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6" r:id="rId7"/>
    <p:sldId id="259" r:id="rId8"/>
    <p:sldId id="275" r:id="rId9"/>
    <p:sldId id="278" r:id="rId10"/>
    <p:sldId id="296" r:id="rId11"/>
    <p:sldId id="302" r:id="rId12"/>
    <p:sldId id="280" r:id="rId13"/>
    <p:sldId id="295" r:id="rId14"/>
    <p:sldId id="260" r:id="rId15"/>
    <p:sldId id="276" r:id="rId16"/>
    <p:sldId id="293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FFF5D9"/>
    <a:srgbClr val="FFFAEE"/>
    <a:srgbClr val="3CA7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-798" y="-96"/>
      </p:cViewPr>
      <p:guideLst>
        <p:guide orient="horz" pos="2078"/>
        <p:guide pos="38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7D32B8-D9AB-4D77-B332-2C74C2A8EE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D8C15-6A6E-49E6-BD7C-316F876D5D3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en-US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568286" y="74597"/>
            <a:ext cx="11984802" cy="6450038"/>
            <a:chOff x="2752414" y="1624773"/>
            <a:chExt cx="7926297" cy="4265812"/>
          </a:xfrm>
        </p:grpSpPr>
        <p:grpSp>
          <p:nvGrpSpPr>
            <p:cNvPr id="4" name="组合 3"/>
            <p:cNvGrpSpPr/>
            <p:nvPr/>
          </p:nvGrpSpPr>
          <p:grpSpPr>
            <a:xfrm>
              <a:off x="6371595" y="1624773"/>
              <a:ext cx="4307116" cy="4265812"/>
              <a:chOff x="2619375" y="-3175"/>
              <a:chExt cx="6953250" cy="6886575"/>
            </a:xfrm>
          </p:grpSpPr>
          <p:grpSp>
            <p:nvGrpSpPr>
              <p:cNvPr id="7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867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667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467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267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67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2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" name="矩形: 圆角 5"/>
            <p:cNvSpPr/>
            <p:nvPr/>
          </p:nvSpPr>
          <p:spPr>
            <a:xfrm>
              <a:off x="2752414" y="2078273"/>
              <a:ext cx="7220788" cy="3515411"/>
            </a:xfrm>
            <a:prstGeom prst="roundRect">
              <a:avLst>
                <a:gd name="adj" fmla="val 46214"/>
              </a:avLst>
            </a:prstGeom>
            <a:solidFill>
              <a:srgbClr val="FFFAEE"/>
            </a:solidFill>
            <a:ln w="38100"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4A6FF-EDDB-4066-829C-A13CE22DCF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B767F-863F-45AF-9E28-9EA44C6383E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>
            <a:off x="3054124" y="225082"/>
            <a:ext cx="6083752" cy="6007289"/>
            <a:chOff x="2620963" y="3175"/>
            <a:chExt cx="6946901" cy="6859588"/>
          </a:xfrm>
        </p:grpSpPr>
        <p:sp>
          <p:nvSpPr>
            <p:cNvPr id="9" name="Freeform 5"/>
            <p:cNvSpPr/>
            <p:nvPr/>
          </p:nvSpPr>
          <p:spPr bwMode="auto">
            <a:xfrm>
              <a:off x="2647951" y="3082925"/>
              <a:ext cx="276225" cy="227013"/>
            </a:xfrm>
            <a:custGeom>
              <a:avLst/>
              <a:gdLst>
                <a:gd name="T0" fmla="*/ 41 w 113"/>
                <a:gd name="T1" fmla="*/ 71 h 93"/>
                <a:gd name="T2" fmla="*/ 92 w 113"/>
                <a:gd name="T3" fmla="*/ 87 h 93"/>
                <a:gd name="T4" fmla="*/ 73 w 113"/>
                <a:gd name="T5" fmla="*/ 55 h 93"/>
                <a:gd name="T6" fmla="*/ 27 w 113"/>
                <a:gd name="T7" fmla="*/ 29 h 93"/>
                <a:gd name="T8" fmla="*/ 76 w 113"/>
                <a:gd name="T9" fmla="*/ 48 h 93"/>
                <a:gd name="T10" fmla="*/ 101 w 113"/>
                <a:gd name="T11" fmla="*/ 80 h 93"/>
                <a:gd name="T12" fmla="*/ 101 w 113"/>
                <a:gd name="T13" fmla="*/ 80 h 93"/>
                <a:gd name="T14" fmla="*/ 83 w 113"/>
                <a:gd name="T15" fmla="*/ 21 h 93"/>
                <a:gd name="T16" fmla="*/ 0 w 113"/>
                <a:gd name="T17" fmla="*/ 18 h 93"/>
                <a:gd name="T18" fmla="*/ 41 w 113"/>
                <a:gd name="T19" fmla="*/ 7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93">
                  <a:moveTo>
                    <a:pt x="41" y="71"/>
                  </a:moveTo>
                  <a:cubicBezTo>
                    <a:pt x="63" y="88"/>
                    <a:pt x="80" y="93"/>
                    <a:pt x="92" y="87"/>
                  </a:cubicBezTo>
                  <a:cubicBezTo>
                    <a:pt x="92" y="87"/>
                    <a:pt x="89" y="68"/>
                    <a:pt x="73" y="55"/>
                  </a:cubicBezTo>
                  <a:cubicBezTo>
                    <a:pt x="57" y="41"/>
                    <a:pt x="27" y="29"/>
                    <a:pt x="27" y="29"/>
                  </a:cubicBezTo>
                  <a:cubicBezTo>
                    <a:pt x="27" y="29"/>
                    <a:pt x="54" y="30"/>
                    <a:pt x="76" y="48"/>
                  </a:cubicBezTo>
                  <a:cubicBezTo>
                    <a:pt x="93" y="62"/>
                    <a:pt x="101" y="80"/>
                    <a:pt x="101" y="80"/>
                  </a:cubicBezTo>
                  <a:cubicBezTo>
                    <a:pt x="101" y="80"/>
                    <a:pt x="101" y="80"/>
                    <a:pt x="101" y="80"/>
                  </a:cubicBezTo>
                  <a:cubicBezTo>
                    <a:pt x="113" y="65"/>
                    <a:pt x="110" y="42"/>
                    <a:pt x="83" y="21"/>
                  </a:cubicBezTo>
                  <a:cubicBezTo>
                    <a:pt x="55" y="0"/>
                    <a:pt x="0" y="18"/>
                    <a:pt x="0" y="18"/>
                  </a:cubicBezTo>
                  <a:cubicBezTo>
                    <a:pt x="0" y="18"/>
                    <a:pt x="13" y="50"/>
                    <a:pt x="41" y="7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6"/>
            <p:cNvSpPr/>
            <p:nvPr/>
          </p:nvSpPr>
          <p:spPr bwMode="auto">
            <a:xfrm>
              <a:off x="2800351" y="3421063"/>
              <a:ext cx="238125" cy="234950"/>
            </a:xfrm>
            <a:custGeom>
              <a:avLst/>
              <a:gdLst>
                <a:gd name="T0" fmla="*/ 59 w 98"/>
                <a:gd name="T1" fmla="*/ 38 h 96"/>
                <a:gd name="T2" fmla="*/ 68 w 98"/>
                <a:gd name="T3" fmla="*/ 2 h 96"/>
                <a:gd name="T4" fmla="*/ 24 w 98"/>
                <a:gd name="T5" fmla="*/ 32 h 96"/>
                <a:gd name="T6" fmla="*/ 0 w 98"/>
                <a:gd name="T7" fmla="*/ 95 h 96"/>
                <a:gd name="T8" fmla="*/ 78 w 98"/>
                <a:gd name="T9" fmla="*/ 68 h 96"/>
                <a:gd name="T10" fmla="*/ 78 w 98"/>
                <a:gd name="T11" fmla="*/ 6 h 96"/>
                <a:gd name="T12" fmla="*/ 78 w 98"/>
                <a:gd name="T13" fmla="*/ 6 h 96"/>
                <a:gd name="T14" fmla="*/ 64 w 98"/>
                <a:gd name="T15" fmla="*/ 43 h 96"/>
                <a:gd name="T16" fmla="*/ 23 w 98"/>
                <a:gd name="T17" fmla="*/ 76 h 96"/>
                <a:gd name="T18" fmla="*/ 59 w 98"/>
                <a:gd name="T19" fmla="*/ 3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96">
                  <a:moveTo>
                    <a:pt x="59" y="38"/>
                  </a:moveTo>
                  <a:cubicBezTo>
                    <a:pt x="71" y="21"/>
                    <a:pt x="68" y="2"/>
                    <a:pt x="68" y="2"/>
                  </a:cubicBezTo>
                  <a:cubicBezTo>
                    <a:pt x="55" y="0"/>
                    <a:pt x="39" y="10"/>
                    <a:pt x="24" y="32"/>
                  </a:cubicBezTo>
                  <a:cubicBezTo>
                    <a:pt x="4" y="61"/>
                    <a:pt x="0" y="95"/>
                    <a:pt x="0" y="95"/>
                  </a:cubicBezTo>
                  <a:cubicBezTo>
                    <a:pt x="0" y="95"/>
                    <a:pt x="58" y="96"/>
                    <a:pt x="78" y="68"/>
                  </a:cubicBezTo>
                  <a:cubicBezTo>
                    <a:pt x="98" y="39"/>
                    <a:pt x="94" y="17"/>
                    <a:pt x="78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6" y="25"/>
                    <a:pt x="64" y="43"/>
                  </a:cubicBezTo>
                  <a:cubicBezTo>
                    <a:pt x="48" y="67"/>
                    <a:pt x="23" y="76"/>
                    <a:pt x="23" y="76"/>
                  </a:cubicBezTo>
                  <a:cubicBezTo>
                    <a:pt x="23" y="76"/>
                    <a:pt x="48" y="56"/>
                    <a:pt x="59" y="38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2620963" y="3292475"/>
              <a:ext cx="107950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3162301" y="4476750"/>
              <a:ext cx="268288" cy="204788"/>
            </a:xfrm>
            <a:custGeom>
              <a:avLst/>
              <a:gdLst>
                <a:gd name="T0" fmla="*/ 69 w 110"/>
                <a:gd name="T1" fmla="*/ 31 h 84"/>
                <a:gd name="T2" fmla="*/ 109 w 110"/>
                <a:gd name="T3" fmla="*/ 30 h 84"/>
                <a:gd name="T4" fmla="*/ 109 w 110"/>
                <a:gd name="T5" fmla="*/ 29 h 84"/>
                <a:gd name="T6" fmla="*/ 50 w 110"/>
                <a:gd name="T7" fmla="*/ 10 h 84"/>
                <a:gd name="T8" fmla="*/ 0 w 110"/>
                <a:gd name="T9" fmla="*/ 76 h 84"/>
                <a:gd name="T10" fmla="*/ 68 w 110"/>
                <a:gd name="T11" fmla="*/ 73 h 84"/>
                <a:gd name="T12" fmla="*/ 110 w 110"/>
                <a:gd name="T13" fmla="*/ 40 h 84"/>
                <a:gd name="T14" fmla="*/ 73 w 110"/>
                <a:gd name="T15" fmla="*/ 37 h 84"/>
                <a:gd name="T16" fmla="*/ 25 w 110"/>
                <a:gd name="T17" fmla="*/ 60 h 84"/>
                <a:gd name="T18" fmla="*/ 69 w 110"/>
                <a:gd name="T19" fmla="*/ 3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4">
                  <a:moveTo>
                    <a:pt x="69" y="31"/>
                  </a:moveTo>
                  <a:cubicBezTo>
                    <a:pt x="90" y="26"/>
                    <a:pt x="109" y="30"/>
                    <a:pt x="109" y="30"/>
                  </a:cubicBezTo>
                  <a:cubicBezTo>
                    <a:pt x="109" y="30"/>
                    <a:pt x="109" y="29"/>
                    <a:pt x="109" y="29"/>
                  </a:cubicBezTo>
                  <a:cubicBezTo>
                    <a:pt x="104" y="11"/>
                    <a:pt x="84" y="0"/>
                    <a:pt x="50" y="10"/>
                  </a:cubicBezTo>
                  <a:cubicBezTo>
                    <a:pt x="17" y="21"/>
                    <a:pt x="0" y="76"/>
                    <a:pt x="0" y="76"/>
                  </a:cubicBezTo>
                  <a:cubicBezTo>
                    <a:pt x="0" y="76"/>
                    <a:pt x="34" y="84"/>
                    <a:pt x="68" y="73"/>
                  </a:cubicBezTo>
                  <a:cubicBezTo>
                    <a:pt x="94" y="65"/>
                    <a:pt x="108" y="54"/>
                    <a:pt x="110" y="40"/>
                  </a:cubicBezTo>
                  <a:cubicBezTo>
                    <a:pt x="110" y="40"/>
                    <a:pt x="93" y="32"/>
                    <a:pt x="73" y="37"/>
                  </a:cubicBezTo>
                  <a:cubicBezTo>
                    <a:pt x="53" y="43"/>
                    <a:pt x="25" y="60"/>
                    <a:pt x="25" y="60"/>
                  </a:cubicBezTo>
                  <a:cubicBezTo>
                    <a:pt x="25" y="60"/>
                    <a:pt x="42" y="39"/>
                    <a:pt x="69" y="3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/>
            <p:nvPr/>
          </p:nvSpPr>
          <p:spPr bwMode="auto">
            <a:xfrm>
              <a:off x="2916238" y="4884738"/>
              <a:ext cx="265113" cy="206375"/>
            </a:xfrm>
            <a:custGeom>
              <a:avLst/>
              <a:gdLst>
                <a:gd name="T0" fmla="*/ 49 w 109"/>
                <a:gd name="T1" fmla="*/ 11 h 85"/>
                <a:gd name="T2" fmla="*/ 0 w 109"/>
                <a:gd name="T3" fmla="*/ 79 h 85"/>
                <a:gd name="T4" fmla="*/ 68 w 109"/>
                <a:gd name="T5" fmla="*/ 73 h 85"/>
                <a:gd name="T6" fmla="*/ 109 w 109"/>
                <a:gd name="T7" fmla="*/ 39 h 85"/>
                <a:gd name="T8" fmla="*/ 72 w 109"/>
                <a:gd name="T9" fmla="*/ 37 h 85"/>
                <a:gd name="T10" fmla="*/ 25 w 109"/>
                <a:gd name="T11" fmla="*/ 62 h 85"/>
                <a:gd name="T12" fmla="*/ 68 w 109"/>
                <a:gd name="T13" fmla="*/ 31 h 85"/>
                <a:gd name="T14" fmla="*/ 108 w 109"/>
                <a:gd name="T15" fmla="*/ 29 h 85"/>
                <a:gd name="T16" fmla="*/ 108 w 109"/>
                <a:gd name="T17" fmla="*/ 28 h 85"/>
                <a:gd name="T18" fmla="*/ 49 w 109"/>
                <a:gd name="T19" fmla="*/ 1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85">
                  <a:moveTo>
                    <a:pt x="49" y="11"/>
                  </a:moveTo>
                  <a:cubicBezTo>
                    <a:pt x="15" y="22"/>
                    <a:pt x="0" y="79"/>
                    <a:pt x="0" y="79"/>
                  </a:cubicBezTo>
                  <a:cubicBezTo>
                    <a:pt x="0" y="79"/>
                    <a:pt x="35" y="85"/>
                    <a:pt x="68" y="73"/>
                  </a:cubicBezTo>
                  <a:cubicBezTo>
                    <a:pt x="94" y="64"/>
                    <a:pt x="107" y="52"/>
                    <a:pt x="109" y="39"/>
                  </a:cubicBezTo>
                  <a:cubicBezTo>
                    <a:pt x="109" y="39"/>
                    <a:pt x="92" y="31"/>
                    <a:pt x="72" y="37"/>
                  </a:cubicBezTo>
                  <a:cubicBezTo>
                    <a:pt x="52" y="43"/>
                    <a:pt x="25" y="62"/>
                    <a:pt x="25" y="62"/>
                  </a:cubicBezTo>
                  <a:cubicBezTo>
                    <a:pt x="25" y="62"/>
                    <a:pt x="41" y="40"/>
                    <a:pt x="68" y="31"/>
                  </a:cubicBezTo>
                  <a:cubicBezTo>
                    <a:pt x="89" y="25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2" y="10"/>
                    <a:pt x="82" y="0"/>
                    <a:pt x="49" y="1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"/>
            <p:cNvSpPr/>
            <p:nvPr/>
          </p:nvSpPr>
          <p:spPr bwMode="auto">
            <a:xfrm>
              <a:off x="2711451" y="5132388"/>
              <a:ext cx="277813" cy="190500"/>
            </a:xfrm>
            <a:custGeom>
              <a:avLst/>
              <a:gdLst>
                <a:gd name="T0" fmla="*/ 0 w 114"/>
                <a:gd name="T1" fmla="*/ 67 h 78"/>
                <a:gd name="T2" fmla="*/ 68 w 114"/>
                <a:gd name="T3" fmla="*/ 71 h 78"/>
                <a:gd name="T4" fmla="*/ 113 w 114"/>
                <a:gd name="T5" fmla="*/ 43 h 78"/>
                <a:gd name="T6" fmla="*/ 76 w 114"/>
                <a:gd name="T7" fmla="*/ 36 h 78"/>
                <a:gd name="T8" fmla="*/ 27 w 114"/>
                <a:gd name="T9" fmla="*/ 54 h 78"/>
                <a:gd name="T10" fmla="*/ 74 w 114"/>
                <a:gd name="T11" fmla="*/ 29 h 78"/>
                <a:gd name="T12" fmla="*/ 114 w 114"/>
                <a:gd name="T13" fmla="*/ 32 h 78"/>
                <a:gd name="T14" fmla="*/ 113 w 114"/>
                <a:gd name="T15" fmla="*/ 31 h 78"/>
                <a:gd name="T16" fmla="*/ 57 w 114"/>
                <a:gd name="T17" fmla="*/ 6 h 78"/>
                <a:gd name="T18" fmla="*/ 0 w 114"/>
                <a:gd name="T1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" h="78">
                  <a:moveTo>
                    <a:pt x="0" y="67"/>
                  </a:moveTo>
                  <a:cubicBezTo>
                    <a:pt x="0" y="67"/>
                    <a:pt x="33" y="78"/>
                    <a:pt x="68" y="71"/>
                  </a:cubicBezTo>
                  <a:cubicBezTo>
                    <a:pt x="95" y="66"/>
                    <a:pt x="110" y="56"/>
                    <a:pt x="113" y="43"/>
                  </a:cubicBezTo>
                  <a:cubicBezTo>
                    <a:pt x="113" y="43"/>
                    <a:pt x="97" y="33"/>
                    <a:pt x="76" y="36"/>
                  </a:cubicBezTo>
                  <a:cubicBezTo>
                    <a:pt x="56" y="39"/>
                    <a:pt x="27" y="54"/>
                    <a:pt x="27" y="54"/>
                  </a:cubicBezTo>
                  <a:cubicBezTo>
                    <a:pt x="27" y="54"/>
                    <a:pt x="45" y="34"/>
                    <a:pt x="74" y="29"/>
                  </a:cubicBezTo>
                  <a:cubicBezTo>
                    <a:pt x="95" y="26"/>
                    <a:pt x="114" y="32"/>
                    <a:pt x="114" y="32"/>
                  </a:cubicBezTo>
                  <a:cubicBezTo>
                    <a:pt x="114" y="32"/>
                    <a:pt x="113" y="32"/>
                    <a:pt x="113" y="31"/>
                  </a:cubicBezTo>
                  <a:cubicBezTo>
                    <a:pt x="110" y="13"/>
                    <a:pt x="91" y="0"/>
                    <a:pt x="57" y="6"/>
                  </a:cubicBezTo>
                  <a:cubicBezTo>
                    <a:pt x="23" y="13"/>
                    <a:pt x="0" y="67"/>
                    <a:pt x="0" y="6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Oval 11"/>
            <p:cNvSpPr>
              <a:spLocks noChangeArrowheads="1"/>
            </p:cNvSpPr>
            <p:nvPr/>
          </p:nvSpPr>
          <p:spPr bwMode="auto">
            <a:xfrm>
              <a:off x="3162301" y="4730750"/>
              <a:ext cx="107950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2"/>
            <p:cNvSpPr/>
            <p:nvPr/>
          </p:nvSpPr>
          <p:spPr bwMode="auto">
            <a:xfrm>
              <a:off x="9280526" y="6111875"/>
              <a:ext cx="287338" cy="158750"/>
            </a:xfrm>
            <a:custGeom>
              <a:avLst/>
              <a:gdLst>
                <a:gd name="T0" fmla="*/ 0 w 118"/>
                <a:gd name="T1" fmla="*/ 35 h 65"/>
                <a:gd name="T2" fmla="*/ 0 w 118"/>
                <a:gd name="T3" fmla="*/ 36 h 65"/>
                <a:gd name="T4" fmla="*/ 38 w 118"/>
                <a:gd name="T5" fmla="*/ 25 h 65"/>
                <a:gd name="T6" fmla="*/ 89 w 118"/>
                <a:gd name="T7" fmla="*/ 40 h 65"/>
                <a:gd name="T8" fmla="*/ 37 w 118"/>
                <a:gd name="T9" fmla="*/ 32 h 65"/>
                <a:gd name="T10" fmla="*/ 2 w 118"/>
                <a:gd name="T11" fmla="*/ 46 h 65"/>
                <a:gd name="T12" fmla="*/ 52 w 118"/>
                <a:gd name="T13" fmla="*/ 65 h 65"/>
                <a:gd name="T14" fmla="*/ 118 w 118"/>
                <a:gd name="T15" fmla="*/ 48 h 65"/>
                <a:gd name="T16" fmla="*/ 50 w 118"/>
                <a:gd name="T17" fmla="*/ 0 h 65"/>
                <a:gd name="T18" fmla="*/ 0 w 118"/>
                <a:gd name="T19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" h="65">
                  <a:moveTo>
                    <a:pt x="0" y="35"/>
                  </a:moveTo>
                  <a:cubicBezTo>
                    <a:pt x="0" y="35"/>
                    <a:pt x="0" y="35"/>
                    <a:pt x="0" y="36"/>
                  </a:cubicBezTo>
                  <a:cubicBezTo>
                    <a:pt x="0" y="36"/>
                    <a:pt x="17" y="26"/>
                    <a:pt x="38" y="25"/>
                  </a:cubicBezTo>
                  <a:cubicBezTo>
                    <a:pt x="67" y="24"/>
                    <a:pt x="89" y="40"/>
                    <a:pt x="89" y="40"/>
                  </a:cubicBezTo>
                  <a:cubicBezTo>
                    <a:pt x="89" y="40"/>
                    <a:pt x="58" y="31"/>
                    <a:pt x="37" y="32"/>
                  </a:cubicBezTo>
                  <a:cubicBezTo>
                    <a:pt x="16" y="33"/>
                    <a:pt x="2" y="46"/>
                    <a:pt x="2" y="46"/>
                  </a:cubicBezTo>
                  <a:cubicBezTo>
                    <a:pt x="8" y="58"/>
                    <a:pt x="25" y="65"/>
                    <a:pt x="52" y="65"/>
                  </a:cubicBezTo>
                  <a:cubicBezTo>
                    <a:pt x="87" y="65"/>
                    <a:pt x="118" y="48"/>
                    <a:pt x="118" y="48"/>
                  </a:cubicBezTo>
                  <a:cubicBezTo>
                    <a:pt x="118" y="48"/>
                    <a:pt x="85" y="0"/>
                    <a:pt x="50" y="0"/>
                  </a:cubicBezTo>
                  <a:cubicBezTo>
                    <a:pt x="15" y="0"/>
                    <a:pt x="0" y="16"/>
                    <a:pt x="0" y="3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3"/>
            <p:cNvSpPr/>
            <p:nvPr/>
          </p:nvSpPr>
          <p:spPr bwMode="auto">
            <a:xfrm>
              <a:off x="9090026" y="4668838"/>
              <a:ext cx="203200" cy="271463"/>
            </a:xfrm>
            <a:custGeom>
              <a:avLst/>
              <a:gdLst>
                <a:gd name="T0" fmla="*/ 41 w 83"/>
                <a:gd name="T1" fmla="*/ 111 h 111"/>
                <a:gd name="T2" fmla="*/ 73 w 83"/>
                <a:gd name="T3" fmla="*/ 67 h 111"/>
                <a:gd name="T4" fmla="*/ 75 w 83"/>
                <a:gd name="T5" fmla="*/ 0 h 111"/>
                <a:gd name="T6" fmla="*/ 10 w 83"/>
                <a:gd name="T7" fmla="*/ 52 h 111"/>
                <a:gd name="T8" fmla="*/ 30 w 83"/>
                <a:gd name="T9" fmla="*/ 110 h 111"/>
                <a:gd name="T10" fmla="*/ 31 w 83"/>
                <a:gd name="T11" fmla="*/ 110 h 111"/>
                <a:gd name="T12" fmla="*/ 31 w 83"/>
                <a:gd name="T13" fmla="*/ 70 h 111"/>
                <a:gd name="T14" fmla="*/ 59 w 83"/>
                <a:gd name="T15" fmla="*/ 25 h 111"/>
                <a:gd name="T16" fmla="*/ 38 w 83"/>
                <a:gd name="T17" fmla="*/ 73 h 111"/>
                <a:gd name="T18" fmla="*/ 41 w 83"/>
                <a:gd name="T19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111">
                  <a:moveTo>
                    <a:pt x="41" y="111"/>
                  </a:moveTo>
                  <a:cubicBezTo>
                    <a:pt x="55" y="108"/>
                    <a:pt x="66" y="94"/>
                    <a:pt x="73" y="67"/>
                  </a:cubicBezTo>
                  <a:cubicBezTo>
                    <a:pt x="83" y="34"/>
                    <a:pt x="75" y="0"/>
                    <a:pt x="75" y="0"/>
                  </a:cubicBezTo>
                  <a:cubicBezTo>
                    <a:pt x="75" y="0"/>
                    <a:pt x="19" y="18"/>
                    <a:pt x="10" y="52"/>
                  </a:cubicBezTo>
                  <a:cubicBezTo>
                    <a:pt x="0" y="85"/>
                    <a:pt x="12" y="105"/>
                    <a:pt x="30" y="110"/>
                  </a:cubicBezTo>
                  <a:cubicBezTo>
                    <a:pt x="30" y="110"/>
                    <a:pt x="31" y="110"/>
                    <a:pt x="31" y="110"/>
                  </a:cubicBezTo>
                  <a:cubicBezTo>
                    <a:pt x="31" y="110"/>
                    <a:pt x="26" y="91"/>
                    <a:pt x="31" y="70"/>
                  </a:cubicBezTo>
                  <a:cubicBezTo>
                    <a:pt x="38" y="42"/>
                    <a:pt x="59" y="25"/>
                    <a:pt x="59" y="25"/>
                  </a:cubicBezTo>
                  <a:cubicBezTo>
                    <a:pt x="59" y="25"/>
                    <a:pt x="43" y="53"/>
                    <a:pt x="38" y="73"/>
                  </a:cubicBezTo>
                  <a:cubicBezTo>
                    <a:pt x="33" y="94"/>
                    <a:pt x="41" y="111"/>
                    <a:pt x="41" y="11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"/>
            <p:cNvSpPr/>
            <p:nvPr/>
          </p:nvSpPr>
          <p:spPr bwMode="auto">
            <a:xfrm>
              <a:off x="9126538" y="5591175"/>
              <a:ext cx="200025" cy="141288"/>
            </a:xfrm>
            <a:custGeom>
              <a:avLst/>
              <a:gdLst>
                <a:gd name="T0" fmla="*/ 5 w 82"/>
                <a:gd name="T1" fmla="*/ 46 h 58"/>
                <a:gd name="T2" fmla="*/ 26 w 82"/>
                <a:gd name="T3" fmla="*/ 29 h 58"/>
                <a:gd name="T4" fmla="*/ 62 w 82"/>
                <a:gd name="T5" fmla="*/ 24 h 58"/>
                <a:gd name="T6" fmla="*/ 27 w 82"/>
                <a:gd name="T7" fmla="*/ 34 h 58"/>
                <a:gd name="T8" fmla="*/ 9 w 82"/>
                <a:gd name="T9" fmla="*/ 52 h 58"/>
                <a:gd name="T10" fmla="*/ 46 w 82"/>
                <a:gd name="T11" fmla="*/ 50 h 58"/>
                <a:gd name="T12" fmla="*/ 82 w 82"/>
                <a:gd name="T13" fmla="*/ 21 h 58"/>
                <a:gd name="T14" fmla="*/ 27 w 82"/>
                <a:gd name="T15" fmla="*/ 10 h 58"/>
                <a:gd name="T16" fmla="*/ 5 w 82"/>
                <a:gd name="T17" fmla="*/ 46 h 58"/>
                <a:gd name="T18" fmla="*/ 5 w 82"/>
                <a:gd name="T19" fmla="*/ 4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58">
                  <a:moveTo>
                    <a:pt x="5" y="46"/>
                  </a:moveTo>
                  <a:cubicBezTo>
                    <a:pt x="5" y="46"/>
                    <a:pt x="13" y="36"/>
                    <a:pt x="26" y="29"/>
                  </a:cubicBezTo>
                  <a:cubicBezTo>
                    <a:pt x="44" y="21"/>
                    <a:pt x="62" y="24"/>
                    <a:pt x="62" y="24"/>
                  </a:cubicBezTo>
                  <a:cubicBezTo>
                    <a:pt x="62" y="24"/>
                    <a:pt x="40" y="27"/>
                    <a:pt x="27" y="34"/>
                  </a:cubicBezTo>
                  <a:cubicBezTo>
                    <a:pt x="15" y="40"/>
                    <a:pt x="9" y="52"/>
                    <a:pt x="9" y="52"/>
                  </a:cubicBezTo>
                  <a:cubicBezTo>
                    <a:pt x="17" y="58"/>
                    <a:pt x="29" y="58"/>
                    <a:pt x="46" y="50"/>
                  </a:cubicBezTo>
                  <a:cubicBezTo>
                    <a:pt x="68" y="40"/>
                    <a:pt x="82" y="21"/>
                    <a:pt x="82" y="21"/>
                  </a:cubicBezTo>
                  <a:cubicBezTo>
                    <a:pt x="82" y="21"/>
                    <a:pt x="49" y="0"/>
                    <a:pt x="27" y="10"/>
                  </a:cubicBezTo>
                  <a:cubicBezTo>
                    <a:pt x="5" y="19"/>
                    <a:pt x="0" y="34"/>
                    <a:pt x="5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5"/>
            <p:cNvSpPr/>
            <p:nvPr/>
          </p:nvSpPr>
          <p:spPr bwMode="auto">
            <a:xfrm>
              <a:off x="8926513" y="4862513"/>
              <a:ext cx="136525" cy="201613"/>
            </a:xfrm>
            <a:custGeom>
              <a:avLst/>
              <a:gdLst>
                <a:gd name="T0" fmla="*/ 32 w 56"/>
                <a:gd name="T1" fmla="*/ 56 h 83"/>
                <a:gd name="T2" fmla="*/ 50 w 56"/>
                <a:gd name="T3" fmla="*/ 75 h 83"/>
                <a:gd name="T4" fmla="*/ 49 w 56"/>
                <a:gd name="T5" fmla="*/ 38 h 83"/>
                <a:gd name="T6" fmla="*/ 23 w 56"/>
                <a:gd name="T7" fmla="*/ 0 h 83"/>
                <a:gd name="T8" fmla="*/ 8 w 56"/>
                <a:gd name="T9" fmla="*/ 55 h 83"/>
                <a:gd name="T10" fmla="*/ 43 w 56"/>
                <a:gd name="T11" fmla="*/ 79 h 83"/>
                <a:gd name="T12" fmla="*/ 44 w 56"/>
                <a:gd name="T13" fmla="*/ 79 h 83"/>
                <a:gd name="T14" fmla="*/ 28 w 56"/>
                <a:gd name="T15" fmla="*/ 56 h 83"/>
                <a:gd name="T16" fmla="*/ 25 w 56"/>
                <a:gd name="T17" fmla="*/ 20 h 83"/>
                <a:gd name="T18" fmla="*/ 32 w 56"/>
                <a:gd name="T19" fmla="*/ 5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83">
                  <a:moveTo>
                    <a:pt x="32" y="56"/>
                  </a:moveTo>
                  <a:cubicBezTo>
                    <a:pt x="38" y="69"/>
                    <a:pt x="50" y="75"/>
                    <a:pt x="50" y="75"/>
                  </a:cubicBezTo>
                  <a:cubicBezTo>
                    <a:pt x="56" y="68"/>
                    <a:pt x="56" y="55"/>
                    <a:pt x="49" y="38"/>
                  </a:cubicBezTo>
                  <a:cubicBezTo>
                    <a:pt x="41" y="15"/>
                    <a:pt x="23" y="0"/>
                    <a:pt x="23" y="0"/>
                  </a:cubicBezTo>
                  <a:cubicBezTo>
                    <a:pt x="23" y="0"/>
                    <a:pt x="0" y="33"/>
                    <a:pt x="8" y="55"/>
                  </a:cubicBezTo>
                  <a:cubicBezTo>
                    <a:pt x="17" y="77"/>
                    <a:pt x="31" y="83"/>
                    <a:pt x="43" y="79"/>
                  </a:cubicBezTo>
                  <a:cubicBezTo>
                    <a:pt x="43" y="79"/>
                    <a:pt x="43" y="79"/>
                    <a:pt x="44" y="79"/>
                  </a:cubicBezTo>
                  <a:cubicBezTo>
                    <a:pt x="44" y="79"/>
                    <a:pt x="33" y="70"/>
                    <a:pt x="28" y="56"/>
                  </a:cubicBezTo>
                  <a:cubicBezTo>
                    <a:pt x="20" y="38"/>
                    <a:pt x="25" y="20"/>
                    <a:pt x="25" y="20"/>
                  </a:cubicBezTo>
                  <a:cubicBezTo>
                    <a:pt x="25" y="20"/>
                    <a:pt x="27" y="42"/>
                    <a:pt x="32" y="5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6"/>
            <p:cNvSpPr/>
            <p:nvPr/>
          </p:nvSpPr>
          <p:spPr bwMode="auto">
            <a:xfrm>
              <a:off x="9339263" y="6480175"/>
              <a:ext cx="227013" cy="277813"/>
            </a:xfrm>
            <a:custGeom>
              <a:avLst/>
              <a:gdLst>
                <a:gd name="T0" fmla="*/ 13 w 93"/>
                <a:gd name="T1" fmla="*/ 12 h 114"/>
                <a:gd name="T2" fmla="*/ 13 w 93"/>
                <a:gd name="T3" fmla="*/ 12 h 114"/>
                <a:gd name="T4" fmla="*/ 44 w 93"/>
                <a:gd name="T5" fmla="*/ 37 h 114"/>
                <a:gd name="T6" fmla="*/ 63 w 93"/>
                <a:gd name="T7" fmla="*/ 86 h 114"/>
                <a:gd name="T8" fmla="*/ 38 w 93"/>
                <a:gd name="T9" fmla="*/ 40 h 114"/>
                <a:gd name="T10" fmla="*/ 6 w 93"/>
                <a:gd name="T11" fmla="*/ 20 h 114"/>
                <a:gd name="T12" fmla="*/ 21 w 93"/>
                <a:gd name="T13" fmla="*/ 72 h 114"/>
                <a:gd name="T14" fmla="*/ 74 w 93"/>
                <a:gd name="T15" fmla="*/ 114 h 114"/>
                <a:gd name="T16" fmla="*/ 72 w 93"/>
                <a:gd name="T17" fmla="*/ 31 h 114"/>
                <a:gd name="T18" fmla="*/ 13 w 93"/>
                <a:gd name="T19" fmla="*/ 1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114">
                  <a:moveTo>
                    <a:pt x="13" y="12"/>
                  </a:move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31" y="20"/>
                    <a:pt x="44" y="37"/>
                  </a:cubicBezTo>
                  <a:cubicBezTo>
                    <a:pt x="62" y="59"/>
                    <a:pt x="63" y="86"/>
                    <a:pt x="63" y="86"/>
                  </a:cubicBezTo>
                  <a:cubicBezTo>
                    <a:pt x="63" y="86"/>
                    <a:pt x="51" y="56"/>
                    <a:pt x="38" y="40"/>
                  </a:cubicBezTo>
                  <a:cubicBezTo>
                    <a:pt x="25" y="24"/>
                    <a:pt x="6" y="20"/>
                    <a:pt x="6" y="20"/>
                  </a:cubicBezTo>
                  <a:cubicBezTo>
                    <a:pt x="0" y="32"/>
                    <a:pt x="5" y="50"/>
                    <a:pt x="21" y="72"/>
                  </a:cubicBezTo>
                  <a:cubicBezTo>
                    <a:pt x="42" y="100"/>
                    <a:pt x="74" y="114"/>
                    <a:pt x="74" y="114"/>
                  </a:cubicBezTo>
                  <a:cubicBezTo>
                    <a:pt x="74" y="114"/>
                    <a:pt x="93" y="59"/>
                    <a:pt x="72" y="31"/>
                  </a:cubicBezTo>
                  <a:cubicBezTo>
                    <a:pt x="51" y="3"/>
                    <a:pt x="29" y="0"/>
                    <a:pt x="13" y="1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7"/>
            <p:cNvSpPr/>
            <p:nvPr/>
          </p:nvSpPr>
          <p:spPr bwMode="auto">
            <a:xfrm>
              <a:off x="9083676" y="5905500"/>
              <a:ext cx="288925" cy="163513"/>
            </a:xfrm>
            <a:custGeom>
              <a:avLst/>
              <a:gdLst>
                <a:gd name="T0" fmla="*/ 38 w 119"/>
                <a:gd name="T1" fmla="*/ 34 h 67"/>
                <a:gd name="T2" fmla="*/ 3 w 119"/>
                <a:gd name="T3" fmla="*/ 50 h 67"/>
                <a:gd name="T4" fmla="*/ 55 w 119"/>
                <a:gd name="T5" fmla="*/ 66 h 67"/>
                <a:gd name="T6" fmla="*/ 119 w 119"/>
                <a:gd name="T7" fmla="*/ 46 h 67"/>
                <a:gd name="T8" fmla="*/ 49 w 119"/>
                <a:gd name="T9" fmla="*/ 1 h 67"/>
                <a:gd name="T10" fmla="*/ 1 w 119"/>
                <a:gd name="T11" fmla="*/ 39 h 67"/>
                <a:gd name="T12" fmla="*/ 1 w 119"/>
                <a:gd name="T13" fmla="*/ 40 h 67"/>
                <a:gd name="T14" fmla="*/ 39 w 119"/>
                <a:gd name="T15" fmla="*/ 27 h 67"/>
                <a:gd name="T16" fmla="*/ 90 w 119"/>
                <a:gd name="T17" fmla="*/ 40 h 67"/>
                <a:gd name="T18" fmla="*/ 38 w 119"/>
                <a:gd name="T19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67">
                  <a:moveTo>
                    <a:pt x="38" y="34"/>
                  </a:moveTo>
                  <a:cubicBezTo>
                    <a:pt x="17" y="36"/>
                    <a:pt x="3" y="50"/>
                    <a:pt x="3" y="50"/>
                  </a:cubicBezTo>
                  <a:cubicBezTo>
                    <a:pt x="10" y="61"/>
                    <a:pt x="27" y="67"/>
                    <a:pt x="55" y="66"/>
                  </a:cubicBezTo>
                  <a:cubicBezTo>
                    <a:pt x="89" y="64"/>
                    <a:pt x="119" y="46"/>
                    <a:pt x="119" y="46"/>
                  </a:cubicBezTo>
                  <a:cubicBezTo>
                    <a:pt x="119" y="46"/>
                    <a:pt x="84" y="0"/>
                    <a:pt x="49" y="1"/>
                  </a:cubicBezTo>
                  <a:cubicBezTo>
                    <a:pt x="14" y="3"/>
                    <a:pt x="0" y="20"/>
                    <a:pt x="1" y="39"/>
                  </a:cubicBezTo>
                  <a:cubicBezTo>
                    <a:pt x="1" y="39"/>
                    <a:pt x="1" y="39"/>
                    <a:pt x="1" y="40"/>
                  </a:cubicBezTo>
                  <a:cubicBezTo>
                    <a:pt x="1" y="40"/>
                    <a:pt x="17" y="29"/>
                    <a:pt x="39" y="27"/>
                  </a:cubicBezTo>
                  <a:cubicBezTo>
                    <a:pt x="67" y="25"/>
                    <a:pt x="90" y="40"/>
                    <a:pt x="90" y="40"/>
                  </a:cubicBezTo>
                  <a:cubicBezTo>
                    <a:pt x="90" y="40"/>
                    <a:pt x="58" y="32"/>
                    <a:pt x="38" y="3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8"/>
            <p:cNvSpPr/>
            <p:nvPr/>
          </p:nvSpPr>
          <p:spPr bwMode="auto">
            <a:xfrm>
              <a:off x="8921751" y="5419725"/>
              <a:ext cx="273050" cy="195263"/>
            </a:xfrm>
            <a:custGeom>
              <a:avLst/>
              <a:gdLst>
                <a:gd name="T0" fmla="*/ 58 w 112"/>
                <a:gd name="T1" fmla="*/ 72 h 80"/>
                <a:gd name="T2" fmla="*/ 112 w 112"/>
                <a:gd name="T3" fmla="*/ 9 h 80"/>
                <a:gd name="T4" fmla="*/ 45 w 112"/>
                <a:gd name="T5" fmla="*/ 8 h 80"/>
                <a:gd name="T6" fmla="*/ 0 w 112"/>
                <a:gd name="T7" fmla="*/ 38 h 80"/>
                <a:gd name="T8" fmla="*/ 37 w 112"/>
                <a:gd name="T9" fmla="*/ 43 h 80"/>
                <a:gd name="T10" fmla="*/ 86 w 112"/>
                <a:gd name="T11" fmla="*/ 23 h 80"/>
                <a:gd name="T12" fmla="*/ 40 w 112"/>
                <a:gd name="T13" fmla="*/ 49 h 80"/>
                <a:gd name="T14" fmla="*/ 0 w 112"/>
                <a:gd name="T15" fmla="*/ 49 h 80"/>
                <a:gd name="T16" fmla="*/ 1 w 112"/>
                <a:gd name="T17" fmla="*/ 49 h 80"/>
                <a:gd name="T18" fmla="*/ 58 w 112"/>
                <a:gd name="T19" fmla="*/ 7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80">
                  <a:moveTo>
                    <a:pt x="58" y="72"/>
                  </a:moveTo>
                  <a:cubicBezTo>
                    <a:pt x="92" y="63"/>
                    <a:pt x="112" y="9"/>
                    <a:pt x="112" y="9"/>
                  </a:cubicBezTo>
                  <a:cubicBezTo>
                    <a:pt x="112" y="9"/>
                    <a:pt x="79" y="0"/>
                    <a:pt x="45" y="8"/>
                  </a:cubicBezTo>
                  <a:cubicBezTo>
                    <a:pt x="18" y="14"/>
                    <a:pt x="3" y="25"/>
                    <a:pt x="0" y="38"/>
                  </a:cubicBezTo>
                  <a:cubicBezTo>
                    <a:pt x="0" y="38"/>
                    <a:pt x="17" y="47"/>
                    <a:pt x="37" y="43"/>
                  </a:cubicBezTo>
                  <a:cubicBezTo>
                    <a:pt x="58" y="39"/>
                    <a:pt x="86" y="23"/>
                    <a:pt x="86" y="23"/>
                  </a:cubicBezTo>
                  <a:cubicBezTo>
                    <a:pt x="86" y="23"/>
                    <a:pt x="69" y="44"/>
                    <a:pt x="40" y="49"/>
                  </a:cubicBezTo>
                  <a:cubicBezTo>
                    <a:pt x="19" y="54"/>
                    <a:pt x="0" y="49"/>
                    <a:pt x="0" y="49"/>
                  </a:cubicBezTo>
                  <a:cubicBezTo>
                    <a:pt x="0" y="49"/>
                    <a:pt x="0" y="49"/>
                    <a:pt x="1" y="49"/>
                  </a:cubicBezTo>
                  <a:cubicBezTo>
                    <a:pt x="5" y="68"/>
                    <a:pt x="24" y="80"/>
                    <a:pt x="58" y="7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9"/>
            <p:cNvSpPr/>
            <p:nvPr/>
          </p:nvSpPr>
          <p:spPr bwMode="auto">
            <a:xfrm>
              <a:off x="8834438" y="6059488"/>
              <a:ext cx="187325" cy="274638"/>
            </a:xfrm>
            <a:custGeom>
              <a:avLst/>
              <a:gdLst>
                <a:gd name="T0" fmla="*/ 43 w 77"/>
                <a:gd name="T1" fmla="*/ 0 h 113"/>
                <a:gd name="T2" fmla="*/ 36 w 77"/>
                <a:gd name="T3" fmla="*/ 37 h 113"/>
                <a:gd name="T4" fmla="*/ 53 w 77"/>
                <a:gd name="T5" fmla="*/ 87 h 113"/>
                <a:gd name="T6" fmla="*/ 29 w 77"/>
                <a:gd name="T7" fmla="*/ 39 h 113"/>
                <a:gd name="T8" fmla="*/ 32 w 77"/>
                <a:gd name="T9" fmla="*/ 0 h 113"/>
                <a:gd name="T10" fmla="*/ 32 w 77"/>
                <a:gd name="T11" fmla="*/ 0 h 113"/>
                <a:gd name="T12" fmla="*/ 6 w 77"/>
                <a:gd name="T13" fmla="*/ 56 h 113"/>
                <a:gd name="T14" fmla="*/ 66 w 77"/>
                <a:gd name="T15" fmla="*/ 113 h 113"/>
                <a:gd name="T16" fmla="*/ 70 w 77"/>
                <a:gd name="T17" fmla="*/ 46 h 113"/>
                <a:gd name="T18" fmla="*/ 43 w 77"/>
                <a:gd name="T1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113">
                  <a:moveTo>
                    <a:pt x="43" y="0"/>
                  </a:moveTo>
                  <a:cubicBezTo>
                    <a:pt x="43" y="0"/>
                    <a:pt x="33" y="16"/>
                    <a:pt x="36" y="37"/>
                  </a:cubicBezTo>
                  <a:cubicBezTo>
                    <a:pt x="39" y="58"/>
                    <a:pt x="53" y="87"/>
                    <a:pt x="53" y="87"/>
                  </a:cubicBezTo>
                  <a:cubicBezTo>
                    <a:pt x="53" y="87"/>
                    <a:pt x="33" y="68"/>
                    <a:pt x="29" y="39"/>
                  </a:cubicBezTo>
                  <a:cubicBezTo>
                    <a:pt x="26" y="18"/>
                    <a:pt x="32" y="0"/>
                    <a:pt x="32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3" y="3"/>
                    <a:pt x="0" y="21"/>
                    <a:pt x="6" y="56"/>
                  </a:cubicBezTo>
                  <a:cubicBezTo>
                    <a:pt x="12" y="90"/>
                    <a:pt x="66" y="113"/>
                    <a:pt x="66" y="113"/>
                  </a:cubicBezTo>
                  <a:cubicBezTo>
                    <a:pt x="66" y="113"/>
                    <a:pt x="77" y="80"/>
                    <a:pt x="70" y="46"/>
                  </a:cubicBezTo>
                  <a:cubicBezTo>
                    <a:pt x="66" y="19"/>
                    <a:pt x="56" y="4"/>
                    <a:pt x="43" y="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0"/>
            <p:cNvSpPr/>
            <p:nvPr/>
          </p:nvSpPr>
          <p:spPr bwMode="auto">
            <a:xfrm>
              <a:off x="9070976" y="6251575"/>
              <a:ext cx="158750" cy="287338"/>
            </a:xfrm>
            <a:custGeom>
              <a:avLst/>
              <a:gdLst>
                <a:gd name="T0" fmla="*/ 46 w 65"/>
                <a:gd name="T1" fmla="*/ 3 h 118"/>
                <a:gd name="T2" fmla="*/ 33 w 65"/>
                <a:gd name="T3" fmla="*/ 37 h 118"/>
                <a:gd name="T4" fmla="*/ 41 w 65"/>
                <a:gd name="T5" fmla="*/ 89 h 118"/>
                <a:gd name="T6" fmla="*/ 26 w 65"/>
                <a:gd name="T7" fmla="*/ 39 h 118"/>
                <a:gd name="T8" fmla="*/ 36 w 65"/>
                <a:gd name="T9" fmla="*/ 0 h 118"/>
                <a:gd name="T10" fmla="*/ 35 w 65"/>
                <a:gd name="T11" fmla="*/ 0 h 118"/>
                <a:gd name="T12" fmla="*/ 0 w 65"/>
                <a:gd name="T13" fmla="*/ 51 h 118"/>
                <a:gd name="T14" fmla="*/ 48 w 65"/>
                <a:gd name="T15" fmla="*/ 118 h 118"/>
                <a:gd name="T16" fmla="*/ 65 w 65"/>
                <a:gd name="T17" fmla="*/ 53 h 118"/>
                <a:gd name="T18" fmla="*/ 46 w 65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118">
                  <a:moveTo>
                    <a:pt x="46" y="3"/>
                  </a:moveTo>
                  <a:cubicBezTo>
                    <a:pt x="46" y="3"/>
                    <a:pt x="33" y="17"/>
                    <a:pt x="33" y="37"/>
                  </a:cubicBezTo>
                  <a:cubicBezTo>
                    <a:pt x="32" y="58"/>
                    <a:pt x="41" y="89"/>
                    <a:pt x="41" y="89"/>
                  </a:cubicBezTo>
                  <a:cubicBezTo>
                    <a:pt x="41" y="89"/>
                    <a:pt x="25" y="68"/>
                    <a:pt x="26" y="39"/>
                  </a:cubicBezTo>
                  <a:cubicBezTo>
                    <a:pt x="26" y="17"/>
                    <a:pt x="36" y="0"/>
                    <a:pt x="36" y="0"/>
                  </a:cubicBezTo>
                  <a:cubicBezTo>
                    <a:pt x="36" y="0"/>
                    <a:pt x="35" y="0"/>
                    <a:pt x="35" y="0"/>
                  </a:cubicBezTo>
                  <a:cubicBezTo>
                    <a:pt x="16" y="0"/>
                    <a:pt x="0" y="16"/>
                    <a:pt x="0" y="51"/>
                  </a:cubicBezTo>
                  <a:cubicBezTo>
                    <a:pt x="0" y="86"/>
                    <a:pt x="48" y="118"/>
                    <a:pt x="48" y="118"/>
                  </a:cubicBezTo>
                  <a:cubicBezTo>
                    <a:pt x="48" y="118"/>
                    <a:pt x="65" y="88"/>
                    <a:pt x="65" y="53"/>
                  </a:cubicBezTo>
                  <a:cubicBezTo>
                    <a:pt x="65" y="25"/>
                    <a:pt x="58" y="8"/>
                    <a:pt x="46" y="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Oval 21"/>
            <p:cNvSpPr>
              <a:spLocks noChangeArrowheads="1"/>
            </p:cNvSpPr>
            <p:nvPr/>
          </p:nvSpPr>
          <p:spPr bwMode="auto">
            <a:xfrm>
              <a:off x="8926513" y="5795963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22"/>
            <p:cNvSpPr>
              <a:spLocks noChangeArrowheads="1"/>
            </p:cNvSpPr>
            <p:nvPr/>
          </p:nvSpPr>
          <p:spPr bwMode="auto">
            <a:xfrm>
              <a:off x="8820151" y="5573713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Oval 23"/>
            <p:cNvSpPr>
              <a:spLocks noChangeArrowheads="1"/>
            </p:cNvSpPr>
            <p:nvPr/>
          </p:nvSpPr>
          <p:spPr bwMode="auto">
            <a:xfrm>
              <a:off x="9034463" y="5272088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Oval 24"/>
            <p:cNvSpPr>
              <a:spLocks noChangeArrowheads="1"/>
            </p:cNvSpPr>
            <p:nvPr/>
          </p:nvSpPr>
          <p:spPr bwMode="auto">
            <a:xfrm>
              <a:off x="8890001" y="5067300"/>
              <a:ext cx="107950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Oval 25"/>
            <p:cNvSpPr>
              <a:spLocks noChangeArrowheads="1"/>
            </p:cNvSpPr>
            <p:nvPr/>
          </p:nvSpPr>
          <p:spPr bwMode="auto">
            <a:xfrm>
              <a:off x="8651876" y="5937250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Oval 26"/>
            <p:cNvSpPr>
              <a:spLocks noChangeArrowheads="1"/>
            </p:cNvSpPr>
            <p:nvPr/>
          </p:nvSpPr>
          <p:spPr bwMode="auto">
            <a:xfrm>
              <a:off x="9344026" y="6316663"/>
              <a:ext cx="104775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7"/>
            <p:cNvSpPr/>
            <p:nvPr/>
          </p:nvSpPr>
          <p:spPr bwMode="auto">
            <a:xfrm>
              <a:off x="8620126" y="354013"/>
              <a:ext cx="295275" cy="204788"/>
            </a:xfrm>
            <a:custGeom>
              <a:avLst/>
              <a:gdLst>
                <a:gd name="T0" fmla="*/ 8 w 121"/>
                <a:gd name="T1" fmla="*/ 67 h 84"/>
                <a:gd name="T2" fmla="*/ 39 w 121"/>
                <a:gd name="T3" fmla="*/ 42 h 84"/>
                <a:gd name="T4" fmla="*/ 92 w 121"/>
                <a:gd name="T5" fmla="*/ 35 h 84"/>
                <a:gd name="T6" fmla="*/ 41 w 121"/>
                <a:gd name="T7" fmla="*/ 49 h 84"/>
                <a:gd name="T8" fmla="*/ 14 w 121"/>
                <a:gd name="T9" fmla="*/ 76 h 84"/>
                <a:gd name="T10" fmla="*/ 68 w 121"/>
                <a:gd name="T11" fmla="*/ 73 h 84"/>
                <a:gd name="T12" fmla="*/ 121 w 121"/>
                <a:gd name="T13" fmla="*/ 31 h 84"/>
                <a:gd name="T14" fmla="*/ 40 w 121"/>
                <a:gd name="T15" fmla="*/ 14 h 84"/>
                <a:gd name="T16" fmla="*/ 8 w 121"/>
                <a:gd name="T17" fmla="*/ 66 h 84"/>
                <a:gd name="T18" fmla="*/ 8 w 121"/>
                <a:gd name="T19" fmla="*/ 6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84">
                  <a:moveTo>
                    <a:pt x="8" y="67"/>
                  </a:moveTo>
                  <a:cubicBezTo>
                    <a:pt x="8" y="67"/>
                    <a:pt x="20" y="51"/>
                    <a:pt x="39" y="42"/>
                  </a:cubicBezTo>
                  <a:cubicBezTo>
                    <a:pt x="65" y="30"/>
                    <a:pt x="92" y="35"/>
                    <a:pt x="92" y="35"/>
                  </a:cubicBezTo>
                  <a:cubicBezTo>
                    <a:pt x="92" y="35"/>
                    <a:pt x="60" y="40"/>
                    <a:pt x="41" y="49"/>
                  </a:cubicBezTo>
                  <a:cubicBezTo>
                    <a:pt x="22" y="58"/>
                    <a:pt x="14" y="76"/>
                    <a:pt x="14" y="76"/>
                  </a:cubicBezTo>
                  <a:cubicBezTo>
                    <a:pt x="25" y="84"/>
                    <a:pt x="43" y="84"/>
                    <a:pt x="68" y="73"/>
                  </a:cubicBezTo>
                  <a:cubicBezTo>
                    <a:pt x="100" y="58"/>
                    <a:pt x="121" y="31"/>
                    <a:pt x="121" y="31"/>
                  </a:cubicBezTo>
                  <a:cubicBezTo>
                    <a:pt x="121" y="31"/>
                    <a:pt x="72" y="0"/>
                    <a:pt x="40" y="14"/>
                  </a:cubicBezTo>
                  <a:cubicBezTo>
                    <a:pt x="8" y="28"/>
                    <a:pt x="0" y="49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8"/>
            <p:cNvSpPr/>
            <p:nvPr/>
          </p:nvSpPr>
          <p:spPr bwMode="auto">
            <a:xfrm>
              <a:off x="8213726" y="509588"/>
              <a:ext cx="201613" cy="141288"/>
            </a:xfrm>
            <a:custGeom>
              <a:avLst/>
              <a:gdLst>
                <a:gd name="T0" fmla="*/ 83 w 83"/>
                <a:gd name="T1" fmla="*/ 21 h 58"/>
                <a:gd name="T2" fmla="*/ 27 w 83"/>
                <a:gd name="T3" fmla="*/ 9 h 58"/>
                <a:gd name="T4" fmla="*/ 5 w 83"/>
                <a:gd name="T5" fmla="*/ 46 h 58"/>
                <a:gd name="T6" fmla="*/ 5 w 83"/>
                <a:gd name="T7" fmla="*/ 46 h 58"/>
                <a:gd name="T8" fmla="*/ 27 w 83"/>
                <a:gd name="T9" fmla="*/ 29 h 58"/>
                <a:gd name="T10" fmla="*/ 62 w 83"/>
                <a:gd name="T11" fmla="*/ 24 h 58"/>
                <a:gd name="T12" fmla="*/ 28 w 83"/>
                <a:gd name="T13" fmla="*/ 33 h 58"/>
                <a:gd name="T14" fmla="*/ 10 w 83"/>
                <a:gd name="T15" fmla="*/ 52 h 58"/>
                <a:gd name="T16" fmla="*/ 46 w 83"/>
                <a:gd name="T17" fmla="*/ 50 h 58"/>
                <a:gd name="T18" fmla="*/ 83 w 83"/>
                <a:gd name="T19" fmla="*/ 2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58">
                  <a:moveTo>
                    <a:pt x="83" y="21"/>
                  </a:moveTo>
                  <a:cubicBezTo>
                    <a:pt x="83" y="21"/>
                    <a:pt x="49" y="0"/>
                    <a:pt x="27" y="9"/>
                  </a:cubicBezTo>
                  <a:cubicBezTo>
                    <a:pt x="5" y="19"/>
                    <a:pt x="0" y="34"/>
                    <a:pt x="5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6"/>
                    <a:pt x="13" y="35"/>
                    <a:pt x="27" y="29"/>
                  </a:cubicBezTo>
                  <a:cubicBezTo>
                    <a:pt x="44" y="20"/>
                    <a:pt x="62" y="24"/>
                    <a:pt x="62" y="24"/>
                  </a:cubicBezTo>
                  <a:cubicBezTo>
                    <a:pt x="62" y="24"/>
                    <a:pt x="40" y="27"/>
                    <a:pt x="28" y="33"/>
                  </a:cubicBezTo>
                  <a:cubicBezTo>
                    <a:pt x="15" y="40"/>
                    <a:pt x="10" y="52"/>
                    <a:pt x="10" y="52"/>
                  </a:cubicBezTo>
                  <a:cubicBezTo>
                    <a:pt x="17" y="58"/>
                    <a:pt x="29" y="57"/>
                    <a:pt x="46" y="50"/>
                  </a:cubicBezTo>
                  <a:cubicBezTo>
                    <a:pt x="68" y="40"/>
                    <a:pt x="83" y="21"/>
                    <a:pt x="83" y="2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9"/>
            <p:cNvSpPr/>
            <p:nvPr/>
          </p:nvSpPr>
          <p:spPr bwMode="auto">
            <a:xfrm>
              <a:off x="8543926" y="647700"/>
              <a:ext cx="285750" cy="173038"/>
            </a:xfrm>
            <a:custGeom>
              <a:avLst/>
              <a:gdLst>
                <a:gd name="T0" fmla="*/ 117 w 117"/>
                <a:gd name="T1" fmla="*/ 57 h 71"/>
                <a:gd name="T2" fmla="*/ 54 w 117"/>
                <a:gd name="T3" fmla="*/ 3 h 71"/>
                <a:gd name="T4" fmla="*/ 0 w 117"/>
                <a:gd name="T5" fmla="*/ 34 h 71"/>
                <a:gd name="T6" fmla="*/ 0 w 117"/>
                <a:gd name="T7" fmla="*/ 34 h 71"/>
                <a:gd name="T8" fmla="*/ 40 w 117"/>
                <a:gd name="T9" fmla="*/ 28 h 71"/>
                <a:gd name="T10" fmla="*/ 89 w 117"/>
                <a:gd name="T11" fmla="*/ 47 h 71"/>
                <a:gd name="T12" fmla="*/ 38 w 117"/>
                <a:gd name="T13" fmla="*/ 34 h 71"/>
                <a:gd name="T14" fmla="*/ 2 w 117"/>
                <a:gd name="T15" fmla="*/ 45 h 71"/>
                <a:gd name="T16" fmla="*/ 50 w 117"/>
                <a:gd name="T17" fmla="*/ 68 h 71"/>
                <a:gd name="T18" fmla="*/ 117 w 117"/>
                <a:gd name="T19" fmla="*/ 5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71">
                  <a:moveTo>
                    <a:pt x="117" y="57"/>
                  </a:moveTo>
                  <a:cubicBezTo>
                    <a:pt x="117" y="57"/>
                    <a:pt x="89" y="6"/>
                    <a:pt x="54" y="3"/>
                  </a:cubicBezTo>
                  <a:cubicBezTo>
                    <a:pt x="19" y="0"/>
                    <a:pt x="2" y="15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18" y="26"/>
                    <a:pt x="40" y="28"/>
                  </a:cubicBezTo>
                  <a:cubicBezTo>
                    <a:pt x="69" y="29"/>
                    <a:pt x="89" y="47"/>
                    <a:pt x="89" y="47"/>
                  </a:cubicBezTo>
                  <a:cubicBezTo>
                    <a:pt x="89" y="47"/>
                    <a:pt x="59" y="35"/>
                    <a:pt x="38" y="34"/>
                  </a:cubicBezTo>
                  <a:cubicBezTo>
                    <a:pt x="17" y="33"/>
                    <a:pt x="2" y="45"/>
                    <a:pt x="2" y="45"/>
                  </a:cubicBezTo>
                  <a:cubicBezTo>
                    <a:pt x="7" y="57"/>
                    <a:pt x="23" y="66"/>
                    <a:pt x="50" y="68"/>
                  </a:cubicBezTo>
                  <a:cubicBezTo>
                    <a:pt x="85" y="71"/>
                    <a:pt x="117" y="57"/>
                    <a:pt x="117" y="5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0"/>
            <p:cNvSpPr/>
            <p:nvPr/>
          </p:nvSpPr>
          <p:spPr bwMode="auto">
            <a:xfrm>
              <a:off x="8154988" y="128588"/>
              <a:ext cx="228600" cy="244475"/>
            </a:xfrm>
            <a:custGeom>
              <a:avLst/>
              <a:gdLst>
                <a:gd name="T0" fmla="*/ 23 w 94"/>
                <a:gd name="T1" fmla="*/ 96 h 100"/>
                <a:gd name="T2" fmla="*/ 24 w 94"/>
                <a:gd name="T3" fmla="*/ 96 h 100"/>
                <a:gd name="T4" fmla="*/ 34 w 94"/>
                <a:gd name="T5" fmla="*/ 57 h 100"/>
                <a:gd name="T6" fmla="*/ 73 w 94"/>
                <a:gd name="T7" fmla="*/ 21 h 100"/>
                <a:gd name="T8" fmla="*/ 39 w 94"/>
                <a:gd name="T9" fmla="*/ 62 h 100"/>
                <a:gd name="T10" fmla="*/ 34 w 94"/>
                <a:gd name="T11" fmla="*/ 99 h 100"/>
                <a:gd name="T12" fmla="*/ 75 w 94"/>
                <a:gd name="T13" fmla="*/ 65 h 100"/>
                <a:gd name="T14" fmla="*/ 94 w 94"/>
                <a:gd name="T15" fmla="*/ 0 h 100"/>
                <a:gd name="T16" fmla="*/ 18 w 94"/>
                <a:gd name="T17" fmla="*/ 34 h 100"/>
                <a:gd name="T18" fmla="*/ 23 w 94"/>
                <a:gd name="T19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100">
                  <a:moveTo>
                    <a:pt x="23" y="96"/>
                  </a:moveTo>
                  <a:cubicBezTo>
                    <a:pt x="23" y="96"/>
                    <a:pt x="24" y="96"/>
                    <a:pt x="24" y="96"/>
                  </a:cubicBezTo>
                  <a:cubicBezTo>
                    <a:pt x="24" y="96"/>
                    <a:pt x="24" y="76"/>
                    <a:pt x="34" y="57"/>
                  </a:cubicBezTo>
                  <a:cubicBezTo>
                    <a:pt x="48" y="32"/>
                    <a:pt x="73" y="21"/>
                    <a:pt x="73" y="21"/>
                  </a:cubicBezTo>
                  <a:cubicBezTo>
                    <a:pt x="73" y="21"/>
                    <a:pt x="49" y="44"/>
                    <a:pt x="39" y="62"/>
                  </a:cubicBezTo>
                  <a:cubicBezTo>
                    <a:pt x="30" y="80"/>
                    <a:pt x="34" y="99"/>
                    <a:pt x="34" y="99"/>
                  </a:cubicBezTo>
                  <a:cubicBezTo>
                    <a:pt x="47" y="100"/>
                    <a:pt x="62" y="89"/>
                    <a:pt x="75" y="65"/>
                  </a:cubicBezTo>
                  <a:cubicBezTo>
                    <a:pt x="93" y="35"/>
                    <a:pt x="94" y="0"/>
                    <a:pt x="94" y="0"/>
                  </a:cubicBezTo>
                  <a:cubicBezTo>
                    <a:pt x="94" y="0"/>
                    <a:pt x="36" y="4"/>
                    <a:pt x="18" y="34"/>
                  </a:cubicBezTo>
                  <a:cubicBezTo>
                    <a:pt x="0" y="64"/>
                    <a:pt x="7" y="86"/>
                    <a:pt x="23" y="9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1"/>
            <p:cNvSpPr/>
            <p:nvPr/>
          </p:nvSpPr>
          <p:spPr bwMode="auto">
            <a:xfrm>
              <a:off x="8296276" y="893763"/>
              <a:ext cx="296863" cy="176213"/>
            </a:xfrm>
            <a:custGeom>
              <a:avLst/>
              <a:gdLst>
                <a:gd name="T0" fmla="*/ 40 w 122"/>
                <a:gd name="T1" fmla="*/ 41 h 72"/>
                <a:gd name="T2" fmla="*/ 3 w 122"/>
                <a:gd name="T3" fmla="*/ 25 h 72"/>
                <a:gd name="T4" fmla="*/ 3 w 122"/>
                <a:gd name="T5" fmla="*/ 26 h 72"/>
                <a:gd name="T6" fmla="*/ 49 w 122"/>
                <a:gd name="T7" fmla="*/ 67 h 72"/>
                <a:gd name="T8" fmla="*/ 122 w 122"/>
                <a:gd name="T9" fmla="*/ 28 h 72"/>
                <a:gd name="T10" fmla="*/ 59 w 122"/>
                <a:gd name="T11" fmla="*/ 3 h 72"/>
                <a:gd name="T12" fmla="*/ 7 w 122"/>
                <a:gd name="T13" fmla="*/ 16 h 72"/>
                <a:gd name="T14" fmla="*/ 39 w 122"/>
                <a:gd name="T15" fmla="*/ 34 h 72"/>
                <a:gd name="T16" fmla="*/ 92 w 122"/>
                <a:gd name="T17" fmla="*/ 32 h 72"/>
                <a:gd name="T18" fmla="*/ 40 w 122"/>
                <a:gd name="T19" fmla="*/ 4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72">
                  <a:moveTo>
                    <a:pt x="40" y="41"/>
                  </a:moveTo>
                  <a:cubicBezTo>
                    <a:pt x="19" y="37"/>
                    <a:pt x="3" y="25"/>
                    <a:pt x="3" y="25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45"/>
                    <a:pt x="14" y="63"/>
                    <a:pt x="49" y="67"/>
                  </a:cubicBezTo>
                  <a:cubicBezTo>
                    <a:pt x="83" y="72"/>
                    <a:pt x="122" y="28"/>
                    <a:pt x="122" y="28"/>
                  </a:cubicBezTo>
                  <a:cubicBezTo>
                    <a:pt x="122" y="28"/>
                    <a:pt x="93" y="7"/>
                    <a:pt x="59" y="3"/>
                  </a:cubicBezTo>
                  <a:cubicBezTo>
                    <a:pt x="31" y="0"/>
                    <a:pt x="14" y="4"/>
                    <a:pt x="7" y="16"/>
                  </a:cubicBezTo>
                  <a:cubicBezTo>
                    <a:pt x="7" y="16"/>
                    <a:pt x="19" y="30"/>
                    <a:pt x="39" y="34"/>
                  </a:cubicBezTo>
                  <a:cubicBezTo>
                    <a:pt x="60" y="37"/>
                    <a:pt x="92" y="32"/>
                    <a:pt x="92" y="32"/>
                  </a:cubicBezTo>
                  <a:cubicBezTo>
                    <a:pt x="92" y="32"/>
                    <a:pt x="68" y="45"/>
                    <a:pt x="40" y="4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8447088" y="392113"/>
              <a:ext cx="107950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Oval 33"/>
            <p:cNvSpPr>
              <a:spLocks noChangeArrowheads="1"/>
            </p:cNvSpPr>
            <p:nvPr/>
          </p:nvSpPr>
          <p:spPr bwMode="auto">
            <a:xfrm>
              <a:off x="7845426" y="490538"/>
              <a:ext cx="104775" cy="106363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Oval 34"/>
            <p:cNvSpPr>
              <a:spLocks noChangeArrowheads="1"/>
            </p:cNvSpPr>
            <p:nvPr/>
          </p:nvSpPr>
          <p:spPr bwMode="auto">
            <a:xfrm>
              <a:off x="8174038" y="711200"/>
              <a:ext cx="104775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5"/>
            <p:cNvSpPr/>
            <p:nvPr/>
          </p:nvSpPr>
          <p:spPr bwMode="auto">
            <a:xfrm>
              <a:off x="3021013" y="463550"/>
              <a:ext cx="258763" cy="214313"/>
            </a:xfrm>
            <a:custGeom>
              <a:avLst/>
              <a:gdLst>
                <a:gd name="T0" fmla="*/ 44 w 106"/>
                <a:gd name="T1" fmla="*/ 75 h 88"/>
                <a:gd name="T2" fmla="*/ 104 w 106"/>
                <a:gd name="T3" fmla="*/ 61 h 88"/>
                <a:gd name="T4" fmla="*/ 104 w 106"/>
                <a:gd name="T5" fmla="*/ 60 h 88"/>
                <a:gd name="T6" fmla="*/ 64 w 106"/>
                <a:gd name="T7" fmla="*/ 55 h 88"/>
                <a:gd name="T8" fmla="*/ 23 w 106"/>
                <a:gd name="T9" fmla="*/ 23 h 88"/>
                <a:gd name="T10" fmla="*/ 68 w 106"/>
                <a:gd name="T11" fmla="*/ 50 h 88"/>
                <a:gd name="T12" fmla="*/ 106 w 106"/>
                <a:gd name="T13" fmla="*/ 50 h 88"/>
                <a:gd name="T14" fmla="*/ 67 w 106"/>
                <a:gd name="T15" fmla="*/ 14 h 88"/>
                <a:gd name="T16" fmla="*/ 0 w 106"/>
                <a:gd name="T17" fmla="*/ 4 h 88"/>
                <a:gd name="T18" fmla="*/ 44 w 106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88">
                  <a:moveTo>
                    <a:pt x="44" y="75"/>
                  </a:moveTo>
                  <a:cubicBezTo>
                    <a:pt x="76" y="88"/>
                    <a:pt x="97" y="79"/>
                    <a:pt x="104" y="61"/>
                  </a:cubicBezTo>
                  <a:cubicBezTo>
                    <a:pt x="104" y="61"/>
                    <a:pt x="104" y="61"/>
                    <a:pt x="104" y="60"/>
                  </a:cubicBezTo>
                  <a:cubicBezTo>
                    <a:pt x="104" y="60"/>
                    <a:pt x="85" y="63"/>
                    <a:pt x="64" y="55"/>
                  </a:cubicBezTo>
                  <a:cubicBezTo>
                    <a:pt x="38" y="45"/>
                    <a:pt x="23" y="23"/>
                    <a:pt x="23" y="23"/>
                  </a:cubicBezTo>
                  <a:cubicBezTo>
                    <a:pt x="23" y="23"/>
                    <a:pt x="49" y="42"/>
                    <a:pt x="68" y="50"/>
                  </a:cubicBezTo>
                  <a:cubicBezTo>
                    <a:pt x="88" y="57"/>
                    <a:pt x="106" y="50"/>
                    <a:pt x="106" y="50"/>
                  </a:cubicBezTo>
                  <a:cubicBezTo>
                    <a:pt x="105" y="37"/>
                    <a:pt x="92" y="24"/>
                    <a:pt x="67" y="14"/>
                  </a:cubicBezTo>
                  <a:cubicBezTo>
                    <a:pt x="34" y="0"/>
                    <a:pt x="0" y="4"/>
                    <a:pt x="0" y="4"/>
                  </a:cubicBezTo>
                  <a:cubicBezTo>
                    <a:pt x="0" y="4"/>
                    <a:pt x="11" y="61"/>
                    <a:pt x="44" y="7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6"/>
            <p:cNvSpPr/>
            <p:nvPr/>
          </p:nvSpPr>
          <p:spPr bwMode="auto">
            <a:xfrm>
              <a:off x="2700338" y="1803400"/>
              <a:ext cx="247650" cy="233363"/>
            </a:xfrm>
            <a:custGeom>
              <a:avLst/>
              <a:gdLst>
                <a:gd name="T0" fmla="*/ 80 w 102"/>
                <a:gd name="T1" fmla="*/ 69 h 96"/>
                <a:gd name="T2" fmla="*/ 84 w 102"/>
                <a:gd name="T3" fmla="*/ 7 h 96"/>
                <a:gd name="T4" fmla="*/ 83 w 102"/>
                <a:gd name="T5" fmla="*/ 7 h 96"/>
                <a:gd name="T6" fmla="*/ 67 w 102"/>
                <a:gd name="T7" fmla="*/ 44 h 96"/>
                <a:gd name="T8" fmla="*/ 24 w 102"/>
                <a:gd name="T9" fmla="*/ 74 h 96"/>
                <a:gd name="T10" fmla="*/ 63 w 102"/>
                <a:gd name="T11" fmla="*/ 38 h 96"/>
                <a:gd name="T12" fmla="*/ 73 w 102"/>
                <a:gd name="T13" fmla="*/ 2 h 96"/>
                <a:gd name="T14" fmla="*/ 28 w 102"/>
                <a:gd name="T15" fmla="*/ 30 h 96"/>
                <a:gd name="T16" fmla="*/ 0 w 102"/>
                <a:gd name="T17" fmla="*/ 92 h 96"/>
                <a:gd name="T18" fmla="*/ 80 w 102"/>
                <a:gd name="T19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96">
                  <a:moveTo>
                    <a:pt x="80" y="69"/>
                  </a:moveTo>
                  <a:cubicBezTo>
                    <a:pt x="102" y="41"/>
                    <a:pt x="99" y="19"/>
                    <a:pt x="84" y="7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3" y="7"/>
                    <a:pt x="80" y="26"/>
                    <a:pt x="67" y="44"/>
                  </a:cubicBezTo>
                  <a:cubicBezTo>
                    <a:pt x="50" y="67"/>
                    <a:pt x="24" y="74"/>
                    <a:pt x="24" y="74"/>
                  </a:cubicBezTo>
                  <a:cubicBezTo>
                    <a:pt x="24" y="74"/>
                    <a:pt x="50" y="55"/>
                    <a:pt x="63" y="38"/>
                  </a:cubicBezTo>
                  <a:cubicBezTo>
                    <a:pt x="75" y="22"/>
                    <a:pt x="73" y="2"/>
                    <a:pt x="73" y="2"/>
                  </a:cubicBezTo>
                  <a:cubicBezTo>
                    <a:pt x="60" y="0"/>
                    <a:pt x="44" y="9"/>
                    <a:pt x="28" y="30"/>
                  </a:cubicBezTo>
                  <a:cubicBezTo>
                    <a:pt x="6" y="58"/>
                    <a:pt x="0" y="92"/>
                    <a:pt x="0" y="92"/>
                  </a:cubicBezTo>
                  <a:cubicBezTo>
                    <a:pt x="0" y="92"/>
                    <a:pt x="59" y="96"/>
                    <a:pt x="80" y="69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7"/>
            <p:cNvSpPr/>
            <p:nvPr/>
          </p:nvSpPr>
          <p:spPr bwMode="auto">
            <a:xfrm>
              <a:off x="3019426" y="1074738"/>
              <a:ext cx="198438" cy="112713"/>
            </a:xfrm>
            <a:custGeom>
              <a:avLst/>
              <a:gdLst>
                <a:gd name="T0" fmla="*/ 47 w 82"/>
                <a:gd name="T1" fmla="*/ 45 h 46"/>
                <a:gd name="T2" fmla="*/ 81 w 82"/>
                <a:gd name="T3" fmla="*/ 20 h 46"/>
                <a:gd name="T4" fmla="*/ 81 w 82"/>
                <a:gd name="T5" fmla="*/ 19 h 46"/>
                <a:gd name="T6" fmla="*/ 55 w 82"/>
                <a:gd name="T7" fmla="*/ 27 h 46"/>
                <a:gd name="T8" fmla="*/ 20 w 82"/>
                <a:gd name="T9" fmla="*/ 18 h 46"/>
                <a:gd name="T10" fmla="*/ 56 w 82"/>
                <a:gd name="T11" fmla="*/ 23 h 46"/>
                <a:gd name="T12" fmla="*/ 79 w 82"/>
                <a:gd name="T13" fmla="*/ 12 h 46"/>
                <a:gd name="T14" fmla="*/ 45 w 82"/>
                <a:gd name="T15" fmla="*/ 0 h 46"/>
                <a:gd name="T16" fmla="*/ 0 w 82"/>
                <a:gd name="T17" fmla="*/ 13 h 46"/>
                <a:gd name="T18" fmla="*/ 47 w 82"/>
                <a:gd name="T19" fmla="*/ 4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46">
                  <a:moveTo>
                    <a:pt x="47" y="45"/>
                  </a:moveTo>
                  <a:cubicBezTo>
                    <a:pt x="71" y="44"/>
                    <a:pt x="82" y="33"/>
                    <a:pt x="81" y="20"/>
                  </a:cubicBezTo>
                  <a:cubicBezTo>
                    <a:pt x="81" y="20"/>
                    <a:pt x="81" y="20"/>
                    <a:pt x="81" y="19"/>
                  </a:cubicBezTo>
                  <a:cubicBezTo>
                    <a:pt x="81" y="19"/>
                    <a:pt x="70" y="26"/>
                    <a:pt x="55" y="27"/>
                  </a:cubicBezTo>
                  <a:cubicBezTo>
                    <a:pt x="35" y="28"/>
                    <a:pt x="20" y="18"/>
                    <a:pt x="20" y="18"/>
                  </a:cubicBezTo>
                  <a:cubicBezTo>
                    <a:pt x="20" y="18"/>
                    <a:pt x="42" y="23"/>
                    <a:pt x="56" y="23"/>
                  </a:cubicBezTo>
                  <a:cubicBezTo>
                    <a:pt x="70" y="22"/>
                    <a:pt x="79" y="12"/>
                    <a:pt x="79" y="12"/>
                  </a:cubicBezTo>
                  <a:cubicBezTo>
                    <a:pt x="75" y="4"/>
                    <a:pt x="64" y="0"/>
                    <a:pt x="45" y="0"/>
                  </a:cubicBezTo>
                  <a:cubicBezTo>
                    <a:pt x="21" y="1"/>
                    <a:pt x="0" y="13"/>
                    <a:pt x="0" y="13"/>
                  </a:cubicBezTo>
                  <a:cubicBezTo>
                    <a:pt x="0" y="13"/>
                    <a:pt x="23" y="46"/>
                    <a:pt x="47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8"/>
            <p:cNvSpPr/>
            <p:nvPr/>
          </p:nvSpPr>
          <p:spPr bwMode="auto">
            <a:xfrm>
              <a:off x="3016251" y="1766888"/>
              <a:ext cx="112713" cy="192088"/>
            </a:xfrm>
            <a:custGeom>
              <a:avLst/>
              <a:gdLst>
                <a:gd name="T0" fmla="*/ 14 w 46"/>
                <a:gd name="T1" fmla="*/ 0 h 79"/>
                <a:gd name="T2" fmla="*/ 0 w 46"/>
                <a:gd name="T3" fmla="*/ 34 h 79"/>
                <a:gd name="T4" fmla="*/ 11 w 46"/>
                <a:gd name="T5" fmla="*/ 79 h 79"/>
                <a:gd name="T6" fmla="*/ 45 w 46"/>
                <a:gd name="T7" fmla="*/ 38 h 79"/>
                <a:gd name="T8" fmla="*/ 22 w 46"/>
                <a:gd name="T9" fmla="*/ 6 h 79"/>
                <a:gd name="T10" fmla="*/ 21 w 46"/>
                <a:gd name="T11" fmla="*/ 6 h 79"/>
                <a:gd name="T12" fmla="*/ 28 w 46"/>
                <a:gd name="T13" fmla="*/ 29 h 79"/>
                <a:gd name="T14" fmla="*/ 17 w 46"/>
                <a:gd name="T15" fmla="*/ 62 h 79"/>
                <a:gd name="T16" fmla="*/ 23 w 46"/>
                <a:gd name="T17" fmla="*/ 25 h 79"/>
                <a:gd name="T18" fmla="*/ 14 w 46"/>
                <a:gd name="T1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79">
                  <a:moveTo>
                    <a:pt x="14" y="0"/>
                  </a:moveTo>
                  <a:cubicBezTo>
                    <a:pt x="6" y="4"/>
                    <a:pt x="1" y="15"/>
                    <a:pt x="0" y="34"/>
                  </a:cubicBezTo>
                  <a:cubicBezTo>
                    <a:pt x="0" y="58"/>
                    <a:pt x="11" y="79"/>
                    <a:pt x="11" y="79"/>
                  </a:cubicBezTo>
                  <a:cubicBezTo>
                    <a:pt x="11" y="79"/>
                    <a:pt x="44" y="62"/>
                    <a:pt x="45" y="38"/>
                  </a:cubicBezTo>
                  <a:cubicBezTo>
                    <a:pt x="46" y="14"/>
                    <a:pt x="35" y="6"/>
                    <a:pt x="22" y="6"/>
                  </a:cubicBezTo>
                  <a:cubicBezTo>
                    <a:pt x="22" y="6"/>
                    <a:pt x="21" y="6"/>
                    <a:pt x="21" y="6"/>
                  </a:cubicBezTo>
                  <a:cubicBezTo>
                    <a:pt x="21" y="6"/>
                    <a:pt x="27" y="14"/>
                    <a:pt x="28" y="29"/>
                  </a:cubicBezTo>
                  <a:cubicBezTo>
                    <a:pt x="28" y="49"/>
                    <a:pt x="17" y="62"/>
                    <a:pt x="17" y="62"/>
                  </a:cubicBezTo>
                  <a:cubicBezTo>
                    <a:pt x="17" y="62"/>
                    <a:pt x="23" y="40"/>
                    <a:pt x="23" y="25"/>
                  </a:cubicBezTo>
                  <a:cubicBezTo>
                    <a:pt x="23" y="11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39"/>
            <p:cNvSpPr/>
            <p:nvPr/>
          </p:nvSpPr>
          <p:spPr bwMode="auto">
            <a:xfrm>
              <a:off x="3171826" y="3175"/>
              <a:ext cx="190500" cy="296863"/>
            </a:xfrm>
            <a:custGeom>
              <a:avLst/>
              <a:gdLst>
                <a:gd name="T0" fmla="*/ 56 w 78"/>
                <a:gd name="T1" fmla="*/ 118 h 122"/>
                <a:gd name="T2" fmla="*/ 56 w 78"/>
                <a:gd name="T3" fmla="*/ 117 h 122"/>
                <a:gd name="T4" fmla="*/ 37 w 78"/>
                <a:gd name="T5" fmla="*/ 82 h 122"/>
                <a:gd name="T6" fmla="*/ 38 w 78"/>
                <a:gd name="T7" fmla="*/ 30 h 122"/>
                <a:gd name="T8" fmla="*/ 44 w 78"/>
                <a:gd name="T9" fmla="*/ 82 h 122"/>
                <a:gd name="T10" fmla="*/ 66 w 78"/>
                <a:gd name="T11" fmla="*/ 112 h 122"/>
                <a:gd name="T12" fmla="*/ 71 w 78"/>
                <a:gd name="T13" fmla="*/ 59 h 122"/>
                <a:gd name="T14" fmla="*/ 39 w 78"/>
                <a:gd name="T15" fmla="*/ 0 h 122"/>
                <a:gd name="T16" fmla="*/ 9 w 78"/>
                <a:gd name="T17" fmla="*/ 78 h 122"/>
                <a:gd name="T18" fmla="*/ 56 w 78"/>
                <a:gd name="T19" fmla="*/ 11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22">
                  <a:moveTo>
                    <a:pt x="56" y="118"/>
                  </a:moveTo>
                  <a:cubicBezTo>
                    <a:pt x="56" y="117"/>
                    <a:pt x="56" y="117"/>
                    <a:pt x="56" y="117"/>
                  </a:cubicBezTo>
                  <a:cubicBezTo>
                    <a:pt x="56" y="117"/>
                    <a:pt x="43" y="103"/>
                    <a:pt x="37" y="82"/>
                  </a:cubicBezTo>
                  <a:cubicBezTo>
                    <a:pt x="29" y="55"/>
                    <a:pt x="38" y="30"/>
                    <a:pt x="38" y="30"/>
                  </a:cubicBezTo>
                  <a:cubicBezTo>
                    <a:pt x="38" y="30"/>
                    <a:pt x="38" y="62"/>
                    <a:pt x="44" y="82"/>
                  </a:cubicBezTo>
                  <a:cubicBezTo>
                    <a:pt x="50" y="102"/>
                    <a:pt x="66" y="112"/>
                    <a:pt x="66" y="112"/>
                  </a:cubicBezTo>
                  <a:cubicBezTo>
                    <a:pt x="76" y="104"/>
                    <a:pt x="78" y="86"/>
                    <a:pt x="71" y="59"/>
                  </a:cubicBezTo>
                  <a:cubicBezTo>
                    <a:pt x="63" y="25"/>
                    <a:pt x="39" y="0"/>
                    <a:pt x="39" y="0"/>
                  </a:cubicBezTo>
                  <a:cubicBezTo>
                    <a:pt x="39" y="0"/>
                    <a:pt x="0" y="44"/>
                    <a:pt x="9" y="78"/>
                  </a:cubicBezTo>
                  <a:cubicBezTo>
                    <a:pt x="18" y="111"/>
                    <a:pt x="37" y="122"/>
                    <a:pt x="56" y="118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0"/>
            <p:cNvSpPr/>
            <p:nvPr/>
          </p:nvSpPr>
          <p:spPr bwMode="auto">
            <a:xfrm>
              <a:off x="3121026" y="728663"/>
              <a:ext cx="263525" cy="209550"/>
            </a:xfrm>
            <a:custGeom>
              <a:avLst/>
              <a:gdLst>
                <a:gd name="T0" fmla="*/ 67 w 108"/>
                <a:gd name="T1" fmla="*/ 12 h 86"/>
                <a:gd name="T2" fmla="*/ 0 w 108"/>
                <a:gd name="T3" fmla="*/ 6 h 86"/>
                <a:gd name="T4" fmla="*/ 47 w 108"/>
                <a:gd name="T5" fmla="*/ 74 h 86"/>
                <a:gd name="T6" fmla="*/ 106 w 108"/>
                <a:gd name="T7" fmla="*/ 58 h 86"/>
                <a:gd name="T8" fmla="*/ 107 w 108"/>
                <a:gd name="T9" fmla="*/ 57 h 86"/>
                <a:gd name="T10" fmla="*/ 67 w 108"/>
                <a:gd name="T11" fmla="*/ 54 h 86"/>
                <a:gd name="T12" fmla="*/ 24 w 108"/>
                <a:gd name="T13" fmla="*/ 23 h 86"/>
                <a:gd name="T14" fmla="*/ 70 w 108"/>
                <a:gd name="T15" fmla="*/ 48 h 86"/>
                <a:gd name="T16" fmla="*/ 108 w 108"/>
                <a:gd name="T17" fmla="*/ 47 h 86"/>
                <a:gd name="T18" fmla="*/ 67 w 108"/>
                <a:gd name="T19" fmla="*/ 1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86">
                  <a:moveTo>
                    <a:pt x="67" y="12"/>
                  </a:moveTo>
                  <a:cubicBezTo>
                    <a:pt x="34" y="0"/>
                    <a:pt x="0" y="6"/>
                    <a:pt x="0" y="6"/>
                  </a:cubicBezTo>
                  <a:cubicBezTo>
                    <a:pt x="0" y="6"/>
                    <a:pt x="14" y="62"/>
                    <a:pt x="47" y="74"/>
                  </a:cubicBezTo>
                  <a:cubicBezTo>
                    <a:pt x="80" y="86"/>
                    <a:pt x="100" y="76"/>
                    <a:pt x="106" y="58"/>
                  </a:cubicBezTo>
                  <a:cubicBezTo>
                    <a:pt x="106" y="58"/>
                    <a:pt x="106" y="57"/>
                    <a:pt x="107" y="57"/>
                  </a:cubicBezTo>
                  <a:cubicBezTo>
                    <a:pt x="107" y="57"/>
                    <a:pt x="87" y="60"/>
                    <a:pt x="67" y="54"/>
                  </a:cubicBezTo>
                  <a:cubicBezTo>
                    <a:pt x="39" y="45"/>
                    <a:pt x="24" y="23"/>
                    <a:pt x="24" y="23"/>
                  </a:cubicBezTo>
                  <a:cubicBezTo>
                    <a:pt x="24" y="23"/>
                    <a:pt x="50" y="42"/>
                    <a:pt x="70" y="48"/>
                  </a:cubicBezTo>
                  <a:cubicBezTo>
                    <a:pt x="90" y="54"/>
                    <a:pt x="108" y="47"/>
                    <a:pt x="108" y="47"/>
                  </a:cubicBezTo>
                  <a:cubicBezTo>
                    <a:pt x="106" y="33"/>
                    <a:pt x="93" y="21"/>
                    <a:pt x="67" y="1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1"/>
            <p:cNvSpPr/>
            <p:nvPr/>
          </p:nvSpPr>
          <p:spPr bwMode="auto">
            <a:xfrm>
              <a:off x="3065463" y="1238250"/>
              <a:ext cx="296863" cy="180975"/>
            </a:xfrm>
            <a:custGeom>
              <a:avLst/>
              <a:gdLst>
                <a:gd name="T0" fmla="*/ 82 w 122"/>
                <a:gd name="T1" fmla="*/ 33 h 74"/>
                <a:gd name="T2" fmla="*/ 119 w 122"/>
                <a:gd name="T3" fmla="*/ 49 h 74"/>
                <a:gd name="T4" fmla="*/ 119 w 122"/>
                <a:gd name="T5" fmla="*/ 48 h 74"/>
                <a:gd name="T6" fmla="*/ 74 w 122"/>
                <a:gd name="T7" fmla="*/ 6 h 74"/>
                <a:gd name="T8" fmla="*/ 0 w 122"/>
                <a:gd name="T9" fmla="*/ 43 h 74"/>
                <a:gd name="T10" fmla="*/ 62 w 122"/>
                <a:gd name="T11" fmla="*/ 70 h 74"/>
                <a:gd name="T12" fmla="*/ 115 w 122"/>
                <a:gd name="T13" fmla="*/ 59 h 74"/>
                <a:gd name="T14" fmla="*/ 82 w 122"/>
                <a:gd name="T15" fmla="*/ 40 h 74"/>
                <a:gd name="T16" fmla="*/ 30 w 122"/>
                <a:gd name="T17" fmla="*/ 40 h 74"/>
                <a:gd name="T18" fmla="*/ 82 w 122"/>
                <a:gd name="T19" fmla="*/ 3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74">
                  <a:moveTo>
                    <a:pt x="82" y="33"/>
                  </a:moveTo>
                  <a:cubicBezTo>
                    <a:pt x="103" y="37"/>
                    <a:pt x="119" y="49"/>
                    <a:pt x="119" y="49"/>
                  </a:cubicBezTo>
                  <a:cubicBezTo>
                    <a:pt x="119" y="49"/>
                    <a:pt x="119" y="48"/>
                    <a:pt x="119" y="48"/>
                  </a:cubicBezTo>
                  <a:cubicBezTo>
                    <a:pt x="122" y="29"/>
                    <a:pt x="109" y="11"/>
                    <a:pt x="74" y="6"/>
                  </a:cubicBezTo>
                  <a:cubicBezTo>
                    <a:pt x="40" y="0"/>
                    <a:pt x="0" y="43"/>
                    <a:pt x="0" y="43"/>
                  </a:cubicBezTo>
                  <a:cubicBezTo>
                    <a:pt x="0" y="43"/>
                    <a:pt x="28" y="65"/>
                    <a:pt x="62" y="70"/>
                  </a:cubicBezTo>
                  <a:cubicBezTo>
                    <a:pt x="89" y="74"/>
                    <a:pt x="107" y="70"/>
                    <a:pt x="115" y="59"/>
                  </a:cubicBezTo>
                  <a:cubicBezTo>
                    <a:pt x="115" y="59"/>
                    <a:pt x="103" y="44"/>
                    <a:pt x="82" y="40"/>
                  </a:cubicBezTo>
                  <a:cubicBezTo>
                    <a:pt x="62" y="36"/>
                    <a:pt x="30" y="40"/>
                    <a:pt x="30" y="40"/>
                  </a:cubicBezTo>
                  <a:cubicBezTo>
                    <a:pt x="30" y="40"/>
                    <a:pt x="54" y="28"/>
                    <a:pt x="82" y="3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2"/>
            <p:cNvSpPr/>
            <p:nvPr/>
          </p:nvSpPr>
          <p:spPr bwMode="auto">
            <a:xfrm>
              <a:off x="3503613" y="592138"/>
              <a:ext cx="185738" cy="300038"/>
            </a:xfrm>
            <a:custGeom>
              <a:avLst/>
              <a:gdLst>
                <a:gd name="T0" fmla="*/ 14 w 76"/>
                <a:gd name="T1" fmla="*/ 114 h 123"/>
                <a:gd name="T2" fmla="*/ 34 w 76"/>
                <a:gd name="T3" fmla="*/ 83 h 123"/>
                <a:gd name="T4" fmla="*/ 37 w 76"/>
                <a:gd name="T5" fmla="*/ 30 h 123"/>
                <a:gd name="T6" fmla="*/ 41 w 76"/>
                <a:gd name="T7" fmla="*/ 83 h 123"/>
                <a:gd name="T8" fmla="*/ 23 w 76"/>
                <a:gd name="T9" fmla="*/ 118 h 123"/>
                <a:gd name="T10" fmla="*/ 24 w 76"/>
                <a:gd name="T11" fmla="*/ 119 h 123"/>
                <a:gd name="T12" fmla="*/ 69 w 76"/>
                <a:gd name="T13" fmla="*/ 76 h 123"/>
                <a:gd name="T14" fmla="*/ 36 w 76"/>
                <a:gd name="T15" fmla="*/ 0 h 123"/>
                <a:gd name="T16" fmla="*/ 6 w 76"/>
                <a:gd name="T17" fmla="*/ 61 h 123"/>
                <a:gd name="T18" fmla="*/ 14 w 76"/>
                <a:gd name="T19" fmla="*/ 114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123">
                  <a:moveTo>
                    <a:pt x="14" y="114"/>
                  </a:moveTo>
                  <a:cubicBezTo>
                    <a:pt x="14" y="114"/>
                    <a:pt x="29" y="103"/>
                    <a:pt x="34" y="83"/>
                  </a:cubicBezTo>
                  <a:cubicBezTo>
                    <a:pt x="40" y="62"/>
                    <a:pt x="37" y="30"/>
                    <a:pt x="37" y="30"/>
                  </a:cubicBezTo>
                  <a:cubicBezTo>
                    <a:pt x="37" y="30"/>
                    <a:pt x="48" y="55"/>
                    <a:pt x="41" y="83"/>
                  </a:cubicBezTo>
                  <a:cubicBezTo>
                    <a:pt x="36" y="104"/>
                    <a:pt x="23" y="118"/>
                    <a:pt x="23" y="118"/>
                  </a:cubicBezTo>
                  <a:cubicBezTo>
                    <a:pt x="24" y="118"/>
                    <a:pt x="24" y="119"/>
                    <a:pt x="24" y="119"/>
                  </a:cubicBezTo>
                  <a:cubicBezTo>
                    <a:pt x="43" y="123"/>
                    <a:pt x="62" y="111"/>
                    <a:pt x="69" y="76"/>
                  </a:cubicBezTo>
                  <a:cubicBezTo>
                    <a:pt x="76" y="42"/>
                    <a:pt x="36" y="0"/>
                    <a:pt x="36" y="0"/>
                  </a:cubicBezTo>
                  <a:cubicBezTo>
                    <a:pt x="36" y="0"/>
                    <a:pt x="13" y="27"/>
                    <a:pt x="6" y="61"/>
                  </a:cubicBezTo>
                  <a:cubicBezTo>
                    <a:pt x="0" y="88"/>
                    <a:pt x="3" y="106"/>
                    <a:pt x="14" y="11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3"/>
            <p:cNvSpPr/>
            <p:nvPr/>
          </p:nvSpPr>
          <p:spPr bwMode="auto">
            <a:xfrm>
              <a:off x="3365501" y="331788"/>
              <a:ext cx="201613" cy="295275"/>
            </a:xfrm>
            <a:custGeom>
              <a:avLst/>
              <a:gdLst>
                <a:gd name="T0" fmla="*/ 35 w 83"/>
                <a:gd name="T1" fmla="*/ 80 h 121"/>
                <a:gd name="T2" fmla="*/ 47 w 83"/>
                <a:gd name="T3" fmla="*/ 29 h 121"/>
                <a:gd name="T4" fmla="*/ 42 w 83"/>
                <a:gd name="T5" fmla="*/ 82 h 121"/>
                <a:gd name="T6" fmla="*/ 17 w 83"/>
                <a:gd name="T7" fmla="*/ 114 h 121"/>
                <a:gd name="T8" fmla="*/ 18 w 83"/>
                <a:gd name="T9" fmla="*/ 114 h 121"/>
                <a:gd name="T10" fmla="*/ 70 w 83"/>
                <a:gd name="T11" fmla="*/ 80 h 121"/>
                <a:gd name="T12" fmla="*/ 51 w 83"/>
                <a:gd name="T13" fmla="*/ 0 h 121"/>
                <a:gd name="T14" fmla="*/ 10 w 83"/>
                <a:gd name="T15" fmla="*/ 54 h 121"/>
                <a:gd name="T16" fmla="*/ 9 w 83"/>
                <a:gd name="T17" fmla="*/ 107 h 121"/>
                <a:gd name="T18" fmla="*/ 35 w 83"/>
                <a:gd name="T19" fmla="*/ 8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121">
                  <a:moveTo>
                    <a:pt x="35" y="80"/>
                  </a:moveTo>
                  <a:cubicBezTo>
                    <a:pt x="43" y="61"/>
                    <a:pt x="47" y="29"/>
                    <a:pt x="47" y="29"/>
                  </a:cubicBezTo>
                  <a:cubicBezTo>
                    <a:pt x="47" y="29"/>
                    <a:pt x="53" y="55"/>
                    <a:pt x="42" y="82"/>
                  </a:cubicBezTo>
                  <a:cubicBezTo>
                    <a:pt x="33" y="101"/>
                    <a:pt x="17" y="114"/>
                    <a:pt x="17" y="114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6" y="121"/>
                    <a:pt x="57" y="113"/>
                    <a:pt x="70" y="80"/>
                  </a:cubicBezTo>
                  <a:cubicBezTo>
                    <a:pt x="83" y="48"/>
                    <a:pt x="51" y="0"/>
                    <a:pt x="51" y="0"/>
                  </a:cubicBezTo>
                  <a:cubicBezTo>
                    <a:pt x="51" y="0"/>
                    <a:pt x="24" y="21"/>
                    <a:pt x="10" y="54"/>
                  </a:cubicBezTo>
                  <a:cubicBezTo>
                    <a:pt x="0" y="79"/>
                    <a:pt x="0" y="97"/>
                    <a:pt x="9" y="107"/>
                  </a:cubicBezTo>
                  <a:cubicBezTo>
                    <a:pt x="9" y="107"/>
                    <a:pt x="26" y="99"/>
                    <a:pt x="35" y="8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4"/>
            <p:cNvSpPr/>
            <p:nvPr/>
          </p:nvSpPr>
          <p:spPr bwMode="auto">
            <a:xfrm>
              <a:off x="3360738" y="989013"/>
              <a:ext cx="119063" cy="120650"/>
            </a:xfrm>
            <a:custGeom>
              <a:avLst/>
              <a:gdLst>
                <a:gd name="T0" fmla="*/ 16 w 49"/>
                <a:gd name="T1" fmla="*/ 45 h 49"/>
                <a:gd name="T2" fmla="*/ 44 w 49"/>
                <a:gd name="T3" fmla="*/ 33 h 49"/>
                <a:gd name="T4" fmla="*/ 33 w 49"/>
                <a:gd name="T5" fmla="*/ 5 h 49"/>
                <a:gd name="T6" fmla="*/ 4 w 49"/>
                <a:gd name="T7" fmla="*/ 17 h 49"/>
                <a:gd name="T8" fmla="*/ 16 w 49"/>
                <a:gd name="T9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6" y="45"/>
                  </a:move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4" y="17"/>
                  </a:cubicBezTo>
                  <a:cubicBezTo>
                    <a:pt x="0" y="28"/>
                    <a:pt x="5" y="40"/>
                    <a:pt x="16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5"/>
            <p:cNvSpPr/>
            <p:nvPr/>
          </p:nvSpPr>
          <p:spPr bwMode="auto">
            <a:xfrm>
              <a:off x="3375026" y="1235075"/>
              <a:ext cx="119063" cy="120650"/>
            </a:xfrm>
            <a:custGeom>
              <a:avLst/>
              <a:gdLst>
                <a:gd name="T0" fmla="*/ 44 w 49"/>
                <a:gd name="T1" fmla="*/ 33 h 49"/>
                <a:gd name="T2" fmla="*/ 32 w 49"/>
                <a:gd name="T3" fmla="*/ 5 h 49"/>
                <a:gd name="T4" fmla="*/ 4 w 49"/>
                <a:gd name="T5" fmla="*/ 16 h 49"/>
                <a:gd name="T6" fmla="*/ 16 w 49"/>
                <a:gd name="T7" fmla="*/ 45 h 49"/>
                <a:gd name="T8" fmla="*/ 44 w 49"/>
                <a:gd name="T9" fmla="*/ 3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44" y="33"/>
                  </a:moveTo>
                  <a:cubicBezTo>
                    <a:pt x="49" y="22"/>
                    <a:pt x="43" y="9"/>
                    <a:pt x="32" y="5"/>
                  </a:cubicBezTo>
                  <a:cubicBezTo>
                    <a:pt x="21" y="0"/>
                    <a:pt x="9" y="5"/>
                    <a:pt x="4" y="16"/>
                  </a:cubicBezTo>
                  <a:cubicBezTo>
                    <a:pt x="0" y="28"/>
                    <a:pt x="5" y="40"/>
                    <a:pt x="16" y="45"/>
                  </a:cubicBezTo>
                  <a:cubicBezTo>
                    <a:pt x="27" y="49"/>
                    <a:pt x="40" y="44"/>
                    <a:pt x="44" y="3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6"/>
            <p:cNvSpPr/>
            <p:nvPr/>
          </p:nvSpPr>
          <p:spPr bwMode="auto">
            <a:xfrm>
              <a:off x="3062288" y="1433513"/>
              <a:ext cx="119063" cy="119063"/>
            </a:xfrm>
            <a:custGeom>
              <a:avLst/>
              <a:gdLst>
                <a:gd name="T0" fmla="*/ 4 w 49"/>
                <a:gd name="T1" fmla="*/ 17 h 49"/>
                <a:gd name="T2" fmla="*/ 16 w 49"/>
                <a:gd name="T3" fmla="*/ 45 h 49"/>
                <a:gd name="T4" fmla="*/ 44 w 49"/>
                <a:gd name="T5" fmla="*/ 33 h 49"/>
                <a:gd name="T6" fmla="*/ 33 w 49"/>
                <a:gd name="T7" fmla="*/ 5 h 49"/>
                <a:gd name="T8" fmla="*/ 4 w 49"/>
                <a:gd name="T9" fmla="*/ 1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4" y="17"/>
                  </a:moveTo>
                  <a:cubicBezTo>
                    <a:pt x="0" y="28"/>
                    <a:pt x="5" y="40"/>
                    <a:pt x="16" y="45"/>
                  </a:cubicBez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4" y="1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7"/>
            <p:cNvSpPr/>
            <p:nvPr/>
          </p:nvSpPr>
          <p:spPr bwMode="auto">
            <a:xfrm>
              <a:off x="3116263" y="1676400"/>
              <a:ext cx="119063" cy="119063"/>
            </a:xfrm>
            <a:custGeom>
              <a:avLst/>
              <a:gdLst>
                <a:gd name="T0" fmla="*/ 16 w 49"/>
                <a:gd name="T1" fmla="*/ 44 h 49"/>
                <a:gd name="T2" fmla="*/ 44 w 49"/>
                <a:gd name="T3" fmla="*/ 33 h 49"/>
                <a:gd name="T4" fmla="*/ 33 w 49"/>
                <a:gd name="T5" fmla="*/ 4 h 49"/>
                <a:gd name="T6" fmla="*/ 4 w 49"/>
                <a:gd name="T7" fmla="*/ 16 h 49"/>
                <a:gd name="T8" fmla="*/ 16 w 49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6" y="44"/>
                  </a:move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4"/>
                  </a:cubicBezTo>
                  <a:cubicBezTo>
                    <a:pt x="22" y="0"/>
                    <a:pt x="9" y="5"/>
                    <a:pt x="4" y="16"/>
                  </a:cubicBezTo>
                  <a:cubicBezTo>
                    <a:pt x="0" y="27"/>
                    <a:pt x="5" y="40"/>
                    <a:pt x="16" y="4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8"/>
            <p:cNvSpPr/>
            <p:nvPr/>
          </p:nvSpPr>
          <p:spPr bwMode="auto">
            <a:xfrm>
              <a:off x="3667126" y="962025"/>
              <a:ext cx="119063" cy="122238"/>
            </a:xfrm>
            <a:custGeom>
              <a:avLst/>
              <a:gdLst>
                <a:gd name="T0" fmla="*/ 17 w 49"/>
                <a:gd name="T1" fmla="*/ 45 h 50"/>
                <a:gd name="T2" fmla="*/ 45 w 49"/>
                <a:gd name="T3" fmla="*/ 33 h 50"/>
                <a:gd name="T4" fmla="*/ 33 w 49"/>
                <a:gd name="T5" fmla="*/ 5 h 50"/>
                <a:gd name="T6" fmla="*/ 5 w 49"/>
                <a:gd name="T7" fmla="*/ 17 h 50"/>
                <a:gd name="T8" fmla="*/ 17 w 49"/>
                <a:gd name="T9" fmla="*/ 4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17" y="45"/>
                  </a:moveTo>
                  <a:cubicBezTo>
                    <a:pt x="28" y="50"/>
                    <a:pt x="40" y="44"/>
                    <a:pt x="45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5" y="17"/>
                  </a:cubicBezTo>
                  <a:cubicBezTo>
                    <a:pt x="0" y="28"/>
                    <a:pt x="6" y="40"/>
                    <a:pt x="17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9"/>
            <p:cNvSpPr/>
            <p:nvPr/>
          </p:nvSpPr>
          <p:spPr bwMode="auto">
            <a:xfrm>
              <a:off x="3171826" y="349250"/>
              <a:ext cx="120650" cy="119063"/>
            </a:xfrm>
            <a:custGeom>
              <a:avLst/>
              <a:gdLst>
                <a:gd name="T0" fmla="*/ 17 w 49"/>
                <a:gd name="T1" fmla="*/ 44 h 49"/>
                <a:gd name="T2" fmla="*/ 45 w 49"/>
                <a:gd name="T3" fmla="*/ 33 h 49"/>
                <a:gd name="T4" fmla="*/ 33 w 49"/>
                <a:gd name="T5" fmla="*/ 4 h 49"/>
                <a:gd name="T6" fmla="*/ 5 w 49"/>
                <a:gd name="T7" fmla="*/ 16 h 49"/>
                <a:gd name="T8" fmla="*/ 17 w 49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7" y="44"/>
                  </a:moveTo>
                  <a:cubicBezTo>
                    <a:pt x="28" y="49"/>
                    <a:pt x="40" y="44"/>
                    <a:pt x="45" y="33"/>
                  </a:cubicBezTo>
                  <a:cubicBezTo>
                    <a:pt x="49" y="21"/>
                    <a:pt x="44" y="9"/>
                    <a:pt x="33" y="4"/>
                  </a:cubicBezTo>
                  <a:cubicBezTo>
                    <a:pt x="22" y="0"/>
                    <a:pt x="9" y="5"/>
                    <a:pt x="5" y="16"/>
                  </a:cubicBezTo>
                  <a:cubicBezTo>
                    <a:pt x="0" y="27"/>
                    <a:pt x="5" y="40"/>
                    <a:pt x="17" y="4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0"/>
            <p:cNvSpPr>
              <a:spLocks noEditPoints="1"/>
            </p:cNvSpPr>
            <p:nvPr/>
          </p:nvSpPr>
          <p:spPr bwMode="auto">
            <a:xfrm>
              <a:off x="2678113" y="109538"/>
              <a:ext cx="6819900" cy="6753225"/>
            </a:xfrm>
            <a:custGeom>
              <a:avLst/>
              <a:gdLst>
                <a:gd name="T0" fmla="*/ 2601 w 2799"/>
                <a:gd name="T1" fmla="*/ 1801 h 2771"/>
                <a:gd name="T2" fmla="*/ 2769 w 2799"/>
                <a:gd name="T3" fmla="*/ 1003 h 2771"/>
                <a:gd name="T4" fmla="*/ 2387 w 2799"/>
                <a:gd name="T5" fmla="*/ 516 h 2771"/>
                <a:gd name="T6" fmla="*/ 2262 w 2799"/>
                <a:gd name="T7" fmla="*/ 321 h 2771"/>
                <a:gd name="T8" fmla="*/ 2200 w 2799"/>
                <a:gd name="T9" fmla="*/ 240 h 2771"/>
                <a:gd name="T10" fmla="*/ 1817 w 2799"/>
                <a:gd name="T11" fmla="*/ 141 h 2771"/>
                <a:gd name="T12" fmla="*/ 897 w 2799"/>
                <a:gd name="T13" fmla="*/ 293 h 2771"/>
                <a:gd name="T14" fmla="*/ 562 w 2799"/>
                <a:gd name="T15" fmla="*/ 536 h 2771"/>
                <a:gd name="T16" fmla="*/ 294 w 2799"/>
                <a:gd name="T17" fmla="*/ 548 h 2771"/>
                <a:gd name="T18" fmla="*/ 379 w 2799"/>
                <a:gd name="T19" fmla="*/ 762 h 2771"/>
                <a:gd name="T20" fmla="*/ 197 w 2799"/>
                <a:gd name="T21" fmla="*/ 1179 h 2771"/>
                <a:gd name="T22" fmla="*/ 348 w 2799"/>
                <a:gd name="T23" fmla="*/ 1754 h 2771"/>
                <a:gd name="T24" fmla="*/ 177 w 2799"/>
                <a:gd name="T25" fmla="*/ 2292 h 2771"/>
                <a:gd name="T26" fmla="*/ 264 w 2799"/>
                <a:gd name="T27" fmla="*/ 2547 h 2771"/>
                <a:gd name="T28" fmla="*/ 558 w 2799"/>
                <a:gd name="T29" fmla="*/ 2638 h 2771"/>
                <a:gd name="T30" fmla="*/ 1056 w 2799"/>
                <a:gd name="T31" fmla="*/ 2571 h 2771"/>
                <a:gd name="T32" fmla="*/ 1634 w 2799"/>
                <a:gd name="T33" fmla="*/ 2736 h 2771"/>
                <a:gd name="T34" fmla="*/ 2344 w 2799"/>
                <a:gd name="T35" fmla="*/ 2515 h 2771"/>
                <a:gd name="T36" fmla="*/ 421 w 2799"/>
                <a:gd name="T37" fmla="*/ 1676 h 2771"/>
                <a:gd name="T38" fmla="*/ 2513 w 2799"/>
                <a:gd name="T39" fmla="*/ 1100 h 2771"/>
                <a:gd name="T40" fmla="*/ 2132 w 2799"/>
                <a:gd name="T41" fmla="*/ 527 h 2771"/>
                <a:gd name="T42" fmla="*/ 629 w 2799"/>
                <a:gd name="T43" fmla="*/ 649 h 2771"/>
                <a:gd name="T44" fmla="*/ 2464 w 2799"/>
                <a:gd name="T45" fmla="*/ 1395 h 2771"/>
                <a:gd name="T46" fmla="*/ 2210 w 2799"/>
                <a:gd name="T47" fmla="*/ 2112 h 2771"/>
                <a:gd name="T48" fmla="*/ 2213 w 2799"/>
                <a:gd name="T49" fmla="*/ 2135 h 2771"/>
                <a:gd name="T50" fmla="*/ 2330 w 2799"/>
                <a:gd name="T51" fmla="*/ 2045 h 2771"/>
                <a:gd name="T52" fmla="*/ 1278 w 2799"/>
                <a:gd name="T53" fmla="*/ 418 h 2771"/>
                <a:gd name="T54" fmla="*/ 2032 w 2799"/>
                <a:gd name="T55" fmla="*/ 504 h 2771"/>
                <a:gd name="T56" fmla="*/ 1654 w 2799"/>
                <a:gd name="T57" fmla="*/ 317 h 2771"/>
                <a:gd name="T58" fmla="*/ 2084 w 2799"/>
                <a:gd name="T59" fmla="*/ 547 h 2771"/>
                <a:gd name="T60" fmla="*/ 1065 w 2799"/>
                <a:gd name="T61" fmla="*/ 2446 h 2771"/>
                <a:gd name="T62" fmla="*/ 739 w 2799"/>
                <a:gd name="T63" fmla="*/ 605 h 2771"/>
                <a:gd name="T64" fmla="*/ 459 w 2799"/>
                <a:gd name="T65" fmla="*/ 1796 h 2771"/>
                <a:gd name="T66" fmla="*/ 617 w 2799"/>
                <a:gd name="T67" fmla="*/ 724 h 2771"/>
                <a:gd name="T68" fmla="*/ 535 w 2799"/>
                <a:gd name="T69" fmla="*/ 1898 h 2771"/>
                <a:gd name="T70" fmla="*/ 511 w 2799"/>
                <a:gd name="T71" fmla="*/ 714 h 2771"/>
                <a:gd name="T72" fmla="*/ 654 w 2799"/>
                <a:gd name="T73" fmla="*/ 2109 h 2771"/>
                <a:gd name="T74" fmla="*/ 640 w 2799"/>
                <a:gd name="T75" fmla="*/ 668 h 2771"/>
                <a:gd name="T76" fmla="*/ 538 w 2799"/>
                <a:gd name="T77" fmla="*/ 2063 h 2771"/>
                <a:gd name="T78" fmla="*/ 2398 w 2799"/>
                <a:gd name="T79" fmla="*/ 909 h 2771"/>
                <a:gd name="T80" fmla="*/ 2060 w 2799"/>
                <a:gd name="T81" fmla="*/ 559 h 2771"/>
                <a:gd name="T82" fmla="*/ 1019 w 2799"/>
                <a:gd name="T83" fmla="*/ 417 h 2771"/>
                <a:gd name="T84" fmla="*/ 469 w 2799"/>
                <a:gd name="T85" fmla="*/ 1752 h 2771"/>
                <a:gd name="T86" fmla="*/ 1875 w 2799"/>
                <a:gd name="T87" fmla="*/ 2498 h 2771"/>
                <a:gd name="T88" fmla="*/ 2524 w 2799"/>
                <a:gd name="T89" fmla="*/ 1226 h 2771"/>
                <a:gd name="T90" fmla="*/ 2110 w 2799"/>
                <a:gd name="T91" fmla="*/ 635 h 2771"/>
                <a:gd name="T92" fmla="*/ 1040 w 2799"/>
                <a:gd name="T93" fmla="*/ 373 h 2771"/>
                <a:gd name="T94" fmla="*/ 550 w 2799"/>
                <a:gd name="T95" fmla="*/ 2090 h 2771"/>
                <a:gd name="T96" fmla="*/ 2004 w 2799"/>
                <a:gd name="T97" fmla="*/ 2398 h 2771"/>
                <a:gd name="T98" fmla="*/ 2408 w 2799"/>
                <a:gd name="T99" fmla="*/ 2165 h 2771"/>
                <a:gd name="T100" fmla="*/ 2220 w 2799"/>
                <a:gd name="T101" fmla="*/ 618 h 2771"/>
                <a:gd name="T102" fmla="*/ 887 w 2799"/>
                <a:gd name="T103" fmla="*/ 449 h 2771"/>
                <a:gd name="T104" fmla="*/ 575 w 2799"/>
                <a:gd name="T105" fmla="*/ 2296 h 2771"/>
                <a:gd name="T106" fmla="*/ 2400 w 2799"/>
                <a:gd name="T107" fmla="*/ 2210 h 2771"/>
                <a:gd name="T108" fmla="*/ 2155 w 2799"/>
                <a:gd name="T109" fmla="*/ 357 h 2771"/>
                <a:gd name="T110" fmla="*/ 422 w 2799"/>
                <a:gd name="T111" fmla="*/ 723 h 2771"/>
                <a:gd name="T112" fmla="*/ 576 w 2799"/>
                <a:gd name="T113" fmla="*/ 2201 h 2771"/>
                <a:gd name="T114" fmla="*/ 2418 w 2799"/>
                <a:gd name="T115" fmla="*/ 2262 h 2771"/>
                <a:gd name="T116" fmla="*/ 2530 w 2799"/>
                <a:gd name="T117" fmla="*/ 2114 h 2771"/>
                <a:gd name="T118" fmla="*/ 2170 w 2799"/>
                <a:gd name="T119" fmla="*/ 343 h 2771"/>
                <a:gd name="T120" fmla="*/ 497 w 2799"/>
                <a:gd name="T121" fmla="*/ 601 h 2771"/>
                <a:gd name="T122" fmla="*/ 350 w 2799"/>
                <a:gd name="T123" fmla="*/ 2339 h 2771"/>
                <a:gd name="T124" fmla="*/ 1062 w 2799"/>
                <a:gd name="T125" fmla="*/ 2596 h 2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99" h="2771">
                  <a:moveTo>
                    <a:pt x="2313" y="2305"/>
                  </a:moveTo>
                  <a:cubicBezTo>
                    <a:pt x="2320" y="2306"/>
                    <a:pt x="2326" y="2308"/>
                    <a:pt x="2333" y="2311"/>
                  </a:cubicBezTo>
                  <a:cubicBezTo>
                    <a:pt x="2358" y="2323"/>
                    <a:pt x="2416" y="2337"/>
                    <a:pt x="2443" y="2349"/>
                  </a:cubicBezTo>
                  <a:cubicBezTo>
                    <a:pt x="2470" y="2360"/>
                    <a:pt x="2544" y="2408"/>
                    <a:pt x="2544" y="2408"/>
                  </a:cubicBezTo>
                  <a:cubicBezTo>
                    <a:pt x="2544" y="2408"/>
                    <a:pt x="2641" y="2470"/>
                    <a:pt x="2667" y="2498"/>
                  </a:cubicBezTo>
                  <a:cubicBezTo>
                    <a:pt x="2692" y="2524"/>
                    <a:pt x="2743" y="2620"/>
                    <a:pt x="2743" y="2620"/>
                  </a:cubicBezTo>
                  <a:cubicBezTo>
                    <a:pt x="2743" y="2620"/>
                    <a:pt x="2723" y="2550"/>
                    <a:pt x="2706" y="2526"/>
                  </a:cubicBezTo>
                  <a:cubicBezTo>
                    <a:pt x="2688" y="2499"/>
                    <a:pt x="2640" y="2457"/>
                    <a:pt x="2613" y="2435"/>
                  </a:cubicBezTo>
                  <a:cubicBezTo>
                    <a:pt x="2597" y="2422"/>
                    <a:pt x="2532" y="2376"/>
                    <a:pt x="2532" y="2376"/>
                  </a:cubicBezTo>
                  <a:cubicBezTo>
                    <a:pt x="2440" y="2317"/>
                    <a:pt x="2440" y="2317"/>
                    <a:pt x="2440" y="2317"/>
                  </a:cubicBezTo>
                  <a:cubicBezTo>
                    <a:pt x="2575" y="2316"/>
                    <a:pt x="2575" y="2316"/>
                    <a:pt x="2575" y="2316"/>
                  </a:cubicBezTo>
                  <a:cubicBezTo>
                    <a:pt x="2648" y="2296"/>
                    <a:pt x="2648" y="2296"/>
                    <a:pt x="2648" y="2296"/>
                  </a:cubicBezTo>
                  <a:cubicBezTo>
                    <a:pt x="2608" y="2297"/>
                    <a:pt x="2608" y="2297"/>
                    <a:pt x="2608" y="2297"/>
                  </a:cubicBezTo>
                  <a:cubicBezTo>
                    <a:pt x="2500" y="2300"/>
                    <a:pt x="2500" y="2300"/>
                    <a:pt x="2500" y="2300"/>
                  </a:cubicBezTo>
                  <a:cubicBezTo>
                    <a:pt x="2417" y="2295"/>
                    <a:pt x="2417" y="2295"/>
                    <a:pt x="2417" y="2295"/>
                  </a:cubicBezTo>
                  <a:cubicBezTo>
                    <a:pt x="2417" y="2295"/>
                    <a:pt x="2519" y="2245"/>
                    <a:pt x="2550" y="2213"/>
                  </a:cubicBezTo>
                  <a:cubicBezTo>
                    <a:pt x="2583" y="2178"/>
                    <a:pt x="2662" y="1988"/>
                    <a:pt x="2662" y="1988"/>
                  </a:cubicBezTo>
                  <a:cubicBezTo>
                    <a:pt x="2618" y="2038"/>
                    <a:pt x="2618" y="2038"/>
                    <a:pt x="2618" y="2038"/>
                  </a:cubicBezTo>
                  <a:cubicBezTo>
                    <a:pt x="2618" y="2038"/>
                    <a:pt x="2594" y="2121"/>
                    <a:pt x="2551" y="2180"/>
                  </a:cubicBezTo>
                  <a:cubicBezTo>
                    <a:pt x="2549" y="2170"/>
                    <a:pt x="2545" y="2148"/>
                    <a:pt x="2541" y="2115"/>
                  </a:cubicBezTo>
                  <a:cubicBezTo>
                    <a:pt x="2539" y="2100"/>
                    <a:pt x="2527" y="2006"/>
                    <a:pt x="2527" y="2006"/>
                  </a:cubicBezTo>
                  <a:cubicBezTo>
                    <a:pt x="2526" y="2004"/>
                    <a:pt x="2526" y="2004"/>
                    <a:pt x="2526" y="2004"/>
                  </a:cubicBezTo>
                  <a:cubicBezTo>
                    <a:pt x="2529" y="2004"/>
                    <a:pt x="2533" y="2003"/>
                    <a:pt x="2537" y="2002"/>
                  </a:cubicBezTo>
                  <a:cubicBezTo>
                    <a:pt x="2555" y="1996"/>
                    <a:pt x="2531" y="1958"/>
                    <a:pt x="2516" y="1927"/>
                  </a:cubicBezTo>
                  <a:cubicBezTo>
                    <a:pt x="2516" y="1927"/>
                    <a:pt x="2516" y="1927"/>
                    <a:pt x="2516" y="1927"/>
                  </a:cubicBezTo>
                  <a:cubicBezTo>
                    <a:pt x="2542" y="1945"/>
                    <a:pt x="2577" y="1948"/>
                    <a:pt x="2589" y="1924"/>
                  </a:cubicBezTo>
                  <a:cubicBezTo>
                    <a:pt x="2597" y="1925"/>
                    <a:pt x="2605" y="1923"/>
                    <a:pt x="2612" y="1916"/>
                  </a:cubicBezTo>
                  <a:cubicBezTo>
                    <a:pt x="2622" y="1908"/>
                    <a:pt x="2616" y="1898"/>
                    <a:pt x="2604" y="1888"/>
                  </a:cubicBezTo>
                  <a:cubicBezTo>
                    <a:pt x="2619" y="1885"/>
                    <a:pt x="2631" y="1878"/>
                    <a:pt x="2635" y="1860"/>
                  </a:cubicBezTo>
                  <a:cubicBezTo>
                    <a:pt x="2639" y="1845"/>
                    <a:pt x="2610" y="1843"/>
                    <a:pt x="2581" y="1841"/>
                  </a:cubicBezTo>
                  <a:cubicBezTo>
                    <a:pt x="2582" y="1836"/>
                    <a:pt x="2582" y="1829"/>
                    <a:pt x="2583" y="1821"/>
                  </a:cubicBezTo>
                  <a:cubicBezTo>
                    <a:pt x="2590" y="1815"/>
                    <a:pt x="2596" y="1807"/>
                    <a:pt x="2601" y="1801"/>
                  </a:cubicBezTo>
                  <a:cubicBezTo>
                    <a:pt x="2614" y="1817"/>
                    <a:pt x="2631" y="1827"/>
                    <a:pt x="2655" y="1819"/>
                  </a:cubicBezTo>
                  <a:cubicBezTo>
                    <a:pt x="2679" y="1811"/>
                    <a:pt x="2647" y="1761"/>
                    <a:pt x="2628" y="1719"/>
                  </a:cubicBezTo>
                  <a:cubicBezTo>
                    <a:pt x="2628" y="1719"/>
                    <a:pt x="2628" y="1719"/>
                    <a:pt x="2628" y="1719"/>
                  </a:cubicBezTo>
                  <a:cubicBezTo>
                    <a:pt x="2662" y="1743"/>
                    <a:pt x="2709" y="1748"/>
                    <a:pt x="2725" y="1715"/>
                  </a:cubicBezTo>
                  <a:cubicBezTo>
                    <a:pt x="2735" y="1717"/>
                    <a:pt x="2746" y="1714"/>
                    <a:pt x="2756" y="1705"/>
                  </a:cubicBezTo>
                  <a:cubicBezTo>
                    <a:pt x="2768" y="1694"/>
                    <a:pt x="2761" y="1680"/>
                    <a:pt x="2745" y="1667"/>
                  </a:cubicBezTo>
                  <a:cubicBezTo>
                    <a:pt x="2765" y="1664"/>
                    <a:pt x="2781" y="1654"/>
                    <a:pt x="2786" y="1630"/>
                  </a:cubicBezTo>
                  <a:cubicBezTo>
                    <a:pt x="2792" y="1605"/>
                    <a:pt x="2733" y="1608"/>
                    <a:pt x="2688" y="1603"/>
                  </a:cubicBezTo>
                  <a:cubicBezTo>
                    <a:pt x="2722" y="1577"/>
                    <a:pt x="2776" y="1524"/>
                    <a:pt x="2743" y="1508"/>
                  </a:cubicBezTo>
                  <a:cubicBezTo>
                    <a:pt x="2743" y="1508"/>
                    <a:pt x="2742" y="1508"/>
                    <a:pt x="2742" y="1508"/>
                  </a:cubicBezTo>
                  <a:cubicBezTo>
                    <a:pt x="2751" y="1492"/>
                    <a:pt x="2752" y="1475"/>
                    <a:pt x="2740" y="1457"/>
                  </a:cubicBezTo>
                  <a:cubicBezTo>
                    <a:pt x="2738" y="1455"/>
                    <a:pt x="2736" y="1453"/>
                    <a:pt x="2734" y="1453"/>
                  </a:cubicBezTo>
                  <a:cubicBezTo>
                    <a:pt x="2724" y="1440"/>
                    <a:pt x="2704" y="1455"/>
                    <a:pt x="2681" y="1476"/>
                  </a:cubicBezTo>
                  <a:cubicBezTo>
                    <a:pt x="2671" y="1472"/>
                    <a:pt x="2661" y="1485"/>
                    <a:pt x="2652" y="1494"/>
                  </a:cubicBezTo>
                  <a:cubicBezTo>
                    <a:pt x="2653" y="1491"/>
                    <a:pt x="2653" y="1487"/>
                    <a:pt x="2654" y="1484"/>
                  </a:cubicBezTo>
                  <a:cubicBezTo>
                    <a:pt x="2679" y="1455"/>
                    <a:pt x="2728" y="1401"/>
                    <a:pt x="2717" y="1387"/>
                  </a:cubicBezTo>
                  <a:cubicBezTo>
                    <a:pt x="2702" y="1368"/>
                    <a:pt x="2661" y="1407"/>
                    <a:pt x="2647" y="1417"/>
                  </a:cubicBezTo>
                  <a:cubicBezTo>
                    <a:pt x="2633" y="1427"/>
                    <a:pt x="2768" y="1304"/>
                    <a:pt x="2731" y="1263"/>
                  </a:cubicBezTo>
                  <a:cubicBezTo>
                    <a:pt x="2717" y="1247"/>
                    <a:pt x="2670" y="1327"/>
                    <a:pt x="2670" y="1327"/>
                  </a:cubicBezTo>
                  <a:cubicBezTo>
                    <a:pt x="2640" y="1332"/>
                    <a:pt x="2728" y="1228"/>
                    <a:pt x="2700" y="1218"/>
                  </a:cubicBezTo>
                  <a:cubicBezTo>
                    <a:pt x="2672" y="1208"/>
                    <a:pt x="2655" y="1269"/>
                    <a:pt x="2647" y="1273"/>
                  </a:cubicBezTo>
                  <a:cubicBezTo>
                    <a:pt x="2642" y="1275"/>
                    <a:pt x="2642" y="1238"/>
                    <a:pt x="2641" y="1201"/>
                  </a:cubicBezTo>
                  <a:cubicBezTo>
                    <a:pt x="2642" y="1173"/>
                    <a:pt x="2641" y="1149"/>
                    <a:pt x="2636" y="1134"/>
                  </a:cubicBezTo>
                  <a:cubicBezTo>
                    <a:pt x="2634" y="1128"/>
                    <a:pt x="2632" y="1123"/>
                    <a:pt x="2630" y="1123"/>
                  </a:cubicBezTo>
                  <a:cubicBezTo>
                    <a:pt x="2629" y="1122"/>
                    <a:pt x="2629" y="1122"/>
                    <a:pt x="2628" y="1122"/>
                  </a:cubicBezTo>
                  <a:cubicBezTo>
                    <a:pt x="2626" y="1120"/>
                    <a:pt x="2624" y="1118"/>
                    <a:pt x="2621" y="1117"/>
                  </a:cubicBezTo>
                  <a:cubicBezTo>
                    <a:pt x="2624" y="1101"/>
                    <a:pt x="2621" y="1074"/>
                    <a:pt x="2621" y="1049"/>
                  </a:cubicBezTo>
                  <a:cubicBezTo>
                    <a:pt x="2632" y="1081"/>
                    <a:pt x="2650" y="1111"/>
                    <a:pt x="2684" y="1100"/>
                  </a:cubicBezTo>
                  <a:cubicBezTo>
                    <a:pt x="2704" y="1093"/>
                    <a:pt x="2677" y="1051"/>
                    <a:pt x="2661" y="1015"/>
                  </a:cubicBezTo>
                  <a:cubicBezTo>
                    <a:pt x="2661" y="1015"/>
                    <a:pt x="2661" y="1015"/>
                    <a:pt x="2661" y="1015"/>
                  </a:cubicBezTo>
                  <a:cubicBezTo>
                    <a:pt x="2690" y="1036"/>
                    <a:pt x="2730" y="1039"/>
                    <a:pt x="2743" y="1012"/>
                  </a:cubicBezTo>
                  <a:cubicBezTo>
                    <a:pt x="2751" y="1013"/>
                    <a:pt x="2760" y="1011"/>
                    <a:pt x="2769" y="1003"/>
                  </a:cubicBezTo>
                  <a:cubicBezTo>
                    <a:pt x="2779" y="994"/>
                    <a:pt x="2773" y="983"/>
                    <a:pt x="2760" y="971"/>
                  </a:cubicBezTo>
                  <a:cubicBezTo>
                    <a:pt x="2777" y="969"/>
                    <a:pt x="2790" y="960"/>
                    <a:pt x="2795" y="940"/>
                  </a:cubicBezTo>
                  <a:cubicBezTo>
                    <a:pt x="2799" y="919"/>
                    <a:pt x="2750" y="921"/>
                    <a:pt x="2711" y="918"/>
                  </a:cubicBezTo>
                  <a:cubicBezTo>
                    <a:pt x="2741" y="895"/>
                    <a:pt x="2786" y="851"/>
                    <a:pt x="2758" y="838"/>
                  </a:cubicBezTo>
                  <a:cubicBezTo>
                    <a:pt x="2758" y="837"/>
                    <a:pt x="2757" y="837"/>
                    <a:pt x="2757" y="837"/>
                  </a:cubicBezTo>
                  <a:cubicBezTo>
                    <a:pt x="2764" y="824"/>
                    <a:pt x="2766" y="810"/>
                    <a:pt x="2755" y="795"/>
                  </a:cubicBezTo>
                  <a:cubicBezTo>
                    <a:pt x="2754" y="793"/>
                    <a:pt x="2752" y="791"/>
                    <a:pt x="2750" y="791"/>
                  </a:cubicBezTo>
                  <a:cubicBezTo>
                    <a:pt x="2738" y="775"/>
                    <a:pt x="2707" y="811"/>
                    <a:pt x="2678" y="836"/>
                  </a:cubicBezTo>
                  <a:cubicBezTo>
                    <a:pt x="2690" y="803"/>
                    <a:pt x="2683" y="765"/>
                    <a:pt x="2648" y="764"/>
                  </a:cubicBezTo>
                  <a:cubicBezTo>
                    <a:pt x="2631" y="763"/>
                    <a:pt x="2635" y="780"/>
                    <a:pt x="2634" y="802"/>
                  </a:cubicBezTo>
                  <a:cubicBezTo>
                    <a:pt x="2630" y="763"/>
                    <a:pt x="2608" y="716"/>
                    <a:pt x="2571" y="732"/>
                  </a:cubicBezTo>
                  <a:cubicBezTo>
                    <a:pt x="2541" y="745"/>
                    <a:pt x="2591" y="787"/>
                    <a:pt x="2588" y="826"/>
                  </a:cubicBezTo>
                  <a:cubicBezTo>
                    <a:pt x="2588" y="829"/>
                    <a:pt x="2588" y="834"/>
                    <a:pt x="2588" y="838"/>
                  </a:cubicBezTo>
                  <a:cubicBezTo>
                    <a:pt x="2585" y="830"/>
                    <a:pt x="2582" y="822"/>
                    <a:pt x="2578" y="816"/>
                  </a:cubicBezTo>
                  <a:cubicBezTo>
                    <a:pt x="2562" y="780"/>
                    <a:pt x="2565" y="747"/>
                    <a:pt x="2519" y="742"/>
                  </a:cubicBezTo>
                  <a:cubicBezTo>
                    <a:pt x="2501" y="740"/>
                    <a:pt x="2503" y="760"/>
                    <a:pt x="2511" y="784"/>
                  </a:cubicBezTo>
                  <a:cubicBezTo>
                    <a:pt x="2497" y="784"/>
                    <a:pt x="2487" y="792"/>
                    <a:pt x="2478" y="800"/>
                  </a:cubicBezTo>
                  <a:cubicBezTo>
                    <a:pt x="2466" y="797"/>
                    <a:pt x="2455" y="797"/>
                    <a:pt x="2446" y="803"/>
                  </a:cubicBezTo>
                  <a:cubicBezTo>
                    <a:pt x="2446" y="801"/>
                    <a:pt x="2447" y="798"/>
                    <a:pt x="2447" y="795"/>
                  </a:cubicBezTo>
                  <a:cubicBezTo>
                    <a:pt x="2458" y="784"/>
                    <a:pt x="2476" y="785"/>
                    <a:pt x="2483" y="748"/>
                  </a:cubicBezTo>
                  <a:cubicBezTo>
                    <a:pt x="2487" y="729"/>
                    <a:pt x="2486" y="715"/>
                    <a:pt x="2481" y="706"/>
                  </a:cubicBezTo>
                  <a:cubicBezTo>
                    <a:pt x="2512" y="697"/>
                    <a:pt x="2546" y="685"/>
                    <a:pt x="2574" y="672"/>
                  </a:cubicBezTo>
                  <a:cubicBezTo>
                    <a:pt x="2656" y="635"/>
                    <a:pt x="2670" y="598"/>
                    <a:pt x="2665" y="587"/>
                  </a:cubicBezTo>
                  <a:cubicBezTo>
                    <a:pt x="2659" y="576"/>
                    <a:pt x="2627" y="553"/>
                    <a:pt x="2546" y="590"/>
                  </a:cubicBezTo>
                  <a:cubicBezTo>
                    <a:pt x="2527" y="598"/>
                    <a:pt x="2508" y="609"/>
                    <a:pt x="2489" y="621"/>
                  </a:cubicBezTo>
                  <a:cubicBezTo>
                    <a:pt x="2517" y="581"/>
                    <a:pt x="2546" y="537"/>
                    <a:pt x="2568" y="495"/>
                  </a:cubicBezTo>
                  <a:cubicBezTo>
                    <a:pt x="2634" y="368"/>
                    <a:pt x="2615" y="308"/>
                    <a:pt x="2598" y="299"/>
                  </a:cubicBezTo>
                  <a:cubicBezTo>
                    <a:pt x="2580" y="289"/>
                    <a:pt x="2516" y="292"/>
                    <a:pt x="2450" y="420"/>
                  </a:cubicBezTo>
                  <a:cubicBezTo>
                    <a:pt x="2430" y="459"/>
                    <a:pt x="2411" y="506"/>
                    <a:pt x="2396" y="553"/>
                  </a:cubicBezTo>
                  <a:cubicBezTo>
                    <a:pt x="2384" y="560"/>
                    <a:pt x="2372" y="570"/>
                    <a:pt x="2361" y="578"/>
                  </a:cubicBezTo>
                  <a:cubicBezTo>
                    <a:pt x="2352" y="578"/>
                    <a:pt x="2341" y="589"/>
                    <a:pt x="2332" y="598"/>
                  </a:cubicBezTo>
                  <a:cubicBezTo>
                    <a:pt x="2342" y="585"/>
                    <a:pt x="2404" y="530"/>
                    <a:pt x="2387" y="516"/>
                  </a:cubicBezTo>
                  <a:cubicBezTo>
                    <a:pt x="2366" y="496"/>
                    <a:pt x="2347" y="528"/>
                    <a:pt x="2334" y="556"/>
                  </a:cubicBezTo>
                  <a:cubicBezTo>
                    <a:pt x="2335" y="549"/>
                    <a:pt x="2332" y="545"/>
                    <a:pt x="2325" y="546"/>
                  </a:cubicBezTo>
                  <a:cubicBezTo>
                    <a:pt x="2322" y="547"/>
                    <a:pt x="2319" y="569"/>
                    <a:pt x="2316" y="587"/>
                  </a:cubicBezTo>
                  <a:cubicBezTo>
                    <a:pt x="2314" y="561"/>
                    <a:pt x="2322" y="459"/>
                    <a:pt x="2287" y="481"/>
                  </a:cubicBezTo>
                  <a:cubicBezTo>
                    <a:pt x="2285" y="482"/>
                    <a:pt x="2287" y="499"/>
                    <a:pt x="2291" y="518"/>
                  </a:cubicBezTo>
                  <a:cubicBezTo>
                    <a:pt x="2253" y="505"/>
                    <a:pt x="2253" y="505"/>
                    <a:pt x="2253" y="505"/>
                  </a:cubicBezTo>
                  <a:cubicBezTo>
                    <a:pt x="2228" y="497"/>
                    <a:pt x="2228" y="497"/>
                    <a:pt x="2228" y="497"/>
                  </a:cubicBezTo>
                  <a:cubicBezTo>
                    <a:pt x="2224" y="491"/>
                    <a:pt x="2216" y="488"/>
                    <a:pt x="2206" y="488"/>
                  </a:cubicBezTo>
                  <a:cubicBezTo>
                    <a:pt x="2208" y="486"/>
                    <a:pt x="2209" y="485"/>
                    <a:pt x="2209" y="482"/>
                  </a:cubicBezTo>
                  <a:cubicBezTo>
                    <a:pt x="2214" y="482"/>
                    <a:pt x="2219" y="481"/>
                    <a:pt x="2224" y="480"/>
                  </a:cubicBezTo>
                  <a:cubicBezTo>
                    <a:pt x="2238" y="496"/>
                    <a:pt x="2253" y="510"/>
                    <a:pt x="2261" y="500"/>
                  </a:cubicBezTo>
                  <a:cubicBezTo>
                    <a:pt x="2267" y="492"/>
                    <a:pt x="2259" y="479"/>
                    <a:pt x="2248" y="466"/>
                  </a:cubicBezTo>
                  <a:cubicBezTo>
                    <a:pt x="2248" y="465"/>
                    <a:pt x="2248" y="463"/>
                    <a:pt x="2247" y="462"/>
                  </a:cubicBezTo>
                  <a:cubicBezTo>
                    <a:pt x="2245" y="456"/>
                    <a:pt x="2240" y="453"/>
                    <a:pt x="2235" y="453"/>
                  </a:cubicBezTo>
                  <a:cubicBezTo>
                    <a:pt x="2233" y="451"/>
                    <a:pt x="2231" y="449"/>
                    <a:pt x="2230" y="448"/>
                  </a:cubicBezTo>
                  <a:cubicBezTo>
                    <a:pt x="2233" y="446"/>
                    <a:pt x="2235" y="444"/>
                    <a:pt x="2237" y="442"/>
                  </a:cubicBezTo>
                  <a:cubicBezTo>
                    <a:pt x="2255" y="451"/>
                    <a:pt x="2276" y="463"/>
                    <a:pt x="2278" y="461"/>
                  </a:cubicBezTo>
                  <a:cubicBezTo>
                    <a:pt x="2286" y="450"/>
                    <a:pt x="2263" y="437"/>
                    <a:pt x="2242" y="428"/>
                  </a:cubicBezTo>
                  <a:cubicBezTo>
                    <a:pt x="2242" y="427"/>
                    <a:pt x="2242" y="427"/>
                    <a:pt x="2241" y="426"/>
                  </a:cubicBezTo>
                  <a:cubicBezTo>
                    <a:pt x="2240" y="424"/>
                    <a:pt x="2238" y="423"/>
                    <a:pt x="2236" y="422"/>
                  </a:cubicBezTo>
                  <a:cubicBezTo>
                    <a:pt x="2240" y="423"/>
                    <a:pt x="2244" y="424"/>
                    <a:pt x="2247" y="423"/>
                  </a:cubicBezTo>
                  <a:cubicBezTo>
                    <a:pt x="2263" y="428"/>
                    <a:pt x="2279" y="431"/>
                    <a:pt x="2280" y="422"/>
                  </a:cubicBezTo>
                  <a:cubicBezTo>
                    <a:pt x="2281" y="409"/>
                    <a:pt x="2270" y="405"/>
                    <a:pt x="2257" y="404"/>
                  </a:cubicBezTo>
                  <a:cubicBezTo>
                    <a:pt x="2259" y="403"/>
                    <a:pt x="2260" y="401"/>
                    <a:pt x="2260" y="399"/>
                  </a:cubicBezTo>
                  <a:cubicBezTo>
                    <a:pt x="2281" y="395"/>
                    <a:pt x="2303" y="390"/>
                    <a:pt x="2298" y="378"/>
                  </a:cubicBezTo>
                  <a:cubicBezTo>
                    <a:pt x="2293" y="366"/>
                    <a:pt x="2279" y="367"/>
                    <a:pt x="2265" y="373"/>
                  </a:cubicBezTo>
                  <a:cubicBezTo>
                    <a:pt x="2284" y="363"/>
                    <a:pt x="2301" y="352"/>
                    <a:pt x="2292" y="343"/>
                  </a:cubicBezTo>
                  <a:cubicBezTo>
                    <a:pt x="2289" y="339"/>
                    <a:pt x="2286" y="338"/>
                    <a:pt x="2283" y="337"/>
                  </a:cubicBezTo>
                  <a:cubicBezTo>
                    <a:pt x="2351" y="275"/>
                    <a:pt x="2438" y="179"/>
                    <a:pt x="2438" y="179"/>
                  </a:cubicBezTo>
                  <a:cubicBezTo>
                    <a:pt x="2368" y="216"/>
                    <a:pt x="2368" y="216"/>
                    <a:pt x="2368" y="216"/>
                  </a:cubicBezTo>
                  <a:cubicBezTo>
                    <a:pt x="2368" y="216"/>
                    <a:pt x="2323" y="279"/>
                    <a:pt x="2264" y="328"/>
                  </a:cubicBezTo>
                  <a:cubicBezTo>
                    <a:pt x="2265" y="325"/>
                    <a:pt x="2264" y="322"/>
                    <a:pt x="2262" y="321"/>
                  </a:cubicBezTo>
                  <a:cubicBezTo>
                    <a:pt x="2254" y="315"/>
                    <a:pt x="2246" y="320"/>
                    <a:pt x="2239" y="330"/>
                  </a:cubicBezTo>
                  <a:cubicBezTo>
                    <a:pt x="2241" y="316"/>
                    <a:pt x="2245" y="297"/>
                    <a:pt x="2250" y="272"/>
                  </a:cubicBezTo>
                  <a:cubicBezTo>
                    <a:pt x="2254" y="255"/>
                    <a:pt x="2278" y="144"/>
                    <a:pt x="2278" y="144"/>
                  </a:cubicBezTo>
                  <a:cubicBezTo>
                    <a:pt x="2277" y="120"/>
                    <a:pt x="2277" y="120"/>
                    <a:pt x="2277" y="120"/>
                  </a:cubicBezTo>
                  <a:cubicBezTo>
                    <a:pt x="2277" y="120"/>
                    <a:pt x="2262" y="179"/>
                    <a:pt x="2249" y="226"/>
                  </a:cubicBezTo>
                  <a:cubicBezTo>
                    <a:pt x="2245" y="218"/>
                    <a:pt x="2238" y="205"/>
                    <a:pt x="2234" y="197"/>
                  </a:cubicBezTo>
                  <a:cubicBezTo>
                    <a:pt x="2227" y="184"/>
                    <a:pt x="2213" y="149"/>
                    <a:pt x="2210" y="140"/>
                  </a:cubicBezTo>
                  <a:cubicBezTo>
                    <a:pt x="2210" y="140"/>
                    <a:pt x="2210" y="140"/>
                    <a:pt x="2210" y="140"/>
                  </a:cubicBezTo>
                  <a:cubicBezTo>
                    <a:pt x="2221" y="124"/>
                    <a:pt x="2218" y="102"/>
                    <a:pt x="2189" y="82"/>
                  </a:cubicBezTo>
                  <a:cubicBezTo>
                    <a:pt x="2161" y="61"/>
                    <a:pt x="2106" y="82"/>
                    <a:pt x="2106" y="82"/>
                  </a:cubicBezTo>
                  <a:cubicBezTo>
                    <a:pt x="2106" y="82"/>
                    <a:pt x="2121" y="113"/>
                    <a:pt x="2149" y="133"/>
                  </a:cubicBezTo>
                  <a:cubicBezTo>
                    <a:pt x="2172" y="149"/>
                    <a:pt x="2189" y="154"/>
                    <a:pt x="2201" y="147"/>
                  </a:cubicBezTo>
                  <a:cubicBezTo>
                    <a:pt x="2201" y="147"/>
                    <a:pt x="2197" y="129"/>
                    <a:pt x="2181" y="116"/>
                  </a:cubicBezTo>
                  <a:cubicBezTo>
                    <a:pt x="2164" y="103"/>
                    <a:pt x="2134" y="92"/>
                    <a:pt x="2134" y="92"/>
                  </a:cubicBezTo>
                  <a:cubicBezTo>
                    <a:pt x="2134" y="92"/>
                    <a:pt x="2159" y="92"/>
                    <a:pt x="2182" y="109"/>
                  </a:cubicBezTo>
                  <a:cubicBezTo>
                    <a:pt x="2197" y="121"/>
                    <a:pt x="2205" y="135"/>
                    <a:pt x="2205" y="139"/>
                  </a:cubicBezTo>
                  <a:cubicBezTo>
                    <a:pt x="2205" y="162"/>
                    <a:pt x="2205" y="162"/>
                    <a:pt x="2205" y="162"/>
                  </a:cubicBezTo>
                  <a:cubicBezTo>
                    <a:pt x="2231" y="215"/>
                    <a:pt x="2231" y="215"/>
                    <a:pt x="2231" y="215"/>
                  </a:cubicBezTo>
                  <a:cubicBezTo>
                    <a:pt x="2242" y="247"/>
                    <a:pt x="2242" y="247"/>
                    <a:pt x="2242" y="247"/>
                  </a:cubicBezTo>
                  <a:cubicBezTo>
                    <a:pt x="2240" y="254"/>
                    <a:pt x="2239" y="261"/>
                    <a:pt x="2237" y="267"/>
                  </a:cubicBezTo>
                  <a:cubicBezTo>
                    <a:pt x="2236" y="273"/>
                    <a:pt x="2234" y="280"/>
                    <a:pt x="2232" y="288"/>
                  </a:cubicBezTo>
                  <a:cubicBezTo>
                    <a:pt x="2219" y="286"/>
                    <a:pt x="2211" y="311"/>
                    <a:pt x="2206" y="336"/>
                  </a:cubicBezTo>
                  <a:cubicBezTo>
                    <a:pt x="2200" y="341"/>
                    <a:pt x="2198" y="358"/>
                    <a:pt x="2197" y="373"/>
                  </a:cubicBezTo>
                  <a:cubicBezTo>
                    <a:pt x="2196" y="373"/>
                    <a:pt x="2196" y="373"/>
                    <a:pt x="2195" y="373"/>
                  </a:cubicBezTo>
                  <a:cubicBezTo>
                    <a:pt x="2196" y="362"/>
                    <a:pt x="2197" y="348"/>
                    <a:pt x="2195" y="341"/>
                  </a:cubicBezTo>
                  <a:cubicBezTo>
                    <a:pt x="2195" y="317"/>
                    <a:pt x="2193" y="287"/>
                    <a:pt x="2184" y="275"/>
                  </a:cubicBezTo>
                  <a:cubicBezTo>
                    <a:pt x="2194" y="268"/>
                    <a:pt x="2200" y="260"/>
                    <a:pt x="2201" y="251"/>
                  </a:cubicBezTo>
                  <a:cubicBezTo>
                    <a:pt x="2201" y="251"/>
                    <a:pt x="2184" y="243"/>
                    <a:pt x="2164" y="249"/>
                  </a:cubicBezTo>
                  <a:cubicBezTo>
                    <a:pt x="2144" y="256"/>
                    <a:pt x="2117" y="274"/>
                    <a:pt x="2117" y="274"/>
                  </a:cubicBezTo>
                  <a:cubicBezTo>
                    <a:pt x="2117" y="274"/>
                    <a:pt x="2133" y="252"/>
                    <a:pt x="2160" y="244"/>
                  </a:cubicBezTo>
                  <a:cubicBezTo>
                    <a:pt x="2181" y="237"/>
                    <a:pt x="2200" y="241"/>
                    <a:pt x="2200" y="241"/>
                  </a:cubicBezTo>
                  <a:cubicBezTo>
                    <a:pt x="2200" y="240"/>
                    <a:pt x="2200" y="240"/>
                    <a:pt x="2200" y="240"/>
                  </a:cubicBezTo>
                  <a:cubicBezTo>
                    <a:pt x="2194" y="222"/>
                    <a:pt x="2174" y="212"/>
                    <a:pt x="2141" y="223"/>
                  </a:cubicBezTo>
                  <a:cubicBezTo>
                    <a:pt x="2111" y="233"/>
                    <a:pt x="2096" y="280"/>
                    <a:pt x="2093" y="289"/>
                  </a:cubicBezTo>
                  <a:cubicBezTo>
                    <a:pt x="2079" y="282"/>
                    <a:pt x="2070" y="309"/>
                    <a:pt x="2064" y="336"/>
                  </a:cubicBezTo>
                  <a:cubicBezTo>
                    <a:pt x="2058" y="342"/>
                    <a:pt x="2056" y="364"/>
                    <a:pt x="2054" y="380"/>
                  </a:cubicBezTo>
                  <a:cubicBezTo>
                    <a:pt x="2054" y="380"/>
                    <a:pt x="2054" y="380"/>
                    <a:pt x="2054" y="380"/>
                  </a:cubicBezTo>
                  <a:cubicBezTo>
                    <a:pt x="2053" y="380"/>
                    <a:pt x="2053" y="378"/>
                    <a:pt x="2053" y="374"/>
                  </a:cubicBezTo>
                  <a:cubicBezTo>
                    <a:pt x="2054" y="362"/>
                    <a:pt x="2055" y="348"/>
                    <a:pt x="2053" y="341"/>
                  </a:cubicBezTo>
                  <a:cubicBezTo>
                    <a:pt x="2053" y="310"/>
                    <a:pt x="2050" y="270"/>
                    <a:pt x="2031" y="268"/>
                  </a:cubicBezTo>
                  <a:cubicBezTo>
                    <a:pt x="2012" y="266"/>
                    <a:pt x="2022" y="310"/>
                    <a:pt x="2032" y="343"/>
                  </a:cubicBezTo>
                  <a:cubicBezTo>
                    <a:pt x="2031" y="343"/>
                    <a:pt x="2030" y="343"/>
                    <a:pt x="2028" y="343"/>
                  </a:cubicBezTo>
                  <a:cubicBezTo>
                    <a:pt x="2019" y="313"/>
                    <a:pt x="2007" y="276"/>
                    <a:pt x="1999" y="284"/>
                  </a:cubicBezTo>
                  <a:cubicBezTo>
                    <a:pt x="1988" y="295"/>
                    <a:pt x="2004" y="333"/>
                    <a:pt x="2015" y="357"/>
                  </a:cubicBezTo>
                  <a:cubicBezTo>
                    <a:pt x="2014" y="357"/>
                    <a:pt x="2014" y="357"/>
                    <a:pt x="2013" y="357"/>
                  </a:cubicBezTo>
                  <a:cubicBezTo>
                    <a:pt x="2003" y="332"/>
                    <a:pt x="1987" y="295"/>
                    <a:pt x="1968" y="309"/>
                  </a:cubicBezTo>
                  <a:cubicBezTo>
                    <a:pt x="1948" y="322"/>
                    <a:pt x="1996" y="367"/>
                    <a:pt x="2014" y="385"/>
                  </a:cubicBezTo>
                  <a:cubicBezTo>
                    <a:pt x="2013" y="385"/>
                    <a:pt x="2012" y="385"/>
                    <a:pt x="2011" y="385"/>
                  </a:cubicBezTo>
                  <a:cubicBezTo>
                    <a:pt x="1994" y="366"/>
                    <a:pt x="1958" y="325"/>
                    <a:pt x="1949" y="344"/>
                  </a:cubicBezTo>
                  <a:cubicBezTo>
                    <a:pt x="1949" y="343"/>
                    <a:pt x="1949" y="343"/>
                    <a:pt x="1949" y="343"/>
                  </a:cubicBezTo>
                  <a:cubicBezTo>
                    <a:pt x="1935" y="322"/>
                    <a:pt x="1916" y="323"/>
                    <a:pt x="1898" y="325"/>
                  </a:cubicBezTo>
                  <a:cubicBezTo>
                    <a:pt x="1902" y="322"/>
                    <a:pt x="1905" y="320"/>
                    <a:pt x="1908" y="317"/>
                  </a:cubicBezTo>
                  <a:cubicBezTo>
                    <a:pt x="1915" y="316"/>
                    <a:pt x="1925" y="313"/>
                    <a:pt x="1936" y="304"/>
                  </a:cubicBezTo>
                  <a:cubicBezTo>
                    <a:pt x="1964" y="284"/>
                    <a:pt x="1970" y="264"/>
                    <a:pt x="1960" y="246"/>
                  </a:cubicBezTo>
                  <a:cubicBezTo>
                    <a:pt x="1949" y="227"/>
                    <a:pt x="1920" y="215"/>
                    <a:pt x="1888" y="228"/>
                  </a:cubicBezTo>
                  <a:cubicBezTo>
                    <a:pt x="1886" y="229"/>
                    <a:pt x="1884" y="230"/>
                    <a:pt x="1882" y="231"/>
                  </a:cubicBezTo>
                  <a:cubicBezTo>
                    <a:pt x="1877" y="229"/>
                    <a:pt x="1870" y="228"/>
                    <a:pt x="1864" y="228"/>
                  </a:cubicBezTo>
                  <a:cubicBezTo>
                    <a:pt x="1862" y="220"/>
                    <a:pt x="1859" y="214"/>
                    <a:pt x="1856" y="209"/>
                  </a:cubicBezTo>
                  <a:cubicBezTo>
                    <a:pt x="1867" y="203"/>
                    <a:pt x="1882" y="197"/>
                    <a:pt x="1897" y="190"/>
                  </a:cubicBezTo>
                  <a:cubicBezTo>
                    <a:pt x="1923" y="180"/>
                    <a:pt x="1944" y="170"/>
                    <a:pt x="1956" y="159"/>
                  </a:cubicBezTo>
                  <a:cubicBezTo>
                    <a:pt x="1961" y="155"/>
                    <a:pt x="1964" y="151"/>
                    <a:pt x="1964" y="149"/>
                  </a:cubicBezTo>
                  <a:cubicBezTo>
                    <a:pt x="1964" y="148"/>
                    <a:pt x="1964" y="148"/>
                    <a:pt x="1964" y="147"/>
                  </a:cubicBezTo>
                  <a:cubicBezTo>
                    <a:pt x="1965" y="144"/>
                    <a:pt x="1966" y="141"/>
                    <a:pt x="1966" y="138"/>
                  </a:cubicBezTo>
                  <a:cubicBezTo>
                    <a:pt x="1962" y="96"/>
                    <a:pt x="1813" y="151"/>
                    <a:pt x="1817" y="141"/>
                  </a:cubicBezTo>
                  <a:cubicBezTo>
                    <a:pt x="1821" y="132"/>
                    <a:pt x="1881" y="109"/>
                    <a:pt x="1871" y="81"/>
                  </a:cubicBezTo>
                  <a:cubicBezTo>
                    <a:pt x="1862" y="53"/>
                    <a:pt x="1759" y="154"/>
                    <a:pt x="1764" y="122"/>
                  </a:cubicBezTo>
                  <a:cubicBezTo>
                    <a:pt x="1764" y="122"/>
                    <a:pt x="1843" y="67"/>
                    <a:pt x="1828" y="54"/>
                  </a:cubicBezTo>
                  <a:cubicBezTo>
                    <a:pt x="1787" y="20"/>
                    <a:pt x="1666" y="170"/>
                    <a:pt x="1676" y="155"/>
                  </a:cubicBezTo>
                  <a:cubicBezTo>
                    <a:pt x="1685" y="140"/>
                    <a:pt x="1724" y="94"/>
                    <a:pt x="1706" y="80"/>
                  </a:cubicBezTo>
                  <a:cubicBezTo>
                    <a:pt x="1688" y="66"/>
                    <a:pt x="1592" y="179"/>
                    <a:pt x="1593" y="169"/>
                  </a:cubicBezTo>
                  <a:cubicBezTo>
                    <a:pt x="1594" y="159"/>
                    <a:pt x="1625" y="139"/>
                    <a:pt x="1618" y="125"/>
                  </a:cubicBezTo>
                  <a:cubicBezTo>
                    <a:pt x="1611" y="110"/>
                    <a:pt x="1588" y="125"/>
                    <a:pt x="1573" y="142"/>
                  </a:cubicBezTo>
                  <a:cubicBezTo>
                    <a:pt x="1567" y="149"/>
                    <a:pt x="1556" y="168"/>
                    <a:pt x="1545" y="189"/>
                  </a:cubicBezTo>
                  <a:cubicBezTo>
                    <a:pt x="1541" y="185"/>
                    <a:pt x="1535" y="186"/>
                    <a:pt x="1527" y="189"/>
                  </a:cubicBezTo>
                  <a:cubicBezTo>
                    <a:pt x="1524" y="189"/>
                    <a:pt x="1520" y="189"/>
                    <a:pt x="1517" y="190"/>
                  </a:cubicBezTo>
                  <a:cubicBezTo>
                    <a:pt x="1504" y="191"/>
                    <a:pt x="1491" y="195"/>
                    <a:pt x="1479" y="201"/>
                  </a:cubicBezTo>
                  <a:cubicBezTo>
                    <a:pt x="1487" y="179"/>
                    <a:pt x="1486" y="158"/>
                    <a:pt x="1464" y="142"/>
                  </a:cubicBezTo>
                  <a:cubicBezTo>
                    <a:pt x="1444" y="127"/>
                    <a:pt x="1422" y="183"/>
                    <a:pt x="1399" y="223"/>
                  </a:cubicBezTo>
                  <a:cubicBezTo>
                    <a:pt x="1399" y="223"/>
                    <a:pt x="1399" y="223"/>
                    <a:pt x="1399" y="223"/>
                  </a:cubicBezTo>
                  <a:cubicBezTo>
                    <a:pt x="1399" y="181"/>
                    <a:pt x="1374" y="140"/>
                    <a:pt x="1339" y="146"/>
                  </a:cubicBezTo>
                  <a:cubicBezTo>
                    <a:pt x="1334" y="137"/>
                    <a:pt x="1326" y="130"/>
                    <a:pt x="1313" y="127"/>
                  </a:cubicBezTo>
                  <a:cubicBezTo>
                    <a:pt x="1296" y="124"/>
                    <a:pt x="1290" y="138"/>
                    <a:pt x="1288" y="158"/>
                  </a:cubicBezTo>
                  <a:cubicBezTo>
                    <a:pt x="1277" y="148"/>
                    <a:pt x="1265" y="141"/>
                    <a:pt x="1250" y="142"/>
                  </a:cubicBezTo>
                  <a:cubicBezTo>
                    <a:pt x="1241" y="121"/>
                    <a:pt x="1231" y="101"/>
                    <a:pt x="1218" y="84"/>
                  </a:cubicBezTo>
                  <a:cubicBezTo>
                    <a:pt x="1151" y="0"/>
                    <a:pt x="1058" y="5"/>
                    <a:pt x="1058" y="5"/>
                  </a:cubicBezTo>
                  <a:cubicBezTo>
                    <a:pt x="1058" y="5"/>
                    <a:pt x="1095" y="84"/>
                    <a:pt x="1081" y="136"/>
                  </a:cubicBezTo>
                  <a:cubicBezTo>
                    <a:pt x="1070" y="175"/>
                    <a:pt x="1100" y="230"/>
                    <a:pt x="1149" y="245"/>
                  </a:cubicBezTo>
                  <a:cubicBezTo>
                    <a:pt x="1153" y="246"/>
                    <a:pt x="1157" y="247"/>
                    <a:pt x="1160" y="248"/>
                  </a:cubicBezTo>
                  <a:cubicBezTo>
                    <a:pt x="1160" y="250"/>
                    <a:pt x="1160" y="251"/>
                    <a:pt x="1161" y="253"/>
                  </a:cubicBezTo>
                  <a:cubicBezTo>
                    <a:pt x="1161" y="254"/>
                    <a:pt x="1161" y="254"/>
                    <a:pt x="1161" y="254"/>
                  </a:cubicBezTo>
                  <a:cubicBezTo>
                    <a:pt x="1157" y="255"/>
                    <a:pt x="1153" y="256"/>
                    <a:pt x="1149" y="257"/>
                  </a:cubicBezTo>
                  <a:cubicBezTo>
                    <a:pt x="1139" y="249"/>
                    <a:pt x="1126" y="242"/>
                    <a:pt x="1110" y="240"/>
                  </a:cubicBezTo>
                  <a:cubicBezTo>
                    <a:pt x="1049" y="208"/>
                    <a:pt x="963" y="170"/>
                    <a:pt x="886" y="149"/>
                  </a:cubicBezTo>
                  <a:cubicBezTo>
                    <a:pt x="747" y="111"/>
                    <a:pt x="693" y="142"/>
                    <a:pt x="687" y="161"/>
                  </a:cubicBezTo>
                  <a:cubicBezTo>
                    <a:pt x="682" y="181"/>
                    <a:pt x="698" y="242"/>
                    <a:pt x="837" y="280"/>
                  </a:cubicBezTo>
                  <a:cubicBezTo>
                    <a:pt x="856" y="285"/>
                    <a:pt x="876" y="289"/>
                    <a:pt x="897" y="293"/>
                  </a:cubicBezTo>
                  <a:cubicBezTo>
                    <a:pt x="902" y="329"/>
                    <a:pt x="938" y="341"/>
                    <a:pt x="959" y="356"/>
                  </a:cubicBezTo>
                  <a:cubicBezTo>
                    <a:pt x="959" y="358"/>
                    <a:pt x="959" y="360"/>
                    <a:pt x="958" y="360"/>
                  </a:cubicBezTo>
                  <a:cubicBezTo>
                    <a:pt x="956" y="362"/>
                    <a:pt x="940" y="348"/>
                    <a:pt x="938" y="350"/>
                  </a:cubicBezTo>
                  <a:cubicBezTo>
                    <a:pt x="936" y="352"/>
                    <a:pt x="950" y="368"/>
                    <a:pt x="948" y="370"/>
                  </a:cubicBezTo>
                  <a:cubicBezTo>
                    <a:pt x="948" y="371"/>
                    <a:pt x="945" y="371"/>
                    <a:pt x="941" y="370"/>
                  </a:cubicBezTo>
                  <a:cubicBezTo>
                    <a:pt x="920" y="357"/>
                    <a:pt x="923" y="328"/>
                    <a:pt x="866" y="321"/>
                  </a:cubicBezTo>
                  <a:cubicBezTo>
                    <a:pt x="829" y="317"/>
                    <a:pt x="805" y="324"/>
                    <a:pt x="793" y="340"/>
                  </a:cubicBezTo>
                  <a:cubicBezTo>
                    <a:pt x="793" y="340"/>
                    <a:pt x="793" y="340"/>
                    <a:pt x="792" y="340"/>
                  </a:cubicBezTo>
                  <a:cubicBezTo>
                    <a:pt x="768" y="344"/>
                    <a:pt x="782" y="399"/>
                    <a:pt x="784" y="416"/>
                  </a:cubicBezTo>
                  <a:cubicBezTo>
                    <a:pt x="785" y="433"/>
                    <a:pt x="745" y="255"/>
                    <a:pt x="691" y="267"/>
                  </a:cubicBezTo>
                  <a:cubicBezTo>
                    <a:pt x="670" y="271"/>
                    <a:pt x="717" y="351"/>
                    <a:pt x="717" y="351"/>
                  </a:cubicBezTo>
                  <a:cubicBezTo>
                    <a:pt x="706" y="380"/>
                    <a:pt x="660" y="252"/>
                    <a:pt x="637" y="272"/>
                  </a:cubicBezTo>
                  <a:cubicBezTo>
                    <a:pt x="614" y="291"/>
                    <a:pt x="659" y="336"/>
                    <a:pt x="658" y="345"/>
                  </a:cubicBezTo>
                  <a:cubicBezTo>
                    <a:pt x="658" y="350"/>
                    <a:pt x="626" y="332"/>
                    <a:pt x="593" y="315"/>
                  </a:cubicBezTo>
                  <a:cubicBezTo>
                    <a:pt x="569" y="299"/>
                    <a:pt x="548" y="289"/>
                    <a:pt x="532" y="286"/>
                  </a:cubicBezTo>
                  <a:cubicBezTo>
                    <a:pt x="526" y="284"/>
                    <a:pt x="521" y="284"/>
                    <a:pt x="519" y="286"/>
                  </a:cubicBezTo>
                  <a:cubicBezTo>
                    <a:pt x="519" y="286"/>
                    <a:pt x="519" y="286"/>
                    <a:pt x="518" y="287"/>
                  </a:cubicBezTo>
                  <a:cubicBezTo>
                    <a:pt x="515" y="288"/>
                    <a:pt x="512" y="289"/>
                    <a:pt x="510" y="291"/>
                  </a:cubicBezTo>
                  <a:cubicBezTo>
                    <a:pt x="478" y="320"/>
                    <a:pt x="612" y="405"/>
                    <a:pt x="602" y="408"/>
                  </a:cubicBezTo>
                  <a:cubicBezTo>
                    <a:pt x="592" y="410"/>
                    <a:pt x="538" y="376"/>
                    <a:pt x="522" y="401"/>
                  </a:cubicBezTo>
                  <a:cubicBezTo>
                    <a:pt x="505" y="425"/>
                    <a:pt x="647" y="446"/>
                    <a:pt x="619" y="461"/>
                  </a:cubicBezTo>
                  <a:cubicBezTo>
                    <a:pt x="619" y="461"/>
                    <a:pt x="527" y="432"/>
                    <a:pt x="526" y="452"/>
                  </a:cubicBezTo>
                  <a:cubicBezTo>
                    <a:pt x="525" y="469"/>
                    <a:pt x="545" y="481"/>
                    <a:pt x="572" y="490"/>
                  </a:cubicBezTo>
                  <a:cubicBezTo>
                    <a:pt x="573" y="504"/>
                    <a:pt x="595" y="524"/>
                    <a:pt x="609" y="537"/>
                  </a:cubicBezTo>
                  <a:cubicBezTo>
                    <a:pt x="611" y="539"/>
                    <a:pt x="614" y="542"/>
                    <a:pt x="616" y="545"/>
                  </a:cubicBezTo>
                  <a:cubicBezTo>
                    <a:pt x="614" y="545"/>
                    <a:pt x="612" y="545"/>
                    <a:pt x="610" y="545"/>
                  </a:cubicBezTo>
                  <a:cubicBezTo>
                    <a:pt x="607" y="543"/>
                    <a:pt x="604" y="541"/>
                    <a:pt x="601" y="541"/>
                  </a:cubicBezTo>
                  <a:cubicBezTo>
                    <a:pt x="597" y="539"/>
                    <a:pt x="592" y="536"/>
                    <a:pt x="588" y="534"/>
                  </a:cubicBezTo>
                  <a:cubicBezTo>
                    <a:pt x="588" y="532"/>
                    <a:pt x="587" y="531"/>
                    <a:pt x="586" y="529"/>
                  </a:cubicBezTo>
                  <a:cubicBezTo>
                    <a:pt x="581" y="525"/>
                    <a:pt x="577" y="525"/>
                    <a:pt x="573" y="526"/>
                  </a:cubicBezTo>
                  <a:cubicBezTo>
                    <a:pt x="564" y="522"/>
                    <a:pt x="558" y="519"/>
                    <a:pt x="557" y="520"/>
                  </a:cubicBezTo>
                  <a:cubicBezTo>
                    <a:pt x="553" y="525"/>
                    <a:pt x="556" y="530"/>
                    <a:pt x="562" y="536"/>
                  </a:cubicBezTo>
                  <a:cubicBezTo>
                    <a:pt x="560" y="539"/>
                    <a:pt x="558" y="542"/>
                    <a:pt x="556" y="546"/>
                  </a:cubicBezTo>
                  <a:cubicBezTo>
                    <a:pt x="549" y="542"/>
                    <a:pt x="543" y="539"/>
                    <a:pt x="538" y="535"/>
                  </a:cubicBezTo>
                  <a:cubicBezTo>
                    <a:pt x="536" y="515"/>
                    <a:pt x="532" y="498"/>
                    <a:pt x="519" y="506"/>
                  </a:cubicBezTo>
                  <a:cubicBezTo>
                    <a:pt x="518" y="507"/>
                    <a:pt x="519" y="512"/>
                    <a:pt x="520" y="519"/>
                  </a:cubicBezTo>
                  <a:cubicBezTo>
                    <a:pt x="499" y="499"/>
                    <a:pt x="454" y="466"/>
                    <a:pt x="435" y="446"/>
                  </a:cubicBezTo>
                  <a:cubicBezTo>
                    <a:pt x="415" y="425"/>
                    <a:pt x="364" y="352"/>
                    <a:pt x="364" y="352"/>
                  </a:cubicBezTo>
                  <a:cubicBezTo>
                    <a:pt x="364" y="352"/>
                    <a:pt x="298" y="258"/>
                    <a:pt x="284" y="222"/>
                  </a:cubicBezTo>
                  <a:cubicBezTo>
                    <a:pt x="272" y="188"/>
                    <a:pt x="260" y="80"/>
                    <a:pt x="260" y="80"/>
                  </a:cubicBezTo>
                  <a:cubicBezTo>
                    <a:pt x="260" y="80"/>
                    <a:pt x="253" y="153"/>
                    <a:pt x="259" y="182"/>
                  </a:cubicBezTo>
                  <a:cubicBezTo>
                    <a:pt x="265" y="213"/>
                    <a:pt x="294" y="271"/>
                    <a:pt x="311" y="301"/>
                  </a:cubicBezTo>
                  <a:cubicBezTo>
                    <a:pt x="321" y="319"/>
                    <a:pt x="363" y="387"/>
                    <a:pt x="363" y="387"/>
                  </a:cubicBezTo>
                  <a:cubicBezTo>
                    <a:pt x="426" y="476"/>
                    <a:pt x="426" y="476"/>
                    <a:pt x="426" y="476"/>
                  </a:cubicBezTo>
                  <a:cubicBezTo>
                    <a:pt x="301" y="425"/>
                    <a:pt x="301" y="425"/>
                    <a:pt x="301" y="425"/>
                  </a:cubicBezTo>
                  <a:cubicBezTo>
                    <a:pt x="225" y="416"/>
                    <a:pt x="225" y="416"/>
                    <a:pt x="225" y="416"/>
                  </a:cubicBezTo>
                  <a:cubicBezTo>
                    <a:pt x="262" y="430"/>
                    <a:pt x="262" y="430"/>
                    <a:pt x="262" y="430"/>
                  </a:cubicBezTo>
                  <a:cubicBezTo>
                    <a:pt x="364" y="469"/>
                    <a:pt x="364" y="469"/>
                    <a:pt x="364" y="469"/>
                  </a:cubicBezTo>
                  <a:cubicBezTo>
                    <a:pt x="439" y="505"/>
                    <a:pt x="439" y="505"/>
                    <a:pt x="439" y="505"/>
                  </a:cubicBezTo>
                  <a:cubicBezTo>
                    <a:pt x="439" y="505"/>
                    <a:pt x="325" y="512"/>
                    <a:pt x="285" y="530"/>
                  </a:cubicBezTo>
                  <a:cubicBezTo>
                    <a:pt x="241" y="550"/>
                    <a:pt x="95" y="695"/>
                    <a:pt x="95" y="695"/>
                  </a:cubicBezTo>
                  <a:cubicBezTo>
                    <a:pt x="155" y="667"/>
                    <a:pt x="155" y="667"/>
                    <a:pt x="155" y="667"/>
                  </a:cubicBezTo>
                  <a:cubicBezTo>
                    <a:pt x="155" y="667"/>
                    <a:pt x="209" y="599"/>
                    <a:pt x="271" y="561"/>
                  </a:cubicBezTo>
                  <a:cubicBezTo>
                    <a:pt x="269" y="570"/>
                    <a:pt x="264" y="592"/>
                    <a:pt x="255" y="625"/>
                  </a:cubicBezTo>
                  <a:cubicBezTo>
                    <a:pt x="251" y="639"/>
                    <a:pt x="227" y="731"/>
                    <a:pt x="227" y="731"/>
                  </a:cubicBezTo>
                  <a:cubicBezTo>
                    <a:pt x="227" y="751"/>
                    <a:pt x="227" y="751"/>
                    <a:pt x="227" y="751"/>
                  </a:cubicBezTo>
                  <a:cubicBezTo>
                    <a:pt x="227" y="751"/>
                    <a:pt x="242" y="702"/>
                    <a:pt x="255" y="664"/>
                  </a:cubicBezTo>
                  <a:cubicBezTo>
                    <a:pt x="257" y="671"/>
                    <a:pt x="261" y="682"/>
                    <a:pt x="264" y="688"/>
                  </a:cubicBezTo>
                  <a:cubicBezTo>
                    <a:pt x="271" y="701"/>
                    <a:pt x="282" y="739"/>
                    <a:pt x="282" y="739"/>
                  </a:cubicBezTo>
                  <a:cubicBezTo>
                    <a:pt x="283" y="718"/>
                    <a:pt x="283" y="718"/>
                    <a:pt x="283" y="718"/>
                  </a:cubicBezTo>
                  <a:cubicBezTo>
                    <a:pt x="266" y="673"/>
                    <a:pt x="266" y="673"/>
                    <a:pt x="266" y="673"/>
                  </a:cubicBezTo>
                  <a:cubicBezTo>
                    <a:pt x="260" y="648"/>
                    <a:pt x="260" y="648"/>
                    <a:pt x="260" y="648"/>
                  </a:cubicBezTo>
                  <a:cubicBezTo>
                    <a:pt x="262" y="641"/>
                    <a:pt x="264" y="635"/>
                    <a:pt x="266" y="630"/>
                  </a:cubicBezTo>
                  <a:cubicBezTo>
                    <a:pt x="273" y="607"/>
                    <a:pt x="286" y="569"/>
                    <a:pt x="294" y="548"/>
                  </a:cubicBezTo>
                  <a:cubicBezTo>
                    <a:pt x="297" y="546"/>
                    <a:pt x="300" y="545"/>
                    <a:pt x="304" y="543"/>
                  </a:cubicBezTo>
                  <a:cubicBezTo>
                    <a:pt x="352" y="524"/>
                    <a:pt x="424" y="534"/>
                    <a:pt x="464" y="541"/>
                  </a:cubicBezTo>
                  <a:cubicBezTo>
                    <a:pt x="471" y="553"/>
                    <a:pt x="485" y="567"/>
                    <a:pt x="496" y="577"/>
                  </a:cubicBezTo>
                  <a:cubicBezTo>
                    <a:pt x="500" y="582"/>
                    <a:pt x="505" y="587"/>
                    <a:pt x="509" y="591"/>
                  </a:cubicBezTo>
                  <a:cubicBezTo>
                    <a:pt x="507" y="590"/>
                    <a:pt x="504" y="589"/>
                    <a:pt x="500" y="587"/>
                  </a:cubicBezTo>
                  <a:cubicBezTo>
                    <a:pt x="496" y="584"/>
                    <a:pt x="491" y="581"/>
                    <a:pt x="488" y="581"/>
                  </a:cubicBezTo>
                  <a:cubicBezTo>
                    <a:pt x="470" y="571"/>
                    <a:pt x="446" y="558"/>
                    <a:pt x="444" y="560"/>
                  </a:cubicBezTo>
                  <a:cubicBezTo>
                    <a:pt x="437" y="569"/>
                    <a:pt x="453" y="580"/>
                    <a:pt x="471" y="589"/>
                  </a:cubicBezTo>
                  <a:cubicBezTo>
                    <a:pt x="470" y="589"/>
                    <a:pt x="469" y="590"/>
                    <a:pt x="468" y="590"/>
                  </a:cubicBezTo>
                  <a:cubicBezTo>
                    <a:pt x="468" y="590"/>
                    <a:pt x="468" y="592"/>
                    <a:pt x="468" y="595"/>
                  </a:cubicBezTo>
                  <a:cubicBezTo>
                    <a:pt x="455" y="592"/>
                    <a:pt x="443" y="591"/>
                    <a:pt x="442" y="599"/>
                  </a:cubicBezTo>
                  <a:cubicBezTo>
                    <a:pt x="441" y="612"/>
                    <a:pt x="452" y="616"/>
                    <a:pt x="464" y="617"/>
                  </a:cubicBezTo>
                  <a:cubicBezTo>
                    <a:pt x="462" y="618"/>
                    <a:pt x="461" y="620"/>
                    <a:pt x="462" y="622"/>
                  </a:cubicBezTo>
                  <a:cubicBezTo>
                    <a:pt x="457" y="623"/>
                    <a:pt x="452" y="624"/>
                    <a:pt x="447" y="625"/>
                  </a:cubicBezTo>
                  <a:cubicBezTo>
                    <a:pt x="433" y="608"/>
                    <a:pt x="418" y="595"/>
                    <a:pt x="410" y="605"/>
                  </a:cubicBezTo>
                  <a:cubicBezTo>
                    <a:pt x="404" y="613"/>
                    <a:pt x="411" y="626"/>
                    <a:pt x="423" y="638"/>
                  </a:cubicBezTo>
                  <a:cubicBezTo>
                    <a:pt x="423" y="640"/>
                    <a:pt x="423" y="641"/>
                    <a:pt x="423" y="642"/>
                  </a:cubicBezTo>
                  <a:cubicBezTo>
                    <a:pt x="426" y="648"/>
                    <a:pt x="430" y="651"/>
                    <a:pt x="436" y="652"/>
                  </a:cubicBezTo>
                  <a:cubicBezTo>
                    <a:pt x="438" y="653"/>
                    <a:pt x="439" y="655"/>
                    <a:pt x="441" y="657"/>
                  </a:cubicBezTo>
                  <a:cubicBezTo>
                    <a:pt x="438" y="659"/>
                    <a:pt x="435" y="661"/>
                    <a:pt x="433" y="663"/>
                  </a:cubicBezTo>
                  <a:cubicBezTo>
                    <a:pt x="415" y="653"/>
                    <a:pt x="395" y="642"/>
                    <a:pt x="393" y="643"/>
                  </a:cubicBezTo>
                  <a:cubicBezTo>
                    <a:pt x="385" y="654"/>
                    <a:pt x="408" y="667"/>
                    <a:pt x="428" y="676"/>
                  </a:cubicBezTo>
                  <a:cubicBezTo>
                    <a:pt x="429" y="677"/>
                    <a:pt x="429" y="678"/>
                    <a:pt x="429" y="678"/>
                  </a:cubicBezTo>
                  <a:cubicBezTo>
                    <a:pt x="431" y="680"/>
                    <a:pt x="433" y="681"/>
                    <a:pt x="435" y="682"/>
                  </a:cubicBezTo>
                  <a:cubicBezTo>
                    <a:pt x="431" y="681"/>
                    <a:pt x="427" y="681"/>
                    <a:pt x="424" y="681"/>
                  </a:cubicBezTo>
                  <a:cubicBezTo>
                    <a:pt x="408" y="676"/>
                    <a:pt x="392" y="673"/>
                    <a:pt x="391" y="682"/>
                  </a:cubicBezTo>
                  <a:cubicBezTo>
                    <a:pt x="390" y="695"/>
                    <a:pt x="401" y="699"/>
                    <a:pt x="413" y="700"/>
                  </a:cubicBezTo>
                  <a:cubicBezTo>
                    <a:pt x="411" y="702"/>
                    <a:pt x="410" y="703"/>
                    <a:pt x="411" y="706"/>
                  </a:cubicBezTo>
                  <a:cubicBezTo>
                    <a:pt x="410" y="706"/>
                    <a:pt x="408" y="706"/>
                    <a:pt x="407" y="706"/>
                  </a:cubicBezTo>
                  <a:cubicBezTo>
                    <a:pt x="397" y="697"/>
                    <a:pt x="384" y="693"/>
                    <a:pt x="369" y="699"/>
                  </a:cubicBezTo>
                  <a:cubicBezTo>
                    <a:pt x="349" y="708"/>
                    <a:pt x="365" y="730"/>
                    <a:pt x="377" y="755"/>
                  </a:cubicBezTo>
                  <a:cubicBezTo>
                    <a:pt x="376" y="757"/>
                    <a:pt x="377" y="760"/>
                    <a:pt x="379" y="762"/>
                  </a:cubicBezTo>
                  <a:cubicBezTo>
                    <a:pt x="379" y="762"/>
                    <a:pt x="380" y="763"/>
                    <a:pt x="380" y="764"/>
                  </a:cubicBezTo>
                  <a:cubicBezTo>
                    <a:pt x="384" y="773"/>
                    <a:pt x="387" y="783"/>
                    <a:pt x="386" y="793"/>
                  </a:cubicBezTo>
                  <a:cubicBezTo>
                    <a:pt x="386" y="797"/>
                    <a:pt x="386" y="801"/>
                    <a:pt x="386" y="805"/>
                  </a:cubicBezTo>
                  <a:cubicBezTo>
                    <a:pt x="383" y="797"/>
                    <a:pt x="380" y="790"/>
                    <a:pt x="377" y="783"/>
                  </a:cubicBezTo>
                  <a:cubicBezTo>
                    <a:pt x="361" y="747"/>
                    <a:pt x="364" y="714"/>
                    <a:pt x="317" y="709"/>
                  </a:cubicBezTo>
                  <a:cubicBezTo>
                    <a:pt x="290" y="706"/>
                    <a:pt x="309" y="755"/>
                    <a:pt x="325" y="791"/>
                  </a:cubicBezTo>
                  <a:cubicBezTo>
                    <a:pt x="295" y="771"/>
                    <a:pt x="251" y="748"/>
                    <a:pt x="232" y="784"/>
                  </a:cubicBezTo>
                  <a:cubicBezTo>
                    <a:pt x="224" y="799"/>
                    <a:pt x="230" y="808"/>
                    <a:pt x="242" y="814"/>
                  </a:cubicBezTo>
                  <a:cubicBezTo>
                    <a:pt x="230" y="817"/>
                    <a:pt x="222" y="824"/>
                    <a:pt x="226" y="836"/>
                  </a:cubicBezTo>
                  <a:cubicBezTo>
                    <a:pt x="231" y="851"/>
                    <a:pt x="240" y="857"/>
                    <a:pt x="252" y="858"/>
                  </a:cubicBezTo>
                  <a:cubicBezTo>
                    <a:pt x="233" y="867"/>
                    <a:pt x="222" y="884"/>
                    <a:pt x="230" y="905"/>
                  </a:cubicBezTo>
                  <a:cubicBezTo>
                    <a:pt x="233" y="915"/>
                    <a:pt x="240" y="915"/>
                    <a:pt x="249" y="912"/>
                  </a:cubicBezTo>
                  <a:cubicBezTo>
                    <a:pt x="223" y="936"/>
                    <a:pt x="196" y="968"/>
                    <a:pt x="219" y="979"/>
                  </a:cubicBezTo>
                  <a:cubicBezTo>
                    <a:pt x="230" y="984"/>
                    <a:pt x="239" y="984"/>
                    <a:pt x="247" y="980"/>
                  </a:cubicBezTo>
                  <a:cubicBezTo>
                    <a:pt x="247" y="987"/>
                    <a:pt x="248" y="994"/>
                    <a:pt x="253" y="1002"/>
                  </a:cubicBezTo>
                  <a:cubicBezTo>
                    <a:pt x="265" y="1020"/>
                    <a:pt x="298" y="985"/>
                    <a:pt x="328" y="961"/>
                  </a:cubicBezTo>
                  <a:cubicBezTo>
                    <a:pt x="325" y="965"/>
                    <a:pt x="321" y="969"/>
                    <a:pt x="317" y="973"/>
                  </a:cubicBezTo>
                  <a:cubicBezTo>
                    <a:pt x="315" y="975"/>
                    <a:pt x="312" y="976"/>
                    <a:pt x="310" y="979"/>
                  </a:cubicBezTo>
                  <a:cubicBezTo>
                    <a:pt x="307" y="981"/>
                    <a:pt x="305" y="984"/>
                    <a:pt x="305" y="987"/>
                  </a:cubicBezTo>
                  <a:cubicBezTo>
                    <a:pt x="294" y="999"/>
                    <a:pt x="286" y="1011"/>
                    <a:pt x="288" y="1030"/>
                  </a:cubicBezTo>
                  <a:cubicBezTo>
                    <a:pt x="288" y="1031"/>
                    <a:pt x="287" y="1033"/>
                    <a:pt x="287" y="1035"/>
                  </a:cubicBezTo>
                  <a:cubicBezTo>
                    <a:pt x="286" y="1040"/>
                    <a:pt x="288" y="1043"/>
                    <a:pt x="293" y="1046"/>
                  </a:cubicBezTo>
                  <a:cubicBezTo>
                    <a:pt x="293" y="1046"/>
                    <a:pt x="293" y="1046"/>
                    <a:pt x="293" y="1046"/>
                  </a:cubicBezTo>
                  <a:cubicBezTo>
                    <a:pt x="297" y="1056"/>
                    <a:pt x="304" y="1056"/>
                    <a:pt x="313" y="1051"/>
                  </a:cubicBezTo>
                  <a:cubicBezTo>
                    <a:pt x="321" y="1052"/>
                    <a:pt x="331" y="1053"/>
                    <a:pt x="341" y="1054"/>
                  </a:cubicBezTo>
                  <a:cubicBezTo>
                    <a:pt x="340" y="1059"/>
                    <a:pt x="340" y="1066"/>
                    <a:pt x="339" y="1073"/>
                  </a:cubicBezTo>
                  <a:cubicBezTo>
                    <a:pt x="332" y="1080"/>
                    <a:pt x="326" y="1087"/>
                    <a:pt x="321" y="1094"/>
                  </a:cubicBezTo>
                  <a:cubicBezTo>
                    <a:pt x="308" y="1078"/>
                    <a:pt x="291" y="1068"/>
                    <a:pt x="267" y="1076"/>
                  </a:cubicBezTo>
                  <a:cubicBezTo>
                    <a:pt x="243" y="1084"/>
                    <a:pt x="275" y="1134"/>
                    <a:pt x="294" y="1176"/>
                  </a:cubicBezTo>
                  <a:cubicBezTo>
                    <a:pt x="294" y="1176"/>
                    <a:pt x="294" y="1176"/>
                    <a:pt x="294" y="1176"/>
                  </a:cubicBezTo>
                  <a:cubicBezTo>
                    <a:pt x="294" y="1176"/>
                    <a:pt x="294" y="1176"/>
                    <a:pt x="294" y="1176"/>
                  </a:cubicBezTo>
                  <a:cubicBezTo>
                    <a:pt x="260" y="1151"/>
                    <a:pt x="212" y="1147"/>
                    <a:pt x="197" y="1179"/>
                  </a:cubicBezTo>
                  <a:cubicBezTo>
                    <a:pt x="187" y="1178"/>
                    <a:pt x="176" y="1181"/>
                    <a:pt x="166" y="1190"/>
                  </a:cubicBezTo>
                  <a:cubicBezTo>
                    <a:pt x="153" y="1201"/>
                    <a:pt x="161" y="1215"/>
                    <a:pt x="177" y="1228"/>
                  </a:cubicBezTo>
                  <a:cubicBezTo>
                    <a:pt x="157" y="1231"/>
                    <a:pt x="141" y="1241"/>
                    <a:pt x="135" y="1265"/>
                  </a:cubicBezTo>
                  <a:cubicBezTo>
                    <a:pt x="132" y="1280"/>
                    <a:pt x="152" y="1285"/>
                    <a:pt x="178" y="1288"/>
                  </a:cubicBezTo>
                  <a:cubicBezTo>
                    <a:pt x="171" y="1293"/>
                    <a:pt x="165" y="1298"/>
                    <a:pt x="160" y="1301"/>
                  </a:cubicBezTo>
                  <a:cubicBezTo>
                    <a:pt x="124" y="1324"/>
                    <a:pt x="0" y="1363"/>
                    <a:pt x="0" y="1363"/>
                  </a:cubicBezTo>
                  <a:cubicBezTo>
                    <a:pt x="0" y="1363"/>
                    <a:pt x="87" y="1354"/>
                    <a:pt x="119" y="1341"/>
                  </a:cubicBezTo>
                  <a:cubicBezTo>
                    <a:pt x="140" y="1331"/>
                    <a:pt x="171" y="1310"/>
                    <a:pt x="199" y="1289"/>
                  </a:cubicBezTo>
                  <a:cubicBezTo>
                    <a:pt x="211" y="1290"/>
                    <a:pt x="223" y="1291"/>
                    <a:pt x="234" y="1292"/>
                  </a:cubicBezTo>
                  <a:cubicBezTo>
                    <a:pt x="199" y="1318"/>
                    <a:pt x="146" y="1371"/>
                    <a:pt x="179" y="1387"/>
                  </a:cubicBezTo>
                  <a:cubicBezTo>
                    <a:pt x="179" y="1387"/>
                    <a:pt x="180" y="1387"/>
                    <a:pt x="180" y="1387"/>
                  </a:cubicBezTo>
                  <a:cubicBezTo>
                    <a:pt x="171" y="1403"/>
                    <a:pt x="170" y="1419"/>
                    <a:pt x="182" y="1437"/>
                  </a:cubicBezTo>
                  <a:cubicBezTo>
                    <a:pt x="184" y="1440"/>
                    <a:pt x="186" y="1441"/>
                    <a:pt x="188" y="1442"/>
                  </a:cubicBezTo>
                  <a:cubicBezTo>
                    <a:pt x="198" y="1455"/>
                    <a:pt x="218" y="1440"/>
                    <a:pt x="241" y="1419"/>
                  </a:cubicBezTo>
                  <a:cubicBezTo>
                    <a:pt x="251" y="1423"/>
                    <a:pt x="261" y="1410"/>
                    <a:pt x="270" y="1401"/>
                  </a:cubicBezTo>
                  <a:cubicBezTo>
                    <a:pt x="269" y="1404"/>
                    <a:pt x="268" y="1407"/>
                    <a:pt x="268" y="1411"/>
                  </a:cubicBezTo>
                  <a:cubicBezTo>
                    <a:pt x="243" y="1440"/>
                    <a:pt x="193" y="1494"/>
                    <a:pt x="204" y="1508"/>
                  </a:cubicBezTo>
                  <a:cubicBezTo>
                    <a:pt x="220" y="1527"/>
                    <a:pt x="261" y="1487"/>
                    <a:pt x="275" y="1478"/>
                  </a:cubicBezTo>
                  <a:cubicBezTo>
                    <a:pt x="289" y="1468"/>
                    <a:pt x="154" y="1591"/>
                    <a:pt x="191" y="1632"/>
                  </a:cubicBezTo>
                  <a:cubicBezTo>
                    <a:pt x="205" y="1648"/>
                    <a:pt x="251" y="1568"/>
                    <a:pt x="251" y="1568"/>
                  </a:cubicBezTo>
                  <a:cubicBezTo>
                    <a:pt x="282" y="1563"/>
                    <a:pt x="193" y="1667"/>
                    <a:pt x="222" y="1677"/>
                  </a:cubicBezTo>
                  <a:cubicBezTo>
                    <a:pt x="250" y="1687"/>
                    <a:pt x="267" y="1626"/>
                    <a:pt x="275" y="1622"/>
                  </a:cubicBezTo>
                  <a:cubicBezTo>
                    <a:pt x="280" y="1620"/>
                    <a:pt x="280" y="1656"/>
                    <a:pt x="281" y="1694"/>
                  </a:cubicBezTo>
                  <a:cubicBezTo>
                    <a:pt x="279" y="1722"/>
                    <a:pt x="281" y="1745"/>
                    <a:pt x="286" y="1760"/>
                  </a:cubicBezTo>
                  <a:cubicBezTo>
                    <a:pt x="288" y="1767"/>
                    <a:pt x="290" y="1771"/>
                    <a:pt x="292" y="1772"/>
                  </a:cubicBezTo>
                  <a:cubicBezTo>
                    <a:pt x="293" y="1772"/>
                    <a:pt x="293" y="1772"/>
                    <a:pt x="294" y="1773"/>
                  </a:cubicBezTo>
                  <a:cubicBezTo>
                    <a:pt x="296" y="1775"/>
                    <a:pt x="299" y="1777"/>
                    <a:pt x="302" y="1778"/>
                  </a:cubicBezTo>
                  <a:cubicBezTo>
                    <a:pt x="342" y="1791"/>
                    <a:pt x="350" y="1632"/>
                    <a:pt x="357" y="1640"/>
                  </a:cubicBezTo>
                  <a:cubicBezTo>
                    <a:pt x="364" y="1647"/>
                    <a:pt x="362" y="1701"/>
                    <a:pt x="385" y="1712"/>
                  </a:cubicBezTo>
                  <a:cubicBezTo>
                    <a:pt x="384" y="1717"/>
                    <a:pt x="383" y="1722"/>
                    <a:pt x="382" y="1726"/>
                  </a:cubicBezTo>
                  <a:cubicBezTo>
                    <a:pt x="381" y="1726"/>
                    <a:pt x="381" y="1727"/>
                    <a:pt x="381" y="1727"/>
                  </a:cubicBezTo>
                  <a:cubicBezTo>
                    <a:pt x="362" y="1729"/>
                    <a:pt x="352" y="1739"/>
                    <a:pt x="348" y="1754"/>
                  </a:cubicBezTo>
                  <a:cubicBezTo>
                    <a:pt x="346" y="1761"/>
                    <a:pt x="347" y="1769"/>
                    <a:pt x="349" y="1777"/>
                  </a:cubicBezTo>
                  <a:cubicBezTo>
                    <a:pt x="345" y="1776"/>
                    <a:pt x="342" y="1776"/>
                    <a:pt x="341" y="1778"/>
                  </a:cubicBezTo>
                  <a:cubicBezTo>
                    <a:pt x="339" y="1780"/>
                    <a:pt x="341" y="1786"/>
                    <a:pt x="346" y="1796"/>
                  </a:cubicBezTo>
                  <a:cubicBezTo>
                    <a:pt x="338" y="1810"/>
                    <a:pt x="332" y="1823"/>
                    <a:pt x="327" y="1835"/>
                  </a:cubicBezTo>
                  <a:cubicBezTo>
                    <a:pt x="316" y="1868"/>
                    <a:pt x="277" y="1927"/>
                    <a:pt x="277" y="1927"/>
                  </a:cubicBezTo>
                  <a:cubicBezTo>
                    <a:pt x="277" y="1927"/>
                    <a:pt x="252" y="1973"/>
                    <a:pt x="226" y="2016"/>
                  </a:cubicBezTo>
                  <a:cubicBezTo>
                    <a:pt x="223" y="2016"/>
                    <a:pt x="220" y="2018"/>
                    <a:pt x="218" y="2019"/>
                  </a:cubicBezTo>
                  <a:cubicBezTo>
                    <a:pt x="188" y="2035"/>
                    <a:pt x="184" y="2064"/>
                    <a:pt x="184" y="2064"/>
                  </a:cubicBezTo>
                  <a:cubicBezTo>
                    <a:pt x="184" y="2064"/>
                    <a:pt x="189" y="2063"/>
                    <a:pt x="196" y="2062"/>
                  </a:cubicBezTo>
                  <a:cubicBezTo>
                    <a:pt x="190" y="2070"/>
                    <a:pt x="184" y="2078"/>
                    <a:pt x="179" y="2083"/>
                  </a:cubicBezTo>
                  <a:cubicBezTo>
                    <a:pt x="150" y="2114"/>
                    <a:pt x="40" y="2184"/>
                    <a:pt x="40" y="2184"/>
                  </a:cubicBezTo>
                  <a:cubicBezTo>
                    <a:pt x="40" y="2184"/>
                    <a:pt x="122" y="2153"/>
                    <a:pt x="149" y="2132"/>
                  </a:cubicBezTo>
                  <a:cubicBezTo>
                    <a:pt x="168" y="2117"/>
                    <a:pt x="192" y="2089"/>
                    <a:pt x="214" y="2061"/>
                  </a:cubicBezTo>
                  <a:cubicBezTo>
                    <a:pt x="218" y="2062"/>
                    <a:pt x="222" y="2063"/>
                    <a:pt x="226" y="2065"/>
                  </a:cubicBezTo>
                  <a:cubicBezTo>
                    <a:pt x="227" y="2065"/>
                    <a:pt x="228" y="2066"/>
                    <a:pt x="230" y="2066"/>
                  </a:cubicBezTo>
                  <a:cubicBezTo>
                    <a:pt x="229" y="2071"/>
                    <a:pt x="228" y="2076"/>
                    <a:pt x="227" y="2082"/>
                  </a:cubicBezTo>
                  <a:cubicBezTo>
                    <a:pt x="225" y="2113"/>
                    <a:pt x="236" y="2142"/>
                    <a:pt x="238" y="2148"/>
                  </a:cubicBezTo>
                  <a:cubicBezTo>
                    <a:pt x="225" y="2157"/>
                    <a:pt x="225" y="2157"/>
                    <a:pt x="225" y="2157"/>
                  </a:cubicBezTo>
                  <a:cubicBezTo>
                    <a:pt x="225" y="2157"/>
                    <a:pt x="225" y="2157"/>
                    <a:pt x="225" y="2157"/>
                  </a:cubicBezTo>
                  <a:cubicBezTo>
                    <a:pt x="225" y="2157"/>
                    <a:pt x="217" y="2156"/>
                    <a:pt x="206" y="2157"/>
                  </a:cubicBezTo>
                  <a:cubicBezTo>
                    <a:pt x="204" y="2147"/>
                    <a:pt x="195" y="2140"/>
                    <a:pt x="185" y="2140"/>
                  </a:cubicBezTo>
                  <a:cubicBezTo>
                    <a:pt x="173" y="2140"/>
                    <a:pt x="163" y="2149"/>
                    <a:pt x="163" y="2161"/>
                  </a:cubicBezTo>
                  <a:cubicBezTo>
                    <a:pt x="163" y="2165"/>
                    <a:pt x="164" y="2168"/>
                    <a:pt x="165" y="2171"/>
                  </a:cubicBezTo>
                  <a:cubicBezTo>
                    <a:pt x="142" y="2187"/>
                    <a:pt x="139" y="2211"/>
                    <a:pt x="139" y="2211"/>
                  </a:cubicBezTo>
                  <a:cubicBezTo>
                    <a:pt x="139" y="2211"/>
                    <a:pt x="166" y="2204"/>
                    <a:pt x="181" y="2211"/>
                  </a:cubicBezTo>
                  <a:cubicBezTo>
                    <a:pt x="193" y="2217"/>
                    <a:pt x="212" y="2211"/>
                    <a:pt x="219" y="2197"/>
                  </a:cubicBezTo>
                  <a:cubicBezTo>
                    <a:pt x="227" y="2183"/>
                    <a:pt x="226" y="2163"/>
                    <a:pt x="225" y="2158"/>
                  </a:cubicBezTo>
                  <a:cubicBezTo>
                    <a:pt x="243" y="2150"/>
                    <a:pt x="243" y="2150"/>
                    <a:pt x="243" y="2150"/>
                  </a:cubicBezTo>
                  <a:cubicBezTo>
                    <a:pt x="238" y="2183"/>
                    <a:pt x="234" y="2212"/>
                    <a:pt x="233" y="2239"/>
                  </a:cubicBezTo>
                  <a:cubicBezTo>
                    <a:pt x="220" y="2262"/>
                    <a:pt x="220" y="2262"/>
                    <a:pt x="220" y="2262"/>
                  </a:cubicBezTo>
                  <a:cubicBezTo>
                    <a:pt x="220" y="2262"/>
                    <a:pt x="220" y="2262"/>
                    <a:pt x="220" y="2262"/>
                  </a:cubicBezTo>
                  <a:cubicBezTo>
                    <a:pt x="220" y="2262"/>
                    <a:pt x="190" y="2274"/>
                    <a:pt x="177" y="2292"/>
                  </a:cubicBezTo>
                  <a:cubicBezTo>
                    <a:pt x="157" y="2319"/>
                    <a:pt x="166" y="2347"/>
                    <a:pt x="166" y="2347"/>
                  </a:cubicBezTo>
                  <a:cubicBezTo>
                    <a:pt x="166" y="2347"/>
                    <a:pt x="187" y="2329"/>
                    <a:pt x="204" y="2330"/>
                  </a:cubicBezTo>
                  <a:cubicBezTo>
                    <a:pt x="217" y="2330"/>
                    <a:pt x="231" y="2317"/>
                    <a:pt x="232" y="2300"/>
                  </a:cubicBezTo>
                  <a:cubicBezTo>
                    <a:pt x="233" y="2285"/>
                    <a:pt x="224" y="2268"/>
                    <a:pt x="221" y="2263"/>
                  </a:cubicBezTo>
                  <a:cubicBezTo>
                    <a:pt x="233" y="2251"/>
                    <a:pt x="233" y="2251"/>
                    <a:pt x="233" y="2251"/>
                  </a:cubicBezTo>
                  <a:cubicBezTo>
                    <a:pt x="232" y="2288"/>
                    <a:pt x="235" y="2319"/>
                    <a:pt x="239" y="2346"/>
                  </a:cubicBezTo>
                  <a:cubicBezTo>
                    <a:pt x="229" y="2363"/>
                    <a:pt x="229" y="2363"/>
                    <a:pt x="229" y="2363"/>
                  </a:cubicBezTo>
                  <a:cubicBezTo>
                    <a:pt x="229" y="2363"/>
                    <a:pt x="229" y="2363"/>
                    <a:pt x="229" y="2363"/>
                  </a:cubicBezTo>
                  <a:cubicBezTo>
                    <a:pt x="229" y="2363"/>
                    <a:pt x="199" y="2376"/>
                    <a:pt x="186" y="2393"/>
                  </a:cubicBezTo>
                  <a:cubicBezTo>
                    <a:pt x="165" y="2421"/>
                    <a:pt x="174" y="2449"/>
                    <a:pt x="174" y="2449"/>
                  </a:cubicBezTo>
                  <a:cubicBezTo>
                    <a:pt x="174" y="2449"/>
                    <a:pt x="195" y="2431"/>
                    <a:pt x="212" y="2431"/>
                  </a:cubicBezTo>
                  <a:cubicBezTo>
                    <a:pt x="225" y="2432"/>
                    <a:pt x="240" y="2418"/>
                    <a:pt x="241" y="2402"/>
                  </a:cubicBezTo>
                  <a:cubicBezTo>
                    <a:pt x="241" y="2387"/>
                    <a:pt x="232" y="2369"/>
                    <a:pt x="229" y="2365"/>
                  </a:cubicBezTo>
                  <a:cubicBezTo>
                    <a:pt x="240" y="2353"/>
                    <a:pt x="240" y="2353"/>
                    <a:pt x="240" y="2353"/>
                  </a:cubicBezTo>
                  <a:cubicBezTo>
                    <a:pt x="243" y="2378"/>
                    <a:pt x="248" y="2400"/>
                    <a:pt x="251" y="2419"/>
                  </a:cubicBezTo>
                  <a:cubicBezTo>
                    <a:pt x="240" y="2447"/>
                    <a:pt x="240" y="2447"/>
                    <a:pt x="240" y="2447"/>
                  </a:cubicBezTo>
                  <a:cubicBezTo>
                    <a:pt x="240" y="2446"/>
                    <a:pt x="240" y="2446"/>
                    <a:pt x="240" y="2446"/>
                  </a:cubicBezTo>
                  <a:cubicBezTo>
                    <a:pt x="240" y="2446"/>
                    <a:pt x="212" y="2463"/>
                    <a:pt x="202" y="2482"/>
                  </a:cubicBezTo>
                  <a:cubicBezTo>
                    <a:pt x="185" y="2512"/>
                    <a:pt x="198" y="2539"/>
                    <a:pt x="198" y="2539"/>
                  </a:cubicBezTo>
                  <a:cubicBezTo>
                    <a:pt x="198" y="2539"/>
                    <a:pt x="217" y="2518"/>
                    <a:pt x="234" y="2516"/>
                  </a:cubicBezTo>
                  <a:cubicBezTo>
                    <a:pt x="247" y="2515"/>
                    <a:pt x="259" y="2499"/>
                    <a:pt x="257" y="2483"/>
                  </a:cubicBezTo>
                  <a:cubicBezTo>
                    <a:pt x="256" y="2468"/>
                    <a:pt x="245" y="2452"/>
                    <a:pt x="241" y="2448"/>
                  </a:cubicBezTo>
                  <a:cubicBezTo>
                    <a:pt x="253" y="2432"/>
                    <a:pt x="253" y="2432"/>
                    <a:pt x="253" y="2432"/>
                  </a:cubicBezTo>
                  <a:cubicBezTo>
                    <a:pt x="253" y="2435"/>
                    <a:pt x="253" y="2437"/>
                    <a:pt x="254" y="2439"/>
                  </a:cubicBezTo>
                  <a:cubicBezTo>
                    <a:pt x="255" y="2454"/>
                    <a:pt x="263" y="2484"/>
                    <a:pt x="274" y="2519"/>
                  </a:cubicBezTo>
                  <a:cubicBezTo>
                    <a:pt x="263" y="2546"/>
                    <a:pt x="263" y="2546"/>
                    <a:pt x="263" y="2546"/>
                  </a:cubicBezTo>
                  <a:cubicBezTo>
                    <a:pt x="263" y="2546"/>
                    <a:pt x="263" y="2546"/>
                    <a:pt x="263" y="2546"/>
                  </a:cubicBezTo>
                  <a:cubicBezTo>
                    <a:pt x="263" y="2546"/>
                    <a:pt x="235" y="2563"/>
                    <a:pt x="225" y="2582"/>
                  </a:cubicBezTo>
                  <a:cubicBezTo>
                    <a:pt x="209" y="2612"/>
                    <a:pt x="222" y="2638"/>
                    <a:pt x="222" y="2638"/>
                  </a:cubicBezTo>
                  <a:cubicBezTo>
                    <a:pt x="222" y="2638"/>
                    <a:pt x="240" y="2618"/>
                    <a:pt x="257" y="2616"/>
                  </a:cubicBezTo>
                  <a:cubicBezTo>
                    <a:pt x="270" y="2614"/>
                    <a:pt x="282" y="2598"/>
                    <a:pt x="281" y="2582"/>
                  </a:cubicBezTo>
                  <a:cubicBezTo>
                    <a:pt x="279" y="2567"/>
                    <a:pt x="267" y="2551"/>
                    <a:pt x="264" y="2547"/>
                  </a:cubicBezTo>
                  <a:cubicBezTo>
                    <a:pt x="277" y="2527"/>
                    <a:pt x="277" y="2527"/>
                    <a:pt x="277" y="2527"/>
                  </a:cubicBezTo>
                  <a:cubicBezTo>
                    <a:pt x="285" y="2554"/>
                    <a:pt x="294" y="2583"/>
                    <a:pt x="303" y="2609"/>
                  </a:cubicBezTo>
                  <a:cubicBezTo>
                    <a:pt x="302" y="2620"/>
                    <a:pt x="298" y="2654"/>
                    <a:pt x="307" y="2678"/>
                  </a:cubicBezTo>
                  <a:cubicBezTo>
                    <a:pt x="323" y="2722"/>
                    <a:pt x="362" y="2732"/>
                    <a:pt x="362" y="2732"/>
                  </a:cubicBezTo>
                  <a:cubicBezTo>
                    <a:pt x="362" y="2732"/>
                    <a:pt x="357" y="2695"/>
                    <a:pt x="370" y="2675"/>
                  </a:cubicBezTo>
                  <a:cubicBezTo>
                    <a:pt x="380" y="2660"/>
                    <a:pt x="375" y="2634"/>
                    <a:pt x="357" y="2621"/>
                  </a:cubicBezTo>
                  <a:cubicBezTo>
                    <a:pt x="341" y="2609"/>
                    <a:pt x="315" y="2607"/>
                    <a:pt x="306" y="2606"/>
                  </a:cubicBezTo>
                  <a:cubicBezTo>
                    <a:pt x="301" y="2588"/>
                    <a:pt x="296" y="2568"/>
                    <a:pt x="290" y="2546"/>
                  </a:cubicBezTo>
                  <a:cubicBezTo>
                    <a:pt x="293" y="2557"/>
                    <a:pt x="293" y="2557"/>
                    <a:pt x="293" y="2557"/>
                  </a:cubicBezTo>
                  <a:cubicBezTo>
                    <a:pt x="310" y="2567"/>
                    <a:pt x="310" y="2567"/>
                    <a:pt x="310" y="2567"/>
                  </a:cubicBezTo>
                  <a:cubicBezTo>
                    <a:pt x="316" y="2575"/>
                    <a:pt x="331" y="2591"/>
                    <a:pt x="347" y="2597"/>
                  </a:cubicBezTo>
                  <a:cubicBezTo>
                    <a:pt x="379" y="2609"/>
                    <a:pt x="403" y="2593"/>
                    <a:pt x="403" y="2593"/>
                  </a:cubicBezTo>
                  <a:cubicBezTo>
                    <a:pt x="403" y="2593"/>
                    <a:pt x="381" y="2577"/>
                    <a:pt x="376" y="2561"/>
                  </a:cubicBezTo>
                  <a:cubicBezTo>
                    <a:pt x="373" y="2548"/>
                    <a:pt x="356" y="2538"/>
                    <a:pt x="340" y="2541"/>
                  </a:cubicBezTo>
                  <a:cubicBezTo>
                    <a:pt x="326" y="2545"/>
                    <a:pt x="313" y="2556"/>
                    <a:pt x="308" y="2561"/>
                  </a:cubicBezTo>
                  <a:cubicBezTo>
                    <a:pt x="290" y="2545"/>
                    <a:pt x="290" y="2545"/>
                    <a:pt x="290" y="2545"/>
                  </a:cubicBezTo>
                  <a:cubicBezTo>
                    <a:pt x="284" y="2522"/>
                    <a:pt x="279" y="2499"/>
                    <a:pt x="274" y="2474"/>
                  </a:cubicBezTo>
                  <a:cubicBezTo>
                    <a:pt x="289" y="2480"/>
                    <a:pt x="289" y="2480"/>
                    <a:pt x="289" y="2480"/>
                  </a:cubicBezTo>
                  <a:cubicBezTo>
                    <a:pt x="295" y="2487"/>
                    <a:pt x="311" y="2504"/>
                    <a:pt x="326" y="2510"/>
                  </a:cubicBezTo>
                  <a:cubicBezTo>
                    <a:pt x="358" y="2523"/>
                    <a:pt x="383" y="2506"/>
                    <a:pt x="383" y="2506"/>
                  </a:cubicBezTo>
                  <a:cubicBezTo>
                    <a:pt x="383" y="2506"/>
                    <a:pt x="377" y="2503"/>
                    <a:pt x="371" y="2497"/>
                  </a:cubicBezTo>
                  <a:cubicBezTo>
                    <a:pt x="389" y="2487"/>
                    <a:pt x="409" y="2469"/>
                    <a:pt x="425" y="2451"/>
                  </a:cubicBezTo>
                  <a:cubicBezTo>
                    <a:pt x="424" y="2453"/>
                    <a:pt x="424" y="2455"/>
                    <a:pt x="424" y="2457"/>
                  </a:cubicBezTo>
                  <a:cubicBezTo>
                    <a:pt x="398" y="2487"/>
                    <a:pt x="369" y="2523"/>
                    <a:pt x="385" y="2536"/>
                  </a:cubicBezTo>
                  <a:cubicBezTo>
                    <a:pt x="428" y="2570"/>
                    <a:pt x="479" y="2410"/>
                    <a:pt x="486" y="2414"/>
                  </a:cubicBezTo>
                  <a:cubicBezTo>
                    <a:pt x="493" y="2419"/>
                    <a:pt x="395" y="2570"/>
                    <a:pt x="434" y="2595"/>
                  </a:cubicBezTo>
                  <a:cubicBezTo>
                    <a:pt x="464" y="2614"/>
                    <a:pt x="482" y="2559"/>
                    <a:pt x="494" y="2506"/>
                  </a:cubicBezTo>
                  <a:cubicBezTo>
                    <a:pt x="506" y="2494"/>
                    <a:pt x="510" y="2451"/>
                    <a:pt x="513" y="2421"/>
                  </a:cubicBezTo>
                  <a:cubicBezTo>
                    <a:pt x="513" y="2420"/>
                    <a:pt x="513" y="2420"/>
                    <a:pt x="513" y="2420"/>
                  </a:cubicBezTo>
                  <a:cubicBezTo>
                    <a:pt x="514" y="2421"/>
                    <a:pt x="515" y="2425"/>
                    <a:pt x="515" y="2432"/>
                  </a:cubicBezTo>
                  <a:cubicBezTo>
                    <a:pt x="513" y="2455"/>
                    <a:pt x="512" y="2482"/>
                    <a:pt x="514" y="2496"/>
                  </a:cubicBezTo>
                  <a:cubicBezTo>
                    <a:pt x="514" y="2557"/>
                    <a:pt x="520" y="2634"/>
                    <a:pt x="558" y="2638"/>
                  </a:cubicBezTo>
                  <a:cubicBezTo>
                    <a:pt x="594" y="2641"/>
                    <a:pt x="575" y="2557"/>
                    <a:pt x="557" y="2492"/>
                  </a:cubicBezTo>
                  <a:cubicBezTo>
                    <a:pt x="558" y="2492"/>
                    <a:pt x="560" y="2492"/>
                    <a:pt x="563" y="2492"/>
                  </a:cubicBezTo>
                  <a:cubicBezTo>
                    <a:pt x="580" y="2551"/>
                    <a:pt x="603" y="2622"/>
                    <a:pt x="619" y="2607"/>
                  </a:cubicBezTo>
                  <a:cubicBezTo>
                    <a:pt x="641" y="2586"/>
                    <a:pt x="610" y="2512"/>
                    <a:pt x="590" y="2466"/>
                  </a:cubicBezTo>
                  <a:cubicBezTo>
                    <a:pt x="590" y="2466"/>
                    <a:pt x="591" y="2466"/>
                    <a:pt x="592" y="2465"/>
                  </a:cubicBezTo>
                  <a:cubicBezTo>
                    <a:pt x="611" y="2513"/>
                    <a:pt x="643" y="2585"/>
                    <a:pt x="680" y="2559"/>
                  </a:cubicBezTo>
                  <a:cubicBezTo>
                    <a:pt x="724" y="2529"/>
                    <a:pt x="591" y="2416"/>
                    <a:pt x="581" y="2399"/>
                  </a:cubicBezTo>
                  <a:cubicBezTo>
                    <a:pt x="584" y="2401"/>
                    <a:pt x="588" y="2403"/>
                    <a:pt x="591" y="2405"/>
                  </a:cubicBezTo>
                  <a:cubicBezTo>
                    <a:pt x="621" y="2436"/>
                    <a:pt x="699" y="2531"/>
                    <a:pt x="717" y="2491"/>
                  </a:cubicBezTo>
                  <a:cubicBezTo>
                    <a:pt x="733" y="2453"/>
                    <a:pt x="713" y="2429"/>
                    <a:pt x="685" y="2414"/>
                  </a:cubicBezTo>
                  <a:cubicBezTo>
                    <a:pt x="687" y="2412"/>
                    <a:pt x="690" y="2409"/>
                    <a:pt x="692" y="2405"/>
                  </a:cubicBezTo>
                  <a:cubicBezTo>
                    <a:pt x="701" y="2429"/>
                    <a:pt x="719" y="2439"/>
                    <a:pt x="719" y="2439"/>
                  </a:cubicBezTo>
                  <a:cubicBezTo>
                    <a:pt x="719" y="2439"/>
                    <a:pt x="722" y="2414"/>
                    <a:pt x="734" y="2402"/>
                  </a:cubicBezTo>
                  <a:cubicBezTo>
                    <a:pt x="737" y="2400"/>
                    <a:pt x="741" y="2399"/>
                    <a:pt x="743" y="2397"/>
                  </a:cubicBezTo>
                  <a:cubicBezTo>
                    <a:pt x="751" y="2407"/>
                    <a:pt x="761" y="2414"/>
                    <a:pt x="773" y="2415"/>
                  </a:cubicBezTo>
                  <a:cubicBezTo>
                    <a:pt x="769" y="2426"/>
                    <a:pt x="764" y="2444"/>
                    <a:pt x="766" y="2459"/>
                  </a:cubicBezTo>
                  <a:cubicBezTo>
                    <a:pt x="770" y="2493"/>
                    <a:pt x="796" y="2507"/>
                    <a:pt x="796" y="2507"/>
                  </a:cubicBezTo>
                  <a:cubicBezTo>
                    <a:pt x="796" y="2507"/>
                    <a:pt x="797" y="2494"/>
                    <a:pt x="802" y="2483"/>
                  </a:cubicBezTo>
                  <a:cubicBezTo>
                    <a:pt x="803" y="2482"/>
                    <a:pt x="803" y="2482"/>
                    <a:pt x="804" y="2482"/>
                  </a:cubicBezTo>
                  <a:cubicBezTo>
                    <a:pt x="804" y="2487"/>
                    <a:pt x="806" y="2493"/>
                    <a:pt x="809" y="2500"/>
                  </a:cubicBezTo>
                  <a:cubicBezTo>
                    <a:pt x="818" y="2514"/>
                    <a:pt x="843" y="2488"/>
                    <a:pt x="867" y="2469"/>
                  </a:cubicBezTo>
                  <a:cubicBezTo>
                    <a:pt x="867" y="2469"/>
                    <a:pt x="867" y="2469"/>
                    <a:pt x="868" y="2469"/>
                  </a:cubicBezTo>
                  <a:cubicBezTo>
                    <a:pt x="849" y="2491"/>
                    <a:pt x="828" y="2503"/>
                    <a:pt x="841" y="2535"/>
                  </a:cubicBezTo>
                  <a:cubicBezTo>
                    <a:pt x="850" y="2557"/>
                    <a:pt x="880" y="2520"/>
                    <a:pt x="900" y="2495"/>
                  </a:cubicBezTo>
                  <a:cubicBezTo>
                    <a:pt x="901" y="2496"/>
                    <a:pt x="903" y="2497"/>
                    <a:pt x="905" y="2498"/>
                  </a:cubicBezTo>
                  <a:cubicBezTo>
                    <a:pt x="901" y="2529"/>
                    <a:pt x="896" y="2574"/>
                    <a:pt x="933" y="2578"/>
                  </a:cubicBezTo>
                  <a:cubicBezTo>
                    <a:pt x="950" y="2580"/>
                    <a:pt x="944" y="2542"/>
                    <a:pt x="944" y="2511"/>
                  </a:cubicBezTo>
                  <a:cubicBezTo>
                    <a:pt x="950" y="2529"/>
                    <a:pt x="959" y="2547"/>
                    <a:pt x="973" y="2552"/>
                  </a:cubicBezTo>
                  <a:cubicBezTo>
                    <a:pt x="995" y="2584"/>
                    <a:pt x="1030" y="2564"/>
                    <a:pt x="1049" y="2568"/>
                  </a:cubicBezTo>
                  <a:cubicBezTo>
                    <a:pt x="1049" y="2568"/>
                    <a:pt x="1049" y="2568"/>
                    <a:pt x="1049" y="2568"/>
                  </a:cubicBezTo>
                  <a:cubicBezTo>
                    <a:pt x="1049" y="2569"/>
                    <a:pt x="1052" y="2569"/>
                    <a:pt x="1055" y="2570"/>
                  </a:cubicBezTo>
                  <a:cubicBezTo>
                    <a:pt x="1056" y="2570"/>
                    <a:pt x="1056" y="2571"/>
                    <a:pt x="1056" y="2571"/>
                  </a:cubicBezTo>
                  <a:cubicBezTo>
                    <a:pt x="1058" y="2572"/>
                    <a:pt x="1060" y="2573"/>
                    <a:pt x="1061" y="2575"/>
                  </a:cubicBezTo>
                  <a:cubicBezTo>
                    <a:pt x="1060" y="2576"/>
                    <a:pt x="1059" y="2576"/>
                    <a:pt x="1057" y="2577"/>
                  </a:cubicBezTo>
                  <a:cubicBezTo>
                    <a:pt x="1054" y="2578"/>
                    <a:pt x="1050" y="2579"/>
                    <a:pt x="1047" y="2580"/>
                  </a:cubicBezTo>
                  <a:cubicBezTo>
                    <a:pt x="1029" y="2583"/>
                    <a:pt x="1017" y="2567"/>
                    <a:pt x="985" y="2590"/>
                  </a:cubicBezTo>
                  <a:cubicBezTo>
                    <a:pt x="957" y="2611"/>
                    <a:pt x="952" y="2630"/>
                    <a:pt x="962" y="2649"/>
                  </a:cubicBezTo>
                  <a:cubicBezTo>
                    <a:pt x="973" y="2668"/>
                    <a:pt x="1002" y="2680"/>
                    <a:pt x="1034" y="2667"/>
                  </a:cubicBezTo>
                  <a:cubicBezTo>
                    <a:pt x="1045" y="2662"/>
                    <a:pt x="1051" y="2656"/>
                    <a:pt x="1055" y="2648"/>
                  </a:cubicBezTo>
                  <a:cubicBezTo>
                    <a:pt x="1055" y="2649"/>
                    <a:pt x="1055" y="2651"/>
                    <a:pt x="1055" y="2652"/>
                  </a:cubicBezTo>
                  <a:cubicBezTo>
                    <a:pt x="1059" y="2686"/>
                    <a:pt x="1073" y="2701"/>
                    <a:pt x="1095" y="2701"/>
                  </a:cubicBezTo>
                  <a:cubicBezTo>
                    <a:pt x="1116" y="2701"/>
                    <a:pt x="1141" y="2681"/>
                    <a:pt x="1145" y="2647"/>
                  </a:cubicBezTo>
                  <a:cubicBezTo>
                    <a:pt x="1149" y="2613"/>
                    <a:pt x="1119" y="2603"/>
                    <a:pt x="1103" y="2592"/>
                  </a:cubicBezTo>
                  <a:cubicBezTo>
                    <a:pt x="1102" y="2590"/>
                    <a:pt x="1103" y="2589"/>
                    <a:pt x="1103" y="2589"/>
                  </a:cubicBezTo>
                  <a:cubicBezTo>
                    <a:pt x="1105" y="2588"/>
                    <a:pt x="1115" y="2597"/>
                    <a:pt x="1117" y="2596"/>
                  </a:cubicBezTo>
                  <a:cubicBezTo>
                    <a:pt x="1118" y="2594"/>
                    <a:pt x="1109" y="2584"/>
                    <a:pt x="1110" y="2582"/>
                  </a:cubicBezTo>
                  <a:cubicBezTo>
                    <a:pt x="1110" y="2581"/>
                    <a:pt x="1112" y="2581"/>
                    <a:pt x="1115" y="2582"/>
                  </a:cubicBezTo>
                  <a:cubicBezTo>
                    <a:pt x="1130" y="2591"/>
                    <a:pt x="1127" y="2611"/>
                    <a:pt x="1167" y="2616"/>
                  </a:cubicBezTo>
                  <a:cubicBezTo>
                    <a:pt x="1198" y="2620"/>
                    <a:pt x="1216" y="2611"/>
                    <a:pt x="1222" y="2594"/>
                  </a:cubicBezTo>
                  <a:cubicBezTo>
                    <a:pt x="1249" y="2593"/>
                    <a:pt x="1270" y="2593"/>
                    <a:pt x="1267" y="2595"/>
                  </a:cubicBezTo>
                  <a:cubicBezTo>
                    <a:pt x="1259" y="2602"/>
                    <a:pt x="1222" y="2594"/>
                    <a:pt x="1217" y="2609"/>
                  </a:cubicBezTo>
                  <a:cubicBezTo>
                    <a:pt x="1212" y="2625"/>
                    <a:pt x="1239" y="2631"/>
                    <a:pt x="1262" y="2629"/>
                  </a:cubicBezTo>
                  <a:cubicBezTo>
                    <a:pt x="1268" y="2628"/>
                    <a:pt x="1279" y="2626"/>
                    <a:pt x="1293" y="2622"/>
                  </a:cubicBezTo>
                  <a:cubicBezTo>
                    <a:pt x="1294" y="2626"/>
                    <a:pt x="1296" y="2631"/>
                    <a:pt x="1296" y="2635"/>
                  </a:cubicBezTo>
                  <a:cubicBezTo>
                    <a:pt x="1302" y="2668"/>
                    <a:pt x="1336" y="2698"/>
                    <a:pt x="1376" y="2705"/>
                  </a:cubicBezTo>
                  <a:cubicBezTo>
                    <a:pt x="1380" y="2709"/>
                    <a:pt x="1387" y="2709"/>
                    <a:pt x="1395" y="2706"/>
                  </a:cubicBezTo>
                  <a:cubicBezTo>
                    <a:pt x="1398" y="2706"/>
                    <a:pt x="1401" y="2706"/>
                    <a:pt x="1405" y="2705"/>
                  </a:cubicBezTo>
                  <a:cubicBezTo>
                    <a:pt x="1418" y="2704"/>
                    <a:pt x="1430" y="2699"/>
                    <a:pt x="1443" y="2694"/>
                  </a:cubicBezTo>
                  <a:cubicBezTo>
                    <a:pt x="1435" y="2716"/>
                    <a:pt x="1436" y="2737"/>
                    <a:pt x="1458" y="2753"/>
                  </a:cubicBezTo>
                  <a:cubicBezTo>
                    <a:pt x="1478" y="2768"/>
                    <a:pt x="1500" y="2712"/>
                    <a:pt x="1523" y="2672"/>
                  </a:cubicBezTo>
                  <a:cubicBezTo>
                    <a:pt x="1523" y="2672"/>
                    <a:pt x="1523" y="2672"/>
                    <a:pt x="1523" y="2672"/>
                  </a:cubicBezTo>
                  <a:cubicBezTo>
                    <a:pt x="1523" y="2714"/>
                    <a:pt x="1548" y="2755"/>
                    <a:pt x="1583" y="2749"/>
                  </a:cubicBezTo>
                  <a:cubicBezTo>
                    <a:pt x="1588" y="2758"/>
                    <a:pt x="1596" y="2764"/>
                    <a:pt x="1609" y="2767"/>
                  </a:cubicBezTo>
                  <a:cubicBezTo>
                    <a:pt x="1626" y="2771"/>
                    <a:pt x="1632" y="2757"/>
                    <a:pt x="1634" y="2736"/>
                  </a:cubicBezTo>
                  <a:cubicBezTo>
                    <a:pt x="1648" y="2751"/>
                    <a:pt x="1666" y="2758"/>
                    <a:pt x="1688" y="2748"/>
                  </a:cubicBezTo>
                  <a:cubicBezTo>
                    <a:pt x="1711" y="2738"/>
                    <a:pt x="1675" y="2692"/>
                    <a:pt x="1652" y="2652"/>
                  </a:cubicBezTo>
                  <a:cubicBezTo>
                    <a:pt x="1694" y="2665"/>
                    <a:pt x="1768" y="2677"/>
                    <a:pt x="1761" y="2642"/>
                  </a:cubicBezTo>
                  <a:cubicBezTo>
                    <a:pt x="1761" y="2641"/>
                    <a:pt x="1761" y="2641"/>
                    <a:pt x="1761" y="2640"/>
                  </a:cubicBezTo>
                  <a:cubicBezTo>
                    <a:pt x="1776" y="2639"/>
                    <a:pt x="1789" y="2632"/>
                    <a:pt x="1797" y="2617"/>
                  </a:cubicBezTo>
                  <a:cubicBezTo>
                    <a:pt x="1799" y="2617"/>
                    <a:pt x="1801" y="2616"/>
                    <a:pt x="1803" y="2615"/>
                  </a:cubicBezTo>
                  <a:cubicBezTo>
                    <a:pt x="1824" y="2627"/>
                    <a:pt x="1848" y="2639"/>
                    <a:pt x="1873" y="2650"/>
                  </a:cubicBezTo>
                  <a:cubicBezTo>
                    <a:pt x="1879" y="2655"/>
                    <a:pt x="1886" y="2658"/>
                    <a:pt x="1893" y="2659"/>
                  </a:cubicBezTo>
                  <a:cubicBezTo>
                    <a:pt x="1938" y="2679"/>
                    <a:pt x="1987" y="2697"/>
                    <a:pt x="2033" y="2710"/>
                  </a:cubicBezTo>
                  <a:cubicBezTo>
                    <a:pt x="2171" y="2747"/>
                    <a:pt x="2226" y="2717"/>
                    <a:pt x="2231" y="2697"/>
                  </a:cubicBezTo>
                  <a:cubicBezTo>
                    <a:pt x="2236" y="2678"/>
                    <a:pt x="2220" y="2617"/>
                    <a:pt x="2082" y="2579"/>
                  </a:cubicBezTo>
                  <a:cubicBezTo>
                    <a:pt x="2049" y="2570"/>
                    <a:pt x="2013" y="2563"/>
                    <a:pt x="1976" y="2558"/>
                  </a:cubicBezTo>
                  <a:cubicBezTo>
                    <a:pt x="1968" y="2527"/>
                    <a:pt x="1935" y="2516"/>
                    <a:pt x="1916" y="2502"/>
                  </a:cubicBezTo>
                  <a:cubicBezTo>
                    <a:pt x="1916" y="2500"/>
                    <a:pt x="1916" y="2499"/>
                    <a:pt x="1916" y="2498"/>
                  </a:cubicBezTo>
                  <a:cubicBezTo>
                    <a:pt x="1919" y="2497"/>
                    <a:pt x="1934" y="2510"/>
                    <a:pt x="1936" y="2508"/>
                  </a:cubicBezTo>
                  <a:cubicBezTo>
                    <a:pt x="1938" y="2506"/>
                    <a:pt x="1925" y="2491"/>
                    <a:pt x="1926" y="2488"/>
                  </a:cubicBezTo>
                  <a:cubicBezTo>
                    <a:pt x="1927" y="2487"/>
                    <a:pt x="1930" y="2487"/>
                    <a:pt x="1933" y="2488"/>
                  </a:cubicBezTo>
                  <a:cubicBezTo>
                    <a:pt x="1955" y="2502"/>
                    <a:pt x="1952" y="2531"/>
                    <a:pt x="2008" y="2537"/>
                  </a:cubicBezTo>
                  <a:cubicBezTo>
                    <a:pt x="2058" y="2543"/>
                    <a:pt x="2084" y="2529"/>
                    <a:pt x="2091" y="2498"/>
                  </a:cubicBezTo>
                  <a:cubicBezTo>
                    <a:pt x="2093" y="2489"/>
                    <a:pt x="2093" y="2478"/>
                    <a:pt x="2090" y="2468"/>
                  </a:cubicBezTo>
                  <a:cubicBezTo>
                    <a:pt x="2097" y="2472"/>
                    <a:pt x="2104" y="2474"/>
                    <a:pt x="2108" y="2468"/>
                  </a:cubicBezTo>
                  <a:cubicBezTo>
                    <a:pt x="2118" y="2456"/>
                    <a:pt x="2095" y="2433"/>
                    <a:pt x="2077" y="2417"/>
                  </a:cubicBezTo>
                  <a:cubicBezTo>
                    <a:pt x="2079" y="2417"/>
                    <a:pt x="2081" y="2416"/>
                    <a:pt x="2084" y="2415"/>
                  </a:cubicBezTo>
                  <a:cubicBezTo>
                    <a:pt x="2085" y="2414"/>
                    <a:pt x="2086" y="2413"/>
                    <a:pt x="2087" y="2412"/>
                  </a:cubicBezTo>
                  <a:cubicBezTo>
                    <a:pt x="2092" y="2415"/>
                    <a:pt x="2098" y="2418"/>
                    <a:pt x="2104" y="2421"/>
                  </a:cubicBezTo>
                  <a:cubicBezTo>
                    <a:pt x="2116" y="2455"/>
                    <a:pt x="2131" y="2491"/>
                    <a:pt x="2144" y="2489"/>
                  </a:cubicBezTo>
                  <a:cubicBezTo>
                    <a:pt x="2168" y="2486"/>
                    <a:pt x="2154" y="2430"/>
                    <a:pt x="2153" y="2413"/>
                  </a:cubicBezTo>
                  <a:cubicBezTo>
                    <a:pt x="2151" y="2396"/>
                    <a:pt x="2191" y="2574"/>
                    <a:pt x="2245" y="2562"/>
                  </a:cubicBezTo>
                  <a:cubicBezTo>
                    <a:pt x="2266" y="2558"/>
                    <a:pt x="2219" y="2478"/>
                    <a:pt x="2219" y="2478"/>
                  </a:cubicBezTo>
                  <a:cubicBezTo>
                    <a:pt x="2230" y="2449"/>
                    <a:pt x="2277" y="2577"/>
                    <a:pt x="2300" y="2558"/>
                  </a:cubicBezTo>
                  <a:cubicBezTo>
                    <a:pt x="2322" y="2538"/>
                    <a:pt x="2278" y="2494"/>
                    <a:pt x="2278" y="2484"/>
                  </a:cubicBezTo>
                  <a:cubicBezTo>
                    <a:pt x="2279" y="2479"/>
                    <a:pt x="2310" y="2497"/>
                    <a:pt x="2344" y="2515"/>
                  </a:cubicBezTo>
                  <a:cubicBezTo>
                    <a:pt x="2367" y="2530"/>
                    <a:pt x="2388" y="2540"/>
                    <a:pt x="2404" y="2543"/>
                  </a:cubicBezTo>
                  <a:cubicBezTo>
                    <a:pt x="2410" y="2545"/>
                    <a:pt x="2415" y="2545"/>
                    <a:pt x="2417" y="2544"/>
                  </a:cubicBezTo>
                  <a:cubicBezTo>
                    <a:pt x="2418" y="2543"/>
                    <a:pt x="2418" y="2543"/>
                    <a:pt x="2418" y="2543"/>
                  </a:cubicBezTo>
                  <a:cubicBezTo>
                    <a:pt x="2422" y="2542"/>
                    <a:pt x="2424" y="2540"/>
                    <a:pt x="2427" y="2538"/>
                  </a:cubicBezTo>
                  <a:cubicBezTo>
                    <a:pt x="2458" y="2509"/>
                    <a:pt x="2324" y="2424"/>
                    <a:pt x="2334" y="2422"/>
                  </a:cubicBezTo>
                  <a:cubicBezTo>
                    <a:pt x="2344" y="2419"/>
                    <a:pt x="2398" y="2453"/>
                    <a:pt x="2415" y="2429"/>
                  </a:cubicBezTo>
                  <a:cubicBezTo>
                    <a:pt x="2432" y="2404"/>
                    <a:pt x="2289" y="2383"/>
                    <a:pt x="2317" y="2368"/>
                  </a:cubicBezTo>
                  <a:cubicBezTo>
                    <a:pt x="2317" y="2368"/>
                    <a:pt x="2409" y="2397"/>
                    <a:pt x="2410" y="2378"/>
                  </a:cubicBezTo>
                  <a:cubicBezTo>
                    <a:pt x="2412" y="2348"/>
                    <a:pt x="2353" y="2334"/>
                    <a:pt x="2304" y="2326"/>
                  </a:cubicBezTo>
                  <a:cubicBezTo>
                    <a:pt x="2305" y="2325"/>
                    <a:pt x="2307" y="2324"/>
                    <a:pt x="2308" y="2323"/>
                  </a:cubicBezTo>
                  <a:cubicBezTo>
                    <a:pt x="2311" y="2319"/>
                    <a:pt x="2311" y="2314"/>
                    <a:pt x="2308" y="2308"/>
                  </a:cubicBezTo>
                  <a:cubicBezTo>
                    <a:pt x="2310" y="2307"/>
                    <a:pt x="2311" y="2306"/>
                    <a:pt x="2313" y="2305"/>
                  </a:cubicBezTo>
                  <a:close/>
                  <a:moveTo>
                    <a:pt x="262" y="2174"/>
                  </a:moveTo>
                  <a:cubicBezTo>
                    <a:pt x="265" y="2156"/>
                    <a:pt x="268" y="2139"/>
                    <a:pt x="271" y="2125"/>
                  </a:cubicBezTo>
                  <a:cubicBezTo>
                    <a:pt x="282" y="2114"/>
                    <a:pt x="291" y="2100"/>
                    <a:pt x="292" y="2086"/>
                  </a:cubicBezTo>
                  <a:cubicBezTo>
                    <a:pt x="293" y="2073"/>
                    <a:pt x="292" y="2063"/>
                    <a:pt x="289" y="2055"/>
                  </a:cubicBezTo>
                  <a:cubicBezTo>
                    <a:pt x="289" y="2055"/>
                    <a:pt x="290" y="2054"/>
                    <a:pt x="290" y="2054"/>
                  </a:cubicBezTo>
                  <a:cubicBezTo>
                    <a:pt x="301" y="2058"/>
                    <a:pt x="301" y="2058"/>
                    <a:pt x="301" y="2058"/>
                  </a:cubicBezTo>
                  <a:cubicBezTo>
                    <a:pt x="300" y="2059"/>
                    <a:pt x="299" y="2059"/>
                    <a:pt x="299" y="2059"/>
                  </a:cubicBezTo>
                  <a:cubicBezTo>
                    <a:pt x="299" y="2059"/>
                    <a:pt x="313" y="2076"/>
                    <a:pt x="328" y="2086"/>
                  </a:cubicBezTo>
                  <a:cubicBezTo>
                    <a:pt x="329" y="2107"/>
                    <a:pt x="330" y="2128"/>
                    <a:pt x="331" y="2147"/>
                  </a:cubicBezTo>
                  <a:cubicBezTo>
                    <a:pt x="332" y="2154"/>
                    <a:pt x="333" y="2161"/>
                    <a:pt x="333" y="2167"/>
                  </a:cubicBezTo>
                  <a:cubicBezTo>
                    <a:pt x="326" y="2160"/>
                    <a:pt x="315" y="2157"/>
                    <a:pt x="304" y="2159"/>
                  </a:cubicBezTo>
                  <a:cubicBezTo>
                    <a:pt x="289" y="2162"/>
                    <a:pt x="274" y="2177"/>
                    <a:pt x="271" y="2180"/>
                  </a:cubicBezTo>
                  <a:lnTo>
                    <a:pt x="262" y="2174"/>
                  </a:lnTo>
                  <a:close/>
                  <a:moveTo>
                    <a:pt x="249" y="2121"/>
                  </a:moveTo>
                  <a:cubicBezTo>
                    <a:pt x="249" y="2121"/>
                    <a:pt x="249" y="2119"/>
                    <a:pt x="250" y="2117"/>
                  </a:cubicBezTo>
                  <a:cubicBezTo>
                    <a:pt x="250" y="2118"/>
                    <a:pt x="250" y="2119"/>
                    <a:pt x="250" y="2120"/>
                  </a:cubicBezTo>
                  <a:cubicBezTo>
                    <a:pt x="249" y="2121"/>
                    <a:pt x="249" y="2121"/>
                    <a:pt x="249" y="2121"/>
                  </a:cubicBezTo>
                  <a:close/>
                  <a:moveTo>
                    <a:pt x="419" y="1687"/>
                  </a:moveTo>
                  <a:cubicBezTo>
                    <a:pt x="419" y="1687"/>
                    <a:pt x="417" y="1679"/>
                    <a:pt x="415" y="1664"/>
                  </a:cubicBezTo>
                  <a:cubicBezTo>
                    <a:pt x="417" y="1669"/>
                    <a:pt x="419" y="1673"/>
                    <a:pt x="421" y="1676"/>
                  </a:cubicBezTo>
                  <a:cubicBezTo>
                    <a:pt x="422" y="1684"/>
                    <a:pt x="423" y="1694"/>
                    <a:pt x="424" y="1703"/>
                  </a:cubicBezTo>
                  <a:cubicBezTo>
                    <a:pt x="424" y="1704"/>
                    <a:pt x="423" y="1705"/>
                    <a:pt x="423" y="1705"/>
                  </a:cubicBezTo>
                  <a:cubicBezTo>
                    <a:pt x="420" y="1694"/>
                    <a:pt x="419" y="1687"/>
                    <a:pt x="419" y="1687"/>
                  </a:cubicBezTo>
                  <a:close/>
                  <a:moveTo>
                    <a:pt x="560" y="572"/>
                  </a:moveTo>
                  <a:cubicBezTo>
                    <a:pt x="561" y="572"/>
                    <a:pt x="562" y="573"/>
                    <a:pt x="562" y="573"/>
                  </a:cubicBezTo>
                  <a:cubicBezTo>
                    <a:pt x="558" y="576"/>
                    <a:pt x="553" y="580"/>
                    <a:pt x="549" y="584"/>
                  </a:cubicBezTo>
                  <a:cubicBezTo>
                    <a:pt x="551" y="582"/>
                    <a:pt x="555" y="577"/>
                    <a:pt x="560" y="572"/>
                  </a:cubicBezTo>
                  <a:close/>
                  <a:moveTo>
                    <a:pt x="2297" y="683"/>
                  </a:moveTo>
                  <a:cubicBezTo>
                    <a:pt x="2297" y="683"/>
                    <a:pt x="2297" y="683"/>
                    <a:pt x="2297" y="683"/>
                  </a:cubicBezTo>
                  <a:cubicBezTo>
                    <a:pt x="2298" y="683"/>
                    <a:pt x="2298" y="686"/>
                    <a:pt x="2298" y="692"/>
                  </a:cubicBezTo>
                  <a:cubicBezTo>
                    <a:pt x="2297" y="710"/>
                    <a:pt x="2296" y="731"/>
                    <a:pt x="2298" y="741"/>
                  </a:cubicBezTo>
                  <a:cubicBezTo>
                    <a:pt x="2298" y="787"/>
                    <a:pt x="2302" y="844"/>
                    <a:pt x="2328" y="851"/>
                  </a:cubicBezTo>
                  <a:cubicBezTo>
                    <a:pt x="2321" y="856"/>
                    <a:pt x="2315" y="861"/>
                    <a:pt x="2311" y="866"/>
                  </a:cubicBezTo>
                  <a:cubicBezTo>
                    <a:pt x="2299" y="847"/>
                    <a:pt x="2286" y="828"/>
                    <a:pt x="2272" y="809"/>
                  </a:cubicBezTo>
                  <a:cubicBezTo>
                    <a:pt x="2272" y="807"/>
                    <a:pt x="2271" y="805"/>
                    <a:pt x="2271" y="804"/>
                  </a:cubicBezTo>
                  <a:cubicBezTo>
                    <a:pt x="2270" y="801"/>
                    <a:pt x="2270" y="798"/>
                    <a:pt x="2269" y="796"/>
                  </a:cubicBezTo>
                  <a:cubicBezTo>
                    <a:pt x="2274" y="782"/>
                    <a:pt x="2278" y="766"/>
                    <a:pt x="2282" y="750"/>
                  </a:cubicBezTo>
                  <a:cubicBezTo>
                    <a:pt x="2291" y="740"/>
                    <a:pt x="2295" y="707"/>
                    <a:pt x="2297" y="683"/>
                  </a:cubicBezTo>
                  <a:close/>
                  <a:moveTo>
                    <a:pt x="2043" y="2349"/>
                  </a:moveTo>
                  <a:cubicBezTo>
                    <a:pt x="2042" y="2349"/>
                    <a:pt x="2042" y="2347"/>
                    <a:pt x="2042" y="2343"/>
                  </a:cubicBezTo>
                  <a:cubicBezTo>
                    <a:pt x="2043" y="2332"/>
                    <a:pt x="2044" y="2320"/>
                    <a:pt x="2043" y="2313"/>
                  </a:cubicBezTo>
                  <a:cubicBezTo>
                    <a:pt x="2044" y="2313"/>
                    <a:pt x="2046" y="2313"/>
                    <a:pt x="2047" y="2312"/>
                  </a:cubicBezTo>
                  <a:cubicBezTo>
                    <a:pt x="2047" y="2315"/>
                    <a:pt x="2047" y="2317"/>
                    <a:pt x="2047" y="2320"/>
                  </a:cubicBezTo>
                  <a:cubicBezTo>
                    <a:pt x="2045" y="2329"/>
                    <a:pt x="2044" y="2340"/>
                    <a:pt x="2043" y="2349"/>
                  </a:cubicBezTo>
                  <a:cubicBezTo>
                    <a:pt x="2043" y="2349"/>
                    <a:pt x="2043" y="2349"/>
                    <a:pt x="2043" y="2349"/>
                  </a:cubicBezTo>
                  <a:close/>
                  <a:moveTo>
                    <a:pt x="2246" y="743"/>
                  </a:moveTo>
                  <a:cubicBezTo>
                    <a:pt x="2246" y="742"/>
                    <a:pt x="2245" y="740"/>
                    <a:pt x="2244" y="739"/>
                  </a:cubicBezTo>
                  <a:cubicBezTo>
                    <a:pt x="2261" y="711"/>
                    <a:pt x="2273" y="676"/>
                    <a:pt x="2276" y="678"/>
                  </a:cubicBezTo>
                  <a:cubicBezTo>
                    <a:pt x="2279" y="680"/>
                    <a:pt x="2261" y="710"/>
                    <a:pt x="2246" y="743"/>
                  </a:cubicBezTo>
                  <a:close/>
                  <a:moveTo>
                    <a:pt x="2574" y="1029"/>
                  </a:moveTo>
                  <a:cubicBezTo>
                    <a:pt x="2572" y="1042"/>
                    <a:pt x="2570" y="1058"/>
                    <a:pt x="2570" y="1074"/>
                  </a:cubicBezTo>
                  <a:cubicBezTo>
                    <a:pt x="2542" y="1066"/>
                    <a:pt x="2527" y="1087"/>
                    <a:pt x="2513" y="1100"/>
                  </a:cubicBezTo>
                  <a:cubicBezTo>
                    <a:pt x="2509" y="1100"/>
                    <a:pt x="2501" y="1103"/>
                    <a:pt x="2500" y="1101"/>
                  </a:cubicBezTo>
                  <a:cubicBezTo>
                    <a:pt x="2499" y="1100"/>
                    <a:pt x="2509" y="1089"/>
                    <a:pt x="2507" y="1088"/>
                  </a:cubicBezTo>
                  <a:cubicBezTo>
                    <a:pt x="2505" y="1086"/>
                    <a:pt x="2495" y="1096"/>
                    <a:pt x="2493" y="1094"/>
                  </a:cubicBezTo>
                  <a:cubicBezTo>
                    <a:pt x="2492" y="1094"/>
                    <a:pt x="2494" y="1087"/>
                    <a:pt x="2494" y="1083"/>
                  </a:cubicBezTo>
                  <a:cubicBezTo>
                    <a:pt x="2495" y="1083"/>
                    <a:pt x="2495" y="1082"/>
                    <a:pt x="2496" y="1082"/>
                  </a:cubicBezTo>
                  <a:cubicBezTo>
                    <a:pt x="2510" y="1106"/>
                    <a:pt x="2554" y="1044"/>
                    <a:pt x="2576" y="1017"/>
                  </a:cubicBezTo>
                  <a:cubicBezTo>
                    <a:pt x="2576" y="1021"/>
                    <a:pt x="2575" y="1025"/>
                    <a:pt x="2574" y="1029"/>
                  </a:cubicBezTo>
                  <a:close/>
                  <a:moveTo>
                    <a:pt x="1973" y="2323"/>
                  </a:moveTo>
                  <a:cubicBezTo>
                    <a:pt x="1988" y="2340"/>
                    <a:pt x="2006" y="2356"/>
                    <a:pt x="2008" y="2360"/>
                  </a:cubicBezTo>
                  <a:cubicBezTo>
                    <a:pt x="2006" y="2359"/>
                    <a:pt x="2005" y="2358"/>
                    <a:pt x="2003" y="2357"/>
                  </a:cubicBezTo>
                  <a:cubicBezTo>
                    <a:pt x="1996" y="2350"/>
                    <a:pt x="1985" y="2337"/>
                    <a:pt x="1973" y="2326"/>
                  </a:cubicBezTo>
                  <a:cubicBezTo>
                    <a:pt x="1973" y="2325"/>
                    <a:pt x="1973" y="2324"/>
                    <a:pt x="1973" y="2323"/>
                  </a:cubicBezTo>
                  <a:close/>
                  <a:moveTo>
                    <a:pt x="1268" y="2440"/>
                  </a:moveTo>
                  <a:cubicBezTo>
                    <a:pt x="1270" y="2449"/>
                    <a:pt x="1254" y="2407"/>
                    <a:pt x="1230" y="2367"/>
                  </a:cubicBezTo>
                  <a:cubicBezTo>
                    <a:pt x="1239" y="2369"/>
                    <a:pt x="1248" y="2371"/>
                    <a:pt x="1257" y="2373"/>
                  </a:cubicBezTo>
                  <a:cubicBezTo>
                    <a:pt x="1251" y="2391"/>
                    <a:pt x="1265" y="2427"/>
                    <a:pt x="1268" y="2440"/>
                  </a:cubicBezTo>
                  <a:close/>
                  <a:moveTo>
                    <a:pt x="630" y="2205"/>
                  </a:moveTo>
                  <a:cubicBezTo>
                    <a:pt x="629" y="2204"/>
                    <a:pt x="628" y="2204"/>
                    <a:pt x="626" y="2203"/>
                  </a:cubicBezTo>
                  <a:cubicBezTo>
                    <a:pt x="638" y="2206"/>
                    <a:pt x="650" y="2208"/>
                    <a:pt x="661" y="2211"/>
                  </a:cubicBezTo>
                  <a:cubicBezTo>
                    <a:pt x="651" y="2211"/>
                    <a:pt x="641" y="2210"/>
                    <a:pt x="632" y="2209"/>
                  </a:cubicBezTo>
                  <a:cubicBezTo>
                    <a:pt x="631" y="2207"/>
                    <a:pt x="631" y="2206"/>
                    <a:pt x="630" y="2205"/>
                  </a:cubicBezTo>
                  <a:close/>
                  <a:moveTo>
                    <a:pt x="470" y="1445"/>
                  </a:moveTo>
                  <a:cubicBezTo>
                    <a:pt x="465" y="1431"/>
                    <a:pt x="459" y="1416"/>
                    <a:pt x="454" y="1403"/>
                  </a:cubicBezTo>
                  <a:cubicBezTo>
                    <a:pt x="458" y="1406"/>
                    <a:pt x="464" y="1410"/>
                    <a:pt x="469" y="1413"/>
                  </a:cubicBezTo>
                  <a:cubicBezTo>
                    <a:pt x="469" y="1423"/>
                    <a:pt x="469" y="1434"/>
                    <a:pt x="470" y="1445"/>
                  </a:cubicBezTo>
                  <a:close/>
                  <a:moveTo>
                    <a:pt x="1945" y="419"/>
                  </a:moveTo>
                  <a:cubicBezTo>
                    <a:pt x="1946" y="419"/>
                    <a:pt x="1947" y="420"/>
                    <a:pt x="1947" y="421"/>
                  </a:cubicBezTo>
                  <a:cubicBezTo>
                    <a:pt x="1945" y="422"/>
                    <a:pt x="1943" y="422"/>
                    <a:pt x="1941" y="423"/>
                  </a:cubicBezTo>
                  <a:cubicBezTo>
                    <a:pt x="1943" y="422"/>
                    <a:pt x="1944" y="421"/>
                    <a:pt x="1945" y="419"/>
                  </a:cubicBezTo>
                  <a:close/>
                  <a:moveTo>
                    <a:pt x="2133" y="561"/>
                  </a:moveTo>
                  <a:cubicBezTo>
                    <a:pt x="2127" y="554"/>
                    <a:pt x="2127" y="554"/>
                    <a:pt x="2127" y="554"/>
                  </a:cubicBezTo>
                  <a:cubicBezTo>
                    <a:pt x="2129" y="550"/>
                    <a:pt x="2131" y="538"/>
                    <a:pt x="2132" y="527"/>
                  </a:cubicBezTo>
                  <a:cubicBezTo>
                    <a:pt x="2133" y="534"/>
                    <a:pt x="2132" y="547"/>
                    <a:pt x="2133" y="561"/>
                  </a:cubicBezTo>
                  <a:close/>
                  <a:moveTo>
                    <a:pt x="2177" y="2260"/>
                  </a:moveTo>
                  <a:cubicBezTo>
                    <a:pt x="2180" y="2258"/>
                    <a:pt x="2185" y="2258"/>
                    <a:pt x="2191" y="2259"/>
                  </a:cubicBezTo>
                  <a:cubicBezTo>
                    <a:pt x="2189" y="2260"/>
                    <a:pt x="2186" y="2262"/>
                    <a:pt x="2184" y="2263"/>
                  </a:cubicBezTo>
                  <a:cubicBezTo>
                    <a:pt x="2178" y="2262"/>
                    <a:pt x="2175" y="2261"/>
                    <a:pt x="2177" y="2260"/>
                  </a:cubicBezTo>
                  <a:close/>
                  <a:moveTo>
                    <a:pt x="2212" y="2267"/>
                  </a:moveTo>
                  <a:cubicBezTo>
                    <a:pt x="2215" y="2265"/>
                    <a:pt x="2218" y="2262"/>
                    <a:pt x="2220" y="2259"/>
                  </a:cubicBezTo>
                  <a:cubicBezTo>
                    <a:pt x="2219" y="2261"/>
                    <a:pt x="2216" y="2264"/>
                    <a:pt x="2213" y="2267"/>
                  </a:cubicBezTo>
                  <a:cubicBezTo>
                    <a:pt x="2213" y="2267"/>
                    <a:pt x="2212" y="2267"/>
                    <a:pt x="2212" y="2267"/>
                  </a:cubicBezTo>
                  <a:close/>
                  <a:moveTo>
                    <a:pt x="2203" y="2211"/>
                  </a:moveTo>
                  <a:cubicBezTo>
                    <a:pt x="2202" y="2210"/>
                    <a:pt x="2202" y="2210"/>
                    <a:pt x="2201" y="2209"/>
                  </a:cubicBezTo>
                  <a:cubicBezTo>
                    <a:pt x="2201" y="2208"/>
                    <a:pt x="2201" y="2207"/>
                    <a:pt x="2201" y="2206"/>
                  </a:cubicBezTo>
                  <a:cubicBezTo>
                    <a:pt x="2205" y="2210"/>
                    <a:pt x="2207" y="2213"/>
                    <a:pt x="2208" y="2215"/>
                  </a:cubicBezTo>
                  <a:cubicBezTo>
                    <a:pt x="2207" y="2213"/>
                    <a:pt x="2205" y="2212"/>
                    <a:pt x="2203" y="2211"/>
                  </a:cubicBezTo>
                  <a:close/>
                  <a:moveTo>
                    <a:pt x="1982" y="2362"/>
                  </a:moveTo>
                  <a:cubicBezTo>
                    <a:pt x="1984" y="2363"/>
                    <a:pt x="1986" y="2365"/>
                    <a:pt x="1989" y="2366"/>
                  </a:cubicBezTo>
                  <a:cubicBezTo>
                    <a:pt x="1983" y="2365"/>
                    <a:pt x="1976" y="2363"/>
                    <a:pt x="1968" y="2361"/>
                  </a:cubicBezTo>
                  <a:cubicBezTo>
                    <a:pt x="1968" y="2360"/>
                    <a:pt x="1969" y="2359"/>
                    <a:pt x="1969" y="2358"/>
                  </a:cubicBezTo>
                  <a:cubicBezTo>
                    <a:pt x="1973" y="2360"/>
                    <a:pt x="1978" y="2361"/>
                    <a:pt x="1982" y="2362"/>
                  </a:cubicBezTo>
                  <a:close/>
                  <a:moveTo>
                    <a:pt x="1378" y="2466"/>
                  </a:moveTo>
                  <a:cubicBezTo>
                    <a:pt x="1378" y="2466"/>
                    <a:pt x="1378" y="2466"/>
                    <a:pt x="1378" y="2466"/>
                  </a:cubicBezTo>
                  <a:cubicBezTo>
                    <a:pt x="1378" y="2466"/>
                    <a:pt x="1378" y="2466"/>
                    <a:pt x="1378" y="2466"/>
                  </a:cubicBezTo>
                  <a:cubicBezTo>
                    <a:pt x="1378" y="2466"/>
                    <a:pt x="1378" y="2466"/>
                    <a:pt x="1378" y="2466"/>
                  </a:cubicBezTo>
                  <a:close/>
                  <a:moveTo>
                    <a:pt x="1193" y="2386"/>
                  </a:moveTo>
                  <a:cubicBezTo>
                    <a:pt x="1189" y="2404"/>
                    <a:pt x="1164" y="2368"/>
                    <a:pt x="1141" y="2341"/>
                  </a:cubicBezTo>
                  <a:cubicBezTo>
                    <a:pt x="1149" y="2344"/>
                    <a:pt x="1158" y="2347"/>
                    <a:pt x="1167" y="2350"/>
                  </a:cubicBezTo>
                  <a:cubicBezTo>
                    <a:pt x="1179" y="2368"/>
                    <a:pt x="1193" y="2386"/>
                    <a:pt x="1193" y="2386"/>
                  </a:cubicBezTo>
                  <a:close/>
                  <a:moveTo>
                    <a:pt x="639" y="631"/>
                  </a:moveTo>
                  <a:cubicBezTo>
                    <a:pt x="639" y="632"/>
                    <a:pt x="639" y="633"/>
                    <a:pt x="639" y="634"/>
                  </a:cubicBezTo>
                  <a:cubicBezTo>
                    <a:pt x="638" y="633"/>
                    <a:pt x="637" y="633"/>
                    <a:pt x="635" y="634"/>
                  </a:cubicBezTo>
                  <a:cubicBezTo>
                    <a:pt x="634" y="634"/>
                    <a:pt x="633" y="642"/>
                    <a:pt x="631" y="652"/>
                  </a:cubicBezTo>
                  <a:cubicBezTo>
                    <a:pt x="630" y="651"/>
                    <a:pt x="630" y="650"/>
                    <a:pt x="629" y="649"/>
                  </a:cubicBezTo>
                  <a:cubicBezTo>
                    <a:pt x="629" y="648"/>
                    <a:pt x="629" y="646"/>
                    <a:pt x="629" y="644"/>
                  </a:cubicBezTo>
                  <a:cubicBezTo>
                    <a:pt x="631" y="642"/>
                    <a:pt x="633" y="637"/>
                    <a:pt x="634" y="632"/>
                  </a:cubicBezTo>
                  <a:cubicBezTo>
                    <a:pt x="636" y="632"/>
                    <a:pt x="637" y="631"/>
                    <a:pt x="639" y="631"/>
                  </a:cubicBezTo>
                  <a:close/>
                  <a:moveTo>
                    <a:pt x="665" y="641"/>
                  </a:moveTo>
                  <a:cubicBezTo>
                    <a:pt x="666" y="643"/>
                    <a:pt x="667" y="646"/>
                    <a:pt x="668" y="648"/>
                  </a:cubicBezTo>
                  <a:cubicBezTo>
                    <a:pt x="667" y="649"/>
                    <a:pt x="666" y="650"/>
                    <a:pt x="665" y="651"/>
                  </a:cubicBezTo>
                  <a:cubicBezTo>
                    <a:pt x="664" y="648"/>
                    <a:pt x="663" y="646"/>
                    <a:pt x="663" y="643"/>
                  </a:cubicBezTo>
                  <a:cubicBezTo>
                    <a:pt x="664" y="642"/>
                    <a:pt x="664" y="641"/>
                    <a:pt x="665" y="641"/>
                  </a:cubicBezTo>
                  <a:close/>
                  <a:moveTo>
                    <a:pt x="1924" y="485"/>
                  </a:moveTo>
                  <a:cubicBezTo>
                    <a:pt x="1928" y="504"/>
                    <a:pt x="1954" y="512"/>
                    <a:pt x="1971" y="517"/>
                  </a:cubicBezTo>
                  <a:cubicBezTo>
                    <a:pt x="1973" y="518"/>
                    <a:pt x="1975" y="520"/>
                    <a:pt x="1978" y="521"/>
                  </a:cubicBezTo>
                  <a:cubicBezTo>
                    <a:pt x="1966" y="518"/>
                    <a:pt x="1943" y="512"/>
                    <a:pt x="1927" y="512"/>
                  </a:cubicBezTo>
                  <a:cubicBezTo>
                    <a:pt x="1921" y="509"/>
                    <a:pt x="1915" y="506"/>
                    <a:pt x="1909" y="503"/>
                  </a:cubicBezTo>
                  <a:cubicBezTo>
                    <a:pt x="1914" y="504"/>
                    <a:pt x="1918" y="502"/>
                    <a:pt x="1921" y="496"/>
                  </a:cubicBezTo>
                  <a:cubicBezTo>
                    <a:pt x="1923" y="492"/>
                    <a:pt x="1924" y="489"/>
                    <a:pt x="1924" y="485"/>
                  </a:cubicBezTo>
                  <a:close/>
                  <a:moveTo>
                    <a:pt x="1970" y="440"/>
                  </a:moveTo>
                  <a:cubicBezTo>
                    <a:pt x="1971" y="440"/>
                    <a:pt x="1971" y="440"/>
                    <a:pt x="1971" y="439"/>
                  </a:cubicBezTo>
                  <a:cubicBezTo>
                    <a:pt x="1974" y="441"/>
                    <a:pt x="1976" y="443"/>
                    <a:pt x="1979" y="445"/>
                  </a:cubicBezTo>
                  <a:cubicBezTo>
                    <a:pt x="1979" y="446"/>
                    <a:pt x="1979" y="447"/>
                    <a:pt x="1979" y="448"/>
                  </a:cubicBezTo>
                  <a:cubicBezTo>
                    <a:pt x="1979" y="448"/>
                    <a:pt x="1978" y="449"/>
                    <a:pt x="1977" y="449"/>
                  </a:cubicBezTo>
                  <a:cubicBezTo>
                    <a:pt x="1975" y="446"/>
                    <a:pt x="1973" y="442"/>
                    <a:pt x="1970" y="440"/>
                  </a:cubicBezTo>
                  <a:close/>
                  <a:moveTo>
                    <a:pt x="2416" y="795"/>
                  </a:moveTo>
                  <a:cubicBezTo>
                    <a:pt x="2417" y="799"/>
                    <a:pt x="2419" y="806"/>
                    <a:pt x="2417" y="807"/>
                  </a:cubicBezTo>
                  <a:cubicBezTo>
                    <a:pt x="2416" y="808"/>
                    <a:pt x="2405" y="799"/>
                    <a:pt x="2404" y="800"/>
                  </a:cubicBezTo>
                  <a:cubicBezTo>
                    <a:pt x="2402" y="802"/>
                    <a:pt x="2412" y="812"/>
                    <a:pt x="2410" y="814"/>
                  </a:cubicBezTo>
                  <a:cubicBezTo>
                    <a:pt x="2410" y="815"/>
                    <a:pt x="2408" y="814"/>
                    <a:pt x="2405" y="814"/>
                  </a:cubicBezTo>
                  <a:cubicBezTo>
                    <a:pt x="2405" y="813"/>
                    <a:pt x="2404" y="811"/>
                    <a:pt x="2404" y="810"/>
                  </a:cubicBezTo>
                  <a:cubicBezTo>
                    <a:pt x="2401" y="804"/>
                    <a:pt x="2402" y="797"/>
                    <a:pt x="2402" y="791"/>
                  </a:cubicBezTo>
                  <a:cubicBezTo>
                    <a:pt x="2406" y="794"/>
                    <a:pt x="2411" y="795"/>
                    <a:pt x="2416" y="795"/>
                  </a:cubicBezTo>
                  <a:close/>
                  <a:moveTo>
                    <a:pt x="2463" y="1360"/>
                  </a:moveTo>
                  <a:cubicBezTo>
                    <a:pt x="2466" y="1371"/>
                    <a:pt x="2470" y="1384"/>
                    <a:pt x="2475" y="1398"/>
                  </a:cubicBezTo>
                  <a:cubicBezTo>
                    <a:pt x="2472" y="1397"/>
                    <a:pt x="2468" y="1396"/>
                    <a:pt x="2464" y="1395"/>
                  </a:cubicBezTo>
                  <a:cubicBezTo>
                    <a:pt x="2464" y="1383"/>
                    <a:pt x="2464" y="1372"/>
                    <a:pt x="2463" y="1360"/>
                  </a:cubicBezTo>
                  <a:close/>
                  <a:moveTo>
                    <a:pt x="2368" y="1984"/>
                  </a:moveTo>
                  <a:cubicBezTo>
                    <a:pt x="2370" y="1987"/>
                    <a:pt x="2371" y="1989"/>
                    <a:pt x="2373" y="1990"/>
                  </a:cubicBezTo>
                  <a:cubicBezTo>
                    <a:pt x="2375" y="2005"/>
                    <a:pt x="2380" y="2025"/>
                    <a:pt x="2385" y="2043"/>
                  </a:cubicBezTo>
                  <a:cubicBezTo>
                    <a:pt x="2384" y="2043"/>
                    <a:pt x="2383" y="2043"/>
                    <a:pt x="2381" y="2043"/>
                  </a:cubicBezTo>
                  <a:cubicBezTo>
                    <a:pt x="2372" y="2012"/>
                    <a:pt x="2360" y="1976"/>
                    <a:pt x="2352" y="1983"/>
                  </a:cubicBezTo>
                  <a:cubicBezTo>
                    <a:pt x="2343" y="1992"/>
                    <a:pt x="2352" y="2020"/>
                    <a:pt x="2361" y="2042"/>
                  </a:cubicBezTo>
                  <a:cubicBezTo>
                    <a:pt x="2361" y="2042"/>
                    <a:pt x="2361" y="2042"/>
                    <a:pt x="2361" y="2042"/>
                  </a:cubicBezTo>
                  <a:cubicBezTo>
                    <a:pt x="2361" y="2041"/>
                    <a:pt x="2360" y="2041"/>
                    <a:pt x="2359" y="2040"/>
                  </a:cubicBezTo>
                  <a:cubicBezTo>
                    <a:pt x="2350" y="2019"/>
                    <a:pt x="2336" y="1998"/>
                    <a:pt x="2321" y="2008"/>
                  </a:cubicBezTo>
                  <a:cubicBezTo>
                    <a:pt x="2317" y="2011"/>
                    <a:pt x="2316" y="2015"/>
                    <a:pt x="2317" y="2021"/>
                  </a:cubicBezTo>
                  <a:cubicBezTo>
                    <a:pt x="2309" y="2026"/>
                    <a:pt x="2302" y="2037"/>
                    <a:pt x="2296" y="2049"/>
                  </a:cubicBezTo>
                  <a:cubicBezTo>
                    <a:pt x="2297" y="2045"/>
                    <a:pt x="2299" y="2042"/>
                    <a:pt x="2300" y="2038"/>
                  </a:cubicBezTo>
                  <a:cubicBezTo>
                    <a:pt x="2305" y="2025"/>
                    <a:pt x="2310" y="2012"/>
                    <a:pt x="2311" y="2002"/>
                  </a:cubicBezTo>
                  <a:cubicBezTo>
                    <a:pt x="2314" y="1989"/>
                    <a:pt x="2318" y="1975"/>
                    <a:pt x="2322" y="1961"/>
                  </a:cubicBezTo>
                  <a:cubicBezTo>
                    <a:pt x="2324" y="1955"/>
                    <a:pt x="2325" y="1949"/>
                    <a:pt x="2327" y="1943"/>
                  </a:cubicBezTo>
                  <a:cubicBezTo>
                    <a:pt x="2331" y="1940"/>
                    <a:pt x="2331" y="1940"/>
                    <a:pt x="2331" y="1940"/>
                  </a:cubicBezTo>
                  <a:cubicBezTo>
                    <a:pt x="2331" y="1941"/>
                    <a:pt x="2332" y="1943"/>
                    <a:pt x="2333" y="1944"/>
                  </a:cubicBezTo>
                  <a:cubicBezTo>
                    <a:pt x="2341" y="1957"/>
                    <a:pt x="2362" y="1940"/>
                    <a:pt x="2383" y="1921"/>
                  </a:cubicBezTo>
                  <a:cubicBezTo>
                    <a:pt x="2386" y="1920"/>
                    <a:pt x="2389" y="1918"/>
                    <a:pt x="2392" y="1917"/>
                  </a:cubicBezTo>
                  <a:cubicBezTo>
                    <a:pt x="2373" y="1937"/>
                    <a:pt x="2355" y="1950"/>
                    <a:pt x="2368" y="1984"/>
                  </a:cubicBezTo>
                  <a:close/>
                  <a:moveTo>
                    <a:pt x="2439" y="1722"/>
                  </a:moveTo>
                  <a:cubicBezTo>
                    <a:pt x="2439" y="1721"/>
                    <a:pt x="2440" y="1720"/>
                    <a:pt x="2441" y="1720"/>
                  </a:cubicBezTo>
                  <a:cubicBezTo>
                    <a:pt x="2441" y="1720"/>
                    <a:pt x="2441" y="1721"/>
                    <a:pt x="2441" y="1721"/>
                  </a:cubicBezTo>
                  <a:cubicBezTo>
                    <a:pt x="2441" y="1721"/>
                    <a:pt x="2440" y="1721"/>
                    <a:pt x="2439" y="1722"/>
                  </a:cubicBezTo>
                  <a:close/>
                  <a:moveTo>
                    <a:pt x="2222" y="2049"/>
                  </a:moveTo>
                  <a:cubicBezTo>
                    <a:pt x="2223" y="2051"/>
                    <a:pt x="2225" y="2054"/>
                    <a:pt x="2226" y="2056"/>
                  </a:cubicBezTo>
                  <a:cubicBezTo>
                    <a:pt x="2225" y="2056"/>
                    <a:pt x="2225" y="2056"/>
                    <a:pt x="2224" y="2056"/>
                  </a:cubicBezTo>
                  <a:cubicBezTo>
                    <a:pt x="2223" y="2054"/>
                    <a:pt x="2222" y="2052"/>
                    <a:pt x="2222" y="2050"/>
                  </a:cubicBezTo>
                  <a:cubicBezTo>
                    <a:pt x="2222" y="2050"/>
                    <a:pt x="2222" y="2049"/>
                    <a:pt x="2222" y="2049"/>
                  </a:cubicBezTo>
                  <a:close/>
                  <a:moveTo>
                    <a:pt x="2208" y="2112"/>
                  </a:moveTo>
                  <a:cubicBezTo>
                    <a:pt x="2208" y="2112"/>
                    <a:pt x="2209" y="2112"/>
                    <a:pt x="2210" y="2112"/>
                  </a:cubicBezTo>
                  <a:cubicBezTo>
                    <a:pt x="2210" y="2113"/>
                    <a:pt x="2210" y="2113"/>
                    <a:pt x="2210" y="2113"/>
                  </a:cubicBezTo>
                  <a:cubicBezTo>
                    <a:pt x="2206" y="2113"/>
                    <a:pt x="2203" y="2114"/>
                    <a:pt x="2199" y="2114"/>
                  </a:cubicBezTo>
                  <a:cubicBezTo>
                    <a:pt x="2198" y="2114"/>
                    <a:pt x="2198" y="2113"/>
                    <a:pt x="2198" y="2113"/>
                  </a:cubicBezTo>
                  <a:cubicBezTo>
                    <a:pt x="2202" y="2113"/>
                    <a:pt x="2205" y="2112"/>
                    <a:pt x="2208" y="2112"/>
                  </a:cubicBezTo>
                  <a:close/>
                  <a:moveTo>
                    <a:pt x="2355" y="2113"/>
                  </a:moveTo>
                  <a:cubicBezTo>
                    <a:pt x="2356" y="2113"/>
                    <a:pt x="2356" y="2113"/>
                    <a:pt x="2357" y="2113"/>
                  </a:cubicBezTo>
                  <a:cubicBezTo>
                    <a:pt x="2356" y="2113"/>
                    <a:pt x="2356" y="2113"/>
                    <a:pt x="2355" y="2113"/>
                  </a:cubicBezTo>
                  <a:cubicBezTo>
                    <a:pt x="2355" y="2113"/>
                    <a:pt x="2355" y="2113"/>
                    <a:pt x="2355" y="2113"/>
                  </a:cubicBezTo>
                  <a:close/>
                  <a:moveTo>
                    <a:pt x="2367" y="2087"/>
                  </a:moveTo>
                  <a:cubicBezTo>
                    <a:pt x="2366" y="2087"/>
                    <a:pt x="2366" y="2087"/>
                    <a:pt x="2366" y="2086"/>
                  </a:cubicBezTo>
                  <a:cubicBezTo>
                    <a:pt x="2366" y="2086"/>
                    <a:pt x="2367" y="2085"/>
                    <a:pt x="2367" y="2085"/>
                  </a:cubicBezTo>
                  <a:cubicBezTo>
                    <a:pt x="2370" y="2088"/>
                    <a:pt x="2371" y="2090"/>
                    <a:pt x="2372" y="2091"/>
                  </a:cubicBezTo>
                  <a:cubicBezTo>
                    <a:pt x="2370" y="2090"/>
                    <a:pt x="2369" y="2089"/>
                    <a:pt x="2367" y="2087"/>
                  </a:cubicBezTo>
                  <a:close/>
                  <a:moveTo>
                    <a:pt x="2349" y="2069"/>
                  </a:moveTo>
                  <a:cubicBezTo>
                    <a:pt x="2349" y="2067"/>
                    <a:pt x="2348" y="2066"/>
                    <a:pt x="2348" y="2065"/>
                  </a:cubicBezTo>
                  <a:cubicBezTo>
                    <a:pt x="2349" y="2066"/>
                    <a:pt x="2350" y="2067"/>
                    <a:pt x="2351" y="2068"/>
                  </a:cubicBezTo>
                  <a:cubicBezTo>
                    <a:pt x="2350" y="2068"/>
                    <a:pt x="2350" y="2068"/>
                    <a:pt x="2349" y="2069"/>
                  </a:cubicBezTo>
                  <a:close/>
                  <a:moveTo>
                    <a:pt x="2207" y="2066"/>
                  </a:moveTo>
                  <a:cubicBezTo>
                    <a:pt x="2218" y="2078"/>
                    <a:pt x="2228" y="2088"/>
                    <a:pt x="2230" y="2091"/>
                  </a:cubicBezTo>
                  <a:cubicBezTo>
                    <a:pt x="2228" y="2090"/>
                    <a:pt x="2227" y="2089"/>
                    <a:pt x="2225" y="2087"/>
                  </a:cubicBezTo>
                  <a:cubicBezTo>
                    <a:pt x="2220" y="2083"/>
                    <a:pt x="2214" y="2075"/>
                    <a:pt x="2206" y="2067"/>
                  </a:cubicBezTo>
                  <a:cubicBezTo>
                    <a:pt x="2206" y="2067"/>
                    <a:pt x="2207" y="2067"/>
                    <a:pt x="2207" y="2066"/>
                  </a:cubicBezTo>
                  <a:close/>
                  <a:moveTo>
                    <a:pt x="2204" y="2093"/>
                  </a:moveTo>
                  <a:cubicBezTo>
                    <a:pt x="2206" y="2094"/>
                    <a:pt x="2208" y="2096"/>
                    <a:pt x="2211" y="2097"/>
                  </a:cubicBezTo>
                  <a:cubicBezTo>
                    <a:pt x="2205" y="2096"/>
                    <a:pt x="2196" y="2093"/>
                    <a:pt x="2187" y="2091"/>
                  </a:cubicBezTo>
                  <a:cubicBezTo>
                    <a:pt x="2187" y="2090"/>
                    <a:pt x="2186" y="2090"/>
                    <a:pt x="2186" y="2089"/>
                  </a:cubicBezTo>
                  <a:cubicBezTo>
                    <a:pt x="2186" y="2088"/>
                    <a:pt x="2187" y="2088"/>
                    <a:pt x="2187" y="2088"/>
                  </a:cubicBezTo>
                  <a:cubicBezTo>
                    <a:pt x="2193" y="2090"/>
                    <a:pt x="2199" y="2091"/>
                    <a:pt x="2204" y="2093"/>
                  </a:cubicBezTo>
                  <a:close/>
                  <a:moveTo>
                    <a:pt x="2206" y="2132"/>
                  </a:moveTo>
                  <a:cubicBezTo>
                    <a:pt x="2206" y="2131"/>
                    <a:pt x="2206" y="2131"/>
                    <a:pt x="2206" y="2131"/>
                  </a:cubicBezTo>
                  <a:cubicBezTo>
                    <a:pt x="2208" y="2132"/>
                    <a:pt x="2210" y="2132"/>
                    <a:pt x="2212" y="2131"/>
                  </a:cubicBezTo>
                  <a:cubicBezTo>
                    <a:pt x="2212" y="2133"/>
                    <a:pt x="2213" y="2134"/>
                    <a:pt x="2213" y="2135"/>
                  </a:cubicBezTo>
                  <a:cubicBezTo>
                    <a:pt x="2212" y="2136"/>
                    <a:pt x="2210" y="2137"/>
                    <a:pt x="2208" y="2138"/>
                  </a:cubicBezTo>
                  <a:cubicBezTo>
                    <a:pt x="2208" y="2136"/>
                    <a:pt x="2207" y="2133"/>
                    <a:pt x="2206" y="2132"/>
                  </a:cubicBezTo>
                  <a:close/>
                  <a:moveTo>
                    <a:pt x="2274" y="2174"/>
                  </a:moveTo>
                  <a:cubicBezTo>
                    <a:pt x="2274" y="2174"/>
                    <a:pt x="2274" y="2174"/>
                    <a:pt x="2274" y="2174"/>
                  </a:cubicBezTo>
                  <a:cubicBezTo>
                    <a:pt x="2273" y="2174"/>
                    <a:pt x="2273" y="2174"/>
                    <a:pt x="2272" y="2174"/>
                  </a:cubicBezTo>
                  <a:cubicBezTo>
                    <a:pt x="2272" y="2173"/>
                    <a:pt x="2273" y="2173"/>
                    <a:pt x="2273" y="2172"/>
                  </a:cubicBezTo>
                  <a:cubicBezTo>
                    <a:pt x="2273" y="2173"/>
                    <a:pt x="2274" y="2173"/>
                    <a:pt x="2274" y="2174"/>
                  </a:cubicBezTo>
                  <a:close/>
                  <a:moveTo>
                    <a:pt x="2243" y="2043"/>
                  </a:moveTo>
                  <a:cubicBezTo>
                    <a:pt x="2242" y="2043"/>
                    <a:pt x="2241" y="2043"/>
                    <a:pt x="2240" y="2043"/>
                  </a:cubicBezTo>
                  <a:cubicBezTo>
                    <a:pt x="2239" y="2039"/>
                    <a:pt x="2237" y="2036"/>
                    <a:pt x="2236" y="2032"/>
                  </a:cubicBezTo>
                  <a:cubicBezTo>
                    <a:pt x="2237" y="2031"/>
                    <a:pt x="2238" y="2030"/>
                    <a:pt x="2239" y="2029"/>
                  </a:cubicBezTo>
                  <a:cubicBezTo>
                    <a:pt x="2240" y="2034"/>
                    <a:pt x="2241" y="2038"/>
                    <a:pt x="2243" y="2043"/>
                  </a:cubicBezTo>
                  <a:close/>
                  <a:moveTo>
                    <a:pt x="2201" y="2178"/>
                  </a:moveTo>
                  <a:cubicBezTo>
                    <a:pt x="2201" y="2177"/>
                    <a:pt x="2201" y="2176"/>
                    <a:pt x="2201" y="2174"/>
                  </a:cubicBezTo>
                  <a:cubicBezTo>
                    <a:pt x="2202" y="2176"/>
                    <a:pt x="2203" y="2178"/>
                    <a:pt x="2204" y="2180"/>
                  </a:cubicBezTo>
                  <a:cubicBezTo>
                    <a:pt x="2203" y="2180"/>
                    <a:pt x="2203" y="2180"/>
                    <a:pt x="2202" y="2180"/>
                  </a:cubicBezTo>
                  <a:cubicBezTo>
                    <a:pt x="2202" y="2179"/>
                    <a:pt x="2202" y="2179"/>
                    <a:pt x="2201" y="2178"/>
                  </a:cubicBezTo>
                  <a:close/>
                  <a:moveTo>
                    <a:pt x="2217" y="2163"/>
                  </a:moveTo>
                  <a:cubicBezTo>
                    <a:pt x="2216" y="2161"/>
                    <a:pt x="2215" y="2158"/>
                    <a:pt x="2214" y="2155"/>
                  </a:cubicBezTo>
                  <a:cubicBezTo>
                    <a:pt x="2215" y="2155"/>
                    <a:pt x="2216" y="2154"/>
                    <a:pt x="2217" y="2153"/>
                  </a:cubicBezTo>
                  <a:cubicBezTo>
                    <a:pt x="2218" y="2156"/>
                    <a:pt x="2218" y="2158"/>
                    <a:pt x="2219" y="2161"/>
                  </a:cubicBezTo>
                  <a:cubicBezTo>
                    <a:pt x="2218" y="2161"/>
                    <a:pt x="2217" y="2162"/>
                    <a:pt x="2217" y="2163"/>
                  </a:cubicBezTo>
                  <a:close/>
                  <a:moveTo>
                    <a:pt x="2241" y="2136"/>
                  </a:moveTo>
                  <a:cubicBezTo>
                    <a:pt x="2242" y="2136"/>
                    <a:pt x="2242" y="2136"/>
                    <a:pt x="2242" y="2136"/>
                  </a:cubicBezTo>
                  <a:cubicBezTo>
                    <a:pt x="2242" y="2136"/>
                    <a:pt x="2242" y="2136"/>
                    <a:pt x="2241" y="2136"/>
                  </a:cubicBezTo>
                  <a:cubicBezTo>
                    <a:pt x="2241" y="2136"/>
                    <a:pt x="2241" y="2136"/>
                    <a:pt x="2241" y="2136"/>
                  </a:cubicBezTo>
                  <a:close/>
                  <a:moveTo>
                    <a:pt x="2366" y="2056"/>
                  </a:moveTo>
                  <a:cubicBezTo>
                    <a:pt x="2365" y="2054"/>
                    <a:pt x="2364" y="2052"/>
                    <a:pt x="2363" y="2049"/>
                  </a:cubicBezTo>
                  <a:cubicBezTo>
                    <a:pt x="2363" y="2049"/>
                    <a:pt x="2364" y="2048"/>
                    <a:pt x="2364" y="2047"/>
                  </a:cubicBezTo>
                  <a:cubicBezTo>
                    <a:pt x="2365" y="2050"/>
                    <a:pt x="2366" y="2053"/>
                    <a:pt x="2368" y="2056"/>
                  </a:cubicBezTo>
                  <a:cubicBezTo>
                    <a:pt x="2367" y="2056"/>
                    <a:pt x="2367" y="2056"/>
                    <a:pt x="2366" y="2056"/>
                  </a:cubicBezTo>
                  <a:close/>
                  <a:moveTo>
                    <a:pt x="2330" y="2045"/>
                  </a:moveTo>
                  <a:cubicBezTo>
                    <a:pt x="2329" y="2046"/>
                    <a:pt x="2328" y="2047"/>
                    <a:pt x="2327" y="2048"/>
                  </a:cubicBezTo>
                  <a:cubicBezTo>
                    <a:pt x="2326" y="2047"/>
                    <a:pt x="2325" y="2046"/>
                    <a:pt x="2324" y="2045"/>
                  </a:cubicBezTo>
                  <a:cubicBezTo>
                    <a:pt x="2325" y="2044"/>
                    <a:pt x="2326" y="2042"/>
                    <a:pt x="2327" y="2041"/>
                  </a:cubicBezTo>
                  <a:cubicBezTo>
                    <a:pt x="2328" y="2042"/>
                    <a:pt x="2329" y="2044"/>
                    <a:pt x="2330" y="2045"/>
                  </a:cubicBezTo>
                  <a:close/>
                  <a:moveTo>
                    <a:pt x="2291" y="1992"/>
                  </a:moveTo>
                  <a:cubicBezTo>
                    <a:pt x="2284" y="2000"/>
                    <a:pt x="2279" y="2018"/>
                    <a:pt x="2275" y="2035"/>
                  </a:cubicBezTo>
                  <a:cubicBezTo>
                    <a:pt x="2269" y="2042"/>
                    <a:pt x="2267" y="2064"/>
                    <a:pt x="2265" y="2080"/>
                  </a:cubicBezTo>
                  <a:cubicBezTo>
                    <a:pt x="2265" y="2080"/>
                    <a:pt x="2265" y="2080"/>
                    <a:pt x="2265" y="2080"/>
                  </a:cubicBezTo>
                  <a:cubicBezTo>
                    <a:pt x="2264" y="2080"/>
                    <a:pt x="2264" y="2077"/>
                    <a:pt x="2264" y="2073"/>
                  </a:cubicBezTo>
                  <a:cubicBezTo>
                    <a:pt x="2265" y="2062"/>
                    <a:pt x="2266" y="2048"/>
                    <a:pt x="2264" y="2041"/>
                  </a:cubicBezTo>
                  <a:cubicBezTo>
                    <a:pt x="2264" y="2028"/>
                    <a:pt x="2264" y="2013"/>
                    <a:pt x="2262" y="2000"/>
                  </a:cubicBezTo>
                  <a:cubicBezTo>
                    <a:pt x="2277" y="1980"/>
                    <a:pt x="2292" y="1959"/>
                    <a:pt x="2306" y="1937"/>
                  </a:cubicBezTo>
                  <a:cubicBezTo>
                    <a:pt x="2301" y="1955"/>
                    <a:pt x="2297" y="1973"/>
                    <a:pt x="2291" y="1992"/>
                  </a:cubicBezTo>
                  <a:close/>
                  <a:moveTo>
                    <a:pt x="2468" y="1492"/>
                  </a:moveTo>
                  <a:cubicBezTo>
                    <a:pt x="2466" y="1490"/>
                    <a:pt x="2463" y="1488"/>
                    <a:pt x="2460" y="1486"/>
                  </a:cubicBezTo>
                  <a:cubicBezTo>
                    <a:pt x="2461" y="1483"/>
                    <a:pt x="2461" y="1479"/>
                    <a:pt x="2461" y="1475"/>
                  </a:cubicBezTo>
                  <a:cubicBezTo>
                    <a:pt x="2464" y="1481"/>
                    <a:pt x="2466" y="1486"/>
                    <a:pt x="2468" y="1492"/>
                  </a:cubicBezTo>
                  <a:close/>
                  <a:moveTo>
                    <a:pt x="2437" y="1128"/>
                  </a:moveTo>
                  <a:cubicBezTo>
                    <a:pt x="2434" y="1128"/>
                    <a:pt x="2430" y="1128"/>
                    <a:pt x="2427" y="1128"/>
                  </a:cubicBezTo>
                  <a:cubicBezTo>
                    <a:pt x="2426" y="1124"/>
                    <a:pt x="2425" y="1120"/>
                    <a:pt x="2424" y="1116"/>
                  </a:cubicBezTo>
                  <a:cubicBezTo>
                    <a:pt x="2430" y="1115"/>
                    <a:pt x="2435" y="1115"/>
                    <a:pt x="2439" y="1116"/>
                  </a:cubicBezTo>
                  <a:cubicBezTo>
                    <a:pt x="2439" y="1116"/>
                    <a:pt x="2439" y="1116"/>
                    <a:pt x="2439" y="1116"/>
                  </a:cubicBezTo>
                  <a:cubicBezTo>
                    <a:pt x="2439" y="1117"/>
                    <a:pt x="2442" y="1117"/>
                    <a:pt x="2446" y="1118"/>
                  </a:cubicBezTo>
                  <a:cubicBezTo>
                    <a:pt x="2446" y="1118"/>
                    <a:pt x="2446" y="1118"/>
                    <a:pt x="2447" y="1119"/>
                  </a:cubicBezTo>
                  <a:cubicBezTo>
                    <a:pt x="2448" y="1120"/>
                    <a:pt x="2450" y="1121"/>
                    <a:pt x="2452" y="1123"/>
                  </a:cubicBezTo>
                  <a:cubicBezTo>
                    <a:pt x="2450" y="1123"/>
                    <a:pt x="2449" y="1124"/>
                    <a:pt x="2447" y="1125"/>
                  </a:cubicBezTo>
                  <a:cubicBezTo>
                    <a:pt x="2444" y="1126"/>
                    <a:pt x="2441" y="1127"/>
                    <a:pt x="2437" y="1128"/>
                  </a:cubicBezTo>
                  <a:close/>
                  <a:moveTo>
                    <a:pt x="1278" y="418"/>
                  </a:moveTo>
                  <a:cubicBezTo>
                    <a:pt x="1278" y="418"/>
                    <a:pt x="1279" y="417"/>
                    <a:pt x="1279" y="417"/>
                  </a:cubicBezTo>
                  <a:cubicBezTo>
                    <a:pt x="1279" y="417"/>
                    <a:pt x="1279" y="418"/>
                    <a:pt x="1279" y="418"/>
                  </a:cubicBezTo>
                  <a:cubicBezTo>
                    <a:pt x="1278" y="418"/>
                    <a:pt x="1278" y="418"/>
                    <a:pt x="1277" y="418"/>
                  </a:cubicBezTo>
                  <a:cubicBezTo>
                    <a:pt x="1278" y="418"/>
                    <a:pt x="1278" y="418"/>
                    <a:pt x="1278" y="418"/>
                  </a:cubicBezTo>
                  <a:close/>
                  <a:moveTo>
                    <a:pt x="1562" y="405"/>
                  </a:moveTo>
                  <a:cubicBezTo>
                    <a:pt x="1567" y="383"/>
                    <a:pt x="1512" y="375"/>
                    <a:pt x="1469" y="364"/>
                  </a:cubicBezTo>
                  <a:cubicBezTo>
                    <a:pt x="1493" y="365"/>
                    <a:pt x="1514" y="370"/>
                    <a:pt x="1532" y="368"/>
                  </a:cubicBezTo>
                  <a:cubicBezTo>
                    <a:pt x="1571" y="386"/>
                    <a:pt x="1608" y="388"/>
                    <a:pt x="1637" y="386"/>
                  </a:cubicBezTo>
                  <a:cubicBezTo>
                    <a:pt x="1639" y="399"/>
                    <a:pt x="1654" y="404"/>
                    <a:pt x="1670" y="405"/>
                  </a:cubicBezTo>
                  <a:cubicBezTo>
                    <a:pt x="1667" y="407"/>
                    <a:pt x="1666" y="410"/>
                    <a:pt x="1667" y="413"/>
                  </a:cubicBezTo>
                  <a:cubicBezTo>
                    <a:pt x="1661" y="414"/>
                    <a:pt x="1654" y="415"/>
                    <a:pt x="1648" y="417"/>
                  </a:cubicBezTo>
                  <a:cubicBezTo>
                    <a:pt x="1620" y="411"/>
                    <a:pt x="1591" y="407"/>
                    <a:pt x="1562" y="405"/>
                  </a:cubicBezTo>
                  <a:close/>
                  <a:moveTo>
                    <a:pt x="1805" y="348"/>
                  </a:moveTo>
                  <a:cubicBezTo>
                    <a:pt x="1806" y="348"/>
                    <a:pt x="1806" y="348"/>
                    <a:pt x="1806" y="348"/>
                  </a:cubicBezTo>
                  <a:cubicBezTo>
                    <a:pt x="1803" y="351"/>
                    <a:pt x="1800" y="354"/>
                    <a:pt x="1798" y="357"/>
                  </a:cubicBezTo>
                  <a:cubicBezTo>
                    <a:pt x="1799" y="355"/>
                    <a:pt x="1802" y="352"/>
                    <a:pt x="1805" y="348"/>
                  </a:cubicBezTo>
                  <a:close/>
                  <a:moveTo>
                    <a:pt x="1719" y="381"/>
                  </a:moveTo>
                  <a:cubicBezTo>
                    <a:pt x="1708" y="379"/>
                    <a:pt x="1695" y="376"/>
                    <a:pt x="1685" y="376"/>
                  </a:cubicBezTo>
                  <a:cubicBezTo>
                    <a:pt x="1685" y="376"/>
                    <a:pt x="1684" y="376"/>
                    <a:pt x="1684" y="375"/>
                  </a:cubicBezTo>
                  <a:cubicBezTo>
                    <a:pt x="1689" y="374"/>
                    <a:pt x="1693" y="372"/>
                    <a:pt x="1696" y="371"/>
                  </a:cubicBezTo>
                  <a:cubicBezTo>
                    <a:pt x="1704" y="375"/>
                    <a:pt x="1712" y="378"/>
                    <a:pt x="1719" y="381"/>
                  </a:cubicBezTo>
                  <a:close/>
                  <a:moveTo>
                    <a:pt x="1742" y="437"/>
                  </a:moveTo>
                  <a:cubicBezTo>
                    <a:pt x="1742" y="437"/>
                    <a:pt x="1742" y="438"/>
                    <a:pt x="1742" y="439"/>
                  </a:cubicBezTo>
                  <a:cubicBezTo>
                    <a:pt x="1741" y="438"/>
                    <a:pt x="1741" y="438"/>
                    <a:pt x="1740" y="438"/>
                  </a:cubicBezTo>
                  <a:cubicBezTo>
                    <a:pt x="1741" y="437"/>
                    <a:pt x="1741" y="436"/>
                    <a:pt x="1742" y="437"/>
                  </a:cubicBezTo>
                  <a:close/>
                  <a:moveTo>
                    <a:pt x="1762" y="441"/>
                  </a:moveTo>
                  <a:cubicBezTo>
                    <a:pt x="1763" y="441"/>
                    <a:pt x="1763" y="441"/>
                    <a:pt x="1763" y="441"/>
                  </a:cubicBezTo>
                  <a:cubicBezTo>
                    <a:pt x="1763" y="441"/>
                    <a:pt x="1764" y="443"/>
                    <a:pt x="1764" y="445"/>
                  </a:cubicBezTo>
                  <a:cubicBezTo>
                    <a:pt x="1763" y="445"/>
                    <a:pt x="1763" y="445"/>
                    <a:pt x="1762" y="445"/>
                  </a:cubicBezTo>
                  <a:cubicBezTo>
                    <a:pt x="1762" y="443"/>
                    <a:pt x="1762" y="442"/>
                    <a:pt x="1762" y="441"/>
                  </a:cubicBezTo>
                  <a:close/>
                  <a:moveTo>
                    <a:pt x="2029" y="573"/>
                  </a:moveTo>
                  <a:cubicBezTo>
                    <a:pt x="2028" y="571"/>
                    <a:pt x="2028" y="570"/>
                    <a:pt x="2028" y="568"/>
                  </a:cubicBezTo>
                  <a:cubicBezTo>
                    <a:pt x="2029" y="570"/>
                    <a:pt x="2029" y="572"/>
                    <a:pt x="2030" y="574"/>
                  </a:cubicBezTo>
                  <a:cubicBezTo>
                    <a:pt x="2029" y="574"/>
                    <a:pt x="2029" y="574"/>
                    <a:pt x="2029" y="573"/>
                  </a:cubicBezTo>
                  <a:close/>
                  <a:moveTo>
                    <a:pt x="2032" y="504"/>
                  </a:moveTo>
                  <a:cubicBezTo>
                    <a:pt x="2032" y="504"/>
                    <a:pt x="2032" y="504"/>
                    <a:pt x="2032" y="504"/>
                  </a:cubicBezTo>
                  <a:cubicBezTo>
                    <a:pt x="2031" y="504"/>
                    <a:pt x="2031" y="501"/>
                    <a:pt x="2031" y="498"/>
                  </a:cubicBezTo>
                  <a:cubicBezTo>
                    <a:pt x="2031" y="497"/>
                    <a:pt x="2031" y="497"/>
                    <a:pt x="2031" y="496"/>
                  </a:cubicBezTo>
                  <a:cubicBezTo>
                    <a:pt x="2032" y="497"/>
                    <a:pt x="2032" y="497"/>
                    <a:pt x="2033" y="497"/>
                  </a:cubicBezTo>
                  <a:cubicBezTo>
                    <a:pt x="2033" y="499"/>
                    <a:pt x="2033" y="502"/>
                    <a:pt x="2032" y="504"/>
                  </a:cubicBezTo>
                  <a:close/>
                  <a:moveTo>
                    <a:pt x="2009" y="560"/>
                  </a:moveTo>
                  <a:cubicBezTo>
                    <a:pt x="2009" y="560"/>
                    <a:pt x="2009" y="560"/>
                    <a:pt x="2009" y="560"/>
                  </a:cubicBezTo>
                  <a:cubicBezTo>
                    <a:pt x="2009" y="560"/>
                    <a:pt x="2009" y="560"/>
                    <a:pt x="2009" y="560"/>
                  </a:cubicBezTo>
                  <a:cubicBezTo>
                    <a:pt x="2009" y="560"/>
                    <a:pt x="2009" y="560"/>
                    <a:pt x="2009" y="560"/>
                  </a:cubicBezTo>
                  <a:close/>
                  <a:moveTo>
                    <a:pt x="2111" y="532"/>
                  </a:moveTo>
                  <a:cubicBezTo>
                    <a:pt x="2109" y="531"/>
                    <a:pt x="2109" y="531"/>
                    <a:pt x="2109" y="531"/>
                  </a:cubicBezTo>
                  <a:cubicBezTo>
                    <a:pt x="2114" y="528"/>
                    <a:pt x="2118" y="524"/>
                    <a:pt x="2122" y="520"/>
                  </a:cubicBezTo>
                  <a:cubicBezTo>
                    <a:pt x="2120" y="522"/>
                    <a:pt x="2116" y="527"/>
                    <a:pt x="2111" y="532"/>
                  </a:cubicBezTo>
                  <a:close/>
                  <a:moveTo>
                    <a:pt x="1972" y="538"/>
                  </a:moveTo>
                  <a:cubicBezTo>
                    <a:pt x="1972" y="537"/>
                    <a:pt x="1971" y="537"/>
                    <a:pt x="1971" y="537"/>
                  </a:cubicBezTo>
                  <a:cubicBezTo>
                    <a:pt x="1972" y="537"/>
                    <a:pt x="1973" y="536"/>
                    <a:pt x="1975" y="536"/>
                  </a:cubicBezTo>
                  <a:cubicBezTo>
                    <a:pt x="1977" y="537"/>
                    <a:pt x="1979" y="537"/>
                    <a:pt x="1982" y="537"/>
                  </a:cubicBezTo>
                  <a:cubicBezTo>
                    <a:pt x="1979" y="537"/>
                    <a:pt x="1976" y="537"/>
                    <a:pt x="1972" y="538"/>
                  </a:cubicBezTo>
                  <a:close/>
                  <a:moveTo>
                    <a:pt x="1843" y="360"/>
                  </a:moveTo>
                  <a:cubicBezTo>
                    <a:pt x="1844" y="361"/>
                    <a:pt x="1845" y="361"/>
                    <a:pt x="1845" y="361"/>
                  </a:cubicBezTo>
                  <a:cubicBezTo>
                    <a:pt x="1846" y="362"/>
                    <a:pt x="1846" y="363"/>
                    <a:pt x="1847" y="363"/>
                  </a:cubicBezTo>
                  <a:cubicBezTo>
                    <a:pt x="1846" y="363"/>
                    <a:pt x="1845" y="363"/>
                    <a:pt x="1844" y="363"/>
                  </a:cubicBezTo>
                  <a:cubicBezTo>
                    <a:pt x="1844" y="362"/>
                    <a:pt x="1843" y="361"/>
                    <a:pt x="1843" y="360"/>
                  </a:cubicBezTo>
                  <a:close/>
                  <a:moveTo>
                    <a:pt x="1849" y="363"/>
                  </a:moveTo>
                  <a:cubicBezTo>
                    <a:pt x="1849" y="363"/>
                    <a:pt x="1850" y="363"/>
                    <a:pt x="1851" y="363"/>
                  </a:cubicBezTo>
                  <a:cubicBezTo>
                    <a:pt x="1850" y="363"/>
                    <a:pt x="1849" y="363"/>
                    <a:pt x="1849" y="363"/>
                  </a:cubicBezTo>
                  <a:cubicBezTo>
                    <a:pt x="1849" y="363"/>
                    <a:pt x="1849" y="363"/>
                    <a:pt x="1849" y="363"/>
                  </a:cubicBezTo>
                  <a:close/>
                  <a:moveTo>
                    <a:pt x="1700" y="331"/>
                  </a:moveTo>
                  <a:cubicBezTo>
                    <a:pt x="1704" y="343"/>
                    <a:pt x="1713" y="354"/>
                    <a:pt x="1727" y="362"/>
                  </a:cubicBezTo>
                  <a:cubicBezTo>
                    <a:pt x="1726" y="362"/>
                    <a:pt x="1725" y="362"/>
                    <a:pt x="1725" y="361"/>
                  </a:cubicBezTo>
                  <a:cubicBezTo>
                    <a:pt x="1718" y="356"/>
                    <a:pt x="1711" y="352"/>
                    <a:pt x="1706" y="352"/>
                  </a:cubicBezTo>
                  <a:cubicBezTo>
                    <a:pt x="1692" y="344"/>
                    <a:pt x="1676" y="335"/>
                    <a:pt x="1663" y="329"/>
                  </a:cubicBezTo>
                  <a:cubicBezTo>
                    <a:pt x="1660" y="325"/>
                    <a:pt x="1657" y="321"/>
                    <a:pt x="1654" y="317"/>
                  </a:cubicBezTo>
                  <a:cubicBezTo>
                    <a:pt x="1668" y="322"/>
                    <a:pt x="1684" y="327"/>
                    <a:pt x="1700" y="331"/>
                  </a:cubicBezTo>
                  <a:close/>
                  <a:moveTo>
                    <a:pt x="2356" y="2131"/>
                  </a:moveTo>
                  <a:cubicBezTo>
                    <a:pt x="2358" y="2131"/>
                    <a:pt x="2359" y="2131"/>
                    <a:pt x="2361" y="2130"/>
                  </a:cubicBezTo>
                  <a:cubicBezTo>
                    <a:pt x="2361" y="2131"/>
                    <a:pt x="2360" y="2132"/>
                    <a:pt x="2360" y="2133"/>
                  </a:cubicBezTo>
                  <a:cubicBezTo>
                    <a:pt x="2359" y="2133"/>
                    <a:pt x="2358" y="2134"/>
                    <a:pt x="2356" y="2135"/>
                  </a:cubicBezTo>
                  <a:cubicBezTo>
                    <a:pt x="2356" y="2134"/>
                    <a:pt x="2356" y="2132"/>
                    <a:pt x="2356" y="2131"/>
                  </a:cubicBezTo>
                  <a:close/>
                  <a:moveTo>
                    <a:pt x="2453" y="1143"/>
                  </a:moveTo>
                  <a:cubicBezTo>
                    <a:pt x="2456" y="1142"/>
                    <a:pt x="2463" y="1136"/>
                    <a:pt x="2465" y="1137"/>
                  </a:cubicBezTo>
                  <a:cubicBezTo>
                    <a:pt x="2466" y="1138"/>
                    <a:pt x="2465" y="1142"/>
                    <a:pt x="2464" y="1146"/>
                  </a:cubicBezTo>
                  <a:cubicBezTo>
                    <a:pt x="2460" y="1152"/>
                    <a:pt x="2455" y="1157"/>
                    <a:pt x="2451" y="1164"/>
                  </a:cubicBezTo>
                  <a:cubicBezTo>
                    <a:pt x="2451" y="1156"/>
                    <a:pt x="2451" y="1149"/>
                    <a:pt x="2453" y="1143"/>
                  </a:cubicBezTo>
                  <a:close/>
                  <a:moveTo>
                    <a:pt x="2405" y="856"/>
                  </a:moveTo>
                  <a:cubicBezTo>
                    <a:pt x="2409" y="854"/>
                    <a:pt x="2416" y="848"/>
                    <a:pt x="2417" y="849"/>
                  </a:cubicBezTo>
                  <a:cubicBezTo>
                    <a:pt x="2418" y="850"/>
                    <a:pt x="2417" y="854"/>
                    <a:pt x="2417" y="858"/>
                  </a:cubicBezTo>
                  <a:cubicBezTo>
                    <a:pt x="2413" y="864"/>
                    <a:pt x="2408" y="869"/>
                    <a:pt x="2403" y="876"/>
                  </a:cubicBezTo>
                  <a:cubicBezTo>
                    <a:pt x="2404" y="869"/>
                    <a:pt x="2404" y="861"/>
                    <a:pt x="2405" y="856"/>
                  </a:cubicBezTo>
                  <a:close/>
                  <a:moveTo>
                    <a:pt x="2472" y="1089"/>
                  </a:moveTo>
                  <a:cubicBezTo>
                    <a:pt x="2469" y="1086"/>
                    <a:pt x="2465" y="1078"/>
                    <a:pt x="2464" y="1079"/>
                  </a:cubicBezTo>
                  <a:cubicBezTo>
                    <a:pt x="2462" y="1080"/>
                    <a:pt x="2466" y="1093"/>
                    <a:pt x="2465" y="1094"/>
                  </a:cubicBezTo>
                  <a:cubicBezTo>
                    <a:pt x="2463" y="1096"/>
                    <a:pt x="2452" y="1086"/>
                    <a:pt x="2451" y="1088"/>
                  </a:cubicBezTo>
                  <a:cubicBezTo>
                    <a:pt x="2449" y="1089"/>
                    <a:pt x="2459" y="1100"/>
                    <a:pt x="2458" y="1101"/>
                  </a:cubicBezTo>
                  <a:cubicBezTo>
                    <a:pt x="2457" y="1102"/>
                    <a:pt x="2455" y="1102"/>
                    <a:pt x="2453" y="1101"/>
                  </a:cubicBezTo>
                  <a:cubicBezTo>
                    <a:pt x="2452" y="1100"/>
                    <a:pt x="2452" y="1099"/>
                    <a:pt x="2451" y="1097"/>
                  </a:cubicBezTo>
                  <a:cubicBezTo>
                    <a:pt x="2447" y="1086"/>
                    <a:pt x="2452" y="1076"/>
                    <a:pt x="2447" y="1063"/>
                  </a:cubicBezTo>
                  <a:cubicBezTo>
                    <a:pt x="2448" y="1061"/>
                    <a:pt x="2449" y="1060"/>
                    <a:pt x="2450" y="1058"/>
                  </a:cubicBezTo>
                  <a:cubicBezTo>
                    <a:pt x="2459" y="1070"/>
                    <a:pt x="2470" y="1080"/>
                    <a:pt x="2472" y="1089"/>
                  </a:cubicBezTo>
                  <a:close/>
                  <a:moveTo>
                    <a:pt x="2084" y="547"/>
                  </a:moveTo>
                  <a:cubicBezTo>
                    <a:pt x="2086" y="548"/>
                    <a:pt x="2089" y="549"/>
                    <a:pt x="2091" y="549"/>
                  </a:cubicBezTo>
                  <a:cubicBezTo>
                    <a:pt x="2092" y="550"/>
                    <a:pt x="2092" y="551"/>
                    <a:pt x="2093" y="552"/>
                  </a:cubicBezTo>
                  <a:cubicBezTo>
                    <a:pt x="2092" y="553"/>
                    <a:pt x="2090" y="555"/>
                    <a:pt x="2089" y="557"/>
                  </a:cubicBezTo>
                  <a:cubicBezTo>
                    <a:pt x="2085" y="555"/>
                    <a:pt x="2082" y="553"/>
                    <a:pt x="2078" y="551"/>
                  </a:cubicBezTo>
                  <a:cubicBezTo>
                    <a:pt x="2080" y="550"/>
                    <a:pt x="2082" y="549"/>
                    <a:pt x="2084" y="547"/>
                  </a:cubicBezTo>
                  <a:close/>
                  <a:moveTo>
                    <a:pt x="2144" y="458"/>
                  </a:moveTo>
                  <a:cubicBezTo>
                    <a:pt x="2144" y="457"/>
                    <a:pt x="2144" y="457"/>
                    <a:pt x="2144" y="457"/>
                  </a:cubicBezTo>
                  <a:cubicBezTo>
                    <a:pt x="2145" y="456"/>
                    <a:pt x="2145" y="456"/>
                    <a:pt x="2146" y="455"/>
                  </a:cubicBezTo>
                  <a:cubicBezTo>
                    <a:pt x="2146" y="458"/>
                    <a:pt x="2145" y="461"/>
                    <a:pt x="2145" y="464"/>
                  </a:cubicBezTo>
                  <a:cubicBezTo>
                    <a:pt x="2145" y="464"/>
                    <a:pt x="2145" y="464"/>
                    <a:pt x="2145" y="464"/>
                  </a:cubicBezTo>
                  <a:cubicBezTo>
                    <a:pt x="2144" y="464"/>
                    <a:pt x="2144" y="461"/>
                    <a:pt x="2144" y="458"/>
                  </a:cubicBezTo>
                  <a:close/>
                  <a:moveTo>
                    <a:pt x="2145" y="435"/>
                  </a:moveTo>
                  <a:cubicBezTo>
                    <a:pt x="2145" y="434"/>
                    <a:pt x="2145" y="433"/>
                    <a:pt x="2145" y="432"/>
                  </a:cubicBezTo>
                  <a:cubicBezTo>
                    <a:pt x="2147" y="431"/>
                    <a:pt x="2148" y="431"/>
                    <a:pt x="2150" y="431"/>
                  </a:cubicBezTo>
                  <a:cubicBezTo>
                    <a:pt x="2150" y="432"/>
                    <a:pt x="2149" y="432"/>
                    <a:pt x="2149" y="433"/>
                  </a:cubicBezTo>
                  <a:cubicBezTo>
                    <a:pt x="2148" y="434"/>
                    <a:pt x="2147" y="434"/>
                    <a:pt x="2145" y="435"/>
                  </a:cubicBezTo>
                  <a:close/>
                  <a:moveTo>
                    <a:pt x="1987" y="467"/>
                  </a:moveTo>
                  <a:cubicBezTo>
                    <a:pt x="1989" y="472"/>
                    <a:pt x="1991" y="476"/>
                    <a:pt x="1993" y="481"/>
                  </a:cubicBezTo>
                  <a:cubicBezTo>
                    <a:pt x="1992" y="480"/>
                    <a:pt x="1992" y="480"/>
                    <a:pt x="1991" y="481"/>
                  </a:cubicBezTo>
                  <a:cubicBezTo>
                    <a:pt x="1990" y="477"/>
                    <a:pt x="1988" y="472"/>
                    <a:pt x="1986" y="468"/>
                  </a:cubicBezTo>
                  <a:cubicBezTo>
                    <a:pt x="1986" y="468"/>
                    <a:pt x="1987" y="468"/>
                    <a:pt x="1987" y="467"/>
                  </a:cubicBezTo>
                  <a:close/>
                  <a:moveTo>
                    <a:pt x="1872" y="486"/>
                  </a:moveTo>
                  <a:cubicBezTo>
                    <a:pt x="1864" y="476"/>
                    <a:pt x="1855" y="467"/>
                    <a:pt x="1847" y="458"/>
                  </a:cubicBezTo>
                  <a:cubicBezTo>
                    <a:pt x="1847" y="457"/>
                    <a:pt x="1848" y="457"/>
                    <a:pt x="1848" y="456"/>
                  </a:cubicBezTo>
                  <a:cubicBezTo>
                    <a:pt x="1861" y="470"/>
                    <a:pt x="1875" y="484"/>
                    <a:pt x="1888" y="493"/>
                  </a:cubicBezTo>
                  <a:cubicBezTo>
                    <a:pt x="1883" y="491"/>
                    <a:pt x="1877" y="488"/>
                    <a:pt x="1872" y="486"/>
                  </a:cubicBezTo>
                  <a:close/>
                  <a:moveTo>
                    <a:pt x="1134" y="2388"/>
                  </a:moveTo>
                  <a:cubicBezTo>
                    <a:pt x="1134" y="2393"/>
                    <a:pt x="1100" y="2380"/>
                    <a:pt x="1065" y="2368"/>
                  </a:cubicBezTo>
                  <a:cubicBezTo>
                    <a:pt x="1062" y="2366"/>
                    <a:pt x="1059" y="2365"/>
                    <a:pt x="1057" y="2364"/>
                  </a:cubicBezTo>
                  <a:cubicBezTo>
                    <a:pt x="1063" y="2354"/>
                    <a:pt x="1064" y="2345"/>
                    <a:pt x="1054" y="2340"/>
                  </a:cubicBezTo>
                  <a:cubicBezTo>
                    <a:pt x="1052" y="2339"/>
                    <a:pt x="1051" y="2339"/>
                    <a:pt x="1049" y="2338"/>
                  </a:cubicBezTo>
                  <a:cubicBezTo>
                    <a:pt x="1055" y="2328"/>
                    <a:pt x="1057" y="2316"/>
                    <a:pt x="1049" y="2304"/>
                  </a:cubicBezTo>
                  <a:cubicBezTo>
                    <a:pt x="1065" y="2312"/>
                    <a:pt x="1082" y="2319"/>
                    <a:pt x="1098" y="2325"/>
                  </a:cubicBezTo>
                  <a:cubicBezTo>
                    <a:pt x="1092" y="2348"/>
                    <a:pt x="1133" y="2380"/>
                    <a:pt x="1134" y="2388"/>
                  </a:cubicBezTo>
                  <a:close/>
                  <a:moveTo>
                    <a:pt x="1056" y="2449"/>
                  </a:moveTo>
                  <a:cubicBezTo>
                    <a:pt x="1056" y="2449"/>
                    <a:pt x="1056" y="2448"/>
                    <a:pt x="1056" y="2448"/>
                  </a:cubicBezTo>
                  <a:cubicBezTo>
                    <a:pt x="1059" y="2448"/>
                    <a:pt x="1062" y="2447"/>
                    <a:pt x="1065" y="2446"/>
                  </a:cubicBezTo>
                  <a:cubicBezTo>
                    <a:pt x="1064" y="2447"/>
                    <a:pt x="1063" y="2448"/>
                    <a:pt x="1062" y="2450"/>
                  </a:cubicBezTo>
                  <a:cubicBezTo>
                    <a:pt x="1060" y="2450"/>
                    <a:pt x="1058" y="2449"/>
                    <a:pt x="1056" y="2449"/>
                  </a:cubicBezTo>
                  <a:close/>
                  <a:moveTo>
                    <a:pt x="680" y="624"/>
                  </a:moveTo>
                  <a:cubicBezTo>
                    <a:pt x="681" y="628"/>
                    <a:pt x="683" y="632"/>
                    <a:pt x="685" y="636"/>
                  </a:cubicBezTo>
                  <a:cubicBezTo>
                    <a:pt x="684" y="637"/>
                    <a:pt x="684" y="637"/>
                    <a:pt x="684" y="637"/>
                  </a:cubicBezTo>
                  <a:cubicBezTo>
                    <a:pt x="682" y="632"/>
                    <a:pt x="680" y="628"/>
                    <a:pt x="678" y="624"/>
                  </a:cubicBezTo>
                  <a:cubicBezTo>
                    <a:pt x="679" y="624"/>
                    <a:pt x="679" y="624"/>
                    <a:pt x="680" y="624"/>
                  </a:cubicBezTo>
                  <a:close/>
                  <a:moveTo>
                    <a:pt x="770" y="601"/>
                  </a:moveTo>
                  <a:cubicBezTo>
                    <a:pt x="767" y="607"/>
                    <a:pt x="763" y="615"/>
                    <a:pt x="760" y="622"/>
                  </a:cubicBezTo>
                  <a:cubicBezTo>
                    <a:pt x="759" y="622"/>
                    <a:pt x="758" y="622"/>
                    <a:pt x="757" y="622"/>
                  </a:cubicBezTo>
                  <a:cubicBezTo>
                    <a:pt x="761" y="615"/>
                    <a:pt x="765" y="608"/>
                    <a:pt x="768" y="601"/>
                  </a:cubicBezTo>
                  <a:cubicBezTo>
                    <a:pt x="769" y="601"/>
                    <a:pt x="769" y="601"/>
                    <a:pt x="770" y="601"/>
                  </a:cubicBezTo>
                  <a:close/>
                  <a:moveTo>
                    <a:pt x="793" y="597"/>
                  </a:moveTo>
                  <a:cubicBezTo>
                    <a:pt x="794" y="597"/>
                    <a:pt x="795" y="597"/>
                    <a:pt x="795" y="597"/>
                  </a:cubicBezTo>
                  <a:cubicBezTo>
                    <a:pt x="795" y="605"/>
                    <a:pt x="795" y="613"/>
                    <a:pt x="796" y="617"/>
                  </a:cubicBezTo>
                  <a:cubicBezTo>
                    <a:pt x="796" y="622"/>
                    <a:pt x="796" y="627"/>
                    <a:pt x="796" y="632"/>
                  </a:cubicBezTo>
                  <a:cubicBezTo>
                    <a:pt x="793" y="631"/>
                    <a:pt x="789" y="630"/>
                    <a:pt x="784" y="629"/>
                  </a:cubicBezTo>
                  <a:cubicBezTo>
                    <a:pt x="784" y="627"/>
                    <a:pt x="785" y="625"/>
                    <a:pt x="785" y="623"/>
                  </a:cubicBezTo>
                  <a:cubicBezTo>
                    <a:pt x="789" y="619"/>
                    <a:pt x="791" y="609"/>
                    <a:pt x="793" y="597"/>
                  </a:cubicBezTo>
                  <a:close/>
                  <a:moveTo>
                    <a:pt x="818" y="615"/>
                  </a:moveTo>
                  <a:cubicBezTo>
                    <a:pt x="819" y="616"/>
                    <a:pt x="820" y="616"/>
                    <a:pt x="821" y="615"/>
                  </a:cubicBezTo>
                  <a:cubicBezTo>
                    <a:pt x="822" y="621"/>
                    <a:pt x="824" y="627"/>
                    <a:pt x="826" y="633"/>
                  </a:cubicBezTo>
                  <a:cubicBezTo>
                    <a:pt x="825" y="634"/>
                    <a:pt x="824" y="634"/>
                    <a:pt x="823" y="635"/>
                  </a:cubicBezTo>
                  <a:cubicBezTo>
                    <a:pt x="821" y="629"/>
                    <a:pt x="819" y="622"/>
                    <a:pt x="818" y="615"/>
                  </a:cubicBezTo>
                  <a:close/>
                  <a:moveTo>
                    <a:pt x="712" y="590"/>
                  </a:moveTo>
                  <a:cubicBezTo>
                    <a:pt x="713" y="590"/>
                    <a:pt x="714" y="591"/>
                    <a:pt x="715" y="592"/>
                  </a:cubicBezTo>
                  <a:cubicBezTo>
                    <a:pt x="715" y="592"/>
                    <a:pt x="715" y="592"/>
                    <a:pt x="715" y="592"/>
                  </a:cubicBezTo>
                  <a:cubicBezTo>
                    <a:pt x="713" y="591"/>
                    <a:pt x="711" y="591"/>
                    <a:pt x="709" y="590"/>
                  </a:cubicBezTo>
                  <a:cubicBezTo>
                    <a:pt x="710" y="590"/>
                    <a:pt x="711" y="590"/>
                    <a:pt x="712" y="590"/>
                  </a:cubicBezTo>
                  <a:close/>
                  <a:moveTo>
                    <a:pt x="746" y="601"/>
                  </a:moveTo>
                  <a:cubicBezTo>
                    <a:pt x="744" y="603"/>
                    <a:pt x="742" y="605"/>
                    <a:pt x="741" y="608"/>
                  </a:cubicBezTo>
                  <a:cubicBezTo>
                    <a:pt x="740" y="607"/>
                    <a:pt x="739" y="606"/>
                    <a:pt x="739" y="605"/>
                  </a:cubicBezTo>
                  <a:cubicBezTo>
                    <a:pt x="740" y="604"/>
                    <a:pt x="742" y="603"/>
                    <a:pt x="743" y="601"/>
                  </a:cubicBezTo>
                  <a:cubicBezTo>
                    <a:pt x="744" y="601"/>
                    <a:pt x="745" y="601"/>
                    <a:pt x="746" y="601"/>
                  </a:cubicBezTo>
                  <a:close/>
                  <a:moveTo>
                    <a:pt x="695" y="584"/>
                  </a:moveTo>
                  <a:cubicBezTo>
                    <a:pt x="695" y="584"/>
                    <a:pt x="695" y="584"/>
                    <a:pt x="695" y="584"/>
                  </a:cubicBezTo>
                  <a:cubicBezTo>
                    <a:pt x="694" y="584"/>
                    <a:pt x="694" y="584"/>
                    <a:pt x="693" y="583"/>
                  </a:cubicBezTo>
                  <a:cubicBezTo>
                    <a:pt x="694" y="583"/>
                    <a:pt x="694" y="584"/>
                    <a:pt x="695" y="584"/>
                  </a:cubicBezTo>
                  <a:close/>
                  <a:moveTo>
                    <a:pt x="715" y="629"/>
                  </a:moveTo>
                  <a:cubicBezTo>
                    <a:pt x="727" y="640"/>
                    <a:pt x="738" y="646"/>
                    <a:pt x="743" y="638"/>
                  </a:cubicBezTo>
                  <a:cubicBezTo>
                    <a:pt x="747" y="639"/>
                    <a:pt x="750" y="640"/>
                    <a:pt x="753" y="641"/>
                  </a:cubicBezTo>
                  <a:cubicBezTo>
                    <a:pt x="749" y="654"/>
                    <a:pt x="748" y="665"/>
                    <a:pt x="755" y="669"/>
                  </a:cubicBezTo>
                  <a:cubicBezTo>
                    <a:pt x="767" y="677"/>
                    <a:pt x="775" y="660"/>
                    <a:pt x="781" y="639"/>
                  </a:cubicBezTo>
                  <a:cubicBezTo>
                    <a:pt x="796" y="635"/>
                    <a:pt x="796" y="635"/>
                    <a:pt x="796" y="635"/>
                  </a:cubicBezTo>
                  <a:cubicBezTo>
                    <a:pt x="796" y="642"/>
                    <a:pt x="797" y="650"/>
                    <a:pt x="798" y="657"/>
                  </a:cubicBezTo>
                  <a:cubicBezTo>
                    <a:pt x="771" y="681"/>
                    <a:pt x="745" y="707"/>
                    <a:pt x="721" y="734"/>
                  </a:cubicBezTo>
                  <a:cubicBezTo>
                    <a:pt x="713" y="721"/>
                    <a:pt x="692" y="715"/>
                    <a:pt x="678" y="711"/>
                  </a:cubicBezTo>
                  <a:cubicBezTo>
                    <a:pt x="676" y="710"/>
                    <a:pt x="674" y="708"/>
                    <a:pt x="671" y="707"/>
                  </a:cubicBezTo>
                  <a:cubicBezTo>
                    <a:pt x="689" y="711"/>
                    <a:pt x="736" y="725"/>
                    <a:pt x="739" y="706"/>
                  </a:cubicBezTo>
                  <a:cubicBezTo>
                    <a:pt x="742" y="689"/>
                    <a:pt x="719" y="688"/>
                    <a:pt x="697" y="689"/>
                  </a:cubicBezTo>
                  <a:cubicBezTo>
                    <a:pt x="697" y="689"/>
                    <a:pt x="697" y="689"/>
                    <a:pt x="697" y="689"/>
                  </a:cubicBezTo>
                  <a:cubicBezTo>
                    <a:pt x="721" y="686"/>
                    <a:pt x="745" y="680"/>
                    <a:pt x="738" y="663"/>
                  </a:cubicBezTo>
                  <a:cubicBezTo>
                    <a:pt x="736" y="661"/>
                    <a:pt x="733" y="660"/>
                    <a:pt x="729" y="660"/>
                  </a:cubicBezTo>
                  <a:cubicBezTo>
                    <a:pt x="728" y="653"/>
                    <a:pt x="723" y="645"/>
                    <a:pt x="716" y="636"/>
                  </a:cubicBezTo>
                  <a:cubicBezTo>
                    <a:pt x="717" y="635"/>
                    <a:pt x="716" y="634"/>
                    <a:pt x="716" y="633"/>
                  </a:cubicBezTo>
                  <a:cubicBezTo>
                    <a:pt x="714" y="631"/>
                    <a:pt x="713" y="630"/>
                    <a:pt x="711" y="629"/>
                  </a:cubicBezTo>
                  <a:cubicBezTo>
                    <a:pt x="710" y="629"/>
                    <a:pt x="710" y="628"/>
                    <a:pt x="709" y="627"/>
                  </a:cubicBezTo>
                  <a:cubicBezTo>
                    <a:pt x="711" y="628"/>
                    <a:pt x="713" y="629"/>
                    <a:pt x="715" y="629"/>
                  </a:cubicBezTo>
                  <a:close/>
                  <a:moveTo>
                    <a:pt x="469" y="1797"/>
                  </a:moveTo>
                  <a:cubicBezTo>
                    <a:pt x="470" y="1798"/>
                    <a:pt x="468" y="1804"/>
                    <a:pt x="468" y="1808"/>
                  </a:cubicBezTo>
                  <a:cubicBezTo>
                    <a:pt x="466" y="1810"/>
                    <a:pt x="465" y="1811"/>
                    <a:pt x="463" y="1812"/>
                  </a:cubicBezTo>
                  <a:cubicBezTo>
                    <a:pt x="462" y="1809"/>
                    <a:pt x="461" y="1805"/>
                    <a:pt x="460" y="1801"/>
                  </a:cubicBezTo>
                  <a:cubicBezTo>
                    <a:pt x="464" y="1799"/>
                    <a:pt x="468" y="1796"/>
                    <a:pt x="469" y="1797"/>
                  </a:cubicBezTo>
                  <a:close/>
                  <a:moveTo>
                    <a:pt x="459" y="1796"/>
                  </a:moveTo>
                  <a:cubicBezTo>
                    <a:pt x="459" y="1794"/>
                    <a:pt x="458" y="1792"/>
                    <a:pt x="458" y="1790"/>
                  </a:cubicBezTo>
                  <a:cubicBezTo>
                    <a:pt x="460" y="1789"/>
                    <a:pt x="461" y="1789"/>
                    <a:pt x="462" y="1790"/>
                  </a:cubicBezTo>
                  <a:cubicBezTo>
                    <a:pt x="462" y="1791"/>
                    <a:pt x="461" y="1793"/>
                    <a:pt x="459" y="1796"/>
                  </a:cubicBezTo>
                  <a:close/>
                  <a:moveTo>
                    <a:pt x="555" y="756"/>
                  </a:moveTo>
                  <a:cubicBezTo>
                    <a:pt x="556" y="757"/>
                    <a:pt x="557" y="758"/>
                    <a:pt x="558" y="759"/>
                  </a:cubicBezTo>
                  <a:cubicBezTo>
                    <a:pt x="557" y="760"/>
                    <a:pt x="556" y="762"/>
                    <a:pt x="555" y="763"/>
                  </a:cubicBezTo>
                  <a:cubicBezTo>
                    <a:pt x="554" y="762"/>
                    <a:pt x="553" y="760"/>
                    <a:pt x="551" y="759"/>
                  </a:cubicBezTo>
                  <a:cubicBezTo>
                    <a:pt x="552" y="758"/>
                    <a:pt x="554" y="757"/>
                    <a:pt x="555" y="756"/>
                  </a:cubicBezTo>
                  <a:close/>
                  <a:moveTo>
                    <a:pt x="485" y="1161"/>
                  </a:moveTo>
                  <a:cubicBezTo>
                    <a:pt x="486" y="1164"/>
                    <a:pt x="487" y="1167"/>
                    <a:pt x="488" y="1169"/>
                  </a:cubicBezTo>
                  <a:cubicBezTo>
                    <a:pt x="485" y="1171"/>
                    <a:pt x="483" y="1173"/>
                    <a:pt x="481" y="1175"/>
                  </a:cubicBezTo>
                  <a:cubicBezTo>
                    <a:pt x="480" y="1173"/>
                    <a:pt x="479" y="1171"/>
                    <a:pt x="478" y="1169"/>
                  </a:cubicBezTo>
                  <a:cubicBezTo>
                    <a:pt x="481" y="1167"/>
                    <a:pt x="483" y="1164"/>
                    <a:pt x="485" y="1161"/>
                  </a:cubicBezTo>
                  <a:close/>
                  <a:moveTo>
                    <a:pt x="558" y="799"/>
                  </a:moveTo>
                  <a:cubicBezTo>
                    <a:pt x="558" y="798"/>
                    <a:pt x="558" y="798"/>
                    <a:pt x="559" y="797"/>
                  </a:cubicBezTo>
                  <a:cubicBezTo>
                    <a:pt x="559" y="797"/>
                    <a:pt x="560" y="796"/>
                    <a:pt x="561" y="796"/>
                  </a:cubicBezTo>
                  <a:cubicBezTo>
                    <a:pt x="565" y="793"/>
                    <a:pt x="566" y="788"/>
                    <a:pt x="565" y="783"/>
                  </a:cubicBezTo>
                  <a:cubicBezTo>
                    <a:pt x="583" y="770"/>
                    <a:pt x="600" y="719"/>
                    <a:pt x="603" y="721"/>
                  </a:cubicBezTo>
                  <a:cubicBezTo>
                    <a:pt x="605" y="723"/>
                    <a:pt x="581" y="761"/>
                    <a:pt x="574" y="789"/>
                  </a:cubicBezTo>
                  <a:cubicBezTo>
                    <a:pt x="568" y="792"/>
                    <a:pt x="563" y="795"/>
                    <a:pt x="558" y="799"/>
                  </a:cubicBezTo>
                  <a:close/>
                  <a:moveTo>
                    <a:pt x="639" y="761"/>
                  </a:moveTo>
                  <a:cubicBezTo>
                    <a:pt x="639" y="761"/>
                    <a:pt x="639" y="761"/>
                    <a:pt x="639" y="761"/>
                  </a:cubicBezTo>
                  <a:cubicBezTo>
                    <a:pt x="639" y="761"/>
                    <a:pt x="640" y="761"/>
                    <a:pt x="640" y="761"/>
                  </a:cubicBezTo>
                  <a:cubicBezTo>
                    <a:pt x="640" y="761"/>
                    <a:pt x="640" y="761"/>
                    <a:pt x="639" y="761"/>
                  </a:cubicBezTo>
                  <a:close/>
                  <a:moveTo>
                    <a:pt x="617" y="724"/>
                  </a:moveTo>
                  <a:cubicBezTo>
                    <a:pt x="617" y="724"/>
                    <a:pt x="618" y="727"/>
                    <a:pt x="618" y="730"/>
                  </a:cubicBezTo>
                  <a:cubicBezTo>
                    <a:pt x="617" y="742"/>
                    <a:pt x="616" y="756"/>
                    <a:pt x="617" y="763"/>
                  </a:cubicBezTo>
                  <a:cubicBezTo>
                    <a:pt x="617" y="765"/>
                    <a:pt x="617" y="767"/>
                    <a:pt x="617" y="768"/>
                  </a:cubicBezTo>
                  <a:cubicBezTo>
                    <a:pt x="614" y="770"/>
                    <a:pt x="610" y="771"/>
                    <a:pt x="606" y="773"/>
                  </a:cubicBezTo>
                  <a:cubicBezTo>
                    <a:pt x="606" y="771"/>
                    <a:pt x="607" y="770"/>
                    <a:pt x="607" y="768"/>
                  </a:cubicBezTo>
                  <a:cubicBezTo>
                    <a:pt x="613" y="762"/>
                    <a:pt x="615" y="740"/>
                    <a:pt x="617" y="724"/>
                  </a:cubicBezTo>
                  <a:cubicBezTo>
                    <a:pt x="617" y="724"/>
                    <a:pt x="617" y="724"/>
                    <a:pt x="617" y="724"/>
                  </a:cubicBezTo>
                  <a:close/>
                  <a:moveTo>
                    <a:pt x="533" y="735"/>
                  </a:moveTo>
                  <a:cubicBezTo>
                    <a:pt x="533" y="736"/>
                    <a:pt x="534" y="738"/>
                    <a:pt x="534" y="739"/>
                  </a:cubicBezTo>
                  <a:cubicBezTo>
                    <a:pt x="533" y="738"/>
                    <a:pt x="532" y="737"/>
                    <a:pt x="531" y="736"/>
                  </a:cubicBezTo>
                  <a:cubicBezTo>
                    <a:pt x="531" y="736"/>
                    <a:pt x="531" y="736"/>
                    <a:pt x="531" y="735"/>
                  </a:cubicBezTo>
                  <a:cubicBezTo>
                    <a:pt x="532" y="735"/>
                    <a:pt x="532" y="735"/>
                    <a:pt x="533" y="735"/>
                  </a:cubicBezTo>
                  <a:close/>
                  <a:moveTo>
                    <a:pt x="915" y="2337"/>
                  </a:moveTo>
                  <a:cubicBezTo>
                    <a:pt x="916" y="2337"/>
                    <a:pt x="916" y="2337"/>
                    <a:pt x="917" y="2337"/>
                  </a:cubicBezTo>
                  <a:cubicBezTo>
                    <a:pt x="917" y="2338"/>
                    <a:pt x="917" y="2339"/>
                    <a:pt x="917" y="2340"/>
                  </a:cubicBezTo>
                  <a:cubicBezTo>
                    <a:pt x="916" y="2339"/>
                    <a:pt x="916" y="2338"/>
                    <a:pt x="915" y="2337"/>
                  </a:cubicBezTo>
                  <a:close/>
                  <a:moveTo>
                    <a:pt x="608" y="1907"/>
                  </a:moveTo>
                  <a:cubicBezTo>
                    <a:pt x="607" y="1906"/>
                    <a:pt x="605" y="1905"/>
                    <a:pt x="603" y="1904"/>
                  </a:cubicBezTo>
                  <a:cubicBezTo>
                    <a:pt x="604" y="1904"/>
                    <a:pt x="605" y="1904"/>
                    <a:pt x="607" y="1904"/>
                  </a:cubicBezTo>
                  <a:cubicBezTo>
                    <a:pt x="607" y="1905"/>
                    <a:pt x="608" y="1906"/>
                    <a:pt x="608" y="1907"/>
                  </a:cubicBezTo>
                  <a:close/>
                  <a:moveTo>
                    <a:pt x="626" y="1936"/>
                  </a:moveTo>
                  <a:cubicBezTo>
                    <a:pt x="631" y="1944"/>
                    <a:pt x="637" y="1952"/>
                    <a:pt x="642" y="1960"/>
                  </a:cubicBezTo>
                  <a:cubicBezTo>
                    <a:pt x="637" y="1958"/>
                    <a:pt x="632" y="1956"/>
                    <a:pt x="626" y="1954"/>
                  </a:cubicBezTo>
                  <a:cubicBezTo>
                    <a:pt x="627" y="1947"/>
                    <a:pt x="627" y="1941"/>
                    <a:pt x="626" y="1936"/>
                  </a:cubicBezTo>
                  <a:close/>
                  <a:moveTo>
                    <a:pt x="535" y="1898"/>
                  </a:moveTo>
                  <a:cubicBezTo>
                    <a:pt x="533" y="1896"/>
                    <a:pt x="531" y="1894"/>
                    <a:pt x="529" y="1892"/>
                  </a:cubicBezTo>
                  <a:cubicBezTo>
                    <a:pt x="525" y="1888"/>
                    <a:pt x="521" y="1885"/>
                    <a:pt x="517" y="1882"/>
                  </a:cubicBezTo>
                  <a:cubicBezTo>
                    <a:pt x="518" y="1881"/>
                    <a:pt x="518" y="1880"/>
                    <a:pt x="519" y="1879"/>
                  </a:cubicBezTo>
                  <a:cubicBezTo>
                    <a:pt x="537" y="1840"/>
                    <a:pt x="493" y="1822"/>
                    <a:pt x="490" y="1802"/>
                  </a:cubicBezTo>
                  <a:cubicBezTo>
                    <a:pt x="493" y="1805"/>
                    <a:pt x="497" y="1813"/>
                    <a:pt x="498" y="1812"/>
                  </a:cubicBezTo>
                  <a:cubicBezTo>
                    <a:pt x="500" y="1811"/>
                    <a:pt x="495" y="1798"/>
                    <a:pt x="497" y="1797"/>
                  </a:cubicBezTo>
                  <a:cubicBezTo>
                    <a:pt x="499" y="1796"/>
                    <a:pt x="510" y="1805"/>
                    <a:pt x="511" y="1804"/>
                  </a:cubicBezTo>
                  <a:cubicBezTo>
                    <a:pt x="513" y="1802"/>
                    <a:pt x="503" y="1792"/>
                    <a:pt x="504" y="1790"/>
                  </a:cubicBezTo>
                  <a:cubicBezTo>
                    <a:pt x="505" y="1789"/>
                    <a:pt x="507" y="1789"/>
                    <a:pt x="509" y="1790"/>
                  </a:cubicBezTo>
                  <a:cubicBezTo>
                    <a:pt x="510" y="1791"/>
                    <a:pt x="510" y="1792"/>
                    <a:pt x="511" y="1794"/>
                  </a:cubicBezTo>
                  <a:cubicBezTo>
                    <a:pt x="517" y="1811"/>
                    <a:pt x="503" y="1825"/>
                    <a:pt x="532" y="1853"/>
                  </a:cubicBezTo>
                  <a:cubicBezTo>
                    <a:pt x="554" y="1874"/>
                    <a:pt x="572" y="1878"/>
                    <a:pt x="587" y="1870"/>
                  </a:cubicBezTo>
                  <a:cubicBezTo>
                    <a:pt x="591" y="1877"/>
                    <a:pt x="595" y="1883"/>
                    <a:pt x="598" y="1890"/>
                  </a:cubicBezTo>
                  <a:cubicBezTo>
                    <a:pt x="577" y="1893"/>
                    <a:pt x="553" y="1896"/>
                    <a:pt x="535" y="1898"/>
                  </a:cubicBezTo>
                  <a:close/>
                  <a:moveTo>
                    <a:pt x="606" y="2038"/>
                  </a:moveTo>
                  <a:cubicBezTo>
                    <a:pt x="601" y="2038"/>
                    <a:pt x="592" y="2041"/>
                    <a:pt x="591" y="2039"/>
                  </a:cubicBezTo>
                  <a:cubicBezTo>
                    <a:pt x="590" y="2037"/>
                    <a:pt x="600" y="2026"/>
                    <a:pt x="599" y="2024"/>
                  </a:cubicBezTo>
                  <a:cubicBezTo>
                    <a:pt x="597" y="2023"/>
                    <a:pt x="586" y="2033"/>
                    <a:pt x="584" y="2032"/>
                  </a:cubicBezTo>
                  <a:cubicBezTo>
                    <a:pt x="582" y="2031"/>
                    <a:pt x="584" y="2024"/>
                    <a:pt x="585" y="2019"/>
                  </a:cubicBezTo>
                  <a:cubicBezTo>
                    <a:pt x="596" y="2007"/>
                    <a:pt x="615" y="2007"/>
                    <a:pt x="623" y="1973"/>
                  </a:cubicBezTo>
                  <a:cubicBezTo>
                    <a:pt x="636" y="1978"/>
                    <a:pt x="649" y="1984"/>
                    <a:pt x="662" y="1989"/>
                  </a:cubicBezTo>
                  <a:cubicBezTo>
                    <a:pt x="669" y="1998"/>
                    <a:pt x="676" y="2007"/>
                    <a:pt x="683" y="2016"/>
                  </a:cubicBezTo>
                  <a:cubicBezTo>
                    <a:pt x="680" y="2014"/>
                    <a:pt x="676" y="2012"/>
                    <a:pt x="672" y="2010"/>
                  </a:cubicBezTo>
                  <a:cubicBezTo>
                    <a:pt x="639" y="1998"/>
                    <a:pt x="621" y="2023"/>
                    <a:pt x="606" y="2038"/>
                  </a:cubicBezTo>
                  <a:close/>
                  <a:moveTo>
                    <a:pt x="658" y="747"/>
                  </a:moveTo>
                  <a:cubicBezTo>
                    <a:pt x="659" y="750"/>
                    <a:pt x="660" y="753"/>
                    <a:pt x="661" y="756"/>
                  </a:cubicBezTo>
                  <a:cubicBezTo>
                    <a:pt x="661" y="756"/>
                    <a:pt x="660" y="756"/>
                    <a:pt x="660" y="756"/>
                  </a:cubicBezTo>
                  <a:cubicBezTo>
                    <a:pt x="659" y="753"/>
                    <a:pt x="657" y="750"/>
                    <a:pt x="656" y="747"/>
                  </a:cubicBezTo>
                  <a:cubicBezTo>
                    <a:pt x="657" y="748"/>
                    <a:pt x="657" y="748"/>
                    <a:pt x="658" y="747"/>
                  </a:cubicBezTo>
                  <a:close/>
                  <a:moveTo>
                    <a:pt x="608" y="630"/>
                  </a:moveTo>
                  <a:cubicBezTo>
                    <a:pt x="608" y="630"/>
                    <a:pt x="608" y="630"/>
                    <a:pt x="608" y="630"/>
                  </a:cubicBezTo>
                  <a:cubicBezTo>
                    <a:pt x="609" y="630"/>
                    <a:pt x="609" y="630"/>
                    <a:pt x="610" y="630"/>
                  </a:cubicBezTo>
                  <a:cubicBezTo>
                    <a:pt x="609" y="630"/>
                    <a:pt x="609" y="631"/>
                    <a:pt x="609" y="631"/>
                  </a:cubicBezTo>
                  <a:cubicBezTo>
                    <a:pt x="609" y="631"/>
                    <a:pt x="608" y="631"/>
                    <a:pt x="608" y="630"/>
                  </a:cubicBezTo>
                  <a:close/>
                  <a:moveTo>
                    <a:pt x="687" y="751"/>
                  </a:moveTo>
                  <a:cubicBezTo>
                    <a:pt x="672" y="734"/>
                    <a:pt x="654" y="717"/>
                    <a:pt x="652" y="713"/>
                  </a:cubicBezTo>
                  <a:cubicBezTo>
                    <a:pt x="653" y="714"/>
                    <a:pt x="655" y="715"/>
                    <a:pt x="657" y="716"/>
                  </a:cubicBezTo>
                  <a:cubicBezTo>
                    <a:pt x="664" y="724"/>
                    <a:pt x="678" y="739"/>
                    <a:pt x="690" y="751"/>
                  </a:cubicBezTo>
                  <a:cubicBezTo>
                    <a:pt x="689" y="751"/>
                    <a:pt x="688" y="751"/>
                    <a:pt x="687" y="751"/>
                  </a:cubicBezTo>
                  <a:close/>
                  <a:moveTo>
                    <a:pt x="674" y="692"/>
                  </a:moveTo>
                  <a:cubicBezTo>
                    <a:pt x="674" y="692"/>
                    <a:pt x="673" y="692"/>
                    <a:pt x="672" y="692"/>
                  </a:cubicBezTo>
                  <a:cubicBezTo>
                    <a:pt x="672" y="691"/>
                    <a:pt x="672" y="691"/>
                    <a:pt x="672" y="691"/>
                  </a:cubicBezTo>
                  <a:cubicBezTo>
                    <a:pt x="675" y="690"/>
                    <a:pt x="679" y="690"/>
                    <a:pt x="683" y="690"/>
                  </a:cubicBezTo>
                  <a:cubicBezTo>
                    <a:pt x="683" y="690"/>
                    <a:pt x="684" y="690"/>
                    <a:pt x="684" y="691"/>
                  </a:cubicBezTo>
                  <a:cubicBezTo>
                    <a:pt x="680" y="691"/>
                    <a:pt x="677" y="691"/>
                    <a:pt x="674" y="692"/>
                  </a:cubicBezTo>
                  <a:close/>
                  <a:moveTo>
                    <a:pt x="511" y="714"/>
                  </a:moveTo>
                  <a:cubicBezTo>
                    <a:pt x="511" y="714"/>
                    <a:pt x="511" y="714"/>
                    <a:pt x="511" y="715"/>
                  </a:cubicBezTo>
                  <a:cubicBezTo>
                    <a:pt x="511" y="714"/>
                    <a:pt x="510" y="713"/>
                    <a:pt x="510" y="713"/>
                  </a:cubicBezTo>
                  <a:cubicBezTo>
                    <a:pt x="510" y="713"/>
                    <a:pt x="511" y="714"/>
                    <a:pt x="511" y="714"/>
                  </a:cubicBezTo>
                  <a:close/>
                  <a:moveTo>
                    <a:pt x="525" y="1764"/>
                  </a:moveTo>
                  <a:cubicBezTo>
                    <a:pt x="529" y="1763"/>
                    <a:pt x="534" y="1763"/>
                    <a:pt x="538" y="1764"/>
                  </a:cubicBezTo>
                  <a:cubicBezTo>
                    <a:pt x="539" y="1767"/>
                    <a:pt x="541" y="1771"/>
                    <a:pt x="542" y="1774"/>
                  </a:cubicBezTo>
                  <a:cubicBezTo>
                    <a:pt x="535" y="1776"/>
                    <a:pt x="528" y="1777"/>
                    <a:pt x="523" y="1776"/>
                  </a:cubicBezTo>
                  <a:cubicBezTo>
                    <a:pt x="523" y="1776"/>
                    <a:pt x="523" y="1776"/>
                    <a:pt x="523" y="1776"/>
                  </a:cubicBezTo>
                  <a:cubicBezTo>
                    <a:pt x="523" y="1775"/>
                    <a:pt x="520" y="1774"/>
                    <a:pt x="516" y="1773"/>
                  </a:cubicBezTo>
                  <a:cubicBezTo>
                    <a:pt x="516" y="1773"/>
                    <a:pt x="516" y="1773"/>
                    <a:pt x="515" y="1772"/>
                  </a:cubicBezTo>
                  <a:cubicBezTo>
                    <a:pt x="514" y="1771"/>
                    <a:pt x="512" y="1770"/>
                    <a:pt x="510" y="1769"/>
                  </a:cubicBezTo>
                  <a:cubicBezTo>
                    <a:pt x="512" y="1768"/>
                    <a:pt x="513" y="1767"/>
                    <a:pt x="515" y="1766"/>
                  </a:cubicBezTo>
                  <a:cubicBezTo>
                    <a:pt x="518" y="1765"/>
                    <a:pt x="521" y="1764"/>
                    <a:pt x="525" y="1764"/>
                  </a:cubicBezTo>
                  <a:close/>
                  <a:moveTo>
                    <a:pt x="694" y="655"/>
                  </a:moveTo>
                  <a:cubicBezTo>
                    <a:pt x="696" y="659"/>
                    <a:pt x="698" y="662"/>
                    <a:pt x="701" y="665"/>
                  </a:cubicBezTo>
                  <a:cubicBezTo>
                    <a:pt x="698" y="665"/>
                    <a:pt x="696" y="666"/>
                    <a:pt x="694" y="666"/>
                  </a:cubicBezTo>
                  <a:cubicBezTo>
                    <a:pt x="693" y="663"/>
                    <a:pt x="692" y="660"/>
                    <a:pt x="691" y="657"/>
                  </a:cubicBezTo>
                  <a:cubicBezTo>
                    <a:pt x="692" y="656"/>
                    <a:pt x="693" y="656"/>
                    <a:pt x="694" y="655"/>
                  </a:cubicBezTo>
                  <a:close/>
                  <a:moveTo>
                    <a:pt x="676" y="672"/>
                  </a:moveTo>
                  <a:cubicBezTo>
                    <a:pt x="676" y="672"/>
                    <a:pt x="675" y="672"/>
                    <a:pt x="675" y="672"/>
                  </a:cubicBezTo>
                  <a:cubicBezTo>
                    <a:pt x="674" y="672"/>
                    <a:pt x="672" y="672"/>
                    <a:pt x="670" y="672"/>
                  </a:cubicBezTo>
                  <a:cubicBezTo>
                    <a:pt x="669" y="671"/>
                    <a:pt x="669" y="670"/>
                    <a:pt x="669" y="668"/>
                  </a:cubicBezTo>
                  <a:cubicBezTo>
                    <a:pt x="670" y="668"/>
                    <a:pt x="672" y="667"/>
                    <a:pt x="673" y="666"/>
                  </a:cubicBezTo>
                  <a:cubicBezTo>
                    <a:pt x="674" y="668"/>
                    <a:pt x="675" y="670"/>
                    <a:pt x="676" y="672"/>
                  </a:cubicBezTo>
                  <a:close/>
                  <a:moveTo>
                    <a:pt x="500" y="761"/>
                  </a:moveTo>
                  <a:cubicBezTo>
                    <a:pt x="501" y="764"/>
                    <a:pt x="502" y="767"/>
                    <a:pt x="503" y="770"/>
                  </a:cubicBezTo>
                  <a:cubicBezTo>
                    <a:pt x="503" y="772"/>
                    <a:pt x="502" y="775"/>
                    <a:pt x="502" y="778"/>
                  </a:cubicBezTo>
                  <a:cubicBezTo>
                    <a:pt x="500" y="772"/>
                    <a:pt x="499" y="767"/>
                    <a:pt x="497" y="761"/>
                  </a:cubicBezTo>
                  <a:cubicBezTo>
                    <a:pt x="498" y="761"/>
                    <a:pt x="499" y="761"/>
                    <a:pt x="500" y="761"/>
                  </a:cubicBezTo>
                  <a:close/>
                  <a:moveTo>
                    <a:pt x="636" y="2104"/>
                  </a:moveTo>
                  <a:cubicBezTo>
                    <a:pt x="641" y="2106"/>
                    <a:pt x="646" y="2107"/>
                    <a:pt x="652" y="2107"/>
                  </a:cubicBezTo>
                  <a:cubicBezTo>
                    <a:pt x="653" y="2108"/>
                    <a:pt x="653" y="2108"/>
                    <a:pt x="654" y="2109"/>
                  </a:cubicBezTo>
                  <a:cubicBezTo>
                    <a:pt x="648" y="2108"/>
                    <a:pt x="641" y="2106"/>
                    <a:pt x="634" y="2105"/>
                  </a:cubicBezTo>
                  <a:cubicBezTo>
                    <a:pt x="635" y="2105"/>
                    <a:pt x="636" y="2105"/>
                    <a:pt x="636" y="2104"/>
                  </a:cubicBezTo>
                  <a:close/>
                  <a:moveTo>
                    <a:pt x="990" y="2339"/>
                  </a:moveTo>
                  <a:cubicBezTo>
                    <a:pt x="996" y="2320"/>
                    <a:pt x="996" y="2300"/>
                    <a:pt x="985" y="2289"/>
                  </a:cubicBezTo>
                  <a:cubicBezTo>
                    <a:pt x="986" y="2287"/>
                    <a:pt x="986" y="2286"/>
                    <a:pt x="987" y="2285"/>
                  </a:cubicBezTo>
                  <a:cubicBezTo>
                    <a:pt x="988" y="2282"/>
                    <a:pt x="988" y="2279"/>
                    <a:pt x="987" y="2277"/>
                  </a:cubicBezTo>
                  <a:cubicBezTo>
                    <a:pt x="987" y="2276"/>
                    <a:pt x="987" y="2274"/>
                    <a:pt x="987" y="2273"/>
                  </a:cubicBezTo>
                  <a:cubicBezTo>
                    <a:pt x="1004" y="2282"/>
                    <a:pt x="1022" y="2291"/>
                    <a:pt x="1039" y="2299"/>
                  </a:cubicBezTo>
                  <a:cubicBezTo>
                    <a:pt x="1027" y="2302"/>
                    <a:pt x="1008" y="2323"/>
                    <a:pt x="990" y="2339"/>
                  </a:cubicBezTo>
                  <a:close/>
                  <a:moveTo>
                    <a:pt x="924" y="2247"/>
                  </a:moveTo>
                  <a:cubicBezTo>
                    <a:pt x="925" y="2243"/>
                    <a:pt x="925" y="2239"/>
                    <a:pt x="925" y="2236"/>
                  </a:cubicBezTo>
                  <a:cubicBezTo>
                    <a:pt x="934" y="2241"/>
                    <a:pt x="943" y="2247"/>
                    <a:pt x="952" y="2253"/>
                  </a:cubicBezTo>
                  <a:cubicBezTo>
                    <a:pt x="944" y="2251"/>
                    <a:pt x="934" y="2249"/>
                    <a:pt x="924" y="2247"/>
                  </a:cubicBezTo>
                  <a:close/>
                  <a:moveTo>
                    <a:pt x="842" y="620"/>
                  </a:moveTo>
                  <a:cubicBezTo>
                    <a:pt x="840" y="613"/>
                    <a:pt x="837" y="607"/>
                    <a:pt x="835" y="602"/>
                  </a:cubicBezTo>
                  <a:cubicBezTo>
                    <a:pt x="835" y="602"/>
                    <a:pt x="836" y="602"/>
                    <a:pt x="836" y="602"/>
                  </a:cubicBezTo>
                  <a:cubicBezTo>
                    <a:pt x="838" y="607"/>
                    <a:pt x="840" y="613"/>
                    <a:pt x="843" y="619"/>
                  </a:cubicBezTo>
                  <a:cubicBezTo>
                    <a:pt x="843" y="619"/>
                    <a:pt x="842" y="619"/>
                    <a:pt x="842" y="620"/>
                  </a:cubicBezTo>
                  <a:close/>
                  <a:moveTo>
                    <a:pt x="705" y="566"/>
                  </a:moveTo>
                  <a:cubicBezTo>
                    <a:pt x="704" y="567"/>
                    <a:pt x="703" y="567"/>
                    <a:pt x="702" y="567"/>
                  </a:cubicBezTo>
                  <a:cubicBezTo>
                    <a:pt x="700" y="568"/>
                    <a:pt x="698" y="568"/>
                    <a:pt x="696" y="568"/>
                  </a:cubicBezTo>
                  <a:cubicBezTo>
                    <a:pt x="694" y="568"/>
                    <a:pt x="691" y="567"/>
                    <a:pt x="689" y="567"/>
                  </a:cubicBezTo>
                  <a:cubicBezTo>
                    <a:pt x="693" y="567"/>
                    <a:pt x="699" y="567"/>
                    <a:pt x="705" y="566"/>
                  </a:cubicBezTo>
                  <a:close/>
                  <a:moveTo>
                    <a:pt x="674" y="589"/>
                  </a:moveTo>
                  <a:cubicBezTo>
                    <a:pt x="675" y="590"/>
                    <a:pt x="677" y="592"/>
                    <a:pt x="679" y="593"/>
                  </a:cubicBezTo>
                  <a:cubicBezTo>
                    <a:pt x="681" y="594"/>
                    <a:pt x="682" y="596"/>
                    <a:pt x="684" y="598"/>
                  </a:cubicBezTo>
                  <a:cubicBezTo>
                    <a:pt x="683" y="598"/>
                    <a:pt x="682" y="598"/>
                    <a:pt x="680" y="597"/>
                  </a:cubicBezTo>
                  <a:cubicBezTo>
                    <a:pt x="677" y="593"/>
                    <a:pt x="674" y="591"/>
                    <a:pt x="674" y="589"/>
                  </a:cubicBezTo>
                  <a:close/>
                  <a:moveTo>
                    <a:pt x="640" y="668"/>
                  </a:moveTo>
                  <a:cubicBezTo>
                    <a:pt x="640" y="668"/>
                    <a:pt x="640" y="668"/>
                    <a:pt x="640" y="668"/>
                  </a:cubicBezTo>
                  <a:cubicBezTo>
                    <a:pt x="640" y="668"/>
                    <a:pt x="640" y="668"/>
                    <a:pt x="640" y="668"/>
                  </a:cubicBezTo>
                  <a:cubicBezTo>
                    <a:pt x="640" y="668"/>
                    <a:pt x="640" y="668"/>
                    <a:pt x="640" y="668"/>
                  </a:cubicBezTo>
                  <a:close/>
                  <a:moveTo>
                    <a:pt x="478" y="800"/>
                  </a:moveTo>
                  <a:cubicBezTo>
                    <a:pt x="478" y="801"/>
                    <a:pt x="478" y="801"/>
                    <a:pt x="478" y="802"/>
                  </a:cubicBezTo>
                  <a:cubicBezTo>
                    <a:pt x="477" y="802"/>
                    <a:pt x="477" y="803"/>
                    <a:pt x="476" y="803"/>
                  </a:cubicBezTo>
                  <a:cubicBezTo>
                    <a:pt x="477" y="802"/>
                    <a:pt x="477" y="801"/>
                    <a:pt x="478" y="800"/>
                  </a:cubicBezTo>
                  <a:close/>
                  <a:moveTo>
                    <a:pt x="455" y="732"/>
                  </a:moveTo>
                  <a:cubicBezTo>
                    <a:pt x="458" y="725"/>
                    <a:pt x="460" y="721"/>
                    <a:pt x="461" y="721"/>
                  </a:cubicBezTo>
                  <a:cubicBezTo>
                    <a:pt x="462" y="722"/>
                    <a:pt x="460" y="726"/>
                    <a:pt x="457" y="733"/>
                  </a:cubicBezTo>
                  <a:cubicBezTo>
                    <a:pt x="456" y="732"/>
                    <a:pt x="455" y="732"/>
                    <a:pt x="455" y="732"/>
                  </a:cubicBezTo>
                  <a:close/>
                  <a:moveTo>
                    <a:pt x="509" y="1748"/>
                  </a:moveTo>
                  <a:cubicBezTo>
                    <a:pt x="506" y="1749"/>
                    <a:pt x="499" y="1755"/>
                    <a:pt x="497" y="1754"/>
                  </a:cubicBezTo>
                  <a:cubicBezTo>
                    <a:pt x="496" y="1754"/>
                    <a:pt x="497" y="1749"/>
                    <a:pt x="498" y="1745"/>
                  </a:cubicBezTo>
                  <a:cubicBezTo>
                    <a:pt x="502" y="1739"/>
                    <a:pt x="507" y="1735"/>
                    <a:pt x="511" y="1728"/>
                  </a:cubicBezTo>
                  <a:cubicBezTo>
                    <a:pt x="511" y="1735"/>
                    <a:pt x="511" y="1742"/>
                    <a:pt x="509" y="1748"/>
                  </a:cubicBezTo>
                  <a:close/>
                  <a:moveTo>
                    <a:pt x="462" y="1949"/>
                  </a:moveTo>
                  <a:cubicBezTo>
                    <a:pt x="457" y="1950"/>
                    <a:pt x="452" y="1953"/>
                    <a:pt x="447" y="1957"/>
                  </a:cubicBezTo>
                  <a:cubicBezTo>
                    <a:pt x="443" y="1960"/>
                    <a:pt x="439" y="1965"/>
                    <a:pt x="435" y="1971"/>
                  </a:cubicBezTo>
                  <a:cubicBezTo>
                    <a:pt x="427" y="1941"/>
                    <a:pt x="417" y="1912"/>
                    <a:pt x="408" y="1888"/>
                  </a:cubicBezTo>
                  <a:cubicBezTo>
                    <a:pt x="425" y="1909"/>
                    <a:pt x="444" y="1931"/>
                    <a:pt x="462" y="1949"/>
                  </a:cubicBezTo>
                  <a:close/>
                  <a:moveTo>
                    <a:pt x="546" y="2003"/>
                  </a:moveTo>
                  <a:cubicBezTo>
                    <a:pt x="553" y="2011"/>
                    <a:pt x="559" y="2019"/>
                    <a:pt x="561" y="2026"/>
                  </a:cubicBezTo>
                  <a:cubicBezTo>
                    <a:pt x="558" y="2023"/>
                    <a:pt x="553" y="2014"/>
                    <a:pt x="551" y="2015"/>
                  </a:cubicBezTo>
                  <a:cubicBezTo>
                    <a:pt x="549" y="2016"/>
                    <a:pt x="554" y="2030"/>
                    <a:pt x="553" y="2032"/>
                  </a:cubicBezTo>
                  <a:cubicBezTo>
                    <a:pt x="551" y="2033"/>
                    <a:pt x="539" y="2023"/>
                    <a:pt x="537" y="2024"/>
                  </a:cubicBezTo>
                  <a:cubicBezTo>
                    <a:pt x="536" y="2026"/>
                    <a:pt x="546" y="2037"/>
                    <a:pt x="545" y="2039"/>
                  </a:cubicBezTo>
                  <a:cubicBezTo>
                    <a:pt x="544" y="2040"/>
                    <a:pt x="542" y="2040"/>
                    <a:pt x="539" y="2039"/>
                  </a:cubicBezTo>
                  <a:cubicBezTo>
                    <a:pt x="539" y="2038"/>
                    <a:pt x="538" y="2036"/>
                    <a:pt x="538" y="2035"/>
                  </a:cubicBezTo>
                  <a:cubicBezTo>
                    <a:pt x="533" y="2024"/>
                    <a:pt x="538" y="2013"/>
                    <a:pt x="534" y="1999"/>
                  </a:cubicBezTo>
                  <a:cubicBezTo>
                    <a:pt x="538" y="2001"/>
                    <a:pt x="542" y="2002"/>
                    <a:pt x="546" y="2003"/>
                  </a:cubicBezTo>
                  <a:close/>
                  <a:moveTo>
                    <a:pt x="538" y="2063"/>
                  </a:moveTo>
                  <a:cubicBezTo>
                    <a:pt x="538" y="2062"/>
                    <a:pt x="538" y="2062"/>
                    <a:pt x="537" y="2062"/>
                  </a:cubicBezTo>
                  <a:cubicBezTo>
                    <a:pt x="538" y="2062"/>
                    <a:pt x="538" y="2062"/>
                    <a:pt x="538" y="2063"/>
                  </a:cubicBezTo>
                  <a:cubicBezTo>
                    <a:pt x="538" y="2063"/>
                    <a:pt x="538" y="2063"/>
                    <a:pt x="538" y="2063"/>
                  </a:cubicBezTo>
                  <a:close/>
                  <a:moveTo>
                    <a:pt x="2242" y="2197"/>
                  </a:moveTo>
                  <a:cubicBezTo>
                    <a:pt x="2242" y="2197"/>
                    <a:pt x="2242" y="2197"/>
                    <a:pt x="2242" y="2196"/>
                  </a:cubicBezTo>
                  <a:cubicBezTo>
                    <a:pt x="2242" y="2196"/>
                    <a:pt x="2242" y="2196"/>
                    <a:pt x="2242" y="2196"/>
                  </a:cubicBezTo>
                  <a:cubicBezTo>
                    <a:pt x="2243" y="2196"/>
                    <a:pt x="2243" y="2196"/>
                    <a:pt x="2244" y="2196"/>
                  </a:cubicBezTo>
                  <a:cubicBezTo>
                    <a:pt x="2244" y="2199"/>
                    <a:pt x="2244" y="2201"/>
                    <a:pt x="2243" y="2203"/>
                  </a:cubicBezTo>
                  <a:cubicBezTo>
                    <a:pt x="2243" y="2203"/>
                    <a:pt x="2243" y="2203"/>
                    <a:pt x="2243" y="2203"/>
                  </a:cubicBezTo>
                  <a:cubicBezTo>
                    <a:pt x="2243" y="2203"/>
                    <a:pt x="2242" y="2201"/>
                    <a:pt x="2242" y="2197"/>
                  </a:cubicBezTo>
                  <a:close/>
                  <a:moveTo>
                    <a:pt x="2355" y="2156"/>
                  </a:moveTo>
                  <a:cubicBezTo>
                    <a:pt x="2356" y="2156"/>
                    <a:pt x="2356" y="2155"/>
                    <a:pt x="2357" y="2155"/>
                  </a:cubicBezTo>
                  <a:cubicBezTo>
                    <a:pt x="2357" y="2158"/>
                    <a:pt x="2356" y="2161"/>
                    <a:pt x="2356" y="2163"/>
                  </a:cubicBezTo>
                  <a:cubicBezTo>
                    <a:pt x="2356" y="2163"/>
                    <a:pt x="2356" y="2163"/>
                    <a:pt x="2356" y="2163"/>
                  </a:cubicBezTo>
                  <a:cubicBezTo>
                    <a:pt x="2355" y="2163"/>
                    <a:pt x="2355" y="2161"/>
                    <a:pt x="2355" y="2157"/>
                  </a:cubicBezTo>
                  <a:cubicBezTo>
                    <a:pt x="2355" y="2157"/>
                    <a:pt x="2355" y="2157"/>
                    <a:pt x="2355" y="2156"/>
                  </a:cubicBezTo>
                  <a:close/>
                  <a:moveTo>
                    <a:pt x="2518" y="1385"/>
                  </a:moveTo>
                  <a:cubicBezTo>
                    <a:pt x="2506" y="1365"/>
                    <a:pt x="2482" y="1322"/>
                    <a:pt x="2465" y="1333"/>
                  </a:cubicBezTo>
                  <a:cubicBezTo>
                    <a:pt x="2464" y="1333"/>
                    <a:pt x="2463" y="1334"/>
                    <a:pt x="2462" y="1335"/>
                  </a:cubicBezTo>
                  <a:cubicBezTo>
                    <a:pt x="2459" y="1289"/>
                    <a:pt x="2453" y="1243"/>
                    <a:pt x="2444" y="1198"/>
                  </a:cubicBezTo>
                  <a:cubicBezTo>
                    <a:pt x="2444" y="1197"/>
                    <a:pt x="2445" y="1197"/>
                    <a:pt x="2445" y="1196"/>
                  </a:cubicBezTo>
                  <a:cubicBezTo>
                    <a:pt x="2445" y="1197"/>
                    <a:pt x="2445" y="1198"/>
                    <a:pt x="2445" y="1200"/>
                  </a:cubicBezTo>
                  <a:cubicBezTo>
                    <a:pt x="2449" y="1229"/>
                    <a:pt x="2459" y="1243"/>
                    <a:pt x="2475" y="1247"/>
                  </a:cubicBezTo>
                  <a:cubicBezTo>
                    <a:pt x="2478" y="1292"/>
                    <a:pt x="2510" y="1362"/>
                    <a:pt x="2520" y="1384"/>
                  </a:cubicBezTo>
                  <a:cubicBezTo>
                    <a:pt x="2519" y="1384"/>
                    <a:pt x="2519" y="1384"/>
                    <a:pt x="2518" y="1385"/>
                  </a:cubicBezTo>
                  <a:close/>
                  <a:moveTo>
                    <a:pt x="2529" y="995"/>
                  </a:moveTo>
                  <a:cubicBezTo>
                    <a:pt x="2529" y="995"/>
                    <a:pt x="2529" y="995"/>
                    <a:pt x="2529" y="995"/>
                  </a:cubicBezTo>
                  <a:cubicBezTo>
                    <a:pt x="2529" y="994"/>
                    <a:pt x="2530" y="994"/>
                    <a:pt x="2530" y="994"/>
                  </a:cubicBezTo>
                  <a:cubicBezTo>
                    <a:pt x="2530" y="994"/>
                    <a:pt x="2529" y="995"/>
                    <a:pt x="2529" y="995"/>
                  </a:cubicBezTo>
                  <a:close/>
                  <a:moveTo>
                    <a:pt x="2425" y="802"/>
                  </a:moveTo>
                  <a:cubicBezTo>
                    <a:pt x="2423" y="800"/>
                    <a:pt x="2421" y="797"/>
                    <a:pt x="2419" y="794"/>
                  </a:cubicBezTo>
                  <a:cubicBezTo>
                    <a:pt x="2420" y="794"/>
                    <a:pt x="2421" y="794"/>
                    <a:pt x="2421" y="794"/>
                  </a:cubicBezTo>
                  <a:cubicBezTo>
                    <a:pt x="2423" y="796"/>
                    <a:pt x="2424" y="799"/>
                    <a:pt x="2425" y="802"/>
                  </a:cubicBezTo>
                  <a:close/>
                  <a:moveTo>
                    <a:pt x="2377" y="927"/>
                  </a:moveTo>
                  <a:cubicBezTo>
                    <a:pt x="2388" y="923"/>
                    <a:pt x="2394" y="916"/>
                    <a:pt x="2398" y="909"/>
                  </a:cubicBezTo>
                  <a:cubicBezTo>
                    <a:pt x="2398" y="910"/>
                    <a:pt x="2398" y="911"/>
                    <a:pt x="2398" y="912"/>
                  </a:cubicBezTo>
                  <a:cubicBezTo>
                    <a:pt x="2402" y="945"/>
                    <a:pt x="2415" y="960"/>
                    <a:pt x="2434" y="961"/>
                  </a:cubicBezTo>
                  <a:cubicBezTo>
                    <a:pt x="2415" y="981"/>
                    <a:pt x="2403" y="1003"/>
                    <a:pt x="2421" y="1012"/>
                  </a:cubicBezTo>
                  <a:cubicBezTo>
                    <a:pt x="2429" y="1015"/>
                    <a:pt x="2436" y="1016"/>
                    <a:pt x="2442" y="1015"/>
                  </a:cubicBezTo>
                  <a:cubicBezTo>
                    <a:pt x="2436" y="1030"/>
                    <a:pt x="2440" y="1043"/>
                    <a:pt x="2446" y="1053"/>
                  </a:cubicBezTo>
                  <a:cubicBezTo>
                    <a:pt x="2445" y="1054"/>
                    <a:pt x="2445" y="1055"/>
                    <a:pt x="2444" y="1056"/>
                  </a:cubicBezTo>
                  <a:cubicBezTo>
                    <a:pt x="2441" y="1051"/>
                    <a:pt x="2437" y="1045"/>
                    <a:pt x="2430" y="1039"/>
                  </a:cubicBezTo>
                  <a:cubicBezTo>
                    <a:pt x="2415" y="1024"/>
                    <a:pt x="2401" y="1017"/>
                    <a:pt x="2389" y="1017"/>
                  </a:cubicBezTo>
                  <a:cubicBezTo>
                    <a:pt x="2381" y="997"/>
                    <a:pt x="2372" y="977"/>
                    <a:pt x="2362" y="957"/>
                  </a:cubicBezTo>
                  <a:cubicBezTo>
                    <a:pt x="2367" y="949"/>
                    <a:pt x="2372" y="939"/>
                    <a:pt x="2377" y="927"/>
                  </a:cubicBezTo>
                  <a:close/>
                  <a:moveTo>
                    <a:pt x="2206" y="728"/>
                  </a:moveTo>
                  <a:cubicBezTo>
                    <a:pt x="2210" y="725"/>
                    <a:pt x="2213" y="722"/>
                    <a:pt x="2217" y="719"/>
                  </a:cubicBezTo>
                  <a:cubicBezTo>
                    <a:pt x="2217" y="720"/>
                    <a:pt x="2218" y="721"/>
                    <a:pt x="2219" y="722"/>
                  </a:cubicBezTo>
                  <a:cubicBezTo>
                    <a:pt x="2216" y="725"/>
                    <a:pt x="2213" y="729"/>
                    <a:pt x="2210" y="733"/>
                  </a:cubicBezTo>
                  <a:cubicBezTo>
                    <a:pt x="2209" y="731"/>
                    <a:pt x="2208" y="730"/>
                    <a:pt x="2206" y="728"/>
                  </a:cubicBezTo>
                  <a:close/>
                  <a:moveTo>
                    <a:pt x="2228" y="708"/>
                  </a:moveTo>
                  <a:cubicBezTo>
                    <a:pt x="2228" y="707"/>
                    <a:pt x="2228" y="707"/>
                    <a:pt x="2228" y="707"/>
                  </a:cubicBezTo>
                  <a:cubicBezTo>
                    <a:pt x="2228" y="707"/>
                    <a:pt x="2228" y="708"/>
                    <a:pt x="2228" y="708"/>
                  </a:cubicBezTo>
                  <a:cubicBezTo>
                    <a:pt x="2228" y="708"/>
                    <a:pt x="2228" y="708"/>
                    <a:pt x="2228" y="708"/>
                  </a:cubicBezTo>
                  <a:close/>
                  <a:moveTo>
                    <a:pt x="2217" y="681"/>
                  </a:moveTo>
                  <a:cubicBezTo>
                    <a:pt x="2217" y="681"/>
                    <a:pt x="2218" y="681"/>
                    <a:pt x="2218" y="681"/>
                  </a:cubicBezTo>
                  <a:cubicBezTo>
                    <a:pt x="2218" y="681"/>
                    <a:pt x="2218" y="681"/>
                    <a:pt x="2218" y="681"/>
                  </a:cubicBezTo>
                  <a:cubicBezTo>
                    <a:pt x="2218" y="681"/>
                    <a:pt x="2217" y="681"/>
                    <a:pt x="2217" y="681"/>
                  </a:cubicBezTo>
                  <a:close/>
                  <a:moveTo>
                    <a:pt x="2180" y="700"/>
                  </a:moveTo>
                  <a:cubicBezTo>
                    <a:pt x="2179" y="700"/>
                    <a:pt x="2179" y="699"/>
                    <a:pt x="2178" y="698"/>
                  </a:cubicBezTo>
                  <a:cubicBezTo>
                    <a:pt x="2183" y="697"/>
                    <a:pt x="2188" y="695"/>
                    <a:pt x="2193" y="693"/>
                  </a:cubicBezTo>
                  <a:cubicBezTo>
                    <a:pt x="2188" y="696"/>
                    <a:pt x="2184" y="698"/>
                    <a:pt x="2180" y="700"/>
                  </a:cubicBezTo>
                  <a:close/>
                  <a:moveTo>
                    <a:pt x="2096" y="624"/>
                  </a:moveTo>
                  <a:cubicBezTo>
                    <a:pt x="2097" y="624"/>
                    <a:pt x="2097" y="624"/>
                    <a:pt x="2097" y="623"/>
                  </a:cubicBezTo>
                  <a:cubicBezTo>
                    <a:pt x="2108" y="610"/>
                    <a:pt x="2080" y="584"/>
                    <a:pt x="2062" y="568"/>
                  </a:cubicBezTo>
                  <a:cubicBezTo>
                    <a:pt x="2060" y="565"/>
                    <a:pt x="2057" y="562"/>
                    <a:pt x="2055" y="559"/>
                  </a:cubicBezTo>
                  <a:cubicBezTo>
                    <a:pt x="2056" y="560"/>
                    <a:pt x="2058" y="559"/>
                    <a:pt x="2060" y="559"/>
                  </a:cubicBezTo>
                  <a:cubicBezTo>
                    <a:pt x="2064" y="561"/>
                    <a:pt x="2067" y="563"/>
                    <a:pt x="2070" y="563"/>
                  </a:cubicBezTo>
                  <a:cubicBezTo>
                    <a:pt x="2074" y="566"/>
                    <a:pt x="2079" y="568"/>
                    <a:pt x="2083" y="570"/>
                  </a:cubicBezTo>
                  <a:cubicBezTo>
                    <a:pt x="2083" y="572"/>
                    <a:pt x="2084" y="574"/>
                    <a:pt x="2085" y="575"/>
                  </a:cubicBezTo>
                  <a:cubicBezTo>
                    <a:pt x="2089" y="579"/>
                    <a:pt x="2094" y="580"/>
                    <a:pt x="2098" y="578"/>
                  </a:cubicBezTo>
                  <a:cubicBezTo>
                    <a:pt x="2099" y="579"/>
                    <a:pt x="2100" y="579"/>
                    <a:pt x="2101" y="580"/>
                  </a:cubicBezTo>
                  <a:cubicBezTo>
                    <a:pt x="2100" y="592"/>
                    <a:pt x="2100" y="609"/>
                    <a:pt x="2100" y="627"/>
                  </a:cubicBezTo>
                  <a:cubicBezTo>
                    <a:pt x="2099" y="626"/>
                    <a:pt x="2098" y="625"/>
                    <a:pt x="2096" y="624"/>
                  </a:cubicBezTo>
                  <a:close/>
                  <a:moveTo>
                    <a:pt x="2144" y="413"/>
                  </a:moveTo>
                  <a:cubicBezTo>
                    <a:pt x="2145" y="413"/>
                    <a:pt x="2145" y="413"/>
                    <a:pt x="2146" y="413"/>
                  </a:cubicBezTo>
                  <a:cubicBezTo>
                    <a:pt x="2145" y="413"/>
                    <a:pt x="2145" y="413"/>
                    <a:pt x="2144" y="413"/>
                  </a:cubicBezTo>
                  <a:cubicBezTo>
                    <a:pt x="2144" y="413"/>
                    <a:pt x="2144" y="413"/>
                    <a:pt x="2144" y="413"/>
                  </a:cubicBezTo>
                  <a:close/>
                  <a:moveTo>
                    <a:pt x="1933" y="441"/>
                  </a:moveTo>
                  <a:cubicBezTo>
                    <a:pt x="1934" y="443"/>
                    <a:pt x="1937" y="444"/>
                    <a:pt x="1942" y="445"/>
                  </a:cubicBezTo>
                  <a:cubicBezTo>
                    <a:pt x="1943" y="451"/>
                    <a:pt x="1948" y="459"/>
                    <a:pt x="1954" y="468"/>
                  </a:cubicBezTo>
                  <a:cubicBezTo>
                    <a:pt x="1954" y="469"/>
                    <a:pt x="1954" y="470"/>
                    <a:pt x="1955" y="471"/>
                  </a:cubicBezTo>
                  <a:cubicBezTo>
                    <a:pt x="1956" y="473"/>
                    <a:pt x="1958" y="474"/>
                    <a:pt x="1960" y="475"/>
                  </a:cubicBezTo>
                  <a:cubicBezTo>
                    <a:pt x="1975" y="493"/>
                    <a:pt x="1995" y="511"/>
                    <a:pt x="1997" y="515"/>
                  </a:cubicBezTo>
                  <a:cubicBezTo>
                    <a:pt x="1995" y="514"/>
                    <a:pt x="1994" y="513"/>
                    <a:pt x="1992" y="512"/>
                  </a:cubicBezTo>
                  <a:cubicBezTo>
                    <a:pt x="1977" y="496"/>
                    <a:pt x="1936" y="447"/>
                    <a:pt x="1927" y="467"/>
                  </a:cubicBezTo>
                  <a:cubicBezTo>
                    <a:pt x="1926" y="469"/>
                    <a:pt x="1926" y="471"/>
                    <a:pt x="1925" y="472"/>
                  </a:cubicBezTo>
                  <a:cubicBezTo>
                    <a:pt x="1923" y="447"/>
                    <a:pt x="1895" y="434"/>
                    <a:pt x="1871" y="426"/>
                  </a:cubicBezTo>
                  <a:cubicBezTo>
                    <a:pt x="1871" y="425"/>
                    <a:pt x="1872" y="423"/>
                    <a:pt x="1872" y="422"/>
                  </a:cubicBezTo>
                  <a:cubicBezTo>
                    <a:pt x="1895" y="427"/>
                    <a:pt x="1923" y="432"/>
                    <a:pt x="1937" y="426"/>
                  </a:cubicBezTo>
                  <a:cubicBezTo>
                    <a:pt x="1932" y="429"/>
                    <a:pt x="1930" y="434"/>
                    <a:pt x="1933" y="441"/>
                  </a:cubicBezTo>
                  <a:close/>
                  <a:moveTo>
                    <a:pt x="1034" y="498"/>
                  </a:moveTo>
                  <a:cubicBezTo>
                    <a:pt x="1025" y="469"/>
                    <a:pt x="992" y="449"/>
                    <a:pt x="989" y="429"/>
                  </a:cubicBezTo>
                  <a:cubicBezTo>
                    <a:pt x="993" y="434"/>
                    <a:pt x="999" y="445"/>
                    <a:pt x="1001" y="444"/>
                  </a:cubicBezTo>
                  <a:cubicBezTo>
                    <a:pt x="1004" y="443"/>
                    <a:pt x="997" y="424"/>
                    <a:pt x="1000" y="422"/>
                  </a:cubicBezTo>
                  <a:cubicBezTo>
                    <a:pt x="1002" y="420"/>
                    <a:pt x="1017" y="434"/>
                    <a:pt x="1020" y="432"/>
                  </a:cubicBezTo>
                  <a:cubicBezTo>
                    <a:pt x="1022" y="429"/>
                    <a:pt x="1008" y="414"/>
                    <a:pt x="1010" y="412"/>
                  </a:cubicBezTo>
                  <a:cubicBezTo>
                    <a:pt x="1010" y="411"/>
                    <a:pt x="1013" y="411"/>
                    <a:pt x="1017" y="412"/>
                  </a:cubicBezTo>
                  <a:cubicBezTo>
                    <a:pt x="1018" y="413"/>
                    <a:pt x="1019" y="415"/>
                    <a:pt x="1019" y="417"/>
                  </a:cubicBezTo>
                  <a:cubicBezTo>
                    <a:pt x="1028" y="440"/>
                    <a:pt x="1011" y="460"/>
                    <a:pt x="1042" y="495"/>
                  </a:cubicBezTo>
                  <a:cubicBezTo>
                    <a:pt x="1039" y="496"/>
                    <a:pt x="1037" y="497"/>
                    <a:pt x="1034" y="498"/>
                  </a:cubicBezTo>
                  <a:close/>
                  <a:moveTo>
                    <a:pt x="1017" y="351"/>
                  </a:moveTo>
                  <a:cubicBezTo>
                    <a:pt x="1012" y="353"/>
                    <a:pt x="1002" y="361"/>
                    <a:pt x="1000" y="360"/>
                  </a:cubicBezTo>
                  <a:cubicBezTo>
                    <a:pt x="998" y="359"/>
                    <a:pt x="1000" y="353"/>
                    <a:pt x="1001" y="347"/>
                  </a:cubicBezTo>
                  <a:cubicBezTo>
                    <a:pt x="1006" y="338"/>
                    <a:pt x="1014" y="332"/>
                    <a:pt x="1020" y="321"/>
                  </a:cubicBezTo>
                  <a:cubicBezTo>
                    <a:pt x="1020" y="332"/>
                    <a:pt x="1019" y="343"/>
                    <a:pt x="1017" y="351"/>
                  </a:cubicBezTo>
                  <a:close/>
                  <a:moveTo>
                    <a:pt x="863" y="603"/>
                  </a:moveTo>
                  <a:cubicBezTo>
                    <a:pt x="859" y="598"/>
                    <a:pt x="854" y="593"/>
                    <a:pt x="849" y="588"/>
                  </a:cubicBezTo>
                  <a:cubicBezTo>
                    <a:pt x="850" y="588"/>
                    <a:pt x="850" y="588"/>
                    <a:pt x="851" y="588"/>
                  </a:cubicBezTo>
                  <a:cubicBezTo>
                    <a:pt x="855" y="592"/>
                    <a:pt x="860" y="597"/>
                    <a:pt x="865" y="602"/>
                  </a:cubicBezTo>
                  <a:cubicBezTo>
                    <a:pt x="864" y="602"/>
                    <a:pt x="864" y="603"/>
                    <a:pt x="863" y="603"/>
                  </a:cubicBezTo>
                  <a:close/>
                  <a:moveTo>
                    <a:pt x="639" y="608"/>
                  </a:moveTo>
                  <a:cubicBezTo>
                    <a:pt x="639" y="608"/>
                    <a:pt x="638" y="608"/>
                    <a:pt x="638" y="607"/>
                  </a:cubicBezTo>
                  <a:cubicBezTo>
                    <a:pt x="638" y="606"/>
                    <a:pt x="638" y="604"/>
                    <a:pt x="638" y="603"/>
                  </a:cubicBezTo>
                  <a:cubicBezTo>
                    <a:pt x="639" y="603"/>
                    <a:pt x="639" y="603"/>
                    <a:pt x="639" y="603"/>
                  </a:cubicBezTo>
                  <a:cubicBezTo>
                    <a:pt x="640" y="604"/>
                    <a:pt x="640" y="605"/>
                    <a:pt x="640" y="607"/>
                  </a:cubicBezTo>
                  <a:cubicBezTo>
                    <a:pt x="640" y="607"/>
                    <a:pt x="640" y="608"/>
                    <a:pt x="639" y="608"/>
                  </a:cubicBezTo>
                  <a:close/>
                  <a:moveTo>
                    <a:pt x="475" y="724"/>
                  </a:moveTo>
                  <a:cubicBezTo>
                    <a:pt x="476" y="724"/>
                    <a:pt x="476" y="727"/>
                    <a:pt x="476" y="730"/>
                  </a:cubicBezTo>
                  <a:cubicBezTo>
                    <a:pt x="475" y="736"/>
                    <a:pt x="475" y="742"/>
                    <a:pt x="475" y="747"/>
                  </a:cubicBezTo>
                  <a:cubicBezTo>
                    <a:pt x="474" y="746"/>
                    <a:pt x="473" y="745"/>
                    <a:pt x="473" y="744"/>
                  </a:cubicBezTo>
                  <a:cubicBezTo>
                    <a:pt x="474" y="737"/>
                    <a:pt x="474" y="730"/>
                    <a:pt x="475" y="724"/>
                  </a:cubicBezTo>
                  <a:cubicBezTo>
                    <a:pt x="475" y="724"/>
                    <a:pt x="475" y="724"/>
                    <a:pt x="475" y="724"/>
                  </a:cubicBezTo>
                  <a:close/>
                  <a:moveTo>
                    <a:pt x="469" y="1752"/>
                  </a:moveTo>
                  <a:cubicBezTo>
                    <a:pt x="469" y="1753"/>
                    <a:pt x="469" y="1754"/>
                    <a:pt x="469" y="1754"/>
                  </a:cubicBezTo>
                  <a:cubicBezTo>
                    <a:pt x="467" y="1755"/>
                    <a:pt x="456" y="1746"/>
                    <a:pt x="455" y="1747"/>
                  </a:cubicBezTo>
                  <a:cubicBezTo>
                    <a:pt x="453" y="1749"/>
                    <a:pt x="463" y="1760"/>
                    <a:pt x="462" y="1761"/>
                  </a:cubicBezTo>
                  <a:cubicBezTo>
                    <a:pt x="461" y="1762"/>
                    <a:pt x="459" y="1762"/>
                    <a:pt x="457" y="1761"/>
                  </a:cubicBezTo>
                  <a:cubicBezTo>
                    <a:pt x="454" y="1760"/>
                    <a:pt x="452" y="1757"/>
                    <a:pt x="450" y="1755"/>
                  </a:cubicBezTo>
                  <a:cubicBezTo>
                    <a:pt x="449" y="1749"/>
                    <a:pt x="447" y="1743"/>
                    <a:pt x="446" y="1737"/>
                  </a:cubicBezTo>
                  <a:cubicBezTo>
                    <a:pt x="454" y="1743"/>
                    <a:pt x="463" y="1747"/>
                    <a:pt x="469" y="1752"/>
                  </a:cubicBezTo>
                  <a:close/>
                  <a:moveTo>
                    <a:pt x="428" y="1810"/>
                  </a:moveTo>
                  <a:cubicBezTo>
                    <a:pt x="430" y="1814"/>
                    <a:pt x="432" y="1817"/>
                    <a:pt x="435" y="1821"/>
                  </a:cubicBezTo>
                  <a:cubicBezTo>
                    <a:pt x="431" y="1818"/>
                    <a:pt x="427" y="1816"/>
                    <a:pt x="423" y="1814"/>
                  </a:cubicBezTo>
                  <a:cubicBezTo>
                    <a:pt x="425" y="1813"/>
                    <a:pt x="427" y="1812"/>
                    <a:pt x="428" y="1810"/>
                  </a:cubicBezTo>
                  <a:close/>
                  <a:moveTo>
                    <a:pt x="586" y="2289"/>
                  </a:moveTo>
                  <a:cubicBezTo>
                    <a:pt x="589" y="2281"/>
                    <a:pt x="595" y="2271"/>
                    <a:pt x="602" y="2266"/>
                  </a:cubicBezTo>
                  <a:cubicBezTo>
                    <a:pt x="603" y="2266"/>
                    <a:pt x="604" y="2265"/>
                    <a:pt x="604" y="2264"/>
                  </a:cubicBezTo>
                  <a:cubicBezTo>
                    <a:pt x="610" y="2265"/>
                    <a:pt x="616" y="2266"/>
                    <a:pt x="621" y="2266"/>
                  </a:cubicBezTo>
                  <a:cubicBezTo>
                    <a:pt x="613" y="2273"/>
                    <a:pt x="604" y="2279"/>
                    <a:pt x="596" y="2286"/>
                  </a:cubicBezTo>
                  <a:cubicBezTo>
                    <a:pt x="593" y="2286"/>
                    <a:pt x="590" y="2287"/>
                    <a:pt x="586" y="2289"/>
                  </a:cubicBezTo>
                  <a:close/>
                  <a:moveTo>
                    <a:pt x="1075" y="2545"/>
                  </a:moveTo>
                  <a:cubicBezTo>
                    <a:pt x="1075" y="2546"/>
                    <a:pt x="1075" y="2546"/>
                    <a:pt x="1074" y="2546"/>
                  </a:cubicBezTo>
                  <a:cubicBezTo>
                    <a:pt x="1074" y="2547"/>
                    <a:pt x="1071" y="2545"/>
                    <a:pt x="1069" y="2544"/>
                  </a:cubicBezTo>
                  <a:cubicBezTo>
                    <a:pt x="1071" y="2544"/>
                    <a:pt x="1073" y="2544"/>
                    <a:pt x="1075" y="2545"/>
                  </a:cubicBezTo>
                  <a:close/>
                  <a:moveTo>
                    <a:pt x="1440" y="2395"/>
                  </a:moveTo>
                  <a:cubicBezTo>
                    <a:pt x="1439" y="2396"/>
                    <a:pt x="1439" y="2397"/>
                    <a:pt x="1438" y="2398"/>
                  </a:cubicBezTo>
                  <a:cubicBezTo>
                    <a:pt x="1431" y="2408"/>
                    <a:pt x="1435" y="2415"/>
                    <a:pt x="1445" y="2422"/>
                  </a:cubicBezTo>
                  <a:cubicBezTo>
                    <a:pt x="1407" y="2413"/>
                    <a:pt x="1361" y="2410"/>
                    <a:pt x="1359" y="2433"/>
                  </a:cubicBezTo>
                  <a:cubicBezTo>
                    <a:pt x="1352" y="2426"/>
                    <a:pt x="1343" y="2423"/>
                    <a:pt x="1336" y="2429"/>
                  </a:cubicBezTo>
                  <a:cubicBezTo>
                    <a:pt x="1324" y="2440"/>
                    <a:pt x="1348" y="2467"/>
                    <a:pt x="1345" y="2476"/>
                  </a:cubicBezTo>
                  <a:cubicBezTo>
                    <a:pt x="1343" y="2483"/>
                    <a:pt x="1312" y="2412"/>
                    <a:pt x="1287" y="2379"/>
                  </a:cubicBezTo>
                  <a:cubicBezTo>
                    <a:pt x="1337" y="2388"/>
                    <a:pt x="1388" y="2394"/>
                    <a:pt x="1440" y="2395"/>
                  </a:cubicBezTo>
                  <a:close/>
                  <a:moveTo>
                    <a:pt x="1387" y="2525"/>
                  </a:moveTo>
                  <a:cubicBezTo>
                    <a:pt x="1387" y="2521"/>
                    <a:pt x="1386" y="2517"/>
                    <a:pt x="1386" y="2513"/>
                  </a:cubicBezTo>
                  <a:cubicBezTo>
                    <a:pt x="1405" y="2520"/>
                    <a:pt x="1430" y="2525"/>
                    <a:pt x="1453" y="2531"/>
                  </a:cubicBezTo>
                  <a:cubicBezTo>
                    <a:pt x="1429" y="2530"/>
                    <a:pt x="1408" y="2524"/>
                    <a:pt x="1390" y="2526"/>
                  </a:cubicBezTo>
                  <a:cubicBezTo>
                    <a:pt x="1389" y="2526"/>
                    <a:pt x="1388" y="2526"/>
                    <a:pt x="1387" y="2525"/>
                  </a:cubicBezTo>
                  <a:close/>
                  <a:moveTo>
                    <a:pt x="1875" y="2498"/>
                  </a:moveTo>
                  <a:cubicBezTo>
                    <a:pt x="1876" y="2499"/>
                    <a:pt x="1875" y="2506"/>
                    <a:pt x="1874" y="2511"/>
                  </a:cubicBezTo>
                  <a:cubicBezTo>
                    <a:pt x="1869" y="2520"/>
                    <a:pt x="1861" y="2527"/>
                    <a:pt x="1855" y="2537"/>
                  </a:cubicBezTo>
                  <a:cubicBezTo>
                    <a:pt x="1855" y="2526"/>
                    <a:pt x="1855" y="2516"/>
                    <a:pt x="1858" y="2508"/>
                  </a:cubicBezTo>
                  <a:cubicBezTo>
                    <a:pt x="1863" y="2506"/>
                    <a:pt x="1873" y="2497"/>
                    <a:pt x="1875" y="2498"/>
                  </a:cubicBezTo>
                  <a:close/>
                  <a:moveTo>
                    <a:pt x="1959" y="2384"/>
                  </a:moveTo>
                  <a:cubicBezTo>
                    <a:pt x="1968" y="2384"/>
                    <a:pt x="1978" y="2382"/>
                    <a:pt x="1986" y="2381"/>
                  </a:cubicBezTo>
                  <a:cubicBezTo>
                    <a:pt x="1988" y="2382"/>
                    <a:pt x="1990" y="2382"/>
                    <a:pt x="1993" y="2382"/>
                  </a:cubicBezTo>
                  <a:cubicBezTo>
                    <a:pt x="1985" y="2383"/>
                    <a:pt x="1971" y="2383"/>
                    <a:pt x="1958" y="2385"/>
                  </a:cubicBezTo>
                  <a:cubicBezTo>
                    <a:pt x="1959" y="2385"/>
                    <a:pt x="1959" y="2384"/>
                    <a:pt x="1959" y="2384"/>
                  </a:cubicBezTo>
                  <a:close/>
                  <a:moveTo>
                    <a:pt x="1886" y="2429"/>
                  </a:moveTo>
                  <a:cubicBezTo>
                    <a:pt x="1882" y="2425"/>
                    <a:pt x="1876" y="2413"/>
                    <a:pt x="1874" y="2414"/>
                  </a:cubicBezTo>
                  <a:cubicBezTo>
                    <a:pt x="1871" y="2416"/>
                    <a:pt x="1878" y="2435"/>
                    <a:pt x="1875" y="2437"/>
                  </a:cubicBezTo>
                  <a:cubicBezTo>
                    <a:pt x="1872" y="2438"/>
                    <a:pt x="1857" y="2425"/>
                    <a:pt x="1855" y="2427"/>
                  </a:cubicBezTo>
                  <a:cubicBezTo>
                    <a:pt x="1853" y="2429"/>
                    <a:pt x="1866" y="2444"/>
                    <a:pt x="1865" y="2447"/>
                  </a:cubicBezTo>
                  <a:cubicBezTo>
                    <a:pt x="1864" y="2448"/>
                    <a:pt x="1861" y="2447"/>
                    <a:pt x="1858" y="2447"/>
                  </a:cubicBezTo>
                  <a:cubicBezTo>
                    <a:pt x="1857" y="2445"/>
                    <a:pt x="1856" y="2443"/>
                    <a:pt x="1855" y="2441"/>
                  </a:cubicBezTo>
                  <a:cubicBezTo>
                    <a:pt x="1846" y="2417"/>
                    <a:pt x="1866" y="2396"/>
                    <a:pt x="1825" y="2356"/>
                  </a:cubicBezTo>
                  <a:cubicBezTo>
                    <a:pt x="1819" y="2350"/>
                    <a:pt x="1813" y="2345"/>
                    <a:pt x="1807" y="2341"/>
                  </a:cubicBezTo>
                  <a:cubicBezTo>
                    <a:pt x="1807" y="2339"/>
                    <a:pt x="1807" y="2337"/>
                    <a:pt x="1807" y="2336"/>
                  </a:cubicBezTo>
                  <a:cubicBezTo>
                    <a:pt x="1819" y="2331"/>
                    <a:pt x="1830" y="2327"/>
                    <a:pt x="1842" y="2322"/>
                  </a:cubicBezTo>
                  <a:cubicBezTo>
                    <a:pt x="1821" y="2375"/>
                    <a:pt x="1881" y="2402"/>
                    <a:pt x="1886" y="2429"/>
                  </a:cubicBezTo>
                  <a:close/>
                  <a:moveTo>
                    <a:pt x="2403" y="2146"/>
                  </a:moveTo>
                  <a:cubicBezTo>
                    <a:pt x="2403" y="2145"/>
                    <a:pt x="2403" y="2145"/>
                    <a:pt x="2403" y="2144"/>
                  </a:cubicBezTo>
                  <a:cubicBezTo>
                    <a:pt x="2403" y="2144"/>
                    <a:pt x="2403" y="2145"/>
                    <a:pt x="2403" y="2146"/>
                  </a:cubicBezTo>
                  <a:cubicBezTo>
                    <a:pt x="2403" y="2146"/>
                    <a:pt x="2403" y="2146"/>
                    <a:pt x="2403" y="2146"/>
                  </a:cubicBezTo>
                  <a:close/>
                  <a:moveTo>
                    <a:pt x="2417" y="2035"/>
                  </a:moveTo>
                  <a:cubicBezTo>
                    <a:pt x="2411" y="2042"/>
                    <a:pt x="2409" y="2064"/>
                    <a:pt x="2407" y="2080"/>
                  </a:cubicBezTo>
                  <a:cubicBezTo>
                    <a:pt x="2407" y="2080"/>
                    <a:pt x="2407" y="2080"/>
                    <a:pt x="2407" y="2080"/>
                  </a:cubicBezTo>
                  <a:cubicBezTo>
                    <a:pt x="2406" y="2080"/>
                    <a:pt x="2406" y="2077"/>
                    <a:pt x="2406" y="2073"/>
                  </a:cubicBezTo>
                  <a:cubicBezTo>
                    <a:pt x="2407" y="2062"/>
                    <a:pt x="2408" y="2048"/>
                    <a:pt x="2406" y="2041"/>
                  </a:cubicBezTo>
                  <a:cubicBezTo>
                    <a:pt x="2406" y="2019"/>
                    <a:pt x="2405" y="1993"/>
                    <a:pt x="2398" y="1979"/>
                  </a:cubicBezTo>
                  <a:cubicBezTo>
                    <a:pt x="2413" y="1965"/>
                    <a:pt x="2430" y="1942"/>
                    <a:pt x="2441" y="1928"/>
                  </a:cubicBezTo>
                  <a:cubicBezTo>
                    <a:pt x="2440" y="1932"/>
                    <a:pt x="2440" y="1935"/>
                    <a:pt x="2439" y="1939"/>
                  </a:cubicBezTo>
                  <a:cubicBezTo>
                    <a:pt x="2437" y="1954"/>
                    <a:pt x="2434" y="1973"/>
                    <a:pt x="2436" y="1989"/>
                  </a:cubicBezTo>
                  <a:cubicBezTo>
                    <a:pt x="2427" y="1996"/>
                    <a:pt x="2421" y="2016"/>
                    <a:pt x="2417" y="2035"/>
                  </a:cubicBezTo>
                  <a:close/>
                  <a:moveTo>
                    <a:pt x="2524" y="1226"/>
                  </a:moveTo>
                  <a:cubicBezTo>
                    <a:pt x="2530" y="1262"/>
                    <a:pt x="2543" y="1306"/>
                    <a:pt x="2526" y="1296"/>
                  </a:cubicBezTo>
                  <a:cubicBezTo>
                    <a:pt x="2526" y="1296"/>
                    <a:pt x="2520" y="1265"/>
                    <a:pt x="2511" y="1240"/>
                  </a:cubicBezTo>
                  <a:cubicBezTo>
                    <a:pt x="2516" y="1236"/>
                    <a:pt x="2520" y="1232"/>
                    <a:pt x="2524" y="1226"/>
                  </a:cubicBezTo>
                  <a:close/>
                  <a:moveTo>
                    <a:pt x="2358" y="671"/>
                  </a:moveTo>
                  <a:cubicBezTo>
                    <a:pt x="2359" y="673"/>
                    <a:pt x="2361" y="675"/>
                    <a:pt x="2363" y="677"/>
                  </a:cubicBezTo>
                  <a:cubicBezTo>
                    <a:pt x="2363" y="678"/>
                    <a:pt x="2363" y="679"/>
                    <a:pt x="2362" y="680"/>
                  </a:cubicBezTo>
                  <a:cubicBezTo>
                    <a:pt x="2356" y="674"/>
                    <a:pt x="2351" y="668"/>
                    <a:pt x="2350" y="666"/>
                  </a:cubicBezTo>
                  <a:cubicBezTo>
                    <a:pt x="2352" y="668"/>
                    <a:pt x="2355" y="669"/>
                    <a:pt x="2358" y="671"/>
                  </a:cubicBezTo>
                  <a:close/>
                  <a:moveTo>
                    <a:pt x="2399" y="831"/>
                  </a:moveTo>
                  <a:cubicBezTo>
                    <a:pt x="2401" y="833"/>
                    <a:pt x="2403" y="834"/>
                    <a:pt x="2404" y="835"/>
                  </a:cubicBezTo>
                  <a:cubicBezTo>
                    <a:pt x="2403" y="836"/>
                    <a:pt x="2401" y="837"/>
                    <a:pt x="2400" y="837"/>
                  </a:cubicBezTo>
                  <a:cubicBezTo>
                    <a:pt x="2400" y="838"/>
                    <a:pt x="2399" y="838"/>
                    <a:pt x="2399" y="838"/>
                  </a:cubicBezTo>
                  <a:cubicBezTo>
                    <a:pt x="2399" y="836"/>
                    <a:pt x="2399" y="833"/>
                    <a:pt x="2399" y="831"/>
                  </a:cubicBezTo>
                  <a:cubicBezTo>
                    <a:pt x="2399" y="831"/>
                    <a:pt x="2399" y="831"/>
                    <a:pt x="2399" y="831"/>
                  </a:cubicBezTo>
                  <a:close/>
                  <a:moveTo>
                    <a:pt x="2369" y="930"/>
                  </a:moveTo>
                  <a:cubicBezTo>
                    <a:pt x="2366" y="938"/>
                    <a:pt x="2362" y="945"/>
                    <a:pt x="2359" y="951"/>
                  </a:cubicBezTo>
                  <a:cubicBezTo>
                    <a:pt x="2356" y="945"/>
                    <a:pt x="2353" y="939"/>
                    <a:pt x="2349" y="933"/>
                  </a:cubicBezTo>
                  <a:cubicBezTo>
                    <a:pt x="2356" y="933"/>
                    <a:pt x="2362" y="932"/>
                    <a:pt x="2369" y="930"/>
                  </a:cubicBezTo>
                  <a:close/>
                  <a:moveTo>
                    <a:pt x="2237" y="764"/>
                  </a:moveTo>
                  <a:cubicBezTo>
                    <a:pt x="2236" y="762"/>
                    <a:pt x="2234" y="760"/>
                    <a:pt x="2232" y="758"/>
                  </a:cubicBezTo>
                  <a:cubicBezTo>
                    <a:pt x="2234" y="756"/>
                    <a:pt x="2235" y="755"/>
                    <a:pt x="2236" y="753"/>
                  </a:cubicBezTo>
                  <a:cubicBezTo>
                    <a:pt x="2237" y="754"/>
                    <a:pt x="2237" y="755"/>
                    <a:pt x="2238" y="756"/>
                  </a:cubicBezTo>
                  <a:cubicBezTo>
                    <a:pt x="2238" y="757"/>
                    <a:pt x="2239" y="758"/>
                    <a:pt x="2239" y="759"/>
                  </a:cubicBezTo>
                  <a:cubicBezTo>
                    <a:pt x="2238" y="761"/>
                    <a:pt x="2238" y="762"/>
                    <a:pt x="2237" y="764"/>
                  </a:cubicBezTo>
                  <a:close/>
                  <a:moveTo>
                    <a:pt x="2201" y="655"/>
                  </a:moveTo>
                  <a:cubicBezTo>
                    <a:pt x="2200" y="655"/>
                    <a:pt x="2198" y="655"/>
                    <a:pt x="2197" y="656"/>
                  </a:cubicBezTo>
                  <a:cubicBezTo>
                    <a:pt x="2195" y="652"/>
                    <a:pt x="2193" y="649"/>
                    <a:pt x="2190" y="645"/>
                  </a:cubicBezTo>
                  <a:cubicBezTo>
                    <a:pt x="2194" y="646"/>
                    <a:pt x="2199" y="647"/>
                    <a:pt x="2204" y="647"/>
                  </a:cubicBezTo>
                  <a:cubicBezTo>
                    <a:pt x="2201" y="649"/>
                    <a:pt x="2200" y="652"/>
                    <a:pt x="2201" y="655"/>
                  </a:cubicBezTo>
                  <a:close/>
                  <a:moveTo>
                    <a:pt x="2176" y="660"/>
                  </a:moveTo>
                  <a:cubicBezTo>
                    <a:pt x="2165" y="662"/>
                    <a:pt x="2155" y="666"/>
                    <a:pt x="2149" y="670"/>
                  </a:cubicBezTo>
                  <a:cubicBezTo>
                    <a:pt x="2136" y="658"/>
                    <a:pt x="2123" y="647"/>
                    <a:pt x="2110" y="635"/>
                  </a:cubicBezTo>
                  <a:cubicBezTo>
                    <a:pt x="2110" y="632"/>
                    <a:pt x="2110" y="629"/>
                    <a:pt x="2110" y="627"/>
                  </a:cubicBezTo>
                  <a:cubicBezTo>
                    <a:pt x="2111" y="612"/>
                    <a:pt x="2112" y="597"/>
                    <a:pt x="2114" y="585"/>
                  </a:cubicBezTo>
                  <a:cubicBezTo>
                    <a:pt x="2114" y="585"/>
                    <a:pt x="2114" y="585"/>
                    <a:pt x="2114" y="585"/>
                  </a:cubicBezTo>
                  <a:cubicBezTo>
                    <a:pt x="2115" y="583"/>
                    <a:pt x="2116" y="582"/>
                    <a:pt x="2116" y="580"/>
                  </a:cubicBezTo>
                  <a:cubicBezTo>
                    <a:pt x="2127" y="595"/>
                    <a:pt x="2135" y="605"/>
                    <a:pt x="2135" y="605"/>
                  </a:cubicBezTo>
                  <a:cubicBezTo>
                    <a:pt x="2135" y="605"/>
                    <a:pt x="2154" y="629"/>
                    <a:pt x="2176" y="660"/>
                  </a:cubicBezTo>
                  <a:close/>
                  <a:moveTo>
                    <a:pt x="2192" y="446"/>
                  </a:moveTo>
                  <a:cubicBezTo>
                    <a:pt x="2192" y="446"/>
                    <a:pt x="2192" y="445"/>
                    <a:pt x="2192" y="444"/>
                  </a:cubicBezTo>
                  <a:cubicBezTo>
                    <a:pt x="2192" y="445"/>
                    <a:pt x="2192" y="445"/>
                    <a:pt x="2192" y="446"/>
                  </a:cubicBezTo>
                  <a:cubicBezTo>
                    <a:pt x="2192" y="446"/>
                    <a:pt x="2192" y="446"/>
                    <a:pt x="2192" y="446"/>
                  </a:cubicBezTo>
                  <a:close/>
                  <a:moveTo>
                    <a:pt x="2138" y="369"/>
                  </a:moveTo>
                  <a:cubicBezTo>
                    <a:pt x="2138" y="368"/>
                    <a:pt x="2137" y="367"/>
                    <a:pt x="2137" y="366"/>
                  </a:cubicBezTo>
                  <a:cubicBezTo>
                    <a:pt x="2138" y="367"/>
                    <a:pt x="2139" y="368"/>
                    <a:pt x="2140" y="369"/>
                  </a:cubicBezTo>
                  <a:cubicBezTo>
                    <a:pt x="2139" y="369"/>
                    <a:pt x="2139" y="369"/>
                    <a:pt x="2138" y="369"/>
                  </a:cubicBezTo>
                  <a:close/>
                  <a:moveTo>
                    <a:pt x="1866" y="390"/>
                  </a:moveTo>
                  <a:cubicBezTo>
                    <a:pt x="1866" y="390"/>
                    <a:pt x="1866" y="390"/>
                    <a:pt x="1866" y="389"/>
                  </a:cubicBezTo>
                  <a:cubicBezTo>
                    <a:pt x="1867" y="389"/>
                    <a:pt x="1868" y="389"/>
                    <a:pt x="1869" y="389"/>
                  </a:cubicBezTo>
                  <a:cubicBezTo>
                    <a:pt x="1870" y="389"/>
                    <a:pt x="1870" y="390"/>
                    <a:pt x="1870" y="390"/>
                  </a:cubicBezTo>
                  <a:cubicBezTo>
                    <a:pt x="1869" y="390"/>
                    <a:pt x="1868" y="390"/>
                    <a:pt x="1866" y="390"/>
                  </a:cubicBezTo>
                  <a:close/>
                  <a:moveTo>
                    <a:pt x="1215" y="331"/>
                  </a:moveTo>
                  <a:cubicBezTo>
                    <a:pt x="1175" y="342"/>
                    <a:pt x="1144" y="376"/>
                    <a:pt x="1166" y="410"/>
                  </a:cubicBezTo>
                  <a:cubicBezTo>
                    <a:pt x="1177" y="427"/>
                    <a:pt x="1191" y="412"/>
                    <a:pt x="1213" y="397"/>
                  </a:cubicBezTo>
                  <a:cubicBezTo>
                    <a:pt x="1199" y="409"/>
                    <a:pt x="1186" y="426"/>
                    <a:pt x="1178" y="443"/>
                  </a:cubicBezTo>
                  <a:cubicBezTo>
                    <a:pt x="1172" y="444"/>
                    <a:pt x="1166" y="446"/>
                    <a:pt x="1161" y="448"/>
                  </a:cubicBezTo>
                  <a:cubicBezTo>
                    <a:pt x="1158" y="437"/>
                    <a:pt x="1154" y="426"/>
                    <a:pt x="1147" y="415"/>
                  </a:cubicBezTo>
                  <a:cubicBezTo>
                    <a:pt x="1116" y="366"/>
                    <a:pt x="1065" y="396"/>
                    <a:pt x="1036" y="391"/>
                  </a:cubicBezTo>
                  <a:cubicBezTo>
                    <a:pt x="1036" y="391"/>
                    <a:pt x="1036" y="391"/>
                    <a:pt x="1036" y="391"/>
                  </a:cubicBezTo>
                  <a:cubicBezTo>
                    <a:pt x="1036" y="389"/>
                    <a:pt x="1032" y="388"/>
                    <a:pt x="1027" y="387"/>
                  </a:cubicBezTo>
                  <a:cubicBezTo>
                    <a:pt x="1027" y="387"/>
                    <a:pt x="1026" y="387"/>
                    <a:pt x="1026" y="386"/>
                  </a:cubicBezTo>
                  <a:cubicBezTo>
                    <a:pt x="1023" y="384"/>
                    <a:pt x="1021" y="383"/>
                    <a:pt x="1019" y="381"/>
                  </a:cubicBezTo>
                  <a:cubicBezTo>
                    <a:pt x="1021" y="380"/>
                    <a:pt x="1023" y="378"/>
                    <a:pt x="1025" y="377"/>
                  </a:cubicBezTo>
                  <a:cubicBezTo>
                    <a:pt x="1029" y="376"/>
                    <a:pt x="1034" y="374"/>
                    <a:pt x="1040" y="373"/>
                  </a:cubicBezTo>
                  <a:cubicBezTo>
                    <a:pt x="1065" y="368"/>
                    <a:pt x="1082" y="392"/>
                    <a:pt x="1129" y="358"/>
                  </a:cubicBezTo>
                  <a:cubicBezTo>
                    <a:pt x="1146" y="345"/>
                    <a:pt x="1157" y="333"/>
                    <a:pt x="1164" y="321"/>
                  </a:cubicBezTo>
                  <a:cubicBezTo>
                    <a:pt x="1180" y="324"/>
                    <a:pt x="1198" y="327"/>
                    <a:pt x="1215" y="331"/>
                  </a:cubicBezTo>
                  <a:close/>
                  <a:moveTo>
                    <a:pt x="893" y="581"/>
                  </a:moveTo>
                  <a:cubicBezTo>
                    <a:pt x="891" y="580"/>
                    <a:pt x="889" y="579"/>
                    <a:pt x="887" y="578"/>
                  </a:cubicBezTo>
                  <a:cubicBezTo>
                    <a:pt x="888" y="576"/>
                    <a:pt x="888" y="573"/>
                    <a:pt x="888" y="569"/>
                  </a:cubicBezTo>
                  <a:cubicBezTo>
                    <a:pt x="896" y="570"/>
                    <a:pt x="903" y="571"/>
                    <a:pt x="908" y="569"/>
                  </a:cubicBezTo>
                  <a:cubicBezTo>
                    <a:pt x="908" y="569"/>
                    <a:pt x="909" y="570"/>
                    <a:pt x="909" y="570"/>
                  </a:cubicBezTo>
                  <a:cubicBezTo>
                    <a:pt x="903" y="574"/>
                    <a:pt x="898" y="578"/>
                    <a:pt x="893" y="581"/>
                  </a:cubicBezTo>
                  <a:close/>
                  <a:moveTo>
                    <a:pt x="901" y="544"/>
                  </a:moveTo>
                  <a:cubicBezTo>
                    <a:pt x="898" y="543"/>
                    <a:pt x="893" y="543"/>
                    <a:pt x="889" y="543"/>
                  </a:cubicBezTo>
                  <a:cubicBezTo>
                    <a:pt x="889" y="542"/>
                    <a:pt x="889" y="542"/>
                    <a:pt x="889" y="541"/>
                  </a:cubicBezTo>
                  <a:cubicBezTo>
                    <a:pt x="893" y="540"/>
                    <a:pt x="897" y="539"/>
                    <a:pt x="901" y="538"/>
                  </a:cubicBezTo>
                  <a:cubicBezTo>
                    <a:pt x="901" y="540"/>
                    <a:pt x="901" y="542"/>
                    <a:pt x="901" y="544"/>
                  </a:cubicBezTo>
                  <a:close/>
                  <a:moveTo>
                    <a:pt x="479" y="658"/>
                  </a:moveTo>
                  <a:cubicBezTo>
                    <a:pt x="479" y="659"/>
                    <a:pt x="479" y="659"/>
                    <a:pt x="479" y="660"/>
                  </a:cubicBezTo>
                  <a:cubicBezTo>
                    <a:pt x="479" y="659"/>
                    <a:pt x="479" y="659"/>
                    <a:pt x="478" y="658"/>
                  </a:cubicBezTo>
                  <a:cubicBezTo>
                    <a:pt x="479" y="658"/>
                    <a:pt x="479" y="658"/>
                    <a:pt x="479" y="658"/>
                  </a:cubicBezTo>
                  <a:close/>
                  <a:moveTo>
                    <a:pt x="404" y="1510"/>
                  </a:moveTo>
                  <a:cubicBezTo>
                    <a:pt x="416" y="1529"/>
                    <a:pt x="439" y="1573"/>
                    <a:pt x="457" y="1562"/>
                  </a:cubicBezTo>
                  <a:cubicBezTo>
                    <a:pt x="466" y="1557"/>
                    <a:pt x="458" y="1528"/>
                    <a:pt x="447" y="1497"/>
                  </a:cubicBezTo>
                  <a:cubicBezTo>
                    <a:pt x="451" y="1499"/>
                    <a:pt x="456" y="1500"/>
                    <a:pt x="462" y="1500"/>
                  </a:cubicBezTo>
                  <a:cubicBezTo>
                    <a:pt x="467" y="1501"/>
                    <a:pt x="471" y="1500"/>
                    <a:pt x="474" y="1498"/>
                  </a:cubicBezTo>
                  <a:cubicBezTo>
                    <a:pt x="479" y="1550"/>
                    <a:pt x="488" y="1602"/>
                    <a:pt x="502" y="1652"/>
                  </a:cubicBezTo>
                  <a:cubicBezTo>
                    <a:pt x="495" y="1646"/>
                    <a:pt x="487" y="1642"/>
                    <a:pt x="477" y="1642"/>
                  </a:cubicBezTo>
                  <a:cubicBezTo>
                    <a:pt x="467" y="1642"/>
                    <a:pt x="456" y="1647"/>
                    <a:pt x="447" y="1655"/>
                  </a:cubicBezTo>
                  <a:cubicBezTo>
                    <a:pt x="448" y="1611"/>
                    <a:pt x="413" y="1534"/>
                    <a:pt x="402" y="1511"/>
                  </a:cubicBezTo>
                  <a:cubicBezTo>
                    <a:pt x="403" y="1511"/>
                    <a:pt x="403" y="1510"/>
                    <a:pt x="404" y="1510"/>
                  </a:cubicBezTo>
                  <a:close/>
                  <a:moveTo>
                    <a:pt x="546" y="2081"/>
                  </a:moveTo>
                  <a:cubicBezTo>
                    <a:pt x="549" y="2079"/>
                    <a:pt x="552" y="2078"/>
                    <a:pt x="553" y="2078"/>
                  </a:cubicBezTo>
                  <a:cubicBezTo>
                    <a:pt x="554" y="2079"/>
                    <a:pt x="553" y="2084"/>
                    <a:pt x="552" y="2088"/>
                  </a:cubicBezTo>
                  <a:cubicBezTo>
                    <a:pt x="551" y="2089"/>
                    <a:pt x="551" y="2089"/>
                    <a:pt x="550" y="2090"/>
                  </a:cubicBezTo>
                  <a:cubicBezTo>
                    <a:pt x="549" y="2087"/>
                    <a:pt x="548" y="2084"/>
                    <a:pt x="546" y="2081"/>
                  </a:cubicBezTo>
                  <a:close/>
                  <a:moveTo>
                    <a:pt x="1059" y="2542"/>
                  </a:moveTo>
                  <a:cubicBezTo>
                    <a:pt x="1060" y="2542"/>
                    <a:pt x="1061" y="2542"/>
                    <a:pt x="1061" y="2542"/>
                  </a:cubicBezTo>
                  <a:cubicBezTo>
                    <a:pt x="1063" y="2546"/>
                    <a:pt x="1068" y="2552"/>
                    <a:pt x="1067" y="2553"/>
                  </a:cubicBezTo>
                  <a:cubicBezTo>
                    <a:pt x="1067" y="2554"/>
                    <a:pt x="1065" y="2554"/>
                    <a:pt x="1062" y="2553"/>
                  </a:cubicBezTo>
                  <a:cubicBezTo>
                    <a:pt x="1062" y="2552"/>
                    <a:pt x="1061" y="2551"/>
                    <a:pt x="1061" y="2550"/>
                  </a:cubicBezTo>
                  <a:cubicBezTo>
                    <a:pt x="1060" y="2547"/>
                    <a:pt x="1059" y="2544"/>
                    <a:pt x="1059" y="2542"/>
                  </a:cubicBezTo>
                  <a:close/>
                  <a:moveTo>
                    <a:pt x="1110" y="2553"/>
                  </a:moveTo>
                  <a:cubicBezTo>
                    <a:pt x="1110" y="2553"/>
                    <a:pt x="1111" y="2550"/>
                    <a:pt x="1112" y="2548"/>
                  </a:cubicBezTo>
                  <a:cubicBezTo>
                    <a:pt x="1117" y="2548"/>
                    <a:pt x="1122" y="2548"/>
                    <a:pt x="1127" y="2548"/>
                  </a:cubicBezTo>
                  <a:cubicBezTo>
                    <a:pt x="1126" y="2550"/>
                    <a:pt x="1124" y="2551"/>
                    <a:pt x="1123" y="2552"/>
                  </a:cubicBezTo>
                  <a:cubicBezTo>
                    <a:pt x="1119" y="2552"/>
                    <a:pt x="1111" y="2555"/>
                    <a:pt x="1110" y="2553"/>
                  </a:cubicBezTo>
                  <a:close/>
                  <a:moveTo>
                    <a:pt x="1760" y="2492"/>
                  </a:moveTo>
                  <a:cubicBezTo>
                    <a:pt x="1759" y="2489"/>
                    <a:pt x="1757" y="2487"/>
                    <a:pt x="1756" y="2485"/>
                  </a:cubicBezTo>
                  <a:cubicBezTo>
                    <a:pt x="1745" y="2468"/>
                    <a:pt x="1731" y="2483"/>
                    <a:pt x="1709" y="2498"/>
                  </a:cubicBezTo>
                  <a:cubicBezTo>
                    <a:pt x="1713" y="2494"/>
                    <a:pt x="1718" y="2490"/>
                    <a:pt x="1721" y="2486"/>
                  </a:cubicBezTo>
                  <a:cubicBezTo>
                    <a:pt x="1729" y="2479"/>
                    <a:pt x="1738" y="2471"/>
                    <a:pt x="1746" y="2463"/>
                  </a:cubicBezTo>
                  <a:cubicBezTo>
                    <a:pt x="1776" y="2483"/>
                    <a:pt x="1815" y="2464"/>
                    <a:pt x="1838" y="2467"/>
                  </a:cubicBezTo>
                  <a:cubicBezTo>
                    <a:pt x="1838" y="2467"/>
                    <a:pt x="1838" y="2467"/>
                    <a:pt x="1838" y="2467"/>
                  </a:cubicBezTo>
                  <a:cubicBezTo>
                    <a:pt x="1838" y="2469"/>
                    <a:pt x="1843" y="2470"/>
                    <a:pt x="1847" y="2471"/>
                  </a:cubicBezTo>
                  <a:cubicBezTo>
                    <a:pt x="1848" y="2471"/>
                    <a:pt x="1848" y="2472"/>
                    <a:pt x="1849" y="2472"/>
                  </a:cubicBezTo>
                  <a:cubicBezTo>
                    <a:pt x="1851" y="2474"/>
                    <a:pt x="1854" y="2476"/>
                    <a:pt x="1856" y="2478"/>
                  </a:cubicBezTo>
                  <a:cubicBezTo>
                    <a:pt x="1854" y="2479"/>
                    <a:pt x="1852" y="2480"/>
                    <a:pt x="1850" y="2481"/>
                  </a:cubicBezTo>
                  <a:cubicBezTo>
                    <a:pt x="1845" y="2483"/>
                    <a:pt x="1840" y="2484"/>
                    <a:pt x="1835" y="2485"/>
                  </a:cubicBezTo>
                  <a:cubicBezTo>
                    <a:pt x="1812" y="2489"/>
                    <a:pt x="1796" y="2471"/>
                    <a:pt x="1760" y="2492"/>
                  </a:cubicBezTo>
                  <a:close/>
                  <a:moveTo>
                    <a:pt x="1926" y="2447"/>
                  </a:moveTo>
                  <a:cubicBezTo>
                    <a:pt x="1925" y="2444"/>
                    <a:pt x="1938" y="2429"/>
                    <a:pt x="1936" y="2427"/>
                  </a:cubicBezTo>
                  <a:cubicBezTo>
                    <a:pt x="1934" y="2425"/>
                    <a:pt x="1919" y="2438"/>
                    <a:pt x="1916" y="2437"/>
                  </a:cubicBezTo>
                  <a:cubicBezTo>
                    <a:pt x="1915" y="2435"/>
                    <a:pt x="1917" y="2426"/>
                    <a:pt x="1918" y="2420"/>
                  </a:cubicBezTo>
                  <a:cubicBezTo>
                    <a:pt x="1921" y="2417"/>
                    <a:pt x="1924" y="2415"/>
                    <a:pt x="1927" y="2413"/>
                  </a:cubicBezTo>
                  <a:cubicBezTo>
                    <a:pt x="1938" y="2416"/>
                    <a:pt x="1965" y="2407"/>
                    <a:pt x="1984" y="2401"/>
                  </a:cubicBezTo>
                  <a:cubicBezTo>
                    <a:pt x="1990" y="2401"/>
                    <a:pt x="1997" y="2400"/>
                    <a:pt x="2004" y="2398"/>
                  </a:cubicBezTo>
                  <a:cubicBezTo>
                    <a:pt x="1988" y="2407"/>
                    <a:pt x="1936" y="2429"/>
                    <a:pt x="1944" y="2440"/>
                  </a:cubicBezTo>
                  <a:cubicBezTo>
                    <a:pt x="1945" y="2441"/>
                    <a:pt x="1946" y="2442"/>
                    <a:pt x="1947" y="2443"/>
                  </a:cubicBezTo>
                  <a:cubicBezTo>
                    <a:pt x="1947" y="2444"/>
                    <a:pt x="1946" y="2444"/>
                    <a:pt x="1946" y="2445"/>
                  </a:cubicBezTo>
                  <a:cubicBezTo>
                    <a:pt x="1940" y="2445"/>
                    <a:pt x="1928" y="2449"/>
                    <a:pt x="1926" y="2447"/>
                  </a:cubicBezTo>
                  <a:close/>
                  <a:moveTo>
                    <a:pt x="1988" y="2253"/>
                  </a:moveTo>
                  <a:cubicBezTo>
                    <a:pt x="1977" y="2264"/>
                    <a:pt x="1993" y="2302"/>
                    <a:pt x="2004" y="2326"/>
                  </a:cubicBezTo>
                  <a:cubicBezTo>
                    <a:pt x="2003" y="2326"/>
                    <a:pt x="2003" y="2326"/>
                    <a:pt x="2002" y="2326"/>
                  </a:cubicBezTo>
                  <a:cubicBezTo>
                    <a:pt x="1993" y="2301"/>
                    <a:pt x="1976" y="2264"/>
                    <a:pt x="1957" y="2277"/>
                  </a:cubicBezTo>
                  <a:cubicBezTo>
                    <a:pt x="1954" y="2275"/>
                    <a:pt x="1952" y="2273"/>
                    <a:pt x="1949" y="2271"/>
                  </a:cubicBezTo>
                  <a:cubicBezTo>
                    <a:pt x="2008" y="2238"/>
                    <a:pt x="2064" y="2200"/>
                    <a:pt x="2115" y="2156"/>
                  </a:cubicBezTo>
                  <a:cubicBezTo>
                    <a:pt x="2137" y="2172"/>
                    <a:pt x="2137" y="2172"/>
                    <a:pt x="2137" y="2172"/>
                  </a:cubicBezTo>
                  <a:cubicBezTo>
                    <a:pt x="2128" y="2200"/>
                    <a:pt x="2162" y="2211"/>
                    <a:pt x="2182" y="2216"/>
                  </a:cubicBezTo>
                  <a:cubicBezTo>
                    <a:pt x="2184" y="2218"/>
                    <a:pt x="2186" y="2219"/>
                    <a:pt x="2189" y="2221"/>
                  </a:cubicBezTo>
                  <a:cubicBezTo>
                    <a:pt x="2171" y="2217"/>
                    <a:pt x="2124" y="2202"/>
                    <a:pt x="2121" y="2222"/>
                  </a:cubicBezTo>
                  <a:cubicBezTo>
                    <a:pt x="2120" y="2228"/>
                    <a:pt x="2122" y="2232"/>
                    <a:pt x="2127" y="2234"/>
                  </a:cubicBezTo>
                  <a:cubicBezTo>
                    <a:pt x="2089" y="2241"/>
                    <a:pt x="2049" y="2249"/>
                    <a:pt x="2049" y="2249"/>
                  </a:cubicBezTo>
                  <a:cubicBezTo>
                    <a:pt x="2049" y="2249"/>
                    <a:pt x="2048" y="2274"/>
                    <a:pt x="2047" y="2303"/>
                  </a:cubicBezTo>
                  <a:cubicBezTo>
                    <a:pt x="2042" y="2307"/>
                    <a:pt x="2042" y="2307"/>
                    <a:pt x="2042" y="2307"/>
                  </a:cubicBezTo>
                  <a:cubicBezTo>
                    <a:pt x="2042" y="2276"/>
                    <a:pt x="2039" y="2239"/>
                    <a:pt x="2020" y="2237"/>
                  </a:cubicBezTo>
                  <a:cubicBezTo>
                    <a:pt x="2001" y="2235"/>
                    <a:pt x="2011" y="2279"/>
                    <a:pt x="2021" y="2312"/>
                  </a:cubicBezTo>
                  <a:cubicBezTo>
                    <a:pt x="2020" y="2312"/>
                    <a:pt x="2019" y="2312"/>
                    <a:pt x="2018" y="2312"/>
                  </a:cubicBezTo>
                  <a:cubicBezTo>
                    <a:pt x="2008" y="2282"/>
                    <a:pt x="1996" y="2245"/>
                    <a:pt x="1988" y="2253"/>
                  </a:cubicBezTo>
                  <a:close/>
                  <a:moveTo>
                    <a:pt x="2230" y="2270"/>
                  </a:moveTo>
                  <a:cubicBezTo>
                    <a:pt x="2230" y="2269"/>
                    <a:pt x="2231" y="2268"/>
                    <a:pt x="2231" y="2267"/>
                  </a:cubicBezTo>
                  <a:cubicBezTo>
                    <a:pt x="2231" y="2268"/>
                    <a:pt x="2231" y="2269"/>
                    <a:pt x="2231" y="2270"/>
                  </a:cubicBezTo>
                  <a:cubicBezTo>
                    <a:pt x="2231" y="2270"/>
                    <a:pt x="2230" y="2270"/>
                    <a:pt x="2230" y="2270"/>
                  </a:cubicBezTo>
                  <a:close/>
                  <a:moveTo>
                    <a:pt x="2239" y="2268"/>
                  </a:moveTo>
                  <a:cubicBezTo>
                    <a:pt x="2239" y="2269"/>
                    <a:pt x="2240" y="2270"/>
                    <a:pt x="2240" y="2271"/>
                  </a:cubicBezTo>
                  <a:cubicBezTo>
                    <a:pt x="2240" y="2271"/>
                    <a:pt x="2240" y="2271"/>
                    <a:pt x="2240" y="2271"/>
                  </a:cubicBezTo>
                  <a:cubicBezTo>
                    <a:pt x="2239" y="2270"/>
                    <a:pt x="2239" y="2269"/>
                    <a:pt x="2239" y="2268"/>
                  </a:cubicBezTo>
                  <a:close/>
                  <a:moveTo>
                    <a:pt x="2408" y="2165"/>
                  </a:moveTo>
                  <a:cubicBezTo>
                    <a:pt x="2408" y="2165"/>
                    <a:pt x="2408" y="2165"/>
                    <a:pt x="2408" y="2165"/>
                  </a:cubicBezTo>
                  <a:cubicBezTo>
                    <a:pt x="2409" y="2165"/>
                    <a:pt x="2409" y="2165"/>
                    <a:pt x="2409" y="2164"/>
                  </a:cubicBezTo>
                  <a:cubicBezTo>
                    <a:pt x="2409" y="2165"/>
                    <a:pt x="2409" y="2165"/>
                    <a:pt x="2408" y="2165"/>
                  </a:cubicBezTo>
                  <a:close/>
                  <a:moveTo>
                    <a:pt x="2421" y="2083"/>
                  </a:moveTo>
                  <a:cubicBezTo>
                    <a:pt x="2419" y="2081"/>
                    <a:pt x="2439" y="2048"/>
                    <a:pt x="2448" y="2021"/>
                  </a:cubicBezTo>
                  <a:cubicBezTo>
                    <a:pt x="2450" y="2023"/>
                    <a:pt x="2451" y="2024"/>
                    <a:pt x="2453" y="2026"/>
                  </a:cubicBezTo>
                  <a:cubicBezTo>
                    <a:pt x="2437" y="2043"/>
                    <a:pt x="2423" y="2084"/>
                    <a:pt x="2421" y="2083"/>
                  </a:cubicBezTo>
                  <a:close/>
                  <a:moveTo>
                    <a:pt x="2565" y="1255"/>
                  </a:moveTo>
                  <a:cubicBezTo>
                    <a:pt x="2558" y="1248"/>
                    <a:pt x="2560" y="1191"/>
                    <a:pt x="2535" y="1182"/>
                  </a:cubicBezTo>
                  <a:cubicBezTo>
                    <a:pt x="2532" y="1158"/>
                    <a:pt x="2507" y="1150"/>
                    <a:pt x="2493" y="1139"/>
                  </a:cubicBezTo>
                  <a:cubicBezTo>
                    <a:pt x="2493" y="1138"/>
                    <a:pt x="2493" y="1137"/>
                    <a:pt x="2493" y="1137"/>
                  </a:cubicBezTo>
                  <a:cubicBezTo>
                    <a:pt x="2495" y="1136"/>
                    <a:pt x="2505" y="1145"/>
                    <a:pt x="2507" y="1144"/>
                  </a:cubicBezTo>
                  <a:cubicBezTo>
                    <a:pt x="2509" y="1142"/>
                    <a:pt x="2499" y="1132"/>
                    <a:pt x="2500" y="1130"/>
                  </a:cubicBezTo>
                  <a:cubicBezTo>
                    <a:pt x="2501" y="1129"/>
                    <a:pt x="2502" y="1129"/>
                    <a:pt x="2505" y="1130"/>
                  </a:cubicBezTo>
                  <a:cubicBezTo>
                    <a:pt x="2520" y="1139"/>
                    <a:pt x="2518" y="1159"/>
                    <a:pt x="2557" y="1164"/>
                  </a:cubicBezTo>
                  <a:cubicBezTo>
                    <a:pt x="2568" y="1165"/>
                    <a:pt x="2577" y="1165"/>
                    <a:pt x="2585" y="1164"/>
                  </a:cubicBezTo>
                  <a:cubicBezTo>
                    <a:pt x="2573" y="1205"/>
                    <a:pt x="2569" y="1259"/>
                    <a:pt x="2565" y="1255"/>
                  </a:cubicBezTo>
                  <a:close/>
                  <a:moveTo>
                    <a:pt x="2373" y="633"/>
                  </a:moveTo>
                  <a:cubicBezTo>
                    <a:pt x="2373" y="633"/>
                    <a:pt x="2373" y="633"/>
                    <a:pt x="2373" y="633"/>
                  </a:cubicBezTo>
                  <a:cubicBezTo>
                    <a:pt x="2373" y="633"/>
                    <a:pt x="2373" y="633"/>
                    <a:pt x="2372" y="633"/>
                  </a:cubicBezTo>
                  <a:cubicBezTo>
                    <a:pt x="2373" y="633"/>
                    <a:pt x="2373" y="633"/>
                    <a:pt x="2373" y="633"/>
                  </a:cubicBezTo>
                  <a:close/>
                  <a:moveTo>
                    <a:pt x="2373" y="829"/>
                  </a:moveTo>
                  <a:cubicBezTo>
                    <a:pt x="2375" y="830"/>
                    <a:pt x="2377" y="830"/>
                    <a:pt x="2379" y="828"/>
                  </a:cubicBezTo>
                  <a:cubicBezTo>
                    <a:pt x="2384" y="828"/>
                    <a:pt x="2388" y="827"/>
                    <a:pt x="2392" y="828"/>
                  </a:cubicBezTo>
                  <a:cubicBezTo>
                    <a:pt x="2392" y="828"/>
                    <a:pt x="2392" y="828"/>
                    <a:pt x="2392" y="828"/>
                  </a:cubicBezTo>
                  <a:cubicBezTo>
                    <a:pt x="2392" y="828"/>
                    <a:pt x="2392" y="829"/>
                    <a:pt x="2393" y="829"/>
                  </a:cubicBezTo>
                  <a:cubicBezTo>
                    <a:pt x="2393" y="833"/>
                    <a:pt x="2393" y="836"/>
                    <a:pt x="2392" y="840"/>
                  </a:cubicBezTo>
                  <a:cubicBezTo>
                    <a:pt x="2392" y="840"/>
                    <a:pt x="2391" y="840"/>
                    <a:pt x="2390" y="840"/>
                  </a:cubicBezTo>
                  <a:cubicBezTo>
                    <a:pt x="2376" y="843"/>
                    <a:pt x="2366" y="833"/>
                    <a:pt x="2346" y="841"/>
                  </a:cubicBezTo>
                  <a:cubicBezTo>
                    <a:pt x="2347" y="838"/>
                    <a:pt x="2347" y="835"/>
                    <a:pt x="2348" y="831"/>
                  </a:cubicBezTo>
                  <a:cubicBezTo>
                    <a:pt x="2356" y="832"/>
                    <a:pt x="2365" y="830"/>
                    <a:pt x="2373" y="829"/>
                  </a:cubicBezTo>
                  <a:close/>
                  <a:moveTo>
                    <a:pt x="2253" y="623"/>
                  </a:moveTo>
                  <a:cubicBezTo>
                    <a:pt x="2242" y="620"/>
                    <a:pt x="2229" y="617"/>
                    <a:pt x="2220" y="618"/>
                  </a:cubicBezTo>
                  <a:cubicBezTo>
                    <a:pt x="2198" y="611"/>
                    <a:pt x="2176" y="607"/>
                    <a:pt x="2171" y="617"/>
                  </a:cubicBezTo>
                  <a:cubicBezTo>
                    <a:pt x="2164" y="607"/>
                    <a:pt x="2157" y="596"/>
                    <a:pt x="2151" y="588"/>
                  </a:cubicBezTo>
                  <a:cubicBezTo>
                    <a:pt x="2149" y="571"/>
                    <a:pt x="2142" y="540"/>
                    <a:pt x="2141" y="528"/>
                  </a:cubicBezTo>
                  <a:cubicBezTo>
                    <a:pt x="2145" y="543"/>
                    <a:pt x="2152" y="563"/>
                    <a:pt x="2160" y="558"/>
                  </a:cubicBezTo>
                  <a:cubicBezTo>
                    <a:pt x="2163" y="557"/>
                    <a:pt x="2163" y="555"/>
                    <a:pt x="2163" y="552"/>
                  </a:cubicBezTo>
                  <a:cubicBezTo>
                    <a:pt x="2166" y="555"/>
                    <a:pt x="2169" y="559"/>
                    <a:pt x="2173" y="563"/>
                  </a:cubicBezTo>
                  <a:cubicBezTo>
                    <a:pt x="2160" y="584"/>
                    <a:pt x="2224" y="610"/>
                    <a:pt x="2253" y="623"/>
                  </a:cubicBezTo>
                  <a:close/>
                  <a:moveTo>
                    <a:pt x="2174" y="504"/>
                  </a:moveTo>
                  <a:cubicBezTo>
                    <a:pt x="2178" y="504"/>
                    <a:pt x="2181" y="505"/>
                    <a:pt x="2185" y="506"/>
                  </a:cubicBezTo>
                  <a:cubicBezTo>
                    <a:pt x="2188" y="507"/>
                    <a:pt x="2188" y="507"/>
                    <a:pt x="2188" y="507"/>
                  </a:cubicBezTo>
                  <a:cubicBezTo>
                    <a:pt x="2188" y="508"/>
                    <a:pt x="2188" y="509"/>
                    <a:pt x="2189" y="510"/>
                  </a:cubicBezTo>
                  <a:cubicBezTo>
                    <a:pt x="2183" y="508"/>
                    <a:pt x="2178" y="506"/>
                    <a:pt x="2174" y="504"/>
                  </a:cubicBezTo>
                  <a:close/>
                  <a:moveTo>
                    <a:pt x="2197" y="465"/>
                  </a:moveTo>
                  <a:cubicBezTo>
                    <a:pt x="2197" y="465"/>
                    <a:pt x="2197" y="465"/>
                    <a:pt x="2197" y="465"/>
                  </a:cubicBezTo>
                  <a:cubicBezTo>
                    <a:pt x="2198" y="465"/>
                    <a:pt x="2198" y="465"/>
                    <a:pt x="2198" y="465"/>
                  </a:cubicBezTo>
                  <a:cubicBezTo>
                    <a:pt x="2198" y="465"/>
                    <a:pt x="2198" y="465"/>
                    <a:pt x="2197" y="465"/>
                  </a:cubicBezTo>
                  <a:close/>
                  <a:moveTo>
                    <a:pt x="1861" y="282"/>
                  </a:moveTo>
                  <a:cubicBezTo>
                    <a:pt x="1861" y="282"/>
                    <a:pt x="1860" y="282"/>
                    <a:pt x="1860" y="282"/>
                  </a:cubicBezTo>
                  <a:cubicBezTo>
                    <a:pt x="1860" y="281"/>
                    <a:pt x="1861" y="280"/>
                    <a:pt x="1861" y="279"/>
                  </a:cubicBezTo>
                  <a:cubicBezTo>
                    <a:pt x="1861" y="280"/>
                    <a:pt x="1861" y="281"/>
                    <a:pt x="1861" y="282"/>
                  </a:cubicBezTo>
                  <a:close/>
                  <a:moveTo>
                    <a:pt x="929" y="414"/>
                  </a:moveTo>
                  <a:cubicBezTo>
                    <a:pt x="935" y="413"/>
                    <a:pt x="947" y="410"/>
                    <a:pt x="948" y="412"/>
                  </a:cubicBezTo>
                  <a:cubicBezTo>
                    <a:pt x="950" y="414"/>
                    <a:pt x="936" y="429"/>
                    <a:pt x="938" y="432"/>
                  </a:cubicBezTo>
                  <a:cubicBezTo>
                    <a:pt x="940" y="434"/>
                    <a:pt x="956" y="420"/>
                    <a:pt x="958" y="422"/>
                  </a:cubicBezTo>
                  <a:cubicBezTo>
                    <a:pt x="960" y="423"/>
                    <a:pt x="958" y="432"/>
                    <a:pt x="957" y="438"/>
                  </a:cubicBezTo>
                  <a:cubicBezTo>
                    <a:pt x="941" y="455"/>
                    <a:pt x="915" y="454"/>
                    <a:pt x="904" y="507"/>
                  </a:cubicBezTo>
                  <a:cubicBezTo>
                    <a:pt x="904" y="509"/>
                    <a:pt x="903" y="512"/>
                    <a:pt x="903" y="514"/>
                  </a:cubicBezTo>
                  <a:cubicBezTo>
                    <a:pt x="899" y="514"/>
                    <a:pt x="894" y="515"/>
                    <a:pt x="889" y="516"/>
                  </a:cubicBezTo>
                  <a:cubicBezTo>
                    <a:pt x="889" y="510"/>
                    <a:pt x="890" y="504"/>
                    <a:pt x="890" y="498"/>
                  </a:cubicBezTo>
                  <a:cubicBezTo>
                    <a:pt x="894" y="494"/>
                    <a:pt x="896" y="490"/>
                    <a:pt x="894" y="488"/>
                  </a:cubicBezTo>
                  <a:cubicBezTo>
                    <a:pt x="893" y="486"/>
                    <a:pt x="891" y="485"/>
                    <a:pt x="889" y="484"/>
                  </a:cubicBezTo>
                  <a:cubicBezTo>
                    <a:pt x="889" y="468"/>
                    <a:pt x="889" y="455"/>
                    <a:pt x="887" y="449"/>
                  </a:cubicBezTo>
                  <a:cubicBezTo>
                    <a:pt x="904" y="441"/>
                    <a:pt x="917" y="425"/>
                    <a:pt x="929" y="414"/>
                  </a:cubicBezTo>
                  <a:close/>
                  <a:moveTo>
                    <a:pt x="698" y="512"/>
                  </a:moveTo>
                  <a:cubicBezTo>
                    <a:pt x="696" y="512"/>
                    <a:pt x="694" y="512"/>
                    <a:pt x="691" y="512"/>
                  </a:cubicBezTo>
                  <a:cubicBezTo>
                    <a:pt x="691" y="512"/>
                    <a:pt x="692" y="511"/>
                    <a:pt x="692" y="511"/>
                  </a:cubicBezTo>
                  <a:cubicBezTo>
                    <a:pt x="698" y="511"/>
                    <a:pt x="701" y="512"/>
                    <a:pt x="698" y="512"/>
                  </a:cubicBezTo>
                  <a:close/>
                  <a:moveTo>
                    <a:pt x="473" y="639"/>
                  </a:moveTo>
                  <a:cubicBezTo>
                    <a:pt x="473" y="639"/>
                    <a:pt x="473" y="639"/>
                    <a:pt x="473" y="639"/>
                  </a:cubicBezTo>
                  <a:cubicBezTo>
                    <a:pt x="473" y="639"/>
                    <a:pt x="473" y="639"/>
                    <a:pt x="473" y="639"/>
                  </a:cubicBezTo>
                  <a:cubicBezTo>
                    <a:pt x="473" y="639"/>
                    <a:pt x="473" y="639"/>
                    <a:pt x="473" y="639"/>
                  </a:cubicBezTo>
                  <a:close/>
                  <a:moveTo>
                    <a:pt x="429" y="740"/>
                  </a:moveTo>
                  <a:cubicBezTo>
                    <a:pt x="429" y="741"/>
                    <a:pt x="429" y="742"/>
                    <a:pt x="429" y="743"/>
                  </a:cubicBezTo>
                  <a:cubicBezTo>
                    <a:pt x="429" y="744"/>
                    <a:pt x="428" y="744"/>
                    <a:pt x="427" y="745"/>
                  </a:cubicBezTo>
                  <a:cubicBezTo>
                    <a:pt x="427" y="744"/>
                    <a:pt x="427" y="743"/>
                    <a:pt x="427" y="743"/>
                  </a:cubicBezTo>
                  <a:cubicBezTo>
                    <a:pt x="428" y="742"/>
                    <a:pt x="428" y="741"/>
                    <a:pt x="429" y="740"/>
                  </a:cubicBezTo>
                  <a:close/>
                  <a:moveTo>
                    <a:pt x="445" y="2306"/>
                  </a:moveTo>
                  <a:cubicBezTo>
                    <a:pt x="447" y="2302"/>
                    <a:pt x="450" y="2298"/>
                    <a:pt x="452" y="2294"/>
                  </a:cubicBezTo>
                  <a:cubicBezTo>
                    <a:pt x="454" y="2295"/>
                    <a:pt x="455" y="2296"/>
                    <a:pt x="456" y="2297"/>
                  </a:cubicBezTo>
                  <a:cubicBezTo>
                    <a:pt x="463" y="2306"/>
                    <a:pt x="473" y="2316"/>
                    <a:pt x="481" y="2324"/>
                  </a:cubicBezTo>
                  <a:cubicBezTo>
                    <a:pt x="478" y="2324"/>
                    <a:pt x="472" y="2321"/>
                    <a:pt x="464" y="2317"/>
                  </a:cubicBezTo>
                  <a:cubicBezTo>
                    <a:pt x="457" y="2312"/>
                    <a:pt x="450" y="2308"/>
                    <a:pt x="445" y="2306"/>
                  </a:cubicBezTo>
                  <a:close/>
                  <a:moveTo>
                    <a:pt x="461" y="2076"/>
                  </a:moveTo>
                  <a:cubicBezTo>
                    <a:pt x="459" y="2068"/>
                    <a:pt x="458" y="2060"/>
                    <a:pt x="456" y="2052"/>
                  </a:cubicBezTo>
                  <a:cubicBezTo>
                    <a:pt x="473" y="2063"/>
                    <a:pt x="494" y="2057"/>
                    <a:pt x="511" y="2055"/>
                  </a:cubicBezTo>
                  <a:cubicBezTo>
                    <a:pt x="513" y="2060"/>
                    <a:pt x="515" y="2064"/>
                    <a:pt x="517" y="2069"/>
                  </a:cubicBezTo>
                  <a:cubicBezTo>
                    <a:pt x="501" y="2069"/>
                    <a:pt x="488" y="2058"/>
                    <a:pt x="461" y="2076"/>
                  </a:cubicBezTo>
                  <a:close/>
                  <a:moveTo>
                    <a:pt x="589" y="2198"/>
                  </a:moveTo>
                  <a:cubicBezTo>
                    <a:pt x="590" y="2200"/>
                    <a:pt x="592" y="2203"/>
                    <a:pt x="594" y="2205"/>
                  </a:cubicBezTo>
                  <a:cubicBezTo>
                    <a:pt x="593" y="2206"/>
                    <a:pt x="591" y="2208"/>
                    <a:pt x="590" y="2209"/>
                  </a:cubicBezTo>
                  <a:cubicBezTo>
                    <a:pt x="585" y="2206"/>
                    <a:pt x="580" y="2203"/>
                    <a:pt x="577" y="2202"/>
                  </a:cubicBezTo>
                  <a:cubicBezTo>
                    <a:pt x="577" y="2200"/>
                    <a:pt x="577" y="2200"/>
                    <a:pt x="577" y="2200"/>
                  </a:cubicBezTo>
                  <a:cubicBezTo>
                    <a:pt x="581" y="2200"/>
                    <a:pt x="585" y="2199"/>
                    <a:pt x="589" y="2198"/>
                  </a:cubicBezTo>
                  <a:close/>
                  <a:moveTo>
                    <a:pt x="575" y="2296"/>
                  </a:moveTo>
                  <a:cubicBezTo>
                    <a:pt x="569" y="2301"/>
                    <a:pt x="563" y="2306"/>
                    <a:pt x="558" y="2312"/>
                  </a:cubicBezTo>
                  <a:cubicBezTo>
                    <a:pt x="561" y="2308"/>
                    <a:pt x="566" y="2302"/>
                    <a:pt x="573" y="2295"/>
                  </a:cubicBezTo>
                  <a:cubicBezTo>
                    <a:pt x="574" y="2295"/>
                    <a:pt x="574" y="2296"/>
                    <a:pt x="575" y="2296"/>
                  </a:cubicBezTo>
                  <a:close/>
                  <a:moveTo>
                    <a:pt x="1041" y="2484"/>
                  </a:moveTo>
                  <a:cubicBezTo>
                    <a:pt x="1043" y="2485"/>
                    <a:pt x="1046" y="2485"/>
                    <a:pt x="1049" y="2486"/>
                  </a:cubicBezTo>
                  <a:cubicBezTo>
                    <a:pt x="1049" y="2492"/>
                    <a:pt x="1052" y="2498"/>
                    <a:pt x="1055" y="2503"/>
                  </a:cubicBezTo>
                  <a:cubicBezTo>
                    <a:pt x="1053" y="2503"/>
                    <a:pt x="1052" y="2503"/>
                    <a:pt x="1051" y="2503"/>
                  </a:cubicBezTo>
                  <a:cubicBezTo>
                    <a:pt x="1048" y="2499"/>
                    <a:pt x="1044" y="2495"/>
                    <a:pt x="1040" y="2491"/>
                  </a:cubicBezTo>
                  <a:cubicBezTo>
                    <a:pt x="1039" y="2490"/>
                    <a:pt x="1038" y="2489"/>
                    <a:pt x="1037" y="2488"/>
                  </a:cubicBezTo>
                  <a:cubicBezTo>
                    <a:pt x="1039" y="2487"/>
                    <a:pt x="1040" y="2486"/>
                    <a:pt x="1041" y="2484"/>
                  </a:cubicBezTo>
                  <a:close/>
                  <a:moveTo>
                    <a:pt x="2020" y="2405"/>
                  </a:moveTo>
                  <a:cubicBezTo>
                    <a:pt x="2020" y="2405"/>
                    <a:pt x="2020" y="2405"/>
                    <a:pt x="2020" y="2405"/>
                  </a:cubicBezTo>
                  <a:cubicBezTo>
                    <a:pt x="2020" y="2405"/>
                    <a:pt x="2020" y="2405"/>
                    <a:pt x="2020" y="2405"/>
                  </a:cubicBezTo>
                  <a:cubicBezTo>
                    <a:pt x="2020" y="2405"/>
                    <a:pt x="2020" y="2405"/>
                    <a:pt x="2020" y="2405"/>
                  </a:cubicBezTo>
                  <a:close/>
                  <a:moveTo>
                    <a:pt x="2295" y="2247"/>
                  </a:moveTo>
                  <a:cubicBezTo>
                    <a:pt x="2298" y="2248"/>
                    <a:pt x="2302" y="2249"/>
                    <a:pt x="2305" y="2250"/>
                  </a:cubicBezTo>
                  <a:cubicBezTo>
                    <a:pt x="2304" y="2252"/>
                    <a:pt x="2302" y="2254"/>
                    <a:pt x="2300" y="2256"/>
                  </a:cubicBezTo>
                  <a:cubicBezTo>
                    <a:pt x="2297" y="2254"/>
                    <a:pt x="2293" y="2252"/>
                    <a:pt x="2289" y="2251"/>
                  </a:cubicBezTo>
                  <a:cubicBezTo>
                    <a:pt x="2291" y="2249"/>
                    <a:pt x="2293" y="2248"/>
                    <a:pt x="2295" y="2247"/>
                  </a:cubicBezTo>
                  <a:close/>
                  <a:moveTo>
                    <a:pt x="2321" y="2232"/>
                  </a:moveTo>
                  <a:cubicBezTo>
                    <a:pt x="2321" y="2232"/>
                    <a:pt x="2320" y="2231"/>
                    <a:pt x="2319" y="2231"/>
                  </a:cubicBezTo>
                  <a:cubicBezTo>
                    <a:pt x="2324" y="2228"/>
                    <a:pt x="2329" y="2224"/>
                    <a:pt x="2333" y="2219"/>
                  </a:cubicBezTo>
                  <a:cubicBezTo>
                    <a:pt x="2331" y="2222"/>
                    <a:pt x="2327" y="2227"/>
                    <a:pt x="2321" y="2232"/>
                  </a:cubicBezTo>
                  <a:close/>
                  <a:moveTo>
                    <a:pt x="2352" y="2228"/>
                  </a:moveTo>
                  <a:cubicBezTo>
                    <a:pt x="2356" y="2243"/>
                    <a:pt x="2363" y="2263"/>
                    <a:pt x="2371" y="2258"/>
                  </a:cubicBezTo>
                  <a:cubicBezTo>
                    <a:pt x="2374" y="2257"/>
                    <a:pt x="2375" y="2254"/>
                    <a:pt x="2375" y="2251"/>
                  </a:cubicBezTo>
                  <a:cubicBezTo>
                    <a:pt x="2379" y="2257"/>
                    <a:pt x="2384" y="2264"/>
                    <a:pt x="2389" y="2269"/>
                  </a:cubicBezTo>
                  <a:cubicBezTo>
                    <a:pt x="2377" y="2272"/>
                    <a:pt x="2367" y="2273"/>
                    <a:pt x="2360" y="2275"/>
                  </a:cubicBezTo>
                  <a:cubicBezTo>
                    <a:pt x="2357" y="2258"/>
                    <a:pt x="2353" y="2237"/>
                    <a:pt x="2352" y="2228"/>
                  </a:cubicBezTo>
                  <a:close/>
                  <a:moveTo>
                    <a:pt x="2385" y="2203"/>
                  </a:moveTo>
                  <a:cubicBezTo>
                    <a:pt x="2389" y="2204"/>
                    <a:pt x="2394" y="2205"/>
                    <a:pt x="2398" y="2206"/>
                  </a:cubicBezTo>
                  <a:cubicBezTo>
                    <a:pt x="2399" y="2207"/>
                    <a:pt x="2399" y="2209"/>
                    <a:pt x="2400" y="2210"/>
                  </a:cubicBezTo>
                  <a:cubicBezTo>
                    <a:pt x="2394" y="2207"/>
                    <a:pt x="2389" y="2205"/>
                    <a:pt x="2385" y="2203"/>
                  </a:cubicBezTo>
                  <a:close/>
                  <a:moveTo>
                    <a:pt x="2439" y="2121"/>
                  </a:moveTo>
                  <a:cubicBezTo>
                    <a:pt x="2438" y="2120"/>
                    <a:pt x="2437" y="2120"/>
                    <a:pt x="2436" y="2119"/>
                  </a:cubicBezTo>
                  <a:cubicBezTo>
                    <a:pt x="2438" y="2120"/>
                    <a:pt x="2439" y="2120"/>
                    <a:pt x="2441" y="2121"/>
                  </a:cubicBezTo>
                  <a:cubicBezTo>
                    <a:pt x="2440" y="2121"/>
                    <a:pt x="2440" y="2121"/>
                    <a:pt x="2439" y="2121"/>
                  </a:cubicBezTo>
                  <a:close/>
                  <a:moveTo>
                    <a:pt x="2459" y="2081"/>
                  </a:moveTo>
                  <a:cubicBezTo>
                    <a:pt x="2459" y="2081"/>
                    <a:pt x="2459" y="2081"/>
                    <a:pt x="2459" y="2081"/>
                  </a:cubicBezTo>
                  <a:cubicBezTo>
                    <a:pt x="2460" y="2081"/>
                    <a:pt x="2460" y="2081"/>
                    <a:pt x="2460" y="2081"/>
                  </a:cubicBezTo>
                  <a:cubicBezTo>
                    <a:pt x="2460" y="2081"/>
                    <a:pt x="2460" y="2081"/>
                    <a:pt x="2459" y="2081"/>
                  </a:cubicBezTo>
                  <a:close/>
                  <a:moveTo>
                    <a:pt x="2453" y="2064"/>
                  </a:moveTo>
                  <a:cubicBezTo>
                    <a:pt x="2453" y="2063"/>
                    <a:pt x="2453" y="2062"/>
                    <a:pt x="2453" y="2061"/>
                  </a:cubicBezTo>
                  <a:cubicBezTo>
                    <a:pt x="2462" y="2050"/>
                    <a:pt x="2472" y="2038"/>
                    <a:pt x="2475" y="2029"/>
                  </a:cubicBezTo>
                  <a:cubicBezTo>
                    <a:pt x="2475" y="2029"/>
                    <a:pt x="2476" y="2029"/>
                    <a:pt x="2476" y="2028"/>
                  </a:cubicBezTo>
                  <a:cubicBezTo>
                    <a:pt x="2480" y="2039"/>
                    <a:pt x="2480" y="2039"/>
                    <a:pt x="2480" y="2039"/>
                  </a:cubicBezTo>
                  <a:cubicBezTo>
                    <a:pt x="2481" y="2040"/>
                    <a:pt x="2481" y="2040"/>
                    <a:pt x="2481" y="2040"/>
                  </a:cubicBezTo>
                  <a:cubicBezTo>
                    <a:pt x="2471" y="2045"/>
                    <a:pt x="2461" y="2054"/>
                    <a:pt x="2453" y="2064"/>
                  </a:cubicBezTo>
                  <a:close/>
                  <a:moveTo>
                    <a:pt x="2253" y="587"/>
                  </a:moveTo>
                  <a:cubicBezTo>
                    <a:pt x="2258" y="594"/>
                    <a:pt x="2265" y="602"/>
                    <a:pt x="2272" y="608"/>
                  </a:cubicBezTo>
                  <a:cubicBezTo>
                    <a:pt x="2269" y="608"/>
                    <a:pt x="2265" y="606"/>
                    <a:pt x="2259" y="603"/>
                  </a:cubicBezTo>
                  <a:cubicBezTo>
                    <a:pt x="2252" y="598"/>
                    <a:pt x="2245" y="593"/>
                    <a:pt x="2240" y="593"/>
                  </a:cubicBezTo>
                  <a:cubicBezTo>
                    <a:pt x="2231" y="589"/>
                    <a:pt x="2221" y="583"/>
                    <a:pt x="2212" y="578"/>
                  </a:cubicBezTo>
                  <a:cubicBezTo>
                    <a:pt x="2214" y="564"/>
                    <a:pt x="2190" y="542"/>
                    <a:pt x="2174" y="528"/>
                  </a:cubicBezTo>
                  <a:cubicBezTo>
                    <a:pt x="2171" y="523"/>
                    <a:pt x="2166" y="518"/>
                    <a:pt x="2162" y="514"/>
                  </a:cubicBezTo>
                  <a:cubicBezTo>
                    <a:pt x="2163" y="514"/>
                    <a:pt x="2166" y="515"/>
                    <a:pt x="2170" y="517"/>
                  </a:cubicBezTo>
                  <a:cubicBezTo>
                    <a:pt x="2175" y="520"/>
                    <a:pt x="2179" y="523"/>
                    <a:pt x="2182" y="523"/>
                  </a:cubicBezTo>
                  <a:cubicBezTo>
                    <a:pt x="2189" y="527"/>
                    <a:pt x="2197" y="531"/>
                    <a:pt x="2203" y="534"/>
                  </a:cubicBezTo>
                  <a:cubicBezTo>
                    <a:pt x="2215" y="552"/>
                    <a:pt x="2236" y="572"/>
                    <a:pt x="2253" y="587"/>
                  </a:cubicBezTo>
                  <a:close/>
                  <a:moveTo>
                    <a:pt x="2155" y="357"/>
                  </a:moveTo>
                  <a:cubicBezTo>
                    <a:pt x="2154" y="355"/>
                    <a:pt x="2153" y="352"/>
                    <a:pt x="2152" y="350"/>
                  </a:cubicBezTo>
                  <a:cubicBezTo>
                    <a:pt x="2152" y="349"/>
                    <a:pt x="2152" y="348"/>
                    <a:pt x="2152" y="348"/>
                  </a:cubicBezTo>
                  <a:cubicBezTo>
                    <a:pt x="2154" y="351"/>
                    <a:pt x="2155" y="354"/>
                    <a:pt x="2156" y="357"/>
                  </a:cubicBezTo>
                  <a:cubicBezTo>
                    <a:pt x="2156" y="357"/>
                    <a:pt x="2155" y="357"/>
                    <a:pt x="2155" y="357"/>
                  </a:cubicBezTo>
                  <a:close/>
                  <a:moveTo>
                    <a:pt x="2119" y="346"/>
                  </a:moveTo>
                  <a:cubicBezTo>
                    <a:pt x="2118" y="347"/>
                    <a:pt x="2117" y="347"/>
                    <a:pt x="2116" y="348"/>
                  </a:cubicBezTo>
                  <a:cubicBezTo>
                    <a:pt x="2115" y="347"/>
                    <a:pt x="2114" y="346"/>
                    <a:pt x="2113" y="346"/>
                  </a:cubicBezTo>
                  <a:cubicBezTo>
                    <a:pt x="2114" y="344"/>
                    <a:pt x="2115" y="343"/>
                    <a:pt x="2116" y="341"/>
                  </a:cubicBezTo>
                  <a:cubicBezTo>
                    <a:pt x="2117" y="343"/>
                    <a:pt x="2118" y="344"/>
                    <a:pt x="2119" y="346"/>
                  </a:cubicBezTo>
                  <a:close/>
                  <a:moveTo>
                    <a:pt x="1269" y="241"/>
                  </a:moveTo>
                  <a:cubicBezTo>
                    <a:pt x="1269" y="241"/>
                    <a:pt x="1270" y="242"/>
                    <a:pt x="1270" y="242"/>
                  </a:cubicBezTo>
                  <a:cubicBezTo>
                    <a:pt x="1269" y="242"/>
                    <a:pt x="1267" y="242"/>
                    <a:pt x="1266" y="241"/>
                  </a:cubicBezTo>
                  <a:cubicBezTo>
                    <a:pt x="1267" y="241"/>
                    <a:pt x="1268" y="241"/>
                    <a:pt x="1269" y="241"/>
                  </a:cubicBezTo>
                  <a:close/>
                  <a:moveTo>
                    <a:pt x="855" y="463"/>
                  </a:moveTo>
                  <a:cubicBezTo>
                    <a:pt x="854" y="465"/>
                    <a:pt x="852" y="460"/>
                    <a:pt x="848" y="452"/>
                  </a:cubicBezTo>
                  <a:cubicBezTo>
                    <a:pt x="850" y="452"/>
                    <a:pt x="852" y="453"/>
                    <a:pt x="854" y="453"/>
                  </a:cubicBezTo>
                  <a:cubicBezTo>
                    <a:pt x="855" y="457"/>
                    <a:pt x="856" y="461"/>
                    <a:pt x="855" y="463"/>
                  </a:cubicBezTo>
                  <a:close/>
                  <a:moveTo>
                    <a:pt x="667" y="508"/>
                  </a:moveTo>
                  <a:cubicBezTo>
                    <a:pt x="667" y="510"/>
                    <a:pt x="666" y="512"/>
                    <a:pt x="665" y="513"/>
                  </a:cubicBezTo>
                  <a:cubicBezTo>
                    <a:pt x="664" y="513"/>
                    <a:pt x="664" y="513"/>
                    <a:pt x="663" y="513"/>
                  </a:cubicBezTo>
                  <a:cubicBezTo>
                    <a:pt x="663" y="511"/>
                    <a:pt x="661" y="509"/>
                    <a:pt x="657" y="510"/>
                  </a:cubicBezTo>
                  <a:cubicBezTo>
                    <a:pt x="657" y="510"/>
                    <a:pt x="656" y="512"/>
                    <a:pt x="655" y="514"/>
                  </a:cubicBezTo>
                  <a:cubicBezTo>
                    <a:pt x="654" y="514"/>
                    <a:pt x="652" y="514"/>
                    <a:pt x="651" y="515"/>
                  </a:cubicBezTo>
                  <a:cubicBezTo>
                    <a:pt x="651" y="512"/>
                    <a:pt x="651" y="509"/>
                    <a:pt x="651" y="506"/>
                  </a:cubicBezTo>
                  <a:cubicBezTo>
                    <a:pt x="657" y="507"/>
                    <a:pt x="662" y="507"/>
                    <a:pt x="667" y="508"/>
                  </a:cubicBezTo>
                  <a:close/>
                  <a:moveTo>
                    <a:pt x="538" y="577"/>
                  </a:moveTo>
                  <a:cubicBezTo>
                    <a:pt x="538" y="574"/>
                    <a:pt x="538" y="568"/>
                    <a:pt x="538" y="563"/>
                  </a:cubicBezTo>
                  <a:cubicBezTo>
                    <a:pt x="539" y="563"/>
                    <a:pt x="540" y="563"/>
                    <a:pt x="541" y="563"/>
                  </a:cubicBezTo>
                  <a:cubicBezTo>
                    <a:pt x="540" y="568"/>
                    <a:pt x="539" y="573"/>
                    <a:pt x="538" y="577"/>
                  </a:cubicBezTo>
                  <a:close/>
                  <a:moveTo>
                    <a:pt x="507" y="552"/>
                  </a:moveTo>
                  <a:cubicBezTo>
                    <a:pt x="507" y="552"/>
                    <a:pt x="507" y="552"/>
                    <a:pt x="507" y="552"/>
                  </a:cubicBezTo>
                  <a:cubicBezTo>
                    <a:pt x="507" y="553"/>
                    <a:pt x="507" y="553"/>
                    <a:pt x="507" y="553"/>
                  </a:cubicBezTo>
                  <a:cubicBezTo>
                    <a:pt x="507" y="553"/>
                    <a:pt x="507" y="552"/>
                    <a:pt x="507" y="552"/>
                  </a:cubicBezTo>
                  <a:close/>
                  <a:moveTo>
                    <a:pt x="422" y="723"/>
                  </a:moveTo>
                  <a:cubicBezTo>
                    <a:pt x="423" y="723"/>
                    <a:pt x="423" y="723"/>
                    <a:pt x="423" y="723"/>
                  </a:cubicBezTo>
                  <a:cubicBezTo>
                    <a:pt x="422" y="723"/>
                    <a:pt x="422" y="723"/>
                    <a:pt x="422" y="723"/>
                  </a:cubicBezTo>
                  <a:cubicBezTo>
                    <a:pt x="422" y="723"/>
                    <a:pt x="422" y="723"/>
                    <a:pt x="422" y="723"/>
                  </a:cubicBezTo>
                  <a:close/>
                  <a:moveTo>
                    <a:pt x="329" y="2039"/>
                  </a:moveTo>
                  <a:cubicBezTo>
                    <a:pt x="318" y="2042"/>
                    <a:pt x="309" y="2050"/>
                    <a:pt x="304" y="2055"/>
                  </a:cubicBezTo>
                  <a:cubicBezTo>
                    <a:pt x="293" y="2044"/>
                    <a:pt x="293" y="2044"/>
                    <a:pt x="293" y="2044"/>
                  </a:cubicBezTo>
                  <a:cubicBezTo>
                    <a:pt x="305" y="2007"/>
                    <a:pt x="320" y="1966"/>
                    <a:pt x="337" y="1925"/>
                  </a:cubicBezTo>
                  <a:cubicBezTo>
                    <a:pt x="333" y="1959"/>
                    <a:pt x="330" y="1999"/>
                    <a:pt x="329" y="2039"/>
                  </a:cubicBezTo>
                  <a:close/>
                  <a:moveTo>
                    <a:pt x="273" y="2035"/>
                  </a:moveTo>
                  <a:cubicBezTo>
                    <a:pt x="272" y="2035"/>
                    <a:pt x="270" y="2034"/>
                    <a:pt x="269" y="2034"/>
                  </a:cubicBezTo>
                  <a:cubicBezTo>
                    <a:pt x="271" y="2024"/>
                    <a:pt x="270" y="2015"/>
                    <a:pt x="270" y="2012"/>
                  </a:cubicBezTo>
                  <a:cubicBezTo>
                    <a:pt x="282" y="2007"/>
                    <a:pt x="282" y="2007"/>
                    <a:pt x="282" y="2007"/>
                  </a:cubicBezTo>
                  <a:cubicBezTo>
                    <a:pt x="279" y="2017"/>
                    <a:pt x="276" y="2026"/>
                    <a:pt x="273" y="2035"/>
                  </a:cubicBezTo>
                  <a:close/>
                  <a:moveTo>
                    <a:pt x="260" y="2056"/>
                  </a:moveTo>
                  <a:cubicBezTo>
                    <a:pt x="261" y="2054"/>
                    <a:pt x="263" y="2052"/>
                    <a:pt x="264" y="2050"/>
                  </a:cubicBezTo>
                  <a:cubicBezTo>
                    <a:pt x="265" y="2049"/>
                    <a:pt x="265" y="2048"/>
                    <a:pt x="265" y="2047"/>
                  </a:cubicBezTo>
                  <a:cubicBezTo>
                    <a:pt x="266" y="2049"/>
                    <a:pt x="266" y="2052"/>
                    <a:pt x="267" y="2055"/>
                  </a:cubicBezTo>
                  <a:cubicBezTo>
                    <a:pt x="265" y="2062"/>
                    <a:pt x="262" y="2069"/>
                    <a:pt x="261" y="2076"/>
                  </a:cubicBezTo>
                  <a:cubicBezTo>
                    <a:pt x="261" y="2074"/>
                    <a:pt x="261" y="2072"/>
                    <a:pt x="261" y="2070"/>
                  </a:cubicBezTo>
                  <a:cubicBezTo>
                    <a:pt x="261" y="2065"/>
                    <a:pt x="261" y="2060"/>
                    <a:pt x="260" y="2056"/>
                  </a:cubicBezTo>
                  <a:close/>
                  <a:moveTo>
                    <a:pt x="483" y="2237"/>
                  </a:moveTo>
                  <a:cubicBezTo>
                    <a:pt x="479" y="2239"/>
                    <a:pt x="477" y="2244"/>
                    <a:pt x="477" y="2250"/>
                  </a:cubicBezTo>
                  <a:cubicBezTo>
                    <a:pt x="475" y="2247"/>
                    <a:pt x="472" y="2244"/>
                    <a:pt x="469" y="2240"/>
                  </a:cubicBezTo>
                  <a:cubicBezTo>
                    <a:pt x="472" y="2221"/>
                    <a:pt x="474" y="2197"/>
                    <a:pt x="472" y="2169"/>
                  </a:cubicBezTo>
                  <a:cubicBezTo>
                    <a:pt x="473" y="2169"/>
                    <a:pt x="474" y="2169"/>
                    <a:pt x="475" y="2169"/>
                  </a:cubicBezTo>
                  <a:cubicBezTo>
                    <a:pt x="471" y="2191"/>
                    <a:pt x="480" y="2207"/>
                    <a:pt x="480" y="2207"/>
                  </a:cubicBezTo>
                  <a:cubicBezTo>
                    <a:pt x="480" y="2207"/>
                    <a:pt x="490" y="2195"/>
                    <a:pt x="502" y="2188"/>
                  </a:cubicBezTo>
                  <a:cubicBezTo>
                    <a:pt x="507" y="2221"/>
                    <a:pt x="519" y="2274"/>
                    <a:pt x="521" y="2296"/>
                  </a:cubicBezTo>
                  <a:cubicBezTo>
                    <a:pt x="513" y="2267"/>
                    <a:pt x="500" y="2227"/>
                    <a:pt x="483" y="2237"/>
                  </a:cubicBezTo>
                  <a:close/>
                  <a:moveTo>
                    <a:pt x="529" y="2174"/>
                  </a:moveTo>
                  <a:cubicBezTo>
                    <a:pt x="531" y="2172"/>
                    <a:pt x="533" y="2168"/>
                    <a:pt x="535" y="2165"/>
                  </a:cubicBezTo>
                  <a:cubicBezTo>
                    <a:pt x="542" y="2190"/>
                    <a:pt x="555" y="2200"/>
                    <a:pt x="575" y="2200"/>
                  </a:cubicBezTo>
                  <a:cubicBezTo>
                    <a:pt x="575" y="2200"/>
                    <a:pt x="575" y="2200"/>
                    <a:pt x="576" y="2200"/>
                  </a:cubicBezTo>
                  <a:cubicBezTo>
                    <a:pt x="576" y="2201"/>
                    <a:pt x="576" y="2201"/>
                    <a:pt x="576" y="2201"/>
                  </a:cubicBezTo>
                  <a:cubicBezTo>
                    <a:pt x="576" y="2201"/>
                    <a:pt x="576" y="2201"/>
                    <a:pt x="576" y="2201"/>
                  </a:cubicBezTo>
                  <a:cubicBezTo>
                    <a:pt x="576" y="2201"/>
                    <a:pt x="565" y="2219"/>
                    <a:pt x="560" y="2237"/>
                  </a:cubicBezTo>
                  <a:cubicBezTo>
                    <a:pt x="559" y="2240"/>
                    <a:pt x="558" y="2243"/>
                    <a:pt x="559" y="2245"/>
                  </a:cubicBezTo>
                  <a:cubicBezTo>
                    <a:pt x="559" y="2246"/>
                    <a:pt x="559" y="2246"/>
                    <a:pt x="559" y="2247"/>
                  </a:cubicBezTo>
                  <a:cubicBezTo>
                    <a:pt x="557" y="2245"/>
                    <a:pt x="554" y="2244"/>
                    <a:pt x="549" y="2245"/>
                  </a:cubicBezTo>
                  <a:cubicBezTo>
                    <a:pt x="546" y="2245"/>
                    <a:pt x="541" y="2274"/>
                    <a:pt x="537" y="2297"/>
                  </a:cubicBezTo>
                  <a:cubicBezTo>
                    <a:pt x="536" y="2274"/>
                    <a:pt x="540" y="2207"/>
                    <a:pt x="529" y="2174"/>
                  </a:cubicBezTo>
                  <a:close/>
                  <a:moveTo>
                    <a:pt x="728" y="2353"/>
                  </a:moveTo>
                  <a:cubicBezTo>
                    <a:pt x="726" y="2352"/>
                    <a:pt x="725" y="2351"/>
                    <a:pt x="723" y="2350"/>
                  </a:cubicBezTo>
                  <a:cubicBezTo>
                    <a:pt x="724" y="2348"/>
                    <a:pt x="725" y="2347"/>
                    <a:pt x="726" y="2345"/>
                  </a:cubicBezTo>
                  <a:cubicBezTo>
                    <a:pt x="727" y="2345"/>
                    <a:pt x="727" y="2345"/>
                    <a:pt x="727" y="2346"/>
                  </a:cubicBezTo>
                  <a:cubicBezTo>
                    <a:pt x="727" y="2348"/>
                    <a:pt x="727" y="2351"/>
                    <a:pt x="728" y="2353"/>
                  </a:cubicBezTo>
                  <a:close/>
                  <a:moveTo>
                    <a:pt x="2286" y="2280"/>
                  </a:moveTo>
                  <a:cubicBezTo>
                    <a:pt x="2282" y="2275"/>
                    <a:pt x="2277" y="2271"/>
                    <a:pt x="2273" y="2267"/>
                  </a:cubicBezTo>
                  <a:cubicBezTo>
                    <a:pt x="2271" y="2264"/>
                    <a:pt x="2268" y="2262"/>
                    <a:pt x="2266" y="2259"/>
                  </a:cubicBezTo>
                  <a:cubicBezTo>
                    <a:pt x="2267" y="2259"/>
                    <a:pt x="2269" y="2259"/>
                    <a:pt x="2271" y="2259"/>
                  </a:cubicBezTo>
                  <a:cubicBezTo>
                    <a:pt x="2275" y="2261"/>
                    <a:pt x="2278" y="2263"/>
                    <a:pt x="2281" y="2263"/>
                  </a:cubicBezTo>
                  <a:cubicBezTo>
                    <a:pt x="2285" y="2265"/>
                    <a:pt x="2290" y="2268"/>
                    <a:pt x="2294" y="2270"/>
                  </a:cubicBezTo>
                  <a:cubicBezTo>
                    <a:pt x="2294" y="2272"/>
                    <a:pt x="2295" y="2273"/>
                    <a:pt x="2296" y="2274"/>
                  </a:cubicBezTo>
                  <a:cubicBezTo>
                    <a:pt x="2300" y="2278"/>
                    <a:pt x="2305" y="2279"/>
                    <a:pt x="2309" y="2278"/>
                  </a:cubicBezTo>
                  <a:cubicBezTo>
                    <a:pt x="2310" y="2278"/>
                    <a:pt x="2311" y="2279"/>
                    <a:pt x="2312" y="2279"/>
                  </a:cubicBezTo>
                  <a:cubicBezTo>
                    <a:pt x="2305" y="2280"/>
                    <a:pt x="2297" y="2280"/>
                    <a:pt x="2288" y="2280"/>
                  </a:cubicBezTo>
                  <a:cubicBezTo>
                    <a:pt x="2288" y="2280"/>
                    <a:pt x="2287" y="2280"/>
                    <a:pt x="2286" y="2280"/>
                  </a:cubicBezTo>
                  <a:close/>
                  <a:moveTo>
                    <a:pt x="2327" y="2278"/>
                  </a:moveTo>
                  <a:cubicBezTo>
                    <a:pt x="2326" y="2275"/>
                    <a:pt x="2324" y="2272"/>
                    <a:pt x="2320" y="2268"/>
                  </a:cubicBezTo>
                  <a:cubicBezTo>
                    <a:pt x="2324" y="2262"/>
                    <a:pt x="2328" y="2255"/>
                    <a:pt x="2331" y="2247"/>
                  </a:cubicBezTo>
                  <a:cubicBezTo>
                    <a:pt x="2331" y="2252"/>
                    <a:pt x="2333" y="2255"/>
                    <a:pt x="2338" y="2254"/>
                  </a:cubicBezTo>
                  <a:cubicBezTo>
                    <a:pt x="2339" y="2254"/>
                    <a:pt x="2341" y="2239"/>
                    <a:pt x="2344" y="2227"/>
                  </a:cubicBezTo>
                  <a:cubicBezTo>
                    <a:pt x="2344" y="2236"/>
                    <a:pt x="2343" y="2259"/>
                    <a:pt x="2345" y="2276"/>
                  </a:cubicBezTo>
                  <a:cubicBezTo>
                    <a:pt x="2341" y="2277"/>
                    <a:pt x="2334" y="2278"/>
                    <a:pt x="2327" y="2278"/>
                  </a:cubicBezTo>
                  <a:close/>
                  <a:moveTo>
                    <a:pt x="2527" y="2208"/>
                  </a:moveTo>
                  <a:cubicBezTo>
                    <a:pt x="2500" y="2235"/>
                    <a:pt x="2456" y="2252"/>
                    <a:pt x="2418" y="2262"/>
                  </a:cubicBezTo>
                  <a:cubicBezTo>
                    <a:pt x="2411" y="2250"/>
                    <a:pt x="2396" y="2237"/>
                    <a:pt x="2385" y="2227"/>
                  </a:cubicBezTo>
                  <a:cubicBezTo>
                    <a:pt x="2382" y="2222"/>
                    <a:pt x="2377" y="2217"/>
                    <a:pt x="2373" y="2213"/>
                  </a:cubicBezTo>
                  <a:cubicBezTo>
                    <a:pt x="2374" y="2213"/>
                    <a:pt x="2377" y="2215"/>
                    <a:pt x="2381" y="2217"/>
                  </a:cubicBezTo>
                  <a:cubicBezTo>
                    <a:pt x="2386" y="2220"/>
                    <a:pt x="2390" y="2223"/>
                    <a:pt x="2394" y="2223"/>
                  </a:cubicBezTo>
                  <a:cubicBezTo>
                    <a:pt x="2412" y="2233"/>
                    <a:pt x="2436" y="2246"/>
                    <a:pt x="2438" y="2244"/>
                  </a:cubicBezTo>
                  <a:cubicBezTo>
                    <a:pt x="2445" y="2235"/>
                    <a:pt x="2429" y="2224"/>
                    <a:pt x="2411" y="2215"/>
                  </a:cubicBezTo>
                  <a:cubicBezTo>
                    <a:pt x="2412" y="2215"/>
                    <a:pt x="2413" y="2214"/>
                    <a:pt x="2414" y="2214"/>
                  </a:cubicBezTo>
                  <a:cubicBezTo>
                    <a:pt x="2414" y="2213"/>
                    <a:pt x="2414" y="2211"/>
                    <a:pt x="2414" y="2209"/>
                  </a:cubicBezTo>
                  <a:cubicBezTo>
                    <a:pt x="2427" y="2212"/>
                    <a:pt x="2439" y="2213"/>
                    <a:pt x="2440" y="2205"/>
                  </a:cubicBezTo>
                  <a:cubicBezTo>
                    <a:pt x="2441" y="2192"/>
                    <a:pt x="2430" y="2188"/>
                    <a:pt x="2417" y="2187"/>
                  </a:cubicBezTo>
                  <a:cubicBezTo>
                    <a:pt x="2419" y="2186"/>
                    <a:pt x="2420" y="2184"/>
                    <a:pt x="2420" y="2182"/>
                  </a:cubicBezTo>
                  <a:cubicBezTo>
                    <a:pt x="2425" y="2181"/>
                    <a:pt x="2430" y="2180"/>
                    <a:pt x="2435" y="2179"/>
                  </a:cubicBezTo>
                  <a:cubicBezTo>
                    <a:pt x="2449" y="2196"/>
                    <a:pt x="2464" y="2209"/>
                    <a:pt x="2472" y="2199"/>
                  </a:cubicBezTo>
                  <a:cubicBezTo>
                    <a:pt x="2478" y="2191"/>
                    <a:pt x="2470" y="2178"/>
                    <a:pt x="2459" y="2166"/>
                  </a:cubicBezTo>
                  <a:cubicBezTo>
                    <a:pt x="2459" y="2164"/>
                    <a:pt x="2459" y="2163"/>
                    <a:pt x="2458" y="2162"/>
                  </a:cubicBezTo>
                  <a:cubicBezTo>
                    <a:pt x="2456" y="2156"/>
                    <a:pt x="2451" y="2153"/>
                    <a:pt x="2446" y="2152"/>
                  </a:cubicBezTo>
                  <a:cubicBezTo>
                    <a:pt x="2444" y="2151"/>
                    <a:pt x="2442" y="2149"/>
                    <a:pt x="2441" y="2147"/>
                  </a:cubicBezTo>
                  <a:cubicBezTo>
                    <a:pt x="2444" y="2145"/>
                    <a:pt x="2446" y="2143"/>
                    <a:pt x="2449" y="2141"/>
                  </a:cubicBezTo>
                  <a:cubicBezTo>
                    <a:pt x="2466" y="2151"/>
                    <a:pt x="2487" y="2162"/>
                    <a:pt x="2489" y="2160"/>
                  </a:cubicBezTo>
                  <a:cubicBezTo>
                    <a:pt x="2497" y="2150"/>
                    <a:pt x="2474" y="2137"/>
                    <a:pt x="2454" y="2127"/>
                  </a:cubicBezTo>
                  <a:cubicBezTo>
                    <a:pt x="2453" y="2127"/>
                    <a:pt x="2453" y="2126"/>
                    <a:pt x="2452" y="2126"/>
                  </a:cubicBezTo>
                  <a:cubicBezTo>
                    <a:pt x="2451" y="2124"/>
                    <a:pt x="2449" y="2123"/>
                    <a:pt x="2447" y="2122"/>
                  </a:cubicBezTo>
                  <a:cubicBezTo>
                    <a:pt x="2451" y="2123"/>
                    <a:pt x="2455" y="2123"/>
                    <a:pt x="2458" y="2123"/>
                  </a:cubicBezTo>
                  <a:cubicBezTo>
                    <a:pt x="2474" y="2128"/>
                    <a:pt x="2490" y="2131"/>
                    <a:pt x="2491" y="2122"/>
                  </a:cubicBezTo>
                  <a:cubicBezTo>
                    <a:pt x="2492" y="2109"/>
                    <a:pt x="2481" y="2104"/>
                    <a:pt x="2468" y="2104"/>
                  </a:cubicBezTo>
                  <a:cubicBezTo>
                    <a:pt x="2470" y="2102"/>
                    <a:pt x="2471" y="2100"/>
                    <a:pt x="2471" y="2098"/>
                  </a:cubicBezTo>
                  <a:cubicBezTo>
                    <a:pt x="2492" y="2095"/>
                    <a:pt x="2514" y="2089"/>
                    <a:pt x="2509" y="2078"/>
                  </a:cubicBezTo>
                  <a:cubicBezTo>
                    <a:pt x="2504" y="2065"/>
                    <a:pt x="2490" y="2067"/>
                    <a:pt x="2476" y="2073"/>
                  </a:cubicBezTo>
                  <a:cubicBezTo>
                    <a:pt x="2485" y="2068"/>
                    <a:pt x="2493" y="2063"/>
                    <a:pt x="2498" y="2059"/>
                  </a:cubicBezTo>
                  <a:cubicBezTo>
                    <a:pt x="2512" y="2074"/>
                    <a:pt x="2512" y="2074"/>
                    <a:pt x="2512" y="2074"/>
                  </a:cubicBezTo>
                  <a:cubicBezTo>
                    <a:pt x="2528" y="2095"/>
                    <a:pt x="2528" y="2095"/>
                    <a:pt x="2528" y="2095"/>
                  </a:cubicBezTo>
                  <a:cubicBezTo>
                    <a:pt x="2529" y="2102"/>
                    <a:pt x="2529" y="2109"/>
                    <a:pt x="2530" y="2114"/>
                  </a:cubicBezTo>
                  <a:cubicBezTo>
                    <a:pt x="2531" y="2138"/>
                    <a:pt x="2534" y="2178"/>
                    <a:pt x="2535" y="2200"/>
                  </a:cubicBezTo>
                  <a:cubicBezTo>
                    <a:pt x="2532" y="2203"/>
                    <a:pt x="2530" y="2206"/>
                    <a:pt x="2527" y="2208"/>
                  </a:cubicBezTo>
                  <a:close/>
                  <a:moveTo>
                    <a:pt x="2527" y="2078"/>
                  </a:moveTo>
                  <a:cubicBezTo>
                    <a:pt x="2522" y="2073"/>
                    <a:pt x="2514" y="2064"/>
                    <a:pt x="2509" y="2060"/>
                  </a:cubicBezTo>
                  <a:cubicBezTo>
                    <a:pt x="2507" y="2058"/>
                    <a:pt x="2505" y="2056"/>
                    <a:pt x="2503" y="2054"/>
                  </a:cubicBezTo>
                  <a:cubicBezTo>
                    <a:pt x="2506" y="2050"/>
                    <a:pt x="2507" y="2046"/>
                    <a:pt x="2503" y="2042"/>
                  </a:cubicBezTo>
                  <a:cubicBezTo>
                    <a:pt x="2499" y="2037"/>
                    <a:pt x="2494" y="2036"/>
                    <a:pt x="2488" y="2037"/>
                  </a:cubicBezTo>
                  <a:cubicBezTo>
                    <a:pt x="2484" y="2033"/>
                    <a:pt x="2481" y="2029"/>
                    <a:pt x="2478" y="2026"/>
                  </a:cubicBezTo>
                  <a:cubicBezTo>
                    <a:pt x="2485" y="2014"/>
                    <a:pt x="2481" y="1983"/>
                    <a:pt x="2481" y="1957"/>
                  </a:cubicBezTo>
                  <a:cubicBezTo>
                    <a:pt x="2489" y="1979"/>
                    <a:pt x="2501" y="2001"/>
                    <a:pt x="2521" y="2004"/>
                  </a:cubicBezTo>
                  <a:cubicBezTo>
                    <a:pt x="2522" y="2022"/>
                    <a:pt x="2525" y="2052"/>
                    <a:pt x="2527" y="2078"/>
                  </a:cubicBezTo>
                  <a:close/>
                  <a:moveTo>
                    <a:pt x="2380" y="605"/>
                  </a:moveTo>
                  <a:cubicBezTo>
                    <a:pt x="2373" y="605"/>
                    <a:pt x="2365" y="607"/>
                    <a:pt x="2356" y="609"/>
                  </a:cubicBezTo>
                  <a:cubicBezTo>
                    <a:pt x="2362" y="606"/>
                    <a:pt x="2372" y="601"/>
                    <a:pt x="2383" y="595"/>
                  </a:cubicBezTo>
                  <a:cubicBezTo>
                    <a:pt x="2382" y="598"/>
                    <a:pt x="2381" y="601"/>
                    <a:pt x="2380" y="605"/>
                  </a:cubicBezTo>
                  <a:close/>
                  <a:moveTo>
                    <a:pt x="2291" y="520"/>
                  </a:moveTo>
                  <a:cubicBezTo>
                    <a:pt x="2296" y="544"/>
                    <a:pt x="2302" y="573"/>
                    <a:pt x="2303" y="586"/>
                  </a:cubicBezTo>
                  <a:cubicBezTo>
                    <a:pt x="2297" y="563"/>
                    <a:pt x="2287" y="533"/>
                    <a:pt x="2274" y="540"/>
                  </a:cubicBezTo>
                  <a:cubicBezTo>
                    <a:pt x="2270" y="542"/>
                    <a:pt x="2269" y="546"/>
                    <a:pt x="2269" y="551"/>
                  </a:cubicBezTo>
                  <a:cubicBezTo>
                    <a:pt x="2260" y="539"/>
                    <a:pt x="2250" y="526"/>
                    <a:pt x="2240" y="516"/>
                  </a:cubicBezTo>
                  <a:lnTo>
                    <a:pt x="2291" y="520"/>
                  </a:lnTo>
                  <a:close/>
                  <a:moveTo>
                    <a:pt x="2228" y="421"/>
                  </a:moveTo>
                  <a:cubicBezTo>
                    <a:pt x="2227" y="421"/>
                    <a:pt x="2226" y="420"/>
                    <a:pt x="2225" y="420"/>
                  </a:cubicBezTo>
                  <a:cubicBezTo>
                    <a:pt x="2227" y="420"/>
                    <a:pt x="2228" y="421"/>
                    <a:pt x="2230" y="421"/>
                  </a:cubicBezTo>
                  <a:cubicBezTo>
                    <a:pt x="2229" y="421"/>
                    <a:pt x="2228" y="421"/>
                    <a:pt x="2228" y="421"/>
                  </a:cubicBezTo>
                  <a:close/>
                  <a:moveTo>
                    <a:pt x="2248" y="382"/>
                  </a:moveTo>
                  <a:cubicBezTo>
                    <a:pt x="2248" y="382"/>
                    <a:pt x="2248" y="381"/>
                    <a:pt x="2248" y="381"/>
                  </a:cubicBezTo>
                  <a:cubicBezTo>
                    <a:pt x="2248" y="381"/>
                    <a:pt x="2249" y="381"/>
                    <a:pt x="2249" y="381"/>
                  </a:cubicBezTo>
                  <a:cubicBezTo>
                    <a:pt x="2249" y="381"/>
                    <a:pt x="2248" y="381"/>
                    <a:pt x="2248" y="382"/>
                  </a:cubicBezTo>
                  <a:close/>
                  <a:moveTo>
                    <a:pt x="2162" y="285"/>
                  </a:moveTo>
                  <a:cubicBezTo>
                    <a:pt x="2162" y="300"/>
                    <a:pt x="2168" y="323"/>
                    <a:pt x="2173" y="343"/>
                  </a:cubicBezTo>
                  <a:cubicBezTo>
                    <a:pt x="2173" y="343"/>
                    <a:pt x="2172" y="343"/>
                    <a:pt x="2170" y="343"/>
                  </a:cubicBezTo>
                  <a:cubicBezTo>
                    <a:pt x="2164" y="323"/>
                    <a:pt x="2157" y="299"/>
                    <a:pt x="2150" y="288"/>
                  </a:cubicBezTo>
                  <a:cubicBezTo>
                    <a:pt x="2153" y="287"/>
                    <a:pt x="2157" y="287"/>
                    <a:pt x="2160" y="285"/>
                  </a:cubicBezTo>
                  <a:cubicBezTo>
                    <a:pt x="2161" y="285"/>
                    <a:pt x="2161" y="285"/>
                    <a:pt x="2162" y="285"/>
                  </a:cubicBezTo>
                  <a:close/>
                  <a:moveTo>
                    <a:pt x="2096" y="291"/>
                  </a:moveTo>
                  <a:cubicBezTo>
                    <a:pt x="2103" y="292"/>
                    <a:pt x="2119" y="293"/>
                    <a:pt x="2138" y="291"/>
                  </a:cubicBezTo>
                  <a:cubicBezTo>
                    <a:pt x="2135" y="303"/>
                    <a:pt x="2143" y="324"/>
                    <a:pt x="2150" y="343"/>
                  </a:cubicBezTo>
                  <a:cubicBezTo>
                    <a:pt x="2150" y="343"/>
                    <a:pt x="2150" y="343"/>
                    <a:pt x="2150" y="343"/>
                  </a:cubicBezTo>
                  <a:cubicBezTo>
                    <a:pt x="2150" y="342"/>
                    <a:pt x="2149" y="341"/>
                    <a:pt x="2148" y="340"/>
                  </a:cubicBezTo>
                  <a:cubicBezTo>
                    <a:pt x="2138" y="319"/>
                    <a:pt x="2125" y="298"/>
                    <a:pt x="2110" y="309"/>
                  </a:cubicBezTo>
                  <a:cubicBezTo>
                    <a:pt x="2105" y="311"/>
                    <a:pt x="2104" y="316"/>
                    <a:pt x="2106" y="321"/>
                  </a:cubicBezTo>
                  <a:cubicBezTo>
                    <a:pt x="2088" y="334"/>
                    <a:pt x="2071" y="385"/>
                    <a:pt x="2068" y="383"/>
                  </a:cubicBezTo>
                  <a:cubicBezTo>
                    <a:pt x="2064" y="381"/>
                    <a:pt x="2112" y="308"/>
                    <a:pt x="2096" y="291"/>
                  </a:cubicBezTo>
                  <a:close/>
                  <a:moveTo>
                    <a:pt x="637" y="504"/>
                  </a:moveTo>
                  <a:cubicBezTo>
                    <a:pt x="638" y="508"/>
                    <a:pt x="639" y="513"/>
                    <a:pt x="640" y="517"/>
                  </a:cubicBezTo>
                  <a:cubicBezTo>
                    <a:pt x="639" y="517"/>
                    <a:pt x="638" y="517"/>
                    <a:pt x="637" y="518"/>
                  </a:cubicBezTo>
                  <a:cubicBezTo>
                    <a:pt x="633" y="509"/>
                    <a:pt x="629" y="503"/>
                    <a:pt x="623" y="506"/>
                  </a:cubicBezTo>
                  <a:cubicBezTo>
                    <a:pt x="621" y="507"/>
                    <a:pt x="620" y="510"/>
                    <a:pt x="620" y="513"/>
                  </a:cubicBezTo>
                  <a:cubicBezTo>
                    <a:pt x="617" y="508"/>
                    <a:pt x="613" y="504"/>
                    <a:pt x="609" y="499"/>
                  </a:cubicBezTo>
                  <a:cubicBezTo>
                    <a:pt x="619" y="501"/>
                    <a:pt x="628" y="503"/>
                    <a:pt x="637" y="504"/>
                  </a:cubicBezTo>
                  <a:close/>
                  <a:moveTo>
                    <a:pt x="593" y="553"/>
                  </a:moveTo>
                  <a:cubicBezTo>
                    <a:pt x="591" y="554"/>
                    <a:pt x="589" y="556"/>
                    <a:pt x="587" y="557"/>
                  </a:cubicBezTo>
                  <a:cubicBezTo>
                    <a:pt x="583" y="556"/>
                    <a:pt x="580" y="555"/>
                    <a:pt x="576" y="554"/>
                  </a:cubicBezTo>
                  <a:cubicBezTo>
                    <a:pt x="578" y="552"/>
                    <a:pt x="580" y="550"/>
                    <a:pt x="582" y="548"/>
                  </a:cubicBezTo>
                  <a:cubicBezTo>
                    <a:pt x="585" y="550"/>
                    <a:pt x="589" y="551"/>
                    <a:pt x="593" y="553"/>
                  </a:cubicBezTo>
                  <a:close/>
                  <a:moveTo>
                    <a:pt x="530" y="576"/>
                  </a:moveTo>
                  <a:cubicBezTo>
                    <a:pt x="528" y="570"/>
                    <a:pt x="526" y="563"/>
                    <a:pt x="524" y="558"/>
                  </a:cubicBezTo>
                  <a:cubicBezTo>
                    <a:pt x="525" y="558"/>
                    <a:pt x="526" y="558"/>
                    <a:pt x="527" y="559"/>
                  </a:cubicBezTo>
                  <a:cubicBezTo>
                    <a:pt x="528" y="566"/>
                    <a:pt x="530" y="572"/>
                    <a:pt x="530" y="576"/>
                  </a:cubicBezTo>
                  <a:close/>
                  <a:moveTo>
                    <a:pt x="497" y="601"/>
                  </a:moveTo>
                  <a:cubicBezTo>
                    <a:pt x="492" y="600"/>
                    <a:pt x="488" y="599"/>
                    <a:pt x="483" y="598"/>
                  </a:cubicBezTo>
                  <a:cubicBezTo>
                    <a:pt x="483" y="596"/>
                    <a:pt x="482" y="595"/>
                    <a:pt x="482" y="594"/>
                  </a:cubicBezTo>
                  <a:cubicBezTo>
                    <a:pt x="487" y="596"/>
                    <a:pt x="493" y="599"/>
                    <a:pt x="497" y="601"/>
                  </a:cubicBezTo>
                  <a:close/>
                  <a:moveTo>
                    <a:pt x="443" y="683"/>
                  </a:moveTo>
                  <a:cubicBezTo>
                    <a:pt x="444" y="684"/>
                    <a:pt x="445" y="684"/>
                    <a:pt x="446" y="684"/>
                  </a:cubicBezTo>
                  <a:cubicBezTo>
                    <a:pt x="444" y="684"/>
                    <a:pt x="443" y="684"/>
                    <a:pt x="441" y="683"/>
                  </a:cubicBezTo>
                  <a:cubicBezTo>
                    <a:pt x="442" y="683"/>
                    <a:pt x="442" y="683"/>
                    <a:pt x="443" y="683"/>
                  </a:cubicBezTo>
                  <a:close/>
                  <a:moveTo>
                    <a:pt x="314" y="1911"/>
                  </a:moveTo>
                  <a:cubicBezTo>
                    <a:pt x="344" y="1857"/>
                    <a:pt x="344" y="1857"/>
                    <a:pt x="344" y="1857"/>
                  </a:cubicBezTo>
                  <a:cubicBezTo>
                    <a:pt x="327" y="1893"/>
                    <a:pt x="310" y="1935"/>
                    <a:pt x="292" y="1982"/>
                  </a:cubicBezTo>
                  <a:cubicBezTo>
                    <a:pt x="290" y="1988"/>
                    <a:pt x="287" y="1993"/>
                    <a:pt x="285" y="1999"/>
                  </a:cubicBezTo>
                  <a:cubicBezTo>
                    <a:pt x="270" y="2010"/>
                    <a:pt x="270" y="2010"/>
                    <a:pt x="270" y="2010"/>
                  </a:cubicBezTo>
                  <a:cubicBezTo>
                    <a:pt x="270" y="2010"/>
                    <a:pt x="270" y="2010"/>
                    <a:pt x="270" y="2010"/>
                  </a:cubicBezTo>
                  <a:cubicBezTo>
                    <a:pt x="270" y="2010"/>
                    <a:pt x="262" y="2010"/>
                    <a:pt x="251" y="2011"/>
                  </a:cubicBezTo>
                  <a:cubicBezTo>
                    <a:pt x="266" y="1988"/>
                    <a:pt x="314" y="1911"/>
                    <a:pt x="314" y="1911"/>
                  </a:cubicBezTo>
                  <a:close/>
                  <a:moveTo>
                    <a:pt x="251" y="2279"/>
                  </a:moveTo>
                  <a:cubicBezTo>
                    <a:pt x="265" y="2287"/>
                    <a:pt x="265" y="2287"/>
                    <a:pt x="265" y="2287"/>
                  </a:cubicBezTo>
                  <a:cubicBezTo>
                    <a:pt x="271" y="2294"/>
                    <a:pt x="286" y="2310"/>
                    <a:pt x="302" y="2316"/>
                  </a:cubicBezTo>
                  <a:cubicBezTo>
                    <a:pt x="334" y="2329"/>
                    <a:pt x="358" y="2313"/>
                    <a:pt x="358" y="2313"/>
                  </a:cubicBezTo>
                  <a:cubicBezTo>
                    <a:pt x="358" y="2313"/>
                    <a:pt x="335" y="2297"/>
                    <a:pt x="331" y="2280"/>
                  </a:cubicBezTo>
                  <a:cubicBezTo>
                    <a:pt x="328" y="2268"/>
                    <a:pt x="311" y="2257"/>
                    <a:pt x="295" y="2261"/>
                  </a:cubicBezTo>
                  <a:cubicBezTo>
                    <a:pt x="281" y="2264"/>
                    <a:pt x="268" y="2276"/>
                    <a:pt x="263" y="2281"/>
                  </a:cubicBezTo>
                  <a:cubicBezTo>
                    <a:pt x="252" y="2270"/>
                    <a:pt x="252" y="2270"/>
                    <a:pt x="252" y="2270"/>
                  </a:cubicBezTo>
                  <a:cubicBezTo>
                    <a:pt x="253" y="2239"/>
                    <a:pt x="257" y="2208"/>
                    <a:pt x="261" y="2179"/>
                  </a:cubicBezTo>
                  <a:cubicBezTo>
                    <a:pt x="273" y="2184"/>
                    <a:pt x="273" y="2184"/>
                    <a:pt x="273" y="2184"/>
                  </a:cubicBezTo>
                  <a:cubicBezTo>
                    <a:pt x="280" y="2192"/>
                    <a:pt x="295" y="2208"/>
                    <a:pt x="311" y="2214"/>
                  </a:cubicBezTo>
                  <a:cubicBezTo>
                    <a:pt x="323" y="2219"/>
                    <a:pt x="333" y="2219"/>
                    <a:pt x="342" y="2219"/>
                  </a:cubicBezTo>
                  <a:cubicBezTo>
                    <a:pt x="346" y="2236"/>
                    <a:pt x="351" y="2251"/>
                    <a:pt x="355" y="2264"/>
                  </a:cubicBezTo>
                  <a:cubicBezTo>
                    <a:pt x="355" y="2264"/>
                    <a:pt x="355" y="2264"/>
                    <a:pt x="355" y="2264"/>
                  </a:cubicBezTo>
                  <a:cubicBezTo>
                    <a:pt x="345" y="2276"/>
                    <a:pt x="356" y="2289"/>
                    <a:pt x="375" y="2302"/>
                  </a:cubicBezTo>
                  <a:cubicBezTo>
                    <a:pt x="389" y="2322"/>
                    <a:pt x="403" y="2330"/>
                    <a:pt x="412" y="2329"/>
                  </a:cubicBezTo>
                  <a:cubicBezTo>
                    <a:pt x="414" y="2329"/>
                    <a:pt x="417" y="2328"/>
                    <a:pt x="420" y="2327"/>
                  </a:cubicBezTo>
                  <a:cubicBezTo>
                    <a:pt x="434" y="2333"/>
                    <a:pt x="447" y="2339"/>
                    <a:pt x="457" y="2343"/>
                  </a:cubicBezTo>
                  <a:cubicBezTo>
                    <a:pt x="443" y="2340"/>
                    <a:pt x="426" y="2336"/>
                    <a:pt x="414" y="2336"/>
                  </a:cubicBezTo>
                  <a:cubicBezTo>
                    <a:pt x="383" y="2327"/>
                    <a:pt x="352" y="2321"/>
                    <a:pt x="350" y="2339"/>
                  </a:cubicBezTo>
                  <a:cubicBezTo>
                    <a:pt x="348" y="2364"/>
                    <a:pt x="370" y="2372"/>
                    <a:pt x="394" y="2374"/>
                  </a:cubicBezTo>
                  <a:cubicBezTo>
                    <a:pt x="390" y="2377"/>
                    <a:pt x="388" y="2380"/>
                    <a:pt x="390" y="2384"/>
                  </a:cubicBezTo>
                  <a:cubicBezTo>
                    <a:pt x="377" y="2386"/>
                    <a:pt x="364" y="2389"/>
                    <a:pt x="352" y="2392"/>
                  </a:cubicBezTo>
                  <a:cubicBezTo>
                    <a:pt x="345" y="2386"/>
                    <a:pt x="338" y="2377"/>
                    <a:pt x="335" y="2368"/>
                  </a:cubicBezTo>
                  <a:cubicBezTo>
                    <a:pt x="332" y="2355"/>
                    <a:pt x="315" y="2345"/>
                    <a:pt x="299" y="2349"/>
                  </a:cubicBezTo>
                  <a:cubicBezTo>
                    <a:pt x="287" y="2352"/>
                    <a:pt x="276" y="2361"/>
                    <a:pt x="270" y="2367"/>
                  </a:cubicBezTo>
                  <a:cubicBezTo>
                    <a:pt x="252" y="2349"/>
                    <a:pt x="252" y="2349"/>
                    <a:pt x="252" y="2349"/>
                  </a:cubicBezTo>
                  <a:cubicBezTo>
                    <a:pt x="251" y="2327"/>
                    <a:pt x="250" y="2303"/>
                    <a:pt x="251" y="2279"/>
                  </a:cubicBezTo>
                  <a:close/>
                  <a:moveTo>
                    <a:pt x="253" y="2369"/>
                  </a:moveTo>
                  <a:cubicBezTo>
                    <a:pt x="253" y="2367"/>
                    <a:pt x="253" y="2366"/>
                    <a:pt x="253" y="2365"/>
                  </a:cubicBezTo>
                  <a:cubicBezTo>
                    <a:pt x="266" y="2370"/>
                    <a:pt x="266" y="2370"/>
                    <a:pt x="266" y="2370"/>
                  </a:cubicBezTo>
                  <a:cubicBezTo>
                    <a:pt x="265" y="2370"/>
                    <a:pt x="265" y="2371"/>
                    <a:pt x="265" y="2371"/>
                  </a:cubicBezTo>
                  <a:cubicBezTo>
                    <a:pt x="265" y="2371"/>
                    <a:pt x="286" y="2396"/>
                    <a:pt x="306" y="2404"/>
                  </a:cubicBezTo>
                  <a:cubicBezTo>
                    <a:pt x="310" y="2406"/>
                    <a:pt x="314" y="2407"/>
                    <a:pt x="318" y="2408"/>
                  </a:cubicBezTo>
                  <a:cubicBezTo>
                    <a:pt x="313" y="2412"/>
                    <a:pt x="312" y="2418"/>
                    <a:pt x="315" y="2424"/>
                  </a:cubicBezTo>
                  <a:cubicBezTo>
                    <a:pt x="325" y="2448"/>
                    <a:pt x="352" y="2445"/>
                    <a:pt x="379" y="2434"/>
                  </a:cubicBezTo>
                  <a:cubicBezTo>
                    <a:pt x="365" y="2441"/>
                    <a:pt x="351" y="2449"/>
                    <a:pt x="341" y="2458"/>
                  </a:cubicBezTo>
                  <a:cubicBezTo>
                    <a:pt x="334" y="2455"/>
                    <a:pt x="327" y="2453"/>
                    <a:pt x="320" y="2455"/>
                  </a:cubicBezTo>
                  <a:cubicBezTo>
                    <a:pt x="304" y="2458"/>
                    <a:pt x="288" y="2473"/>
                    <a:pt x="285" y="2476"/>
                  </a:cubicBezTo>
                  <a:cubicBezTo>
                    <a:pt x="269" y="2466"/>
                    <a:pt x="269" y="2466"/>
                    <a:pt x="269" y="2466"/>
                  </a:cubicBezTo>
                  <a:cubicBezTo>
                    <a:pt x="269" y="2466"/>
                    <a:pt x="269" y="2466"/>
                    <a:pt x="269" y="2466"/>
                  </a:cubicBezTo>
                  <a:cubicBezTo>
                    <a:pt x="265" y="2434"/>
                    <a:pt x="257" y="2401"/>
                    <a:pt x="253" y="2369"/>
                  </a:cubicBezTo>
                  <a:close/>
                  <a:moveTo>
                    <a:pt x="410" y="2418"/>
                  </a:moveTo>
                  <a:cubicBezTo>
                    <a:pt x="411" y="2418"/>
                    <a:pt x="411" y="2418"/>
                    <a:pt x="412" y="2418"/>
                  </a:cubicBezTo>
                  <a:cubicBezTo>
                    <a:pt x="412" y="2418"/>
                    <a:pt x="412" y="2418"/>
                    <a:pt x="412" y="2418"/>
                  </a:cubicBezTo>
                  <a:cubicBezTo>
                    <a:pt x="411" y="2418"/>
                    <a:pt x="411" y="2418"/>
                    <a:pt x="410" y="2418"/>
                  </a:cubicBezTo>
                  <a:close/>
                  <a:moveTo>
                    <a:pt x="632" y="2395"/>
                  </a:moveTo>
                  <a:cubicBezTo>
                    <a:pt x="628" y="2392"/>
                    <a:pt x="624" y="2390"/>
                    <a:pt x="619" y="2387"/>
                  </a:cubicBezTo>
                  <a:cubicBezTo>
                    <a:pt x="626" y="2389"/>
                    <a:pt x="637" y="2392"/>
                    <a:pt x="649" y="2394"/>
                  </a:cubicBezTo>
                  <a:cubicBezTo>
                    <a:pt x="649" y="2397"/>
                    <a:pt x="650" y="2399"/>
                    <a:pt x="651" y="2401"/>
                  </a:cubicBezTo>
                  <a:cubicBezTo>
                    <a:pt x="644" y="2399"/>
                    <a:pt x="638" y="2397"/>
                    <a:pt x="632" y="2395"/>
                  </a:cubicBezTo>
                  <a:close/>
                  <a:moveTo>
                    <a:pt x="1062" y="2596"/>
                  </a:moveTo>
                  <a:cubicBezTo>
                    <a:pt x="1066" y="2594"/>
                    <a:pt x="1073" y="2588"/>
                    <a:pt x="1074" y="2589"/>
                  </a:cubicBezTo>
                  <a:cubicBezTo>
                    <a:pt x="1075" y="2590"/>
                    <a:pt x="1074" y="2594"/>
                    <a:pt x="1074" y="2598"/>
                  </a:cubicBezTo>
                  <a:cubicBezTo>
                    <a:pt x="1070" y="2604"/>
                    <a:pt x="1065" y="2609"/>
                    <a:pt x="1061" y="2616"/>
                  </a:cubicBezTo>
                  <a:cubicBezTo>
                    <a:pt x="1061" y="2608"/>
                    <a:pt x="1061" y="2601"/>
                    <a:pt x="1062" y="2596"/>
                  </a:cubicBezTo>
                  <a:close/>
                  <a:moveTo>
                    <a:pt x="2088" y="2396"/>
                  </a:moveTo>
                  <a:cubicBezTo>
                    <a:pt x="2088" y="2394"/>
                    <a:pt x="2087" y="2393"/>
                    <a:pt x="2087" y="2392"/>
                  </a:cubicBezTo>
                  <a:cubicBezTo>
                    <a:pt x="2089" y="2392"/>
                    <a:pt x="2091" y="2392"/>
                    <a:pt x="2093" y="2392"/>
                  </a:cubicBezTo>
                  <a:cubicBezTo>
                    <a:pt x="2094" y="2395"/>
                    <a:pt x="2095" y="2397"/>
                    <a:pt x="2096" y="2400"/>
                  </a:cubicBezTo>
                  <a:cubicBezTo>
                    <a:pt x="2093" y="2398"/>
                    <a:pt x="2090" y="2397"/>
                    <a:pt x="2088" y="2396"/>
                  </a:cubicBezTo>
                  <a:close/>
                  <a:moveTo>
                    <a:pt x="2295" y="2325"/>
                  </a:moveTo>
                  <a:cubicBezTo>
                    <a:pt x="2276" y="2322"/>
                    <a:pt x="2259" y="2320"/>
                    <a:pt x="2248" y="2319"/>
                  </a:cubicBezTo>
                  <a:cubicBezTo>
                    <a:pt x="2248" y="2318"/>
                    <a:pt x="2248" y="2318"/>
                    <a:pt x="2248" y="2317"/>
                  </a:cubicBezTo>
                  <a:cubicBezTo>
                    <a:pt x="2257" y="2317"/>
                    <a:pt x="2270" y="2316"/>
                    <a:pt x="2282" y="2315"/>
                  </a:cubicBezTo>
                  <a:cubicBezTo>
                    <a:pt x="2287" y="2319"/>
                    <a:pt x="2291" y="2323"/>
                    <a:pt x="2295" y="232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Oval 51"/>
            <p:cNvSpPr>
              <a:spLocks noChangeArrowheads="1"/>
            </p:cNvSpPr>
            <p:nvPr/>
          </p:nvSpPr>
          <p:spPr bwMode="auto">
            <a:xfrm>
              <a:off x="8439151" y="765175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20" name="组合 1119"/>
          <p:cNvGrpSpPr/>
          <p:nvPr/>
        </p:nvGrpSpPr>
        <p:grpSpPr>
          <a:xfrm>
            <a:off x="3161038" y="559095"/>
            <a:ext cx="5674344" cy="5619932"/>
            <a:chOff x="2619375" y="-3175"/>
            <a:chExt cx="6953250" cy="6886575"/>
          </a:xfrm>
        </p:grpSpPr>
        <p:grpSp>
          <p:nvGrpSpPr>
            <p:cNvPr id="60" name="Group 255"/>
            <p:cNvGrpSpPr/>
            <p:nvPr/>
          </p:nvGrpSpPr>
          <p:grpSpPr bwMode="auto">
            <a:xfrm>
              <a:off x="2619375" y="1557338"/>
              <a:ext cx="2409825" cy="5216525"/>
              <a:chOff x="1650" y="981"/>
              <a:chExt cx="1518" cy="3286"/>
            </a:xfrm>
          </p:grpSpPr>
          <p:sp>
            <p:nvSpPr>
              <p:cNvPr id="920" name="Freeform 55"/>
              <p:cNvSpPr/>
              <p:nvPr/>
            </p:nvSpPr>
            <p:spPr bwMode="auto">
              <a:xfrm>
                <a:off x="1684" y="981"/>
                <a:ext cx="1172" cy="1253"/>
              </a:xfrm>
              <a:custGeom>
                <a:avLst/>
                <a:gdLst>
                  <a:gd name="T0" fmla="*/ 521 w 733"/>
                  <a:gd name="T1" fmla="*/ 42 h 783"/>
                  <a:gd name="T2" fmla="*/ 495 w 733"/>
                  <a:gd name="T3" fmla="*/ 231 h 783"/>
                  <a:gd name="T4" fmla="*/ 475 w 733"/>
                  <a:gd name="T5" fmla="*/ 370 h 783"/>
                  <a:gd name="T6" fmla="*/ 513 w 733"/>
                  <a:gd name="T7" fmla="*/ 583 h 783"/>
                  <a:gd name="T8" fmla="*/ 686 w 733"/>
                  <a:gd name="T9" fmla="*/ 722 h 783"/>
                  <a:gd name="T10" fmla="*/ 733 w 733"/>
                  <a:gd name="T11" fmla="*/ 783 h 783"/>
                  <a:gd name="T12" fmla="*/ 502 w 733"/>
                  <a:gd name="T13" fmla="*/ 607 h 783"/>
                  <a:gd name="T14" fmla="*/ 439 w 733"/>
                  <a:gd name="T15" fmla="*/ 439 h 783"/>
                  <a:gd name="T16" fmla="*/ 415 w 733"/>
                  <a:gd name="T17" fmla="*/ 532 h 783"/>
                  <a:gd name="T18" fmla="*/ 395 w 733"/>
                  <a:gd name="T19" fmla="*/ 655 h 783"/>
                  <a:gd name="T20" fmla="*/ 387 w 733"/>
                  <a:gd name="T21" fmla="*/ 700 h 783"/>
                  <a:gd name="T22" fmla="*/ 380 w 733"/>
                  <a:gd name="T23" fmla="*/ 613 h 783"/>
                  <a:gd name="T24" fmla="*/ 409 w 733"/>
                  <a:gd name="T25" fmla="*/ 460 h 783"/>
                  <a:gd name="T26" fmla="*/ 323 w 733"/>
                  <a:gd name="T27" fmla="*/ 552 h 783"/>
                  <a:gd name="T28" fmla="*/ 238 w 733"/>
                  <a:gd name="T29" fmla="*/ 630 h 783"/>
                  <a:gd name="T30" fmla="*/ 115 w 733"/>
                  <a:gd name="T31" fmla="*/ 717 h 783"/>
                  <a:gd name="T32" fmla="*/ 0 w 733"/>
                  <a:gd name="T33" fmla="*/ 738 h 783"/>
                  <a:gd name="T34" fmla="*/ 155 w 733"/>
                  <a:gd name="T35" fmla="*/ 678 h 783"/>
                  <a:gd name="T36" fmla="*/ 283 w 733"/>
                  <a:gd name="T37" fmla="*/ 558 h 783"/>
                  <a:gd name="T38" fmla="*/ 353 w 733"/>
                  <a:gd name="T39" fmla="*/ 485 h 783"/>
                  <a:gd name="T40" fmla="*/ 431 w 733"/>
                  <a:gd name="T41" fmla="*/ 397 h 783"/>
                  <a:gd name="T42" fmla="*/ 467 w 733"/>
                  <a:gd name="T43" fmla="*/ 268 h 783"/>
                  <a:gd name="T44" fmla="*/ 490 w 733"/>
                  <a:gd name="T45" fmla="*/ 124 h 783"/>
                  <a:gd name="T46" fmla="*/ 500 w 733"/>
                  <a:gd name="T47" fmla="*/ 0 h 783"/>
                  <a:gd name="T48" fmla="*/ 521 w 733"/>
                  <a:gd name="T49" fmla="*/ 42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33" h="783">
                    <a:moveTo>
                      <a:pt x="521" y="42"/>
                    </a:moveTo>
                    <a:cubicBezTo>
                      <a:pt x="521" y="42"/>
                      <a:pt x="512" y="158"/>
                      <a:pt x="495" y="231"/>
                    </a:cubicBezTo>
                    <a:cubicBezTo>
                      <a:pt x="479" y="305"/>
                      <a:pt x="475" y="370"/>
                      <a:pt x="475" y="370"/>
                    </a:cubicBezTo>
                    <a:cubicBezTo>
                      <a:pt x="475" y="370"/>
                      <a:pt x="465" y="511"/>
                      <a:pt x="513" y="583"/>
                    </a:cubicBezTo>
                    <a:cubicBezTo>
                      <a:pt x="564" y="660"/>
                      <a:pt x="686" y="722"/>
                      <a:pt x="686" y="722"/>
                    </a:cubicBezTo>
                    <a:cubicBezTo>
                      <a:pt x="733" y="783"/>
                      <a:pt x="733" y="783"/>
                      <a:pt x="733" y="783"/>
                    </a:cubicBezTo>
                    <a:cubicBezTo>
                      <a:pt x="733" y="783"/>
                      <a:pt x="535" y="652"/>
                      <a:pt x="502" y="607"/>
                    </a:cubicBezTo>
                    <a:cubicBezTo>
                      <a:pt x="473" y="566"/>
                      <a:pt x="439" y="439"/>
                      <a:pt x="439" y="439"/>
                    </a:cubicBezTo>
                    <a:cubicBezTo>
                      <a:pt x="415" y="532"/>
                      <a:pt x="415" y="532"/>
                      <a:pt x="415" y="532"/>
                    </a:cubicBezTo>
                    <a:cubicBezTo>
                      <a:pt x="395" y="655"/>
                      <a:pt x="395" y="655"/>
                      <a:pt x="395" y="655"/>
                    </a:cubicBezTo>
                    <a:cubicBezTo>
                      <a:pt x="387" y="700"/>
                      <a:pt x="387" y="700"/>
                      <a:pt x="387" y="700"/>
                    </a:cubicBezTo>
                    <a:cubicBezTo>
                      <a:pt x="380" y="613"/>
                      <a:pt x="380" y="613"/>
                      <a:pt x="380" y="613"/>
                    </a:cubicBezTo>
                    <a:cubicBezTo>
                      <a:pt x="409" y="460"/>
                      <a:pt x="409" y="460"/>
                      <a:pt x="409" y="460"/>
                    </a:cubicBezTo>
                    <a:cubicBezTo>
                      <a:pt x="323" y="552"/>
                      <a:pt x="323" y="552"/>
                      <a:pt x="323" y="552"/>
                    </a:cubicBezTo>
                    <a:cubicBezTo>
                      <a:pt x="323" y="552"/>
                      <a:pt x="256" y="615"/>
                      <a:pt x="238" y="630"/>
                    </a:cubicBezTo>
                    <a:cubicBezTo>
                      <a:pt x="207" y="656"/>
                      <a:pt x="149" y="702"/>
                      <a:pt x="115" y="717"/>
                    </a:cubicBezTo>
                    <a:cubicBezTo>
                      <a:pt x="84" y="730"/>
                      <a:pt x="0" y="738"/>
                      <a:pt x="0" y="738"/>
                    </a:cubicBezTo>
                    <a:cubicBezTo>
                      <a:pt x="0" y="738"/>
                      <a:pt x="120" y="700"/>
                      <a:pt x="155" y="678"/>
                    </a:cubicBezTo>
                    <a:cubicBezTo>
                      <a:pt x="192" y="655"/>
                      <a:pt x="283" y="558"/>
                      <a:pt x="283" y="558"/>
                    </a:cubicBezTo>
                    <a:cubicBezTo>
                      <a:pt x="283" y="558"/>
                      <a:pt x="334" y="512"/>
                      <a:pt x="353" y="485"/>
                    </a:cubicBezTo>
                    <a:cubicBezTo>
                      <a:pt x="372" y="457"/>
                      <a:pt x="412" y="422"/>
                      <a:pt x="431" y="397"/>
                    </a:cubicBezTo>
                    <a:cubicBezTo>
                      <a:pt x="446" y="376"/>
                      <a:pt x="459" y="292"/>
                      <a:pt x="467" y="268"/>
                    </a:cubicBezTo>
                    <a:cubicBezTo>
                      <a:pt x="477" y="233"/>
                      <a:pt x="484" y="157"/>
                      <a:pt x="490" y="124"/>
                    </a:cubicBezTo>
                    <a:cubicBezTo>
                      <a:pt x="496" y="96"/>
                      <a:pt x="500" y="0"/>
                      <a:pt x="500" y="0"/>
                    </a:cubicBezTo>
                    <a:lnTo>
                      <a:pt x="521" y="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Freeform 56"/>
              <p:cNvSpPr/>
              <p:nvPr/>
            </p:nvSpPr>
            <p:spPr bwMode="auto">
              <a:xfrm>
                <a:off x="2486" y="1925"/>
                <a:ext cx="419" cy="57"/>
              </a:xfrm>
              <a:custGeom>
                <a:avLst/>
                <a:gdLst>
                  <a:gd name="T0" fmla="*/ 0 w 262"/>
                  <a:gd name="T1" fmla="*/ 0 h 36"/>
                  <a:gd name="T2" fmla="*/ 117 w 262"/>
                  <a:gd name="T3" fmla="*/ 16 h 36"/>
                  <a:gd name="T4" fmla="*/ 262 w 262"/>
                  <a:gd name="T5" fmla="*/ 31 h 36"/>
                  <a:gd name="T6" fmla="*/ 240 w 262"/>
                  <a:gd name="T7" fmla="*/ 36 h 36"/>
                  <a:gd name="T8" fmla="*/ 114 w 262"/>
                  <a:gd name="T9" fmla="*/ 29 h 36"/>
                  <a:gd name="T10" fmla="*/ 32 w 262"/>
                  <a:gd name="T11" fmla="*/ 26 h 36"/>
                  <a:gd name="T12" fmla="*/ 0 w 262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36">
                    <a:moveTo>
                      <a:pt x="0" y="0"/>
                    </a:moveTo>
                    <a:cubicBezTo>
                      <a:pt x="0" y="0"/>
                      <a:pt x="78" y="11"/>
                      <a:pt x="117" y="16"/>
                    </a:cubicBezTo>
                    <a:cubicBezTo>
                      <a:pt x="157" y="21"/>
                      <a:pt x="262" y="31"/>
                      <a:pt x="262" y="31"/>
                    </a:cubicBezTo>
                    <a:cubicBezTo>
                      <a:pt x="240" y="36"/>
                      <a:pt x="240" y="36"/>
                      <a:pt x="240" y="36"/>
                    </a:cubicBezTo>
                    <a:cubicBezTo>
                      <a:pt x="240" y="36"/>
                      <a:pt x="131" y="30"/>
                      <a:pt x="114" y="29"/>
                    </a:cubicBezTo>
                    <a:cubicBezTo>
                      <a:pt x="62" y="25"/>
                      <a:pt x="32" y="26"/>
                      <a:pt x="32" y="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Freeform 57"/>
              <p:cNvSpPr/>
              <p:nvPr/>
            </p:nvSpPr>
            <p:spPr bwMode="auto">
              <a:xfrm>
                <a:off x="2699" y="1882"/>
                <a:ext cx="166" cy="81"/>
              </a:xfrm>
              <a:custGeom>
                <a:avLst/>
                <a:gdLst>
                  <a:gd name="T0" fmla="*/ 20 w 104"/>
                  <a:gd name="T1" fmla="*/ 51 h 51"/>
                  <a:gd name="T2" fmla="*/ 50 w 104"/>
                  <a:gd name="T3" fmla="*/ 31 h 51"/>
                  <a:gd name="T4" fmla="*/ 104 w 104"/>
                  <a:gd name="T5" fmla="*/ 0 h 51"/>
                  <a:gd name="T6" fmla="*/ 80 w 104"/>
                  <a:gd name="T7" fmla="*/ 4 h 51"/>
                  <a:gd name="T8" fmla="*/ 33 w 104"/>
                  <a:gd name="T9" fmla="*/ 32 h 51"/>
                  <a:gd name="T10" fmla="*/ 0 w 104"/>
                  <a:gd name="T11" fmla="*/ 48 h 51"/>
                  <a:gd name="T12" fmla="*/ 20 w 104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20" y="51"/>
                    </a:moveTo>
                    <a:cubicBezTo>
                      <a:pt x="20" y="51"/>
                      <a:pt x="41" y="38"/>
                      <a:pt x="50" y="31"/>
                    </a:cubicBezTo>
                    <a:cubicBezTo>
                      <a:pt x="64" y="21"/>
                      <a:pt x="104" y="0"/>
                      <a:pt x="104" y="0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33" y="32"/>
                      <a:pt x="33" y="32"/>
                      <a:pt x="33" y="32"/>
                    </a:cubicBezTo>
                    <a:cubicBezTo>
                      <a:pt x="0" y="48"/>
                      <a:pt x="0" y="48"/>
                      <a:pt x="0" y="48"/>
                    </a:cubicBezTo>
                    <a:lnTo>
                      <a:pt x="20" y="5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Freeform 58"/>
              <p:cNvSpPr/>
              <p:nvPr/>
            </p:nvSpPr>
            <p:spPr bwMode="auto">
              <a:xfrm>
                <a:off x="2837" y="1778"/>
                <a:ext cx="168" cy="131"/>
              </a:xfrm>
              <a:custGeom>
                <a:avLst/>
                <a:gdLst>
                  <a:gd name="T0" fmla="*/ 105 w 105"/>
                  <a:gd name="T1" fmla="*/ 6 h 82"/>
                  <a:gd name="T2" fmla="*/ 58 w 105"/>
                  <a:gd name="T3" fmla="*/ 71 h 82"/>
                  <a:gd name="T4" fmla="*/ 1 w 105"/>
                  <a:gd name="T5" fmla="*/ 55 h 82"/>
                  <a:gd name="T6" fmla="*/ 1 w 105"/>
                  <a:gd name="T7" fmla="*/ 54 h 82"/>
                  <a:gd name="T8" fmla="*/ 39 w 105"/>
                  <a:gd name="T9" fmla="*/ 51 h 82"/>
                  <a:gd name="T10" fmla="*/ 81 w 105"/>
                  <a:gd name="T11" fmla="*/ 22 h 82"/>
                  <a:gd name="T12" fmla="*/ 36 w 105"/>
                  <a:gd name="T13" fmla="*/ 45 h 82"/>
                  <a:gd name="T14" fmla="*/ 0 w 105"/>
                  <a:gd name="T15" fmla="*/ 44 h 82"/>
                  <a:gd name="T16" fmla="*/ 40 w 105"/>
                  <a:gd name="T17" fmla="*/ 11 h 82"/>
                  <a:gd name="T18" fmla="*/ 105 w 105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105" y="6"/>
                    </a:moveTo>
                    <a:cubicBezTo>
                      <a:pt x="105" y="6"/>
                      <a:pt x="90" y="60"/>
                      <a:pt x="58" y="71"/>
                    </a:cubicBezTo>
                    <a:cubicBezTo>
                      <a:pt x="26" y="82"/>
                      <a:pt x="7" y="72"/>
                      <a:pt x="1" y="55"/>
                    </a:cubicBezTo>
                    <a:cubicBezTo>
                      <a:pt x="1" y="54"/>
                      <a:pt x="1" y="54"/>
                      <a:pt x="1" y="54"/>
                    </a:cubicBezTo>
                    <a:cubicBezTo>
                      <a:pt x="1" y="54"/>
                      <a:pt x="20" y="57"/>
                      <a:pt x="39" y="51"/>
                    </a:cubicBezTo>
                    <a:cubicBezTo>
                      <a:pt x="66" y="43"/>
                      <a:pt x="81" y="22"/>
                      <a:pt x="81" y="22"/>
                    </a:cubicBezTo>
                    <a:cubicBezTo>
                      <a:pt x="81" y="22"/>
                      <a:pt x="55" y="40"/>
                      <a:pt x="36" y="45"/>
                    </a:cubicBezTo>
                    <a:cubicBezTo>
                      <a:pt x="17" y="51"/>
                      <a:pt x="0" y="44"/>
                      <a:pt x="0" y="44"/>
                    </a:cubicBezTo>
                    <a:cubicBezTo>
                      <a:pt x="2" y="31"/>
                      <a:pt x="15" y="19"/>
                      <a:pt x="40" y="11"/>
                    </a:cubicBezTo>
                    <a:cubicBezTo>
                      <a:pt x="72" y="0"/>
                      <a:pt x="105" y="6"/>
                      <a:pt x="105" y="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Freeform 59"/>
              <p:cNvSpPr/>
              <p:nvPr/>
            </p:nvSpPr>
            <p:spPr bwMode="auto">
              <a:xfrm>
                <a:off x="2674" y="2174"/>
                <a:ext cx="126" cy="172"/>
              </a:xfrm>
              <a:custGeom>
                <a:avLst/>
                <a:gdLst>
                  <a:gd name="T0" fmla="*/ 72 w 79"/>
                  <a:gd name="T1" fmla="*/ 107 h 107"/>
                  <a:gd name="T2" fmla="*/ 9 w 79"/>
                  <a:gd name="T3" fmla="*/ 57 h 107"/>
                  <a:gd name="T4" fmla="*/ 29 w 79"/>
                  <a:gd name="T5" fmla="*/ 1 h 107"/>
                  <a:gd name="T6" fmla="*/ 29 w 79"/>
                  <a:gd name="T7" fmla="*/ 1 h 107"/>
                  <a:gd name="T8" fmla="*/ 30 w 79"/>
                  <a:gd name="T9" fmla="*/ 39 h 107"/>
                  <a:gd name="T10" fmla="*/ 57 w 79"/>
                  <a:gd name="T11" fmla="*/ 82 h 107"/>
                  <a:gd name="T12" fmla="*/ 36 w 79"/>
                  <a:gd name="T13" fmla="*/ 36 h 107"/>
                  <a:gd name="T14" fmla="*/ 40 w 79"/>
                  <a:gd name="T15" fmla="*/ 0 h 107"/>
                  <a:gd name="T16" fmla="*/ 70 w 79"/>
                  <a:gd name="T17" fmla="*/ 42 h 107"/>
                  <a:gd name="T18" fmla="*/ 72 w 79"/>
                  <a:gd name="T19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2" y="107"/>
                    </a:moveTo>
                    <a:cubicBezTo>
                      <a:pt x="72" y="107"/>
                      <a:pt x="19" y="89"/>
                      <a:pt x="9" y="57"/>
                    </a:cubicBezTo>
                    <a:cubicBezTo>
                      <a:pt x="0" y="25"/>
                      <a:pt x="11" y="6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5" y="19"/>
                      <a:pt x="30" y="39"/>
                    </a:cubicBezTo>
                    <a:cubicBezTo>
                      <a:pt x="37" y="66"/>
                      <a:pt x="57" y="82"/>
                      <a:pt x="57" y="82"/>
                    </a:cubicBezTo>
                    <a:cubicBezTo>
                      <a:pt x="57" y="82"/>
                      <a:pt x="41" y="56"/>
                      <a:pt x="36" y="36"/>
                    </a:cubicBezTo>
                    <a:cubicBezTo>
                      <a:pt x="31" y="17"/>
                      <a:pt x="40" y="0"/>
                      <a:pt x="40" y="0"/>
                    </a:cubicBezTo>
                    <a:cubicBezTo>
                      <a:pt x="52" y="3"/>
                      <a:pt x="63" y="16"/>
                      <a:pt x="70" y="42"/>
                    </a:cubicBezTo>
                    <a:cubicBezTo>
                      <a:pt x="79" y="74"/>
                      <a:pt x="72" y="107"/>
                      <a:pt x="72" y="107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Freeform 60"/>
              <p:cNvSpPr/>
              <p:nvPr/>
            </p:nvSpPr>
            <p:spPr bwMode="auto">
              <a:xfrm>
                <a:off x="2875" y="1928"/>
                <a:ext cx="178" cy="112"/>
              </a:xfrm>
              <a:custGeom>
                <a:avLst/>
                <a:gdLst>
                  <a:gd name="T0" fmla="*/ 111 w 111"/>
                  <a:gd name="T1" fmla="*/ 58 h 70"/>
                  <a:gd name="T2" fmla="*/ 52 w 111"/>
                  <a:gd name="T3" fmla="*/ 4 h 70"/>
                  <a:gd name="T4" fmla="*/ 0 w 111"/>
                  <a:gd name="T5" fmla="*/ 31 h 70"/>
                  <a:gd name="T6" fmla="*/ 0 w 111"/>
                  <a:gd name="T7" fmla="*/ 32 h 70"/>
                  <a:gd name="T8" fmla="*/ 38 w 111"/>
                  <a:gd name="T9" fmla="*/ 27 h 70"/>
                  <a:gd name="T10" fmla="*/ 84 w 111"/>
                  <a:gd name="T11" fmla="*/ 47 h 70"/>
                  <a:gd name="T12" fmla="*/ 36 w 111"/>
                  <a:gd name="T13" fmla="*/ 33 h 70"/>
                  <a:gd name="T14" fmla="*/ 1 w 111"/>
                  <a:gd name="T15" fmla="*/ 42 h 70"/>
                  <a:gd name="T16" fmla="*/ 46 w 111"/>
                  <a:gd name="T17" fmla="*/ 66 h 70"/>
                  <a:gd name="T18" fmla="*/ 111 w 111"/>
                  <a:gd name="T19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" h="70">
                    <a:moveTo>
                      <a:pt x="111" y="58"/>
                    </a:moveTo>
                    <a:cubicBezTo>
                      <a:pt x="111" y="58"/>
                      <a:pt x="86" y="8"/>
                      <a:pt x="52" y="4"/>
                    </a:cubicBezTo>
                    <a:cubicBezTo>
                      <a:pt x="19" y="0"/>
                      <a:pt x="2" y="13"/>
                      <a:pt x="0" y="31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17" y="25"/>
                      <a:pt x="38" y="27"/>
                    </a:cubicBezTo>
                    <a:cubicBezTo>
                      <a:pt x="65" y="29"/>
                      <a:pt x="84" y="47"/>
                      <a:pt x="84" y="47"/>
                    </a:cubicBezTo>
                    <a:cubicBezTo>
                      <a:pt x="84" y="47"/>
                      <a:pt x="56" y="35"/>
                      <a:pt x="36" y="33"/>
                    </a:cubicBezTo>
                    <a:cubicBezTo>
                      <a:pt x="16" y="31"/>
                      <a:pt x="1" y="42"/>
                      <a:pt x="1" y="42"/>
                    </a:cubicBezTo>
                    <a:cubicBezTo>
                      <a:pt x="5" y="54"/>
                      <a:pt x="20" y="63"/>
                      <a:pt x="46" y="66"/>
                    </a:cubicBezTo>
                    <a:cubicBezTo>
                      <a:pt x="80" y="70"/>
                      <a:pt x="111" y="58"/>
                      <a:pt x="111" y="5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Freeform 61"/>
              <p:cNvSpPr/>
              <p:nvPr/>
            </p:nvSpPr>
            <p:spPr bwMode="auto">
              <a:xfrm>
                <a:off x="1666" y="1941"/>
                <a:ext cx="173" cy="144"/>
              </a:xfrm>
              <a:custGeom>
                <a:avLst/>
                <a:gdLst>
                  <a:gd name="T0" fmla="*/ 0 w 108"/>
                  <a:gd name="T1" fmla="*/ 18 h 90"/>
                  <a:gd name="T2" fmla="*/ 79 w 108"/>
                  <a:gd name="T3" fmla="*/ 21 h 90"/>
                  <a:gd name="T4" fmla="*/ 97 w 108"/>
                  <a:gd name="T5" fmla="*/ 77 h 90"/>
                  <a:gd name="T6" fmla="*/ 97 w 108"/>
                  <a:gd name="T7" fmla="*/ 78 h 90"/>
                  <a:gd name="T8" fmla="*/ 73 w 108"/>
                  <a:gd name="T9" fmla="*/ 47 h 90"/>
                  <a:gd name="T10" fmla="*/ 26 w 108"/>
                  <a:gd name="T11" fmla="*/ 29 h 90"/>
                  <a:gd name="T12" fmla="*/ 70 w 108"/>
                  <a:gd name="T13" fmla="*/ 53 h 90"/>
                  <a:gd name="T14" fmla="*/ 89 w 108"/>
                  <a:gd name="T15" fmla="*/ 84 h 90"/>
                  <a:gd name="T16" fmla="*/ 40 w 108"/>
                  <a:gd name="T17" fmla="*/ 69 h 90"/>
                  <a:gd name="T18" fmla="*/ 0 w 108"/>
                  <a:gd name="T19" fmla="*/ 1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90">
                    <a:moveTo>
                      <a:pt x="0" y="18"/>
                    </a:moveTo>
                    <a:cubicBezTo>
                      <a:pt x="0" y="18"/>
                      <a:pt x="53" y="0"/>
                      <a:pt x="79" y="21"/>
                    </a:cubicBezTo>
                    <a:cubicBezTo>
                      <a:pt x="106" y="41"/>
                      <a:pt x="108" y="63"/>
                      <a:pt x="97" y="77"/>
                    </a:cubicBezTo>
                    <a:cubicBezTo>
                      <a:pt x="97" y="77"/>
                      <a:pt x="97" y="78"/>
                      <a:pt x="97" y="78"/>
                    </a:cubicBezTo>
                    <a:cubicBezTo>
                      <a:pt x="97" y="78"/>
                      <a:pt x="89" y="60"/>
                      <a:pt x="73" y="47"/>
                    </a:cubicBezTo>
                    <a:cubicBezTo>
                      <a:pt x="52" y="30"/>
                      <a:pt x="26" y="29"/>
                      <a:pt x="26" y="29"/>
                    </a:cubicBezTo>
                    <a:cubicBezTo>
                      <a:pt x="26" y="29"/>
                      <a:pt x="55" y="40"/>
                      <a:pt x="70" y="53"/>
                    </a:cubicBezTo>
                    <a:cubicBezTo>
                      <a:pt x="86" y="66"/>
                      <a:pt x="89" y="84"/>
                      <a:pt x="89" y="84"/>
                    </a:cubicBezTo>
                    <a:cubicBezTo>
                      <a:pt x="77" y="90"/>
                      <a:pt x="61" y="85"/>
                      <a:pt x="40" y="69"/>
                    </a:cubicBezTo>
                    <a:cubicBezTo>
                      <a:pt x="13" y="48"/>
                      <a:pt x="0" y="18"/>
                      <a:pt x="0" y="1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Freeform 62"/>
              <p:cNvSpPr/>
              <p:nvPr/>
            </p:nvSpPr>
            <p:spPr bwMode="auto">
              <a:xfrm>
                <a:off x="1762" y="2155"/>
                <a:ext cx="150" cy="149"/>
              </a:xfrm>
              <a:custGeom>
                <a:avLst/>
                <a:gdLst>
                  <a:gd name="T0" fmla="*/ 0 w 94"/>
                  <a:gd name="T1" fmla="*/ 92 h 93"/>
                  <a:gd name="T2" fmla="*/ 75 w 94"/>
                  <a:gd name="T3" fmla="*/ 65 h 93"/>
                  <a:gd name="T4" fmla="*/ 75 w 94"/>
                  <a:gd name="T5" fmla="*/ 6 h 93"/>
                  <a:gd name="T6" fmla="*/ 74 w 94"/>
                  <a:gd name="T7" fmla="*/ 5 h 93"/>
                  <a:gd name="T8" fmla="*/ 61 w 94"/>
                  <a:gd name="T9" fmla="*/ 42 h 93"/>
                  <a:gd name="T10" fmla="*/ 22 w 94"/>
                  <a:gd name="T11" fmla="*/ 73 h 93"/>
                  <a:gd name="T12" fmla="*/ 57 w 94"/>
                  <a:gd name="T13" fmla="*/ 37 h 93"/>
                  <a:gd name="T14" fmla="*/ 65 w 94"/>
                  <a:gd name="T15" fmla="*/ 2 h 93"/>
                  <a:gd name="T16" fmla="*/ 22 w 94"/>
                  <a:gd name="T17" fmla="*/ 31 h 93"/>
                  <a:gd name="T18" fmla="*/ 0 w 94"/>
                  <a:gd name="T19" fmla="*/ 9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93">
                    <a:moveTo>
                      <a:pt x="0" y="92"/>
                    </a:moveTo>
                    <a:cubicBezTo>
                      <a:pt x="0" y="92"/>
                      <a:pt x="56" y="93"/>
                      <a:pt x="75" y="65"/>
                    </a:cubicBezTo>
                    <a:cubicBezTo>
                      <a:pt x="94" y="37"/>
                      <a:pt x="90" y="16"/>
                      <a:pt x="75" y="6"/>
                    </a:cubicBezTo>
                    <a:cubicBezTo>
                      <a:pt x="75" y="6"/>
                      <a:pt x="75" y="6"/>
                      <a:pt x="74" y="5"/>
                    </a:cubicBezTo>
                    <a:cubicBezTo>
                      <a:pt x="74" y="5"/>
                      <a:pt x="73" y="24"/>
                      <a:pt x="61" y="42"/>
                    </a:cubicBezTo>
                    <a:cubicBezTo>
                      <a:pt x="46" y="65"/>
                      <a:pt x="22" y="73"/>
                      <a:pt x="22" y="73"/>
                    </a:cubicBezTo>
                    <a:cubicBezTo>
                      <a:pt x="22" y="73"/>
                      <a:pt x="46" y="54"/>
                      <a:pt x="57" y="37"/>
                    </a:cubicBezTo>
                    <a:cubicBezTo>
                      <a:pt x="67" y="20"/>
                      <a:pt x="65" y="2"/>
                      <a:pt x="65" y="2"/>
                    </a:cubicBezTo>
                    <a:cubicBezTo>
                      <a:pt x="52" y="0"/>
                      <a:pt x="38" y="9"/>
                      <a:pt x="22" y="31"/>
                    </a:cubicBezTo>
                    <a:cubicBezTo>
                      <a:pt x="3" y="59"/>
                      <a:pt x="0" y="92"/>
                      <a:pt x="0" y="92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Freeform 63"/>
              <p:cNvSpPr/>
              <p:nvPr/>
            </p:nvSpPr>
            <p:spPr bwMode="auto">
              <a:xfrm>
                <a:off x="2619" y="1981"/>
                <a:ext cx="93" cy="56"/>
              </a:xfrm>
              <a:custGeom>
                <a:avLst/>
                <a:gdLst>
                  <a:gd name="T0" fmla="*/ 58 w 58"/>
                  <a:gd name="T1" fmla="*/ 28 h 35"/>
                  <a:gd name="T2" fmla="*/ 26 w 58"/>
                  <a:gd name="T3" fmla="*/ 2 h 35"/>
                  <a:gd name="T4" fmla="*/ 0 w 58"/>
                  <a:gd name="T5" fmla="*/ 17 h 35"/>
                  <a:gd name="T6" fmla="*/ 0 w 58"/>
                  <a:gd name="T7" fmla="*/ 17 h 35"/>
                  <a:gd name="T8" fmla="*/ 19 w 58"/>
                  <a:gd name="T9" fmla="*/ 14 h 35"/>
                  <a:gd name="T10" fmla="*/ 44 w 58"/>
                  <a:gd name="T11" fmla="*/ 23 h 35"/>
                  <a:gd name="T12" fmla="*/ 18 w 58"/>
                  <a:gd name="T13" fmla="*/ 17 h 35"/>
                  <a:gd name="T14" fmla="*/ 1 w 58"/>
                  <a:gd name="T15" fmla="*/ 23 h 35"/>
                  <a:gd name="T16" fmla="*/ 25 w 58"/>
                  <a:gd name="T17" fmla="*/ 34 h 35"/>
                  <a:gd name="T18" fmla="*/ 58 w 58"/>
                  <a:gd name="T19" fmla="*/ 28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8" h="35">
                    <a:moveTo>
                      <a:pt x="58" y="28"/>
                    </a:moveTo>
                    <a:cubicBezTo>
                      <a:pt x="58" y="28"/>
                      <a:pt x="43" y="3"/>
                      <a:pt x="26" y="2"/>
                    </a:cubicBezTo>
                    <a:cubicBezTo>
                      <a:pt x="9" y="0"/>
                      <a:pt x="0" y="8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9" y="13"/>
                      <a:pt x="19" y="14"/>
                    </a:cubicBezTo>
                    <a:cubicBezTo>
                      <a:pt x="33" y="14"/>
                      <a:pt x="44" y="23"/>
                      <a:pt x="44" y="23"/>
                    </a:cubicBezTo>
                    <a:cubicBezTo>
                      <a:pt x="44" y="23"/>
                      <a:pt x="29" y="18"/>
                      <a:pt x="18" y="17"/>
                    </a:cubicBezTo>
                    <a:cubicBezTo>
                      <a:pt x="8" y="17"/>
                      <a:pt x="1" y="23"/>
                      <a:pt x="1" y="23"/>
                    </a:cubicBezTo>
                    <a:cubicBezTo>
                      <a:pt x="3" y="29"/>
                      <a:pt x="11" y="33"/>
                      <a:pt x="25" y="34"/>
                    </a:cubicBezTo>
                    <a:cubicBezTo>
                      <a:pt x="42" y="35"/>
                      <a:pt x="58" y="28"/>
                      <a:pt x="58" y="28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Freeform 64"/>
              <p:cNvSpPr/>
              <p:nvPr/>
            </p:nvSpPr>
            <p:spPr bwMode="auto">
              <a:xfrm>
                <a:off x="2728" y="2022"/>
                <a:ext cx="120" cy="79"/>
              </a:xfrm>
              <a:custGeom>
                <a:avLst/>
                <a:gdLst>
                  <a:gd name="T0" fmla="*/ 75 w 75"/>
                  <a:gd name="T1" fmla="*/ 41 h 49"/>
                  <a:gd name="T2" fmla="*/ 36 w 75"/>
                  <a:gd name="T3" fmla="*/ 3 h 49"/>
                  <a:gd name="T4" fmla="*/ 0 w 75"/>
                  <a:gd name="T5" fmla="*/ 21 h 49"/>
                  <a:gd name="T6" fmla="*/ 0 w 75"/>
                  <a:gd name="T7" fmla="*/ 21 h 49"/>
                  <a:gd name="T8" fmla="*/ 26 w 75"/>
                  <a:gd name="T9" fmla="*/ 18 h 49"/>
                  <a:gd name="T10" fmla="*/ 57 w 75"/>
                  <a:gd name="T11" fmla="*/ 33 h 49"/>
                  <a:gd name="T12" fmla="*/ 24 w 75"/>
                  <a:gd name="T13" fmla="*/ 23 h 49"/>
                  <a:gd name="T14" fmla="*/ 0 w 75"/>
                  <a:gd name="T15" fmla="*/ 28 h 49"/>
                  <a:gd name="T16" fmla="*/ 31 w 75"/>
                  <a:gd name="T17" fmla="*/ 45 h 49"/>
                  <a:gd name="T18" fmla="*/ 75 w 75"/>
                  <a:gd name="T19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49">
                    <a:moveTo>
                      <a:pt x="75" y="41"/>
                    </a:moveTo>
                    <a:cubicBezTo>
                      <a:pt x="75" y="41"/>
                      <a:pt x="59" y="6"/>
                      <a:pt x="36" y="3"/>
                    </a:cubicBezTo>
                    <a:cubicBezTo>
                      <a:pt x="13" y="0"/>
                      <a:pt x="1" y="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12" y="17"/>
                      <a:pt x="26" y="18"/>
                    </a:cubicBezTo>
                    <a:cubicBezTo>
                      <a:pt x="45" y="21"/>
                      <a:pt x="57" y="33"/>
                      <a:pt x="57" y="33"/>
                    </a:cubicBezTo>
                    <a:cubicBezTo>
                      <a:pt x="57" y="33"/>
                      <a:pt x="38" y="24"/>
                      <a:pt x="24" y="23"/>
                    </a:cubicBezTo>
                    <a:cubicBezTo>
                      <a:pt x="11" y="21"/>
                      <a:pt x="0" y="28"/>
                      <a:pt x="0" y="28"/>
                    </a:cubicBezTo>
                    <a:cubicBezTo>
                      <a:pt x="3" y="37"/>
                      <a:pt x="13" y="43"/>
                      <a:pt x="31" y="45"/>
                    </a:cubicBezTo>
                    <a:cubicBezTo>
                      <a:pt x="54" y="49"/>
                      <a:pt x="75" y="41"/>
                      <a:pt x="75" y="4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Oval 65"/>
              <p:cNvSpPr>
                <a:spLocks noChangeArrowheads="1"/>
              </p:cNvSpPr>
              <p:nvPr/>
            </p:nvSpPr>
            <p:spPr bwMode="auto">
              <a:xfrm>
                <a:off x="2696" y="183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Oval 66"/>
              <p:cNvSpPr>
                <a:spLocks noChangeArrowheads="1"/>
              </p:cNvSpPr>
              <p:nvPr/>
            </p:nvSpPr>
            <p:spPr bwMode="auto">
              <a:xfrm>
                <a:off x="2707" y="183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Oval 67"/>
              <p:cNvSpPr>
                <a:spLocks noChangeArrowheads="1"/>
              </p:cNvSpPr>
              <p:nvPr/>
            </p:nvSpPr>
            <p:spPr bwMode="auto">
              <a:xfrm>
                <a:off x="1650" y="2074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Oval 68"/>
              <p:cNvSpPr>
                <a:spLocks noChangeArrowheads="1"/>
              </p:cNvSpPr>
              <p:nvPr/>
            </p:nvSpPr>
            <p:spPr bwMode="auto">
              <a:xfrm>
                <a:off x="1661" y="2080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Oval 69"/>
              <p:cNvSpPr>
                <a:spLocks noChangeArrowheads="1"/>
              </p:cNvSpPr>
              <p:nvPr/>
            </p:nvSpPr>
            <p:spPr bwMode="auto">
              <a:xfrm>
                <a:off x="2595" y="2107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Oval 70"/>
              <p:cNvSpPr>
                <a:spLocks noChangeArrowheads="1"/>
              </p:cNvSpPr>
              <p:nvPr/>
            </p:nvSpPr>
            <p:spPr bwMode="auto">
              <a:xfrm>
                <a:off x="2606" y="2114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Oval 71"/>
              <p:cNvSpPr>
                <a:spLocks noChangeArrowheads="1"/>
              </p:cNvSpPr>
              <p:nvPr/>
            </p:nvSpPr>
            <p:spPr bwMode="auto">
              <a:xfrm>
                <a:off x="2841" y="2102"/>
                <a:ext cx="66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Oval 72"/>
              <p:cNvSpPr>
                <a:spLocks noChangeArrowheads="1"/>
              </p:cNvSpPr>
              <p:nvPr/>
            </p:nvSpPr>
            <p:spPr bwMode="auto">
              <a:xfrm>
                <a:off x="2853" y="2107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Freeform 73"/>
              <p:cNvSpPr/>
              <p:nvPr/>
            </p:nvSpPr>
            <p:spPr bwMode="auto">
              <a:xfrm>
                <a:off x="1746" y="2077"/>
                <a:ext cx="1150" cy="1347"/>
              </a:xfrm>
              <a:custGeom>
                <a:avLst/>
                <a:gdLst>
                  <a:gd name="T0" fmla="*/ 325 w 719"/>
                  <a:gd name="T1" fmla="*/ 36 h 842"/>
                  <a:gd name="T2" fmla="*/ 349 w 719"/>
                  <a:gd name="T3" fmla="*/ 225 h 842"/>
                  <a:gd name="T4" fmla="*/ 364 w 719"/>
                  <a:gd name="T5" fmla="*/ 365 h 842"/>
                  <a:gd name="T6" fmla="*/ 456 w 719"/>
                  <a:gd name="T7" fmla="*/ 560 h 842"/>
                  <a:gd name="T8" fmla="*/ 659 w 719"/>
                  <a:gd name="T9" fmla="*/ 651 h 842"/>
                  <a:gd name="T10" fmla="*/ 719 w 719"/>
                  <a:gd name="T11" fmla="*/ 698 h 842"/>
                  <a:gd name="T12" fmla="*/ 452 w 719"/>
                  <a:gd name="T13" fmla="*/ 586 h 842"/>
                  <a:gd name="T14" fmla="*/ 347 w 719"/>
                  <a:gd name="T15" fmla="*/ 441 h 842"/>
                  <a:gd name="T16" fmla="*/ 348 w 719"/>
                  <a:gd name="T17" fmla="*/ 536 h 842"/>
                  <a:gd name="T18" fmla="*/ 360 w 719"/>
                  <a:gd name="T19" fmla="*/ 661 h 842"/>
                  <a:gd name="T20" fmla="*/ 365 w 719"/>
                  <a:gd name="T21" fmla="*/ 707 h 842"/>
                  <a:gd name="T22" fmla="*/ 335 w 719"/>
                  <a:gd name="T23" fmla="*/ 624 h 842"/>
                  <a:gd name="T24" fmla="*/ 324 w 719"/>
                  <a:gd name="T25" fmla="*/ 469 h 842"/>
                  <a:gd name="T26" fmla="*/ 264 w 719"/>
                  <a:gd name="T27" fmla="*/ 579 h 842"/>
                  <a:gd name="T28" fmla="*/ 202 w 719"/>
                  <a:gd name="T29" fmla="*/ 677 h 842"/>
                  <a:gd name="T30" fmla="*/ 105 w 719"/>
                  <a:gd name="T31" fmla="*/ 792 h 842"/>
                  <a:gd name="T32" fmla="*/ 0 w 719"/>
                  <a:gd name="T33" fmla="*/ 842 h 842"/>
                  <a:gd name="T34" fmla="*/ 134 w 719"/>
                  <a:gd name="T35" fmla="*/ 745 h 842"/>
                  <a:gd name="T36" fmla="*/ 227 w 719"/>
                  <a:gd name="T37" fmla="*/ 595 h 842"/>
                  <a:gd name="T38" fmla="*/ 276 w 719"/>
                  <a:gd name="T39" fmla="*/ 507 h 842"/>
                  <a:gd name="T40" fmla="*/ 328 w 719"/>
                  <a:gd name="T41" fmla="*/ 402 h 842"/>
                  <a:gd name="T42" fmla="*/ 330 w 719"/>
                  <a:gd name="T43" fmla="*/ 268 h 842"/>
                  <a:gd name="T44" fmla="*/ 316 w 719"/>
                  <a:gd name="T45" fmla="*/ 123 h 842"/>
                  <a:gd name="T46" fmla="*/ 294 w 719"/>
                  <a:gd name="T47" fmla="*/ 0 h 842"/>
                  <a:gd name="T48" fmla="*/ 325 w 719"/>
                  <a:gd name="T49" fmla="*/ 36 h 8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19" h="842">
                    <a:moveTo>
                      <a:pt x="325" y="36"/>
                    </a:moveTo>
                    <a:cubicBezTo>
                      <a:pt x="325" y="36"/>
                      <a:pt x="346" y="150"/>
                      <a:pt x="349" y="225"/>
                    </a:cubicBezTo>
                    <a:cubicBezTo>
                      <a:pt x="351" y="301"/>
                      <a:pt x="364" y="365"/>
                      <a:pt x="364" y="365"/>
                    </a:cubicBezTo>
                    <a:cubicBezTo>
                      <a:pt x="364" y="365"/>
                      <a:pt x="391" y="503"/>
                      <a:pt x="456" y="560"/>
                    </a:cubicBezTo>
                    <a:cubicBezTo>
                      <a:pt x="525" y="622"/>
                      <a:pt x="659" y="651"/>
                      <a:pt x="659" y="651"/>
                    </a:cubicBezTo>
                    <a:cubicBezTo>
                      <a:pt x="719" y="698"/>
                      <a:pt x="719" y="698"/>
                      <a:pt x="719" y="698"/>
                    </a:cubicBezTo>
                    <a:cubicBezTo>
                      <a:pt x="719" y="698"/>
                      <a:pt x="495" y="622"/>
                      <a:pt x="452" y="586"/>
                    </a:cubicBezTo>
                    <a:cubicBezTo>
                      <a:pt x="413" y="554"/>
                      <a:pt x="347" y="441"/>
                      <a:pt x="347" y="441"/>
                    </a:cubicBezTo>
                    <a:cubicBezTo>
                      <a:pt x="348" y="536"/>
                      <a:pt x="348" y="536"/>
                      <a:pt x="348" y="536"/>
                    </a:cubicBezTo>
                    <a:cubicBezTo>
                      <a:pt x="360" y="661"/>
                      <a:pt x="360" y="661"/>
                      <a:pt x="360" y="661"/>
                    </a:cubicBezTo>
                    <a:cubicBezTo>
                      <a:pt x="365" y="707"/>
                      <a:pt x="365" y="707"/>
                      <a:pt x="365" y="707"/>
                    </a:cubicBezTo>
                    <a:cubicBezTo>
                      <a:pt x="335" y="624"/>
                      <a:pt x="335" y="624"/>
                      <a:pt x="335" y="624"/>
                    </a:cubicBezTo>
                    <a:cubicBezTo>
                      <a:pt x="324" y="469"/>
                      <a:pt x="324" y="469"/>
                      <a:pt x="324" y="469"/>
                    </a:cubicBezTo>
                    <a:cubicBezTo>
                      <a:pt x="264" y="579"/>
                      <a:pt x="264" y="579"/>
                      <a:pt x="264" y="579"/>
                    </a:cubicBezTo>
                    <a:cubicBezTo>
                      <a:pt x="264" y="579"/>
                      <a:pt x="215" y="658"/>
                      <a:pt x="202" y="677"/>
                    </a:cubicBezTo>
                    <a:cubicBezTo>
                      <a:pt x="179" y="710"/>
                      <a:pt x="135" y="769"/>
                      <a:pt x="105" y="792"/>
                    </a:cubicBezTo>
                    <a:cubicBezTo>
                      <a:pt x="79" y="813"/>
                      <a:pt x="0" y="842"/>
                      <a:pt x="0" y="842"/>
                    </a:cubicBezTo>
                    <a:cubicBezTo>
                      <a:pt x="0" y="842"/>
                      <a:pt x="106" y="775"/>
                      <a:pt x="134" y="745"/>
                    </a:cubicBezTo>
                    <a:cubicBezTo>
                      <a:pt x="164" y="713"/>
                      <a:pt x="227" y="595"/>
                      <a:pt x="227" y="595"/>
                    </a:cubicBezTo>
                    <a:cubicBezTo>
                      <a:pt x="227" y="595"/>
                      <a:pt x="265" y="538"/>
                      <a:pt x="276" y="507"/>
                    </a:cubicBezTo>
                    <a:cubicBezTo>
                      <a:pt x="288" y="475"/>
                      <a:pt x="317" y="431"/>
                      <a:pt x="328" y="402"/>
                    </a:cubicBezTo>
                    <a:cubicBezTo>
                      <a:pt x="337" y="378"/>
                      <a:pt x="329" y="294"/>
                      <a:pt x="330" y="268"/>
                    </a:cubicBezTo>
                    <a:cubicBezTo>
                      <a:pt x="332" y="232"/>
                      <a:pt x="319" y="156"/>
                      <a:pt x="316" y="123"/>
                    </a:cubicBezTo>
                    <a:cubicBezTo>
                      <a:pt x="314" y="94"/>
                      <a:pt x="294" y="0"/>
                      <a:pt x="294" y="0"/>
                    </a:cubicBezTo>
                    <a:lnTo>
                      <a:pt x="325" y="3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Freeform 74"/>
              <p:cNvSpPr/>
              <p:nvPr/>
            </p:nvSpPr>
            <p:spPr bwMode="auto">
              <a:xfrm>
                <a:off x="2461" y="2930"/>
                <a:ext cx="419" cy="86"/>
              </a:xfrm>
              <a:custGeom>
                <a:avLst/>
                <a:gdLst>
                  <a:gd name="T0" fmla="*/ 0 w 262"/>
                  <a:gd name="T1" fmla="*/ 38 h 54"/>
                  <a:gd name="T2" fmla="*/ 117 w 262"/>
                  <a:gd name="T3" fmla="*/ 23 h 54"/>
                  <a:gd name="T4" fmla="*/ 262 w 262"/>
                  <a:gd name="T5" fmla="*/ 0 h 54"/>
                  <a:gd name="T6" fmla="*/ 241 w 262"/>
                  <a:gd name="T7" fmla="*/ 11 h 54"/>
                  <a:gd name="T8" fmla="*/ 118 w 262"/>
                  <a:gd name="T9" fmla="*/ 36 h 54"/>
                  <a:gd name="T10" fmla="*/ 38 w 262"/>
                  <a:gd name="T11" fmla="*/ 54 h 54"/>
                  <a:gd name="T12" fmla="*/ 0 w 262"/>
                  <a:gd name="T13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54">
                    <a:moveTo>
                      <a:pt x="0" y="38"/>
                    </a:moveTo>
                    <a:cubicBezTo>
                      <a:pt x="0" y="38"/>
                      <a:pt x="78" y="28"/>
                      <a:pt x="117" y="23"/>
                    </a:cubicBezTo>
                    <a:cubicBezTo>
                      <a:pt x="157" y="17"/>
                      <a:pt x="262" y="0"/>
                      <a:pt x="262" y="0"/>
                    </a:cubicBezTo>
                    <a:cubicBezTo>
                      <a:pt x="241" y="11"/>
                      <a:pt x="241" y="11"/>
                      <a:pt x="241" y="11"/>
                    </a:cubicBezTo>
                    <a:cubicBezTo>
                      <a:pt x="241" y="11"/>
                      <a:pt x="134" y="32"/>
                      <a:pt x="118" y="36"/>
                    </a:cubicBezTo>
                    <a:cubicBezTo>
                      <a:pt x="66" y="46"/>
                      <a:pt x="38" y="54"/>
                      <a:pt x="38" y="54"/>
                    </a:cubicBezTo>
                    <a:lnTo>
                      <a:pt x="0" y="3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Freeform 75"/>
              <p:cNvSpPr/>
              <p:nvPr/>
            </p:nvSpPr>
            <p:spPr bwMode="auto">
              <a:xfrm>
                <a:off x="2675" y="2850"/>
                <a:ext cx="141" cy="118"/>
              </a:xfrm>
              <a:custGeom>
                <a:avLst/>
                <a:gdLst>
                  <a:gd name="T0" fmla="*/ 20 w 88"/>
                  <a:gd name="T1" fmla="*/ 71 h 74"/>
                  <a:gd name="T2" fmla="*/ 44 w 88"/>
                  <a:gd name="T3" fmla="*/ 44 h 74"/>
                  <a:gd name="T4" fmla="*/ 88 w 88"/>
                  <a:gd name="T5" fmla="*/ 0 h 74"/>
                  <a:gd name="T6" fmla="*/ 66 w 88"/>
                  <a:gd name="T7" fmla="*/ 10 h 74"/>
                  <a:gd name="T8" fmla="*/ 28 w 88"/>
                  <a:gd name="T9" fmla="*/ 50 h 74"/>
                  <a:gd name="T10" fmla="*/ 0 w 88"/>
                  <a:gd name="T11" fmla="*/ 74 h 74"/>
                  <a:gd name="T12" fmla="*/ 20 w 88"/>
                  <a:gd name="T13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74">
                    <a:moveTo>
                      <a:pt x="20" y="71"/>
                    </a:moveTo>
                    <a:cubicBezTo>
                      <a:pt x="20" y="71"/>
                      <a:pt x="37" y="54"/>
                      <a:pt x="44" y="44"/>
                    </a:cubicBezTo>
                    <a:cubicBezTo>
                      <a:pt x="55" y="31"/>
                      <a:pt x="88" y="0"/>
                      <a:pt x="88" y="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0" y="74"/>
                      <a:pt x="0" y="74"/>
                      <a:pt x="0" y="74"/>
                    </a:cubicBezTo>
                    <a:lnTo>
                      <a:pt x="20" y="7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Freeform 76"/>
              <p:cNvSpPr/>
              <p:nvPr/>
            </p:nvSpPr>
            <p:spPr bwMode="auto">
              <a:xfrm>
                <a:off x="2315" y="2490"/>
                <a:ext cx="790" cy="1408"/>
              </a:xfrm>
              <a:custGeom>
                <a:avLst/>
                <a:gdLst>
                  <a:gd name="T0" fmla="*/ 3 w 494"/>
                  <a:gd name="T1" fmla="*/ 0 h 880"/>
                  <a:gd name="T2" fmla="*/ 113 w 494"/>
                  <a:gd name="T3" fmla="*/ 446 h 880"/>
                  <a:gd name="T4" fmla="*/ 245 w 494"/>
                  <a:gd name="T5" fmla="*/ 665 h 880"/>
                  <a:gd name="T6" fmla="*/ 494 w 494"/>
                  <a:gd name="T7" fmla="*/ 880 h 880"/>
                  <a:gd name="T8" fmla="*/ 284 w 494"/>
                  <a:gd name="T9" fmla="*/ 721 h 880"/>
                  <a:gd name="T10" fmla="*/ 58 w 494"/>
                  <a:gd name="T11" fmla="*/ 342 h 880"/>
                  <a:gd name="T12" fmla="*/ 3 w 494"/>
                  <a:gd name="T13" fmla="*/ 0 h 8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4" h="880">
                    <a:moveTo>
                      <a:pt x="3" y="0"/>
                    </a:moveTo>
                    <a:cubicBezTo>
                      <a:pt x="3" y="0"/>
                      <a:pt x="59" y="310"/>
                      <a:pt x="113" y="446"/>
                    </a:cubicBezTo>
                    <a:cubicBezTo>
                      <a:pt x="135" y="500"/>
                      <a:pt x="190" y="606"/>
                      <a:pt x="245" y="665"/>
                    </a:cubicBezTo>
                    <a:cubicBezTo>
                      <a:pt x="348" y="773"/>
                      <a:pt x="494" y="880"/>
                      <a:pt x="494" y="880"/>
                    </a:cubicBezTo>
                    <a:cubicBezTo>
                      <a:pt x="494" y="880"/>
                      <a:pt x="317" y="756"/>
                      <a:pt x="284" y="721"/>
                    </a:cubicBezTo>
                    <a:cubicBezTo>
                      <a:pt x="230" y="661"/>
                      <a:pt x="125" y="595"/>
                      <a:pt x="58" y="342"/>
                    </a:cubicBezTo>
                    <a:cubicBezTo>
                      <a:pt x="0" y="12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Freeform 77"/>
              <p:cNvSpPr/>
              <p:nvPr/>
            </p:nvSpPr>
            <p:spPr bwMode="auto">
              <a:xfrm>
                <a:off x="2910" y="374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Freeform 78"/>
              <p:cNvSpPr/>
              <p:nvPr/>
            </p:nvSpPr>
            <p:spPr bwMode="auto">
              <a:xfrm>
                <a:off x="2865" y="3722"/>
                <a:ext cx="15" cy="54"/>
              </a:xfrm>
              <a:custGeom>
                <a:avLst/>
                <a:gdLst>
                  <a:gd name="T0" fmla="*/ 13 w 15"/>
                  <a:gd name="T1" fmla="*/ 9 h 54"/>
                  <a:gd name="T2" fmla="*/ 15 w 15"/>
                  <a:gd name="T3" fmla="*/ 54 h 54"/>
                  <a:gd name="T4" fmla="*/ 0 w 15"/>
                  <a:gd name="T5" fmla="*/ 0 h 54"/>
                  <a:gd name="T6" fmla="*/ 13 w 15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4">
                    <a:moveTo>
                      <a:pt x="13" y="9"/>
                    </a:moveTo>
                    <a:lnTo>
                      <a:pt x="15" y="54"/>
                    </a:lnTo>
                    <a:lnTo>
                      <a:pt x="0" y="0"/>
                    </a:lnTo>
                    <a:lnTo>
                      <a:pt x="13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4" name="Freeform 79"/>
              <p:cNvSpPr/>
              <p:nvPr/>
            </p:nvSpPr>
            <p:spPr bwMode="auto">
              <a:xfrm>
                <a:off x="2816" y="3659"/>
                <a:ext cx="46" cy="10"/>
              </a:xfrm>
              <a:custGeom>
                <a:avLst/>
                <a:gdLst>
                  <a:gd name="T0" fmla="*/ 8 w 46"/>
                  <a:gd name="T1" fmla="*/ 10 h 10"/>
                  <a:gd name="T2" fmla="*/ 46 w 46"/>
                  <a:gd name="T3" fmla="*/ 0 h 10"/>
                  <a:gd name="T4" fmla="*/ 0 w 46"/>
                  <a:gd name="T5" fmla="*/ 0 h 10"/>
                  <a:gd name="T6" fmla="*/ 8 w 46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10">
                    <a:moveTo>
                      <a:pt x="8" y="10"/>
                    </a:moveTo>
                    <a:lnTo>
                      <a:pt x="46" y="0"/>
                    </a:lnTo>
                    <a:lnTo>
                      <a:pt x="0" y="0"/>
                    </a:lnTo>
                    <a:lnTo>
                      <a:pt x="8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5" name="Freeform 80"/>
              <p:cNvSpPr/>
              <p:nvPr/>
            </p:nvSpPr>
            <p:spPr bwMode="auto">
              <a:xfrm>
                <a:off x="2749" y="3619"/>
                <a:ext cx="12" cy="55"/>
              </a:xfrm>
              <a:custGeom>
                <a:avLst/>
                <a:gdLst>
                  <a:gd name="T0" fmla="*/ 12 w 12"/>
                  <a:gd name="T1" fmla="*/ 15 h 55"/>
                  <a:gd name="T2" fmla="*/ 12 w 12"/>
                  <a:gd name="T3" fmla="*/ 55 h 55"/>
                  <a:gd name="T4" fmla="*/ 0 w 12"/>
                  <a:gd name="T5" fmla="*/ 0 h 55"/>
                  <a:gd name="T6" fmla="*/ 12 w 12"/>
                  <a:gd name="T7" fmla="*/ 1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55">
                    <a:moveTo>
                      <a:pt x="12" y="15"/>
                    </a:moveTo>
                    <a:lnTo>
                      <a:pt x="12" y="55"/>
                    </a:lnTo>
                    <a:lnTo>
                      <a:pt x="0" y="0"/>
                    </a:lnTo>
                    <a:lnTo>
                      <a:pt x="12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Freeform 81"/>
              <p:cNvSpPr/>
              <p:nvPr/>
            </p:nvSpPr>
            <p:spPr bwMode="auto">
              <a:xfrm>
                <a:off x="2688" y="3531"/>
                <a:ext cx="53" cy="18"/>
              </a:xfrm>
              <a:custGeom>
                <a:avLst/>
                <a:gdLst>
                  <a:gd name="T0" fmla="*/ 14 w 53"/>
                  <a:gd name="T1" fmla="*/ 18 h 18"/>
                  <a:gd name="T2" fmla="*/ 53 w 53"/>
                  <a:gd name="T3" fmla="*/ 10 h 18"/>
                  <a:gd name="T4" fmla="*/ 0 w 53"/>
                  <a:gd name="T5" fmla="*/ 0 h 18"/>
                  <a:gd name="T6" fmla="*/ 14 w 53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18">
                    <a:moveTo>
                      <a:pt x="14" y="18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4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Freeform 82"/>
              <p:cNvSpPr/>
              <p:nvPr/>
            </p:nvSpPr>
            <p:spPr bwMode="auto">
              <a:xfrm>
                <a:off x="2982" y="3776"/>
                <a:ext cx="186" cy="157"/>
              </a:xfrm>
              <a:custGeom>
                <a:avLst/>
                <a:gdLst>
                  <a:gd name="T0" fmla="*/ 42 w 116"/>
                  <a:gd name="T1" fmla="*/ 73 h 98"/>
                  <a:gd name="T2" fmla="*/ 0 w 116"/>
                  <a:gd name="T3" fmla="*/ 19 h 98"/>
                  <a:gd name="T4" fmla="*/ 49 w 116"/>
                  <a:gd name="T5" fmla="*/ 1 h 98"/>
                  <a:gd name="T6" fmla="*/ 91 w 116"/>
                  <a:gd name="T7" fmla="*/ 35 h 98"/>
                  <a:gd name="T8" fmla="*/ 116 w 116"/>
                  <a:gd name="T9" fmla="*/ 85 h 98"/>
                  <a:gd name="T10" fmla="*/ 42 w 116"/>
                  <a:gd name="T11" fmla="*/ 7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98">
                    <a:moveTo>
                      <a:pt x="42" y="73"/>
                    </a:moveTo>
                    <a:cubicBezTo>
                      <a:pt x="19" y="57"/>
                      <a:pt x="0" y="19"/>
                      <a:pt x="0" y="19"/>
                    </a:cubicBezTo>
                    <a:cubicBezTo>
                      <a:pt x="0" y="19"/>
                      <a:pt x="26" y="1"/>
                      <a:pt x="49" y="1"/>
                    </a:cubicBezTo>
                    <a:cubicBezTo>
                      <a:pt x="71" y="0"/>
                      <a:pt x="90" y="18"/>
                      <a:pt x="91" y="35"/>
                    </a:cubicBezTo>
                    <a:cubicBezTo>
                      <a:pt x="91" y="58"/>
                      <a:pt x="116" y="85"/>
                      <a:pt x="116" y="85"/>
                    </a:cubicBezTo>
                    <a:cubicBezTo>
                      <a:pt x="116" y="85"/>
                      <a:pt x="80" y="98"/>
                      <a:pt x="42" y="7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Freeform 83"/>
              <p:cNvSpPr/>
              <p:nvPr/>
            </p:nvSpPr>
            <p:spPr bwMode="auto">
              <a:xfrm>
                <a:off x="2989" y="3808"/>
                <a:ext cx="164" cy="99"/>
              </a:xfrm>
              <a:custGeom>
                <a:avLst/>
                <a:gdLst>
                  <a:gd name="T0" fmla="*/ 103 w 103"/>
                  <a:gd name="T1" fmla="*/ 62 h 62"/>
                  <a:gd name="T2" fmla="*/ 77 w 103"/>
                  <a:gd name="T3" fmla="*/ 46 h 62"/>
                  <a:gd name="T4" fmla="*/ 47 w 103"/>
                  <a:gd name="T5" fmla="*/ 9 h 62"/>
                  <a:gd name="T6" fmla="*/ 0 w 103"/>
                  <a:gd name="T7" fmla="*/ 0 h 62"/>
                  <a:gd name="T8" fmla="*/ 46 w 103"/>
                  <a:gd name="T9" fmla="*/ 15 h 62"/>
                  <a:gd name="T10" fmla="*/ 75 w 103"/>
                  <a:gd name="T11" fmla="*/ 53 h 62"/>
                  <a:gd name="T12" fmla="*/ 103 w 103"/>
                  <a:gd name="T1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62">
                    <a:moveTo>
                      <a:pt x="103" y="62"/>
                    </a:moveTo>
                    <a:cubicBezTo>
                      <a:pt x="103" y="62"/>
                      <a:pt x="90" y="55"/>
                      <a:pt x="77" y="46"/>
                    </a:cubicBezTo>
                    <a:cubicBezTo>
                      <a:pt x="60" y="35"/>
                      <a:pt x="62" y="17"/>
                      <a:pt x="47" y="9"/>
                    </a:cubicBezTo>
                    <a:cubicBezTo>
                      <a:pt x="31" y="1"/>
                      <a:pt x="0" y="0"/>
                      <a:pt x="0" y="0"/>
                    </a:cubicBezTo>
                    <a:cubicBezTo>
                      <a:pt x="0" y="0"/>
                      <a:pt x="31" y="6"/>
                      <a:pt x="46" y="15"/>
                    </a:cubicBezTo>
                    <a:cubicBezTo>
                      <a:pt x="63" y="24"/>
                      <a:pt x="53" y="35"/>
                      <a:pt x="75" y="53"/>
                    </a:cubicBezTo>
                    <a:cubicBezTo>
                      <a:pt x="81" y="58"/>
                      <a:pt x="103" y="62"/>
                      <a:pt x="103" y="6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Freeform 84"/>
              <p:cNvSpPr/>
              <p:nvPr/>
            </p:nvSpPr>
            <p:spPr bwMode="auto">
              <a:xfrm>
                <a:off x="3100" y="3885"/>
                <a:ext cx="8" cy="22"/>
              </a:xfrm>
              <a:custGeom>
                <a:avLst/>
                <a:gdLst>
                  <a:gd name="T0" fmla="*/ 8 w 8"/>
                  <a:gd name="T1" fmla="*/ 0 h 22"/>
                  <a:gd name="T2" fmla="*/ 7 w 8"/>
                  <a:gd name="T3" fmla="*/ 22 h 22"/>
                  <a:gd name="T4" fmla="*/ 0 w 8"/>
                  <a:gd name="T5" fmla="*/ 0 h 22"/>
                  <a:gd name="T6" fmla="*/ 8 w 8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22">
                    <a:moveTo>
                      <a:pt x="8" y="0"/>
                    </a:moveTo>
                    <a:lnTo>
                      <a:pt x="7" y="22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Freeform 85"/>
              <p:cNvSpPr/>
              <p:nvPr/>
            </p:nvSpPr>
            <p:spPr bwMode="auto">
              <a:xfrm>
                <a:off x="3092" y="3859"/>
                <a:ext cx="40" cy="16"/>
              </a:xfrm>
              <a:custGeom>
                <a:avLst/>
                <a:gdLst>
                  <a:gd name="T0" fmla="*/ 4 w 40"/>
                  <a:gd name="T1" fmla="*/ 11 h 16"/>
                  <a:gd name="T2" fmla="*/ 40 w 40"/>
                  <a:gd name="T3" fmla="*/ 16 h 16"/>
                  <a:gd name="T4" fmla="*/ 0 w 40"/>
                  <a:gd name="T5" fmla="*/ 0 h 16"/>
                  <a:gd name="T6" fmla="*/ 4 w 40"/>
                  <a:gd name="T7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4" y="11"/>
                    </a:moveTo>
                    <a:lnTo>
                      <a:pt x="40" y="16"/>
                    </a:lnTo>
                    <a:lnTo>
                      <a:pt x="0" y="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Freeform 86"/>
              <p:cNvSpPr/>
              <p:nvPr/>
            </p:nvSpPr>
            <p:spPr bwMode="auto">
              <a:xfrm>
                <a:off x="3078" y="3838"/>
                <a:ext cx="3" cy="58"/>
              </a:xfrm>
              <a:custGeom>
                <a:avLst/>
                <a:gdLst>
                  <a:gd name="T0" fmla="*/ 3 w 3"/>
                  <a:gd name="T1" fmla="*/ 15 h 58"/>
                  <a:gd name="T2" fmla="*/ 2 w 3"/>
                  <a:gd name="T3" fmla="*/ 58 h 58"/>
                  <a:gd name="T4" fmla="*/ 0 w 3"/>
                  <a:gd name="T5" fmla="*/ 0 h 58"/>
                  <a:gd name="T6" fmla="*/ 3 w 3"/>
                  <a:gd name="T7" fmla="*/ 1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8">
                    <a:moveTo>
                      <a:pt x="3" y="15"/>
                    </a:moveTo>
                    <a:lnTo>
                      <a:pt x="2" y="58"/>
                    </a:lnTo>
                    <a:lnTo>
                      <a:pt x="0" y="0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Freeform 87"/>
              <p:cNvSpPr/>
              <p:nvPr/>
            </p:nvSpPr>
            <p:spPr bwMode="auto">
              <a:xfrm>
                <a:off x="3064" y="3822"/>
                <a:ext cx="56" cy="13"/>
              </a:xfrm>
              <a:custGeom>
                <a:avLst/>
                <a:gdLst>
                  <a:gd name="T0" fmla="*/ 11 w 56"/>
                  <a:gd name="T1" fmla="*/ 8 h 13"/>
                  <a:gd name="T2" fmla="*/ 56 w 56"/>
                  <a:gd name="T3" fmla="*/ 13 h 13"/>
                  <a:gd name="T4" fmla="*/ 0 w 56"/>
                  <a:gd name="T5" fmla="*/ 0 h 13"/>
                  <a:gd name="T6" fmla="*/ 11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11" y="8"/>
                    </a:moveTo>
                    <a:lnTo>
                      <a:pt x="56" y="13"/>
                    </a:lnTo>
                    <a:lnTo>
                      <a:pt x="0" y="0"/>
                    </a:lnTo>
                    <a:lnTo>
                      <a:pt x="1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Freeform 88"/>
              <p:cNvSpPr/>
              <p:nvPr/>
            </p:nvSpPr>
            <p:spPr bwMode="auto">
              <a:xfrm>
                <a:off x="3043" y="3822"/>
                <a:ext cx="10" cy="53"/>
              </a:xfrm>
              <a:custGeom>
                <a:avLst/>
                <a:gdLst>
                  <a:gd name="T0" fmla="*/ 6 w 10"/>
                  <a:gd name="T1" fmla="*/ 2 h 53"/>
                  <a:gd name="T2" fmla="*/ 10 w 10"/>
                  <a:gd name="T3" fmla="*/ 53 h 53"/>
                  <a:gd name="T4" fmla="*/ 0 w 10"/>
                  <a:gd name="T5" fmla="*/ 0 h 53"/>
                  <a:gd name="T6" fmla="*/ 6 w 10"/>
                  <a:gd name="T7" fmla="*/ 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3">
                    <a:moveTo>
                      <a:pt x="6" y="2"/>
                    </a:moveTo>
                    <a:lnTo>
                      <a:pt x="10" y="53"/>
                    </a:lnTo>
                    <a:lnTo>
                      <a:pt x="0" y="0"/>
                    </a:ln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Freeform 89"/>
              <p:cNvSpPr/>
              <p:nvPr/>
            </p:nvSpPr>
            <p:spPr bwMode="auto">
              <a:xfrm>
                <a:off x="3022" y="3798"/>
                <a:ext cx="78" cy="16"/>
              </a:xfrm>
              <a:custGeom>
                <a:avLst/>
                <a:gdLst>
                  <a:gd name="T0" fmla="*/ 16 w 78"/>
                  <a:gd name="T1" fmla="*/ 16 h 16"/>
                  <a:gd name="T2" fmla="*/ 78 w 78"/>
                  <a:gd name="T3" fmla="*/ 0 h 16"/>
                  <a:gd name="T4" fmla="*/ 0 w 78"/>
                  <a:gd name="T5" fmla="*/ 13 h 16"/>
                  <a:gd name="T6" fmla="*/ 16 w 78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16">
                    <a:moveTo>
                      <a:pt x="16" y="16"/>
                    </a:moveTo>
                    <a:lnTo>
                      <a:pt x="78" y="0"/>
                    </a:lnTo>
                    <a:lnTo>
                      <a:pt x="0" y="13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Freeform 90"/>
              <p:cNvSpPr/>
              <p:nvPr/>
            </p:nvSpPr>
            <p:spPr bwMode="auto">
              <a:xfrm>
                <a:off x="2857" y="3768"/>
                <a:ext cx="92" cy="152"/>
              </a:xfrm>
              <a:custGeom>
                <a:avLst/>
                <a:gdLst>
                  <a:gd name="T0" fmla="*/ 3 w 57"/>
                  <a:gd name="T1" fmla="*/ 49 h 95"/>
                  <a:gd name="T2" fmla="*/ 12 w 57"/>
                  <a:gd name="T3" fmla="*/ 0 h 95"/>
                  <a:gd name="T4" fmla="*/ 46 w 57"/>
                  <a:gd name="T5" fmla="*/ 18 h 95"/>
                  <a:gd name="T6" fmla="*/ 47 w 57"/>
                  <a:gd name="T7" fmla="*/ 57 h 95"/>
                  <a:gd name="T8" fmla="*/ 32 w 57"/>
                  <a:gd name="T9" fmla="*/ 95 h 95"/>
                  <a:gd name="T10" fmla="*/ 3 w 57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5">
                    <a:moveTo>
                      <a:pt x="3" y="49"/>
                    </a:moveTo>
                    <a:cubicBezTo>
                      <a:pt x="0" y="28"/>
                      <a:pt x="12" y="0"/>
                      <a:pt x="12" y="0"/>
                    </a:cubicBezTo>
                    <a:cubicBezTo>
                      <a:pt x="12" y="0"/>
                      <a:pt x="35" y="5"/>
                      <a:pt x="46" y="18"/>
                    </a:cubicBezTo>
                    <a:cubicBezTo>
                      <a:pt x="57" y="30"/>
                      <a:pt x="56" y="49"/>
                      <a:pt x="47" y="57"/>
                    </a:cubicBezTo>
                    <a:cubicBezTo>
                      <a:pt x="34" y="69"/>
                      <a:pt x="32" y="95"/>
                      <a:pt x="32" y="95"/>
                    </a:cubicBezTo>
                    <a:cubicBezTo>
                      <a:pt x="32" y="95"/>
                      <a:pt x="7" y="82"/>
                      <a:pt x="3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Freeform 91"/>
              <p:cNvSpPr/>
              <p:nvPr/>
            </p:nvSpPr>
            <p:spPr bwMode="auto">
              <a:xfrm>
                <a:off x="2878" y="3771"/>
                <a:ext cx="34" cy="139"/>
              </a:xfrm>
              <a:custGeom>
                <a:avLst/>
                <a:gdLst>
                  <a:gd name="T0" fmla="*/ 16 w 21"/>
                  <a:gd name="T1" fmla="*/ 87 h 87"/>
                  <a:gd name="T2" fmla="*/ 12 w 21"/>
                  <a:gd name="T3" fmla="*/ 65 h 87"/>
                  <a:gd name="T4" fmla="*/ 18 w 21"/>
                  <a:gd name="T5" fmla="*/ 30 h 87"/>
                  <a:gd name="T6" fmla="*/ 0 w 21"/>
                  <a:gd name="T7" fmla="*/ 0 h 87"/>
                  <a:gd name="T8" fmla="*/ 15 w 21"/>
                  <a:gd name="T9" fmla="*/ 33 h 87"/>
                  <a:gd name="T10" fmla="*/ 7 w 21"/>
                  <a:gd name="T11" fmla="*/ 67 h 87"/>
                  <a:gd name="T12" fmla="*/ 16 w 21"/>
                  <a:gd name="T1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87">
                    <a:moveTo>
                      <a:pt x="16" y="87"/>
                    </a:moveTo>
                    <a:cubicBezTo>
                      <a:pt x="16" y="87"/>
                      <a:pt x="13" y="76"/>
                      <a:pt x="12" y="65"/>
                    </a:cubicBezTo>
                    <a:cubicBezTo>
                      <a:pt x="10" y="50"/>
                      <a:pt x="21" y="43"/>
                      <a:pt x="18" y="30"/>
                    </a:cubicBezTo>
                    <a:cubicBezTo>
                      <a:pt x="15" y="18"/>
                      <a:pt x="0" y="0"/>
                      <a:pt x="0" y="0"/>
                    </a:cubicBezTo>
                    <a:cubicBezTo>
                      <a:pt x="0" y="0"/>
                      <a:pt x="12" y="20"/>
                      <a:pt x="15" y="33"/>
                    </a:cubicBezTo>
                    <a:cubicBezTo>
                      <a:pt x="18" y="47"/>
                      <a:pt x="7" y="46"/>
                      <a:pt x="7" y="67"/>
                    </a:cubicBezTo>
                    <a:cubicBezTo>
                      <a:pt x="7" y="73"/>
                      <a:pt x="16" y="87"/>
                      <a:pt x="16" y="8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Freeform 92"/>
              <p:cNvSpPr/>
              <p:nvPr/>
            </p:nvSpPr>
            <p:spPr bwMode="auto">
              <a:xfrm>
                <a:off x="2881" y="3870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8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8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Freeform 93"/>
              <p:cNvSpPr/>
              <p:nvPr/>
            </p:nvSpPr>
            <p:spPr bwMode="auto">
              <a:xfrm>
                <a:off x="2896" y="3853"/>
                <a:ext cx="16" cy="30"/>
              </a:xfrm>
              <a:custGeom>
                <a:avLst/>
                <a:gdLst>
                  <a:gd name="T0" fmla="*/ 0 w 16"/>
                  <a:gd name="T1" fmla="*/ 8 h 30"/>
                  <a:gd name="T2" fmla="*/ 16 w 16"/>
                  <a:gd name="T3" fmla="*/ 30 h 30"/>
                  <a:gd name="T4" fmla="*/ 5 w 16"/>
                  <a:gd name="T5" fmla="*/ 0 h 30"/>
                  <a:gd name="T6" fmla="*/ 0 w 16"/>
                  <a:gd name="T7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0">
                    <a:moveTo>
                      <a:pt x="0" y="8"/>
                    </a:moveTo>
                    <a:lnTo>
                      <a:pt x="16" y="30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Freeform 94"/>
              <p:cNvSpPr/>
              <p:nvPr/>
            </p:nvSpPr>
            <p:spPr bwMode="auto">
              <a:xfrm>
                <a:off x="2875" y="3835"/>
                <a:ext cx="30" cy="29"/>
              </a:xfrm>
              <a:custGeom>
                <a:avLst/>
                <a:gdLst>
                  <a:gd name="T0" fmla="*/ 24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4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4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4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Freeform 95"/>
              <p:cNvSpPr/>
              <p:nvPr/>
            </p:nvSpPr>
            <p:spPr bwMode="auto">
              <a:xfrm>
                <a:off x="2907" y="3819"/>
                <a:ext cx="19" cy="39"/>
              </a:xfrm>
              <a:custGeom>
                <a:avLst/>
                <a:gdLst>
                  <a:gd name="T0" fmla="*/ 0 w 19"/>
                  <a:gd name="T1" fmla="*/ 11 h 39"/>
                  <a:gd name="T2" fmla="*/ 19 w 19"/>
                  <a:gd name="T3" fmla="*/ 39 h 39"/>
                  <a:gd name="T4" fmla="*/ 0 w 19"/>
                  <a:gd name="T5" fmla="*/ 0 h 39"/>
                  <a:gd name="T6" fmla="*/ 0 w 19"/>
                  <a:gd name="T7" fmla="*/ 1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9">
                    <a:moveTo>
                      <a:pt x="0" y="11"/>
                    </a:moveTo>
                    <a:lnTo>
                      <a:pt x="19" y="39"/>
                    </a:ln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Freeform 96"/>
              <p:cNvSpPr/>
              <p:nvPr/>
            </p:nvSpPr>
            <p:spPr bwMode="auto">
              <a:xfrm>
                <a:off x="2873" y="3808"/>
                <a:ext cx="26" cy="32"/>
              </a:xfrm>
              <a:custGeom>
                <a:avLst/>
                <a:gdLst>
                  <a:gd name="T0" fmla="*/ 26 w 26"/>
                  <a:gd name="T1" fmla="*/ 5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5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Freeform 97"/>
              <p:cNvSpPr/>
              <p:nvPr/>
            </p:nvSpPr>
            <p:spPr bwMode="auto">
              <a:xfrm>
                <a:off x="2894" y="3792"/>
                <a:ext cx="45" cy="37"/>
              </a:xfrm>
              <a:custGeom>
                <a:avLst/>
                <a:gdLst>
                  <a:gd name="T0" fmla="*/ 5 w 45"/>
                  <a:gd name="T1" fmla="*/ 10 h 37"/>
                  <a:gd name="T2" fmla="*/ 45 w 45"/>
                  <a:gd name="T3" fmla="*/ 37 h 37"/>
                  <a:gd name="T4" fmla="*/ 0 w 45"/>
                  <a:gd name="T5" fmla="*/ 0 h 37"/>
                  <a:gd name="T6" fmla="*/ 5 w 45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7">
                    <a:moveTo>
                      <a:pt x="5" y="10"/>
                    </a:moveTo>
                    <a:lnTo>
                      <a:pt x="45" y="37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Freeform 98"/>
              <p:cNvSpPr/>
              <p:nvPr/>
            </p:nvSpPr>
            <p:spPr bwMode="auto">
              <a:xfrm>
                <a:off x="2741" y="3664"/>
                <a:ext cx="89" cy="152"/>
              </a:xfrm>
              <a:custGeom>
                <a:avLst/>
                <a:gdLst>
                  <a:gd name="T0" fmla="*/ 2 w 56"/>
                  <a:gd name="T1" fmla="*/ 49 h 95"/>
                  <a:gd name="T2" fmla="*/ 11 w 56"/>
                  <a:gd name="T3" fmla="*/ 0 h 95"/>
                  <a:gd name="T4" fmla="*/ 46 w 56"/>
                  <a:gd name="T5" fmla="*/ 18 h 95"/>
                  <a:gd name="T6" fmla="*/ 46 w 56"/>
                  <a:gd name="T7" fmla="*/ 58 h 95"/>
                  <a:gd name="T8" fmla="*/ 31 w 56"/>
                  <a:gd name="T9" fmla="*/ 95 h 95"/>
                  <a:gd name="T10" fmla="*/ 2 w 56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95">
                    <a:moveTo>
                      <a:pt x="2" y="49"/>
                    </a:moveTo>
                    <a:cubicBezTo>
                      <a:pt x="0" y="29"/>
                      <a:pt x="11" y="0"/>
                      <a:pt x="11" y="0"/>
                    </a:cubicBezTo>
                    <a:cubicBezTo>
                      <a:pt x="11" y="0"/>
                      <a:pt x="34" y="6"/>
                      <a:pt x="46" y="18"/>
                    </a:cubicBezTo>
                    <a:cubicBezTo>
                      <a:pt x="56" y="30"/>
                      <a:pt x="55" y="49"/>
                      <a:pt x="46" y="58"/>
                    </a:cubicBezTo>
                    <a:cubicBezTo>
                      <a:pt x="34" y="69"/>
                      <a:pt x="31" y="95"/>
                      <a:pt x="31" y="95"/>
                    </a:cubicBezTo>
                    <a:cubicBezTo>
                      <a:pt x="31" y="95"/>
                      <a:pt x="6" y="82"/>
                      <a:pt x="2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Freeform 99"/>
              <p:cNvSpPr/>
              <p:nvPr/>
            </p:nvSpPr>
            <p:spPr bwMode="auto">
              <a:xfrm>
                <a:off x="2761" y="3669"/>
                <a:ext cx="32" cy="137"/>
              </a:xfrm>
              <a:custGeom>
                <a:avLst/>
                <a:gdLst>
                  <a:gd name="T0" fmla="*/ 15 w 20"/>
                  <a:gd name="T1" fmla="*/ 86 h 86"/>
                  <a:gd name="T2" fmla="*/ 11 w 20"/>
                  <a:gd name="T3" fmla="*/ 65 h 86"/>
                  <a:gd name="T4" fmla="*/ 17 w 20"/>
                  <a:gd name="T5" fmla="*/ 30 h 86"/>
                  <a:gd name="T6" fmla="*/ 0 w 20"/>
                  <a:gd name="T7" fmla="*/ 0 h 86"/>
                  <a:gd name="T8" fmla="*/ 14 w 20"/>
                  <a:gd name="T9" fmla="*/ 32 h 86"/>
                  <a:gd name="T10" fmla="*/ 7 w 20"/>
                  <a:gd name="T11" fmla="*/ 67 h 86"/>
                  <a:gd name="T12" fmla="*/ 15 w 20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86">
                    <a:moveTo>
                      <a:pt x="15" y="86"/>
                    </a:moveTo>
                    <a:cubicBezTo>
                      <a:pt x="15" y="86"/>
                      <a:pt x="13" y="76"/>
                      <a:pt x="11" y="65"/>
                    </a:cubicBezTo>
                    <a:cubicBezTo>
                      <a:pt x="10" y="49"/>
                      <a:pt x="20" y="42"/>
                      <a:pt x="17" y="30"/>
                    </a:cubicBezTo>
                    <a:cubicBezTo>
                      <a:pt x="14" y="17"/>
                      <a:pt x="0" y="0"/>
                      <a:pt x="0" y="0"/>
                    </a:cubicBezTo>
                    <a:cubicBezTo>
                      <a:pt x="0" y="0"/>
                      <a:pt x="11" y="20"/>
                      <a:pt x="14" y="32"/>
                    </a:cubicBezTo>
                    <a:cubicBezTo>
                      <a:pt x="17" y="46"/>
                      <a:pt x="6" y="45"/>
                      <a:pt x="7" y="67"/>
                    </a:cubicBezTo>
                    <a:cubicBezTo>
                      <a:pt x="7" y="73"/>
                      <a:pt x="15" y="86"/>
                      <a:pt x="15" y="86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Freeform 100"/>
              <p:cNvSpPr/>
              <p:nvPr/>
            </p:nvSpPr>
            <p:spPr bwMode="auto">
              <a:xfrm>
                <a:off x="2763" y="3766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10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10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6" name="Freeform 101"/>
              <p:cNvSpPr/>
              <p:nvPr/>
            </p:nvSpPr>
            <p:spPr bwMode="auto">
              <a:xfrm>
                <a:off x="2779" y="3750"/>
                <a:ext cx="14" cy="29"/>
              </a:xfrm>
              <a:custGeom>
                <a:avLst/>
                <a:gdLst>
                  <a:gd name="T0" fmla="*/ 0 w 14"/>
                  <a:gd name="T1" fmla="*/ 7 h 29"/>
                  <a:gd name="T2" fmla="*/ 14 w 14"/>
                  <a:gd name="T3" fmla="*/ 29 h 29"/>
                  <a:gd name="T4" fmla="*/ 3 w 14"/>
                  <a:gd name="T5" fmla="*/ 0 h 29"/>
                  <a:gd name="T6" fmla="*/ 0 w 14"/>
                  <a:gd name="T7" fmla="*/ 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9">
                    <a:moveTo>
                      <a:pt x="0" y="7"/>
                    </a:moveTo>
                    <a:lnTo>
                      <a:pt x="14" y="29"/>
                    </a:lnTo>
                    <a:lnTo>
                      <a:pt x="3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Freeform 102"/>
              <p:cNvSpPr/>
              <p:nvPr/>
            </p:nvSpPr>
            <p:spPr bwMode="auto">
              <a:xfrm>
                <a:off x="2757" y="3731"/>
                <a:ext cx="30" cy="29"/>
              </a:xfrm>
              <a:custGeom>
                <a:avLst/>
                <a:gdLst>
                  <a:gd name="T0" fmla="*/ 25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5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5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Freeform 103"/>
              <p:cNvSpPr/>
              <p:nvPr/>
            </p:nvSpPr>
            <p:spPr bwMode="auto">
              <a:xfrm>
                <a:off x="2789" y="3717"/>
                <a:ext cx="20" cy="37"/>
              </a:xfrm>
              <a:custGeom>
                <a:avLst/>
                <a:gdLst>
                  <a:gd name="T0" fmla="*/ 1 w 20"/>
                  <a:gd name="T1" fmla="*/ 9 h 37"/>
                  <a:gd name="T2" fmla="*/ 20 w 20"/>
                  <a:gd name="T3" fmla="*/ 37 h 37"/>
                  <a:gd name="T4" fmla="*/ 0 w 20"/>
                  <a:gd name="T5" fmla="*/ 0 h 37"/>
                  <a:gd name="T6" fmla="*/ 1 w 20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" y="9"/>
                    </a:moveTo>
                    <a:lnTo>
                      <a:pt x="20" y="37"/>
                    </a:lnTo>
                    <a:lnTo>
                      <a:pt x="0" y="0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Freeform 104"/>
              <p:cNvSpPr/>
              <p:nvPr/>
            </p:nvSpPr>
            <p:spPr bwMode="auto">
              <a:xfrm>
                <a:off x="2755" y="3704"/>
                <a:ext cx="26" cy="32"/>
              </a:xfrm>
              <a:custGeom>
                <a:avLst/>
                <a:gdLst>
                  <a:gd name="T0" fmla="*/ 26 w 26"/>
                  <a:gd name="T1" fmla="*/ 6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6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Freeform 105"/>
              <p:cNvSpPr/>
              <p:nvPr/>
            </p:nvSpPr>
            <p:spPr bwMode="auto">
              <a:xfrm>
                <a:off x="2776" y="3688"/>
                <a:ext cx="45" cy="38"/>
              </a:xfrm>
              <a:custGeom>
                <a:avLst/>
                <a:gdLst>
                  <a:gd name="T0" fmla="*/ 6 w 45"/>
                  <a:gd name="T1" fmla="*/ 11 h 38"/>
                  <a:gd name="T2" fmla="*/ 45 w 45"/>
                  <a:gd name="T3" fmla="*/ 38 h 38"/>
                  <a:gd name="T4" fmla="*/ 0 w 45"/>
                  <a:gd name="T5" fmla="*/ 0 h 38"/>
                  <a:gd name="T6" fmla="*/ 6 w 45"/>
                  <a:gd name="T7" fmla="*/ 1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8">
                    <a:moveTo>
                      <a:pt x="6" y="11"/>
                    </a:moveTo>
                    <a:lnTo>
                      <a:pt x="45" y="38"/>
                    </a:lnTo>
                    <a:lnTo>
                      <a:pt x="0" y="0"/>
                    </a:lnTo>
                    <a:lnTo>
                      <a:pt x="6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Freeform 106"/>
              <p:cNvSpPr/>
              <p:nvPr/>
            </p:nvSpPr>
            <p:spPr bwMode="auto">
              <a:xfrm>
                <a:off x="2666" y="3523"/>
                <a:ext cx="11" cy="56"/>
              </a:xfrm>
              <a:custGeom>
                <a:avLst/>
                <a:gdLst>
                  <a:gd name="T0" fmla="*/ 11 w 11"/>
                  <a:gd name="T1" fmla="*/ 11 h 56"/>
                  <a:gd name="T2" fmla="*/ 6 w 11"/>
                  <a:gd name="T3" fmla="*/ 56 h 56"/>
                  <a:gd name="T4" fmla="*/ 0 w 11"/>
                  <a:gd name="T5" fmla="*/ 0 h 56"/>
                  <a:gd name="T6" fmla="*/ 11 w 11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1"/>
                    </a:moveTo>
                    <a:lnTo>
                      <a:pt x="6" y="56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Freeform 107"/>
              <p:cNvSpPr/>
              <p:nvPr/>
            </p:nvSpPr>
            <p:spPr bwMode="auto">
              <a:xfrm>
                <a:off x="2565" y="3405"/>
                <a:ext cx="11" cy="56"/>
              </a:xfrm>
              <a:custGeom>
                <a:avLst/>
                <a:gdLst>
                  <a:gd name="T0" fmla="*/ 11 w 11"/>
                  <a:gd name="T1" fmla="*/ 16 h 56"/>
                  <a:gd name="T2" fmla="*/ 5 w 11"/>
                  <a:gd name="T3" fmla="*/ 56 h 56"/>
                  <a:gd name="T4" fmla="*/ 0 w 11"/>
                  <a:gd name="T5" fmla="*/ 0 h 56"/>
                  <a:gd name="T6" fmla="*/ 11 w 11"/>
                  <a:gd name="T7" fmla="*/ 1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6"/>
                    </a:moveTo>
                    <a:lnTo>
                      <a:pt x="5" y="56"/>
                    </a:lnTo>
                    <a:lnTo>
                      <a:pt x="0" y="0"/>
                    </a:lnTo>
                    <a:lnTo>
                      <a:pt x="11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Freeform 108"/>
              <p:cNvSpPr/>
              <p:nvPr/>
            </p:nvSpPr>
            <p:spPr bwMode="auto">
              <a:xfrm>
                <a:off x="2643" y="3570"/>
                <a:ext cx="91" cy="156"/>
              </a:xfrm>
              <a:custGeom>
                <a:avLst/>
                <a:gdLst>
                  <a:gd name="T0" fmla="*/ 1 w 57"/>
                  <a:gd name="T1" fmla="*/ 48 h 98"/>
                  <a:gd name="T2" fmla="*/ 17 w 57"/>
                  <a:gd name="T3" fmla="*/ 0 h 98"/>
                  <a:gd name="T4" fmla="*/ 48 w 57"/>
                  <a:gd name="T5" fmla="*/ 24 h 98"/>
                  <a:gd name="T6" fmla="*/ 43 w 57"/>
                  <a:gd name="T7" fmla="*/ 63 h 98"/>
                  <a:gd name="T8" fmla="*/ 23 w 57"/>
                  <a:gd name="T9" fmla="*/ 98 h 98"/>
                  <a:gd name="T10" fmla="*/ 1 w 57"/>
                  <a:gd name="T11" fmla="*/ 4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8">
                    <a:moveTo>
                      <a:pt x="1" y="48"/>
                    </a:moveTo>
                    <a:cubicBezTo>
                      <a:pt x="1" y="27"/>
                      <a:pt x="17" y="0"/>
                      <a:pt x="17" y="0"/>
                    </a:cubicBezTo>
                    <a:cubicBezTo>
                      <a:pt x="17" y="0"/>
                      <a:pt x="39" y="9"/>
                      <a:pt x="48" y="24"/>
                    </a:cubicBezTo>
                    <a:cubicBezTo>
                      <a:pt x="57" y="37"/>
                      <a:pt x="53" y="56"/>
                      <a:pt x="43" y="63"/>
                    </a:cubicBezTo>
                    <a:cubicBezTo>
                      <a:pt x="29" y="72"/>
                      <a:pt x="23" y="98"/>
                      <a:pt x="23" y="98"/>
                    </a:cubicBezTo>
                    <a:cubicBezTo>
                      <a:pt x="23" y="98"/>
                      <a:pt x="0" y="81"/>
                      <a:pt x="1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Freeform 109"/>
              <p:cNvSpPr/>
              <p:nvPr/>
            </p:nvSpPr>
            <p:spPr bwMode="auto">
              <a:xfrm>
                <a:off x="2666" y="3574"/>
                <a:ext cx="28" cy="141"/>
              </a:xfrm>
              <a:custGeom>
                <a:avLst/>
                <a:gdLst>
                  <a:gd name="T0" fmla="*/ 7 w 18"/>
                  <a:gd name="T1" fmla="*/ 88 h 88"/>
                  <a:gd name="T2" fmla="*/ 6 w 18"/>
                  <a:gd name="T3" fmla="*/ 66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7 h 88"/>
                  <a:gd name="T12" fmla="*/ 7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7" y="88"/>
                    </a:moveTo>
                    <a:cubicBezTo>
                      <a:pt x="7" y="88"/>
                      <a:pt x="6" y="77"/>
                      <a:pt x="6" y="66"/>
                    </a:cubicBezTo>
                    <a:cubicBezTo>
                      <a:pt x="6" y="51"/>
                      <a:pt x="18" y="45"/>
                      <a:pt x="17" y="33"/>
                    </a:cubicBezTo>
                    <a:cubicBezTo>
                      <a:pt x="16" y="20"/>
                      <a:pt x="4" y="0"/>
                      <a:pt x="4" y="0"/>
                    </a:cubicBezTo>
                    <a:cubicBezTo>
                      <a:pt x="4" y="0"/>
                      <a:pt x="13" y="22"/>
                      <a:pt x="13" y="35"/>
                    </a:cubicBezTo>
                    <a:cubicBezTo>
                      <a:pt x="14" y="49"/>
                      <a:pt x="4" y="46"/>
                      <a:pt x="1" y="67"/>
                    </a:cubicBezTo>
                    <a:cubicBezTo>
                      <a:pt x="0" y="73"/>
                      <a:pt x="7" y="88"/>
                      <a:pt x="7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Freeform 110"/>
              <p:cNvSpPr/>
              <p:nvPr/>
            </p:nvSpPr>
            <p:spPr bwMode="auto">
              <a:xfrm>
                <a:off x="2658" y="3674"/>
                <a:ext cx="14" cy="12"/>
              </a:xfrm>
              <a:custGeom>
                <a:avLst/>
                <a:gdLst>
                  <a:gd name="T0" fmla="*/ 14 w 14"/>
                  <a:gd name="T1" fmla="*/ 4 h 12"/>
                  <a:gd name="T2" fmla="*/ 0 w 14"/>
                  <a:gd name="T3" fmla="*/ 12 h 12"/>
                  <a:gd name="T4" fmla="*/ 11 w 14"/>
                  <a:gd name="T5" fmla="*/ 0 h 12"/>
                  <a:gd name="T6" fmla="*/ 14 w 14"/>
                  <a:gd name="T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2">
                    <a:moveTo>
                      <a:pt x="14" y="4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Freeform 111"/>
              <p:cNvSpPr/>
              <p:nvPr/>
            </p:nvSpPr>
            <p:spPr bwMode="auto">
              <a:xfrm>
                <a:off x="2677" y="3659"/>
                <a:ext cx="11" cy="31"/>
              </a:xfrm>
              <a:custGeom>
                <a:avLst/>
                <a:gdLst>
                  <a:gd name="T0" fmla="*/ 0 w 11"/>
                  <a:gd name="T1" fmla="*/ 7 h 31"/>
                  <a:gd name="T2" fmla="*/ 11 w 11"/>
                  <a:gd name="T3" fmla="*/ 31 h 31"/>
                  <a:gd name="T4" fmla="*/ 5 w 11"/>
                  <a:gd name="T5" fmla="*/ 0 h 31"/>
                  <a:gd name="T6" fmla="*/ 0 w 11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31">
                    <a:moveTo>
                      <a:pt x="0" y="7"/>
                    </a:moveTo>
                    <a:lnTo>
                      <a:pt x="11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Freeform 112"/>
              <p:cNvSpPr/>
              <p:nvPr/>
            </p:nvSpPr>
            <p:spPr bwMode="auto">
              <a:xfrm>
                <a:off x="2654" y="3642"/>
                <a:ext cx="35" cy="24"/>
              </a:xfrm>
              <a:custGeom>
                <a:avLst/>
                <a:gdLst>
                  <a:gd name="T0" fmla="*/ 28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8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8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Freeform 113"/>
              <p:cNvSpPr/>
              <p:nvPr/>
            </p:nvSpPr>
            <p:spPr bwMode="auto">
              <a:xfrm>
                <a:off x="2693" y="3627"/>
                <a:ext cx="14" cy="40"/>
              </a:xfrm>
              <a:custGeom>
                <a:avLst/>
                <a:gdLst>
                  <a:gd name="T0" fmla="*/ 0 w 14"/>
                  <a:gd name="T1" fmla="*/ 10 h 40"/>
                  <a:gd name="T2" fmla="*/ 14 w 14"/>
                  <a:gd name="T3" fmla="*/ 40 h 40"/>
                  <a:gd name="T4" fmla="*/ 0 w 14"/>
                  <a:gd name="T5" fmla="*/ 0 h 40"/>
                  <a:gd name="T6" fmla="*/ 0 w 14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0" y="10"/>
                    </a:moveTo>
                    <a:lnTo>
                      <a:pt x="14" y="4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Freeform 114"/>
              <p:cNvSpPr/>
              <p:nvPr/>
            </p:nvSpPr>
            <p:spPr bwMode="auto">
              <a:xfrm>
                <a:off x="2656" y="3613"/>
                <a:ext cx="30" cy="27"/>
              </a:xfrm>
              <a:custGeom>
                <a:avLst/>
                <a:gdLst>
                  <a:gd name="T0" fmla="*/ 30 w 30"/>
                  <a:gd name="T1" fmla="*/ 6 h 27"/>
                  <a:gd name="T2" fmla="*/ 0 w 30"/>
                  <a:gd name="T3" fmla="*/ 27 h 27"/>
                  <a:gd name="T4" fmla="*/ 29 w 30"/>
                  <a:gd name="T5" fmla="*/ 0 h 27"/>
                  <a:gd name="T6" fmla="*/ 30 w 30"/>
                  <a:gd name="T7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7">
                    <a:moveTo>
                      <a:pt x="30" y="6"/>
                    </a:moveTo>
                    <a:lnTo>
                      <a:pt x="0" y="27"/>
                    </a:lnTo>
                    <a:lnTo>
                      <a:pt x="29" y="0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Freeform 115"/>
              <p:cNvSpPr/>
              <p:nvPr/>
            </p:nvSpPr>
            <p:spPr bwMode="auto">
              <a:xfrm>
                <a:off x="2683" y="3597"/>
                <a:ext cx="40" cy="43"/>
              </a:xfrm>
              <a:custGeom>
                <a:avLst/>
                <a:gdLst>
                  <a:gd name="T0" fmla="*/ 5 w 40"/>
                  <a:gd name="T1" fmla="*/ 11 h 43"/>
                  <a:gd name="T2" fmla="*/ 40 w 40"/>
                  <a:gd name="T3" fmla="*/ 43 h 43"/>
                  <a:gd name="T4" fmla="*/ 0 w 40"/>
                  <a:gd name="T5" fmla="*/ 0 h 43"/>
                  <a:gd name="T6" fmla="*/ 5 w 40"/>
                  <a:gd name="T7" fmla="*/ 1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3">
                    <a:moveTo>
                      <a:pt x="5" y="11"/>
                    </a:moveTo>
                    <a:lnTo>
                      <a:pt x="40" y="43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Freeform 116"/>
              <p:cNvSpPr/>
              <p:nvPr/>
            </p:nvSpPr>
            <p:spPr bwMode="auto">
              <a:xfrm>
                <a:off x="2541" y="3451"/>
                <a:ext cx="91" cy="155"/>
              </a:xfrm>
              <a:custGeom>
                <a:avLst/>
                <a:gdLst>
                  <a:gd name="T0" fmla="*/ 1 w 57"/>
                  <a:gd name="T1" fmla="*/ 47 h 97"/>
                  <a:gd name="T2" fmla="*/ 18 w 57"/>
                  <a:gd name="T3" fmla="*/ 0 h 97"/>
                  <a:gd name="T4" fmla="*/ 49 w 57"/>
                  <a:gd name="T5" fmla="*/ 23 h 97"/>
                  <a:gd name="T6" fmla="*/ 43 w 57"/>
                  <a:gd name="T7" fmla="*/ 62 h 97"/>
                  <a:gd name="T8" fmla="*/ 23 w 57"/>
                  <a:gd name="T9" fmla="*/ 97 h 97"/>
                  <a:gd name="T10" fmla="*/ 1 w 57"/>
                  <a:gd name="T11" fmla="*/ 4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7">
                    <a:moveTo>
                      <a:pt x="1" y="47"/>
                    </a:moveTo>
                    <a:cubicBezTo>
                      <a:pt x="2" y="26"/>
                      <a:pt x="18" y="0"/>
                      <a:pt x="18" y="0"/>
                    </a:cubicBezTo>
                    <a:cubicBezTo>
                      <a:pt x="18" y="0"/>
                      <a:pt x="40" y="9"/>
                      <a:pt x="49" y="23"/>
                    </a:cubicBezTo>
                    <a:cubicBezTo>
                      <a:pt x="57" y="36"/>
                      <a:pt x="54" y="55"/>
                      <a:pt x="43" y="62"/>
                    </a:cubicBezTo>
                    <a:cubicBezTo>
                      <a:pt x="30" y="71"/>
                      <a:pt x="23" y="97"/>
                      <a:pt x="23" y="97"/>
                    </a:cubicBezTo>
                    <a:cubicBezTo>
                      <a:pt x="23" y="97"/>
                      <a:pt x="0" y="80"/>
                      <a:pt x="1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Freeform 117"/>
              <p:cNvSpPr/>
              <p:nvPr/>
            </p:nvSpPr>
            <p:spPr bwMode="auto">
              <a:xfrm>
                <a:off x="2565" y="3454"/>
                <a:ext cx="29" cy="141"/>
              </a:xfrm>
              <a:custGeom>
                <a:avLst/>
                <a:gdLst>
                  <a:gd name="T0" fmla="*/ 6 w 18"/>
                  <a:gd name="T1" fmla="*/ 88 h 88"/>
                  <a:gd name="T2" fmla="*/ 6 w 18"/>
                  <a:gd name="T3" fmla="*/ 67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8 h 88"/>
                  <a:gd name="T12" fmla="*/ 6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6" y="88"/>
                    </a:moveTo>
                    <a:cubicBezTo>
                      <a:pt x="6" y="88"/>
                      <a:pt x="5" y="78"/>
                      <a:pt x="6" y="67"/>
                    </a:cubicBezTo>
                    <a:cubicBezTo>
                      <a:pt x="6" y="51"/>
                      <a:pt x="18" y="46"/>
                      <a:pt x="17" y="33"/>
                    </a:cubicBezTo>
                    <a:cubicBezTo>
                      <a:pt x="15" y="20"/>
                      <a:pt x="4" y="0"/>
                      <a:pt x="4" y="0"/>
                    </a:cubicBezTo>
                    <a:cubicBezTo>
                      <a:pt x="4" y="0"/>
                      <a:pt x="12" y="22"/>
                      <a:pt x="13" y="35"/>
                    </a:cubicBezTo>
                    <a:cubicBezTo>
                      <a:pt x="14" y="49"/>
                      <a:pt x="3" y="47"/>
                      <a:pt x="1" y="68"/>
                    </a:cubicBezTo>
                    <a:cubicBezTo>
                      <a:pt x="0" y="74"/>
                      <a:pt x="6" y="88"/>
                      <a:pt x="6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Freeform 118"/>
              <p:cNvSpPr/>
              <p:nvPr/>
            </p:nvSpPr>
            <p:spPr bwMode="auto">
              <a:xfrm>
                <a:off x="2557" y="3554"/>
                <a:ext cx="13" cy="12"/>
              </a:xfrm>
              <a:custGeom>
                <a:avLst/>
                <a:gdLst>
                  <a:gd name="T0" fmla="*/ 13 w 13"/>
                  <a:gd name="T1" fmla="*/ 6 h 12"/>
                  <a:gd name="T2" fmla="*/ 0 w 13"/>
                  <a:gd name="T3" fmla="*/ 12 h 12"/>
                  <a:gd name="T4" fmla="*/ 11 w 13"/>
                  <a:gd name="T5" fmla="*/ 0 h 12"/>
                  <a:gd name="T6" fmla="*/ 13 w 13"/>
                  <a:gd name="T7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2">
                    <a:moveTo>
                      <a:pt x="13" y="6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Freeform 119"/>
              <p:cNvSpPr/>
              <p:nvPr/>
            </p:nvSpPr>
            <p:spPr bwMode="auto">
              <a:xfrm>
                <a:off x="2574" y="3539"/>
                <a:ext cx="13" cy="31"/>
              </a:xfrm>
              <a:custGeom>
                <a:avLst/>
                <a:gdLst>
                  <a:gd name="T0" fmla="*/ 0 w 13"/>
                  <a:gd name="T1" fmla="*/ 7 h 31"/>
                  <a:gd name="T2" fmla="*/ 13 w 13"/>
                  <a:gd name="T3" fmla="*/ 31 h 31"/>
                  <a:gd name="T4" fmla="*/ 5 w 13"/>
                  <a:gd name="T5" fmla="*/ 0 h 31"/>
                  <a:gd name="T6" fmla="*/ 0 w 13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31">
                    <a:moveTo>
                      <a:pt x="0" y="7"/>
                    </a:moveTo>
                    <a:lnTo>
                      <a:pt x="13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Freeform 120"/>
              <p:cNvSpPr/>
              <p:nvPr/>
            </p:nvSpPr>
            <p:spPr bwMode="auto">
              <a:xfrm>
                <a:off x="2552" y="3522"/>
                <a:ext cx="35" cy="24"/>
              </a:xfrm>
              <a:custGeom>
                <a:avLst/>
                <a:gdLst>
                  <a:gd name="T0" fmla="*/ 29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9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9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Freeform 121"/>
              <p:cNvSpPr/>
              <p:nvPr/>
            </p:nvSpPr>
            <p:spPr bwMode="auto">
              <a:xfrm>
                <a:off x="2590" y="3507"/>
                <a:ext cx="15" cy="40"/>
              </a:xfrm>
              <a:custGeom>
                <a:avLst/>
                <a:gdLst>
                  <a:gd name="T0" fmla="*/ 0 w 15"/>
                  <a:gd name="T1" fmla="*/ 10 h 40"/>
                  <a:gd name="T2" fmla="*/ 15 w 15"/>
                  <a:gd name="T3" fmla="*/ 40 h 40"/>
                  <a:gd name="T4" fmla="*/ 2 w 15"/>
                  <a:gd name="T5" fmla="*/ 0 h 40"/>
                  <a:gd name="T6" fmla="*/ 0 w 15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0" y="10"/>
                    </a:moveTo>
                    <a:lnTo>
                      <a:pt x="15" y="40"/>
                    </a:lnTo>
                    <a:lnTo>
                      <a:pt x="2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Freeform 122"/>
              <p:cNvSpPr/>
              <p:nvPr/>
            </p:nvSpPr>
            <p:spPr bwMode="auto">
              <a:xfrm>
                <a:off x="2555" y="3494"/>
                <a:ext cx="29" cy="28"/>
              </a:xfrm>
              <a:custGeom>
                <a:avLst/>
                <a:gdLst>
                  <a:gd name="T0" fmla="*/ 29 w 29"/>
                  <a:gd name="T1" fmla="*/ 5 h 28"/>
                  <a:gd name="T2" fmla="*/ 0 w 29"/>
                  <a:gd name="T3" fmla="*/ 28 h 28"/>
                  <a:gd name="T4" fmla="*/ 29 w 29"/>
                  <a:gd name="T5" fmla="*/ 0 h 28"/>
                  <a:gd name="T6" fmla="*/ 29 w 29"/>
                  <a:gd name="T7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8">
                    <a:moveTo>
                      <a:pt x="29" y="5"/>
                    </a:moveTo>
                    <a:lnTo>
                      <a:pt x="0" y="28"/>
                    </a:lnTo>
                    <a:lnTo>
                      <a:pt x="29" y="0"/>
                    </a:lnTo>
                    <a:lnTo>
                      <a:pt x="2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Freeform 123"/>
              <p:cNvSpPr/>
              <p:nvPr/>
            </p:nvSpPr>
            <p:spPr bwMode="auto">
              <a:xfrm>
                <a:off x="2582" y="3477"/>
                <a:ext cx="39" cy="45"/>
              </a:xfrm>
              <a:custGeom>
                <a:avLst/>
                <a:gdLst>
                  <a:gd name="T0" fmla="*/ 5 w 39"/>
                  <a:gd name="T1" fmla="*/ 11 h 45"/>
                  <a:gd name="T2" fmla="*/ 39 w 39"/>
                  <a:gd name="T3" fmla="*/ 45 h 45"/>
                  <a:gd name="T4" fmla="*/ 0 w 39"/>
                  <a:gd name="T5" fmla="*/ 0 h 45"/>
                  <a:gd name="T6" fmla="*/ 5 w 39"/>
                  <a:gd name="T7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5">
                    <a:moveTo>
                      <a:pt x="5" y="11"/>
                    </a:moveTo>
                    <a:lnTo>
                      <a:pt x="39" y="45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Freeform 124"/>
              <p:cNvSpPr/>
              <p:nvPr/>
            </p:nvSpPr>
            <p:spPr bwMode="auto">
              <a:xfrm>
                <a:off x="2478" y="3272"/>
                <a:ext cx="23" cy="53"/>
              </a:xfrm>
              <a:custGeom>
                <a:avLst/>
                <a:gdLst>
                  <a:gd name="T0" fmla="*/ 23 w 23"/>
                  <a:gd name="T1" fmla="*/ 14 h 53"/>
                  <a:gd name="T2" fmla="*/ 0 w 23"/>
                  <a:gd name="T3" fmla="*/ 53 h 53"/>
                  <a:gd name="T4" fmla="*/ 20 w 23"/>
                  <a:gd name="T5" fmla="*/ 0 h 53"/>
                  <a:gd name="T6" fmla="*/ 23 w 23"/>
                  <a:gd name="T7" fmla="*/ 1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3">
                    <a:moveTo>
                      <a:pt x="23" y="14"/>
                    </a:moveTo>
                    <a:lnTo>
                      <a:pt x="0" y="53"/>
                    </a:lnTo>
                    <a:lnTo>
                      <a:pt x="2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Freeform 125"/>
              <p:cNvSpPr/>
              <p:nvPr/>
            </p:nvSpPr>
            <p:spPr bwMode="auto">
              <a:xfrm>
                <a:off x="2402" y="3048"/>
                <a:ext cx="22" cy="53"/>
              </a:xfrm>
              <a:custGeom>
                <a:avLst/>
                <a:gdLst>
                  <a:gd name="T0" fmla="*/ 22 w 22"/>
                  <a:gd name="T1" fmla="*/ 21 h 53"/>
                  <a:gd name="T2" fmla="*/ 0 w 22"/>
                  <a:gd name="T3" fmla="*/ 53 h 53"/>
                  <a:gd name="T4" fmla="*/ 19 w 22"/>
                  <a:gd name="T5" fmla="*/ 0 h 53"/>
                  <a:gd name="T6" fmla="*/ 22 w 22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3">
                    <a:moveTo>
                      <a:pt x="22" y="21"/>
                    </a:moveTo>
                    <a:lnTo>
                      <a:pt x="0" y="53"/>
                    </a:lnTo>
                    <a:lnTo>
                      <a:pt x="19" y="0"/>
                    </a:ln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Freeform 126"/>
              <p:cNvSpPr/>
              <p:nvPr/>
            </p:nvSpPr>
            <p:spPr bwMode="auto">
              <a:xfrm>
                <a:off x="2400" y="3315"/>
                <a:ext cx="114" cy="144"/>
              </a:xfrm>
              <a:custGeom>
                <a:avLst/>
                <a:gdLst>
                  <a:gd name="T0" fmla="*/ 15 w 71"/>
                  <a:gd name="T1" fmla="*/ 36 h 90"/>
                  <a:gd name="T2" fmla="*/ 51 w 71"/>
                  <a:gd name="T3" fmla="*/ 0 h 90"/>
                  <a:gd name="T4" fmla="*/ 69 w 71"/>
                  <a:gd name="T5" fmla="*/ 34 h 90"/>
                  <a:gd name="T6" fmla="*/ 47 w 71"/>
                  <a:gd name="T7" fmla="*/ 67 h 90"/>
                  <a:gd name="T8" fmla="*/ 14 w 71"/>
                  <a:gd name="T9" fmla="*/ 90 h 90"/>
                  <a:gd name="T10" fmla="*/ 15 w 71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90">
                    <a:moveTo>
                      <a:pt x="15" y="36"/>
                    </a:moveTo>
                    <a:cubicBezTo>
                      <a:pt x="25" y="17"/>
                      <a:pt x="51" y="0"/>
                      <a:pt x="51" y="0"/>
                    </a:cubicBezTo>
                    <a:cubicBezTo>
                      <a:pt x="51" y="0"/>
                      <a:pt x="67" y="17"/>
                      <a:pt x="69" y="34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1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Freeform 127"/>
              <p:cNvSpPr/>
              <p:nvPr/>
            </p:nvSpPr>
            <p:spPr bwMode="auto">
              <a:xfrm>
                <a:off x="2424" y="3320"/>
                <a:ext cx="61" cy="130"/>
              </a:xfrm>
              <a:custGeom>
                <a:avLst/>
                <a:gdLst>
                  <a:gd name="T0" fmla="*/ 0 w 38"/>
                  <a:gd name="T1" fmla="*/ 81 h 81"/>
                  <a:gd name="T2" fmla="*/ 9 w 38"/>
                  <a:gd name="T3" fmla="*/ 60 h 81"/>
                  <a:gd name="T4" fmla="*/ 33 w 38"/>
                  <a:gd name="T5" fmla="*/ 35 h 81"/>
                  <a:gd name="T6" fmla="*/ 35 w 38"/>
                  <a:gd name="T7" fmla="*/ 0 h 81"/>
                  <a:gd name="T8" fmla="*/ 29 w 38"/>
                  <a:gd name="T9" fmla="*/ 35 h 81"/>
                  <a:gd name="T10" fmla="*/ 4 w 38"/>
                  <a:gd name="T11" fmla="*/ 59 h 81"/>
                  <a:gd name="T12" fmla="*/ 0 w 38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81">
                    <a:moveTo>
                      <a:pt x="0" y="81"/>
                    </a:moveTo>
                    <a:cubicBezTo>
                      <a:pt x="0" y="81"/>
                      <a:pt x="4" y="70"/>
                      <a:pt x="9" y="60"/>
                    </a:cubicBezTo>
                    <a:cubicBezTo>
                      <a:pt x="16" y="47"/>
                      <a:pt x="29" y="47"/>
                      <a:pt x="33" y="35"/>
                    </a:cubicBezTo>
                    <a:cubicBezTo>
                      <a:pt x="38" y="23"/>
                      <a:pt x="35" y="0"/>
                      <a:pt x="35" y="0"/>
                    </a:cubicBezTo>
                    <a:cubicBezTo>
                      <a:pt x="35" y="0"/>
                      <a:pt x="34" y="23"/>
                      <a:pt x="29" y="35"/>
                    </a:cubicBezTo>
                    <a:cubicBezTo>
                      <a:pt x="24" y="48"/>
                      <a:pt x="15" y="41"/>
                      <a:pt x="4" y="59"/>
                    </a:cubicBezTo>
                    <a:cubicBezTo>
                      <a:pt x="0" y="64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Freeform 128"/>
              <p:cNvSpPr/>
              <p:nvPr/>
            </p:nvSpPr>
            <p:spPr bwMode="auto">
              <a:xfrm>
                <a:off x="2421" y="3408"/>
                <a:ext cx="14" cy="6"/>
              </a:xfrm>
              <a:custGeom>
                <a:avLst/>
                <a:gdLst>
                  <a:gd name="T0" fmla="*/ 14 w 14"/>
                  <a:gd name="T1" fmla="*/ 6 h 6"/>
                  <a:gd name="T2" fmla="*/ 0 w 14"/>
                  <a:gd name="T3" fmla="*/ 6 h 6"/>
                  <a:gd name="T4" fmla="*/ 14 w 14"/>
                  <a:gd name="T5" fmla="*/ 0 h 6"/>
                  <a:gd name="T6" fmla="*/ 14 w 1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6">
                    <a:moveTo>
                      <a:pt x="14" y="6"/>
                    </a:moveTo>
                    <a:lnTo>
                      <a:pt x="0" y="6"/>
                    </a:lnTo>
                    <a:lnTo>
                      <a:pt x="14" y="0"/>
                    </a:lnTo>
                    <a:lnTo>
                      <a:pt x="1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Freeform 129"/>
              <p:cNvSpPr/>
              <p:nvPr/>
            </p:nvSpPr>
            <p:spPr bwMode="auto">
              <a:xfrm>
                <a:off x="2445" y="3400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Freeform 130"/>
              <p:cNvSpPr/>
              <p:nvPr/>
            </p:nvSpPr>
            <p:spPr bwMode="auto">
              <a:xfrm>
                <a:off x="2426" y="3387"/>
                <a:ext cx="41" cy="7"/>
              </a:xfrm>
              <a:custGeom>
                <a:avLst/>
                <a:gdLst>
                  <a:gd name="T0" fmla="*/ 32 w 41"/>
                  <a:gd name="T1" fmla="*/ 5 h 7"/>
                  <a:gd name="T2" fmla="*/ 0 w 41"/>
                  <a:gd name="T3" fmla="*/ 7 h 7"/>
                  <a:gd name="T4" fmla="*/ 41 w 41"/>
                  <a:gd name="T5" fmla="*/ 0 h 7"/>
                  <a:gd name="T6" fmla="*/ 32 w 41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7">
                    <a:moveTo>
                      <a:pt x="32" y="5"/>
                    </a:moveTo>
                    <a:lnTo>
                      <a:pt x="0" y="7"/>
                    </a:lnTo>
                    <a:lnTo>
                      <a:pt x="41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Freeform 131"/>
              <p:cNvSpPr/>
              <p:nvPr/>
            </p:nvSpPr>
            <p:spPr bwMode="auto">
              <a:xfrm>
                <a:off x="2472" y="3376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Freeform 132"/>
              <p:cNvSpPr/>
              <p:nvPr/>
            </p:nvSpPr>
            <p:spPr bwMode="auto">
              <a:xfrm>
                <a:off x="2438" y="3360"/>
                <a:ext cx="37" cy="13"/>
              </a:xfrm>
              <a:custGeom>
                <a:avLst/>
                <a:gdLst>
                  <a:gd name="T0" fmla="*/ 36 w 37"/>
                  <a:gd name="T1" fmla="*/ 6 h 13"/>
                  <a:gd name="T2" fmla="*/ 0 w 37"/>
                  <a:gd name="T3" fmla="*/ 13 h 13"/>
                  <a:gd name="T4" fmla="*/ 37 w 37"/>
                  <a:gd name="T5" fmla="*/ 0 h 13"/>
                  <a:gd name="T6" fmla="*/ 36 w 37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3">
                    <a:moveTo>
                      <a:pt x="36" y="6"/>
                    </a:moveTo>
                    <a:lnTo>
                      <a:pt x="0" y="13"/>
                    </a:lnTo>
                    <a:lnTo>
                      <a:pt x="37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Freeform 133"/>
              <p:cNvSpPr/>
              <p:nvPr/>
            </p:nvSpPr>
            <p:spPr bwMode="auto">
              <a:xfrm>
                <a:off x="2480" y="3346"/>
                <a:ext cx="18" cy="56"/>
              </a:xfrm>
              <a:custGeom>
                <a:avLst/>
                <a:gdLst>
                  <a:gd name="T0" fmla="*/ 0 w 18"/>
                  <a:gd name="T1" fmla="*/ 11 h 56"/>
                  <a:gd name="T2" fmla="*/ 18 w 18"/>
                  <a:gd name="T3" fmla="*/ 56 h 56"/>
                  <a:gd name="T4" fmla="*/ 2 w 18"/>
                  <a:gd name="T5" fmla="*/ 0 h 56"/>
                  <a:gd name="T6" fmla="*/ 0 w 18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6">
                    <a:moveTo>
                      <a:pt x="0" y="11"/>
                    </a:moveTo>
                    <a:lnTo>
                      <a:pt x="18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Freeform 134"/>
              <p:cNvSpPr/>
              <p:nvPr/>
            </p:nvSpPr>
            <p:spPr bwMode="auto">
              <a:xfrm>
                <a:off x="2325" y="3091"/>
                <a:ext cx="112" cy="144"/>
              </a:xfrm>
              <a:custGeom>
                <a:avLst/>
                <a:gdLst>
                  <a:gd name="T0" fmla="*/ 15 w 70"/>
                  <a:gd name="T1" fmla="*/ 36 h 90"/>
                  <a:gd name="T2" fmla="*/ 50 w 70"/>
                  <a:gd name="T3" fmla="*/ 0 h 90"/>
                  <a:gd name="T4" fmla="*/ 68 w 70"/>
                  <a:gd name="T5" fmla="*/ 35 h 90"/>
                  <a:gd name="T6" fmla="*/ 47 w 70"/>
                  <a:gd name="T7" fmla="*/ 67 h 90"/>
                  <a:gd name="T8" fmla="*/ 14 w 70"/>
                  <a:gd name="T9" fmla="*/ 90 h 90"/>
                  <a:gd name="T10" fmla="*/ 15 w 70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0">
                    <a:moveTo>
                      <a:pt x="15" y="36"/>
                    </a:moveTo>
                    <a:cubicBezTo>
                      <a:pt x="25" y="17"/>
                      <a:pt x="50" y="0"/>
                      <a:pt x="50" y="0"/>
                    </a:cubicBezTo>
                    <a:cubicBezTo>
                      <a:pt x="50" y="0"/>
                      <a:pt x="66" y="18"/>
                      <a:pt x="68" y="35"/>
                    </a:cubicBezTo>
                    <a:cubicBezTo>
                      <a:pt x="70" y="50"/>
                      <a:pt x="59" y="66"/>
                      <a:pt x="47" y="67"/>
                    </a:cubicBezTo>
                    <a:cubicBezTo>
                      <a:pt x="30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Freeform 135"/>
              <p:cNvSpPr/>
              <p:nvPr/>
            </p:nvSpPr>
            <p:spPr bwMode="auto">
              <a:xfrm>
                <a:off x="2349" y="3096"/>
                <a:ext cx="59" cy="130"/>
              </a:xfrm>
              <a:custGeom>
                <a:avLst/>
                <a:gdLst>
                  <a:gd name="T0" fmla="*/ 0 w 37"/>
                  <a:gd name="T1" fmla="*/ 81 h 81"/>
                  <a:gd name="T2" fmla="*/ 9 w 37"/>
                  <a:gd name="T3" fmla="*/ 61 h 81"/>
                  <a:gd name="T4" fmla="*/ 33 w 37"/>
                  <a:gd name="T5" fmla="*/ 35 h 81"/>
                  <a:gd name="T6" fmla="*/ 35 w 37"/>
                  <a:gd name="T7" fmla="*/ 0 h 81"/>
                  <a:gd name="T8" fmla="*/ 29 w 37"/>
                  <a:gd name="T9" fmla="*/ 35 h 81"/>
                  <a:gd name="T10" fmla="*/ 3 w 37"/>
                  <a:gd name="T11" fmla="*/ 60 h 81"/>
                  <a:gd name="T12" fmla="*/ 0 w 37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81">
                    <a:moveTo>
                      <a:pt x="0" y="81"/>
                    </a:moveTo>
                    <a:cubicBezTo>
                      <a:pt x="0" y="81"/>
                      <a:pt x="3" y="71"/>
                      <a:pt x="9" y="61"/>
                    </a:cubicBezTo>
                    <a:cubicBezTo>
                      <a:pt x="15" y="47"/>
                      <a:pt x="28" y="47"/>
                      <a:pt x="33" y="35"/>
                    </a:cubicBezTo>
                    <a:cubicBezTo>
                      <a:pt x="37" y="23"/>
                      <a:pt x="35" y="0"/>
                      <a:pt x="35" y="0"/>
                    </a:cubicBezTo>
                    <a:cubicBezTo>
                      <a:pt x="35" y="0"/>
                      <a:pt x="33" y="23"/>
                      <a:pt x="29" y="35"/>
                    </a:cubicBezTo>
                    <a:cubicBezTo>
                      <a:pt x="23" y="48"/>
                      <a:pt x="15" y="42"/>
                      <a:pt x="3" y="60"/>
                    </a:cubicBezTo>
                    <a:cubicBezTo>
                      <a:pt x="0" y="65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Freeform 136"/>
              <p:cNvSpPr/>
              <p:nvPr/>
            </p:nvSpPr>
            <p:spPr bwMode="auto">
              <a:xfrm>
                <a:off x="2344" y="3184"/>
                <a:ext cx="16" cy="8"/>
              </a:xfrm>
              <a:custGeom>
                <a:avLst/>
                <a:gdLst>
                  <a:gd name="T0" fmla="*/ 16 w 16"/>
                  <a:gd name="T1" fmla="*/ 6 h 8"/>
                  <a:gd name="T2" fmla="*/ 0 w 16"/>
                  <a:gd name="T3" fmla="*/ 8 h 8"/>
                  <a:gd name="T4" fmla="*/ 16 w 16"/>
                  <a:gd name="T5" fmla="*/ 0 h 8"/>
                  <a:gd name="T6" fmla="*/ 16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6" y="6"/>
                    </a:moveTo>
                    <a:lnTo>
                      <a:pt x="0" y="8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Freeform 137"/>
              <p:cNvSpPr/>
              <p:nvPr/>
            </p:nvSpPr>
            <p:spPr bwMode="auto">
              <a:xfrm>
                <a:off x="2370" y="3176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Freeform 138"/>
              <p:cNvSpPr/>
              <p:nvPr/>
            </p:nvSpPr>
            <p:spPr bwMode="auto">
              <a:xfrm>
                <a:off x="2350" y="3163"/>
                <a:ext cx="42" cy="8"/>
              </a:xfrm>
              <a:custGeom>
                <a:avLst/>
                <a:gdLst>
                  <a:gd name="T0" fmla="*/ 31 w 42"/>
                  <a:gd name="T1" fmla="*/ 5 h 8"/>
                  <a:gd name="T2" fmla="*/ 0 w 42"/>
                  <a:gd name="T3" fmla="*/ 8 h 8"/>
                  <a:gd name="T4" fmla="*/ 42 w 42"/>
                  <a:gd name="T5" fmla="*/ 0 h 8"/>
                  <a:gd name="T6" fmla="*/ 31 w 42"/>
                  <a:gd name="T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1" y="5"/>
                    </a:moveTo>
                    <a:lnTo>
                      <a:pt x="0" y="8"/>
                    </a:lnTo>
                    <a:lnTo>
                      <a:pt x="42" y="0"/>
                    </a:lnTo>
                    <a:lnTo>
                      <a:pt x="3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Freeform 139"/>
              <p:cNvSpPr/>
              <p:nvPr/>
            </p:nvSpPr>
            <p:spPr bwMode="auto">
              <a:xfrm>
                <a:off x="2397" y="3152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Freeform 140"/>
              <p:cNvSpPr/>
              <p:nvPr/>
            </p:nvSpPr>
            <p:spPr bwMode="auto">
              <a:xfrm>
                <a:off x="2362" y="3136"/>
                <a:ext cx="38" cy="13"/>
              </a:xfrm>
              <a:custGeom>
                <a:avLst/>
                <a:gdLst>
                  <a:gd name="T0" fmla="*/ 36 w 38"/>
                  <a:gd name="T1" fmla="*/ 6 h 13"/>
                  <a:gd name="T2" fmla="*/ 0 w 38"/>
                  <a:gd name="T3" fmla="*/ 13 h 13"/>
                  <a:gd name="T4" fmla="*/ 38 w 38"/>
                  <a:gd name="T5" fmla="*/ 0 h 13"/>
                  <a:gd name="T6" fmla="*/ 36 w 38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3">
                    <a:moveTo>
                      <a:pt x="36" y="6"/>
                    </a:moveTo>
                    <a:lnTo>
                      <a:pt x="0" y="13"/>
                    </a:lnTo>
                    <a:lnTo>
                      <a:pt x="38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Freeform 141"/>
              <p:cNvSpPr/>
              <p:nvPr/>
            </p:nvSpPr>
            <p:spPr bwMode="auto">
              <a:xfrm>
                <a:off x="2405" y="3122"/>
                <a:ext cx="17" cy="56"/>
              </a:xfrm>
              <a:custGeom>
                <a:avLst/>
                <a:gdLst>
                  <a:gd name="T0" fmla="*/ 0 w 17"/>
                  <a:gd name="T1" fmla="*/ 11 h 56"/>
                  <a:gd name="T2" fmla="*/ 17 w 17"/>
                  <a:gd name="T3" fmla="*/ 56 h 56"/>
                  <a:gd name="T4" fmla="*/ 1 w 17"/>
                  <a:gd name="T5" fmla="*/ 0 h 56"/>
                  <a:gd name="T6" fmla="*/ 0 w 17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56">
                    <a:moveTo>
                      <a:pt x="0" y="11"/>
                    </a:moveTo>
                    <a:lnTo>
                      <a:pt x="17" y="56"/>
                    </a:lnTo>
                    <a:lnTo>
                      <a:pt x="1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Freeform 142"/>
              <p:cNvSpPr/>
              <p:nvPr/>
            </p:nvSpPr>
            <p:spPr bwMode="auto">
              <a:xfrm>
                <a:off x="2947" y="3672"/>
                <a:ext cx="147" cy="91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Freeform 143"/>
              <p:cNvSpPr/>
              <p:nvPr/>
            </p:nvSpPr>
            <p:spPr bwMode="auto">
              <a:xfrm>
                <a:off x="2950" y="370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9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Freeform 144"/>
              <p:cNvSpPr/>
              <p:nvPr/>
            </p:nvSpPr>
            <p:spPr bwMode="auto">
              <a:xfrm>
                <a:off x="3048" y="3720"/>
                <a:ext cx="14" cy="11"/>
              </a:xfrm>
              <a:custGeom>
                <a:avLst/>
                <a:gdLst>
                  <a:gd name="T0" fmla="*/ 3 w 14"/>
                  <a:gd name="T1" fmla="*/ 0 h 11"/>
                  <a:gd name="T2" fmla="*/ 14 w 14"/>
                  <a:gd name="T3" fmla="*/ 11 h 11"/>
                  <a:gd name="T4" fmla="*/ 0 w 14"/>
                  <a:gd name="T5" fmla="*/ 5 h 11"/>
                  <a:gd name="T6" fmla="*/ 3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3" y="0"/>
                    </a:moveTo>
                    <a:lnTo>
                      <a:pt x="14" y="11"/>
                    </a:lnTo>
                    <a:lnTo>
                      <a:pt x="0" y="5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Freeform 145"/>
              <p:cNvSpPr/>
              <p:nvPr/>
            </p:nvSpPr>
            <p:spPr bwMode="auto">
              <a:xfrm>
                <a:off x="3029" y="3702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5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5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Freeform 146"/>
              <p:cNvSpPr/>
              <p:nvPr/>
            </p:nvSpPr>
            <p:spPr bwMode="auto">
              <a:xfrm>
                <a:off x="3011" y="3714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Freeform 147"/>
              <p:cNvSpPr/>
              <p:nvPr/>
            </p:nvSpPr>
            <p:spPr bwMode="auto">
              <a:xfrm>
                <a:off x="2995" y="3690"/>
                <a:ext cx="35" cy="24"/>
              </a:xfrm>
              <a:custGeom>
                <a:avLst/>
                <a:gdLst>
                  <a:gd name="T0" fmla="*/ 10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10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10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Freeform 148"/>
              <p:cNvSpPr/>
              <p:nvPr/>
            </p:nvSpPr>
            <p:spPr bwMode="auto">
              <a:xfrm>
                <a:off x="2985" y="3723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2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Freeform 149"/>
              <p:cNvSpPr/>
              <p:nvPr/>
            </p:nvSpPr>
            <p:spPr bwMode="auto">
              <a:xfrm>
                <a:off x="2969" y="3682"/>
                <a:ext cx="32" cy="49"/>
              </a:xfrm>
              <a:custGeom>
                <a:avLst/>
                <a:gdLst>
                  <a:gd name="T0" fmla="*/ 10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10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10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10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Freeform 150"/>
              <p:cNvSpPr/>
              <p:nvPr/>
            </p:nvSpPr>
            <p:spPr bwMode="auto">
              <a:xfrm>
                <a:off x="2845" y="3582"/>
                <a:ext cx="147" cy="92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29" y="57"/>
                      <a:pt x="0" y="49"/>
                      <a:pt x="0" y="49"/>
                    </a:cubicBezTo>
                    <a:cubicBezTo>
                      <a:pt x="0" y="49"/>
                      <a:pt x="2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5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Freeform 151"/>
              <p:cNvSpPr/>
              <p:nvPr/>
            </p:nvSpPr>
            <p:spPr bwMode="auto">
              <a:xfrm>
                <a:off x="2848" y="361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2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Freeform 152"/>
              <p:cNvSpPr/>
              <p:nvPr/>
            </p:nvSpPr>
            <p:spPr bwMode="auto">
              <a:xfrm>
                <a:off x="2944" y="3630"/>
                <a:ext cx="16" cy="12"/>
              </a:xfrm>
              <a:custGeom>
                <a:avLst/>
                <a:gdLst>
                  <a:gd name="T0" fmla="*/ 5 w 16"/>
                  <a:gd name="T1" fmla="*/ 0 h 12"/>
                  <a:gd name="T2" fmla="*/ 16 w 16"/>
                  <a:gd name="T3" fmla="*/ 12 h 12"/>
                  <a:gd name="T4" fmla="*/ 0 w 16"/>
                  <a:gd name="T5" fmla="*/ 5 h 12"/>
                  <a:gd name="T6" fmla="*/ 5 w 16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5" y="0"/>
                    </a:moveTo>
                    <a:lnTo>
                      <a:pt x="16" y="12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Freeform 153"/>
              <p:cNvSpPr/>
              <p:nvPr/>
            </p:nvSpPr>
            <p:spPr bwMode="auto">
              <a:xfrm>
                <a:off x="2926" y="3611"/>
                <a:ext cx="29" cy="19"/>
              </a:xfrm>
              <a:custGeom>
                <a:avLst/>
                <a:gdLst>
                  <a:gd name="T0" fmla="*/ 8 w 29"/>
                  <a:gd name="T1" fmla="*/ 19 h 19"/>
                  <a:gd name="T2" fmla="*/ 29 w 29"/>
                  <a:gd name="T3" fmla="*/ 0 h 19"/>
                  <a:gd name="T4" fmla="*/ 0 w 29"/>
                  <a:gd name="T5" fmla="*/ 16 h 19"/>
                  <a:gd name="T6" fmla="*/ 8 w 29"/>
                  <a:gd name="T7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9">
                    <a:moveTo>
                      <a:pt x="8" y="19"/>
                    </a:moveTo>
                    <a:lnTo>
                      <a:pt x="29" y="0"/>
                    </a:lnTo>
                    <a:lnTo>
                      <a:pt x="0" y="16"/>
                    </a:lnTo>
                    <a:lnTo>
                      <a:pt x="8" y="1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Freeform 154"/>
              <p:cNvSpPr/>
              <p:nvPr/>
            </p:nvSpPr>
            <p:spPr bwMode="auto">
              <a:xfrm>
                <a:off x="2907" y="3624"/>
                <a:ext cx="34" cy="27"/>
              </a:xfrm>
              <a:custGeom>
                <a:avLst/>
                <a:gdLst>
                  <a:gd name="T0" fmla="*/ 11 w 34"/>
                  <a:gd name="T1" fmla="*/ 5 h 27"/>
                  <a:gd name="T2" fmla="*/ 34 w 34"/>
                  <a:gd name="T3" fmla="*/ 27 h 27"/>
                  <a:gd name="T4" fmla="*/ 0 w 34"/>
                  <a:gd name="T5" fmla="*/ 0 h 27"/>
                  <a:gd name="T6" fmla="*/ 11 w 34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7">
                    <a:moveTo>
                      <a:pt x="11" y="5"/>
                    </a:moveTo>
                    <a:lnTo>
                      <a:pt x="34" y="27"/>
                    </a:lnTo>
                    <a:lnTo>
                      <a:pt x="0" y="0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Freeform 155"/>
              <p:cNvSpPr/>
              <p:nvPr/>
            </p:nvSpPr>
            <p:spPr bwMode="auto">
              <a:xfrm>
                <a:off x="2893" y="3600"/>
                <a:ext cx="35" cy="24"/>
              </a:xfrm>
              <a:custGeom>
                <a:avLst/>
                <a:gdLst>
                  <a:gd name="T0" fmla="*/ 9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9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9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9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Freeform 156"/>
              <p:cNvSpPr/>
              <p:nvPr/>
            </p:nvSpPr>
            <p:spPr bwMode="auto">
              <a:xfrm>
                <a:off x="2881" y="3634"/>
                <a:ext cx="36" cy="22"/>
              </a:xfrm>
              <a:custGeom>
                <a:avLst/>
                <a:gdLst>
                  <a:gd name="T0" fmla="*/ 5 w 36"/>
                  <a:gd name="T1" fmla="*/ 0 h 22"/>
                  <a:gd name="T2" fmla="*/ 36 w 36"/>
                  <a:gd name="T3" fmla="*/ 22 h 22"/>
                  <a:gd name="T4" fmla="*/ 0 w 36"/>
                  <a:gd name="T5" fmla="*/ 1 h 22"/>
                  <a:gd name="T6" fmla="*/ 5 w 36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2">
                    <a:moveTo>
                      <a:pt x="5" y="0"/>
                    </a:moveTo>
                    <a:lnTo>
                      <a:pt x="36" y="22"/>
                    </a:lnTo>
                    <a:lnTo>
                      <a:pt x="0" y="1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Freeform 157"/>
              <p:cNvSpPr/>
              <p:nvPr/>
            </p:nvSpPr>
            <p:spPr bwMode="auto">
              <a:xfrm>
                <a:off x="2865" y="3592"/>
                <a:ext cx="32" cy="50"/>
              </a:xfrm>
              <a:custGeom>
                <a:avLst/>
                <a:gdLst>
                  <a:gd name="T0" fmla="*/ 10 w 32"/>
                  <a:gd name="T1" fmla="*/ 42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2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Freeform 158"/>
              <p:cNvSpPr/>
              <p:nvPr/>
            </p:nvSpPr>
            <p:spPr bwMode="auto">
              <a:xfrm>
                <a:off x="2723" y="3467"/>
                <a:ext cx="147" cy="93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50 h 58"/>
                  <a:gd name="T4" fmla="*/ 14 w 92"/>
                  <a:gd name="T5" fmla="*/ 14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50"/>
                      <a:pt x="0" y="50"/>
                    </a:cubicBezTo>
                    <a:cubicBezTo>
                      <a:pt x="0" y="50"/>
                      <a:pt x="3" y="26"/>
                      <a:pt x="14" y="14"/>
                    </a:cubicBezTo>
                    <a:cubicBezTo>
                      <a:pt x="25" y="2"/>
                      <a:pt x="44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Freeform 159"/>
              <p:cNvSpPr/>
              <p:nvPr/>
            </p:nvSpPr>
            <p:spPr bwMode="auto">
              <a:xfrm>
                <a:off x="2728" y="3502"/>
                <a:ext cx="134" cy="42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0 w 84"/>
                  <a:gd name="T9" fmla="*/ 8 h 26"/>
                  <a:gd name="T10" fmla="*/ 65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4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8" y="12"/>
                      <a:pt x="30" y="8"/>
                    </a:cubicBezTo>
                    <a:cubicBezTo>
                      <a:pt x="44" y="3"/>
                      <a:pt x="44" y="14"/>
                      <a:pt x="65" y="11"/>
                    </a:cubicBezTo>
                    <a:cubicBezTo>
                      <a:pt x="71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160"/>
              <p:cNvSpPr/>
              <p:nvPr/>
            </p:nvSpPr>
            <p:spPr bwMode="auto">
              <a:xfrm>
                <a:off x="2824" y="3517"/>
                <a:ext cx="14" cy="11"/>
              </a:xfrm>
              <a:custGeom>
                <a:avLst/>
                <a:gdLst>
                  <a:gd name="T0" fmla="*/ 5 w 14"/>
                  <a:gd name="T1" fmla="*/ 0 h 11"/>
                  <a:gd name="T2" fmla="*/ 14 w 14"/>
                  <a:gd name="T3" fmla="*/ 11 h 11"/>
                  <a:gd name="T4" fmla="*/ 0 w 14"/>
                  <a:gd name="T5" fmla="*/ 3 h 11"/>
                  <a:gd name="T6" fmla="*/ 5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5" y="0"/>
                    </a:moveTo>
                    <a:lnTo>
                      <a:pt x="14" y="11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6" name="Freeform 161"/>
              <p:cNvSpPr/>
              <p:nvPr/>
            </p:nvSpPr>
            <p:spPr bwMode="auto">
              <a:xfrm>
                <a:off x="2806" y="3498"/>
                <a:ext cx="27" cy="17"/>
              </a:xfrm>
              <a:custGeom>
                <a:avLst/>
                <a:gdLst>
                  <a:gd name="T0" fmla="*/ 7 w 27"/>
                  <a:gd name="T1" fmla="*/ 17 h 17"/>
                  <a:gd name="T2" fmla="*/ 27 w 27"/>
                  <a:gd name="T3" fmla="*/ 0 h 17"/>
                  <a:gd name="T4" fmla="*/ 0 w 27"/>
                  <a:gd name="T5" fmla="*/ 14 h 17"/>
                  <a:gd name="T6" fmla="*/ 7 w 27"/>
                  <a:gd name="T7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7">
                    <a:moveTo>
                      <a:pt x="7" y="17"/>
                    </a:moveTo>
                    <a:lnTo>
                      <a:pt x="27" y="0"/>
                    </a:lnTo>
                    <a:lnTo>
                      <a:pt x="0" y="14"/>
                    </a:lnTo>
                    <a:lnTo>
                      <a:pt x="7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7" name="Freeform 162"/>
              <p:cNvSpPr/>
              <p:nvPr/>
            </p:nvSpPr>
            <p:spPr bwMode="auto">
              <a:xfrm>
                <a:off x="2787" y="3510"/>
                <a:ext cx="32" cy="26"/>
              </a:xfrm>
              <a:custGeom>
                <a:avLst/>
                <a:gdLst>
                  <a:gd name="T0" fmla="*/ 10 w 32"/>
                  <a:gd name="T1" fmla="*/ 4 h 26"/>
                  <a:gd name="T2" fmla="*/ 32 w 32"/>
                  <a:gd name="T3" fmla="*/ 26 h 26"/>
                  <a:gd name="T4" fmla="*/ 0 w 32"/>
                  <a:gd name="T5" fmla="*/ 0 h 26"/>
                  <a:gd name="T6" fmla="*/ 10 w 32"/>
                  <a:gd name="T7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10" y="4"/>
                    </a:moveTo>
                    <a:lnTo>
                      <a:pt x="32" y="26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163"/>
              <p:cNvSpPr/>
              <p:nvPr/>
            </p:nvSpPr>
            <p:spPr bwMode="auto">
              <a:xfrm>
                <a:off x="2773" y="3485"/>
                <a:ext cx="33" cy="25"/>
              </a:xfrm>
              <a:custGeom>
                <a:avLst/>
                <a:gdLst>
                  <a:gd name="T0" fmla="*/ 9 w 33"/>
                  <a:gd name="T1" fmla="*/ 24 h 25"/>
                  <a:gd name="T2" fmla="*/ 33 w 33"/>
                  <a:gd name="T3" fmla="*/ 0 h 25"/>
                  <a:gd name="T4" fmla="*/ 0 w 33"/>
                  <a:gd name="T5" fmla="*/ 25 h 25"/>
                  <a:gd name="T6" fmla="*/ 9 w 33"/>
                  <a:gd name="T7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5">
                    <a:moveTo>
                      <a:pt x="9" y="24"/>
                    </a:moveTo>
                    <a:lnTo>
                      <a:pt x="33" y="0"/>
                    </a:lnTo>
                    <a:lnTo>
                      <a:pt x="0" y="25"/>
                    </a:lnTo>
                    <a:lnTo>
                      <a:pt x="9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164"/>
              <p:cNvSpPr/>
              <p:nvPr/>
            </p:nvSpPr>
            <p:spPr bwMode="auto">
              <a:xfrm>
                <a:off x="2761" y="3518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4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165"/>
              <p:cNvSpPr/>
              <p:nvPr/>
            </p:nvSpPr>
            <p:spPr bwMode="auto">
              <a:xfrm>
                <a:off x="2745" y="3478"/>
                <a:ext cx="32" cy="48"/>
              </a:xfrm>
              <a:custGeom>
                <a:avLst/>
                <a:gdLst>
                  <a:gd name="T0" fmla="*/ 10 w 32"/>
                  <a:gd name="T1" fmla="*/ 42 h 48"/>
                  <a:gd name="T2" fmla="*/ 32 w 32"/>
                  <a:gd name="T3" fmla="*/ 0 h 48"/>
                  <a:gd name="T4" fmla="*/ 0 w 32"/>
                  <a:gd name="T5" fmla="*/ 48 h 48"/>
                  <a:gd name="T6" fmla="*/ 10 w 32"/>
                  <a:gd name="T7" fmla="*/ 4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10" y="42"/>
                    </a:moveTo>
                    <a:lnTo>
                      <a:pt x="32" y="0"/>
                    </a:lnTo>
                    <a:lnTo>
                      <a:pt x="0" y="48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166"/>
              <p:cNvSpPr/>
              <p:nvPr/>
            </p:nvSpPr>
            <p:spPr bwMode="auto">
              <a:xfrm>
                <a:off x="2603" y="343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167"/>
              <p:cNvSpPr/>
              <p:nvPr/>
            </p:nvSpPr>
            <p:spPr bwMode="auto">
              <a:xfrm>
                <a:off x="2533" y="3304"/>
                <a:ext cx="45" cy="10"/>
              </a:xfrm>
              <a:custGeom>
                <a:avLst/>
                <a:gdLst>
                  <a:gd name="T0" fmla="*/ 6 w 45"/>
                  <a:gd name="T1" fmla="*/ 10 h 10"/>
                  <a:gd name="T2" fmla="*/ 45 w 45"/>
                  <a:gd name="T3" fmla="*/ 0 h 10"/>
                  <a:gd name="T4" fmla="*/ 0 w 45"/>
                  <a:gd name="T5" fmla="*/ 0 h 10"/>
                  <a:gd name="T6" fmla="*/ 6 w 45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10">
                    <a:moveTo>
                      <a:pt x="6" y="10"/>
                    </a:moveTo>
                    <a:lnTo>
                      <a:pt x="45" y="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168"/>
              <p:cNvSpPr/>
              <p:nvPr/>
            </p:nvSpPr>
            <p:spPr bwMode="auto">
              <a:xfrm>
                <a:off x="2451" y="3110"/>
                <a:ext cx="53" cy="20"/>
              </a:xfrm>
              <a:custGeom>
                <a:avLst/>
                <a:gdLst>
                  <a:gd name="T0" fmla="*/ 15 w 53"/>
                  <a:gd name="T1" fmla="*/ 20 h 20"/>
                  <a:gd name="T2" fmla="*/ 53 w 53"/>
                  <a:gd name="T3" fmla="*/ 10 h 20"/>
                  <a:gd name="T4" fmla="*/ 0 w 53"/>
                  <a:gd name="T5" fmla="*/ 0 h 20"/>
                  <a:gd name="T6" fmla="*/ 15 w 53"/>
                  <a:gd name="T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0">
                    <a:moveTo>
                      <a:pt x="15" y="20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169"/>
              <p:cNvSpPr/>
              <p:nvPr/>
            </p:nvSpPr>
            <p:spPr bwMode="auto">
              <a:xfrm>
                <a:off x="2640" y="3362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170"/>
              <p:cNvSpPr/>
              <p:nvPr/>
            </p:nvSpPr>
            <p:spPr bwMode="auto">
              <a:xfrm>
                <a:off x="2643" y="3395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6 h 27"/>
                  <a:gd name="T6" fmla="*/ 0 w 84"/>
                  <a:gd name="T7" fmla="*/ 27 h 27"/>
                  <a:gd name="T8" fmla="*/ 31 w 84"/>
                  <a:gd name="T9" fmla="*/ 9 h 27"/>
                  <a:gd name="T10" fmla="*/ 66 w 84"/>
                  <a:gd name="T11" fmla="*/ 12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6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9"/>
                    </a:cubicBezTo>
                    <a:cubicBezTo>
                      <a:pt x="44" y="4"/>
                      <a:pt x="45" y="15"/>
                      <a:pt x="66" y="12"/>
                    </a:cubicBezTo>
                    <a:cubicBezTo>
                      <a:pt x="72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171"/>
              <p:cNvSpPr/>
              <p:nvPr/>
            </p:nvSpPr>
            <p:spPr bwMode="auto">
              <a:xfrm>
                <a:off x="2739" y="3410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172"/>
              <p:cNvSpPr/>
              <p:nvPr/>
            </p:nvSpPr>
            <p:spPr bwMode="auto">
              <a:xfrm>
                <a:off x="2721" y="3392"/>
                <a:ext cx="29" cy="18"/>
              </a:xfrm>
              <a:custGeom>
                <a:avLst/>
                <a:gdLst>
                  <a:gd name="T0" fmla="*/ 8 w 29"/>
                  <a:gd name="T1" fmla="*/ 18 h 18"/>
                  <a:gd name="T2" fmla="*/ 29 w 29"/>
                  <a:gd name="T3" fmla="*/ 0 h 18"/>
                  <a:gd name="T4" fmla="*/ 0 w 29"/>
                  <a:gd name="T5" fmla="*/ 14 h 18"/>
                  <a:gd name="T6" fmla="*/ 8 w 29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8">
                    <a:moveTo>
                      <a:pt x="8" y="18"/>
                    </a:moveTo>
                    <a:lnTo>
                      <a:pt x="29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173"/>
              <p:cNvSpPr/>
              <p:nvPr/>
            </p:nvSpPr>
            <p:spPr bwMode="auto">
              <a:xfrm>
                <a:off x="2704" y="3403"/>
                <a:ext cx="32" cy="27"/>
              </a:xfrm>
              <a:custGeom>
                <a:avLst/>
                <a:gdLst>
                  <a:gd name="T0" fmla="*/ 9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9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9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174"/>
              <p:cNvSpPr/>
              <p:nvPr/>
            </p:nvSpPr>
            <p:spPr bwMode="auto">
              <a:xfrm>
                <a:off x="2688" y="3379"/>
                <a:ext cx="35" cy="26"/>
              </a:xfrm>
              <a:custGeom>
                <a:avLst/>
                <a:gdLst>
                  <a:gd name="T0" fmla="*/ 9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9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9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9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175"/>
              <p:cNvSpPr/>
              <p:nvPr/>
            </p:nvSpPr>
            <p:spPr bwMode="auto">
              <a:xfrm>
                <a:off x="2677" y="3413"/>
                <a:ext cx="35" cy="22"/>
              </a:xfrm>
              <a:custGeom>
                <a:avLst/>
                <a:gdLst>
                  <a:gd name="T0" fmla="*/ 5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5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5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176"/>
              <p:cNvSpPr/>
              <p:nvPr/>
            </p:nvSpPr>
            <p:spPr bwMode="auto">
              <a:xfrm>
                <a:off x="2662" y="3371"/>
                <a:ext cx="31" cy="50"/>
              </a:xfrm>
              <a:custGeom>
                <a:avLst/>
                <a:gdLst>
                  <a:gd name="T0" fmla="*/ 10 w 31"/>
                  <a:gd name="T1" fmla="*/ 43 h 50"/>
                  <a:gd name="T2" fmla="*/ 31 w 31"/>
                  <a:gd name="T3" fmla="*/ 0 h 50"/>
                  <a:gd name="T4" fmla="*/ 0 w 31"/>
                  <a:gd name="T5" fmla="*/ 50 h 50"/>
                  <a:gd name="T6" fmla="*/ 10 w 31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50">
                    <a:moveTo>
                      <a:pt x="10" y="43"/>
                    </a:moveTo>
                    <a:lnTo>
                      <a:pt x="31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Freeform 177"/>
              <p:cNvSpPr/>
              <p:nvPr/>
            </p:nvSpPr>
            <p:spPr bwMode="auto">
              <a:xfrm>
                <a:off x="2560" y="3226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178"/>
              <p:cNvSpPr/>
              <p:nvPr/>
            </p:nvSpPr>
            <p:spPr bwMode="auto">
              <a:xfrm>
                <a:off x="2563" y="3261"/>
                <a:ext cx="134" cy="41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1 w 84"/>
                  <a:gd name="T9" fmla="*/ 8 h 26"/>
                  <a:gd name="T10" fmla="*/ 66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3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9" y="12"/>
                      <a:pt x="31" y="8"/>
                    </a:cubicBezTo>
                    <a:cubicBezTo>
                      <a:pt x="44" y="3"/>
                      <a:pt x="45" y="14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179"/>
              <p:cNvSpPr/>
              <p:nvPr/>
            </p:nvSpPr>
            <p:spPr bwMode="auto">
              <a:xfrm>
                <a:off x="2659" y="3274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180"/>
              <p:cNvSpPr/>
              <p:nvPr/>
            </p:nvSpPr>
            <p:spPr bwMode="auto">
              <a:xfrm>
                <a:off x="2642" y="3256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4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181"/>
              <p:cNvSpPr/>
              <p:nvPr/>
            </p:nvSpPr>
            <p:spPr bwMode="auto">
              <a:xfrm>
                <a:off x="2624" y="3267"/>
                <a:ext cx="32" cy="27"/>
              </a:xfrm>
              <a:custGeom>
                <a:avLst/>
                <a:gdLst>
                  <a:gd name="T0" fmla="*/ 10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182"/>
              <p:cNvSpPr/>
              <p:nvPr/>
            </p:nvSpPr>
            <p:spPr bwMode="auto">
              <a:xfrm>
                <a:off x="2608" y="3243"/>
                <a:ext cx="35" cy="26"/>
              </a:xfrm>
              <a:custGeom>
                <a:avLst/>
                <a:gdLst>
                  <a:gd name="T0" fmla="*/ 10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10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10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10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183"/>
              <p:cNvSpPr/>
              <p:nvPr/>
            </p:nvSpPr>
            <p:spPr bwMode="auto">
              <a:xfrm>
                <a:off x="2597" y="3277"/>
                <a:ext cx="35" cy="22"/>
              </a:xfrm>
              <a:custGeom>
                <a:avLst/>
                <a:gdLst>
                  <a:gd name="T0" fmla="*/ 6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6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6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184"/>
              <p:cNvSpPr/>
              <p:nvPr/>
            </p:nvSpPr>
            <p:spPr bwMode="auto">
              <a:xfrm>
                <a:off x="2582" y="3235"/>
                <a:ext cx="32" cy="50"/>
              </a:xfrm>
              <a:custGeom>
                <a:avLst/>
                <a:gdLst>
                  <a:gd name="T0" fmla="*/ 10 w 32"/>
                  <a:gd name="T1" fmla="*/ 43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3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185"/>
              <p:cNvSpPr/>
              <p:nvPr/>
            </p:nvSpPr>
            <p:spPr bwMode="auto">
              <a:xfrm>
                <a:off x="2486" y="3048"/>
                <a:ext cx="149" cy="91"/>
              </a:xfrm>
              <a:custGeom>
                <a:avLst/>
                <a:gdLst>
                  <a:gd name="T0" fmla="*/ 50 w 93"/>
                  <a:gd name="T1" fmla="*/ 52 h 57"/>
                  <a:gd name="T2" fmla="*/ 0 w 93"/>
                  <a:gd name="T3" fmla="*/ 49 h 57"/>
                  <a:gd name="T4" fmla="*/ 14 w 93"/>
                  <a:gd name="T5" fmla="*/ 13 h 57"/>
                  <a:gd name="T6" fmla="*/ 53 w 93"/>
                  <a:gd name="T7" fmla="*/ 8 h 57"/>
                  <a:gd name="T8" fmla="*/ 93 w 93"/>
                  <a:gd name="T9" fmla="*/ 18 h 57"/>
                  <a:gd name="T10" fmla="*/ 50 w 93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4" y="0"/>
                      <a:pt x="53" y="8"/>
                    </a:cubicBezTo>
                    <a:cubicBezTo>
                      <a:pt x="66" y="18"/>
                      <a:pt x="93" y="18"/>
                      <a:pt x="93" y="18"/>
                    </a:cubicBezTo>
                    <a:cubicBezTo>
                      <a:pt x="93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186"/>
              <p:cNvSpPr/>
              <p:nvPr/>
            </p:nvSpPr>
            <p:spPr bwMode="auto">
              <a:xfrm>
                <a:off x="2491" y="3082"/>
                <a:ext cx="135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0 w 84"/>
                  <a:gd name="T9" fmla="*/ 8 h 27"/>
                  <a:gd name="T10" fmla="*/ 65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3"/>
                      <a:pt x="30" y="8"/>
                    </a:cubicBezTo>
                    <a:cubicBezTo>
                      <a:pt x="44" y="4"/>
                      <a:pt x="44" y="15"/>
                      <a:pt x="65" y="11"/>
                    </a:cubicBezTo>
                    <a:cubicBezTo>
                      <a:pt x="71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187"/>
              <p:cNvSpPr/>
              <p:nvPr/>
            </p:nvSpPr>
            <p:spPr bwMode="auto">
              <a:xfrm>
                <a:off x="2587" y="3096"/>
                <a:ext cx="15" cy="11"/>
              </a:xfrm>
              <a:custGeom>
                <a:avLst/>
                <a:gdLst>
                  <a:gd name="T0" fmla="*/ 5 w 15"/>
                  <a:gd name="T1" fmla="*/ 0 h 11"/>
                  <a:gd name="T2" fmla="*/ 15 w 15"/>
                  <a:gd name="T3" fmla="*/ 11 h 11"/>
                  <a:gd name="T4" fmla="*/ 0 w 15"/>
                  <a:gd name="T5" fmla="*/ 5 h 11"/>
                  <a:gd name="T6" fmla="*/ 5 w 15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5" y="0"/>
                    </a:moveTo>
                    <a:lnTo>
                      <a:pt x="15" y="11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188"/>
              <p:cNvSpPr/>
              <p:nvPr/>
            </p:nvSpPr>
            <p:spPr bwMode="auto">
              <a:xfrm>
                <a:off x="2570" y="3078"/>
                <a:ext cx="27" cy="18"/>
              </a:xfrm>
              <a:custGeom>
                <a:avLst/>
                <a:gdLst>
                  <a:gd name="T0" fmla="*/ 6 w 27"/>
                  <a:gd name="T1" fmla="*/ 18 h 18"/>
                  <a:gd name="T2" fmla="*/ 27 w 27"/>
                  <a:gd name="T3" fmla="*/ 0 h 18"/>
                  <a:gd name="T4" fmla="*/ 0 w 27"/>
                  <a:gd name="T5" fmla="*/ 15 h 18"/>
                  <a:gd name="T6" fmla="*/ 6 w 27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8">
                    <a:moveTo>
                      <a:pt x="6" y="18"/>
                    </a:moveTo>
                    <a:lnTo>
                      <a:pt x="27" y="0"/>
                    </a:lnTo>
                    <a:lnTo>
                      <a:pt x="0" y="15"/>
                    </a:lnTo>
                    <a:lnTo>
                      <a:pt x="6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189"/>
              <p:cNvSpPr/>
              <p:nvPr/>
            </p:nvSpPr>
            <p:spPr bwMode="auto">
              <a:xfrm>
                <a:off x="2550" y="3090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190"/>
              <p:cNvSpPr/>
              <p:nvPr/>
            </p:nvSpPr>
            <p:spPr bwMode="auto">
              <a:xfrm>
                <a:off x="2536" y="3066"/>
                <a:ext cx="34" cy="24"/>
              </a:xfrm>
              <a:custGeom>
                <a:avLst/>
                <a:gdLst>
                  <a:gd name="T0" fmla="*/ 10 w 34"/>
                  <a:gd name="T1" fmla="*/ 22 h 24"/>
                  <a:gd name="T2" fmla="*/ 34 w 34"/>
                  <a:gd name="T3" fmla="*/ 0 h 24"/>
                  <a:gd name="T4" fmla="*/ 0 w 34"/>
                  <a:gd name="T5" fmla="*/ 24 h 24"/>
                  <a:gd name="T6" fmla="*/ 10 w 34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10" y="22"/>
                    </a:moveTo>
                    <a:lnTo>
                      <a:pt x="34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191"/>
              <p:cNvSpPr/>
              <p:nvPr/>
            </p:nvSpPr>
            <p:spPr bwMode="auto">
              <a:xfrm>
                <a:off x="2525" y="3099"/>
                <a:ext cx="33" cy="23"/>
              </a:xfrm>
              <a:custGeom>
                <a:avLst/>
                <a:gdLst>
                  <a:gd name="T0" fmla="*/ 5 w 33"/>
                  <a:gd name="T1" fmla="*/ 0 h 23"/>
                  <a:gd name="T2" fmla="*/ 33 w 33"/>
                  <a:gd name="T3" fmla="*/ 23 h 23"/>
                  <a:gd name="T4" fmla="*/ 0 w 33"/>
                  <a:gd name="T5" fmla="*/ 2 h 23"/>
                  <a:gd name="T6" fmla="*/ 5 w 33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3">
                    <a:moveTo>
                      <a:pt x="5" y="0"/>
                    </a:moveTo>
                    <a:lnTo>
                      <a:pt x="33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192"/>
              <p:cNvSpPr/>
              <p:nvPr/>
            </p:nvSpPr>
            <p:spPr bwMode="auto">
              <a:xfrm>
                <a:off x="2509" y="3058"/>
                <a:ext cx="32" cy="49"/>
              </a:xfrm>
              <a:custGeom>
                <a:avLst/>
                <a:gdLst>
                  <a:gd name="T0" fmla="*/ 9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9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9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9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193"/>
              <p:cNvSpPr/>
              <p:nvPr/>
            </p:nvSpPr>
            <p:spPr bwMode="auto">
              <a:xfrm>
                <a:off x="1984" y="2618"/>
                <a:ext cx="397" cy="1601"/>
              </a:xfrm>
              <a:custGeom>
                <a:avLst/>
                <a:gdLst>
                  <a:gd name="T0" fmla="*/ 248 w 248"/>
                  <a:gd name="T1" fmla="*/ 0 h 1001"/>
                  <a:gd name="T2" fmla="*/ 77 w 248"/>
                  <a:gd name="T3" fmla="*/ 426 h 1001"/>
                  <a:gd name="T4" fmla="*/ 57 w 248"/>
                  <a:gd name="T5" fmla="*/ 682 h 1001"/>
                  <a:gd name="T6" fmla="*/ 134 w 248"/>
                  <a:gd name="T7" fmla="*/ 1001 h 1001"/>
                  <a:gd name="T8" fmla="*/ 56 w 248"/>
                  <a:gd name="T9" fmla="*/ 750 h 1001"/>
                  <a:gd name="T10" fmla="*/ 93 w 248"/>
                  <a:gd name="T11" fmla="*/ 309 h 1001"/>
                  <a:gd name="T12" fmla="*/ 248 w 248"/>
                  <a:gd name="T13" fmla="*/ 0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1001">
                    <a:moveTo>
                      <a:pt x="248" y="0"/>
                    </a:moveTo>
                    <a:cubicBezTo>
                      <a:pt x="248" y="0"/>
                      <a:pt x="112" y="284"/>
                      <a:pt x="77" y="426"/>
                    </a:cubicBezTo>
                    <a:cubicBezTo>
                      <a:pt x="63" y="483"/>
                      <a:pt x="46" y="601"/>
                      <a:pt x="57" y="682"/>
                    </a:cubicBezTo>
                    <a:cubicBezTo>
                      <a:pt x="78" y="829"/>
                      <a:pt x="134" y="1001"/>
                      <a:pt x="134" y="1001"/>
                    </a:cubicBezTo>
                    <a:cubicBezTo>
                      <a:pt x="134" y="1001"/>
                      <a:pt x="62" y="797"/>
                      <a:pt x="56" y="750"/>
                    </a:cubicBezTo>
                    <a:cubicBezTo>
                      <a:pt x="47" y="669"/>
                      <a:pt x="0" y="554"/>
                      <a:pt x="93" y="309"/>
                    </a:cubicBezTo>
                    <a:cubicBezTo>
                      <a:pt x="174" y="98"/>
                      <a:pt x="248" y="0"/>
                      <a:pt x="248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194"/>
              <p:cNvSpPr/>
              <p:nvPr/>
            </p:nvSpPr>
            <p:spPr bwMode="auto">
              <a:xfrm>
                <a:off x="2130" y="3979"/>
                <a:ext cx="56" cy="50"/>
              </a:xfrm>
              <a:custGeom>
                <a:avLst/>
                <a:gdLst>
                  <a:gd name="T0" fmla="*/ 5 w 56"/>
                  <a:gd name="T1" fmla="*/ 19 h 50"/>
                  <a:gd name="T2" fmla="*/ 56 w 56"/>
                  <a:gd name="T3" fmla="*/ 50 h 50"/>
                  <a:gd name="T4" fmla="*/ 0 w 56"/>
                  <a:gd name="T5" fmla="*/ 0 h 50"/>
                  <a:gd name="T6" fmla="*/ 5 w 56"/>
                  <a:gd name="T7" fmla="*/ 1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50">
                    <a:moveTo>
                      <a:pt x="5" y="19"/>
                    </a:moveTo>
                    <a:lnTo>
                      <a:pt x="56" y="50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195"/>
              <p:cNvSpPr/>
              <p:nvPr/>
            </p:nvSpPr>
            <p:spPr bwMode="auto">
              <a:xfrm>
                <a:off x="2085" y="3938"/>
                <a:ext cx="26" cy="51"/>
              </a:xfrm>
              <a:custGeom>
                <a:avLst/>
                <a:gdLst>
                  <a:gd name="T0" fmla="*/ 26 w 26"/>
                  <a:gd name="T1" fmla="*/ 14 h 51"/>
                  <a:gd name="T2" fmla="*/ 0 w 26"/>
                  <a:gd name="T3" fmla="*/ 51 h 51"/>
                  <a:gd name="T4" fmla="*/ 21 w 26"/>
                  <a:gd name="T5" fmla="*/ 0 h 51"/>
                  <a:gd name="T6" fmla="*/ 26 w 26"/>
                  <a:gd name="T7" fmla="*/ 1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26" y="14"/>
                    </a:moveTo>
                    <a:lnTo>
                      <a:pt x="0" y="51"/>
                    </a:lnTo>
                    <a:lnTo>
                      <a:pt x="21" y="0"/>
                    </a:lnTo>
                    <a:lnTo>
                      <a:pt x="26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196"/>
              <p:cNvSpPr/>
              <p:nvPr/>
            </p:nvSpPr>
            <p:spPr bwMode="auto">
              <a:xfrm>
                <a:off x="2103" y="3858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197"/>
              <p:cNvSpPr/>
              <p:nvPr/>
            </p:nvSpPr>
            <p:spPr bwMode="auto">
              <a:xfrm>
                <a:off x="2050" y="3784"/>
                <a:ext cx="24" cy="53"/>
              </a:xfrm>
              <a:custGeom>
                <a:avLst/>
                <a:gdLst>
                  <a:gd name="T0" fmla="*/ 24 w 24"/>
                  <a:gd name="T1" fmla="*/ 21 h 53"/>
                  <a:gd name="T2" fmla="*/ 0 w 24"/>
                  <a:gd name="T3" fmla="*/ 53 h 53"/>
                  <a:gd name="T4" fmla="*/ 21 w 24"/>
                  <a:gd name="T5" fmla="*/ 0 h 53"/>
                  <a:gd name="T6" fmla="*/ 24 w 24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3">
                    <a:moveTo>
                      <a:pt x="24" y="21"/>
                    </a:moveTo>
                    <a:lnTo>
                      <a:pt x="0" y="53"/>
                    </a:lnTo>
                    <a:lnTo>
                      <a:pt x="21" y="0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198"/>
              <p:cNvSpPr/>
              <p:nvPr/>
            </p:nvSpPr>
            <p:spPr bwMode="auto">
              <a:xfrm>
                <a:off x="2072" y="3677"/>
                <a:ext cx="39" cy="38"/>
              </a:xfrm>
              <a:custGeom>
                <a:avLst/>
                <a:gdLst>
                  <a:gd name="T0" fmla="*/ 2 w 39"/>
                  <a:gd name="T1" fmla="*/ 24 h 38"/>
                  <a:gd name="T2" fmla="*/ 39 w 39"/>
                  <a:gd name="T3" fmla="*/ 38 h 38"/>
                  <a:gd name="T4" fmla="*/ 0 w 39"/>
                  <a:gd name="T5" fmla="*/ 0 h 38"/>
                  <a:gd name="T6" fmla="*/ 2 w 39"/>
                  <a:gd name="T7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38">
                    <a:moveTo>
                      <a:pt x="2" y="24"/>
                    </a:moveTo>
                    <a:lnTo>
                      <a:pt x="39" y="38"/>
                    </a:lnTo>
                    <a:lnTo>
                      <a:pt x="0" y="0"/>
                    </a:lnTo>
                    <a:lnTo>
                      <a:pt x="2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199"/>
              <p:cNvSpPr/>
              <p:nvPr/>
            </p:nvSpPr>
            <p:spPr bwMode="auto">
              <a:xfrm>
                <a:off x="2141" y="4074"/>
                <a:ext cx="128" cy="193"/>
              </a:xfrm>
              <a:custGeom>
                <a:avLst/>
                <a:gdLst>
                  <a:gd name="T0" fmla="*/ 10 w 80"/>
                  <a:gd name="T1" fmla="*/ 69 h 121"/>
                  <a:gd name="T2" fmla="*/ 6 w 80"/>
                  <a:gd name="T3" fmla="*/ 0 h 121"/>
                  <a:gd name="T4" fmla="*/ 58 w 80"/>
                  <a:gd name="T5" fmla="*/ 14 h 121"/>
                  <a:gd name="T6" fmla="*/ 71 w 80"/>
                  <a:gd name="T7" fmla="*/ 66 h 121"/>
                  <a:gd name="T8" fmla="*/ 63 w 80"/>
                  <a:gd name="T9" fmla="*/ 121 h 121"/>
                  <a:gd name="T10" fmla="*/ 10 w 80"/>
                  <a:gd name="T11" fmla="*/ 69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121">
                    <a:moveTo>
                      <a:pt x="10" y="69"/>
                    </a:moveTo>
                    <a:cubicBezTo>
                      <a:pt x="0" y="42"/>
                      <a:pt x="6" y="0"/>
                      <a:pt x="6" y="0"/>
                    </a:cubicBezTo>
                    <a:cubicBezTo>
                      <a:pt x="6" y="0"/>
                      <a:pt x="39" y="0"/>
                      <a:pt x="58" y="14"/>
                    </a:cubicBezTo>
                    <a:cubicBezTo>
                      <a:pt x="75" y="26"/>
                      <a:pt x="80" y="52"/>
                      <a:pt x="71" y="66"/>
                    </a:cubicBezTo>
                    <a:cubicBezTo>
                      <a:pt x="58" y="85"/>
                      <a:pt x="63" y="121"/>
                      <a:pt x="63" y="121"/>
                    </a:cubicBezTo>
                    <a:cubicBezTo>
                      <a:pt x="63" y="121"/>
                      <a:pt x="25" y="111"/>
                      <a:pt x="10" y="6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200"/>
              <p:cNvSpPr/>
              <p:nvPr/>
            </p:nvSpPr>
            <p:spPr bwMode="auto">
              <a:xfrm>
                <a:off x="2155" y="4078"/>
                <a:ext cx="77" cy="176"/>
              </a:xfrm>
              <a:custGeom>
                <a:avLst/>
                <a:gdLst>
                  <a:gd name="T0" fmla="*/ 48 w 48"/>
                  <a:gd name="T1" fmla="*/ 110 h 110"/>
                  <a:gd name="T2" fmla="*/ 36 w 48"/>
                  <a:gd name="T3" fmla="*/ 83 h 110"/>
                  <a:gd name="T4" fmla="*/ 33 w 48"/>
                  <a:gd name="T5" fmla="*/ 35 h 110"/>
                  <a:gd name="T6" fmla="*/ 0 w 48"/>
                  <a:gd name="T7" fmla="*/ 0 h 110"/>
                  <a:gd name="T8" fmla="*/ 29 w 48"/>
                  <a:gd name="T9" fmla="*/ 39 h 110"/>
                  <a:gd name="T10" fmla="*/ 30 w 48"/>
                  <a:gd name="T11" fmla="*/ 87 h 110"/>
                  <a:gd name="T12" fmla="*/ 48 w 48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110">
                    <a:moveTo>
                      <a:pt x="48" y="110"/>
                    </a:moveTo>
                    <a:cubicBezTo>
                      <a:pt x="48" y="110"/>
                      <a:pt x="42" y="97"/>
                      <a:pt x="36" y="83"/>
                    </a:cubicBezTo>
                    <a:cubicBezTo>
                      <a:pt x="29" y="63"/>
                      <a:pt x="41" y="50"/>
                      <a:pt x="33" y="35"/>
                    </a:cubicBezTo>
                    <a:cubicBezTo>
                      <a:pt x="25" y="19"/>
                      <a:pt x="0" y="0"/>
                      <a:pt x="0" y="0"/>
                    </a:cubicBezTo>
                    <a:cubicBezTo>
                      <a:pt x="0" y="0"/>
                      <a:pt x="22" y="23"/>
                      <a:pt x="29" y="39"/>
                    </a:cubicBezTo>
                    <a:cubicBezTo>
                      <a:pt x="38" y="56"/>
                      <a:pt x="23" y="59"/>
                      <a:pt x="30" y="87"/>
                    </a:cubicBezTo>
                    <a:cubicBezTo>
                      <a:pt x="32" y="95"/>
                      <a:pt x="48" y="110"/>
                      <a:pt x="48" y="11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201"/>
              <p:cNvSpPr/>
              <p:nvPr/>
            </p:nvSpPr>
            <p:spPr bwMode="auto">
              <a:xfrm>
                <a:off x="2194" y="4206"/>
                <a:ext cx="14" cy="21"/>
              </a:xfrm>
              <a:custGeom>
                <a:avLst/>
                <a:gdLst>
                  <a:gd name="T0" fmla="*/ 14 w 14"/>
                  <a:gd name="T1" fmla="*/ 5 h 21"/>
                  <a:gd name="T2" fmla="*/ 0 w 14"/>
                  <a:gd name="T3" fmla="*/ 21 h 21"/>
                  <a:gd name="T4" fmla="*/ 8 w 14"/>
                  <a:gd name="T5" fmla="*/ 0 h 21"/>
                  <a:gd name="T6" fmla="*/ 14 w 14"/>
                  <a:gd name="T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1">
                    <a:moveTo>
                      <a:pt x="14" y="5"/>
                    </a:moveTo>
                    <a:lnTo>
                      <a:pt x="0" y="21"/>
                    </a:lnTo>
                    <a:lnTo>
                      <a:pt x="8" y="0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202"/>
              <p:cNvSpPr/>
              <p:nvPr/>
            </p:nvSpPr>
            <p:spPr bwMode="auto">
              <a:xfrm>
                <a:off x="2207" y="4181"/>
                <a:ext cx="27" cy="35"/>
              </a:xfrm>
              <a:custGeom>
                <a:avLst/>
                <a:gdLst>
                  <a:gd name="T0" fmla="*/ 0 w 27"/>
                  <a:gd name="T1" fmla="*/ 9 h 35"/>
                  <a:gd name="T2" fmla="*/ 27 w 27"/>
                  <a:gd name="T3" fmla="*/ 35 h 35"/>
                  <a:gd name="T4" fmla="*/ 3 w 27"/>
                  <a:gd name="T5" fmla="*/ 0 h 35"/>
                  <a:gd name="T6" fmla="*/ 0 w 27"/>
                  <a:gd name="T7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35">
                    <a:moveTo>
                      <a:pt x="0" y="9"/>
                    </a:moveTo>
                    <a:lnTo>
                      <a:pt x="27" y="35"/>
                    </a:lnTo>
                    <a:lnTo>
                      <a:pt x="3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203"/>
              <p:cNvSpPr/>
              <p:nvPr/>
            </p:nvSpPr>
            <p:spPr bwMode="auto">
              <a:xfrm>
                <a:off x="2179" y="4155"/>
                <a:ext cx="32" cy="48"/>
              </a:xfrm>
              <a:custGeom>
                <a:avLst/>
                <a:gdLst>
                  <a:gd name="T0" fmla="*/ 28 w 32"/>
                  <a:gd name="T1" fmla="*/ 15 h 48"/>
                  <a:gd name="T2" fmla="*/ 0 w 32"/>
                  <a:gd name="T3" fmla="*/ 48 h 48"/>
                  <a:gd name="T4" fmla="*/ 32 w 32"/>
                  <a:gd name="T5" fmla="*/ 0 h 48"/>
                  <a:gd name="T6" fmla="*/ 28 w 32"/>
                  <a:gd name="T7" fmla="*/ 1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28" y="15"/>
                    </a:moveTo>
                    <a:lnTo>
                      <a:pt x="0" y="48"/>
                    </a:lnTo>
                    <a:lnTo>
                      <a:pt x="32" y="0"/>
                    </a:lnTo>
                    <a:lnTo>
                      <a:pt x="28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204"/>
              <p:cNvSpPr/>
              <p:nvPr/>
            </p:nvSpPr>
            <p:spPr bwMode="auto">
              <a:xfrm>
                <a:off x="2208" y="4134"/>
                <a:ext cx="39" cy="44"/>
              </a:xfrm>
              <a:custGeom>
                <a:avLst/>
                <a:gdLst>
                  <a:gd name="T0" fmla="*/ 3 w 39"/>
                  <a:gd name="T1" fmla="*/ 13 h 44"/>
                  <a:gd name="T2" fmla="*/ 39 w 39"/>
                  <a:gd name="T3" fmla="*/ 44 h 44"/>
                  <a:gd name="T4" fmla="*/ 0 w 39"/>
                  <a:gd name="T5" fmla="*/ 0 h 44"/>
                  <a:gd name="T6" fmla="*/ 3 w 39"/>
                  <a:gd name="T7" fmla="*/ 1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4">
                    <a:moveTo>
                      <a:pt x="3" y="13"/>
                    </a:moveTo>
                    <a:lnTo>
                      <a:pt x="39" y="44"/>
                    </a:lnTo>
                    <a:lnTo>
                      <a:pt x="0" y="0"/>
                    </a:lnTo>
                    <a:lnTo>
                      <a:pt x="3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205"/>
              <p:cNvSpPr/>
              <p:nvPr/>
            </p:nvSpPr>
            <p:spPr bwMode="auto">
              <a:xfrm>
                <a:off x="2168" y="4122"/>
                <a:ext cx="27" cy="49"/>
              </a:xfrm>
              <a:custGeom>
                <a:avLst/>
                <a:gdLst>
                  <a:gd name="T0" fmla="*/ 27 w 27"/>
                  <a:gd name="T1" fmla="*/ 6 h 49"/>
                  <a:gd name="T2" fmla="*/ 0 w 27"/>
                  <a:gd name="T3" fmla="*/ 49 h 49"/>
                  <a:gd name="T4" fmla="*/ 23 w 27"/>
                  <a:gd name="T5" fmla="*/ 0 h 49"/>
                  <a:gd name="T6" fmla="*/ 27 w 27"/>
                  <a:gd name="T7" fmla="*/ 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49">
                    <a:moveTo>
                      <a:pt x="27" y="6"/>
                    </a:moveTo>
                    <a:lnTo>
                      <a:pt x="0" y="49"/>
                    </a:lnTo>
                    <a:lnTo>
                      <a:pt x="23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206"/>
              <p:cNvSpPr/>
              <p:nvPr/>
            </p:nvSpPr>
            <p:spPr bwMode="auto">
              <a:xfrm>
                <a:off x="2181" y="4101"/>
                <a:ext cx="72" cy="35"/>
              </a:xfrm>
              <a:custGeom>
                <a:avLst/>
                <a:gdLst>
                  <a:gd name="T0" fmla="*/ 11 w 72"/>
                  <a:gd name="T1" fmla="*/ 11 h 35"/>
                  <a:gd name="T2" fmla="*/ 72 w 72"/>
                  <a:gd name="T3" fmla="*/ 35 h 35"/>
                  <a:gd name="T4" fmla="*/ 0 w 72"/>
                  <a:gd name="T5" fmla="*/ 0 h 35"/>
                  <a:gd name="T6" fmla="*/ 11 w 72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2" h="35">
                    <a:moveTo>
                      <a:pt x="11" y="11"/>
                    </a:moveTo>
                    <a:lnTo>
                      <a:pt x="72" y="35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207"/>
              <p:cNvSpPr/>
              <p:nvPr/>
            </p:nvSpPr>
            <p:spPr bwMode="auto">
              <a:xfrm>
                <a:off x="2005" y="3981"/>
                <a:ext cx="114" cy="142"/>
              </a:xfrm>
              <a:custGeom>
                <a:avLst/>
                <a:gdLst>
                  <a:gd name="T0" fmla="*/ 16 w 71"/>
                  <a:gd name="T1" fmla="*/ 34 h 89"/>
                  <a:gd name="T2" fmla="*/ 52 w 71"/>
                  <a:gd name="T3" fmla="*/ 0 h 89"/>
                  <a:gd name="T4" fmla="*/ 69 w 71"/>
                  <a:gd name="T5" fmla="*/ 35 h 89"/>
                  <a:gd name="T6" fmla="*/ 47 w 71"/>
                  <a:gd name="T7" fmla="*/ 67 h 89"/>
                  <a:gd name="T8" fmla="*/ 13 w 71"/>
                  <a:gd name="T9" fmla="*/ 89 h 89"/>
                  <a:gd name="T10" fmla="*/ 16 w 71"/>
                  <a:gd name="T11" fmla="*/ 3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9">
                    <a:moveTo>
                      <a:pt x="16" y="34"/>
                    </a:moveTo>
                    <a:cubicBezTo>
                      <a:pt x="26" y="16"/>
                      <a:pt x="52" y="0"/>
                      <a:pt x="52" y="0"/>
                    </a:cubicBezTo>
                    <a:cubicBezTo>
                      <a:pt x="52" y="0"/>
                      <a:pt x="68" y="18"/>
                      <a:pt x="69" y="35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0" y="69"/>
                      <a:pt x="13" y="89"/>
                      <a:pt x="13" y="89"/>
                    </a:cubicBezTo>
                    <a:cubicBezTo>
                      <a:pt x="13" y="89"/>
                      <a:pt x="0" y="63"/>
                      <a:pt x="16" y="3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208"/>
              <p:cNvSpPr/>
              <p:nvPr/>
            </p:nvSpPr>
            <p:spPr bwMode="auto">
              <a:xfrm>
                <a:off x="2027" y="3984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7"/>
                      <a:pt x="30" y="47"/>
                      <a:pt x="34" y="35"/>
                    </a:cubicBezTo>
                    <a:cubicBezTo>
                      <a:pt x="39" y="24"/>
                      <a:pt x="38" y="0"/>
                      <a:pt x="38" y="0"/>
                    </a:cubicBezTo>
                    <a:cubicBezTo>
                      <a:pt x="38" y="0"/>
                      <a:pt x="36" y="24"/>
                      <a:pt x="30" y="35"/>
                    </a:cubicBezTo>
                    <a:cubicBezTo>
                      <a:pt x="25" y="48"/>
                      <a:pt x="16" y="41"/>
                      <a:pt x="4" y="59"/>
                    </a:cubicBezTo>
                    <a:cubicBezTo>
                      <a:pt x="1" y="64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209"/>
              <p:cNvSpPr/>
              <p:nvPr/>
            </p:nvSpPr>
            <p:spPr bwMode="auto">
              <a:xfrm>
                <a:off x="2024" y="4072"/>
                <a:ext cx="16" cy="6"/>
              </a:xfrm>
              <a:custGeom>
                <a:avLst/>
                <a:gdLst>
                  <a:gd name="T0" fmla="*/ 16 w 16"/>
                  <a:gd name="T1" fmla="*/ 6 h 6"/>
                  <a:gd name="T2" fmla="*/ 0 w 16"/>
                  <a:gd name="T3" fmla="*/ 6 h 6"/>
                  <a:gd name="T4" fmla="*/ 16 w 16"/>
                  <a:gd name="T5" fmla="*/ 0 h 6"/>
                  <a:gd name="T6" fmla="*/ 16 w 16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16" y="6"/>
                    </a:moveTo>
                    <a:lnTo>
                      <a:pt x="0" y="6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210"/>
              <p:cNvSpPr/>
              <p:nvPr/>
            </p:nvSpPr>
            <p:spPr bwMode="auto">
              <a:xfrm>
                <a:off x="2050" y="4064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211"/>
              <p:cNvSpPr/>
              <p:nvPr/>
            </p:nvSpPr>
            <p:spPr bwMode="auto">
              <a:xfrm>
                <a:off x="2031" y="4053"/>
                <a:ext cx="41" cy="5"/>
              </a:xfrm>
              <a:custGeom>
                <a:avLst/>
                <a:gdLst>
                  <a:gd name="T0" fmla="*/ 32 w 41"/>
                  <a:gd name="T1" fmla="*/ 3 h 5"/>
                  <a:gd name="T2" fmla="*/ 0 w 41"/>
                  <a:gd name="T3" fmla="*/ 5 h 5"/>
                  <a:gd name="T4" fmla="*/ 41 w 41"/>
                  <a:gd name="T5" fmla="*/ 0 h 5"/>
                  <a:gd name="T6" fmla="*/ 32 w 41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32" y="3"/>
                    </a:moveTo>
                    <a:lnTo>
                      <a:pt x="0" y="5"/>
                    </a:lnTo>
                    <a:lnTo>
                      <a:pt x="41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212"/>
              <p:cNvSpPr/>
              <p:nvPr/>
            </p:nvSpPr>
            <p:spPr bwMode="auto">
              <a:xfrm>
                <a:off x="2077" y="4040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8" name="Freeform 213"/>
              <p:cNvSpPr/>
              <p:nvPr/>
            </p:nvSpPr>
            <p:spPr bwMode="auto">
              <a:xfrm>
                <a:off x="2043" y="4026"/>
                <a:ext cx="39" cy="11"/>
              </a:xfrm>
              <a:custGeom>
                <a:avLst/>
                <a:gdLst>
                  <a:gd name="T0" fmla="*/ 37 w 39"/>
                  <a:gd name="T1" fmla="*/ 4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4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9" name="Freeform 214"/>
              <p:cNvSpPr/>
              <p:nvPr/>
            </p:nvSpPr>
            <p:spPr bwMode="auto">
              <a:xfrm>
                <a:off x="2087" y="4010"/>
                <a:ext cx="16" cy="57"/>
              </a:xfrm>
              <a:custGeom>
                <a:avLst/>
                <a:gdLst>
                  <a:gd name="T0" fmla="*/ 0 w 16"/>
                  <a:gd name="T1" fmla="*/ 12 h 57"/>
                  <a:gd name="T2" fmla="*/ 16 w 16"/>
                  <a:gd name="T3" fmla="*/ 57 h 57"/>
                  <a:gd name="T4" fmla="*/ 1 w 16"/>
                  <a:gd name="T5" fmla="*/ 0 h 57"/>
                  <a:gd name="T6" fmla="*/ 0 w 16"/>
                  <a:gd name="T7" fmla="*/ 1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7">
                    <a:moveTo>
                      <a:pt x="0" y="12"/>
                    </a:moveTo>
                    <a:lnTo>
                      <a:pt x="16" y="57"/>
                    </a:lnTo>
                    <a:lnTo>
                      <a:pt x="1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215"/>
              <p:cNvSpPr/>
              <p:nvPr/>
            </p:nvSpPr>
            <p:spPr bwMode="auto">
              <a:xfrm>
                <a:off x="1970" y="3827"/>
                <a:ext cx="112" cy="143"/>
              </a:xfrm>
              <a:custGeom>
                <a:avLst/>
                <a:gdLst>
                  <a:gd name="T0" fmla="*/ 16 w 70"/>
                  <a:gd name="T1" fmla="*/ 35 h 89"/>
                  <a:gd name="T2" fmla="*/ 52 w 70"/>
                  <a:gd name="T3" fmla="*/ 0 h 89"/>
                  <a:gd name="T4" fmla="*/ 69 w 70"/>
                  <a:gd name="T5" fmla="*/ 35 h 89"/>
                  <a:gd name="T6" fmla="*/ 46 w 70"/>
                  <a:gd name="T7" fmla="*/ 67 h 89"/>
                  <a:gd name="T8" fmla="*/ 12 w 70"/>
                  <a:gd name="T9" fmla="*/ 89 h 89"/>
                  <a:gd name="T10" fmla="*/ 16 w 70"/>
                  <a:gd name="T11" fmla="*/ 3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89">
                    <a:moveTo>
                      <a:pt x="16" y="35"/>
                    </a:moveTo>
                    <a:cubicBezTo>
                      <a:pt x="26" y="17"/>
                      <a:pt x="52" y="0"/>
                      <a:pt x="52" y="0"/>
                    </a:cubicBezTo>
                    <a:cubicBezTo>
                      <a:pt x="52" y="0"/>
                      <a:pt x="67" y="18"/>
                      <a:pt x="69" y="35"/>
                    </a:cubicBezTo>
                    <a:cubicBezTo>
                      <a:pt x="70" y="51"/>
                      <a:pt x="59" y="66"/>
                      <a:pt x="46" y="67"/>
                    </a:cubicBezTo>
                    <a:cubicBezTo>
                      <a:pt x="30" y="69"/>
                      <a:pt x="12" y="89"/>
                      <a:pt x="12" y="89"/>
                    </a:cubicBezTo>
                    <a:cubicBezTo>
                      <a:pt x="12" y="89"/>
                      <a:pt x="0" y="64"/>
                      <a:pt x="16" y="3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216"/>
              <p:cNvSpPr/>
              <p:nvPr/>
            </p:nvSpPr>
            <p:spPr bwMode="auto">
              <a:xfrm>
                <a:off x="1992" y="3832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6"/>
                      <a:pt x="29" y="47"/>
                      <a:pt x="34" y="35"/>
                    </a:cubicBezTo>
                    <a:cubicBezTo>
                      <a:pt x="39" y="23"/>
                      <a:pt x="38" y="0"/>
                      <a:pt x="38" y="0"/>
                    </a:cubicBezTo>
                    <a:cubicBezTo>
                      <a:pt x="38" y="0"/>
                      <a:pt x="35" y="23"/>
                      <a:pt x="30" y="35"/>
                    </a:cubicBezTo>
                    <a:cubicBezTo>
                      <a:pt x="24" y="48"/>
                      <a:pt x="16" y="41"/>
                      <a:pt x="4" y="59"/>
                    </a:cubicBezTo>
                    <a:cubicBezTo>
                      <a:pt x="1" y="63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217"/>
              <p:cNvSpPr/>
              <p:nvPr/>
            </p:nvSpPr>
            <p:spPr bwMode="auto">
              <a:xfrm>
                <a:off x="1989" y="3918"/>
                <a:ext cx="16" cy="7"/>
              </a:xfrm>
              <a:custGeom>
                <a:avLst/>
                <a:gdLst>
                  <a:gd name="T0" fmla="*/ 16 w 16"/>
                  <a:gd name="T1" fmla="*/ 7 h 7"/>
                  <a:gd name="T2" fmla="*/ 0 w 16"/>
                  <a:gd name="T3" fmla="*/ 7 h 7"/>
                  <a:gd name="T4" fmla="*/ 14 w 16"/>
                  <a:gd name="T5" fmla="*/ 0 h 7"/>
                  <a:gd name="T6" fmla="*/ 16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6" y="7"/>
                    </a:moveTo>
                    <a:lnTo>
                      <a:pt x="0" y="7"/>
                    </a:lnTo>
                    <a:lnTo>
                      <a:pt x="14" y="0"/>
                    </a:lnTo>
                    <a:lnTo>
                      <a:pt x="16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218"/>
              <p:cNvSpPr/>
              <p:nvPr/>
            </p:nvSpPr>
            <p:spPr bwMode="auto">
              <a:xfrm>
                <a:off x="2015" y="3910"/>
                <a:ext cx="8" cy="32"/>
              </a:xfrm>
              <a:custGeom>
                <a:avLst/>
                <a:gdLst>
                  <a:gd name="T0" fmla="*/ 0 w 8"/>
                  <a:gd name="T1" fmla="*/ 4 h 32"/>
                  <a:gd name="T2" fmla="*/ 0 w 8"/>
                  <a:gd name="T3" fmla="*/ 32 h 32"/>
                  <a:gd name="T4" fmla="*/ 8 w 8"/>
                  <a:gd name="T5" fmla="*/ 0 h 32"/>
                  <a:gd name="T6" fmla="*/ 0 w 8"/>
                  <a:gd name="T7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2">
                    <a:moveTo>
                      <a:pt x="0" y="4"/>
                    </a:moveTo>
                    <a:lnTo>
                      <a:pt x="0" y="32"/>
                    </a:lnTo>
                    <a:lnTo>
                      <a:pt x="8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219"/>
              <p:cNvSpPr/>
              <p:nvPr/>
            </p:nvSpPr>
            <p:spPr bwMode="auto">
              <a:xfrm>
                <a:off x="1995" y="3899"/>
                <a:ext cx="42" cy="7"/>
              </a:xfrm>
              <a:custGeom>
                <a:avLst/>
                <a:gdLst>
                  <a:gd name="T0" fmla="*/ 32 w 42"/>
                  <a:gd name="T1" fmla="*/ 5 h 7"/>
                  <a:gd name="T2" fmla="*/ 0 w 42"/>
                  <a:gd name="T3" fmla="*/ 7 h 7"/>
                  <a:gd name="T4" fmla="*/ 42 w 42"/>
                  <a:gd name="T5" fmla="*/ 0 h 7"/>
                  <a:gd name="T6" fmla="*/ 32 w 42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7">
                    <a:moveTo>
                      <a:pt x="32" y="5"/>
                    </a:moveTo>
                    <a:lnTo>
                      <a:pt x="0" y="7"/>
                    </a:lnTo>
                    <a:lnTo>
                      <a:pt x="42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220"/>
              <p:cNvSpPr/>
              <p:nvPr/>
            </p:nvSpPr>
            <p:spPr bwMode="auto">
              <a:xfrm>
                <a:off x="2042" y="3888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221"/>
              <p:cNvSpPr/>
              <p:nvPr/>
            </p:nvSpPr>
            <p:spPr bwMode="auto">
              <a:xfrm>
                <a:off x="2008" y="3872"/>
                <a:ext cx="39" cy="11"/>
              </a:xfrm>
              <a:custGeom>
                <a:avLst/>
                <a:gdLst>
                  <a:gd name="T0" fmla="*/ 37 w 39"/>
                  <a:gd name="T1" fmla="*/ 6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6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222"/>
              <p:cNvSpPr/>
              <p:nvPr/>
            </p:nvSpPr>
            <p:spPr bwMode="auto">
              <a:xfrm>
                <a:off x="2051" y="3858"/>
                <a:ext cx="16" cy="56"/>
              </a:xfrm>
              <a:custGeom>
                <a:avLst/>
                <a:gdLst>
                  <a:gd name="T0" fmla="*/ 0 w 16"/>
                  <a:gd name="T1" fmla="*/ 11 h 56"/>
                  <a:gd name="T2" fmla="*/ 16 w 16"/>
                  <a:gd name="T3" fmla="*/ 56 h 56"/>
                  <a:gd name="T4" fmla="*/ 2 w 16"/>
                  <a:gd name="T5" fmla="*/ 0 h 56"/>
                  <a:gd name="T6" fmla="*/ 0 w 16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6">
                    <a:moveTo>
                      <a:pt x="0" y="11"/>
                    </a:moveTo>
                    <a:lnTo>
                      <a:pt x="16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223"/>
              <p:cNvSpPr/>
              <p:nvPr/>
            </p:nvSpPr>
            <p:spPr bwMode="auto">
              <a:xfrm>
                <a:off x="2031" y="3659"/>
                <a:ext cx="30" cy="50"/>
              </a:xfrm>
              <a:custGeom>
                <a:avLst/>
                <a:gdLst>
                  <a:gd name="T0" fmla="*/ 30 w 30"/>
                  <a:gd name="T1" fmla="*/ 16 h 50"/>
                  <a:gd name="T2" fmla="*/ 0 w 30"/>
                  <a:gd name="T3" fmla="*/ 50 h 50"/>
                  <a:gd name="T4" fmla="*/ 28 w 30"/>
                  <a:gd name="T5" fmla="*/ 0 h 50"/>
                  <a:gd name="T6" fmla="*/ 30 w 30"/>
                  <a:gd name="T7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50">
                    <a:moveTo>
                      <a:pt x="30" y="16"/>
                    </a:moveTo>
                    <a:lnTo>
                      <a:pt x="0" y="50"/>
                    </a:lnTo>
                    <a:lnTo>
                      <a:pt x="28" y="0"/>
                    </a:lnTo>
                    <a:lnTo>
                      <a:pt x="3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224"/>
              <p:cNvSpPr/>
              <p:nvPr/>
            </p:nvSpPr>
            <p:spPr bwMode="auto">
              <a:xfrm>
                <a:off x="2018" y="3504"/>
                <a:ext cx="29" cy="48"/>
              </a:xfrm>
              <a:custGeom>
                <a:avLst/>
                <a:gdLst>
                  <a:gd name="T0" fmla="*/ 29 w 29"/>
                  <a:gd name="T1" fmla="*/ 21 h 48"/>
                  <a:gd name="T2" fmla="*/ 0 w 29"/>
                  <a:gd name="T3" fmla="*/ 48 h 48"/>
                  <a:gd name="T4" fmla="*/ 29 w 29"/>
                  <a:gd name="T5" fmla="*/ 0 h 48"/>
                  <a:gd name="T6" fmla="*/ 29 w 29"/>
                  <a:gd name="T7" fmla="*/ 2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48">
                    <a:moveTo>
                      <a:pt x="29" y="21"/>
                    </a:moveTo>
                    <a:lnTo>
                      <a:pt x="0" y="48"/>
                    </a:lnTo>
                    <a:lnTo>
                      <a:pt x="29" y="0"/>
                    </a:lnTo>
                    <a:lnTo>
                      <a:pt x="29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225"/>
              <p:cNvSpPr/>
              <p:nvPr/>
            </p:nvSpPr>
            <p:spPr bwMode="auto">
              <a:xfrm>
                <a:off x="1938" y="3699"/>
                <a:ext cx="118" cy="133"/>
              </a:xfrm>
              <a:custGeom>
                <a:avLst/>
                <a:gdLst>
                  <a:gd name="T0" fmla="*/ 20 w 74"/>
                  <a:gd name="T1" fmla="*/ 29 h 83"/>
                  <a:gd name="T2" fmla="*/ 61 w 74"/>
                  <a:gd name="T3" fmla="*/ 0 h 83"/>
                  <a:gd name="T4" fmla="*/ 73 w 74"/>
                  <a:gd name="T5" fmla="*/ 37 h 83"/>
                  <a:gd name="T6" fmla="*/ 46 w 74"/>
                  <a:gd name="T7" fmla="*/ 66 h 83"/>
                  <a:gd name="T8" fmla="*/ 9 w 74"/>
                  <a:gd name="T9" fmla="*/ 83 h 83"/>
                  <a:gd name="T10" fmla="*/ 20 w 74"/>
                  <a:gd name="T11" fmla="*/ 2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3">
                    <a:moveTo>
                      <a:pt x="20" y="29"/>
                    </a:moveTo>
                    <a:cubicBezTo>
                      <a:pt x="33" y="13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6"/>
                      <a:pt x="46" y="66"/>
                    </a:cubicBezTo>
                    <a:cubicBezTo>
                      <a:pt x="29" y="66"/>
                      <a:pt x="9" y="83"/>
                      <a:pt x="9" y="83"/>
                    </a:cubicBezTo>
                    <a:cubicBezTo>
                      <a:pt x="9" y="83"/>
                      <a:pt x="0" y="56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226"/>
              <p:cNvSpPr/>
              <p:nvPr/>
            </p:nvSpPr>
            <p:spPr bwMode="auto">
              <a:xfrm>
                <a:off x="1955" y="3704"/>
                <a:ext cx="79" cy="117"/>
              </a:xfrm>
              <a:custGeom>
                <a:avLst/>
                <a:gdLst>
                  <a:gd name="T0" fmla="*/ 0 w 49"/>
                  <a:gd name="T1" fmla="*/ 73 h 73"/>
                  <a:gd name="T2" fmla="*/ 13 w 49"/>
                  <a:gd name="T3" fmla="*/ 55 h 73"/>
                  <a:gd name="T4" fmla="*/ 41 w 49"/>
                  <a:gd name="T5" fmla="*/ 34 h 73"/>
                  <a:gd name="T6" fmla="*/ 49 w 49"/>
                  <a:gd name="T7" fmla="*/ 0 h 73"/>
                  <a:gd name="T8" fmla="*/ 37 w 49"/>
                  <a:gd name="T9" fmla="*/ 34 h 73"/>
                  <a:gd name="T10" fmla="*/ 8 w 49"/>
                  <a:gd name="T11" fmla="*/ 53 h 73"/>
                  <a:gd name="T12" fmla="*/ 0 w 49"/>
                  <a:gd name="T1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3">
                    <a:moveTo>
                      <a:pt x="0" y="73"/>
                    </a:moveTo>
                    <a:cubicBezTo>
                      <a:pt x="0" y="73"/>
                      <a:pt x="6" y="64"/>
                      <a:pt x="13" y="55"/>
                    </a:cubicBezTo>
                    <a:cubicBezTo>
                      <a:pt x="22" y="43"/>
                      <a:pt x="34" y="45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5"/>
                      <a:pt x="22" y="37"/>
                      <a:pt x="8" y="53"/>
                    </a:cubicBezTo>
                    <a:cubicBezTo>
                      <a:pt x="4" y="57"/>
                      <a:pt x="0" y="73"/>
                      <a:pt x="0" y="7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227"/>
              <p:cNvSpPr/>
              <p:nvPr/>
            </p:nvSpPr>
            <p:spPr bwMode="auto">
              <a:xfrm>
                <a:off x="1959" y="3782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5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5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228"/>
              <p:cNvSpPr/>
              <p:nvPr/>
            </p:nvSpPr>
            <p:spPr bwMode="auto">
              <a:xfrm>
                <a:off x="1981" y="3778"/>
                <a:ext cx="11" cy="28"/>
              </a:xfrm>
              <a:custGeom>
                <a:avLst/>
                <a:gdLst>
                  <a:gd name="T0" fmla="*/ 3 w 11"/>
                  <a:gd name="T1" fmla="*/ 3 h 28"/>
                  <a:gd name="T2" fmla="*/ 0 w 11"/>
                  <a:gd name="T3" fmla="*/ 28 h 28"/>
                  <a:gd name="T4" fmla="*/ 11 w 11"/>
                  <a:gd name="T5" fmla="*/ 0 h 28"/>
                  <a:gd name="T6" fmla="*/ 3 w 11"/>
                  <a:gd name="T7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28">
                    <a:moveTo>
                      <a:pt x="3" y="3"/>
                    </a:moveTo>
                    <a:lnTo>
                      <a:pt x="0" y="28"/>
                    </a:lnTo>
                    <a:lnTo>
                      <a:pt x="11" y="0"/>
                    </a:lnTo>
                    <a:lnTo>
                      <a:pt x="3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229"/>
              <p:cNvSpPr/>
              <p:nvPr/>
            </p:nvSpPr>
            <p:spPr bwMode="auto">
              <a:xfrm>
                <a:off x="1967" y="3768"/>
                <a:ext cx="43" cy="3"/>
              </a:xfrm>
              <a:custGeom>
                <a:avLst/>
                <a:gdLst>
                  <a:gd name="T0" fmla="*/ 32 w 43"/>
                  <a:gd name="T1" fmla="*/ 3 h 3"/>
                  <a:gd name="T2" fmla="*/ 0 w 43"/>
                  <a:gd name="T3" fmla="*/ 0 h 3"/>
                  <a:gd name="T4" fmla="*/ 43 w 43"/>
                  <a:gd name="T5" fmla="*/ 0 h 3"/>
                  <a:gd name="T6" fmla="*/ 32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32" y="3"/>
                    </a:moveTo>
                    <a:lnTo>
                      <a:pt x="0" y="0"/>
                    </a:lnTo>
                    <a:lnTo>
                      <a:pt x="43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230"/>
              <p:cNvSpPr/>
              <p:nvPr/>
            </p:nvSpPr>
            <p:spPr bwMode="auto">
              <a:xfrm>
                <a:off x="2008" y="3758"/>
                <a:ext cx="13" cy="42"/>
              </a:xfrm>
              <a:custGeom>
                <a:avLst/>
                <a:gdLst>
                  <a:gd name="T0" fmla="*/ 7 w 13"/>
                  <a:gd name="T1" fmla="*/ 8 h 42"/>
                  <a:gd name="T2" fmla="*/ 0 w 13"/>
                  <a:gd name="T3" fmla="*/ 42 h 42"/>
                  <a:gd name="T4" fmla="*/ 13 w 13"/>
                  <a:gd name="T5" fmla="*/ 0 h 42"/>
                  <a:gd name="T6" fmla="*/ 7 w 13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2">
                    <a:moveTo>
                      <a:pt x="7" y="8"/>
                    </a:moveTo>
                    <a:lnTo>
                      <a:pt x="0" y="42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231"/>
              <p:cNvSpPr/>
              <p:nvPr/>
            </p:nvSpPr>
            <p:spPr bwMode="auto">
              <a:xfrm>
                <a:off x="1983" y="3744"/>
                <a:ext cx="40" cy="5"/>
              </a:xfrm>
              <a:custGeom>
                <a:avLst/>
                <a:gdLst>
                  <a:gd name="T0" fmla="*/ 36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6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6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232"/>
              <p:cNvSpPr/>
              <p:nvPr/>
            </p:nvSpPr>
            <p:spPr bwMode="auto">
              <a:xfrm>
                <a:off x="2027" y="3730"/>
                <a:ext cx="10" cy="57"/>
              </a:xfrm>
              <a:custGeom>
                <a:avLst/>
                <a:gdLst>
                  <a:gd name="T0" fmla="*/ 0 w 10"/>
                  <a:gd name="T1" fmla="*/ 11 h 57"/>
                  <a:gd name="T2" fmla="*/ 10 w 10"/>
                  <a:gd name="T3" fmla="*/ 57 h 57"/>
                  <a:gd name="T4" fmla="*/ 4 w 10"/>
                  <a:gd name="T5" fmla="*/ 0 h 57"/>
                  <a:gd name="T6" fmla="*/ 0 w 10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7">
                    <a:moveTo>
                      <a:pt x="0" y="11"/>
                    </a:moveTo>
                    <a:lnTo>
                      <a:pt x="10" y="57"/>
                    </a:lnTo>
                    <a:lnTo>
                      <a:pt x="4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233"/>
              <p:cNvSpPr/>
              <p:nvPr/>
            </p:nvSpPr>
            <p:spPr bwMode="auto">
              <a:xfrm>
                <a:off x="1925" y="3544"/>
                <a:ext cx="118" cy="131"/>
              </a:xfrm>
              <a:custGeom>
                <a:avLst/>
                <a:gdLst>
                  <a:gd name="T0" fmla="*/ 20 w 74"/>
                  <a:gd name="T1" fmla="*/ 29 h 82"/>
                  <a:gd name="T2" fmla="*/ 61 w 74"/>
                  <a:gd name="T3" fmla="*/ 0 h 82"/>
                  <a:gd name="T4" fmla="*/ 73 w 74"/>
                  <a:gd name="T5" fmla="*/ 37 h 82"/>
                  <a:gd name="T6" fmla="*/ 46 w 74"/>
                  <a:gd name="T7" fmla="*/ 65 h 82"/>
                  <a:gd name="T8" fmla="*/ 9 w 74"/>
                  <a:gd name="T9" fmla="*/ 82 h 82"/>
                  <a:gd name="T10" fmla="*/ 20 w 74"/>
                  <a:gd name="T11" fmla="*/ 29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2">
                    <a:moveTo>
                      <a:pt x="20" y="29"/>
                    </a:moveTo>
                    <a:cubicBezTo>
                      <a:pt x="33" y="12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5"/>
                      <a:pt x="46" y="65"/>
                    </a:cubicBezTo>
                    <a:cubicBezTo>
                      <a:pt x="29" y="65"/>
                      <a:pt x="9" y="82"/>
                      <a:pt x="9" y="82"/>
                    </a:cubicBezTo>
                    <a:cubicBezTo>
                      <a:pt x="9" y="82"/>
                      <a:pt x="0" y="55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234"/>
              <p:cNvSpPr/>
              <p:nvPr/>
            </p:nvSpPr>
            <p:spPr bwMode="auto">
              <a:xfrm>
                <a:off x="1943" y="3547"/>
                <a:ext cx="78" cy="119"/>
              </a:xfrm>
              <a:custGeom>
                <a:avLst/>
                <a:gdLst>
                  <a:gd name="T0" fmla="*/ 0 w 49"/>
                  <a:gd name="T1" fmla="*/ 74 h 74"/>
                  <a:gd name="T2" fmla="*/ 12 w 49"/>
                  <a:gd name="T3" fmla="*/ 55 h 74"/>
                  <a:gd name="T4" fmla="*/ 41 w 49"/>
                  <a:gd name="T5" fmla="*/ 34 h 74"/>
                  <a:gd name="T6" fmla="*/ 49 w 49"/>
                  <a:gd name="T7" fmla="*/ 0 h 74"/>
                  <a:gd name="T8" fmla="*/ 37 w 49"/>
                  <a:gd name="T9" fmla="*/ 34 h 74"/>
                  <a:gd name="T10" fmla="*/ 8 w 49"/>
                  <a:gd name="T11" fmla="*/ 53 h 74"/>
                  <a:gd name="T12" fmla="*/ 0 w 49"/>
                  <a:gd name="T13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4">
                    <a:moveTo>
                      <a:pt x="0" y="74"/>
                    </a:moveTo>
                    <a:cubicBezTo>
                      <a:pt x="0" y="74"/>
                      <a:pt x="6" y="64"/>
                      <a:pt x="12" y="55"/>
                    </a:cubicBezTo>
                    <a:cubicBezTo>
                      <a:pt x="22" y="43"/>
                      <a:pt x="34" y="46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6"/>
                      <a:pt x="22" y="38"/>
                      <a:pt x="8" y="53"/>
                    </a:cubicBezTo>
                    <a:cubicBezTo>
                      <a:pt x="4" y="58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235"/>
              <p:cNvSpPr/>
              <p:nvPr/>
            </p:nvSpPr>
            <p:spPr bwMode="auto">
              <a:xfrm>
                <a:off x="1946" y="3627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3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3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236"/>
              <p:cNvSpPr/>
              <p:nvPr/>
            </p:nvSpPr>
            <p:spPr bwMode="auto">
              <a:xfrm>
                <a:off x="1967" y="3622"/>
                <a:ext cx="12" cy="29"/>
              </a:xfrm>
              <a:custGeom>
                <a:avLst/>
                <a:gdLst>
                  <a:gd name="T0" fmla="*/ 4 w 12"/>
                  <a:gd name="T1" fmla="*/ 2 h 29"/>
                  <a:gd name="T2" fmla="*/ 0 w 12"/>
                  <a:gd name="T3" fmla="*/ 29 h 29"/>
                  <a:gd name="T4" fmla="*/ 12 w 12"/>
                  <a:gd name="T5" fmla="*/ 0 h 29"/>
                  <a:gd name="T6" fmla="*/ 4 w 12"/>
                  <a:gd name="T7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9">
                    <a:moveTo>
                      <a:pt x="4" y="2"/>
                    </a:moveTo>
                    <a:lnTo>
                      <a:pt x="0" y="29"/>
                    </a:lnTo>
                    <a:lnTo>
                      <a:pt x="12" y="0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237"/>
              <p:cNvSpPr/>
              <p:nvPr/>
            </p:nvSpPr>
            <p:spPr bwMode="auto">
              <a:xfrm>
                <a:off x="1954" y="3611"/>
                <a:ext cx="41" cy="3"/>
              </a:xfrm>
              <a:custGeom>
                <a:avLst/>
                <a:gdLst>
                  <a:gd name="T0" fmla="*/ 32 w 41"/>
                  <a:gd name="T1" fmla="*/ 3 h 3"/>
                  <a:gd name="T2" fmla="*/ 0 w 41"/>
                  <a:gd name="T3" fmla="*/ 0 h 3"/>
                  <a:gd name="T4" fmla="*/ 41 w 41"/>
                  <a:gd name="T5" fmla="*/ 2 h 3"/>
                  <a:gd name="T6" fmla="*/ 32 w 4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">
                    <a:moveTo>
                      <a:pt x="32" y="3"/>
                    </a:moveTo>
                    <a:lnTo>
                      <a:pt x="0" y="0"/>
                    </a:lnTo>
                    <a:lnTo>
                      <a:pt x="41" y="2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Freeform 238"/>
              <p:cNvSpPr/>
              <p:nvPr/>
            </p:nvSpPr>
            <p:spPr bwMode="auto">
              <a:xfrm>
                <a:off x="1995" y="3602"/>
                <a:ext cx="13" cy="41"/>
              </a:xfrm>
              <a:custGeom>
                <a:avLst/>
                <a:gdLst>
                  <a:gd name="T0" fmla="*/ 7 w 13"/>
                  <a:gd name="T1" fmla="*/ 8 h 41"/>
                  <a:gd name="T2" fmla="*/ 0 w 13"/>
                  <a:gd name="T3" fmla="*/ 41 h 41"/>
                  <a:gd name="T4" fmla="*/ 13 w 13"/>
                  <a:gd name="T5" fmla="*/ 0 h 41"/>
                  <a:gd name="T6" fmla="*/ 7 w 13"/>
                  <a:gd name="T7" fmla="*/ 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1">
                    <a:moveTo>
                      <a:pt x="7" y="8"/>
                    </a:moveTo>
                    <a:lnTo>
                      <a:pt x="0" y="41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239"/>
              <p:cNvSpPr/>
              <p:nvPr/>
            </p:nvSpPr>
            <p:spPr bwMode="auto">
              <a:xfrm>
                <a:off x="1970" y="3587"/>
                <a:ext cx="40" cy="5"/>
              </a:xfrm>
              <a:custGeom>
                <a:avLst/>
                <a:gdLst>
                  <a:gd name="T0" fmla="*/ 37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7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7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240"/>
              <p:cNvSpPr/>
              <p:nvPr/>
            </p:nvSpPr>
            <p:spPr bwMode="auto">
              <a:xfrm>
                <a:off x="2015" y="3573"/>
                <a:ext cx="9" cy="57"/>
              </a:xfrm>
              <a:custGeom>
                <a:avLst/>
                <a:gdLst>
                  <a:gd name="T0" fmla="*/ 0 w 9"/>
                  <a:gd name="T1" fmla="*/ 11 h 57"/>
                  <a:gd name="T2" fmla="*/ 9 w 9"/>
                  <a:gd name="T3" fmla="*/ 57 h 57"/>
                  <a:gd name="T4" fmla="*/ 3 w 9"/>
                  <a:gd name="T5" fmla="*/ 0 h 57"/>
                  <a:gd name="T6" fmla="*/ 0 w 9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57">
                    <a:moveTo>
                      <a:pt x="0" y="11"/>
                    </a:moveTo>
                    <a:lnTo>
                      <a:pt x="9" y="57"/>
                    </a:lnTo>
                    <a:lnTo>
                      <a:pt x="3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241"/>
              <p:cNvSpPr/>
              <p:nvPr/>
            </p:nvSpPr>
            <p:spPr bwMode="auto">
              <a:xfrm>
                <a:off x="2023" y="3355"/>
                <a:ext cx="46" cy="32"/>
              </a:xfrm>
              <a:custGeom>
                <a:avLst/>
                <a:gdLst>
                  <a:gd name="T0" fmla="*/ 41 w 46"/>
                  <a:gd name="T1" fmla="*/ 15 h 32"/>
                  <a:gd name="T2" fmla="*/ 0 w 46"/>
                  <a:gd name="T3" fmla="*/ 32 h 32"/>
                  <a:gd name="T4" fmla="*/ 46 w 46"/>
                  <a:gd name="T5" fmla="*/ 0 h 32"/>
                  <a:gd name="T6" fmla="*/ 41 w 46"/>
                  <a:gd name="T7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32">
                    <a:moveTo>
                      <a:pt x="41" y="15"/>
                    </a:moveTo>
                    <a:lnTo>
                      <a:pt x="0" y="32"/>
                    </a:lnTo>
                    <a:lnTo>
                      <a:pt x="46" y="0"/>
                    </a:lnTo>
                    <a:lnTo>
                      <a:pt x="41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242"/>
              <p:cNvSpPr/>
              <p:nvPr/>
            </p:nvSpPr>
            <p:spPr bwMode="auto">
              <a:xfrm>
                <a:off x="2091" y="3130"/>
                <a:ext cx="47" cy="32"/>
              </a:xfrm>
              <a:custGeom>
                <a:avLst/>
                <a:gdLst>
                  <a:gd name="T0" fmla="*/ 37 w 47"/>
                  <a:gd name="T1" fmla="*/ 19 h 32"/>
                  <a:gd name="T2" fmla="*/ 0 w 47"/>
                  <a:gd name="T3" fmla="*/ 32 h 32"/>
                  <a:gd name="T4" fmla="*/ 47 w 47"/>
                  <a:gd name="T5" fmla="*/ 0 h 32"/>
                  <a:gd name="T6" fmla="*/ 37 w 47"/>
                  <a:gd name="T7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" h="32">
                    <a:moveTo>
                      <a:pt x="37" y="19"/>
                    </a:moveTo>
                    <a:lnTo>
                      <a:pt x="0" y="32"/>
                    </a:lnTo>
                    <a:lnTo>
                      <a:pt x="47" y="0"/>
                    </a:lnTo>
                    <a:lnTo>
                      <a:pt x="37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Freeform 243"/>
              <p:cNvSpPr/>
              <p:nvPr/>
            </p:nvSpPr>
            <p:spPr bwMode="auto">
              <a:xfrm>
                <a:off x="1898" y="3381"/>
                <a:ext cx="136" cy="94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244"/>
              <p:cNvSpPr/>
              <p:nvPr/>
            </p:nvSpPr>
            <p:spPr bwMode="auto">
              <a:xfrm>
                <a:off x="1906" y="3386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7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Freeform 245"/>
              <p:cNvSpPr/>
              <p:nvPr/>
            </p:nvSpPr>
            <p:spPr bwMode="auto">
              <a:xfrm>
                <a:off x="1922" y="3427"/>
                <a:ext cx="18" cy="8"/>
              </a:xfrm>
              <a:custGeom>
                <a:avLst/>
                <a:gdLst>
                  <a:gd name="T0" fmla="*/ 13 w 18"/>
                  <a:gd name="T1" fmla="*/ 8 h 8"/>
                  <a:gd name="T2" fmla="*/ 0 w 18"/>
                  <a:gd name="T3" fmla="*/ 0 h 8"/>
                  <a:gd name="T4" fmla="*/ 18 w 18"/>
                  <a:gd name="T5" fmla="*/ 3 h 8"/>
                  <a:gd name="T6" fmla="*/ 13 w 1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8">
                    <a:moveTo>
                      <a:pt x="13" y="8"/>
                    </a:moveTo>
                    <a:lnTo>
                      <a:pt x="0" y="0"/>
                    </a:lnTo>
                    <a:lnTo>
                      <a:pt x="18" y="3"/>
                    </a:lnTo>
                    <a:lnTo>
                      <a:pt x="1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Freeform 246"/>
              <p:cNvSpPr/>
              <p:nvPr/>
            </p:nvSpPr>
            <p:spPr bwMode="auto">
              <a:xfrm>
                <a:off x="1935" y="3432"/>
                <a:ext cx="24" cy="24"/>
              </a:xfrm>
              <a:custGeom>
                <a:avLst/>
                <a:gdLst>
                  <a:gd name="T0" fmla="*/ 16 w 24"/>
                  <a:gd name="T1" fmla="*/ 0 h 24"/>
                  <a:gd name="T2" fmla="*/ 0 w 24"/>
                  <a:gd name="T3" fmla="*/ 24 h 24"/>
                  <a:gd name="T4" fmla="*/ 24 w 24"/>
                  <a:gd name="T5" fmla="*/ 2 h 24"/>
                  <a:gd name="T6" fmla="*/ 16 w 2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4">
                    <a:moveTo>
                      <a:pt x="16" y="0"/>
                    </a:moveTo>
                    <a:lnTo>
                      <a:pt x="0" y="24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Freeform 247"/>
              <p:cNvSpPr/>
              <p:nvPr/>
            </p:nvSpPr>
            <p:spPr bwMode="auto">
              <a:xfrm>
                <a:off x="1940" y="3414"/>
                <a:ext cx="36" cy="18"/>
              </a:xfrm>
              <a:custGeom>
                <a:avLst/>
                <a:gdLst>
                  <a:gd name="T0" fmla="*/ 27 w 36"/>
                  <a:gd name="T1" fmla="*/ 16 h 18"/>
                  <a:gd name="T2" fmla="*/ 0 w 36"/>
                  <a:gd name="T3" fmla="*/ 0 h 18"/>
                  <a:gd name="T4" fmla="*/ 36 w 36"/>
                  <a:gd name="T5" fmla="*/ 18 h 18"/>
                  <a:gd name="T6" fmla="*/ 27 w 36"/>
                  <a:gd name="T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8">
                    <a:moveTo>
                      <a:pt x="27" y="16"/>
                    </a:moveTo>
                    <a:lnTo>
                      <a:pt x="0" y="0"/>
                    </a:lnTo>
                    <a:lnTo>
                      <a:pt x="36" y="18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248"/>
              <p:cNvSpPr/>
              <p:nvPr/>
            </p:nvSpPr>
            <p:spPr bwMode="auto">
              <a:xfrm>
                <a:off x="1963" y="3429"/>
                <a:ext cx="29" cy="32"/>
              </a:xfrm>
              <a:custGeom>
                <a:avLst/>
                <a:gdLst>
                  <a:gd name="T0" fmla="*/ 20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20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20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2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Freeform 249"/>
              <p:cNvSpPr/>
              <p:nvPr/>
            </p:nvSpPr>
            <p:spPr bwMode="auto">
              <a:xfrm>
                <a:off x="1962" y="3403"/>
                <a:ext cx="37" cy="16"/>
              </a:xfrm>
              <a:custGeom>
                <a:avLst/>
                <a:gdLst>
                  <a:gd name="T0" fmla="*/ 33 w 37"/>
                  <a:gd name="T1" fmla="*/ 16 h 16"/>
                  <a:gd name="T2" fmla="*/ 0 w 37"/>
                  <a:gd name="T3" fmla="*/ 0 h 16"/>
                  <a:gd name="T4" fmla="*/ 37 w 37"/>
                  <a:gd name="T5" fmla="*/ 13 h 16"/>
                  <a:gd name="T6" fmla="*/ 33 w 37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6">
                    <a:moveTo>
                      <a:pt x="33" y="16"/>
                    </a:moveTo>
                    <a:lnTo>
                      <a:pt x="0" y="0"/>
                    </a:lnTo>
                    <a:lnTo>
                      <a:pt x="37" y="13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Freeform 250"/>
              <p:cNvSpPr/>
              <p:nvPr/>
            </p:nvSpPr>
            <p:spPr bwMode="auto">
              <a:xfrm>
                <a:off x="1994" y="3406"/>
                <a:ext cx="19" cy="55"/>
              </a:xfrm>
              <a:custGeom>
                <a:avLst/>
                <a:gdLst>
                  <a:gd name="T0" fmla="*/ 11 w 19"/>
                  <a:gd name="T1" fmla="*/ 10 h 55"/>
                  <a:gd name="T2" fmla="*/ 0 w 19"/>
                  <a:gd name="T3" fmla="*/ 55 h 55"/>
                  <a:gd name="T4" fmla="*/ 19 w 19"/>
                  <a:gd name="T5" fmla="*/ 0 h 55"/>
                  <a:gd name="T6" fmla="*/ 11 w 19"/>
                  <a:gd name="T7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5">
                    <a:moveTo>
                      <a:pt x="11" y="10"/>
                    </a:moveTo>
                    <a:lnTo>
                      <a:pt x="0" y="55"/>
                    </a:lnTo>
                    <a:lnTo>
                      <a:pt x="19" y="0"/>
                    </a:lnTo>
                    <a:lnTo>
                      <a:pt x="11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Freeform 251"/>
              <p:cNvSpPr/>
              <p:nvPr/>
            </p:nvSpPr>
            <p:spPr bwMode="auto">
              <a:xfrm>
                <a:off x="1967" y="3155"/>
                <a:ext cx="136" cy="95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Freeform 252"/>
              <p:cNvSpPr/>
              <p:nvPr/>
            </p:nvSpPr>
            <p:spPr bwMode="auto">
              <a:xfrm>
                <a:off x="1975" y="3160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6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Freeform 253"/>
              <p:cNvSpPr/>
              <p:nvPr/>
            </p:nvSpPr>
            <p:spPr bwMode="auto">
              <a:xfrm>
                <a:off x="1991" y="3202"/>
                <a:ext cx="17" cy="8"/>
              </a:xfrm>
              <a:custGeom>
                <a:avLst/>
                <a:gdLst>
                  <a:gd name="T0" fmla="*/ 12 w 17"/>
                  <a:gd name="T1" fmla="*/ 8 h 8"/>
                  <a:gd name="T2" fmla="*/ 0 w 17"/>
                  <a:gd name="T3" fmla="*/ 0 h 8"/>
                  <a:gd name="T4" fmla="*/ 17 w 17"/>
                  <a:gd name="T5" fmla="*/ 3 h 8"/>
                  <a:gd name="T6" fmla="*/ 12 w 17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8">
                    <a:moveTo>
                      <a:pt x="12" y="8"/>
                    </a:moveTo>
                    <a:lnTo>
                      <a:pt x="0" y="0"/>
                    </a:lnTo>
                    <a:lnTo>
                      <a:pt x="17" y="3"/>
                    </a:lnTo>
                    <a:lnTo>
                      <a:pt x="12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Freeform 254"/>
              <p:cNvSpPr/>
              <p:nvPr/>
            </p:nvSpPr>
            <p:spPr bwMode="auto">
              <a:xfrm>
                <a:off x="2003" y="3206"/>
                <a:ext cx="24" cy="23"/>
              </a:xfrm>
              <a:custGeom>
                <a:avLst/>
                <a:gdLst>
                  <a:gd name="T0" fmla="*/ 16 w 24"/>
                  <a:gd name="T1" fmla="*/ 0 h 23"/>
                  <a:gd name="T2" fmla="*/ 0 w 24"/>
                  <a:gd name="T3" fmla="*/ 23 h 23"/>
                  <a:gd name="T4" fmla="*/ 24 w 24"/>
                  <a:gd name="T5" fmla="*/ 2 h 23"/>
                  <a:gd name="T6" fmla="*/ 16 w 2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16" y="0"/>
                    </a:moveTo>
                    <a:lnTo>
                      <a:pt x="0" y="23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1" name="Group 456"/>
            <p:cNvGrpSpPr/>
            <p:nvPr/>
          </p:nvGrpSpPr>
          <p:grpSpPr bwMode="auto">
            <a:xfrm>
              <a:off x="2708275" y="3086100"/>
              <a:ext cx="6864350" cy="3678238"/>
              <a:chOff x="1706" y="1944"/>
              <a:chExt cx="4324" cy="2317"/>
            </a:xfrm>
          </p:grpSpPr>
          <p:sp>
            <p:nvSpPr>
              <p:cNvPr id="720" name="Freeform 256"/>
              <p:cNvSpPr/>
              <p:nvPr/>
            </p:nvSpPr>
            <p:spPr bwMode="auto">
              <a:xfrm>
                <a:off x="2008" y="3189"/>
                <a:ext cx="37" cy="17"/>
              </a:xfrm>
              <a:custGeom>
                <a:avLst/>
                <a:gdLst>
                  <a:gd name="T0" fmla="*/ 27 w 37"/>
                  <a:gd name="T1" fmla="*/ 16 h 17"/>
                  <a:gd name="T2" fmla="*/ 0 w 37"/>
                  <a:gd name="T3" fmla="*/ 0 h 17"/>
                  <a:gd name="T4" fmla="*/ 37 w 37"/>
                  <a:gd name="T5" fmla="*/ 17 h 17"/>
                  <a:gd name="T6" fmla="*/ 27 w 37"/>
                  <a:gd name="T7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7">
                    <a:moveTo>
                      <a:pt x="27" y="16"/>
                    </a:moveTo>
                    <a:lnTo>
                      <a:pt x="0" y="0"/>
                    </a:lnTo>
                    <a:lnTo>
                      <a:pt x="37" y="17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257"/>
              <p:cNvSpPr/>
              <p:nvPr/>
            </p:nvSpPr>
            <p:spPr bwMode="auto">
              <a:xfrm>
                <a:off x="2032" y="3203"/>
                <a:ext cx="29" cy="32"/>
              </a:xfrm>
              <a:custGeom>
                <a:avLst/>
                <a:gdLst>
                  <a:gd name="T0" fmla="*/ 19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19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19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1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258"/>
              <p:cNvSpPr/>
              <p:nvPr/>
            </p:nvSpPr>
            <p:spPr bwMode="auto">
              <a:xfrm>
                <a:off x="2031" y="3178"/>
                <a:ext cx="36" cy="16"/>
              </a:xfrm>
              <a:custGeom>
                <a:avLst/>
                <a:gdLst>
                  <a:gd name="T0" fmla="*/ 33 w 36"/>
                  <a:gd name="T1" fmla="*/ 16 h 16"/>
                  <a:gd name="T2" fmla="*/ 0 w 36"/>
                  <a:gd name="T3" fmla="*/ 0 h 16"/>
                  <a:gd name="T4" fmla="*/ 36 w 36"/>
                  <a:gd name="T5" fmla="*/ 12 h 16"/>
                  <a:gd name="T6" fmla="*/ 33 w 3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33" y="16"/>
                    </a:moveTo>
                    <a:lnTo>
                      <a:pt x="0" y="0"/>
                    </a:lnTo>
                    <a:lnTo>
                      <a:pt x="36" y="12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259"/>
              <p:cNvSpPr/>
              <p:nvPr/>
            </p:nvSpPr>
            <p:spPr bwMode="auto">
              <a:xfrm>
                <a:off x="2063" y="3181"/>
                <a:ext cx="19" cy="54"/>
              </a:xfrm>
              <a:custGeom>
                <a:avLst/>
                <a:gdLst>
                  <a:gd name="T0" fmla="*/ 11 w 19"/>
                  <a:gd name="T1" fmla="*/ 9 h 54"/>
                  <a:gd name="T2" fmla="*/ 0 w 19"/>
                  <a:gd name="T3" fmla="*/ 54 h 54"/>
                  <a:gd name="T4" fmla="*/ 19 w 19"/>
                  <a:gd name="T5" fmla="*/ 0 h 54"/>
                  <a:gd name="T6" fmla="*/ 11 w 19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4">
                    <a:moveTo>
                      <a:pt x="11" y="9"/>
                    </a:moveTo>
                    <a:lnTo>
                      <a:pt x="0" y="54"/>
                    </a:lnTo>
                    <a:lnTo>
                      <a:pt x="19" y="0"/>
                    </a:lnTo>
                    <a:lnTo>
                      <a:pt x="1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260"/>
              <p:cNvSpPr/>
              <p:nvPr/>
            </p:nvSpPr>
            <p:spPr bwMode="auto">
              <a:xfrm>
                <a:off x="2155" y="3968"/>
                <a:ext cx="149" cy="110"/>
              </a:xfrm>
              <a:custGeom>
                <a:avLst/>
                <a:gdLst>
                  <a:gd name="T0" fmla="*/ 39 w 93"/>
                  <a:gd name="T1" fmla="*/ 57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7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261"/>
              <p:cNvSpPr/>
              <p:nvPr/>
            </p:nvSpPr>
            <p:spPr bwMode="auto">
              <a:xfrm>
                <a:off x="2160" y="4000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3 w 83"/>
                  <a:gd name="T3" fmla="*/ 26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3" y="26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262"/>
              <p:cNvSpPr/>
              <p:nvPr/>
            </p:nvSpPr>
            <p:spPr bwMode="auto">
              <a:xfrm>
                <a:off x="2251" y="4043"/>
                <a:ext cx="8" cy="16"/>
              </a:xfrm>
              <a:custGeom>
                <a:avLst/>
                <a:gdLst>
                  <a:gd name="T0" fmla="*/ 7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7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7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263"/>
              <p:cNvSpPr/>
              <p:nvPr/>
            </p:nvSpPr>
            <p:spPr bwMode="auto">
              <a:xfrm>
                <a:off x="2242" y="4027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264"/>
              <p:cNvSpPr/>
              <p:nvPr/>
            </p:nvSpPr>
            <p:spPr bwMode="auto">
              <a:xfrm>
                <a:off x="2229" y="4014"/>
                <a:ext cx="10" cy="42"/>
              </a:xfrm>
              <a:custGeom>
                <a:avLst/>
                <a:gdLst>
                  <a:gd name="T0" fmla="*/ 5 w 10"/>
                  <a:gd name="T1" fmla="*/ 10 h 42"/>
                  <a:gd name="T2" fmla="*/ 10 w 10"/>
                  <a:gd name="T3" fmla="*/ 42 h 42"/>
                  <a:gd name="T4" fmla="*/ 0 w 10"/>
                  <a:gd name="T5" fmla="*/ 0 h 42"/>
                  <a:gd name="T6" fmla="*/ 5 w 10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42">
                    <a:moveTo>
                      <a:pt x="5" y="10"/>
                    </a:moveTo>
                    <a:lnTo>
                      <a:pt x="10" y="42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265"/>
              <p:cNvSpPr/>
              <p:nvPr/>
            </p:nvSpPr>
            <p:spPr bwMode="auto">
              <a:xfrm>
                <a:off x="2216" y="4006"/>
                <a:ext cx="43" cy="4"/>
              </a:xfrm>
              <a:custGeom>
                <a:avLst/>
                <a:gdLst>
                  <a:gd name="T0" fmla="*/ 10 w 43"/>
                  <a:gd name="T1" fmla="*/ 4 h 4"/>
                  <a:gd name="T2" fmla="*/ 43 w 43"/>
                  <a:gd name="T3" fmla="*/ 0 h 4"/>
                  <a:gd name="T4" fmla="*/ 0 w 43"/>
                  <a:gd name="T5" fmla="*/ 0 h 4"/>
                  <a:gd name="T6" fmla="*/ 10 w 4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4">
                    <a:moveTo>
                      <a:pt x="10" y="4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266"/>
              <p:cNvSpPr/>
              <p:nvPr/>
            </p:nvSpPr>
            <p:spPr bwMode="auto">
              <a:xfrm>
                <a:off x="2200" y="4010"/>
                <a:ext cx="16" cy="35"/>
              </a:xfrm>
              <a:custGeom>
                <a:avLst/>
                <a:gdLst>
                  <a:gd name="T0" fmla="*/ 7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7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7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267"/>
              <p:cNvSpPr/>
              <p:nvPr/>
            </p:nvSpPr>
            <p:spPr bwMode="auto">
              <a:xfrm>
                <a:off x="2184" y="3982"/>
                <a:ext cx="55" cy="23"/>
              </a:xfrm>
              <a:custGeom>
                <a:avLst/>
                <a:gdLst>
                  <a:gd name="T0" fmla="*/ 13 w 55"/>
                  <a:gd name="T1" fmla="*/ 23 h 23"/>
                  <a:gd name="T2" fmla="*/ 55 w 55"/>
                  <a:gd name="T3" fmla="*/ 0 h 23"/>
                  <a:gd name="T4" fmla="*/ 0 w 55"/>
                  <a:gd name="T5" fmla="*/ 23 h 23"/>
                  <a:gd name="T6" fmla="*/ 13 w 55"/>
                  <a:gd name="T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3">
                    <a:moveTo>
                      <a:pt x="13" y="23"/>
                    </a:moveTo>
                    <a:lnTo>
                      <a:pt x="55" y="0"/>
                    </a:lnTo>
                    <a:lnTo>
                      <a:pt x="0" y="23"/>
                    </a:lnTo>
                    <a:lnTo>
                      <a:pt x="13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268"/>
              <p:cNvSpPr/>
              <p:nvPr/>
            </p:nvSpPr>
            <p:spPr bwMode="auto">
              <a:xfrm>
                <a:off x="2123" y="3835"/>
                <a:ext cx="151" cy="109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5 h 68"/>
                  <a:gd name="T4" fmla="*/ 33 w 94"/>
                  <a:gd name="T5" fmla="*/ 3 h 68"/>
                  <a:gd name="T6" fmla="*/ 68 w 94"/>
                  <a:gd name="T7" fmla="*/ 22 h 68"/>
                  <a:gd name="T8" fmla="*/ 94 w 94"/>
                  <a:gd name="T9" fmla="*/ 53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3" y="3"/>
                    </a:cubicBezTo>
                    <a:cubicBezTo>
                      <a:pt x="48" y="0"/>
                      <a:pt x="64" y="10"/>
                      <a:pt x="68" y="22"/>
                    </a:cubicBezTo>
                    <a:cubicBezTo>
                      <a:pt x="72" y="38"/>
                      <a:pt x="94" y="53"/>
                      <a:pt x="94" y="53"/>
                    </a:cubicBezTo>
                    <a:cubicBezTo>
                      <a:pt x="94" y="53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269"/>
              <p:cNvSpPr/>
              <p:nvPr/>
            </p:nvSpPr>
            <p:spPr bwMode="auto">
              <a:xfrm>
                <a:off x="2128" y="3867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4 h 33"/>
                  <a:gd name="T6" fmla="*/ 0 w 84"/>
                  <a:gd name="T7" fmla="*/ 5 h 33"/>
                  <a:gd name="T8" fmla="*/ 36 w 84"/>
                  <a:gd name="T9" fmla="*/ 8 h 33"/>
                  <a:gd name="T10" fmla="*/ 62 w 84"/>
                  <a:gd name="T11" fmla="*/ 31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30"/>
                      <a:pt x="63" y="25"/>
                    </a:cubicBezTo>
                    <a:cubicBezTo>
                      <a:pt x="49" y="20"/>
                      <a:pt x="48" y="7"/>
                      <a:pt x="35" y="4"/>
                    </a:cubicBezTo>
                    <a:cubicBezTo>
                      <a:pt x="23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6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270"/>
              <p:cNvSpPr/>
              <p:nvPr/>
            </p:nvSpPr>
            <p:spPr bwMode="auto">
              <a:xfrm>
                <a:off x="2221" y="3910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271"/>
              <p:cNvSpPr/>
              <p:nvPr/>
            </p:nvSpPr>
            <p:spPr bwMode="auto">
              <a:xfrm>
                <a:off x="2211" y="3894"/>
                <a:ext cx="31" cy="8"/>
              </a:xfrm>
              <a:custGeom>
                <a:avLst/>
                <a:gdLst>
                  <a:gd name="T0" fmla="*/ 4 w 31"/>
                  <a:gd name="T1" fmla="*/ 8 h 8"/>
                  <a:gd name="T2" fmla="*/ 31 w 31"/>
                  <a:gd name="T3" fmla="*/ 5 h 8"/>
                  <a:gd name="T4" fmla="*/ 0 w 31"/>
                  <a:gd name="T5" fmla="*/ 0 h 8"/>
                  <a:gd name="T6" fmla="*/ 4 w 31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4" y="8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272"/>
              <p:cNvSpPr/>
              <p:nvPr/>
            </p:nvSpPr>
            <p:spPr bwMode="auto">
              <a:xfrm>
                <a:off x="2197" y="3882"/>
                <a:ext cx="11" cy="41"/>
              </a:xfrm>
              <a:custGeom>
                <a:avLst/>
                <a:gdLst>
                  <a:gd name="T0" fmla="*/ 5 w 11"/>
                  <a:gd name="T1" fmla="*/ 9 h 41"/>
                  <a:gd name="T2" fmla="*/ 11 w 11"/>
                  <a:gd name="T3" fmla="*/ 41 h 41"/>
                  <a:gd name="T4" fmla="*/ 0 w 11"/>
                  <a:gd name="T5" fmla="*/ 0 h 41"/>
                  <a:gd name="T6" fmla="*/ 5 w 11"/>
                  <a:gd name="T7" fmla="*/ 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1">
                    <a:moveTo>
                      <a:pt x="5" y="9"/>
                    </a:moveTo>
                    <a:lnTo>
                      <a:pt x="11" y="41"/>
                    </a:lnTo>
                    <a:lnTo>
                      <a:pt x="0" y="0"/>
                    </a:lnTo>
                    <a:lnTo>
                      <a:pt x="5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273"/>
              <p:cNvSpPr/>
              <p:nvPr/>
            </p:nvSpPr>
            <p:spPr bwMode="auto">
              <a:xfrm>
                <a:off x="2184" y="3874"/>
                <a:ext cx="43" cy="3"/>
              </a:xfrm>
              <a:custGeom>
                <a:avLst/>
                <a:gdLst>
                  <a:gd name="T0" fmla="*/ 10 w 43"/>
                  <a:gd name="T1" fmla="*/ 3 h 3"/>
                  <a:gd name="T2" fmla="*/ 43 w 43"/>
                  <a:gd name="T3" fmla="*/ 0 h 3"/>
                  <a:gd name="T4" fmla="*/ 0 w 43"/>
                  <a:gd name="T5" fmla="*/ 0 h 3"/>
                  <a:gd name="T6" fmla="*/ 10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0" y="3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274"/>
              <p:cNvSpPr/>
              <p:nvPr/>
            </p:nvSpPr>
            <p:spPr bwMode="auto">
              <a:xfrm>
                <a:off x="2170" y="3875"/>
                <a:ext cx="16" cy="37"/>
              </a:xfrm>
              <a:custGeom>
                <a:avLst/>
                <a:gdLst>
                  <a:gd name="T0" fmla="*/ 5 w 16"/>
                  <a:gd name="T1" fmla="*/ 2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2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275"/>
              <p:cNvSpPr/>
              <p:nvPr/>
            </p:nvSpPr>
            <p:spPr bwMode="auto">
              <a:xfrm>
                <a:off x="2154" y="3850"/>
                <a:ext cx="54" cy="22"/>
              </a:xfrm>
              <a:custGeom>
                <a:avLst/>
                <a:gdLst>
                  <a:gd name="T0" fmla="*/ 11 w 54"/>
                  <a:gd name="T1" fmla="*/ 20 h 22"/>
                  <a:gd name="T2" fmla="*/ 54 w 54"/>
                  <a:gd name="T3" fmla="*/ 0 h 22"/>
                  <a:gd name="T4" fmla="*/ 0 w 54"/>
                  <a:gd name="T5" fmla="*/ 22 h 22"/>
                  <a:gd name="T6" fmla="*/ 11 w 54"/>
                  <a:gd name="T7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11" y="20"/>
                    </a:moveTo>
                    <a:lnTo>
                      <a:pt x="54" y="0"/>
                    </a:lnTo>
                    <a:lnTo>
                      <a:pt x="0" y="22"/>
                    </a:lnTo>
                    <a:lnTo>
                      <a:pt x="11" y="2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276"/>
              <p:cNvSpPr/>
              <p:nvPr/>
            </p:nvSpPr>
            <p:spPr bwMode="auto">
              <a:xfrm>
                <a:off x="2093" y="3672"/>
                <a:ext cx="149" cy="110"/>
              </a:xfrm>
              <a:custGeom>
                <a:avLst/>
                <a:gdLst>
                  <a:gd name="T0" fmla="*/ 39 w 93"/>
                  <a:gd name="T1" fmla="*/ 56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6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6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277"/>
              <p:cNvSpPr/>
              <p:nvPr/>
            </p:nvSpPr>
            <p:spPr bwMode="auto">
              <a:xfrm>
                <a:off x="2098" y="3704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2 w 83"/>
                  <a:gd name="T3" fmla="*/ 25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2" y="25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278"/>
              <p:cNvSpPr/>
              <p:nvPr/>
            </p:nvSpPr>
            <p:spPr bwMode="auto">
              <a:xfrm>
                <a:off x="2189" y="3747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279"/>
              <p:cNvSpPr/>
              <p:nvPr/>
            </p:nvSpPr>
            <p:spPr bwMode="auto">
              <a:xfrm>
                <a:off x="2179" y="3731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280"/>
              <p:cNvSpPr/>
              <p:nvPr/>
            </p:nvSpPr>
            <p:spPr bwMode="auto">
              <a:xfrm>
                <a:off x="2165" y="3718"/>
                <a:ext cx="11" cy="42"/>
              </a:xfrm>
              <a:custGeom>
                <a:avLst/>
                <a:gdLst>
                  <a:gd name="T0" fmla="*/ 6 w 11"/>
                  <a:gd name="T1" fmla="*/ 10 h 42"/>
                  <a:gd name="T2" fmla="*/ 11 w 11"/>
                  <a:gd name="T3" fmla="*/ 42 h 42"/>
                  <a:gd name="T4" fmla="*/ 0 w 11"/>
                  <a:gd name="T5" fmla="*/ 0 h 42"/>
                  <a:gd name="T6" fmla="*/ 6 w 11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6" y="10"/>
                    </a:moveTo>
                    <a:lnTo>
                      <a:pt x="11" y="42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281"/>
              <p:cNvSpPr/>
              <p:nvPr/>
            </p:nvSpPr>
            <p:spPr bwMode="auto">
              <a:xfrm>
                <a:off x="2154" y="3710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0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0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282"/>
              <p:cNvSpPr/>
              <p:nvPr/>
            </p:nvSpPr>
            <p:spPr bwMode="auto">
              <a:xfrm>
                <a:off x="2138" y="3714"/>
                <a:ext cx="16" cy="35"/>
              </a:xfrm>
              <a:custGeom>
                <a:avLst/>
                <a:gdLst>
                  <a:gd name="T0" fmla="*/ 6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6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6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7" name="Freeform 283"/>
              <p:cNvSpPr/>
              <p:nvPr/>
            </p:nvSpPr>
            <p:spPr bwMode="auto">
              <a:xfrm>
                <a:off x="2122" y="3686"/>
                <a:ext cx="54" cy="23"/>
              </a:xfrm>
              <a:custGeom>
                <a:avLst/>
                <a:gdLst>
                  <a:gd name="T0" fmla="*/ 13 w 54"/>
                  <a:gd name="T1" fmla="*/ 21 h 23"/>
                  <a:gd name="T2" fmla="*/ 54 w 54"/>
                  <a:gd name="T3" fmla="*/ 0 h 23"/>
                  <a:gd name="T4" fmla="*/ 0 w 54"/>
                  <a:gd name="T5" fmla="*/ 23 h 23"/>
                  <a:gd name="T6" fmla="*/ 13 w 54"/>
                  <a:gd name="T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13" y="21"/>
                    </a:moveTo>
                    <a:lnTo>
                      <a:pt x="54" y="0"/>
                    </a:lnTo>
                    <a:lnTo>
                      <a:pt x="0" y="23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8" name="Freeform 284"/>
              <p:cNvSpPr/>
              <p:nvPr/>
            </p:nvSpPr>
            <p:spPr bwMode="auto">
              <a:xfrm>
                <a:off x="2061" y="3547"/>
                <a:ext cx="54" cy="51"/>
              </a:xfrm>
              <a:custGeom>
                <a:avLst/>
                <a:gdLst>
                  <a:gd name="T0" fmla="*/ 5 w 54"/>
                  <a:gd name="T1" fmla="*/ 19 h 51"/>
                  <a:gd name="T2" fmla="*/ 54 w 54"/>
                  <a:gd name="T3" fmla="*/ 51 h 51"/>
                  <a:gd name="T4" fmla="*/ 0 w 54"/>
                  <a:gd name="T5" fmla="*/ 0 h 51"/>
                  <a:gd name="T6" fmla="*/ 5 w 54"/>
                  <a:gd name="T7" fmla="*/ 1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51">
                    <a:moveTo>
                      <a:pt x="5" y="19"/>
                    </a:moveTo>
                    <a:lnTo>
                      <a:pt x="54" y="51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285"/>
              <p:cNvSpPr/>
              <p:nvPr/>
            </p:nvSpPr>
            <p:spPr bwMode="auto">
              <a:xfrm>
                <a:off x="2079" y="3402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286"/>
              <p:cNvSpPr/>
              <p:nvPr/>
            </p:nvSpPr>
            <p:spPr bwMode="auto">
              <a:xfrm>
                <a:off x="2125" y="3198"/>
                <a:ext cx="37" cy="39"/>
              </a:xfrm>
              <a:custGeom>
                <a:avLst/>
                <a:gdLst>
                  <a:gd name="T0" fmla="*/ 0 w 37"/>
                  <a:gd name="T1" fmla="*/ 24 h 39"/>
                  <a:gd name="T2" fmla="*/ 37 w 37"/>
                  <a:gd name="T3" fmla="*/ 39 h 39"/>
                  <a:gd name="T4" fmla="*/ 0 w 37"/>
                  <a:gd name="T5" fmla="*/ 0 h 39"/>
                  <a:gd name="T6" fmla="*/ 0 w 37"/>
                  <a:gd name="T7" fmla="*/ 2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39">
                    <a:moveTo>
                      <a:pt x="0" y="24"/>
                    </a:moveTo>
                    <a:lnTo>
                      <a:pt x="37" y="39"/>
                    </a:lnTo>
                    <a:lnTo>
                      <a:pt x="0" y="0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287"/>
              <p:cNvSpPr/>
              <p:nvPr/>
            </p:nvSpPr>
            <p:spPr bwMode="auto">
              <a:xfrm>
                <a:off x="2087" y="3538"/>
                <a:ext cx="148" cy="108"/>
              </a:xfrm>
              <a:custGeom>
                <a:avLst/>
                <a:gdLst>
                  <a:gd name="T0" fmla="*/ 39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3 h 68"/>
                  <a:gd name="T10" fmla="*/ 39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9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288"/>
              <p:cNvSpPr/>
              <p:nvPr/>
            </p:nvSpPr>
            <p:spPr bwMode="auto">
              <a:xfrm>
                <a:off x="2090" y="3570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50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289"/>
              <p:cNvSpPr/>
              <p:nvPr/>
            </p:nvSpPr>
            <p:spPr bwMode="auto">
              <a:xfrm>
                <a:off x="2183" y="3613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290"/>
              <p:cNvSpPr/>
              <p:nvPr/>
            </p:nvSpPr>
            <p:spPr bwMode="auto">
              <a:xfrm>
                <a:off x="2173" y="3597"/>
                <a:ext cx="32" cy="6"/>
              </a:xfrm>
              <a:custGeom>
                <a:avLst/>
                <a:gdLst>
                  <a:gd name="T0" fmla="*/ 3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3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3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291"/>
              <p:cNvSpPr/>
              <p:nvPr/>
            </p:nvSpPr>
            <p:spPr bwMode="auto">
              <a:xfrm>
                <a:off x="2159" y="3584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292"/>
              <p:cNvSpPr/>
              <p:nvPr/>
            </p:nvSpPr>
            <p:spPr bwMode="auto">
              <a:xfrm>
                <a:off x="2147" y="3574"/>
                <a:ext cx="42" cy="5"/>
              </a:xfrm>
              <a:custGeom>
                <a:avLst/>
                <a:gdLst>
                  <a:gd name="T0" fmla="*/ 8 w 42"/>
                  <a:gd name="T1" fmla="*/ 5 h 5"/>
                  <a:gd name="T2" fmla="*/ 42 w 42"/>
                  <a:gd name="T3" fmla="*/ 2 h 5"/>
                  <a:gd name="T4" fmla="*/ 0 w 42"/>
                  <a:gd name="T5" fmla="*/ 0 h 5"/>
                  <a:gd name="T6" fmla="*/ 8 w 4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5">
                    <a:moveTo>
                      <a:pt x="8" y="5"/>
                    </a:moveTo>
                    <a:lnTo>
                      <a:pt x="42" y="2"/>
                    </a:lnTo>
                    <a:lnTo>
                      <a:pt x="0" y="0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293"/>
              <p:cNvSpPr/>
              <p:nvPr/>
            </p:nvSpPr>
            <p:spPr bwMode="auto">
              <a:xfrm>
                <a:off x="2131" y="3578"/>
                <a:ext cx="16" cy="36"/>
              </a:xfrm>
              <a:custGeom>
                <a:avLst/>
                <a:gdLst>
                  <a:gd name="T0" fmla="*/ 7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7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7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294"/>
              <p:cNvSpPr/>
              <p:nvPr/>
            </p:nvSpPr>
            <p:spPr bwMode="auto">
              <a:xfrm>
                <a:off x="2115" y="3552"/>
                <a:ext cx="55" cy="21"/>
              </a:xfrm>
              <a:custGeom>
                <a:avLst/>
                <a:gdLst>
                  <a:gd name="T0" fmla="*/ 13 w 55"/>
                  <a:gd name="T1" fmla="*/ 21 h 21"/>
                  <a:gd name="T2" fmla="*/ 55 w 55"/>
                  <a:gd name="T3" fmla="*/ 0 h 21"/>
                  <a:gd name="T4" fmla="*/ 0 w 55"/>
                  <a:gd name="T5" fmla="*/ 21 h 21"/>
                  <a:gd name="T6" fmla="*/ 13 w 5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1">
                    <a:moveTo>
                      <a:pt x="13" y="21"/>
                    </a:moveTo>
                    <a:lnTo>
                      <a:pt x="55" y="0"/>
                    </a:lnTo>
                    <a:lnTo>
                      <a:pt x="0" y="21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295"/>
              <p:cNvSpPr/>
              <p:nvPr/>
            </p:nvSpPr>
            <p:spPr bwMode="auto">
              <a:xfrm>
                <a:off x="2101" y="3381"/>
                <a:ext cx="149" cy="109"/>
              </a:xfrm>
              <a:custGeom>
                <a:avLst/>
                <a:gdLst>
                  <a:gd name="T0" fmla="*/ 38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2 h 68"/>
                  <a:gd name="T10" fmla="*/ 38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8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5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7"/>
                      <a:pt x="93" y="52"/>
                      <a:pt x="93" y="52"/>
                    </a:cubicBezTo>
                    <a:cubicBezTo>
                      <a:pt x="93" y="52"/>
                      <a:pt x="69" y="68"/>
                      <a:pt x="38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Freeform 296"/>
              <p:cNvSpPr/>
              <p:nvPr/>
            </p:nvSpPr>
            <p:spPr bwMode="auto">
              <a:xfrm>
                <a:off x="2104" y="3413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49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Freeform 297"/>
              <p:cNvSpPr/>
              <p:nvPr/>
            </p:nvSpPr>
            <p:spPr bwMode="auto">
              <a:xfrm>
                <a:off x="2197" y="3456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298"/>
              <p:cNvSpPr/>
              <p:nvPr/>
            </p:nvSpPr>
            <p:spPr bwMode="auto">
              <a:xfrm>
                <a:off x="2187" y="3440"/>
                <a:ext cx="32" cy="6"/>
              </a:xfrm>
              <a:custGeom>
                <a:avLst/>
                <a:gdLst>
                  <a:gd name="T0" fmla="*/ 4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4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4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299"/>
              <p:cNvSpPr/>
              <p:nvPr/>
            </p:nvSpPr>
            <p:spPr bwMode="auto">
              <a:xfrm>
                <a:off x="2173" y="3427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Freeform 300"/>
              <p:cNvSpPr/>
              <p:nvPr/>
            </p:nvSpPr>
            <p:spPr bwMode="auto">
              <a:xfrm>
                <a:off x="2162" y="3418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1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1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301"/>
              <p:cNvSpPr/>
              <p:nvPr/>
            </p:nvSpPr>
            <p:spPr bwMode="auto">
              <a:xfrm>
                <a:off x="2146" y="3421"/>
                <a:ext cx="16" cy="37"/>
              </a:xfrm>
              <a:custGeom>
                <a:avLst/>
                <a:gdLst>
                  <a:gd name="T0" fmla="*/ 5 w 16"/>
                  <a:gd name="T1" fmla="*/ 0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0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6" name="Freeform 302"/>
              <p:cNvSpPr/>
              <p:nvPr/>
            </p:nvSpPr>
            <p:spPr bwMode="auto">
              <a:xfrm>
                <a:off x="2130" y="3395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Freeform 303"/>
              <p:cNvSpPr/>
              <p:nvPr/>
            </p:nvSpPr>
            <p:spPr bwMode="auto">
              <a:xfrm>
                <a:off x="2144" y="3194"/>
                <a:ext cx="151" cy="108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4 h 68"/>
                  <a:gd name="T4" fmla="*/ 33 w 94"/>
                  <a:gd name="T5" fmla="*/ 3 h 68"/>
                  <a:gd name="T6" fmla="*/ 68 w 94"/>
                  <a:gd name="T7" fmla="*/ 21 h 68"/>
                  <a:gd name="T8" fmla="*/ 94 w 94"/>
                  <a:gd name="T9" fmla="*/ 52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3" y="3"/>
                    </a:cubicBezTo>
                    <a:cubicBezTo>
                      <a:pt x="48" y="0"/>
                      <a:pt x="64" y="9"/>
                      <a:pt x="68" y="21"/>
                    </a:cubicBezTo>
                    <a:cubicBezTo>
                      <a:pt x="72" y="37"/>
                      <a:pt x="94" y="52"/>
                      <a:pt x="94" y="52"/>
                    </a:cubicBezTo>
                    <a:cubicBezTo>
                      <a:pt x="94" y="52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Freeform 304"/>
              <p:cNvSpPr/>
              <p:nvPr/>
            </p:nvSpPr>
            <p:spPr bwMode="auto">
              <a:xfrm>
                <a:off x="2149" y="3226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2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29"/>
                      <a:pt x="63" y="25"/>
                    </a:cubicBezTo>
                    <a:cubicBezTo>
                      <a:pt x="49" y="19"/>
                      <a:pt x="48" y="7"/>
                      <a:pt x="35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3" y="4"/>
                      <a:pt x="36" y="7"/>
                    </a:cubicBezTo>
                    <a:cubicBezTo>
                      <a:pt x="49" y="11"/>
                      <a:pt x="43" y="21"/>
                      <a:pt x="62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Freeform 305"/>
              <p:cNvSpPr/>
              <p:nvPr/>
            </p:nvSpPr>
            <p:spPr bwMode="auto">
              <a:xfrm>
                <a:off x="2242" y="3269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Freeform 306"/>
              <p:cNvSpPr/>
              <p:nvPr/>
            </p:nvSpPr>
            <p:spPr bwMode="auto">
              <a:xfrm>
                <a:off x="2232" y="3253"/>
                <a:ext cx="31" cy="6"/>
              </a:xfrm>
              <a:custGeom>
                <a:avLst/>
                <a:gdLst>
                  <a:gd name="T0" fmla="*/ 3 w 31"/>
                  <a:gd name="T1" fmla="*/ 6 h 6"/>
                  <a:gd name="T2" fmla="*/ 31 w 31"/>
                  <a:gd name="T3" fmla="*/ 5 h 6"/>
                  <a:gd name="T4" fmla="*/ 0 w 31"/>
                  <a:gd name="T5" fmla="*/ 0 h 6"/>
                  <a:gd name="T6" fmla="*/ 3 w 31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6">
                    <a:moveTo>
                      <a:pt x="3" y="6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Freeform 307"/>
              <p:cNvSpPr/>
              <p:nvPr/>
            </p:nvSpPr>
            <p:spPr bwMode="auto">
              <a:xfrm>
                <a:off x="2218" y="3240"/>
                <a:ext cx="11" cy="40"/>
              </a:xfrm>
              <a:custGeom>
                <a:avLst/>
                <a:gdLst>
                  <a:gd name="T0" fmla="*/ 5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5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5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Freeform 308"/>
              <p:cNvSpPr/>
              <p:nvPr/>
            </p:nvSpPr>
            <p:spPr bwMode="auto">
              <a:xfrm>
                <a:off x="2205" y="3230"/>
                <a:ext cx="43" cy="5"/>
              </a:xfrm>
              <a:custGeom>
                <a:avLst/>
                <a:gdLst>
                  <a:gd name="T0" fmla="*/ 10 w 43"/>
                  <a:gd name="T1" fmla="*/ 5 h 5"/>
                  <a:gd name="T2" fmla="*/ 43 w 43"/>
                  <a:gd name="T3" fmla="*/ 2 h 5"/>
                  <a:gd name="T4" fmla="*/ 0 w 43"/>
                  <a:gd name="T5" fmla="*/ 0 h 5"/>
                  <a:gd name="T6" fmla="*/ 10 w 43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5">
                    <a:moveTo>
                      <a:pt x="10" y="5"/>
                    </a:moveTo>
                    <a:lnTo>
                      <a:pt x="43" y="2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Freeform 309"/>
              <p:cNvSpPr/>
              <p:nvPr/>
            </p:nvSpPr>
            <p:spPr bwMode="auto">
              <a:xfrm>
                <a:off x="2191" y="3234"/>
                <a:ext cx="16" cy="36"/>
              </a:xfrm>
              <a:custGeom>
                <a:avLst/>
                <a:gdLst>
                  <a:gd name="T0" fmla="*/ 4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4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4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Freeform 310"/>
              <p:cNvSpPr/>
              <p:nvPr/>
            </p:nvSpPr>
            <p:spPr bwMode="auto">
              <a:xfrm>
                <a:off x="2175" y="3208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Freeform 311"/>
              <p:cNvSpPr/>
              <p:nvPr/>
            </p:nvSpPr>
            <p:spPr bwMode="auto">
              <a:xfrm>
                <a:off x="2781" y="2702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60 h 96"/>
                  <a:gd name="T14" fmla="*/ 32 w 89"/>
                  <a:gd name="T15" fmla="*/ 95 h 96"/>
                  <a:gd name="T16" fmla="*/ 72 w 89"/>
                  <a:gd name="T17" fmla="*/ 63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3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1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60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6"/>
                      <a:pt x="72" y="63"/>
                    </a:cubicBezTo>
                    <a:cubicBezTo>
                      <a:pt x="88" y="34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Freeform 312"/>
              <p:cNvSpPr/>
              <p:nvPr/>
            </p:nvSpPr>
            <p:spPr bwMode="auto">
              <a:xfrm>
                <a:off x="2909" y="2894"/>
                <a:ext cx="185" cy="111"/>
              </a:xfrm>
              <a:custGeom>
                <a:avLst/>
                <a:gdLst>
                  <a:gd name="T0" fmla="*/ 116 w 116"/>
                  <a:gd name="T1" fmla="*/ 27 h 69"/>
                  <a:gd name="T2" fmla="*/ 46 w 116"/>
                  <a:gd name="T3" fmla="*/ 65 h 69"/>
                  <a:gd name="T4" fmla="*/ 2 w 116"/>
                  <a:gd name="T5" fmla="*/ 25 h 69"/>
                  <a:gd name="T6" fmla="*/ 2 w 116"/>
                  <a:gd name="T7" fmla="*/ 24 h 69"/>
                  <a:gd name="T8" fmla="*/ 38 w 116"/>
                  <a:gd name="T9" fmla="*/ 39 h 69"/>
                  <a:gd name="T10" fmla="*/ 88 w 116"/>
                  <a:gd name="T11" fmla="*/ 31 h 69"/>
                  <a:gd name="T12" fmla="*/ 37 w 116"/>
                  <a:gd name="T13" fmla="*/ 32 h 69"/>
                  <a:gd name="T14" fmla="*/ 6 w 116"/>
                  <a:gd name="T15" fmla="*/ 15 h 69"/>
                  <a:gd name="T16" fmla="*/ 56 w 116"/>
                  <a:gd name="T17" fmla="*/ 3 h 69"/>
                  <a:gd name="T18" fmla="*/ 116 w 116"/>
                  <a:gd name="T19" fmla="*/ 2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69">
                    <a:moveTo>
                      <a:pt x="116" y="27"/>
                    </a:moveTo>
                    <a:cubicBezTo>
                      <a:pt x="116" y="27"/>
                      <a:pt x="79" y="69"/>
                      <a:pt x="46" y="65"/>
                    </a:cubicBezTo>
                    <a:cubicBezTo>
                      <a:pt x="13" y="61"/>
                      <a:pt x="0" y="43"/>
                      <a:pt x="2" y="25"/>
                    </a:cubicBezTo>
                    <a:cubicBezTo>
                      <a:pt x="2" y="25"/>
                      <a:pt x="2" y="25"/>
                      <a:pt x="2" y="24"/>
                    </a:cubicBezTo>
                    <a:cubicBezTo>
                      <a:pt x="2" y="24"/>
                      <a:pt x="17" y="36"/>
                      <a:pt x="38" y="39"/>
                    </a:cubicBezTo>
                    <a:cubicBezTo>
                      <a:pt x="65" y="43"/>
                      <a:pt x="88" y="31"/>
                      <a:pt x="88" y="31"/>
                    </a:cubicBezTo>
                    <a:cubicBezTo>
                      <a:pt x="88" y="31"/>
                      <a:pt x="57" y="36"/>
                      <a:pt x="37" y="32"/>
                    </a:cubicBezTo>
                    <a:cubicBezTo>
                      <a:pt x="17" y="29"/>
                      <a:pt x="6" y="15"/>
                      <a:pt x="6" y="15"/>
                    </a:cubicBezTo>
                    <a:cubicBezTo>
                      <a:pt x="13" y="4"/>
                      <a:pt x="30" y="0"/>
                      <a:pt x="56" y="3"/>
                    </a:cubicBezTo>
                    <a:cubicBezTo>
                      <a:pt x="89" y="7"/>
                      <a:pt x="116" y="27"/>
                      <a:pt x="116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Freeform 313"/>
              <p:cNvSpPr/>
              <p:nvPr/>
            </p:nvSpPr>
            <p:spPr bwMode="auto">
              <a:xfrm>
                <a:off x="2705" y="2966"/>
                <a:ext cx="172" cy="128"/>
              </a:xfrm>
              <a:custGeom>
                <a:avLst/>
                <a:gdLst>
                  <a:gd name="T0" fmla="*/ 107 w 107"/>
                  <a:gd name="T1" fmla="*/ 8 h 80"/>
                  <a:gd name="T2" fmla="*/ 57 w 107"/>
                  <a:gd name="T3" fmla="*/ 71 h 80"/>
                  <a:gd name="T4" fmla="*/ 1 w 107"/>
                  <a:gd name="T5" fmla="*/ 52 h 80"/>
                  <a:gd name="T6" fmla="*/ 1 w 107"/>
                  <a:gd name="T7" fmla="*/ 51 h 80"/>
                  <a:gd name="T8" fmla="*/ 40 w 107"/>
                  <a:gd name="T9" fmla="*/ 50 h 80"/>
                  <a:gd name="T10" fmla="*/ 82 w 107"/>
                  <a:gd name="T11" fmla="*/ 23 h 80"/>
                  <a:gd name="T12" fmla="*/ 36 w 107"/>
                  <a:gd name="T13" fmla="*/ 44 h 80"/>
                  <a:gd name="T14" fmla="*/ 0 w 107"/>
                  <a:gd name="T15" fmla="*/ 41 h 80"/>
                  <a:gd name="T16" fmla="*/ 42 w 107"/>
                  <a:gd name="T17" fmla="*/ 10 h 80"/>
                  <a:gd name="T18" fmla="*/ 107 w 107"/>
                  <a:gd name="T19" fmla="*/ 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7" h="80">
                    <a:moveTo>
                      <a:pt x="107" y="8"/>
                    </a:moveTo>
                    <a:cubicBezTo>
                      <a:pt x="107" y="8"/>
                      <a:pt x="90" y="61"/>
                      <a:pt x="57" y="71"/>
                    </a:cubicBezTo>
                    <a:cubicBezTo>
                      <a:pt x="25" y="80"/>
                      <a:pt x="6" y="70"/>
                      <a:pt x="1" y="52"/>
                    </a:cubicBezTo>
                    <a:cubicBezTo>
                      <a:pt x="1" y="52"/>
                      <a:pt x="1" y="52"/>
                      <a:pt x="1" y="51"/>
                    </a:cubicBezTo>
                    <a:cubicBezTo>
                      <a:pt x="1" y="51"/>
                      <a:pt x="20" y="56"/>
                      <a:pt x="40" y="50"/>
                    </a:cubicBezTo>
                    <a:cubicBezTo>
                      <a:pt x="66" y="43"/>
                      <a:pt x="82" y="23"/>
                      <a:pt x="82" y="23"/>
                    </a:cubicBezTo>
                    <a:cubicBezTo>
                      <a:pt x="82" y="23"/>
                      <a:pt x="56" y="39"/>
                      <a:pt x="36" y="44"/>
                    </a:cubicBezTo>
                    <a:cubicBezTo>
                      <a:pt x="17" y="49"/>
                      <a:pt x="0" y="41"/>
                      <a:pt x="0" y="41"/>
                    </a:cubicBezTo>
                    <a:cubicBezTo>
                      <a:pt x="3" y="28"/>
                      <a:pt x="16" y="18"/>
                      <a:pt x="42" y="10"/>
                    </a:cubicBezTo>
                    <a:cubicBezTo>
                      <a:pt x="74" y="0"/>
                      <a:pt x="107" y="8"/>
                      <a:pt x="107" y="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Freeform 314"/>
              <p:cNvSpPr/>
              <p:nvPr/>
            </p:nvSpPr>
            <p:spPr bwMode="auto">
              <a:xfrm>
                <a:off x="1991" y="2821"/>
                <a:ext cx="169" cy="129"/>
              </a:xfrm>
              <a:custGeom>
                <a:avLst/>
                <a:gdLst>
                  <a:gd name="T0" fmla="*/ 0 w 106"/>
                  <a:gd name="T1" fmla="*/ 74 h 81"/>
                  <a:gd name="T2" fmla="*/ 48 w 106"/>
                  <a:gd name="T3" fmla="*/ 10 h 81"/>
                  <a:gd name="T4" fmla="*/ 105 w 106"/>
                  <a:gd name="T5" fmla="*/ 28 h 81"/>
                  <a:gd name="T6" fmla="*/ 105 w 106"/>
                  <a:gd name="T7" fmla="*/ 29 h 81"/>
                  <a:gd name="T8" fmla="*/ 66 w 106"/>
                  <a:gd name="T9" fmla="*/ 30 h 81"/>
                  <a:gd name="T10" fmla="*/ 24 w 106"/>
                  <a:gd name="T11" fmla="*/ 58 h 81"/>
                  <a:gd name="T12" fmla="*/ 70 w 106"/>
                  <a:gd name="T13" fmla="*/ 36 h 81"/>
                  <a:gd name="T14" fmla="*/ 106 w 106"/>
                  <a:gd name="T15" fmla="*/ 39 h 81"/>
                  <a:gd name="T16" fmla="*/ 65 w 106"/>
                  <a:gd name="T17" fmla="*/ 71 h 81"/>
                  <a:gd name="T18" fmla="*/ 0 w 106"/>
                  <a:gd name="T19" fmla="*/ 7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1">
                    <a:moveTo>
                      <a:pt x="0" y="74"/>
                    </a:moveTo>
                    <a:cubicBezTo>
                      <a:pt x="0" y="74"/>
                      <a:pt x="16" y="20"/>
                      <a:pt x="48" y="10"/>
                    </a:cubicBezTo>
                    <a:cubicBezTo>
                      <a:pt x="80" y="0"/>
                      <a:pt x="99" y="11"/>
                      <a:pt x="105" y="28"/>
                    </a:cubicBezTo>
                    <a:cubicBezTo>
                      <a:pt x="105" y="28"/>
                      <a:pt x="105" y="29"/>
                      <a:pt x="105" y="29"/>
                    </a:cubicBezTo>
                    <a:cubicBezTo>
                      <a:pt x="105" y="29"/>
                      <a:pt x="86" y="25"/>
                      <a:pt x="66" y="30"/>
                    </a:cubicBezTo>
                    <a:cubicBezTo>
                      <a:pt x="40" y="38"/>
                      <a:pt x="24" y="58"/>
                      <a:pt x="24" y="58"/>
                    </a:cubicBezTo>
                    <a:cubicBezTo>
                      <a:pt x="24" y="58"/>
                      <a:pt x="50" y="41"/>
                      <a:pt x="70" y="36"/>
                    </a:cubicBezTo>
                    <a:cubicBezTo>
                      <a:pt x="89" y="31"/>
                      <a:pt x="106" y="39"/>
                      <a:pt x="106" y="39"/>
                    </a:cubicBezTo>
                    <a:cubicBezTo>
                      <a:pt x="104" y="52"/>
                      <a:pt x="90" y="63"/>
                      <a:pt x="65" y="71"/>
                    </a:cubicBezTo>
                    <a:cubicBezTo>
                      <a:pt x="33" y="81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Freeform 315"/>
              <p:cNvSpPr/>
              <p:nvPr/>
            </p:nvSpPr>
            <p:spPr bwMode="auto">
              <a:xfrm>
                <a:off x="2029" y="3190"/>
                <a:ext cx="109" cy="180"/>
              </a:xfrm>
              <a:custGeom>
                <a:avLst/>
                <a:gdLst>
                  <a:gd name="T0" fmla="*/ 14 w 68"/>
                  <a:gd name="T1" fmla="*/ 112 h 112"/>
                  <a:gd name="T2" fmla="*/ 66 w 68"/>
                  <a:gd name="T3" fmla="*/ 51 h 112"/>
                  <a:gd name="T4" fmla="*/ 36 w 68"/>
                  <a:gd name="T5" fmla="*/ 0 h 112"/>
                  <a:gd name="T6" fmla="*/ 35 w 68"/>
                  <a:gd name="T7" fmla="*/ 0 h 112"/>
                  <a:gd name="T8" fmla="*/ 42 w 68"/>
                  <a:gd name="T9" fmla="*/ 38 h 112"/>
                  <a:gd name="T10" fmla="*/ 24 w 68"/>
                  <a:gd name="T11" fmla="*/ 85 h 112"/>
                  <a:gd name="T12" fmla="*/ 36 w 68"/>
                  <a:gd name="T13" fmla="*/ 36 h 112"/>
                  <a:gd name="T14" fmla="*/ 25 w 68"/>
                  <a:gd name="T15" fmla="*/ 2 h 112"/>
                  <a:gd name="T16" fmla="*/ 3 w 68"/>
                  <a:gd name="T17" fmla="*/ 48 h 112"/>
                  <a:gd name="T18" fmla="*/ 14 w 68"/>
                  <a:gd name="T19" fmla="*/ 11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12">
                    <a:moveTo>
                      <a:pt x="14" y="112"/>
                    </a:moveTo>
                    <a:cubicBezTo>
                      <a:pt x="14" y="112"/>
                      <a:pt x="63" y="85"/>
                      <a:pt x="66" y="51"/>
                    </a:cubicBezTo>
                    <a:cubicBezTo>
                      <a:pt x="68" y="18"/>
                      <a:pt x="54" y="2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35" y="0"/>
                      <a:pt x="43" y="17"/>
                      <a:pt x="42" y="38"/>
                    </a:cubicBezTo>
                    <a:cubicBezTo>
                      <a:pt x="41" y="66"/>
                      <a:pt x="24" y="85"/>
                      <a:pt x="24" y="85"/>
                    </a:cubicBezTo>
                    <a:cubicBezTo>
                      <a:pt x="24" y="85"/>
                      <a:pt x="35" y="56"/>
                      <a:pt x="36" y="36"/>
                    </a:cubicBezTo>
                    <a:cubicBezTo>
                      <a:pt x="36" y="16"/>
                      <a:pt x="25" y="2"/>
                      <a:pt x="25" y="2"/>
                    </a:cubicBezTo>
                    <a:cubicBezTo>
                      <a:pt x="13" y="6"/>
                      <a:pt x="5" y="22"/>
                      <a:pt x="3" y="48"/>
                    </a:cubicBezTo>
                    <a:cubicBezTo>
                      <a:pt x="0" y="82"/>
                      <a:pt x="14" y="112"/>
                      <a:pt x="14" y="1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Freeform 316"/>
              <p:cNvSpPr/>
              <p:nvPr/>
            </p:nvSpPr>
            <p:spPr bwMode="auto">
              <a:xfrm>
                <a:off x="2909" y="3154"/>
                <a:ext cx="179" cy="108"/>
              </a:xfrm>
              <a:custGeom>
                <a:avLst/>
                <a:gdLst>
                  <a:gd name="T0" fmla="*/ 112 w 112"/>
                  <a:gd name="T1" fmla="*/ 55 h 68"/>
                  <a:gd name="T2" fmla="*/ 51 w 112"/>
                  <a:gd name="T3" fmla="*/ 3 h 68"/>
                  <a:gd name="T4" fmla="*/ 0 w 112"/>
                  <a:gd name="T5" fmla="*/ 32 h 68"/>
                  <a:gd name="T6" fmla="*/ 0 w 112"/>
                  <a:gd name="T7" fmla="*/ 33 h 68"/>
                  <a:gd name="T8" fmla="*/ 38 w 112"/>
                  <a:gd name="T9" fmla="*/ 26 h 68"/>
                  <a:gd name="T10" fmla="*/ 85 w 112"/>
                  <a:gd name="T11" fmla="*/ 45 h 68"/>
                  <a:gd name="T12" fmla="*/ 36 w 112"/>
                  <a:gd name="T13" fmla="*/ 33 h 68"/>
                  <a:gd name="T14" fmla="*/ 1 w 112"/>
                  <a:gd name="T15" fmla="*/ 43 h 68"/>
                  <a:gd name="T16" fmla="*/ 48 w 112"/>
                  <a:gd name="T17" fmla="*/ 65 h 68"/>
                  <a:gd name="T18" fmla="*/ 112 w 112"/>
                  <a:gd name="T19" fmla="*/ 5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8">
                    <a:moveTo>
                      <a:pt x="112" y="55"/>
                    </a:moveTo>
                    <a:cubicBezTo>
                      <a:pt x="112" y="55"/>
                      <a:pt x="85" y="6"/>
                      <a:pt x="51" y="3"/>
                    </a:cubicBezTo>
                    <a:cubicBezTo>
                      <a:pt x="18" y="0"/>
                      <a:pt x="1" y="14"/>
                      <a:pt x="0" y="32"/>
                    </a:cubicBezTo>
                    <a:cubicBezTo>
                      <a:pt x="0" y="32"/>
                      <a:pt x="0" y="33"/>
                      <a:pt x="0" y="33"/>
                    </a:cubicBezTo>
                    <a:cubicBezTo>
                      <a:pt x="0" y="33"/>
                      <a:pt x="17" y="25"/>
                      <a:pt x="38" y="26"/>
                    </a:cubicBezTo>
                    <a:cubicBezTo>
                      <a:pt x="65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1" y="43"/>
                      <a:pt x="1" y="43"/>
                    </a:cubicBezTo>
                    <a:cubicBezTo>
                      <a:pt x="6" y="55"/>
                      <a:pt x="21" y="63"/>
                      <a:pt x="48" y="65"/>
                    </a:cubicBezTo>
                    <a:cubicBezTo>
                      <a:pt x="81" y="68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Freeform 317"/>
              <p:cNvSpPr/>
              <p:nvPr/>
            </p:nvSpPr>
            <p:spPr bwMode="auto">
              <a:xfrm>
                <a:off x="1836" y="3077"/>
                <a:ext cx="167" cy="131"/>
              </a:xfrm>
              <a:custGeom>
                <a:avLst/>
                <a:gdLst>
                  <a:gd name="T0" fmla="*/ 0 w 105"/>
                  <a:gd name="T1" fmla="*/ 76 h 82"/>
                  <a:gd name="T2" fmla="*/ 46 w 105"/>
                  <a:gd name="T3" fmla="*/ 11 h 82"/>
                  <a:gd name="T4" fmla="*/ 103 w 105"/>
                  <a:gd name="T5" fmla="*/ 27 h 82"/>
                  <a:gd name="T6" fmla="*/ 104 w 105"/>
                  <a:gd name="T7" fmla="*/ 28 h 82"/>
                  <a:gd name="T8" fmla="*/ 65 w 105"/>
                  <a:gd name="T9" fmla="*/ 31 h 82"/>
                  <a:gd name="T10" fmla="*/ 24 w 105"/>
                  <a:gd name="T11" fmla="*/ 60 h 82"/>
                  <a:gd name="T12" fmla="*/ 69 w 105"/>
                  <a:gd name="T13" fmla="*/ 37 h 82"/>
                  <a:gd name="T14" fmla="*/ 105 w 105"/>
                  <a:gd name="T15" fmla="*/ 38 h 82"/>
                  <a:gd name="T16" fmla="*/ 65 w 105"/>
                  <a:gd name="T17" fmla="*/ 71 h 82"/>
                  <a:gd name="T18" fmla="*/ 0 w 105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0" y="76"/>
                    </a:moveTo>
                    <a:cubicBezTo>
                      <a:pt x="0" y="76"/>
                      <a:pt x="15" y="22"/>
                      <a:pt x="46" y="11"/>
                    </a:cubicBezTo>
                    <a:cubicBezTo>
                      <a:pt x="78" y="0"/>
                      <a:pt x="97" y="10"/>
                      <a:pt x="103" y="27"/>
                    </a:cubicBezTo>
                    <a:cubicBezTo>
                      <a:pt x="103" y="28"/>
                      <a:pt x="103" y="28"/>
                      <a:pt x="104" y="28"/>
                    </a:cubicBezTo>
                    <a:cubicBezTo>
                      <a:pt x="104" y="28"/>
                      <a:pt x="85" y="25"/>
                      <a:pt x="65" y="31"/>
                    </a:cubicBezTo>
                    <a:cubicBezTo>
                      <a:pt x="39" y="39"/>
                      <a:pt x="24" y="60"/>
                      <a:pt x="24" y="60"/>
                    </a:cubicBezTo>
                    <a:cubicBezTo>
                      <a:pt x="24" y="60"/>
                      <a:pt x="49" y="42"/>
                      <a:pt x="69" y="37"/>
                    </a:cubicBezTo>
                    <a:cubicBezTo>
                      <a:pt x="88" y="31"/>
                      <a:pt x="105" y="38"/>
                      <a:pt x="105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Freeform 318"/>
              <p:cNvSpPr/>
              <p:nvPr/>
            </p:nvSpPr>
            <p:spPr bwMode="auto">
              <a:xfrm>
                <a:off x="1706" y="3235"/>
                <a:ext cx="174" cy="119"/>
              </a:xfrm>
              <a:custGeom>
                <a:avLst/>
                <a:gdLst>
                  <a:gd name="T0" fmla="*/ 0 w 109"/>
                  <a:gd name="T1" fmla="*/ 64 h 74"/>
                  <a:gd name="T2" fmla="*/ 55 w 109"/>
                  <a:gd name="T3" fmla="*/ 6 h 74"/>
                  <a:gd name="T4" fmla="*/ 109 w 109"/>
                  <a:gd name="T5" fmla="*/ 30 h 74"/>
                  <a:gd name="T6" fmla="*/ 109 w 109"/>
                  <a:gd name="T7" fmla="*/ 31 h 74"/>
                  <a:gd name="T8" fmla="*/ 71 w 109"/>
                  <a:gd name="T9" fmla="*/ 28 h 74"/>
                  <a:gd name="T10" fmla="*/ 26 w 109"/>
                  <a:gd name="T11" fmla="*/ 51 h 74"/>
                  <a:gd name="T12" fmla="*/ 73 w 109"/>
                  <a:gd name="T13" fmla="*/ 34 h 74"/>
                  <a:gd name="T14" fmla="*/ 109 w 109"/>
                  <a:gd name="T15" fmla="*/ 41 h 74"/>
                  <a:gd name="T16" fmla="*/ 65 w 109"/>
                  <a:gd name="T17" fmla="*/ 68 h 74"/>
                  <a:gd name="T18" fmla="*/ 0 w 109"/>
                  <a:gd name="T19" fmla="*/ 6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74">
                    <a:moveTo>
                      <a:pt x="0" y="64"/>
                    </a:moveTo>
                    <a:cubicBezTo>
                      <a:pt x="0" y="64"/>
                      <a:pt x="22" y="12"/>
                      <a:pt x="55" y="6"/>
                    </a:cubicBezTo>
                    <a:cubicBezTo>
                      <a:pt x="88" y="0"/>
                      <a:pt x="106" y="12"/>
                      <a:pt x="109" y="30"/>
                    </a:cubicBezTo>
                    <a:cubicBezTo>
                      <a:pt x="109" y="30"/>
                      <a:pt x="109" y="30"/>
                      <a:pt x="109" y="31"/>
                    </a:cubicBezTo>
                    <a:cubicBezTo>
                      <a:pt x="109" y="31"/>
                      <a:pt x="91" y="25"/>
                      <a:pt x="71" y="28"/>
                    </a:cubicBezTo>
                    <a:cubicBezTo>
                      <a:pt x="44" y="32"/>
                      <a:pt x="26" y="51"/>
                      <a:pt x="26" y="51"/>
                    </a:cubicBezTo>
                    <a:cubicBezTo>
                      <a:pt x="26" y="51"/>
                      <a:pt x="54" y="37"/>
                      <a:pt x="73" y="34"/>
                    </a:cubicBezTo>
                    <a:cubicBezTo>
                      <a:pt x="93" y="31"/>
                      <a:pt x="109" y="41"/>
                      <a:pt x="109" y="41"/>
                    </a:cubicBezTo>
                    <a:cubicBezTo>
                      <a:pt x="105" y="53"/>
                      <a:pt x="91" y="63"/>
                      <a:pt x="65" y="68"/>
                    </a:cubicBezTo>
                    <a:cubicBezTo>
                      <a:pt x="32" y="74"/>
                      <a:pt x="0" y="64"/>
                      <a:pt x="0" y="6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Oval 319"/>
              <p:cNvSpPr>
                <a:spLocks noChangeArrowheads="1"/>
              </p:cNvSpPr>
              <p:nvPr/>
            </p:nvSpPr>
            <p:spPr bwMode="auto">
              <a:xfrm>
                <a:off x="1991" y="2981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Oval 320"/>
              <p:cNvSpPr>
                <a:spLocks noChangeArrowheads="1"/>
              </p:cNvSpPr>
              <p:nvPr/>
            </p:nvSpPr>
            <p:spPr bwMode="auto">
              <a:xfrm>
                <a:off x="2002" y="2986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Oval 321"/>
              <p:cNvSpPr>
                <a:spLocks noChangeArrowheads="1"/>
              </p:cNvSpPr>
              <p:nvPr/>
            </p:nvSpPr>
            <p:spPr bwMode="auto">
              <a:xfrm>
                <a:off x="1935" y="3355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Oval 322"/>
              <p:cNvSpPr>
                <a:spLocks noChangeArrowheads="1"/>
              </p:cNvSpPr>
              <p:nvPr/>
            </p:nvSpPr>
            <p:spPr bwMode="auto">
              <a:xfrm>
                <a:off x="1946" y="3362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Freeform 323"/>
              <p:cNvSpPr/>
              <p:nvPr/>
            </p:nvSpPr>
            <p:spPr bwMode="auto">
              <a:xfrm>
                <a:off x="4808" y="3123"/>
                <a:ext cx="1093" cy="971"/>
              </a:xfrm>
              <a:custGeom>
                <a:avLst/>
                <a:gdLst>
                  <a:gd name="T0" fmla="*/ 31 w 683"/>
                  <a:gd name="T1" fmla="*/ 290 h 607"/>
                  <a:gd name="T2" fmla="*/ 191 w 683"/>
                  <a:gd name="T3" fmla="*/ 281 h 607"/>
                  <a:gd name="T4" fmla="*/ 307 w 683"/>
                  <a:gd name="T5" fmla="*/ 276 h 607"/>
                  <a:gd name="T6" fmla="*/ 476 w 683"/>
                  <a:gd name="T7" fmla="*/ 211 h 607"/>
                  <a:gd name="T8" fmla="*/ 562 w 683"/>
                  <a:gd name="T9" fmla="*/ 47 h 607"/>
                  <a:gd name="T10" fmla="*/ 605 w 683"/>
                  <a:gd name="T11" fmla="*/ 0 h 607"/>
                  <a:gd name="T12" fmla="*/ 497 w 683"/>
                  <a:gd name="T13" fmla="*/ 216 h 607"/>
                  <a:gd name="T14" fmla="*/ 369 w 683"/>
                  <a:gd name="T15" fmla="*/ 294 h 607"/>
                  <a:gd name="T16" fmla="*/ 449 w 683"/>
                  <a:gd name="T17" fmla="*/ 300 h 607"/>
                  <a:gd name="T18" fmla="*/ 554 w 683"/>
                  <a:gd name="T19" fmla="*/ 297 h 607"/>
                  <a:gd name="T20" fmla="*/ 592 w 683"/>
                  <a:gd name="T21" fmla="*/ 296 h 607"/>
                  <a:gd name="T22" fmla="*/ 521 w 683"/>
                  <a:gd name="T23" fmla="*/ 315 h 607"/>
                  <a:gd name="T24" fmla="*/ 392 w 683"/>
                  <a:gd name="T25" fmla="*/ 315 h 607"/>
                  <a:gd name="T26" fmla="*/ 480 w 683"/>
                  <a:gd name="T27" fmla="*/ 372 h 607"/>
                  <a:gd name="T28" fmla="*/ 558 w 683"/>
                  <a:gd name="T29" fmla="*/ 429 h 607"/>
                  <a:gd name="T30" fmla="*/ 648 w 683"/>
                  <a:gd name="T31" fmla="*/ 517 h 607"/>
                  <a:gd name="T32" fmla="*/ 683 w 683"/>
                  <a:gd name="T33" fmla="*/ 607 h 607"/>
                  <a:gd name="T34" fmla="*/ 610 w 683"/>
                  <a:gd name="T35" fmla="*/ 490 h 607"/>
                  <a:gd name="T36" fmla="*/ 491 w 683"/>
                  <a:gd name="T37" fmla="*/ 403 h 607"/>
                  <a:gd name="T38" fmla="*/ 395 w 683"/>
                  <a:gd name="T39" fmla="*/ 346 h 607"/>
                  <a:gd name="T40" fmla="*/ 289 w 683"/>
                  <a:gd name="T41" fmla="*/ 310 h 607"/>
                  <a:gd name="T42" fmla="*/ 225 w 683"/>
                  <a:gd name="T43" fmla="*/ 299 h 607"/>
                  <a:gd name="T44" fmla="*/ 104 w 683"/>
                  <a:gd name="T45" fmla="*/ 302 h 607"/>
                  <a:gd name="T46" fmla="*/ 0 w 683"/>
                  <a:gd name="T47" fmla="*/ 313 h 607"/>
                  <a:gd name="T48" fmla="*/ 31 w 683"/>
                  <a:gd name="T49" fmla="*/ 290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3" h="607">
                    <a:moveTo>
                      <a:pt x="31" y="290"/>
                    </a:moveTo>
                    <a:cubicBezTo>
                      <a:pt x="31" y="290"/>
                      <a:pt x="128" y="279"/>
                      <a:pt x="191" y="281"/>
                    </a:cubicBezTo>
                    <a:cubicBezTo>
                      <a:pt x="253" y="283"/>
                      <a:pt x="307" y="276"/>
                      <a:pt x="307" y="276"/>
                    </a:cubicBezTo>
                    <a:cubicBezTo>
                      <a:pt x="307" y="276"/>
                      <a:pt x="424" y="262"/>
                      <a:pt x="476" y="211"/>
                    </a:cubicBezTo>
                    <a:cubicBezTo>
                      <a:pt x="531" y="157"/>
                      <a:pt x="562" y="47"/>
                      <a:pt x="562" y="47"/>
                    </a:cubicBezTo>
                    <a:cubicBezTo>
                      <a:pt x="605" y="0"/>
                      <a:pt x="605" y="0"/>
                      <a:pt x="605" y="0"/>
                    </a:cubicBezTo>
                    <a:cubicBezTo>
                      <a:pt x="605" y="0"/>
                      <a:pt x="529" y="182"/>
                      <a:pt x="497" y="216"/>
                    </a:cubicBezTo>
                    <a:cubicBezTo>
                      <a:pt x="468" y="247"/>
                      <a:pt x="369" y="294"/>
                      <a:pt x="369" y="294"/>
                    </a:cubicBezTo>
                    <a:cubicBezTo>
                      <a:pt x="449" y="300"/>
                      <a:pt x="449" y="300"/>
                      <a:pt x="449" y="300"/>
                    </a:cubicBezTo>
                    <a:cubicBezTo>
                      <a:pt x="554" y="297"/>
                      <a:pt x="554" y="297"/>
                      <a:pt x="554" y="297"/>
                    </a:cubicBezTo>
                    <a:cubicBezTo>
                      <a:pt x="592" y="296"/>
                      <a:pt x="592" y="296"/>
                      <a:pt x="592" y="296"/>
                    </a:cubicBezTo>
                    <a:cubicBezTo>
                      <a:pt x="521" y="315"/>
                      <a:pt x="521" y="315"/>
                      <a:pt x="521" y="315"/>
                    </a:cubicBezTo>
                    <a:cubicBezTo>
                      <a:pt x="392" y="315"/>
                      <a:pt x="392" y="315"/>
                      <a:pt x="392" y="315"/>
                    </a:cubicBezTo>
                    <a:cubicBezTo>
                      <a:pt x="480" y="372"/>
                      <a:pt x="480" y="372"/>
                      <a:pt x="480" y="372"/>
                    </a:cubicBezTo>
                    <a:cubicBezTo>
                      <a:pt x="480" y="372"/>
                      <a:pt x="542" y="417"/>
                      <a:pt x="558" y="429"/>
                    </a:cubicBezTo>
                    <a:cubicBezTo>
                      <a:pt x="583" y="450"/>
                      <a:pt x="630" y="491"/>
                      <a:pt x="648" y="517"/>
                    </a:cubicBezTo>
                    <a:cubicBezTo>
                      <a:pt x="663" y="540"/>
                      <a:pt x="683" y="607"/>
                      <a:pt x="683" y="607"/>
                    </a:cubicBezTo>
                    <a:cubicBezTo>
                      <a:pt x="683" y="607"/>
                      <a:pt x="634" y="515"/>
                      <a:pt x="610" y="490"/>
                    </a:cubicBezTo>
                    <a:cubicBezTo>
                      <a:pt x="585" y="463"/>
                      <a:pt x="491" y="403"/>
                      <a:pt x="491" y="403"/>
                    </a:cubicBezTo>
                    <a:cubicBezTo>
                      <a:pt x="491" y="403"/>
                      <a:pt x="420" y="358"/>
                      <a:pt x="395" y="346"/>
                    </a:cubicBezTo>
                    <a:cubicBezTo>
                      <a:pt x="369" y="335"/>
                      <a:pt x="313" y="321"/>
                      <a:pt x="289" y="310"/>
                    </a:cubicBezTo>
                    <a:cubicBezTo>
                      <a:pt x="269" y="302"/>
                      <a:pt x="246" y="301"/>
                      <a:pt x="225" y="299"/>
                    </a:cubicBezTo>
                    <a:cubicBezTo>
                      <a:pt x="195" y="295"/>
                      <a:pt x="131" y="302"/>
                      <a:pt x="104" y="302"/>
                    </a:cubicBezTo>
                    <a:cubicBezTo>
                      <a:pt x="80" y="302"/>
                      <a:pt x="0" y="313"/>
                      <a:pt x="0" y="313"/>
                    </a:cubicBezTo>
                    <a:lnTo>
                      <a:pt x="31" y="29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Freeform 324"/>
              <p:cNvSpPr/>
              <p:nvPr/>
            </p:nvSpPr>
            <p:spPr bwMode="auto">
              <a:xfrm>
                <a:off x="5557" y="3122"/>
                <a:ext cx="49" cy="352"/>
              </a:xfrm>
              <a:custGeom>
                <a:avLst/>
                <a:gdLst>
                  <a:gd name="T0" fmla="*/ 16 w 31"/>
                  <a:gd name="T1" fmla="*/ 220 h 220"/>
                  <a:gd name="T2" fmla="*/ 10 w 31"/>
                  <a:gd name="T3" fmla="*/ 122 h 220"/>
                  <a:gd name="T4" fmla="*/ 0 w 31"/>
                  <a:gd name="T5" fmla="*/ 0 h 220"/>
                  <a:gd name="T6" fmla="*/ 7 w 31"/>
                  <a:gd name="T7" fmla="*/ 18 h 220"/>
                  <a:gd name="T8" fmla="*/ 21 w 31"/>
                  <a:gd name="T9" fmla="*/ 122 h 220"/>
                  <a:gd name="T10" fmla="*/ 31 w 31"/>
                  <a:gd name="T11" fmla="*/ 190 h 220"/>
                  <a:gd name="T12" fmla="*/ 16 w 31"/>
                  <a:gd name="T13" fmla="*/ 22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20">
                    <a:moveTo>
                      <a:pt x="16" y="220"/>
                    </a:moveTo>
                    <a:cubicBezTo>
                      <a:pt x="16" y="220"/>
                      <a:pt x="12" y="155"/>
                      <a:pt x="10" y="122"/>
                    </a:cubicBezTo>
                    <a:cubicBezTo>
                      <a:pt x="8" y="89"/>
                      <a:pt x="0" y="0"/>
                      <a:pt x="0" y="0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19" y="108"/>
                      <a:pt x="21" y="122"/>
                    </a:cubicBezTo>
                    <a:cubicBezTo>
                      <a:pt x="26" y="166"/>
                      <a:pt x="31" y="190"/>
                      <a:pt x="31" y="190"/>
                    </a:cubicBezTo>
                    <a:lnTo>
                      <a:pt x="16" y="2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Freeform 325"/>
              <p:cNvSpPr/>
              <p:nvPr/>
            </p:nvSpPr>
            <p:spPr bwMode="auto">
              <a:xfrm>
                <a:off x="5486" y="3171"/>
                <a:ext cx="90" cy="123"/>
              </a:xfrm>
              <a:custGeom>
                <a:avLst/>
                <a:gdLst>
                  <a:gd name="T0" fmla="*/ 55 w 56"/>
                  <a:gd name="T1" fmla="*/ 60 h 77"/>
                  <a:gd name="T2" fmla="*/ 34 w 56"/>
                  <a:gd name="T3" fmla="*/ 39 h 77"/>
                  <a:gd name="T4" fmla="*/ 0 w 56"/>
                  <a:gd name="T5" fmla="*/ 0 h 77"/>
                  <a:gd name="T6" fmla="*/ 6 w 56"/>
                  <a:gd name="T7" fmla="*/ 18 h 77"/>
                  <a:gd name="T8" fmla="*/ 37 w 56"/>
                  <a:gd name="T9" fmla="*/ 52 h 77"/>
                  <a:gd name="T10" fmla="*/ 56 w 56"/>
                  <a:gd name="T11" fmla="*/ 77 h 77"/>
                  <a:gd name="T12" fmla="*/ 55 w 56"/>
                  <a:gd name="T13" fmla="*/ 6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" h="77">
                    <a:moveTo>
                      <a:pt x="55" y="60"/>
                    </a:moveTo>
                    <a:cubicBezTo>
                      <a:pt x="55" y="60"/>
                      <a:pt x="41" y="45"/>
                      <a:pt x="34" y="39"/>
                    </a:cubicBezTo>
                    <a:cubicBezTo>
                      <a:pt x="23" y="29"/>
                      <a:pt x="0" y="0"/>
                      <a:pt x="0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56" y="77"/>
                      <a:pt x="56" y="77"/>
                      <a:pt x="56" y="77"/>
                    </a:cubicBezTo>
                    <a:lnTo>
                      <a:pt x="55" y="6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Freeform 326"/>
              <p:cNvSpPr/>
              <p:nvPr/>
            </p:nvSpPr>
            <p:spPr bwMode="auto">
              <a:xfrm>
                <a:off x="5055" y="1986"/>
                <a:ext cx="308" cy="1612"/>
              </a:xfrm>
              <a:custGeom>
                <a:avLst/>
                <a:gdLst>
                  <a:gd name="T0" fmla="*/ 0 w 193"/>
                  <a:gd name="T1" fmla="*/ 1008 h 1008"/>
                  <a:gd name="T2" fmla="*/ 128 w 193"/>
                  <a:gd name="T3" fmla="*/ 567 h 1008"/>
                  <a:gd name="T4" fmla="*/ 124 w 193"/>
                  <a:gd name="T5" fmla="*/ 311 h 1008"/>
                  <a:gd name="T6" fmla="*/ 15 w 193"/>
                  <a:gd name="T7" fmla="*/ 0 h 1008"/>
                  <a:gd name="T8" fmla="*/ 118 w 193"/>
                  <a:gd name="T9" fmla="*/ 243 h 1008"/>
                  <a:gd name="T10" fmla="*/ 124 w 193"/>
                  <a:gd name="T11" fmla="*/ 685 h 1008"/>
                  <a:gd name="T12" fmla="*/ 0 w 193"/>
                  <a:gd name="T13" fmla="*/ 1008 h 1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3" h="1008">
                    <a:moveTo>
                      <a:pt x="0" y="1008"/>
                    </a:moveTo>
                    <a:cubicBezTo>
                      <a:pt x="0" y="1008"/>
                      <a:pt x="108" y="711"/>
                      <a:pt x="128" y="567"/>
                    </a:cubicBezTo>
                    <a:cubicBezTo>
                      <a:pt x="137" y="509"/>
                      <a:pt x="143" y="390"/>
                      <a:pt x="124" y="311"/>
                    </a:cubicBezTo>
                    <a:cubicBezTo>
                      <a:pt x="89" y="166"/>
                      <a:pt x="15" y="0"/>
                      <a:pt x="15" y="0"/>
                    </a:cubicBezTo>
                    <a:cubicBezTo>
                      <a:pt x="15" y="0"/>
                      <a:pt x="108" y="196"/>
                      <a:pt x="118" y="243"/>
                    </a:cubicBezTo>
                    <a:cubicBezTo>
                      <a:pt x="135" y="322"/>
                      <a:pt x="193" y="432"/>
                      <a:pt x="124" y="685"/>
                    </a:cubicBezTo>
                    <a:cubicBezTo>
                      <a:pt x="65" y="903"/>
                      <a:pt x="0" y="1008"/>
                      <a:pt x="0" y="100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Freeform 327"/>
              <p:cNvSpPr/>
              <p:nvPr/>
            </p:nvSpPr>
            <p:spPr bwMode="auto">
              <a:xfrm>
                <a:off x="5112" y="2174"/>
                <a:ext cx="59" cy="45"/>
              </a:xfrm>
              <a:custGeom>
                <a:avLst/>
                <a:gdLst>
                  <a:gd name="T0" fmla="*/ 53 w 59"/>
                  <a:gd name="T1" fmla="*/ 26 h 45"/>
                  <a:gd name="T2" fmla="*/ 0 w 59"/>
                  <a:gd name="T3" fmla="*/ 0 h 45"/>
                  <a:gd name="T4" fmla="*/ 59 w 59"/>
                  <a:gd name="T5" fmla="*/ 45 h 45"/>
                  <a:gd name="T6" fmla="*/ 53 w 59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3" y="26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3" y="2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Freeform 328"/>
              <p:cNvSpPr/>
              <p:nvPr/>
            </p:nvSpPr>
            <p:spPr bwMode="auto">
              <a:xfrm>
                <a:off x="5194" y="2205"/>
                <a:ext cx="21" cy="53"/>
              </a:xfrm>
              <a:custGeom>
                <a:avLst/>
                <a:gdLst>
                  <a:gd name="T0" fmla="*/ 0 w 21"/>
                  <a:gd name="T1" fmla="*/ 40 h 53"/>
                  <a:gd name="T2" fmla="*/ 21 w 21"/>
                  <a:gd name="T3" fmla="*/ 0 h 53"/>
                  <a:gd name="T4" fmla="*/ 6 w 21"/>
                  <a:gd name="T5" fmla="*/ 53 h 53"/>
                  <a:gd name="T6" fmla="*/ 0 w 21"/>
                  <a:gd name="T7" fmla="*/ 4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3">
                    <a:moveTo>
                      <a:pt x="0" y="40"/>
                    </a:moveTo>
                    <a:lnTo>
                      <a:pt x="21" y="0"/>
                    </a:lnTo>
                    <a:lnTo>
                      <a:pt x="6" y="53"/>
                    </a:lnTo>
                    <a:lnTo>
                      <a:pt x="0" y="4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Freeform 329"/>
              <p:cNvSpPr/>
              <p:nvPr/>
            </p:nvSpPr>
            <p:spPr bwMode="auto">
              <a:xfrm>
                <a:off x="5171" y="2314"/>
                <a:ext cx="40" cy="24"/>
              </a:xfrm>
              <a:custGeom>
                <a:avLst/>
                <a:gdLst>
                  <a:gd name="T0" fmla="*/ 39 w 40"/>
                  <a:gd name="T1" fmla="*/ 11 h 24"/>
                  <a:gd name="T2" fmla="*/ 0 w 40"/>
                  <a:gd name="T3" fmla="*/ 0 h 24"/>
                  <a:gd name="T4" fmla="*/ 40 w 40"/>
                  <a:gd name="T5" fmla="*/ 24 h 24"/>
                  <a:gd name="T6" fmla="*/ 39 w 40"/>
                  <a:gd name="T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4">
                    <a:moveTo>
                      <a:pt x="39" y="11"/>
                    </a:moveTo>
                    <a:lnTo>
                      <a:pt x="0" y="0"/>
                    </a:lnTo>
                    <a:lnTo>
                      <a:pt x="40" y="24"/>
                    </a:lnTo>
                    <a:lnTo>
                      <a:pt x="39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Freeform 330"/>
              <p:cNvSpPr/>
              <p:nvPr/>
            </p:nvSpPr>
            <p:spPr bwMode="auto">
              <a:xfrm>
                <a:off x="5245" y="2352"/>
                <a:ext cx="21" cy="54"/>
              </a:xfrm>
              <a:custGeom>
                <a:avLst/>
                <a:gdLst>
                  <a:gd name="T0" fmla="*/ 0 w 21"/>
                  <a:gd name="T1" fmla="*/ 34 h 54"/>
                  <a:gd name="T2" fmla="*/ 21 w 21"/>
                  <a:gd name="T3" fmla="*/ 0 h 54"/>
                  <a:gd name="T4" fmla="*/ 5 w 21"/>
                  <a:gd name="T5" fmla="*/ 54 h 54"/>
                  <a:gd name="T6" fmla="*/ 0 w 21"/>
                  <a:gd name="T7" fmla="*/ 3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4">
                    <a:moveTo>
                      <a:pt x="0" y="34"/>
                    </a:moveTo>
                    <a:lnTo>
                      <a:pt x="21" y="0"/>
                    </a:lnTo>
                    <a:lnTo>
                      <a:pt x="5" y="54"/>
                    </a:lnTo>
                    <a:lnTo>
                      <a:pt x="0" y="3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Freeform 331"/>
              <p:cNvSpPr/>
              <p:nvPr/>
            </p:nvSpPr>
            <p:spPr bwMode="auto">
              <a:xfrm>
                <a:off x="5218" y="2478"/>
                <a:ext cx="41" cy="36"/>
              </a:xfrm>
              <a:custGeom>
                <a:avLst/>
                <a:gdLst>
                  <a:gd name="T0" fmla="*/ 37 w 41"/>
                  <a:gd name="T1" fmla="*/ 12 h 36"/>
                  <a:gd name="T2" fmla="*/ 0 w 41"/>
                  <a:gd name="T3" fmla="*/ 0 h 36"/>
                  <a:gd name="T4" fmla="*/ 41 w 41"/>
                  <a:gd name="T5" fmla="*/ 36 h 36"/>
                  <a:gd name="T6" fmla="*/ 37 w 41"/>
                  <a:gd name="T7" fmla="*/ 1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6">
                    <a:moveTo>
                      <a:pt x="37" y="12"/>
                    </a:moveTo>
                    <a:lnTo>
                      <a:pt x="0" y="0"/>
                    </a:lnTo>
                    <a:lnTo>
                      <a:pt x="41" y="36"/>
                    </a:lnTo>
                    <a:lnTo>
                      <a:pt x="37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Freeform 332"/>
              <p:cNvSpPr/>
              <p:nvPr/>
            </p:nvSpPr>
            <p:spPr bwMode="auto">
              <a:xfrm>
                <a:off x="5016" y="1944"/>
                <a:ext cx="130" cy="187"/>
              </a:xfrm>
              <a:custGeom>
                <a:avLst/>
                <a:gdLst>
                  <a:gd name="T0" fmla="*/ 68 w 81"/>
                  <a:gd name="T1" fmla="*/ 46 h 117"/>
                  <a:gd name="T2" fmla="*/ 78 w 81"/>
                  <a:gd name="T3" fmla="*/ 114 h 117"/>
                  <a:gd name="T4" fmla="*/ 26 w 81"/>
                  <a:gd name="T5" fmla="*/ 106 h 117"/>
                  <a:gd name="T6" fmla="*/ 8 w 81"/>
                  <a:gd name="T7" fmla="*/ 55 h 117"/>
                  <a:gd name="T8" fmla="*/ 10 w 81"/>
                  <a:gd name="T9" fmla="*/ 0 h 117"/>
                  <a:gd name="T10" fmla="*/ 68 w 81"/>
                  <a:gd name="T11" fmla="*/ 4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117">
                    <a:moveTo>
                      <a:pt x="68" y="46"/>
                    </a:moveTo>
                    <a:cubicBezTo>
                      <a:pt x="81" y="72"/>
                      <a:pt x="78" y="114"/>
                      <a:pt x="78" y="114"/>
                    </a:cubicBezTo>
                    <a:cubicBezTo>
                      <a:pt x="78" y="114"/>
                      <a:pt x="46" y="117"/>
                      <a:pt x="26" y="106"/>
                    </a:cubicBezTo>
                    <a:cubicBezTo>
                      <a:pt x="7" y="95"/>
                      <a:pt x="0" y="70"/>
                      <a:pt x="8" y="55"/>
                    </a:cubicBezTo>
                    <a:cubicBezTo>
                      <a:pt x="18" y="35"/>
                      <a:pt x="10" y="0"/>
                      <a:pt x="10" y="0"/>
                    </a:cubicBezTo>
                    <a:cubicBezTo>
                      <a:pt x="10" y="0"/>
                      <a:pt x="49" y="6"/>
                      <a:pt x="68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Freeform 333"/>
              <p:cNvSpPr/>
              <p:nvPr/>
            </p:nvSpPr>
            <p:spPr bwMode="auto">
              <a:xfrm>
                <a:off x="5042" y="1954"/>
                <a:ext cx="96" cy="168"/>
              </a:xfrm>
              <a:custGeom>
                <a:avLst/>
                <a:gdLst>
                  <a:gd name="T0" fmla="*/ 0 w 60"/>
                  <a:gd name="T1" fmla="*/ 0 h 105"/>
                  <a:gd name="T2" fmla="*/ 15 w 60"/>
                  <a:gd name="T3" fmla="*/ 26 h 105"/>
                  <a:gd name="T4" fmla="*/ 23 w 60"/>
                  <a:gd name="T5" fmla="*/ 74 h 105"/>
                  <a:gd name="T6" fmla="*/ 60 w 60"/>
                  <a:gd name="T7" fmla="*/ 105 h 105"/>
                  <a:gd name="T8" fmla="*/ 26 w 60"/>
                  <a:gd name="T9" fmla="*/ 69 h 105"/>
                  <a:gd name="T10" fmla="*/ 21 w 60"/>
                  <a:gd name="T11" fmla="*/ 22 h 105"/>
                  <a:gd name="T12" fmla="*/ 0 w 60"/>
                  <a:gd name="T13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105">
                    <a:moveTo>
                      <a:pt x="0" y="0"/>
                    </a:moveTo>
                    <a:cubicBezTo>
                      <a:pt x="0" y="0"/>
                      <a:pt x="8" y="13"/>
                      <a:pt x="15" y="26"/>
                    </a:cubicBezTo>
                    <a:cubicBezTo>
                      <a:pt x="24" y="45"/>
                      <a:pt x="14" y="59"/>
                      <a:pt x="23" y="74"/>
                    </a:cubicBezTo>
                    <a:cubicBezTo>
                      <a:pt x="32" y="89"/>
                      <a:pt x="60" y="105"/>
                      <a:pt x="60" y="105"/>
                    </a:cubicBezTo>
                    <a:cubicBezTo>
                      <a:pt x="60" y="105"/>
                      <a:pt x="35" y="85"/>
                      <a:pt x="26" y="69"/>
                    </a:cubicBezTo>
                    <a:cubicBezTo>
                      <a:pt x="16" y="53"/>
                      <a:pt x="31" y="49"/>
                      <a:pt x="21" y="22"/>
                    </a:cubicBezTo>
                    <a:cubicBezTo>
                      <a:pt x="18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Freeform 334"/>
              <p:cNvSpPr/>
              <p:nvPr/>
            </p:nvSpPr>
            <p:spPr bwMode="auto">
              <a:xfrm>
                <a:off x="5071" y="1978"/>
                <a:ext cx="12" cy="22"/>
              </a:xfrm>
              <a:custGeom>
                <a:avLst/>
                <a:gdLst>
                  <a:gd name="T0" fmla="*/ 0 w 12"/>
                  <a:gd name="T1" fmla="*/ 17 h 22"/>
                  <a:gd name="T2" fmla="*/ 12 w 12"/>
                  <a:gd name="T3" fmla="*/ 0 h 22"/>
                  <a:gd name="T4" fmla="*/ 8 w 12"/>
                  <a:gd name="T5" fmla="*/ 22 h 22"/>
                  <a:gd name="T6" fmla="*/ 0 w 12"/>
                  <a:gd name="T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2">
                    <a:moveTo>
                      <a:pt x="0" y="17"/>
                    </a:moveTo>
                    <a:lnTo>
                      <a:pt x="12" y="0"/>
                    </a:lnTo>
                    <a:lnTo>
                      <a:pt x="8" y="22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Freeform 335"/>
              <p:cNvSpPr/>
              <p:nvPr/>
            </p:nvSpPr>
            <p:spPr bwMode="auto">
              <a:xfrm>
                <a:off x="5045" y="1992"/>
                <a:ext cx="30" cy="34"/>
              </a:xfrm>
              <a:custGeom>
                <a:avLst/>
                <a:gdLst>
                  <a:gd name="T0" fmla="*/ 30 w 30"/>
                  <a:gd name="T1" fmla="*/ 22 h 34"/>
                  <a:gd name="T2" fmla="*/ 0 w 30"/>
                  <a:gd name="T3" fmla="*/ 0 h 34"/>
                  <a:gd name="T4" fmla="*/ 27 w 30"/>
                  <a:gd name="T5" fmla="*/ 34 h 34"/>
                  <a:gd name="T6" fmla="*/ 30 w 30"/>
                  <a:gd name="T7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4">
                    <a:moveTo>
                      <a:pt x="30" y="22"/>
                    </a:moveTo>
                    <a:lnTo>
                      <a:pt x="0" y="0"/>
                    </a:lnTo>
                    <a:lnTo>
                      <a:pt x="27" y="34"/>
                    </a:lnTo>
                    <a:lnTo>
                      <a:pt x="3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Freeform 336"/>
              <p:cNvSpPr/>
              <p:nvPr/>
            </p:nvSpPr>
            <p:spPr bwMode="auto">
              <a:xfrm>
                <a:off x="5074" y="2000"/>
                <a:ext cx="27" cy="51"/>
              </a:xfrm>
              <a:custGeom>
                <a:avLst/>
                <a:gdLst>
                  <a:gd name="T0" fmla="*/ 3 w 27"/>
                  <a:gd name="T1" fmla="*/ 37 h 51"/>
                  <a:gd name="T2" fmla="*/ 27 w 27"/>
                  <a:gd name="T3" fmla="*/ 0 h 51"/>
                  <a:gd name="T4" fmla="*/ 0 w 27"/>
                  <a:gd name="T5" fmla="*/ 51 h 51"/>
                  <a:gd name="T6" fmla="*/ 3 w 27"/>
                  <a:gd name="T7" fmla="*/ 3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51">
                    <a:moveTo>
                      <a:pt x="3" y="37"/>
                    </a:moveTo>
                    <a:lnTo>
                      <a:pt x="27" y="0"/>
                    </a:lnTo>
                    <a:lnTo>
                      <a:pt x="0" y="51"/>
                    </a:lnTo>
                    <a:lnTo>
                      <a:pt x="3" y="3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Freeform 337"/>
              <p:cNvSpPr/>
              <p:nvPr/>
            </p:nvSpPr>
            <p:spPr bwMode="auto">
              <a:xfrm>
                <a:off x="5035" y="2032"/>
                <a:ext cx="44" cy="40"/>
              </a:xfrm>
              <a:custGeom>
                <a:avLst/>
                <a:gdLst>
                  <a:gd name="T0" fmla="*/ 39 w 44"/>
                  <a:gd name="T1" fmla="*/ 27 h 40"/>
                  <a:gd name="T2" fmla="*/ 0 w 44"/>
                  <a:gd name="T3" fmla="*/ 0 h 40"/>
                  <a:gd name="T4" fmla="*/ 44 w 44"/>
                  <a:gd name="T5" fmla="*/ 40 h 40"/>
                  <a:gd name="T6" fmla="*/ 39 w 44"/>
                  <a:gd name="T7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40">
                    <a:moveTo>
                      <a:pt x="39" y="27"/>
                    </a:moveTo>
                    <a:lnTo>
                      <a:pt x="0" y="0"/>
                    </a:lnTo>
                    <a:lnTo>
                      <a:pt x="44" y="40"/>
                    </a:lnTo>
                    <a:lnTo>
                      <a:pt x="39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Freeform 338"/>
              <p:cNvSpPr/>
              <p:nvPr/>
            </p:nvSpPr>
            <p:spPr bwMode="auto">
              <a:xfrm>
                <a:off x="5091" y="2032"/>
                <a:ext cx="23" cy="51"/>
              </a:xfrm>
              <a:custGeom>
                <a:avLst/>
                <a:gdLst>
                  <a:gd name="T0" fmla="*/ 0 w 23"/>
                  <a:gd name="T1" fmla="*/ 45 h 51"/>
                  <a:gd name="T2" fmla="*/ 23 w 23"/>
                  <a:gd name="T3" fmla="*/ 0 h 51"/>
                  <a:gd name="T4" fmla="*/ 5 w 23"/>
                  <a:gd name="T5" fmla="*/ 51 h 51"/>
                  <a:gd name="T6" fmla="*/ 0 w 23"/>
                  <a:gd name="T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1">
                    <a:moveTo>
                      <a:pt x="0" y="45"/>
                    </a:moveTo>
                    <a:lnTo>
                      <a:pt x="23" y="0"/>
                    </a:lnTo>
                    <a:lnTo>
                      <a:pt x="5" y="51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Freeform 339"/>
              <p:cNvSpPr/>
              <p:nvPr/>
            </p:nvSpPr>
            <p:spPr bwMode="auto">
              <a:xfrm>
                <a:off x="5034" y="2074"/>
                <a:ext cx="75" cy="28"/>
              </a:xfrm>
              <a:custGeom>
                <a:avLst/>
                <a:gdLst>
                  <a:gd name="T0" fmla="*/ 62 w 75"/>
                  <a:gd name="T1" fmla="*/ 17 h 28"/>
                  <a:gd name="T2" fmla="*/ 0 w 75"/>
                  <a:gd name="T3" fmla="*/ 0 h 28"/>
                  <a:gd name="T4" fmla="*/ 75 w 75"/>
                  <a:gd name="T5" fmla="*/ 28 h 28"/>
                  <a:gd name="T6" fmla="*/ 62 w 75"/>
                  <a:gd name="T7" fmla="*/ 1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" h="28">
                    <a:moveTo>
                      <a:pt x="62" y="17"/>
                    </a:moveTo>
                    <a:lnTo>
                      <a:pt x="0" y="0"/>
                    </a:lnTo>
                    <a:lnTo>
                      <a:pt x="75" y="28"/>
                    </a:lnTo>
                    <a:lnTo>
                      <a:pt x="62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Freeform 340"/>
              <p:cNvSpPr/>
              <p:nvPr/>
            </p:nvSpPr>
            <p:spPr bwMode="auto">
              <a:xfrm>
                <a:off x="5175" y="2066"/>
                <a:ext cx="111" cy="147"/>
              </a:xfrm>
              <a:custGeom>
                <a:avLst/>
                <a:gdLst>
                  <a:gd name="T0" fmla="*/ 57 w 70"/>
                  <a:gd name="T1" fmla="*/ 54 h 92"/>
                  <a:gd name="T2" fmla="*/ 24 w 70"/>
                  <a:gd name="T3" fmla="*/ 92 h 92"/>
                  <a:gd name="T4" fmla="*/ 4 w 70"/>
                  <a:gd name="T5" fmla="*/ 59 h 92"/>
                  <a:gd name="T6" fmla="*/ 23 w 70"/>
                  <a:gd name="T7" fmla="*/ 25 h 92"/>
                  <a:gd name="T8" fmla="*/ 55 w 70"/>
                  <a:gd name="T9" fmla="*/ 0 h 92"/>
                  <a:gd name="T10" fmla="*/ 57 w 70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2">
                    <a:moveTo>
                      <a:pt x="57" y="54"/>
                    </a:moveTo>
                    <a:cubicBezTo>
                      <a:pt x="48" y="74"/>
                      <a:pt x="24" y="92"/>
                      <a:pt x="24" y="92"/>
                    </a:cubicBezTo>
                    <a:cubicBezTo>
                      <a:pt x="24" y="92"/>
                      <a:pt x="7" y="76"/>
                      <a:pt x="4" y="59"/>
                    </a:cubicBezTo>
                    <a:cubicBezTo>
                      <a:pt x="0" y="44"/>
                      <a:pt x="11" y="28"/>
                      <a:pt x="23" y="25"/>
                    </a:cubicBezTo>
                    <a:cubicBezTo>
                      <a:pt x="39" y="21"/>
                      <a:pt x="55" y="0"/>
                      <a:pt x="55" y="0"/>
                    </a:cubicBezTo>
                    <a:cubicBezTo>
                      <a:pt x="55" y="0"/>
                      <a:pt x="70" y="24"/>
                      <a:pt x="57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Freeform 341"/>
              <p:cNvSpPr/>
              <p:nvPr/>
            </p:nvSpPr>
            <p:spPr bwMode="auto">
              <a:xfrm>
                <a:off x="5207" y="2077"/>
                <a:ext cx="54" cy="133"/>
              </a:xfrm>
              <a:custGeom>
                <a:avLst/>
                <a:gdLst>
                  <a:gd name="T0" fmla="*/ 34 w 34"/>
                  <a:gd name="T1" fmla="*/ 0 h 83"/>
                  <a:gd name="T2" fmla="*/ 26 w 34"/>
                  <a:gd name="T3" fmla="*/ 20 h 83"/>
                  <a:gd name="T4" fmla="*/ 4 w 34"/>
                  <a:gd name="T5" fmla="*/ 47 h 83"/>
                  <a:gd name="T6" fmla="*/ 4 w 34"/>
                  <a:gd name="T7" fmla="*/ 83 h 83"/>
                  <a:gd name="T8" fmla="*/ 8 w 34"/>
                  <a:gd name="T9" fmla="*/ 47 h 83"/>
                  <a:gd name="T10" fmla="*/ 32 w 34"/>
                  <a:gd name="T11" fmla="*/ 21 h 83"/>
                  <a:gd name="T12" fmla="*/ 34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4" y="0"/>
                    </a:moveTo>
                    <a:cubicBezTo>
                      <a:pt x="34" y="0"/>
                      <a:pt x="31" y="10"/>
                      <a:pt x="26" y="20"/>
                    </a:cubicBezTo>
                    <a:cubicBezTo>
                      <a:pt x="20" y="34"/>
                      <a:pt x="8" y="35"/>
                      <a:pt x="4" y="47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4" y="59"/>
                      <a:pt x="8" y="47"/>
                    </a:cubicBezTo>
                    <a:cubicBezTo>
                      <a:pt x="12" y="34"/>
                      <a:pt x="21" y="40"/>
                      <a:pt x="32" y="21"/>
                    </a:cubicBezTo>
                    <a:cubicBezTo>
                      <a:pt x="34" y="16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Freeform 342"/>
              <p:cNvSpPr/>
              <p:nvPr/>
            </p:nvSpPr>
            <p:spPr bwMode="auto">
              <a:xfrm>
                <a:off x="5251" y="2110"/>
                <a:ext cx="16" cy="8"/>
              </a:xfrm>
              <a:custGeom>
                <a:avLst/>
                <a:gdLst>
                  <a:gd name="T0" fmla="*/ 0 w 16"/>
                  <a:gd name="T1" fmla="*/ 2 h 8"/>
                  <a:gd name="T2" fmla="*/ 16 w 16"/>
                  <a:gd name="T3" fmla="*/ 0 h 8"/>
                  <a:gd name="T4" fmla="*/ 2 w 16"/>
                  <a:gd name="T5" fmla="*/ 8 h 8"/>
                  <a:gd name="T6" fmla="*/ 0 w 16"/>
                  <a:gd name="T7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2"/>
                    </a:moveTo>
                    <a:lnTo>
                      <a:pt x="16" y="0"/>
                    </a:lnTo>
                    <a:lnTo>
                      <a:pt x="2" y="8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Freeform 343"/>
              <p:cNvSpPr/>
              <p:nvPr/>
            </p:nvSpPr>
            <p:spPr bwMode="auto">
              <a:xfrm>
                <a:off x="5235" y="2096"/>
                <a:ext cx="7" cy="30"/>
              </a:xfrm>
              <a:custGeom>
                <a:avLst/>
                <a:gdLst>
                  <a:gd name="T0" fmla="*/ 7 w 7"/>
                  <a:gd name="T1" fmla="*/ 27 h 30"/>
                  <a:gd name="T2" fmla="*/ 5 w 7"/>
                  <a:gd name="T3" fmla="*/ 0 h 30"/>
                  <a:gd name="T4" fmla="*/ 0 w 7"/>
                  <a:gd name="T5" fmla="*/ 30 h 30"/>
                  <a:gd name="T6" fmla="*/ 7 w 7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0">
                    <a:moveTo>
                      <a:pt x="7" y="27"/>
                    </a:moveTo>
                    <a:lnTo>
                      <a:pt x="5" y="0"/>
                    </a:lnTo>
                    <a:lnTo>
                      <a:pt x="0" y="30"/>
                    </a:lnTo>
                    <a:lnTo>
                      <a:pt x="7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Freeform 344"/>
              <p:cNvSpPr/>
              <p:nvPr/>
            </p:nvSpPr>
            <p:spPr bwMode="auto">
              <a:xfrm>
                <a:off x="5223" y="2131"/>
                <a:ext cx="40" cy="10"/>
              </a:xfrm>
              <a:custGeom>
                <a:avLst/>
                <a:gdLst>
                  <a:gd name="T0" fmla="*/ 9 w 40"/>
                  <a:gd name="T1" fmla="*/ 3 h 10"/>
                  <a:gd name="T2" fmla="*/ 40 w 40"/>
                  <a:gd name="T3" fmla="*/ 0 h 10"/>
                  <a:gd name="T4" fmla="*/ 0 w 40"/>
                  <a:gd name="T5" fmla="*/ 10 h 10"/>
                  <a:gd name="T6" fmla="*/ 9 w 40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0">
                    <a:moveTo>
                      <a:pt x="9" y="3"/>
                    </a:moveTo>
                    <a:lnTo>
                      <a:pt x="40" y="0"/>
                    </a:lnTo>
                    <a:lnTo>
                      <a:pt x="0" y="10"/>
                    </a:lnTo>
                    <a:lnTo>
                      <a:pt x="9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Freeform 345"/>
              <p:cNvSpPr/>
              <p:nvPr/>
            </p:nvSpPr>
            <p:spPr bwMode="auto">
              <a:xfrm>
                <a:off x="5213" y="2110"/>
                <a:ext cx="5" cy="42"/>
              </a:xfrm>
              <a:custGeom>
                <a:avLst/>
                <a:gdLst>
                  <a:gd name="T0" fmla="*/ 5 w 5"/>
                  <a:gd name="T1" fmla="*/ 34 h 42"/>
                  <a:gd name="T2" fmla="*/ 2 w 5"/>
                  <a:gd name="T3" fmla="*/ 0 h 42"/>
                  <a:gd name="T4" fmla="*/ 0 w 5"/>
                  <a:gd name="T5" fmla="*/ 42 h 42"/>
                  <a:gd name="T6" fmla="*/ 5 w 5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5" y="34"/>
                    </a:moveTo>
                    <a:lnTo>
                      <a:pt x="2" y="0"/>
                    </a:lnTo>
                    <a:lnTo>
                      <a:pt x="0" y="42"/>
                    </a:lnTo>
                    <a:lnTo>
                      <a:pt x="5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Freeform 346"/>
              <p:cNvSpPr/>
              <p:nvPr/>
            </p:nvSpPr>
            <p:spPr bwMode="auto">
              <a:xfrm>
                <a:off x="5215" y="2154"/>
                <a:ext cx="36" cy="14"/>
              </a:xfrm>
              <a:custGeom>
                <a:avLst/>
                <a:gdLst>
                  <a:gd name="T0" fmla="*/ 1 w 36"/>
                  <a:gd name="T1" fmla="*/ 9 h 14"/>
                  <a:gd name="T2" fmla="*/ 36 w 36"/>
                  <a:gd name="T3" fmla="*/ 0 h 14"/>
                  <a:gd name="T4" fmla="*/ 0 w 36"/>
                  <a:gd name="T5" fmla="*/ 14 h 14"/>
                  <a:gd name="T6" fmla="*/ 1 w 36"/>
                  <a:gd name="T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4">
                    <a:moveTo>
                      <a:pt x="1" y="9"/>
                    </a:moveTo>
                    <a:lnTo>
                      <a:pt x="36" y="0"/>
                    </a:lnTo>
                    <a:lnTo>
                      <a:pt x="0" y="14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Freeform 347"/>
              <p:cNvSpPr/>
              <p:nvPr/>
            </p:nvSpPr>
            <p:spPr bwMode="auto">
              <a:xfrm>
                <a:off x="5191" y="2128"/>
                <a:ext cx="19" cy="56"/>
              </a:xfrm>
              <a:custGeom>
                <a:avLst/>
                <a:gdLst>
                  <a:gd name="T0" fmla="*/ 19 w 19"/>
                  <a:gd name="T1" fmla="*/ 43 h 56"/>
                  <a:gd name="T2" fmla="*/ 0 w 19"/>
                  <a:gd name="T3" fmla="*/ 0 h 56"/>
                  <a:gd name="T4" fmla="*/ 19 w 19"/>
                  <a:gd name="T5" fmla="*/ 56 h 56"/>
                  <a:gd name="T6" fmla="*/ 19 w 19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6">
                    <a:moveTo>
                      <a:pt x="19" y="43"/>
                    </a:moveTo>
                    <a:lnTo>
                      <a:pt x="0" y="0"/>
                    </a:lnTo>
                    <a:lnTo>
                      <a:pt x="19" y="56"/>
                    </a:lnTo>
                    <a:lnTo>
                      <a:pt x="19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Freeform 348"/>
              <p:cNvSpPr/>
              <p:nvPr/>
            </p:nvSpPr>
            <p:spPr bwMode="auto">
              <a:xfrm>
                <a:off x="5226" y="2214"/>
                <a:ext cx="110" cy="148"/>
              </a:xfrm>
              <a:custGeom>
                <a:avLst/>
                <a:gdLst>
                  <a:gd name="T0" fmla="*/ 56 w 69"/>
                  <a:gd name="T1" fmla="*/ 54 h 92"/>
                  <a:gd name="T2" fmla="*/ 23 w 69"/>
                  <a:gd name="T3" fmla="*/ 92 h 92"/>
                  <a:gd name="T4" fmla="*/ 3 w 69"/>
                  <a:gd name="T5" fmla="*/ 59 h 92"/>
                  <a:gd name="T6" fmla="*/ 22 w 69"/>
                  <a:gd name="T7" fmla="*/ 25 h 92"/>
                  <a:gd name="T8" fmla="*/ 54 w 69"/>
                  <a:gd name="T9" fmla="*/ 0 h 92"/>
                  <a:gd name="T10" fmla="*/ 56 w 69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92">
                    <a:moveTo>
                      <a:pt x="56" y="54"/>
                    </a:moveTo>
                    <a:cubicBezTo>
                      <a:pt x="48" y="73"/>
                      <a:pt x="23" y="92"/>
                      <a:pt x="23" y="92"/>
                    </a:cubicBezTo>
                    <a:cubicBezTo>
                      <a:pt x="23" y="92"/>
                      <a:pt x="6" y="76"/>
                      <a:pt x="3" y="59"/>
                    </a:cubicBezTo>
                    <a:cubicBezTo>
                      <a:pt x="0" y="44"/>
                      <a:pt x="10" y="28"/>
                      <a:pt x="22" y="25"/>
                    </a:cubicBezTo>
                    <a:cubicBezTo>
                      <a:pt x="39" y="21"/>
                      <a:pt x="54" y="0"/>
                      <a:pt x="54" y="0"/>
                    </a:cubicBezTo>
                    <a:cubicBezTo>
                      <a:pt x="54" y="0"/>
                      <a:pt x="69" y="24"/>
                      <a:pt x="56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Freeform 349"/>
              <p:cNvSpPr/>
              <p:nvPr/>
            </p:nvSpPr>
            <p:spPr bwMode="auto">
              <a:xfrm>
                <a:off x="5258" y="2224"/>
                <a:ext cx="54" cy="133"/>
              </a:xfrm>
              <a:custGeom>
                <a:avLst/>
                <a:gdLst>
                  <a:gd name="T0" fmla="*/ 33 w 34"/>
                  <a:gd name="T1" fmla="*/ 0 h 83"/>
                  <a:gd name="T2" fmla="*/ 26 w 34"/>
                  <a:gd name="T3" fmla="*/ 21 h 83"/>
                  <a:gd name="T4" fmla="*/ 3 w 34"/>
                  <a:gd name="T5" fmla="*/ 48 h 83"/>
                  <a:gd name="T6" fmla="*/ 4 w 34"/>
                  <a:gd name="T7" fmla="*/ 83 h 83"/>
                  <a:gd name="T8" fmla="*/ 7 w 34"/>
                  <a:gd name="T9" fmla="*/ 48 h 83"/>
                  <a:gd name="T10" fmla="*/ 31 w 34"/>
                  <a:gd name="T11" fmla="*/ 22 h 83"/>
                  <a:gd name="T12" fmla="*/ 33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3" y="0"/>
                    </a:moveTo>
                    <a:cubicBezTo>
                      <a:pt x="33" y="0"/>
                      <a:pt x="30" y="11"/>
                      <a:pt x="26" y="21"/>
                    </a:cubicBezTo>
                    <a:cubicBezTo>
                      <a:pt x="20" y="35"/>
                      <a:pt x="7" y="36"/>
                      <a:pt x="3" y="48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3" y="60"/>
                      <a:pt x="7" y="48"/>
                    </a:cubicBezTo>
                    <a:cubicBezTo>
                      <a:pt x="12" y="34"/>
                      <a:pt x="21" y="40"/>
                      <a:pt x="31" y="22"/>
                    </a:cubicBezTo>
                    <a:cubicBezTo>
                      <a:pt x="34" y="17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Freeform 350"/>
              <p:cNvSpPr/>
              <p:nvPr/>
            </p:nvSpPr>
            <p:spPr bwMode="auto">
              <a:xfrm>
                <a:off x="5302" y="2259"/>
                <a:ext cx="15" cy="7"/>
              </a:xfrm>
              <a:custGeom>
                <a:avLst/>
                <a:gdLst>
                  <a:gd name="T0" fmla="*/ 0 w 15"/>
                  <a:gd name="T1" fmla="*/ 2 h 7"/>
                  <a:gd name="T2" fmla="*/ 15 w 15"/>
                  <a:gd name="T3" fmla="*/ 0 h 7"/>
                  <a:gd name="T4" fmla="*/ 0 w 15"/>
                  <a:gd name="T5" fmla="*/ 7 h 7"/>
                  <a:gd name="T6" fmla="*/ 0 w 15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0" y="2"/>
                    </a:moveTo>
                    <a:lnTo>
                      <a:pt x="15" y="0"/>
                    </a:lnTo>
                    <a:lnTo>
                      <a:pt x="0" y="7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5" name="Freeform 351"/>
              <p:cNvSpPr/>
              <p:nvPr/>
            </p:nvSpPr>
            <p:spPr bwMode="auto">
              <a:xfrm>
                <a:off x="5285" y="2245"/>
                <a:ext cx="8" cy="30"/>
              </a:xfrm>
              <a:custGeom>
                <a:avLst/>
                <a:gdLst>
                  <a:gd name="T0" fmla="*/ 8 w 8"/>
                  <a:gd name="T1" fmla="*/ 27 h 30"/>
                  <a:gd name="T2" fmla="*/ 6 w 8"/>
                  <a:gd name="T3" fmla="*/ 0 h 30"/>
                  <a:gd name="T4" fmla="*/ 0 w 8"/>
                  <a:gd name="T5" fmla="*/ 30 h 30"/>
                  <a:gd name="T6" fmla="*/ 8 w 8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8" y="27"/>
                    </a:moveTo>
                    <a:lnTo>
                      <a:pt x="6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6" name="Freeform 352"/>
              <p:cNvSpPr/>
              <p:nvPr/>
            </p:nvSpPr>
            <p:spPr bwMode="auto">
              <a:xfrm>
                <a:off x="5272" y="2280"/>
                <a:ext cx="42" cy="10"/>
              </a:xfrm>
              <a:custGeom>
                <a:avLst/>
                <a:gdLst>
                  <a:gd name="T0" fmla="*/ 10 w 42"/>
                  <a:gd name="T1" fmla="*/ 3 h 10"/>
                  <a:gd name="T2" fmla="*/ 42 w 42"/>
                  <a:gd name="T3" fmla="*/ 0 h 10"/>
                  <a:gd name="T4" fmla="*/ 0 w 42"/>
                  <a:gd name="T5" fmla="*/ 10 h 10"/>
                  <a:gd name="T6" fmla="*/ 10 w 42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10">
                    <a:moveTo>
                      <a:pt x="10" y="3"/>
                    </a:moveTo>
                    <a:lnTo>
                      <a:pt x="42" y="0"/>
                    </a:lnTo>
                    <a:lnTo>
                      <a:pt x="0" y="1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Freeform 353"/>
              <p:cNvSpPr/>
              <p:nvPr/>
            </p:nvSpPr>
            <p:spPr bwMode="auto">
              <a:xfrm>
                <a:off x="5263" y="2259"/>
                <a:ext cx="4" cy="42"/>
              </a:xfrm>
              <a:custGeom>
                <a:avLst/>
                <a:gdLst>
                  <a:gd name="T0" fmla="*/ 4 w 4"/>
                  <a:gd name="T1" fmla="*/ 34 h 42"/>
                  <a:gd name="T2" fmla="*/ 1 w 4"/>
                  <a:gd name="T3" fmla="*/ 0 h 42"/>
                  <a:gd name="T4" fmla="*/ 0 w 4"/>
                  <a:gd name="T5" fmla="*/ 42 h 42"/>
                  <a:gd name="T6" fmla="*/ 4 w 4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2">
                    <a:moveTo>
                      <a:pt x="4" y="34"/>
                    </a:moveTo>
                    <a:lnTo>
                      <a:pt x="1" y="0"/>
                    </a:lnTo>
                    <a:lnTo>
                      <a:pt x="0" y="42"/>
                    </a:lnTo>
                    <a:lnTo>
                      <a:pt x="4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Freeform 354"/>
              <p:cNvSpPr/>
              <p:nvPr/>
            </p:nvSpPr>
            <p:spPr bwMode="auto">
              <a:xfrm>
                <a:off x="5266" y="2301"/>
                <a:ext cx="36" cy="16"/>
              </a:xfrm>
              <a:custGeom>
                <a:avLst/>
                <a:gdLst>
                  <a:gd name="T0" fmla="*/ 0 w 36"/>
                  <a:gd name="T1" fmla="*/ 9 h 16"/>
                  <a:gd name="T2" fmla="*/ 36 w 36"/>
                  <a:gd name="T3" fmla="*/ 0 h 16"/>
                  <a:gd name="T4" fmla="*/ 0 w 36"/>
                  <a:gd name="T5" fmla="*/ 16 h 16"/>
                  <a:gd name="T6" fmla="*/ 0 w 36"/>
                  <a:gd name="T7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0" y="9"/>
                    </a:moveTo>
                    <a:lnTo>
                      <a:pt x="36" y="0"/>
                    </a:lnTo>
                    <a:lnTo>
                      <a:pt x="0" y="16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Freeform 355"/>
              <p:cNvSpPr/>
              <p:nvPr/>
            </p:nvSpPr>
            <p:spPr bwMode="auto">
              <a:xfrm>
                <a:off x="5240" y="2277"/>
                <a:ext cx="21" cy="56"/>
              </a:xfrm>
              <a:custGeom>
                <a:avLst/>
                <a:gdLst>
                  <a:gd name="T0" fmla="*/ 21 w 21"/>
                  <a:gd name="T1" fmla="*/ 43 h 56"/>
                  <a:gd name="T2" fmla="*/ 0 w 21"/>
                  <a:gd name="T3" fmla="*/ 0 h 56"/>
                  <a:gd name="T4" fmla="*/ 21 w 21"/>
                  <a:gd name="T5" fmla="*/ 56 h 56"/>
                  <a:gd name="T6" fmla="*/ 21 w 21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6">
                    <a:moveTo>
                      <a:pt x="21" y="43"/>
                    </a:moveTo>
                    <a:lnTo>
                      <a:pt x="0" y="0"/>
                    </a:lnTo>
                    <a:lnTo>
                      <a:pt x="21" y="56"/>
                    </a:lnTo>
                    <a:lnTo>
                      <a:pt x="21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Freeform 356"/>
              <p:cNvSpPr/>
              <p:nvPr/>
            </p:nvSpPr>
            <p:spPr bwMode="auto">
              <a:xfrm>
                <a:off x="5271" y="2478"/>
                <a:ext cx="25" cy="52"/>
              </a:xfrm>
              <a:custGeom>
                <a:avLst/>
                <a:gdLst>
                  <a:gd name="T0" fmla="*/ 0 w 25"/>
                  <a:gd name="T1" fmla="*/ 37 h 52"/>
                  <a:gd name="T2" fmla="*/ 25 w 25"/>
                  <a:gd name="T3" fmla="*/ 0 h 52"/>
                  <a:gd name="T4" fmla="*/ 3 w 25"/>
                  <a:gd name="T5" fmla="*/ 52 h 52"/>
                  <a:gd name="T6" fmla="*/ 0 w 25"/>
                  <a:gd name="T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52">
                    <a:moveTo>
                      <a:pt x="0" y="37"/>
                    </a:moveTo>
                    <a:lnTo>
                      <a:pt x="25" y="0"/>
                    </a:lnTo>
                    <a:lnTo>
                      <a:pt x="3" y="52"/>
                    </a:ln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Freeform 357"/>
              <p:cNvSpPr/>
              <p:nvPr/>
            </p:nvSpPr>
            <p:spPr bwMode="auto">
              <a:xfrm>
                <a:off x="5299" y="2632"/>
                <a:ext cx="26" cy="51"/>
              </a:xfrm>
              <a:custGeom>
                <a:avLst/>
                <a:gdLst>
                  <a:gd name="T0" fmla="*/ 0 w 26"/>
                  <a:gd name="T1" fmla="*/ 30 h 51"/>
                  <a:gd name="T2" fmla="*/ 26 w 26"/>
                  <a:gd name="T3" fmla="*/ 0 h 51"/>
                  <a:gd name="T4" fmla="*/ 2 w 26"/>
                  <a:gd name="T5" fmla="*/ 51 h 51"/>
                  <a:gd name="T6" fmla="*/ 0 w 26"/>
                  <a:gd name="T7" fmla="*/ 3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0" y="30"/>
                    </a:moveTo>
                    <a:lnTo>
                      <a:pt x="26" y="0"/>
                    </a:lnTo>
                    <a:lnTo>
                      <a:pt x="2" y="51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Freeform 358"/>
              <p:cNvSpPr/>
              <p:nvPr/>
            </p:nvSpPr>
            <p:spPr bwMode="auto">
              <a:xfrm>
                <a:off x="5267" y="2349"/>
                <a:ext cx="114" cy="139"/>
              </a:xfrm>
              <a:custGeom>
                <a:avLst/>
                <a:gdLst>
                  <a:gd name="T0" fmla="*/ 54 w 71"/>
                  <a:gd name="T1" fmla="*/ 54 h 87"/>
                  <a:gd name="T2" fmla="*/ 16 w 71"/>
                  <a:gd name="T3" fmla="*/ 87 h 87"/>
                  <a:gd name="T4" fmla="*/ 1 w 71"/>
                  <a:gd name="T5" fmla="*/ 51 h 87"/>
                  <a:gd name="T6" fmla="*/ 25 w 71"/>
                  <a:gd name="T7" fmla="*/ 20 h 87"/>
                  <a:gd name="T8" fmla="*/ 60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6" y="87"/>
                      <a:pt x="16" y="87"/>
                    </a:cubicBezTo>
                    <a:cubicBezTo>
                      <a:pt x="16" y="87"/>
                      <a:pt x="1" y="68"/>
                      <a:pt x="1" y="51"/>
                    </a:cubicBezTo>
                    <a:cubicBezTo>
                      <a:pt x="0" y="35"/>
                      <a:pt x="12" y="21"/>
                      <a:pt x="25" y="20"/>
                    </a:cubicBezTo>
                    <a:cubicBezTo>
                      <a:pt x="41" y="19"/>
                      <a:pt x="60" y="0"/>
                      <a:pt x="60" y="0"/>
                    </a:cubicBezTo>
                    <a:cubicBezTo>
                      <a:pt x="60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Freeform 359"/>
              <p:cNvSpPr/>
              <p:nvPr/>
            </p:nvSpPr>
            <p:spPr bwMode="auto">
              <a:xfrm>
                <a:off x="5293" y="2358"/>
                <a:ext cx="67" cy="125"/>
              </a:xfrm>
              <a:custGeom>
                <a:avLst/>
                <a:gdLst>
                  <a:gd name="T0" fmla="*/ 42 w 42"/>
                  <a:gd name="T1" fmla="*/ 0 h 78"/>
                  <a:gd name="T2" fmla="*/ 32 w 42"/>
                  <a:gd name="T3" fmla="*/ 19 h 78"/>
                  <a:gd name="T4" fmla="*/ 6 w 42"/>
                  <a:gd name="T5" fmla="*/ 43 h 78"/>
                  <a:gd name="T6" fmla="*/ 1 w 42"/>
                  <a:gd name="T7" fmla="*/ 78 h 78"/>
                  <a:gd name="T8" fmla="*/ 10 w 42"/>
                  <a:gd name="T9" fmla="*/ 43 h 78"/>
                  <a:gd name="T10" fmla="*/ 37 w 42"/>
                  <a:gd name="T11" fmla="*/ 21 h 78"/>
                  <a:gd name="T12" fmla="*/ 42 w 42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8">
                    <a:moveTo>
                      <a:pt x="42" y="0"/>
                    </a:moveTo>
                    <a:cubicBezTo>
                      <a:pt x="42" y="0"/>
                      <a:pt x="38" y="10"/>
                      <a:pt x="32" y="19"/>
                    </a:cubicBezTo>
                    <a:cubicBezTo>
                      <a:pt x="24" y="33"/>
                      <a:pt x="11" y="31"/>
                      <a:pt x="6" y="43"/>
                    </a:cubicBezTo>
                    <a:cubicBezTo>
                      <a:pt x="0" y="55"/>
                      <a:pt x="1" y="78"/>
                      <a:pt x="1" y="78"/>
                    </a:cubicBezTo>
                    <a:cubicBezTo>
                      <a:pt x="1" y="78"/>
                      <a:pt x="4" y="55"/>
                      <a:pt x="10" y="43"/>
                    </a:cubicBezTo>
                    <a:cubicBezTo>
                      <a:pt x="16" y="31"/>
                      <a:pt x="24" y="38"/>
                      <a:pt x="37" y="21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Freeform 360"/>
              <p:cNvSpPr/>
              <p:nvPr/>
            </p:nvSpPr>
            <p:spPr bwMode="auto">
              <a:xfrm>
                <a:off x="5346" y="2392"/>
                <a:ext cx="16" cy="6"/>
              </a:xfrm>
              <a:custGeom>
                <a:avLst/>
                <a:gdLst>
                  <a:gd name="T0" fmla="*/ 0 w 16"/>
                  <a:gd name="T1" fmla="*/ 0 h 6"/>
                  <a:gd name="T2" fmla="*/ 16 w 16"/>
                  <a:gd name="T3" fmla="*/ 2 h 6"/>
                  <a:gd name="T4" fmla="*/ 0 w 16"/>
                  <a:gd name="T5" fmla="*/ 6 h 6"/>
                  <a:gd name="T6" fmla="*/ 0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0" y="0"/>
                    </a:moveTo>
                    <a:lnTo>
                      <a:pt x="16" y="2"/>
                    </a:lnTo>
                    <a:lnTo>
                      <a:pt x="0" y="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Freeform 361"/>
              <p:cNvSpPr/>
              <p:nvPr/>
            </p:nvSpPr>
            <p:spPr bwMode="auto">
              <a:xfrm>
                <a:off x="5328" y="2374"/>
                <a:ext cx="10" cy="31"/>
              </a:xfrm>
              <a:custGeom>
                <a:avLst/>
                <a:gdLst>
                  <a:gd name="T0" fmla="*/ 8 w 10"/>
                  <a:gd name="T1" fmla="*/ 29 h 31"/>
                  <a:gd name="T2" fmla="*/ 10 w 10"/>
                  <a:gd name="T3" fmla="*/ 0 h 31"/>
                  <a:gd name="T4" fmla="*/ 0 w 10"/>
                  <a:gd name="T5" fmla="*/ 31 h 31"/>
                  <a:gd name="T6" fmla="*/ 8 w 10"/>
                  <a:gd name="T7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1">
                    <a:moveTo>
                      <a:pt x="8" y="29"/>
                    </a:moveTo>
                    <a:lnTo>
                      <a:pt x="10" y="0"/>
                    </a:lnTo>
                    <a:lnTo>
                      <a:pt x="0" y="31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Freeform 362"/>
              <p:cNvSpPr/>
              <p:nvPr/>
            </p:nvSpPr>
            <p:spPr bwMode="auto">
              <a:xfrm>
                <a:off x="5312" y="2413"/>
                <a:ext cx="43" cy="3"/>
              </a:xfrm>
              <a:custGeom>
                <a:avLst/>
                <a:gdLst>
                  <a:gd name="T0" fmla="*/ 11 w 43"/>
                  <a:gd name="T1" fmla="*/ 0 h 3"/>
                  <a:gd name="T2" fmla="*/ 43 w 43"/>
                  <a:gd name="T3" fmla="*/ 0 h 3"/>
                  <a:gd name="T4" fmla="*/ 0 w 43"/>
                  <a:gd name="T5" fmla="*/ 3 h 3"/>
                  <a:gd name="T6" fmla="*/ 11 w 4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1" y="0"/>
                    </a:moveTo>
                    <a:lnTo>
                      <a:pt x="43" y="0"/>
                    </a:lnTo>
                    <a:lnTo>
                      <a:pt x="0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Freeform 363"/>
              <p:cNvSpPr/>
              <p:nvPr/>
            </p:nvSpPr>
            <p:spPr bwMode="auto">
              <a:xfrm>
                <a:off x="5302" y="2386"/>
                <a:ext cx="7" cy="41"/>
              </a:xfrm>
              <a:custGeom>
                <a:avLst/>
                <a:gdLst>
                  <a:gd name="T0" fmla="*/ 5 w 7"/>
                  <a:gd name="T1" fmla="*/ 33 h 41"/>
                  <a:gd name="T2" fmla="*/ 7 w 7"/>
                  <a:gd name="T3" fmla="*/ 0 h 41"/>
                  <a:gd name="T4" fmla="*/ 0 w 7"/>
                  <a:gd name="T5" fmla="*/ 41 h 41"/>
                  <a:gd name="T6" fmla="*/ 5 w 7"/>
                  <a:gd name="T7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1">
                    <a:moveTo>
                      <a:pt x="5" y="33"/>
                    </a:moveTo>
                    <a:lnTo>
                      <a:pt x="7" y="0"/>
                    </a:lnTo>
                    <a:lnTo>
                      <a:pt x="0" y="41"/>
                    </a:lnTo>
                    <a:lnTo>
                      <a:pt x="5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Freeform 364"/>
              <p:cNvSpPr/>
              <p:nvPr/>
            </p:nvSpPr>
            <p:spPr bwMode="auto">
              <a:xfrm>
                <a:off x="5302" y="2434"/>
                <a:ext cx="39" cy="9"/>
              </a:xfrm>
              <a:custGeom>
                <a:avLst/>
                <a:gdLst>
                  <a:gd name="T0" fmla="*/ 2 w 39"/>
                  <a:gd name="T1" fmla="*/ 3 h 9"/>
                  <a:gd name="T2" fmla="*/ 39 w 39"/>
                  <a:gd name="T3" fmla="*/ 0 h 9"/>
                  <a:gd name="T4" fmla="*/ 0 w 39"/>
                  <a:gd name="T5" fmla="*/ 9 h 9"/>
                  <a:gd name="T6" fmla="*/ 2 w 39"/>
                  <a:gd name="T7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9">
                    <a:moveTo>
                      <a:pt x="2" y="3"/>
                    </a:moveTo>
                    <a:lnTo>
                      <a:pt x="39" y="0"/>
                    </a:lnTo>
                    <a:lnTo>
                      <a:pt x="0" y="9"/>
                    </a:ln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Freeform 365"/>
              <p:cNvSpPr/>
              <p:nvPr/>
            </p:nvSpPr>
            <p:spPr bwMode="auto">
              <a:xfrm>
                <a:off x="5283" y="2400"/>
                <a:ext cx="13" cy="58"/>
              </a:xfrm>
              <a:custGeom>
                <a:avLst/>
                <a:gdLst>
                  <a:gd name="T0" fmla="*/ 13 w 13"/>
                  <a:gd name="T1" fmla="*/ 46 h 58"/>
                  <a:gd name="T2" fmla="*/ 0 w 13"/>
                  <a:gd name="T3" fmla="*/ 0 h 58"/>
                  <a:gd name="T4" fmla="*/ 11 w 13"/>
                  <a:gd name="T5" fmla="*/ 58 h 58"/>
                  <a:gd name="T6" fmla="*/ 13 w 13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58">
                    <a:moveTo>
                      <a:pt x="13" y="46"/>
                    </a:moveTo>
                    <a:lnTo>
                      <a:pt x="0" y="0"/>
                    </a:lnTo>
                    <a:lnTo>
                      <a:pt x="11" y="58"/>
                    </a:lnTo>
                    <a:lnTo>
                      <a:pt x="13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Freeform 366"/>
              <p:cNvSpPr/>
              <p:nvPr/>
            </p:nvSpPr>
            <p:spPr bwMode="auto">
              <a:xfrm>
                <a:off x="5296" y="2502"/>
                <a:ext cx="114" cy="140"/>
              </a:xfrm>
              <a:custGeom>
                <a:avLst/>
                <a:gdLst>
                  <a:gd name="T0" fmla="*/ 54 w 71"/>
                  <a:gd name="T1" fmla="*/ 54 h 87"/>
                  <a:gd name="T2" fmla="*/ 15 w 71"/>
                  <a:gd name="T3" fmla="*/ 87 h 87"/>
                  <a:gd name="T4" fmla="*/ 0 w 71"/>
                  <a:gd name="T5" fmla="*/ 51 h 87"/>
                  <a:gd name="T6" fmla="*/ 24 w 71"/>
                  <a:gd name="T7" fmla="*/ 20 h 87"/>
                  <a:gd name="T8" fmla="*/ 59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5" y="87"/>
                      <a:pt x="15" y="87"/>
                    </a:cubicBezTo>
                    <a:cubicBezTo>
                      <a:pt x="15" y="87"/>
                      <a:pt x="1" y="68"/>
                      <a:pt x="0" y="51"/>
                    </a:cubicBezTo>
                    <a:cubicBezTo>
                      <a:pt x="0" y="35"/>
                      <a:pt x="12" y="21"/>
                      <a:pt x="24" y="20"/>
                    </a:cubicBezTo>
                    <a:cubicBezTo>
                      <a:pt x="41" y="19"/>
                      <a:pt x="59" y="0"/>
                      <a:pt x="59" y="0"/>
                    </a:cubicBezTo>
                    <a:cubicBezTo>
                      <a:pt x="59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Freeform 367"/>
              <p:cNvSpPr/>
              <p:nvPr/>
            </p:nvSpPr>
            <p:spPr bwMode="auto">
              <a:xfrm>
                <a:off x="5322" y="2514"/>
                <a:ext cx="67" cy="123"/>
              </a:xfrm>
              <a:custGeom>
                <a:avLst/>
                <a:gdLst>
                  <a:gd name="T0" fmla="*/ 42 w 42"/>
                  <a:gd name="T1" fmla="*/ 0 h 77"/>
                  <a:gd name="T2" fmla="*/ 31 w 42"/>
                  <a:gd name="T3" fmla="*/ 19 h 77"/>
                  <a:gd name="T4" fmla="*/ 5 w 42"/>
                  <a:gd name="T5" fmla="*/ 42 h 77"/>
                  <a:gd name="T6" fmla="*/ 0 w 42"/>
                  <a:gd name="T7" fmla="*/ 77 h 77"/>
                  <a:gd name="T8" fmla="*/ 9 w 42"/>
                  <a:gd name="T9" fmla="*/ 43 h 77"/>
                  <a:gd name="T10" fmla="*/ 36 w 42"/>
                  <a:gd name="T11" fmla="*/ 20 h 77"/>
                  <a:gd name="T12" fmla="*/ 42 w 42"/>
                  <a:gd name="T13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7">
                    <a:moveTo>
                      <a:pt x="42" y="0"/>
                    </a:moveTo>
                    <a:cubicBezTo>
                      <a:pt x="42" y="0"/>
                      <a:pt x="37" y="9"/>
                      <a:pt x="31" y="19"/>
                    </a:cubicBezTo>
                    <a:cubicBezTo>
                      <a:pt x="23" y="32"/>
                      <a:pt x="11" y="31"/>
                      <a:pt x="5" y="42"/>
                    </a:cubicBezTo>
                    <a:cubicBezTo>
                      <a:pt x="0" y="54"/>
                      <a:pt x="0" y="77"/>
                      <a:pt x="0" y="77"/>
                    </a:cubicBezTo>
                    <a:cubicBezTo>
                      <a:pt x="0" y="77"/>
                      <a:pt x="3" y="54"/>
                      <a:pt x="9" y="43"/>
                    </a:cubicBezTo>
                    <a:cubicBezTo>
                      <a:pt x="15" y="30"/>
                      <a:pt x="24" y="37"/>
                      <a:pt x="36" y="20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Freeform 368"/>
              <p:cNvSpPr/>
              <p:nvPr/>
            </p:nvSpPr>
            <p:spPr bwMode="auto">
              <a:xfrm>
                <a:off x="5374" y="2547"/>
                <a:ext cx="16" cy="7"/>
              </a:xfrm>
              <a:custGeom>
                <a:avLst/>
                <a:gdLst>
                  <a:gd name="T0" fmla="*/ 0 w 16"/>
                  <a:gd name="T1" fmla="*/ 0 h 7"/>
                  <a:gd name="T2" fmla="*/ 16 w 16"/>
                  <a:gd name="T3" fmla="*/ 0 h 7"/>
                  <a:gd name="T4" fmla="*/ 0 w 16"/>
                  <a:gd name="T5" fmla="*/ 7 h 7"/>
                  <a:gd name="T6" fmla="*/ 0 w 16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0" y="0"/>
                    </a:moveTo>
                    <a:lnTo>
                      <a:pt x="16" y="0"/>
                    </a:ln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Freeform 369"/>
              <p:cNvSpPr/>
              <p:nvPr/>
            </p:nvSpPr>
            <p:spPr bwMode="auto">
              <a:xfrm>
                <a:off x="5355" y="2530"/>
                <a:ext cx="10" cy="30"/>
              </a:xfrm>
              <a:custGeom>
                <a:avLst/>
                <a:gdLst>
                  <a:gd name="T0" fmla="*/ 8 w 10"/>
                  <a:gd name="T1" fmla="*/ 27 h 30"/>
                  <a:gd name="T2" fmla="*/ 10 w 10"/>
                  <a:gd name="T3" fmla="*/ 0 h 30"/>
                  <a:gd name="T4" fmla="*/ 0 w 10"/>
                  <a:gd name="T5" fmla="*/ 30 h 30"/>
                  <a:gd name="T6" fmla="*/ 8 w 10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0">
                    <a:moveTo>
                      <a:pt x="8" y="27"/>
                    </a:moveTo>
                    <a:lnTo>
                      <a:pt x="10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Freeform 370"/>
              <p:cNvSpPr/>
              <p:nvPr/>
            </p:nvSpPr>
            <p:spPr bwMode="auto">
              <a:xfrm>
                <a:off x="5341" y="2566"/>
                <a:ext cx="41" cy="5"/>
              </a:xfrm>
              <a:custGeom>
                <a:avLst/>
                <a:gdLst>
                  <a:gd name="T0" fmla="*/ 9 w 41"/>
                  <a:gd name="T1" fmla="*/ 0 h 5"/>
                  <a:gd name="T2" fmla="*/ 41 w 41"/>
                  <a:gd name="T3" fmla="*/ 0 h 5"/>
                  <a:gd name="T4" fmla="*/ 0 w 41"/>
                  <a:gd name="T5" fmla="*/ 5 h 5"/>
                  <a:gd name="T6" fmla="*/ 9 w 41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9" y="0"/>
                    </a:moveTo>
                    <a:lnTo>
                      <a:pt x="41" y="0"/>
                    </a:lnTo>
                    <a:lnTo>
                      <a:pt x="0" y="5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Freeform 371"/>
              <p:cNvSpPr/>
              <p:nvPr/>
            </p:nvSpPr>
            <p:spPr bwMode="auto">
              <a:xfrm>
                <a:off x="5330" y="2539"/>
                <a:ext cx="8" cy="42"/>
              </a:xfrm>
              <a:custGeom>
                <a:avLst/>
                <a:gdLst>
                  <a:gd name="T0" fmla="*/ 6 w 8"/>
                  <a:gd name="T1" fmla="*/ 34 h 42"/>
                  <a:gd name="T2" fmla="*/ 8 w 8"/>
                  <a:gd name="T3" fmla="*/ 0 h 42"/>
                  <a:gd name="T4" fmla="*/ 0 w 8"/>
                  <a:gd name="T5" fmla="*/ 42 h 42"/>
                  <a:gd name="T6" fmla="*/ 6 w 8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42">
                    <a:moveTo>
                      <a:pt x="6" y="34"/>
                    </a:moveTo>
                    <a:lnTo>
                      <a:pt x="8" y="0"/>
                    </a:lnTo>
                    <a:lnTo>
                      <a:pt x="0" y="42"/>
                    </a:lnTo>
                    <a:lnTo>
                      <a:pt x="6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Freeform 372"/>
              <p:cNvSpPr/>
              <p:nvPr/>
            </p:nvSpPr>
            <p:spPr bwMode="auto">
              <a:xfrm>
                <a:off x="5330" y="2587"/>
                <a:ext cx="38" cy="10"/>
              </a:xfrm>
              <a:custGeom>
                <a:avLst/>
                <a:gdLst>
                  <a:gd name="T0" fmla="*/ 1 w 38"/>
                  <a:gd name="T1" fmla="*/ 5 h 10"/>
                  <a:gd name="T2" fmla="*/ 38 w 38"/>
                  <a:gd name="T3" fmla="*/ 0 h 10"/>
                  <a:gd name="T4" fmla="*/ 0 w 38"/>
                  <a:gd name="T5" fmla="*/ 10 h 10"/>
                  <a:gd name="T6" fmla="*/ 1 w 38"/>
                  <a:gd name="T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0">
                    <a:moveTo>
                      <a:pt x="1" y="5"/>
                    </a:moveTo>
                    <a:lnTo>
                      <a:pt x="38" y="0"/>
                    </a:lnTo>
                    <a:lnTo>
                      <a:pt x="0" y="10"/>
                    </a:ln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Freeform 373"/>
              <p:cNvSpPr/>
              <p:nvPr/>
            </p:nvSpPr>
            <p:spPr bwMode="auto">
              <a:xfrm>
                <a:off x="5310" y="2555"/>
                <a:ext cx="15" cy="56"/>
              </a:xfrm>
              <a:custGeom>
                <a:avLst/>
                <a:gdLst>
                  <a:gd name="T0" fmla="*/ 15 w 15"/>
                  <a:gd name="T1" fmla="*/ 45 h 56"/>
                  <a:gd name="T2" fmla="*/ 0 w 15"/>
                  <a:gd name="T3" fmla="*/ 0 h 56"/>
                  <a:gd name="T4" fmla="*/ 13 w 15"/>
                  <a:gd name="T5" fmla="*/ 56 h 56"/>
                  <a:gd name="T6" fmla="*/ 15 w 15"/>
                  <a:gd name="T7" fmla="*/ 4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6">
                    <a:moveTo>
                      <a:pt x="15" y="45"/>
                    </a:moveTo>
                    <a:lnTo>
                      <a:pt x="0" y="0"/>
                    </a:lnTo>
                    <a:lnTo>
                      <a:pt x="13" y="56"/>
                    </a:lnTo>
                    <a:lnTo>
                      <a:pt x="15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Freeform 374"/>
              <p:cNvSpPr/>
              <p:nvPr/>
            </p:nvSpPr>
            <p:spPr bwMode="auto">
              <a:xfrm>
                <a:off x="5294" y="2797"/>
                <a:ext cx="42" cy="35"/>
              </a:xfrm>
              <a:custGeom>
                <a:avLst/>
                <a:gdLst>
                  <a:gd name="T0" fmla="*/ 4 w 42"/>
                  <a:gd name="T1" fmla="*/ 21 h 35"/>
                  <a:gd name="T2" fmla="*/ 42 w 42"/>
                  <a:gd name="T3" fmla="*/ 0 h 35"/>
                  <a:gd name="T4" fmla="*/ 0 w 42"/>
                  <a:gd name="T5" fmla="*/ 35 h 35"/>
                  <a:gd name="T6" fmla="*/ 4 w 42"/>
                  <a:gd name="T7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5">
                    <a:moveTo>
                      <a:pt x="4" y="21"/>
                    </a:moveTo>
                    <a:lnTo>
                      <a:pt x="42" y="0"/>
                    </a:lnTo>
                    <a:lnTo>
                      <a:pt x="0" y="35"/>
                    </a:lnTo>
                    <a:lnTo>
                      <a:pt x="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Freeform 375"/>
              <p:cNvSpPr/>
              <p:nvPr/>
            </p:nvSpPr>
            <p:spPr bwMode="auto">
              <a:xfrm>
                <a:off x="5248" y="3027"/>
                <a:ext cx="42" cy="37"/>
              </a:xfrm>
              <a:custGeom>
                <a:avLst/>
                <a:gdLst>
                  <a:gd name="T0" fmla="*/ 7 w 42"/>
                  <a:gd name="T1" fmla="*/ 18 h 37"/>
                  <a:gd name="T2" fmla="*/ 42 w 42"/>
                  <a:gd name="T3" fmla="*/ 0 h 37"/>
                  <a:gd name="T4" fmla="*/ 0 w 42"/>
                  <a:gd name="T5" fmla="*/ 37 h 37"/>
                  <a:gd name="T6" fmla="*/ 7 w 42"/>
                  <a:gd name="T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7">
                    <a:moveTo>
                      <a:pt x="7" y="18"/>
                    </a:moveTo>
                    <a:lnTo>
                      <a:pt x="42" y="0"/>
                    </a:lnTo>
                    <a:lnTo>
                      <a:pt x="0" y="37"/>
                    </a:lnTo>
                    <a:lnTo>
                      <a:pt x="7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Freeform 376"/>
              <p:cNvSpPr/>
              <p:nvPr/>
            </p:nvSpPr>
            <p:spPr bwMode="auto">
              <a:xfrm>
                <a:off x="5322" y="2706"/>
                <a:ext cx="131" cy="97"/>
              </a:xfrm>
              <a:custGeom>
                <a:avLst/>
                <a:gdLst>
                  <a:gd name="T0" fmla="*/ 53 w 82"/>
                  <a:gd name="T1" fmla="*/ 48 h 61"/>
                  <a:gd name="T2" fmla="*/ 5 w 82"/>
                  <a:gd name="T3" fmla="*/ 61 h 61"/>
                  <a:gd name="T4" fmla="*/ 6 w 82"/>
                  <a:gd name="T5" fmla="*/ 22 h 61"/>
                  <a:gd name="T6" fmla="*/ 41 w 82"/>
                  <a:gd name="T7" fmla="*/ 4 h 61"/>
                  <a:gd name="T8" fmla="*/ 82 w 82"/>
                  <a:gd name="T9" fmla="*/ 1 h 61"/>
                  <a:gd name="T10" fmla="*/ 53 w 82"/>
                  <a:gd name="T11" fmla="*/ 4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1">
                    <a:moveTo>
                      <a:pt x="53" y="48"/>
                    </a:moveTo>
                    <a:cubicBezTo>
                      <a:pt x="36" y="59"/>
                      <a:pt x="5" y="61"/>
                      <a:pt x="5" y="61"/>
                    </a:cubicBezTo>
                    <a:cubicBezTo>
                      <a:pt x="5" y="61"/>
                      <a:pt x="0" y="38"/>
                      <a:pt x="6" y="22"/>
                    </a:cubicBezTo>
                    <a:cubicBezTo>
                      <a:pt x="13" y="7"/>
                      <a:pt x="30" y="0"/>
                      <a:pt x="41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30"/>
                      <a:pt x="53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Freeform 377"/>
              <p:cNvSpPr/>
              <p:nvPr/>
            </p:nvSpPr>
            <p:spPr bwMode="auto">
              <a:xfrm>
                <a:off x="5333" y="2715"/>
                <a:ext cx="112" cy="85"/>
              </a:xfrm>
              <a:custGeom>
                <a:avLst/>
                <a:gdLst>
                  <a:gd name="T0" fmla="*/ 70 w 70"/>
                  <a:gd name="T1" fmla="*/ 0 h 53"/>
                  <a:gd name="T2" fmla="*/ 53 w 70"/>
                  <a:gd name="T3" fmla="*/ 13 h 53"/>
                  <a:gd name="T4" fmla="*/ 19 w 70"/>
                  <a:gd name="T5" fmla="*/ 23 h 53"/>
                  <a:gd name="T6" fmla="*/ 0 w 70"/>
                  <a:gd name="T7" fmla="*/ 53 h 53"/>
                  <a:gd name="T8" fmla="*/ 23 w 70"/>
                  <a:gd name="T9" fmla="*/ 25 h 53"/>
                  <a:gd name="T10" fmla="*/ 57 w 70"/>
                  <a:gd name="T11" fmla="*/ 17 h 53"/>
                  <a:gd name="T12" fmla="*/ 70 w 70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53">
                    <a:moveTo>
                      <a:pt x="70" y="0"/>
                    </a:moveTo>
                    <a:cubicBezTo>
                      <a:pt x="70" y="0"/>
                      <a:pt x="62" y="7"/>
                      <a:pt x="53" y="13"/>
                    </a:cubicBezTo>
                    <a:cubicBezTo>
                      <a:pt x="40" y="22"/>
                      <a:pt x="29" y="15"/>
                      <a:pt x="19" y="23"/>
                    </a:cubicBezTo>
                    <a:cubicBezTo>
                      <a:pt x="9" y="32"/>
                      <a:pt x="0" y="53"/>
                      <a:pt x="0" y="53"/>
                    </a:cubicBezTo>
                    <a:cubicBezTo>
                      <a:pt x="0" y="53"/>
                      <a:pt x="12" y="33"/>
                      <a:pt x="23" y="25"/>
                    </a:cubicBezTo>
                    <a:cubicBezTo>
                      <a:pt x="34" y="17"/>
                      <a:pt x="38" y="27"/>
                      <a:pt x="57" y="17"/>
                    </a:cubicBezTo>
                    <a:cubicBezTo>
                      <a:pt x="62" y="14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Freeform 378"/>
              <p:cNvSpPr/>
              <p:nvPr/>
            </p:nvSpPr>
            <p:spPr bwMode="auto">
              <a:xfrm>
                <a:off x="5416" y="2741"/>
                <a:ext cx="16" cy="6"/>
              </a:xfrm>
              <a:custGeom>
                <a:avLst/>
                <a:gdLst>
                  <a:gd name="T0" fmla="*/ 2 w 16"/>
                  <a:gd name="T1" fmla="*/ 0 h 6"/>
                  <a:gd name="T2" fmla="*/ 16 w 16"/>
                  <a:gd name="T3" fmla="*/ 6 h 6"/>
                  <a:gd name="T4" fmla="*/ 0 w 16"/>
                  <a:gd name="T5" fmla="*/ 5 h 6"/>
                  <a:gd name="T6" fmla="*/ 2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2" y="0"/>
                    </a:moveTo>
                    <a:lnTo>
                      <a:pt x="16" y="6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Freeform 379"/>
              <p:cNvSpPr/>
              <p:nvPr/>
            </p:nvSpPr>
            <p:spPr bwMode="auto">
              <a:xfrm>
                <a:off x="5397" y="2720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4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4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Freeform 380"/>
              <p:cNvSpPr/>
              <p:nvPr/>
            </p:nvSpPr>
            <p:spPr bwMode="auto">
              <a:xfrm>
                <a:off x="5378" y="2747"/>
                <a:ext cx="40" cy="15"/>
              </a:xfrm>
              <a:custGeom>
                <a:avLst/>
                <a:gdLst>
                  <a:gd name="T0" fmla="*/ 11 w 40"/>
                  <a:gd name="T1" fmla="*/ 2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2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Freeform 381"/>
              <p:cNvSpPr/>
              <p:nvPr/>
            </p:nvSpPr>
            <p:spPr bwMode="auto">
              <a:xfrm>
                <a:off x="5363" y="2718"/>
                <a:ext cx="26" cy="34"/>
              </a:xfrm>
              <a:custGeom>
                <a:avLst/>
                <a:gdLst>
                  <a:gd name="T0" fmla="*/ 8 w 26"/>
                  <a:gd name="T1" fmla="*/ 29 h 34"/>
                  <a:gd name="T2" fmla="*/ 26 w 26"/>
                  <a:gd name="T3" fmla="*/ 0 h 34"/>
                  <a:gd name="T4" fmla="*/ 0 w 26"/>
                  <a:gd name="T5" fmla="*/ 34 h 34"/>
                  <a:gd name="T6" fmla="*/ 8 w 26"/>
                  <a:gd name="T7" fmla="*/ 2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4">
                    <a:moveTo>
                      <a:pt x="8" y="29"/>
                    </a:moveTo>
                    <a:lnTo>
                      <a:pt x="26" y="0"/>
                    </a:lnTo>
                    <a:lnTo>
                      <a:pt x="0" y="34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Freeform 382"/>
              <p:cNvSpPr/>
              <p:nvPr/>
            </p:nvSpPr>
            <p:spPr bwMode="auto">
              <a:xfrm>
                <a:off x="5357" y="2763"/>
                <a:ext cx="38" cy="11"/>
              </a:xfrm>
              <a:custGeom>
                <a:avLst/>
                <a:gdLst>
                  <a:gd name="T0" fmla="*/ 3 w 38"/>
                  <a:gd name="T1" fmla="*/ 0 h 11"/>
                  <a:gd name="T2" fmla="*/ 38 w 38"/>
                  <a:gd name="T3" fmla="*/ 11 h 11"/>
                  <a:gd name="T4" fmla="*/ 0 w 38"/>
                  <a:gd name="T5" fmla="*/ 3 h 11"/>
                  <a:gd name="T6" fmla="*/ 3 w 38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1">
                    <a:moveTo>
                      <a:pt x="3" y="0"/>
                    </a:moveTo>
                    <a:lnTo>
                      <a:pt x="38" y="11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Freeform 383"/>
              <p:cNvSpPr/>
              <p:nvPr/>
            </p:nvSpPr>
            <p:spPr bwMode="auto">
              <a:xfrm>
                <a:off x="5344" y="2720"/>
                <a:ext cx="14" cy="58"/>
              </a:xfrm>
              <a:custGeom>
                <a:avLst/>
                <a:gdLst>
                  <a:gd name="T0" fmla="*/ 6 w 14"/>
                  <a:gd name="T1" fmla="*/ 46 h 58"/>
                  <a:gd name="T2" fmla="*/ 14 w 14"/>
                  <a:gd name="T3" fmla="*/ 0 h 58"/>
                  <a:gd name="T4" fmla="*/ 0 w 14"/>
                  <a:gd name="T5" fmla="*/ 58 h 58"/>
                  <a:gd name="T6" fmla="*/ 6 w 14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8">
                    <a:moveTo>
                      <a:pt x="6" y="46"/>
                    </a:moveTo>
                    <a:lnTo>
                      <a:pt x="14" y="0"/>
                    </a:lnTo>
                    <a:lnTo>
                      <a:pt x="0" y="58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Freeform 384"/>
              <p:cNvSpPr/>
              <p:nvPr/>
            </p:nvSpPr>
            <p:spPr bwMode="auto">
              <a:xfrm>
                <a:off x="5275" y="2938"/>
                <a:ext cx="131" cy="96"/>
              </a:xfrm>
              <a:custGeom>
                <a:avLst/>
                <a:gdLst>
                  <a:gd name="T0" fmla="*/ 53 w 82"/>
                  <a:gd name="T1" fmla="*/ 47 h 60"/>
                  <a:gd name="T2" fmla="*/ 5 w 82"/>
                  <a:gd name="T3" fmla="*/ 60 h 60"/>
                  <a:gd name="T4" fmla="*/ 6 w 82"/>
                  <a:gd name="T5" fmla="*/ 22 h 60"/>
                  <a:gd name="T6" fmla="*/ 42 w 82"/>
                  <a:gd name="T7" fmla="*/ 4 h 60"/>
                  <a:gd name="T8" fmla="*/ 82 w 82"/>
                  <a:gd name="T9" fmla="*/ 1 h 60"/>
                  <a:gd name="T10" fmla="*/ 53 w 82"/>
                  <a:gd name="T11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0">
                    <a:moveTo>
                      <a:pt x="53" y="47"/>
                    </a:moveTo>
                    <a:cubicBezTo>
                      <a:pt x="36" y="59"/>
                      <a:pt x="5" y="60"/>
                      <a:pt x="5" y="60"/>
                    </a:cubicBezTo>
                    <a:cubicBezTo>
                      <a:pt x="5" y="60"/>
                      <a:pt x="0" y="37"/>
                      <a:pt x="6" y="22"/>
                    </a:cubicBezTo>
                    <a:cubicBezTo>
                      <a:pt x="13" y="7"/>
                      <a:pt x="30" y="0"/>
                      <a:pt x="42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29"/>
                      <a:pt x="53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Freeform 385"/>
              <p:cNvSpPr/>
              <p:nvPr/>
            </p:nvSpPr>
            <p:spPr bwMode="auto">
              <a:xfrm>
                <a:off x="5286" y="2947"/>
                <a:ext cx="114" cy="83"/>
              </a:xfrm>
              <a:custGeom>
                <a:avLst/>
                <a:gdLst>
                  <a:gd name="T0" fmla="*/ 71 w 71"/>
                  <a:gd name="T1" fmla="*/ 0 h 52"/>
                  <a:gd name="T2" fmla="*/ 53 w 71"/>
                  <a:gd name="T3" fmla="*/ 13 h 52"/>
                  <a:gd name="T4" fmla="*/ 19 w 71"/>
                  <a:gd name="T5" fmla="*/ 23 h 52"/>
                  <a:gd name="T6" fmla="*/ 0 w 71"/>
                  <a:gd name="T7" fmla="*/ 52 h 52"/>
                  <a:gd name="T8" fmla="*/ 23 w 71"/>
                  <a:gd name="T9" fmla="*/ 25 h 52"/>
                  <a:gd name="T10" fmla="*/ 57 w 71"/>
                  <a:gd name="T11" fmla="*/ 16 h 52"/>
                  <a:gd name="T12" fmla="*/ 71 w 71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52">
                    <a:moveTo>
                      <a:pt x="71" y="0"/>
                    </a:moveTo>
                    <a:cubicBezTo>
                      <a:pt x="71" y="0"/>
                      <a:pt x="62" y="7"/>
                      <a:pt x="53" y="13"/>
                    </a:cubicBezTo>
                    <a:cubicBezTo>
                      <a:pt x="40" y="21"/>
                      <a:pt x="29" y="15"/>
                      <a:pt x="19" y="23"/>
                    </a:cubicBezTo>
                    <a:cubicBezTo>
                      <a:pt x="9" y="31"/>
                      <a:pt x="0" y="52"/>
                      <a:pt x="0" y="52"/>
                    </a:cubicBezTo>
                    <a:cubicBezTo>
                      <a:pt x="0" y="52"/>
                      <a:pt x="13" y="33"/>
                      <a:pt x="23" y="25"/>
                    </a:cubicBezTo>
                    <a:cubicBezTo>
                      <a:pt x="34" y="16"/>
                      <a:pt x="38" y="26"/>
                      <a:pt x="57" y="16"/>
                    </a:cubicBezTo>
                    <a:cubicBezTo>
                      <a:pt x="62" y="14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Freeform 386"/>
              <p:cNvSpPr/>
              <p:nvPr/>
            </p:nvSpPr>
            <p:spPr bwMode="auto">
              <a:xfrm>
                <a:off x="5370" y="2971"/>
                <a:ext cx="16" cy="8"/>
              </a:xfrm>
              <a:custGeom>
                <a:avLst/>
                <a:gdLst>
                  <a:gd name="T0" fmla="*/ 3 w 16"/>
                  <a:gd name="T1" fmla="*/ 0 h 8"/>
                  <a:gd name="T2" fmla="*/ 16 w 16"/>
                  <a:gd name="T3" fmla="*/ 8 h 8"/>
                  <a:gd name="T4" fmla="*/ 0 w 16"/>
                  <a:gd name="T5" fmla="*/ 7 h 8"/>
                  <a:gd name="T6" fmla="*/ 3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3" y="0"/>
                    </a:moveTo>
                    <a:lnTo>
                      <a:pt x="16" y="8"/>
                    </a:lnTo>
                    <a:lnTo>
                      <a:pt x="0" y="7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Freeform 387"/>
              <p:cNvSpPr/>
              <p:nvPr/>
            </p:nvSpPr>
            <p:spPr bwMode="auto">
              <a:xfrm>
                <a:off x="5350" y="2952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2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2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Freeform 388"/>
              <p:cNvSpPr/>
              <p:nvPr/>
            </p:nvSpPr>
            <p:spPr bwMode="auto">
              <a:xfrm>
                <a:off x="5331" y="2979"/>
                <a:ext cx="40" cy="15"/>
              </a:xfrm>
              <a:custGeom>
                <a:avLst/>
                <a:gdLst>
                  <a:gd name="T0" fmla="*/ 11 w 40"/>
                  <a:gd name="T1" fmla="*/ 0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0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Freeform 389"/>
              <p:cNvSpPr/>
              <p:nvPr/>
            </p:nvSpPr>
            <p:spPr bwMode="auto">
              <a:xfrm>
                <a:off x="5317" y="2949"/>
                <a:ext cx="25" cy="35"/>
              </a:xfrm>
              <a:custGeom>
                <a:avLst/>
                <a:gdLst>
                  <a:gd name="T0" fmla="*/ 9 w 25"/>
                  <a:gd name="T1" fmla="*/ 30 h 35"/>
                  <a:gd name="T2" fmla="*/ 25 w 25"/>
                  <a:gd name="T3" fmla="*/ 0 h 35"/>
                  <a:gd name="T4" fmla="*/ 0 w 25"/>
                  <a:gd name="T5" fmla="*/ 35 h 35"/>
                  <a:gd name="T6" fmla="*/ 9 w 25"/>
                  <a:gd name="T7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5">
                    <a:moveTo>
                      <a:pt x="9" y="30"/>
                    </a:moveTo>
                    <a:lnTo>
                      <a:pt x="25" y="0"/>
                    </a:lnTo>
                    <a:lnTo>
                      <a:pt x="0" y="35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Freeform 390"/>
              <p:cNvSpPr/>
              <p:nvPr/>
            </p:nvSpPr>
            <p:spPr bwMode="auto">
              <a:xfrm>
                <a:off x="5310" y="2994"/>
                <a:ext cx="39" cy="12"/>
              </a:xfrm>
              <a:custGeom>
                <a:avLst/>
                <a:gdLst>
                  <a:gd name="T0" fmla="*/ 4 w 39"/>
                  <a:gd name="T1" fmla="*/ 0 h 12"/>
                  <a:gd name="T2" fmla="*/ 39 w 39"/>
                  <a:gd name="T3" fmla="*/ 12 h 12"/>
                  <a:gd name="T4" fmla="*/ 0 w 39"/>
                  <a:gd name="T5" fmla="*/ 4 h 12"/>
                  <a:gd name="T6" fmla="*/ 4 w 39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2">
                    <a:moveTo>
                      <a:pt x="4" y="0"/>
                    </a:moveTo>
                    <a:lnTo>
                      <a:pt x="39" y="12"/>
                    </a:lnTo>
                    <a:lnTo>
                      <a:pt x="0" y="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Freeform 391"/>
              <p:cNvSpPr/>
              <p:nvPr/>
            </p:nvSpPr>
            <p:spPr bwMode="auto">
              <a:xfrm>
                <a:off x="5298" y="2952"/>
                <a:ext cx="14" cy="56"/>
              </a:xfrm>
              <a:custGeom>
                <a:avLst/>
                <a:gdLst>
                  <a:gd name="T0" fmla="*/ 6 w 14"/>
                  <a:gd name="T1" fmla="*/ 46 h 56"/>
                  <a:gd name="T2" fmla="*/ 14 w 14"/>
                  <a:gd name="T3" fmla="*/ 0 h 56"/>
                  <a:gd name="T4" fmla="*/ 0 w 14"/>
                  <a:gd name="T5" fmla="*/ 56 h 56"/>
                  <a:gd name="T6" fmla="*/ 6 w 14"/>
                  <a:gd name="T7" fmla="*/ 4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6">
                    <a:moveTo>
                      <a:pt x="6" y="46"/>
                    </a:moveTo>
                    <a:lnTo>
                      <a:pt x="14" y="0"/>
                    </a:lnTo>
                    <a:lnTo>
                      <a:pt x="0" y="56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Freeform 392"/>
              <p:cNvSpPr/>
              <p:nvPr/>
            </p:nvSpPr>
            <p:spPr bwMode="auto">
              <a:xfrm>
                <a:off x="4991" y="2134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6 h 66"/>
                  <a:gd name="T4" fmla="*/ 65 w 96"/>
                  <a:gd name="T5" fmla="*/ 61 h 66"/>
                  <a:gd name="T6" fmla="*/ 29 w 96"/>
                  <a:gd name="T7" fmla="*/ 46 h 66"/>
                  <a:gd name="T8" fmla="*/ 0 w 96"/>
                  <a:gd name="T9" fmla="*/ 17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4"/>
                      <a:pt x="96" y="36"/>
                      <a:pt x="96" y="36"/>
                    </a:cubicBezTo>
                    <a:cubicBezTo>
                      <a:pt x="96" y="36"/>
                      <a:pt x="82" y="55"/>
                      <a:pt x="65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Freeform 393"/>
              <p:cNvSpPr/>
              <p:nvPr/>
            </p:nvSpPr>
            <p:spPr bwMode="auto">
              <a:xfrm>
                <a:off x="5002" y="2158"/>
                <a:ext cx="137" cy="45"/>
              </a:xfrm>
              <a:custGeom>
                <a:avLst/>
                <a:gdLst>
                  <a:gd name="T0" fmla="*/ 0 w 86"/>
                  <a:gd name="T1" fmla="*/ 2 h 28"/>
                  <a:gd name="T2" fmla="*/ 21 w 86"/>
                  <a:gd name="T3" fmla="*/ 7 h 28"/>
                  <a:gd name="T4" fmla="*/ 51 w 86"/>
                  <a:gd name="T5" fmla="*/ 26 h 28"/>
                  <a:gd name="T6" fmla="*/ 86 w 86"/>
                  <a:gd name="T7" fmla="*/ 22 h 28"/>
                  <a:gd name="T8" fmla="*/ 50 w 86"/>
                  <a:gd name="T9" fmla="*/ 22 h 28"/>
                  <a:gd name="T10" fmla="*/ 21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1" y="7"/>
                    </a:cubicBezTo>
                    <a:cubicBezTo>
                      <a:pt x="36" y="11"/>
                      <a:pt x="38" y="24"/>
                      <a:pt x="51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Freeform 394"/>
              <p:cNvSpPr/>
              <p:nvPr/>
            </p:nvSpPr>
            <p:spPr bwMode="auto">
              <a:xfrm>
                <a:off x="5034" y="215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3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Freeform 395"/>
              <p:cNvSpPr/>
              <p:nvPr/>
            </p:nvSpPr>
            <p:spPr bwMode="auto">
              <a:xfrm>
                <a:off x="5024" y="2174"/>
                <a:ext cx="31" cy="7"/>
              </a:xfrm>
              <a:custGeom>
                <a:avLst/>
                <a:gdLst>
                  <a:gd name="T0" fmla="*/ 26 w 31"/>
                  <a:gd name="T1" fmla="*/ 0 h 7"/>
                  <a:gd name="T2" fmla="*/ 0 w 31"/>
                  <a:gd name="T3" fmla="*/ 5 h 7"/>
                  <a:gd name="T4" fmla="*/ 31 w 31"/>
                  <a:gd name="T5" fmla="*/ 7 h 7"/>
                  <a:gd name="T6" fmla="*/ 26 w 31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7">
                    <a:moveTo>
                      <a:pt x="26" y="0"/>
                    </a:moveTo>
                    <a:lnTo>
                      <a:pt x="0" y="5"/>
                    </a:lnTo>
                    <a:lnTo>
                      <a:pt x="31" y="7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Freeform 396"/>
              <p:cNvSpPr/>
              <p:nvPr/>
            </p:nvSpPr>
            <p:spPr bwMode="auto">
              <a:xfrm>
                <a:off x="5055" y="2154"/>
                <a:ext cx="16" cy="38"/>
              </a:xfrm>
              <a:custGeom>
                <a:avLst/>
                <a:gdLst>
                  <a:gd name="T0" fmla="*/ 9 w 16"/>
                  <a:gd name="T1" fmla="*/ 30 h 38"/>
                  <a:gd name="T2" fmla="*/ 0 w 16"/>
                  <a:gd name="T3" fmla="*/ 0 h 38"/>
                  <a:gd name="T4" fmla="*/ 16 w 16"/>
                  <a:gd name="T5" fmla="*/ 38 h 38"/>
                  <a:gd name="T6" fmla="*/ 9 w 16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8">
                    <a:moveTo>
                      <a:pt x="9" y="30"/>
                    </a:moveTo>
                    <a:lnTo>
                      <a:pt x="0" y="0"/>
                    </a:lnTo>
                    <a:lnTo>
                      <a:pt x="16" y="38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Freeform 397"/>
              <p:cNvSpPr/>
              <p:nvPr/>
            </p:nvSpPr>
            <p:spPr bwMode="auto">
              <a:xfrm>
                <a:off x="5040" y="2197"/>
                <a:ext cx="43" cy="6"/>
              </a:xfrm>
              <a:custGeom>
                <a:avLst/>
                <a:gdLst>
                  <a:gd name="T0" fmla="*/ 34 w 43"/>
                  <a:gd name="T1" fmla="*/ 0 h 6"/>
                  <a:gd name="T2" fmla="*/ 0 w 43"/>
                  <a:gd name="T3" fmla="*/ 6 h 6"/>
                  <a:gd name="T4" fmla="*/ 43 w 43"/>
                  <a:gd name="T5" fmla="*/ 3 h 6"/>
                  <a:gd name="T6" fmla="*/ 34 w 43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6">
                    <a:moveTo>
                      <a:pt x="34" y="0"/>
                    </a:moveTo>
                    <a:lnTo>
                      <a:pt x="0" y="6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Freeform 398"/>
              <p:cNvSpPr/>
              <p:nvPr/>
            </p:nvSpPr>
            <p:spPr bwMode="auto">
              <a:xfrm>
                <a:off x="5079" y="2162"/>
                <a:ext cx="19" cy="33"/>
              </a:xfrm>
              <a:custGeom>
                <a:avLst/>
                <a:gdLst>
                  <a:gd name="T0" fmla="*/ 14 w 19"/>
                  <a:gd name="T1" fmla="*/ 33 h 33"/>
                  <a:gd name="T2" fmla="*/ 0 w 19"/>
                  <a:gd name="T3" fmla="*/ 0 h 33"/>
                  <a:gd name="T4" fmla="*/ 19 w 19"/>
                  <a:gd name="T5" fmla="*/ 33 h 33"/>
                  <a:gd name="T6" fmla="*/ 14 w 19"/>
                  <a:gd name="T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3">
                    <a:moveTo>
                      <a:pt x="14" y="33"/>
                    </a:moveTo>
                    <a:lnTo>
                      <a:pt x="0" y="0"/>
                    </a:lnTo>
                    <a:lnTo>
                      <a:pt x="19" y="33"/>
                    </a:lnTo>
                    <a:lnTo>
                      <a:pt x="14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Freeform 399"/>
              <p:cNvSpPr/>
              <p:nvPr/>
            </p:nvSpPr>
            <p:spPr bwMode="auto">
              <a:xfrm>
                <a:off x="5063" y="2198"/>
                <a:ext cx="51" cy="28"/>
              </a:xfrm>
              <a:custGeom>
                <a:avLst/>
                <a:gdLst>
                  <a:gd name="T0" fmla="*/ 40 w 51"/>
                  <a:gd name="T1" fmla="*/ 2 h 28"/>
                  <a:gd name="T2" fmla="*/ 0 w 51"/>
                  <a:gd name="T3" fmla="*/ 28 h 28"/>
                  <a:gd name="T4" fmla="*/ 51 w 51"/>
                  <a:gd name="T5" fmla="*/ 0 h 28"/>
                  <a:gd name="T6" fmla="*/ 40 w 51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8">
                    <a:moveTo>
                      <a:pt x="40" y="2"/>
                    </a:moveTo>
                    <a:lnTo>
                      <a:pt x="0" y="28"/>
                    </a:lnTo>
                    <a:lnTo>
                      <a:pt x="51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Freeform 400"/>
              <p:cNvSpPr/>
              <p:nvPr/>
            </p:nvSpPr>
            <p:spPr bwMode="auto">
              <a:xfrm>
                <a:off x="5035" y="2262"/>
                <a:ext cx="152" cy="106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7 h 66"/>
                  <a:gd name="T4" fmla="*/ 65 w 95"/>
                  <a:gd name="T5" fmla="*/ 61 h 66"/>
                  <a:gd name="T6" fmla="*/ 29 w 95"/>
                  <a:gd name="T7" fmla="*/ 47 h 66"/>
                  <a:gd name="T8" fmla="*/ 0 w 95"/>
                  <a:gd name="T9" fmla="*/ 18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4" y="15"/>
                      <a:pt x="95" y="37"/>
                      <a:pt x="95" y="37"/>
                    </a:cubicBezTo>
                    <a:cubicBezTo>
                      <a:pt x="95" y="37"/>
                      <a:pt x="81" y="56"/>
                      <a:pt x="65" y="61"/>
                    </a:cubicBezTo>
                    <a:cubicBezTo>
                      <a:pt x="50" y="66"/>
                      <a:pt x="33" y="58"/>
                      <a:pt x="29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Freeform 401"/>
              <p:cNvSpPr/>
              <p:nvPr/>
            </p:nvSpPr>
            <p:spPr bwMode="auto">
              <a:xfrm>
                <a:off x="5045" y="2288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1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1"/>
                      <a:pt x="86" y="21"/>
                    </a:cubicBezTo>
                    <a:cubicBezTo>
                      <a:pt x="86" y="21"/>
                      <a:pt x="63" y="24"/>
                      <a:pt x="51" y="22"/>
                    </a:cubicBezTo>
                    <a:cubicBezTo>
                      <a:pt x="37" y="19"/>
                      <a:pt x="42" y="9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Freeform 402"/>
              <p:cNvSpPr/>
              <p:nvPr/>
            </p:nvSpPr>
            <p:spPr bwMode="auto">
              <a:xfrm>
                <a:off x="5079" y="228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2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2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Freeform 403"/>
              <p:cNvSpPr/>
              <p:nvPr/>
            </p:nvSpPr>
            <p:spPr bwMode="auto">
              <a:xfrm>
                <a:off x="5067" y="2304"/>
                <a:ext cx="32" cy="6"/>
              </a:xfrm>
              <a:custGeom>
                <a:avLst/>
                <a:gdLst>
                  <a:gd name="T0" fmla="*/ 28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8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8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Freeform 404"/>
              <p:cNvSpPr/>
              <p:nvPr/>
            </p:nvSpPr>
            <p:spPr bwMode="auto">
              <a:xfrm>
                <a:off x="5099" y="2282"/>
                <a:ext cx="15" cy="40"/>
              </a:xfrm>
              <a:custGeom>
                <a:avLst/>
                <a:gdLst>
                  <a:gd name="T0" fmla="*/ 8 w 15"/>
                  <a:gd name="T1" fmla="*/ 32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2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9" name="Freeform 405"/>
              <p:cNvSpPr/>
              <p:nvPr/>
            </p:nvSpPr>
            <p:spPr bwMode="auto">
              <a:xfrm>
                <a:off x="5085" y="2326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4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0" name="Freeform 406"/>
              <p:cNvSpPr/>
              <p:nvPr/>
            </p:nvSpPr>
            <p:spPr bwMode="auto">
              <a:xfrm>
                <a:off x="5123" y="2291"/>
                <a:ext cx="20" cy="34"/>
              </a:xfrm>
              <a:custGeom>
                <a:avLst/>
                <a:gdLst>
                  <a:gd name="T0" fmla="*/ 13 w 20"/>
                  <a:gd name="T1" fmla="*/ 34 h 34"/>
                  <a:gd name="T2" fmla="*/ 0 w 20"/>
                  <a:gd name="T3" fmla="*/ 0 h 34"/>
                  <a:gd name="T4" fmla="*/ 20 w 20"/>
                  <a:gd name="T5" fmla="*/ 34 h 34"/>
                  <a:gd name="T6" fmla="*/ 13 w 20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4">
                    <a:moveTo>
                      <a:pt x="13" y="34"/>
                    </a:moveTo>
                    <a:lnTo>
                      <a:pt x="0" y="0"/>
                    </a:lnTo>
                    <a:lnTo>
                      <a:pt x="20" y="34"/>
                    </a:lnTo>
                    <a:lnTo>
                      <a:pt x="13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Freeform 407"/>
              <p:cNvSpPr/>
              <p:nvPr/>
            </p:nvSpPr>
            <p:spPr bwMode="auto">
              <a:xfrm>
                <a:off x="5107" y="2328"/>
                <a:ext cx="52" cy="27"/>
              </a:xfrm>
              <a:custGeom>
                <a:avLst/>
                <a:gdLst>
                  <a:gd name="T0" fmla="*/ 40 w 52"/>
                  <a:gd name="T1" fmla="*/ 2 h 27"/>
                  <a:gd name="T2" fmla="*/ 0 w 52"/>
                  <a:gd name="T3" fmla="*/ 27 h 27"/>
                  <a:gd name="T4" fmla="*/ 52 w 52"/>
                  <a:gd name="T5" fmla="*/ 0 h 27"/>
                  <a:gd name="T6" fmla="*/ 40 w 52"/>
                  <a:gd name="T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7">
                    <a:moveTo>
                      <a:pt x="40" y="2"/>
                    </a:moveTo>
                    <a:lnTo>
                      <a:pt x="0" y="27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Freeform 408"/>
              <p:cNvSpPr/>
              <p:nvPr/>
            </p:nvSpPr>
            <p:spPr bwMode="auto">
              <a:xfrm>
                <a:off x="5082" y="2422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3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Freeform 409"/>
              <p:cNvSpPr/>
              <p:nvPr/>
            </p:nvSpPr>
            <p:spPr bwMode="auto">
              <a:xfrm>
                <a:off x="5093" y="2446"/>
                <a:ext cx="138" cy="47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7 h 29"/>
                  <a:gd name="T4" fmla="*/ 51 w 86"/>
                  <a:gd name="T5" fmla="*/ 26 h 29"/>
                  <a:gd name="T6" fmla="*/ 86 w 86"/>
                  <a:gd name="T7" fmla="*/ 22 h 29"/>
                  <a:gd name="T8" fmla="*/ 50 w 86"/>
                  <a:gd name="T9" fmla="*/ 22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4"/>
                      <a:pt x="21" y="7"/>
                    </a:cubicBezTo>
                    <a:cubicBezTo>
                      <a:pt x="36" y="12"/>
                      <a:pt x="39" y="24"/>
                      <a:pt x="51" y="26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Freeform 410"/>
              <p:cNvSpPr/>
              <p:nvPr/>
            </p:nvSpPr>
            <p:spPr bwMode="auto">
              <a:xfrm>
                <a:off x="5127" y="2440"/>
                <a:ext cx="9" cy="16"/>
              </a:xfrm>
              <a:custGeom>
                <a:avLst/>
                <a:gdLst>
                  <a:gd name="T0" fmla="*/ 3 w 9"/>
                  <a:gd name="T1" fmla="*/ 16 h 16"/>
                  <a:gd name="T2" fmla="*/ 0 w 9"/>
                  <a:gd name="T3" fmla="*/ 0 h 16"/>
                  <a:gd name="T4" fmla="*/ 9 w 9"/>
                  <a:gd name="T5" fmla="*/ 14 h 16"/>
                  <a:gd name="T6" fmla="*/ 3 w 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3" y="16"/>
                    </a:moveTo>
                    <a:lnTo>
                      <a:pt x="0" y="0"/>
                    </a:lnTo>
                    <a:lnTo>
                      <a:pt x="9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Freeform 411"/>
              <p:cNvSpPr/>
              <p:nvPr/>
            </p:nvSpPr>
            <p:spPr bwMode="auto">
              <a:xfrm>
                <a:off x="5115" y="2462"/>
                <a:ext cx="32" cy="8"/>
              </a:xfrm>
              <a:custGeom>
                <a:avLst/>
                <a:gdLst>
                  <a:gd name="T0" fmla="*/ 28 w 32"/>
                  <a:gd name="T1" fmla="*/ 0 h 8"/>
                  <a:gd name="T2" fmla="*/ 0 w 32"/>
                  <a:gd name="T3" fmla="*/ 7 h 8"/>
                  <a:gd name="T4" fmla="*/ 32 w 32"/>
                  <a:gd name="T5" fmla="*/ 8 h 8"/>
                  <a:gd name="T6" fmla="*/ 28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8" y="0"/>
                    </a:moveTo>
                    <a:lnTo>
                      <a:pt x="0" y="7"/>
                    </a:lnTo>
                    <a:lnTo>
                      <a:pt x="32" y="8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Freeform 412"/>
              <p:cNvSpPr/>
              <p:nvPr/>
            </p:nvSpPr>
            <p:spPr bwMode="auto">
              <a:xfrm>
                <a:off x="5147" y="2442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Freeform 413"/>
              <p:cNvSpPr/>
              <p:nvPr/>
            </p:nvSpPr>
            <p:spPr bwMode="auto">
              <a:xfrm>
                <a:off x="5133" y="2485"/>
                <a:ext cx="42" cy="8"/>
              </a:xfrm>
              <a:custGeom>
                <a:avLst/>
                <a:gdLst>
                  <a:gd name="T0" fmla="*/ 32 w 42"/>
                  <a:gd name="T1" fmla="*/ 0 h 8"/>
                  <a:gd name="T2" fmla="*/ 0 w 42"/>
                  <a:gd name="T3" fmla="*/ 8 h 8"/>
                  <a:gd name="T4" fmla="*/ 42 w 42"/>
                  <a:gd name="T5" fmla="*/ 3 h 8"/>
                  <a:gd name="T6" fmla="*/ 32 w 4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2" y="0"/>
                    </a:moveTo>
                    <a:lnTo>
                      <a:pt x="0" y="8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Freeform 414"/>
              <p:cNvSpPr/>
              <p:nvPr/>
            </p:nvSpPr>
            <p:spPr bwMode="auto">
              <a:xfrm>
                <a:off x="5170" y="2450"/>
                <a:ext cx="21" cy="35"/>
              </a:xfrm>
              <a:custGeom>
                <a:avLst/>
                <a:gdLst>
                  <a:gd name="T0" fmla="*/ 14 w 21"/>
                  <a:gd name="T1" fmla="*/ 35 h 35"/>
                  <a:gd name="T2" fmla="*/ 0 w 21"/>
                  <a:gd name="T3" fmla="*/ 0 h 35"/>
                  <a:gd name="T4" fmla="*/ 21 w 21"/>
                  <a:gd name="T5" fmla="*/ 35 h 35"/>
                  <a:gd name="T6" fmla="*/ 14 w 21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5">
                    <a:moveTo>
                      <a:pt x="14" y="35"/>
                    </a:moveTo>
                    <a:lnTo>
                      <a:pt x="0" y="0"/>
                    </a:lnTo>
                    <a:lnTo>
                      <a:pt x="21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Freeform 415"/>
              <p:cNvSpPr/>
              <p:nvPr/>
            </p:nvSpPr>
            <p:spPr bwMode="auto">
              <a:xfrm>
                <a:off x="5154" y="2486"/>
                <a:ext cx="53" cy="28"/>
              </a:xfrm>
              <a:custGeom>
                <a:avLst/>
                <a:gdLst>
                  <a:gd name="T0" fmla="*/ 40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0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0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Freeform 416"/>
              <p:cNvSpPr/>
              <p:nvPr/>
            </p:nvSpPr>
            <p:spPr bwMode="auto">
              <a:xfrm>
                <a:off x="5223" y="2597"/>
                <a:ext cx="59" cy="45"/>
              </a:xfrm>
              <a:custGeom>
                <a:avLst/>
                <a:gdLst>
                  <a:gd name="T0" fmla="*/ 52 w 59"/>
                  <a:gd name="T1" fmla="*/ 25 h 45"/>
                  <a:gd name="T2" fmla="*/ 0 w 59"/>
                  <a:gd name="T3" fmla="*/ 0 h 45"/>
                  <a:gd name="T4" fmla="*/ 59 w 59"/>
                  <a:gd name="T5" fmla="*/ 45 h 45"/>
                  <a:gd name="T6" fmla="*/ 52 w 59"/>
                  <a:gd name="T7" fmla="*/ 2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2" y="25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2" y="2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Freeform 417"/>
              <p:cNvSpPr/>
              <p:nvPr/>
            </p:nvSpPr>
            <p:spPr bwMode="auto">
              <a:xfrm>
                <a:off x="5240" y="2765"/>
                <a:ext cx="39" cy="22"/>
              </a:xfrm>
              <a:custGeom>
                <a:avLst/>
                <a:gdLst>
                  <a:gd name="T0" fmla="*/ 37 w 39"/>
                  <a:gd name="T1" fmla="*/ 11 h 22"/>
                  <a:gd name="T2" fmla="*/ 0 w 39"/>
                  <a:gd name="T3" fmla="*/ 0 h 22"/>
                  <a:gd name="T4" fmla="*/ 39 w 39"/>
                  <a:gd name="T5" fmla="*/ 22 h 22"/>
                  <a:gd name="T6" fmla="*/ 37 w 39"/>
                  <a:gd name="T7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22">
                    <a:moveTo>
                      <a:pt x="37" y="11"/>
                    </a:moveTo>
                    <a:lnTo>
                      <a:pt x="0" y="0"/>
                    </a:lnTo>
                    <a:lnTo>
                      <a:pt x="39" y="22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Freeform 418"/>
              <p:cNvSpPr/>
              <p:nvPr/>
            </p:nvSpPr>
            <p:spPr bwMode="auto">
              <a:xfrm>
                <a:off x="5213" y="2960"/>
                <a:ext cx="40" cy="35"/>
              </a:xfrm>
              <a:custGeom>
                <a:avLst/>
                <a:gdLst>
                  <a:gd name="T0" fmla="*/ 37 w 40"/>
                  <a:gd name="T1" fmla="*/ 11 h 35"/>
                  <a:gd name="T2" fmla="*/ 0 w 40"/>
                  <a:gd name="T3" fmla="*/ 0 h 35"/>
                  <a:gd name="T4" fmla="*/ 40 w 40"/>
                  <a:gd name="T5" fmla="*/ 35 h 35"/>
                  <a:gd name="T6" fmla="*/ 37 w 40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5">
                    <a:moveTo>
                      <a:pt x="37" y="11"/>
                    </a:moveTo>
                    <a:lnTo>
                      <a:pt x="0" y="0"/>
                    </a:lnTo>
                    <a:lnTo>
                      <a:pt x="40" y="35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Freeform 419"/>
              <p:cNvSpPr/>
              <p:nvPr/>
            </p:nvSpPr>
            <p:spPr bwMode="auto">
              <a:xfrm>
                <a:off x="5103" y="2557"/>
                <a:ext cx="152" cy="105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6 h 66"/>
                  <a:gd name="T4" fmla="*/ 65 w 95"/>
                  <a:gd name="T5" fmla="*/ 61 h 66"/>
                  <a:gd name="T6" fmla="*/ 29 w 95"/>
                  <a:gd name="T7" fmla="*/ 46 h 66"/>
                  <a:gd name="T8" fmla="*/ 0 w 95"/>
                  <a:gd name="T9" fmla="*/ 17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3" y="14"/>
                      <a:pt x="95" y="36"/>
                      <a:pt x="95" y="36"/>
                    </a:cubicBezTo>
                    <a:cubicBezTo>
                      <a:pt x="95" y="36"/>
                      <a:pt x="81" y="55"/>
                      <a:pt x="65" y="61"/>
                    </a:cubicBezTo>
                    <a:cubicBezTo>
                      <a:pt x="50" y="66"/>
                      <a:pt x="33" y="57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Freeform 420"/>
              <p:cNvSpPr/>
              <p:nvPr/>
            </p:nvSpPr>
            <p:spPr bwMode="auto">
              <a:xfrm>
                <a:off x="5112" y="2581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2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4"/>
                      <a:pt x="51" y="22"/>
                    </a:cubicBezTo>
                    <a:cubicBezTo>
                      <a:pt x="37" y="19"/>
                      <a:pt x="42" y="10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Freeform 421"/>
              <p:cNvSpPr/>
              <p:nvPr/>
            </p:nvSpPr>
            <p:spPr bwMode="auto">
              <a:xfrm>
                <a:off x="5146" y="2574"/>
                <a:ext cx="9" cy="15"/>
              </a:xfrm>
              <a:custGeom>
                <a:avLst/>
                <a:gdLst>
                  <a:gd name="T0" fmla="*/ 3 w 9"/>
                  <a:gd name="T1" fmla="*/ 15 h 15"/>
                  <a:gd name="T2" fmla="*/ 0 w 9"/>
                  <a:gd name="T3" fmla="*/ 0 h 15"/>
                  <a:gd name="T4" fmla="*/ 9 w 9"/>
                  <a:gd name="T5" fmla="*/ 13 h 15"/>
                  <a:gd name="T6" fmla="*/ 3 w 9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5">
                    <a:moveTo>
                      <a:pt x="3" y="15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Freeform 422"/>
              <p:cNvSpPr/>
              <p:nvPr/>
            </p:nvSpPr>
            <p:spPr bwMode="auto">
              <a:xfrm>
                <a:off x="5135" y="2597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Freeform 423"/>
              <p:cNvSpPr/>
              <p:nvPr/>
            </p:nvSpPr>
            <p:spPr bwMode="auto">
              <a:xfrm>
                <a:off x="5167" y="2576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Freeform 424"/>
              <p:cNvSpPr/>
              <p:nvPr/>
            </p:nvSpPr>
            <p:spPr bwMode="auto">
              <a:xfrm>
                <a:off x="5152" y="2619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3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Freeform 425"/>
              <p:cNvSpPr/>
              <p:nvPr/>
            </p:nvSpPr>
            <p:spPr bwMode="auto">
              <a:xfrm>
                <a:off x="5191" y="2584"/>
                <a:ext cx="19" cy="34"/>
              </a:xfrm>
              <a:custGeom>
                <a:avLst/>
                <a:gdLst>
                  <a:gd name="T0" fmla="*/ 12 w 19"/>
                  <a:gd name="T1" fmla="*/ 34 h 34"/>
                  <a:gd name="T2" fmla="*/ 0 w 19"/>
                  <a:gd name="T3" fmla="*/ 0 h 34"/>
                  <a:gd name="T4" fmla="*/ 19 w 19"/>
                  <a:gd name="T5" fmla="*/ 34 h 34"/>
                  <a:gd name="T6" fmla="*/ 12 w 19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4">
                    <a:moveTo>
                      <a:pt x="12" y="34"/>
                    </a:moveTo>
                    <a:lnTo>
                      <a:pt x="0" y="0"/>
                    </a:lnTo>
                    <a:lnTo>
                      <a:pt x="19" y="34"/>
                    </a:lnTo>
                    <a:lnTo>
                      <a:pt x="12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Freeform 426"/>
              <p:cNvSpPr/>
              <p:nvPr/>
            </p:nvSpPr>
            <p:spPr bwMode="auto">
              <a:xfrm>
                <a:off x="5173" y="2621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Freeform 427"/>
              <p:cNvSpPr/>
              <p:nvPr/>
            </p:nvSpPr>
            <p:spPr bwMode="auto">
              <a:xfrm>
                <a:off x="5103" y="2714"/>
                <a:ext cx="153" cy="105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4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Freeform 428"/>
              <p:cNvSpPr/>
              <p:nvPr/>
            </p:nvSpPr>
            <p:spPr bwMode="auto">
              <a:xfrm>
                <a:off x="5114" y="2738"/>
                <a:ext cx="137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9" y="24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Freeform 429"/>
              <p:cNvSpPr/>
              <p:nvPr/>
            </p:nvSpPr>
            <p:spPr bwMode="auto">
              <a:xfrm>
                <a:off x="5147" y="2731"/>
                <a:ext cx="10" cy="16"/>
              </a:xfrm>
              <a:custGeom>
                <a:avLst/>
                <a:gdLst>
                  <a:gd name="T0" fmla="*/ 4 w 10"/>
                  <a:gd name="T1" fmla="*/ 16 h 16"/>
                  <a:gd name="T2" fmla="*/ 0 w 10"/>
                  <a:gd name="T3" fmla="*/ 0 h 16"/>
                  <a:gd name="T4" fmla="*/ 10 w 10"/>
                  <a:gd name="T5" fmla="*/ 15 h 16"/>
                  <a:gd name="T6" fmla="*/ 4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4" y="16"/>
                    </a:moveTo>
                    <a:lnTo>
                      <a:pt x="0" y="0"/>
                    </a:lnTo>
                    <a:lnTo>
                      <a:pt x="10" y="15"/>
                    </a:lnTo>
                    <a:lnTo>
                      <a:pt x="4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Freeform 430"/>
              <p:cNvSpPr/>
              <p:nvPr/>
            </p:nvSpPr>
            <p:spPr bwMode="auto">
              <a:xfrm>
                <a:off x="5136" y="2754"/>
                <a:ext cx="32" cy="8"/>
              </a:xfrm>
              <a:custGeom>
                <a:avLst/>
                <a:gdLst>
                  <a:gd name="T0" fmla="*/ 27 w 32"/>
                  <a:gd name="T1" fmla="*/ 0 h 8"/>
                  <a:gd name="T2" fmla="*/ 0 w 32"/>
                  <a:gd name="T3" fmla="*/ 6 h 8"/>
                  <a:gd name="T4" fmla="*/ 32 w 32"/>
                  <a:gd name="T5" fmla="*/ 8 h 8"/>
                  <a:gd name="T6" fmla="*/ 27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7" y="0"/>
                    </a:moveTo>
                    <a:lnTo>
                      <a:pt x="0" y="6"/>
                    </a:lnTo>
                    <a:lnTo>
                      <a:pt x="32" y="8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Freeform 431"/>
              <p:cNvSpPr/>
              <p:nvPr/>
            </p:nvSpPr>
            <p:spPr bwMode="auto">
              <a:xfrm>
                <a:off x="5168" y="2733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Freeform 432"/>
              <p:cNvSpPr/>
              <p:nvPr/>
            </p:nvSpPr>
            <p:spPr bwMode="auto">
              <a:xfrm>
                <a:off x="5154" y="2778"/>
                <a:ext cx="41" cy="6"/>
              </a:xfrm>
              <a:custGeom>
                <a:avLst/>
                <a:gdLst>
                  <a:gd name="T0" fmla="*/ 32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2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2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Freeform 433"/>
              <p:cNvSpPr/>
              <p:nvPr/>
            </p:nvSpPr>
            <p:spPr bwMode="auto">
              <a:xfrm>
                <a:off x="5191" y="2741"/>
                <a:ext cx="20" cy="35"/>
              </a:xfrm>
              <a:custGeom>
                <a:avLst/>
                <a:gdLst>
                  <a:gd name="T0" fmla="*/ 14 w 20"/>
                  <a:gd name="T1" fmla="*/ 35 h 35"/>
                  <a:gd name="T2" fmla="*/ 0 w 20"/>
                  <a:gd name="T3" fmla="*/ 0 h 35"/>
                  <a:gd name="T4" fmla="*/ 20 w 20"/>
                  <a:gd name="T5" fmla="*/ 35 h 35"/>
                  <a:gd name="T6" fmla="*/ 14 w 20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5">
                    <a:moveTo>
                      <a:pt x="14" y="35"/>
                    </a:moveTo>
                    <a:lnTo>
                      <a:pt x="0" y="0"/>
                    </a:lnTo>
                    <a:lnTo>
                      <a:pt x="20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Freeform 434"/>
              <p:cNvSpPr/>
              <p:nvPr/>
            </p:nvSpPr>
            <p:spPr bwMode="auto">
              <a:xfrm>
                <a:off x="5175" y="2779"/>
                <a:ext cx="52" cy="26"/>
              </a:xfrm>
              <a:custGeom>
                <a:avLst/>
                <a:gdLst>
                  <a:gd name="T0" fmla="*/ 40 w 52"/>
                  <a:gd name="T1" fmla="*/ 2 h 26"/>
                  <a:gd name="T2" fmla="*/ 0 w 52"/>
                  <a:gd name="T3" fmla="*/ 26 h 26"/>
                  <a:gd name="T4" fmla="*/ 52 w 52"/>
                  <a:gd name="T5" fmla="*/ 0 h 26"/>
                  <a:gd name="T6" fmla="*/ 40 w 52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6">
                    <a:moveTo>
                      <a:pt x="40" y="2"/>
                    </a:moveTo>
                    <a:lnTo>
                      <a:pt x="0" y="26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Freeform 435"/>
              <p:cNvSpPr/>
              <p:nvPr/>
            </p:nvSpPr>
            <p:spPr bwMode="auto">
              <a:xfrm>
                <a:off x="5077" y="2904"/>
                <a:ext cx="154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Freeform 436"/>
              <p:cNvSpPr/>
              <p:nvPr/>
            </p:nvSpPr>
            <p:spPr bwMode="auto">
              <a:xfrm>
                <a:off x="5088" y="2928"/>
                <a:ext cx="138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1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Freeform 437"/>
              <p:cNvSpPr/>
              <p:nvPr/>
            </p:nvSpPr>
            <p:spPr bwMode="auto">
              <a:xfrm>
                <a:off x="5120" y="2922"/>
                <a:ext cx="10" cy="16"/>
              </a:xfrm>
              <a:custGeom>
                <a:avLst/>
                <a:gdLst>
                  <a:gd name="T0" fmla="*/ 5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5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5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5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Freeform 438"/>
              <p:cNvSpPr/>
              <p:nvPr/>
            </p:nvSpPr>
            <p:spPr bwMode="auto">
              <a:xfrm>
                <a:off x="5111" y="2946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Freeform 439"/>
              <p:cNvSpPr/>
              <p:nvPr/>
            </p:nvSpPr>
            <p:spPr bwMode="auto">
              <a:xfrm>
                <a:off x="5143" y="2923"/>
                <a:ext cx="14" cy="40"/>
              </a:xfrm>
              <a:custGeom>
                <a:avLst/>
                <a:gdLst>
                  <a:gd name="T0" fmla="*/ 8 w 14"/>
                  <a:gd name="T1" fmla="*/ 31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1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Freeform 440"/>
              <p:cNvSpPr/>
              <p:nvPr/>
            </p:nvSpPr>
            <p:spPr bwMode="auto">
              <a:xfrm>
                <a:off x="5128" y="2968"/>
                <a:ext cx="42" cy="6"/>
              </a:xfrm>
              <a:custGeom>
                <a:avLst/>
                <a:gdLst>
                  <a:gd name="T0" fmla="*/ 32 w 42"/>
                  <a:gd name="T1" fmla="*/ 0 h 6"/>
                  <a:gd name="T2" fmla="*/ 0 w 42"/>
                  <a:gd name="T3" fmla="*/ 6 h 6"/>
                  <a:gd name="T4" fmla="*/ 42 w 42"/>
                  <a:gd name="T5" fmla="*/ 3 h 6"/>
                  <a:gd name="T6" fmla="*/ 32 w 4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6">
                    <a:moveTo>
                      <a:pt x="32" y="0"/>
                    </a:moveTo>
                    <a:lnTo>
                      <a:pt x="0" y="6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Freeform 441"/>
              <p:cNvSpPr/>
              <p:nvPr/>
            </p:nvSpPr>
            <p:spPr bwMode="auto">
              <a:xfrm>
                <a:off x="5165" y="2931"/>
                <a:ext cx="19" cy="35"/>
              </a:xfrm>
              <a:custGeom>
                <a:avLst/>
                <a:gdLst>
                  <a:gd name="T0" fmla="*/ 14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4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4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Freeform 442"/>
              <p:cNvSpPr/>
              <p:nvPr/>
            </p:nvSpPr>
            <p:spPr bwMode="auto">
              <a:xfrm>
                <a:off x="5149" y="2970"/>
                <a:ext cx="53" cy="25"/>
              </a:xfrm>
              <a:custGeom>
                <a:avLst/>
                <a:gdLst>
                  <a:gd name="T0" fmla="*/ 40 w 53"/>
                  <a:gd name="T1" fmla="*/ 1 h 25"/>
                  <a:gd name="T2" fmla="*/ 0 w 53"/>
                  <a:gd name="T3" fmla="*/ 25 h 25"/>
                  <a:gd name="T4" fmla="*/ 53 w 53"/>
                  <a:gd name="T5" fmla="*/ 0 h 25"/>
                  <a:gd name="T6" fmla="*/ 40 w 53"/>
                  <a:gd name="T7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5">
                    <a:moveTo>
                      <a:pt x="40" y="1"/>
                    </a:moveTo>
                    <a:lnTo>
                      <a:pt x="0" y="25"/>
                    </a:lnTo>
                    <a:lnTo>
                      <a:pt x="53" y="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Freeform 443"/>
              <p:cNvSpPr/>
              <p:nvPr/>
            </p:nvSpPr>
            <p:spPr bwMode="auto">
              <a:xfrm>
                <a:off x="5849" y="3853"/>
                <a:ext cx="181" cy="99"/>
              </a:xfrm>
              <a:custGeom>
                <a:avLst/>
                <a:gdLst>
                  <a:gd name="T0" fmla="*/ 113 w 113"/>
                  <a:gd name="T1" fmla="*/ 46 h 62"/>
                  <a:gd name="T2" fmla="*/ 48 w 113"/>
                  <a:gd name="T3" fmla="*/ 0 h 62"/>
                  <a:gd name="T4" fmla="*/ 0 w 113"/>
                  <a:gd name="T5" fmla="*/ 34 h 62"/>
                  <a:gd name="T6" fmla="*/ 0 w 113"/>
                  <a:gd name="T7" fmla="*/ 34 h 62"/>
                  <a:gd name="T8" fmla="*/ 37 w 113"/>
                  <a:gd name="T9" fmla="*/ 24 h 62"/>
                  <a:gd name="T10" fmla="*/ 86 w 113"/>
                  <a:gd name="T11" fmla="*/ 39 h 62"/>
                  <a:gd name="T12" fmla="*/ 36 w 113"/>
                  <a:gd name="T13" fmla="*/ 31 h 62"/>
                  <a:gd name="T14" fmla="*/ 2 w 113"/>
                  <a:gd name="T15" fmla="*/ 44 h 62"/>
                  <a:gd name="T16" fmla="*/ 51 w 113"/>
                  <a:gd name="T17" fmla="*/ 62 h 62"/>
                  <a:gd name="T18" fmla="*/ 113 w 113"/>
                  <a:gd name="T19" fmla="*/ 46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62">
                    <a:moveTo>
                      <a:pt x="113" y="46"/>
                    </a:moveTo>
                    <a:cubicBezTo>
                      <a:pt x="113" y="46"/>
                      <a:pt x="82" y="0"/>
                      <a:pt x="48" y="0"/>
                    </a:cubicBezTo>
                    <a:cubicBezTo>
                      <a:pt x="15" y="0"/>
                      <a:pt x="0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6" y="25"/>
                      <a:pt x="37" y="24"/>
                    </a:cubicBezTo>
                    <a:cubicBezTo>
                      <a:pt x="65" y="23"/>
                      <a:pt x="86" y="39"/>
                      <a:pt x="86" y="39"/>
                    </a:cubicBezTo>
                    <a:cubicBezTo>
                      <a:pt x="86" y="39"/>
                      <a:pt x="56" y="30"/>
                      <a:pt x="36" y="31"/>
                    </a:cubicBezTo>
                    <a:cubicBezTo>
                      <a:pt x="16" y="32"/>
                      <a:pt x="2" y="44"/>
                      <a:pt x="2" y="44"/>
                    </a:cubicBezTo>
                    <a:cubicBezTo>
                      <a:pt x="8" y="56"/>
                      <a:pt x="24" y="62"/>
                      <a:pt x="51" y="62"/>
                    </a:cubicBezTo>
                    <a:cubicBezTo>
                      <a:pt x="84" y="62"/>
                      <a:pt x="113" y="46"/>
                      <a:pt x="113" y="4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Freeform 444"/>
              <p:cNvSpPr/>
              <p:nvPr/>
            </p:nvSpPr>
            <p:spPr bwMode="auto">
              <a:xfrm>
                <a:off x="5731" y="2942"/>
                <a:ext cx="126" cy="172"/>
              </a:xfrm>
              <a:custGeom>
                <a:avLst/>
                <a:gdLst>
                  <a:gd name="T0" fmla="*/ 71 w 79"/>
                  <a:gd name="T1" fmla="*/ 0 h 107"/>
                  <a:gd name="T2" fmla="*/ 9 w 79"/>
                  <a:gd name="T3" fmla="*/ 50 h 107"/>
                  <a:gd name="T4" fmla="*/ 28 w 79"/>
                  <a:gd name="T5" fmla="*/ 106 h 107"/>
                  <a:gd name="T6" fmla="*/ 29 w 79"/>
                  <a:gd name="T7" fmla="*/ 106 h 107"/>
                  <a:gd name="T8" fmla="*/ 29 w 79"/>
                  <a:gd name="T9" fmla="*/ 68 h 107"/>
                  <a:gd name="T10" fmla="*/ 56 w 79"/>
                  <a:gd name="T11" fmla="*/ 25 h 107"/>
                  <a:gd name="T12" fmla="*/ 35 w 79"/>
                  <a:gd name="T13" fmla="*/ 71 h 107"/>
                  <a:gd name="T14" fmla="*/ 39 w 79"/>
                  <a:gd name="T15" fmla="*/ 107 h 107"/>
                  <a:gd name="T16" fmla="*/ 70 w 79"/>
                  <a:gd name="T17" fmla="*/ 65 h 107"/>
                  <a:gd name="T18" fmla="*/ 71 w 79"/>
                  <a:gd name="T1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1" y="0"/>
                    </a:moveTo>
                    <a:cubicBezTo>
                      <a:pt x="71" y="0"/>
                      <a:pt x="18" y="18"/>
                      <a:pt x="9" y="50"/>
                    </a:cubicBezTo>
                    <a:cubicBezTo>
                      <a:pt x="0" y="82"/>
                      <a:pt x="10" y="101"/>
                      <a:pt x="28" y="106"/>
                    </a:cubicBezTo>
                    <a:cubicBezTo>
                      <a:pt x="28" y="106"/>
                      <a:pt x="29" y="106"/>
                      <a:pt x="29" y="106"/>
                    </a:cubicBezTo>
                    <a:cubicBezTo>
                      <a:pt x="29" y="106"/>
                      <a:pt x="24" y="88"/>
                      <a:pt x="29" y="68"/>
                    </a:cubicBezTo>
                    <a:cubicBezTo>
                      <a:pt x="36" y="41"/>
                      <a:pt x="56" y="25"/>
                      <a:pt x="56" y="25"/>
                    </a:cubicBezTo>
                    <a:cubicBezTo>
                      <a:pt x="56" y="25"/>
                      <a:pt x="40" y="51"/>
                      <a:pt x="35" y="71"/>
                    </a:cubicBezTo>
                    <a:cubicBezTo>
                      <a:pt x="31" y="90"/>
                      <a:pt x="39" y="107"/>
                      <a:pt x="39" y="107"/>
                    </a:cubicBezTo>
                    <a:cubicBezTo>
                      <a:pt x="52" y="104"/>
                      <a:pt x="62" y="90"/>
                      <a:pt x="70" y="65"/>
                    </a:cubicBezTo>
                    <a:cubicBezTo>
                      <a:pt x="79" y="33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Freeform 445"/>
              <p:cNvSpPr/>
              <p:nvPr/>
            </p:nvSpPr>
            <p:spPr bwMode="auto">
              <a:xfrm>
                <a:off x="5752" y="3525"/>
                <a:ext cx="128" cy="88"/>
              </a:xfrm>
              <a:custGeom>
                <a:avLst/>
                <a:gdLst>
                  <a:gd name="T0" fmla="*/ 80 w 80"/>
                  <a:gd name="T1" fmla="*/ 20 h 55"/>
                  <a:gd name="T2" fmla="*/ 26 w 80"/>
                  <a:gd name="T3" fmla="*/ 9 h 55"/>
                  <a:gd name="T4" fmla="*/ 5 w 80"/>
                  <a:gd name="T5" fmla="*/ 44 h 55"/>
                  <a:gd name="T6" fmla="*/ 5 w 80"/>
                  <a:gd name="T7" fmla="*/ 44 h 55"/>
                  <a:gd name="T8" fmla="*/ 26 w 80"/>
                  <a:gd name="T9" fmla="*/ 27 h 55"/>
                  <a:gd name="T10" fmla="*/ 60 w 80"/>
                  <a:gd name="T11" fmla="*/ 23 h 55"/>
                  <a:gd name="T12" fmla="*/ 27 w 80"/>
                  <a:gd name="T13" fmla="*/ 32 h 55"/>
                  <a:gd name="T14" fmla="*/ 10 w 80"/>
                  <a:gd name="T15" fmla="*/ 50 h 55"/>
                  <a:gd name="T16" fmla="*/ 45 w 80"/>
                  <a:gd name="T17" fmla="*/ 48 h 55"/>
                  <a:gd name="T18" fmla="*/ 80 w 80"/>
                  <a:gd name="T19" fmla="*/ 2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5">
                    <a:moveTo>
                      <a:pt x="80" y="20"/>
                    </a:moveTo>
                    <a:cubicBezTo>
                      <a:pt x="80" y="20"/>
                      <a:pt x="47" y="0"/>
                      <a:pt x="26" y="9"/>
                    </a:cubicBezTo>
                    <a:cubicBezTo>
                      <a:pt x="5" y="18"/>
                      <a:pt x="0" y="32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5" y="44"/>
                      <a:pt x="13" y="34"/>
                      <a:pt x="26" y="27"/>
                    </a:cubicBezTo>
                    <a:cubicBezTo>
                      <a:pt x="43" y="19"/>
                      <a:pt x="60" y="23"/>
                      <a:pt x="60" y="23"/>
                    </a:cubicBezTo>
                    <a:cubicBezTo>
                      <a:pt x="60" y="23"/>
                      <a:pt x="39" y="26"/>
                      <a:pt x="27" y="32"/>
                    </a:cubicBezTo>
                    <a:cubicBezTo>
                      <a:pt x="15" y="38"/>
                      <a:pt x="10" y="50"/>
                      <a:pt x="10" y="50"/>
                    </a:cubicBezTo>
                    <a:cubicBezTo>
                      <a:pt x="16" y="55"/>
                      <a:pt x="28" y="55"/>
                      <a:pt x="45" y="48"/>
                    </a:cubicBezTo>
                    <a:cubicBezTo>
                      <a:pt x="66" y="38"/>
                      <a:pt x="80" y="20"/>
                      <a:pt x="80" y="2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Freeform 446"/>
              <p:cNvSpPr/>
              <p:nvPr/>
            </p:nvSpPr>
            <p:spPr bwMode="auto">
              <a:xfrm>
                <a:off x="5626" y="3064"/>
                <a:ext cx="87" cy="128"/>
              </a:xfrm>
              <a:custGeom>
                <a:avLst/>
                <a:gdLst>
                  <a:gd name="T0" fmla="*/ 23 w 55"/>
                  <a:gd name="T1" fmla="*/ 0 h 80"/>
                  <a:gd name="T2" fmla="*/ 9 w 55"/>
                  <a:gd name="T3" fmla="*/ 53 h 80"/>
                  <a:gd name="T4" fmla="*/ 42 w 55"/>
                  <a:gd name="T5" fmla="*/ 76 h 80"/>
                  <a:gd name="T6" fmla="*/ 43 w 55"/>
                  <a:gd name="T7" fmla="*/ 76 h 80"/>
                  <a:gd name="T8" fmla="*/ 27 w 55"/>
                  <a:gd name="T9" fmla="*/ 54 h 80"/>
                  <a:gd name="T10" fmla="*/ 24 w 55"/>
                  <a:gd name="T11" fmla="*/ 20 h 80"/>
                  <a:gd name="T12" fmla="*/ 32 w 55"/>
                  <a:gd name="T13" fmla="*/ 54 h 80"/>
                  <a:gd name="T14" fmla="*/ 48 w 55"/>
                  <a:gd name="T15" fmla="*/ 72 h 80"/>
                  <a:gd name="T16" fmla="*/ 48 w 55"/>
                  <a:gd name="T17" fmla="*/ 36 h 80"/>
                  <a:gd name="T18" fmla="*/ 23 w 55"/>
                  <a:gd name="T1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80">
                    <a:moveTo>
                      <a:pt x="23" y="0"/>
                    </a:moveTo>
                    <a:cubicBezTo>
                      <a:pt x="23" y="0"/>
                      <a:pt x="0" y="31"/>
                      <a:pt x="9" y="53"/>
                    </a:cubicBezTo>
                    <a:cubicBezTo>
                      <a:pt x="17" y="75"/>
                      <a:pt x="30" y="80"/>
                      <a:pt x="42" y="76"/>
                    </a:cubicBezTo>
                    <a:cubicBezTo>
                      <a:pt x="42" y="76"/>
                      <a:pt x="42" y="76"/>
                      <a:pt x="43" y="76"/>
                    </a:cubicBezTo>
                    <a:cubicBezTo>
                      <a:pt x="43" y="76"/>
                      <a:pt x="33" y="67"/>
                      <a:pt x="27" y="54"/>
                    </a:cubicBezTo>
                    <a:cubicBezTo>
                      <a:pt x="20" y="37"/>
                      <a:pt x="24" y="20"/>
                      <a:pt x="24" y="20"/>
                    </a:cubicBezTo>
                    <a:cubicBezTo>
                      <a:pt x="24" y="20"/>
                      <a:pt x="26" y="41"/>
                      <a:pt x="32" y="54"/>
                    </a:cubicBezTo>
                    <a:cubicBezTo>
                      <a:pt x="37" y="66"/>
                      <a:pt x="48" y="72"/>
                      <a:pt x="48" y="72"/>
                    </a:cubicBezTo>
                    <a:cubicBezTo>
                      <a:pt x="54" y="65"/>
                      <a:pt x="55" y="53"/>
                      <a:pt x="48" y="36"/>
                    </a:cubicBezTo>
                    <a:cubicBezTo>
                      <a:pt x="40" y="15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Freeform 447"/>
              <p:cNvSpPr/>
              <p:nvPr/>
            </p:nvSpPr>
            <p:spPr bwMode="auto">
              <a:xfrm>
                <a:off x="5886" y="4086"/>
                <a:ext cx="144" cy="175"/>
              </a:xfrm>
              <a:custGeom>
                <a:avLst/>
                <a:gdLst>
                  <a:gd name="T0" fmla="*/ 71 w 90"/>
                  <a:gd name="T1" fmla="*/ 109 h 109"/>
                  <a:gd name="T2" fmla="*/ 69 w 90"/>
                  <a:gd name="T3" fmla="*/ 29 h 109"/>
                  <a:gd name="T4" fmla="*/ 13 w 90"/>
                  <a:gd name="T5" fmla="*/ 11 h 109"/>
                  <a:gd name="T6" fmla="*/ 13 w 90"/>
                  <a:gd name="T7" fmla="*/ 11 h 109"/>
                  <a:gd name="T8" fmla="*/ 43 w 90"/>
                  <a:gd name="T9" fmla="*/ 35 h 109"/>
                  <a:gd name="T10" fmla="*/ 61 w 90"/>
                  <a:gd name="T11" fmla="*/ 82 h 109"/>
                  <a:gd name="T12" fmla="*/ 37 w 90"/>
                  <a:gd name="T13" fmla="*/ 38 h 109"/>
                  <a:gd name="T14" fmla="*/ 6 w 90"/>
                  <a:gd name="T15" fmla="*/ 19 h 109"/>
                  <a:gd name="T16" fmla="*/ 21 w 90"/>
                  <a:gd name="T17" fmla="*/ 68 h 109"/>
                  <a:gd name="T18" fmla="*/ 71 w 90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0" h="109">
                    <a:moveTo>
                      <a:pt x="71" y="109"/>
                    </a:moveTo>
                    <a:cubicBezTo>
                      <a:pt x="71" y="109"/>
                      <a:pt x="90" y="56"/>
                      <a:pt x="69" y="29"/>
                    </a:cubicBezTo>
                    <a:cubicBezTo>
                      <a:pt x="49" y="2"/>
                      <a:pt x="28" y="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30" y="19"/>
                      <a:pt x="43" y="35"/>
                    </a:cubicBezTo>
                    <a:cubicBezTo>
                      <a:pt x="60" y="56"/>
                      <a:pt x="61" y="82"/>
                      <a:pt x="61" y="82"/>
                    </a:cubicBezTo>
                    <a:cubicBezTo>
                      <a:pt x="61" y="82"/>
                      <a:pt x="49" y="53"/>
                      <a:pt x="37" y="38"/>
                    </a:cubicBezTo>
                    <a:cubicBezTo>
                      <a:pt x="24" y="22"/>
                      <a:pt x="6" y="19"/>
                      <a:pt x="6" y="19"/>
                    </a:cubicBezTo>
                    <a:cubicBezTo>
                      <a:pt x="0" y="30"/>
                      <a:pt x="5" y="47"/>
                      <a:pt x="21" y="68"/>
                    </a:cubicBezTo>
                    <a:cubicBezTo>
                      <a:pt x="41" y="95"/>
                      <a:pt x="71" y="109"/>
                      <a:pt x="71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Freeform 448"/>
              <p:cNvSpPr/>
              <p:nvPr/>
            </p:nvSpPr>
            <p:spPr bwMode="auto">
              <a:xfrm>
                <a:off x="5725" y="3722"/>
                <a:ext cx="184" cy="104"/>
              </a:xfrm>
              <a:custGeom>
                <a:avLst/>
                <a:gdLst>
                  <a:gd name="T0" fmla="*/ 115 w 115"/>
                  <a:gd name="T1" fmla="*/ 45 h 65"/>
                  <a:gd name="T2" fmla="*/ 48 w 115"/>
                  <a:gd name="T3" fmla="*/ 2 h 65"/>
                  <a:gd name="T4" fmla="*/ 1 w 115"/>
                  <a:gd name="T5" fmla="*/ 38 h 65"/>
                  <a:gd name="T6" fmla="*/ 1 w 115"/>
                  <a:gd name="T7" fmla="*/ 38 h 65"/>
                  <a:gd name="T8" fmla="*/ 38 w 115"/>
                  <a:gd name="T9" fmla="*/ 27 h 65"/>
                  <a:gd name="T10" fmla="*/ 87 w 115"/>
                  <a:gd name="T11" fmla="*/ 39 h 65"/>
                  <a:gd name="T12" fmla="*/ 36 w 115"/>
                  <a:gd name="T13" fmla="*/ 33 h 65"/>
                  <a:gd name="T14" fmla="*/ 4 w 115"/>
                  <a:gd name="T15" fmla="*/ 48 h 65"/>
                  <a:gd name="T16" fmla="*/ 53 w 115"/>
                  <a:gd name="T17" fmla="*/ 64 h 65"/>
                  <a:gd name="T18" fmla="*/ 115 w 115"/>
                  <a:gd name="T19" fmla="*/ 4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5" h="65">
                    <a:moveTo>
                      <a:pt x="115" y="45"/>
                    </a:moveTo>
                    <a:cubicBezTo>
                      <a:pt x="115" y="45"/>
                      <a:pt x="81" y="0"/>
                      <a:pt x="48" y="2"/>
                    </a:cubicBezTo>
                    <a:cubicBezTo>
                      <a:pt x="14" y="3"/>
                      <a:pt x="0" y="19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7" y="28"/>
                      <a:pt x="38" y="27"/>
                    </a:cubicBezTo>
                    <a:cubicBezTo>
                      <a:pt x="65" y="25"/>
                      <a:pt x="87" y="39"/>
                      <a:pt x="87" y="39"/>
                    </a:cubicBezTo>
                    <a:cubicBezTo>
                      <a:pt x="87" y="39"/>
                      <a:pt x="56" y="32"/>
                      <a:pt x="36" y="33"/>
                    </a:cubicBezTo>
                    <a:cubicBezTo>
                      <a:pt x="17" y="35"/>
                      <a:pt x="4" y="48"/>
                      <a:pt x="4" y="48"/>
                    </a:cubicBezTo>
                    <a:cubicBezTo>
                      <a:pt x="10" y="60"/>
                      <a:pt x="26" y="65"/>
                      <a:pt x="53" y="64"/>
                    </a:cubicBezTo>
                    <a:cubicBezTo>
                      <a:pt x="86" y="62"/>
                      <a:pt x="115" y="45"/>
                      <a:pt x="115" y="45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Freeform 449"/>
              <p:cNvSpPr/>
              <p:nvPr/>
            </p:nvSpPr>
            <p:spPr bwMode="auto">
              <a:xfrm>
                <a:off x="5624" y="3416"/>
                <a:ext cx="173" cy="123"/>
              </a:xfrm>
              <a:custGeom>
                <a:avLst/>
                <a:gdLst>
                  <a:gd name="T0" fmla="*/ 108 w 108"/>
                  <a:gd name="T1" fmla="*/ 9 h 77"/>
                  <a:gd name="T2" fmla="*/ 56 w 108"/>
                  <a:gd name="T3" fmla="*/ 69 h 77"/>
                  <a:gd name="T4" fmla="*/ 0 w 108"/>
                  <a:gd name="T5" fmla="*/ 48 h 77"/>
                  <a:gd name="T6" fmla="*/ 0 w 108"/>
                  <a:gd name="T7" fmla="*/ 47 h 77"/>
                  <a:gd name="T8" fmla="*/ 39 w 108"/>
                  <a:gd name="T9" fmla="*/ 48 h 77"/>
                  <a:gd name="T10" fmla="*/ 83 w 108"/>
                  <a:gd name="T11" fmla="*/ 22 h 77"/>
                  <a:gd name="T12" fmla="*/ 36 w 108"/>
                  <a:gd name="T13" fmla="*/ 42 h 77"/>
                  <a:gd name="T14" fmla="*/ 0 w 108"/>
                  <a:gd name="T15" fmla="*/ 37 h 77"/>
                  <a:gd name="T16" fmla="*/ 43 w 108"/>
                  <a:gd name="T17" fmla="*/ 8 h 77"/>
                  <a:gd name="T18" fmla="*/ 108 w 108"/>
                  <a:gd name="T19" fmla="*/ 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77">
                    <a:moveTo>
                      <a:pt x="108" y="9"/>
                    </a:moveTo>
                    <a:cubicBezTo>
                      <a:pt x="108" y="9"/>
                      <a:pt x="88" y="61"/>
                      <a:pt x="56" y="69"/>
                    </a:cubicBezTo>
                    <a:cubicBezTo>
                      <a:pt x="23" y="77"/>
                      <a:pt x="5" y="65"/>
                      <a:pt x="0" y="4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18" y="52"/>
                      <a:pt x="39" y="48"/>
                    </a:cubicBezTo>
                    <a:cubicBezTo>
                      <a:pt x="66" y="42"/>
                      <a:pt x="83" y="22"/>
                      <a:pt x="83" y="22"/>
                    </a:cubicBezTo>
                    <a:cubicBezTo>
                      <a:pt x="83" y="22"/>
                      <a:pt x="55" y="38"/>
                      <a:pt x="36" y="42"/>
                    </a:cubicBezTo>
                    <a:cubicBezTo>
                      <a:pt x="16" y="46"/>
                      <a:pt x="0" y="37"/>
                      <a:pt x="0" y="37"/>
                    </a:cubicBezTo>
                    <a:cubicBezTo>
                      <a:pt x="3" y="24"/>
                      <a:pt x="17" y="14"/>
                      <a:pt x="43" y="8"/>
                    </a:cubicBezTo>
                    <a:cubicBezTo>
                      <a:pt x="75" y="0"/>
                      <a:pt x="108" y="9"/>
                      <a:pt x="108" y="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Freeform 450"/>
              <p:cNvSpPr/>
              <p:nvPr/>
            </p:nvSpPr>
            <p:spPr bwMode="auto">
              <a:xfrm>
                <a:off x="5568" y="3819"/>
                <a:ext cx="118" cy="175"/>
              </a:xfrm>
              <a:custGeom>
                <a:avLst/>
                <a:gdLst>
                  <a:gd name="T0" fmla="*/ 63 w 74"/>
                  <a:gd name="T1" fmla="*/ 109 h 109"/>
                  <a:gd name="T2" fmla="*/ 6 w 74"/>
                  <a:gd name="T3" fmla="*/ 54 h 109"/>
                  <a:gd name="T4" fmla="*/ 31 w 74"/>
                  <a:gd name="T5" fmla="*/ 0 h 109"/>
                  <a:gd name="T6" fmla="*/ 31 w 74"/>
                  <a:gd name="T7" fmla="*/ 0 h 109"/>
                  <a:gd name="T8" fmla="*/ 28 w 74"/>
                  <a:gd name="T9" fmla="*/ 38 h 109"/>
                  <a:gd name="T10" fmla="*/ 51 w 74"/>
                  <a:gd name="T11" fmla="*/ 83 h 109"/>
                  <a:gd name="T12" fmla="*/ 34 w 74"/>
                  <a:gd name="T13" fmla="*/ 35 h 109"/>
                  <a:gd name="T14" fmla="*/ 41 w 74"/>
                  <a:gd name="T15" fmla="*/ 0 h 109"/>
                  <a:gd name="T16" fmla="*/ 68 w 74"/>
                  <a:gd name="T17" fmla="*/ 44 h 109"/>
                  <a:gd name="T18" fmla="*/ 63 w 74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09">
                    <a:moveTo>
                      <a:pt x="63" y="109"/>
                    </a:moveTo>
                    <a:cubicBezTo>
                      <a:pt x="63" y="109"/>
                      <a:pt x="12" y="87"/>
                      <a:pt x="6" y="54"/>
                    </a:cubicBezTo>
                    <a:cubicBezTo>
                      <a:pt x="0" y="20"/>
                      <a:pt x="13" y="3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25" y="17"/>
                      <a:pt x="28" y="38"/>
                    </a:cubicBezTo>
                    <a:cubicBezTo>
                      <a:pt x="32" y="65"/>
                      <a:pt x="51" y="83"/>
                      <a:pt x="51" y="83"/>
                    </a:cubicBezTo>
                    <a:cubicBezTo>
                      <a:pt x="51" y="83"/>
                      <a:pt x="37" y="55"/>
                      <a:pt x="34" y="35"/>
                    </a:cubicBezTo>
                    <a:cubicBezTo>
                      <a:pt x="32" y="16"/>
                      <a:pt x="41" y="0"/>
                      <a:pt x="41" y="0"/>
                    </a:cubicBezTo>
                    <a:cubicBezTo>
                      <a:pt x="54" y="4"/>
                      <a:pt x="63" y="18"/>
                      <a:pt x="68" y="44"/>
                    </a:cubicBezTo>
                    <a:cubicBezTo>
                      <a:pt x="74" y="77"/>
                      <a:pt x="63" y="109"/>
                      <a:pt x="63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Freeform 451"/>
              <p:cNvSpPr/>
              <p:nvPr/>
            </p:nvSpPr>
            <p:spPr bwMode="auto">
              <a:xfrm>
                <a:off x="5717" y="3941"/>
                <a:ext cx="100" cy="182"/>
              </a:xfrm>
              <a:custGeom>
                <a:avLst/>
                <a:gdLst>
                  <a:gd name="T0" fmla="*/ 47 w 63"/>
                  <a:gd name="T1" fmla="*/ 114 h 114"/>
                  <a:gd name="T2" fmla="*/ 1 w 63"/>
                  <a:gd name="T3" fmla="*/ 49 h 114"/>
                  <a:gd name="T4" fmla="*/ 34 w 63"/>
                  <a:gd name="T5" fmla="*/ 0 h 114"/>
                  <a:gd name="T6" fmla="*/ 35 w 63"/>
                  <a:gd name="T7" fmla="*/ 0 h 114"/>
                  <a:gd name="T8" fmla="*/ 25 w 63"/>
                  <a:gd name="T9" fmla="*/ 37 h 114"/>
                  <a:gd name="T10" fmla="*/ 40 w 63"/>
                  <a:gd name="T11" fmla="*/ 86 h 114"/>
                  <a:gd name="T12" fmla="*/ 32 w 63"/>
                  <a:gd name="T13" fmla="*/ 36 h 114"/>
                  <a:gd name="T14" fmla="*/ 45 w 63"/>
                  <a:gd name="T15" fmla="*/ 2 h 114"/>
                  <a:gd name="T16" fmla="*/ 63 w 63"/>
                  <a:gd name="T17" fmla="*/ 51 h 114"/>
                  <a:gd name="T18" fmla="*/ 47 w 63"/>
                  <a:gd name="T19" fmla="*/ 1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114">
                    <a:moveTo>
                      <a:pt x="47" y="114"/>
                    </a:moveTo>
                    <a:cubicBezTo>
                      <a:pt x="47" y="114"/>
                      <a:pt x="1" y="82"/>
                      <a:pt x="1" y="49"/>
                    </a:cubicBezTo>
                    <a:cubicBezTo>
                      <a:pt x="0" y="15"/>
                      <a:pt x="16" y="0"/>
                      <a:pt x="34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26" y="17"/>
                      <a:pt x="25" y="37"/>
                    </a:cubicBezTo>
                    <a:cubicBezTo>
                      <a:pt x="24" y="65"/>
                      <a:pt x="40" y="86"/>
                      <a:pt x="40" y="86"/>
                    </a:cubicBezTo>
                    <a:cubicBezTo>
                      <a:pt x="40" y="86"/>
                      <a:pt x="31" y="56"/>
                      <a:pt x="32" y="36"/>
                    </a:cubicBezTo>
                    <a:cubicBezTo>
                      <a:pt x="32" y="16"/>
                      <a:pt x="45" y="2"/>
                      <a:pt x="45" y="2"/>
                    </a:cubicBezTo>
                    <a:cubicBezTo>
                      <a:pt x="57" y="8"/>
                      <a:pt x="63" y="24"/>
                      <a:pt x="63" y="51"/>
                    </a:cubicBezTo>
                    <a:cubicBezTo>
                      <a:pt x="63" y="84"/>
                      <a:pt x="47" y="114"/>
                      <a:pt x="47" y="11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Oval 452"/>
              <p:cNvSpPr>
                <a:spLocks noChangeArrowheads="1"/>
              </p:cNvSpPr>
              <p:nvPr/>
            </p:nvSpPr>
            <p:spPr bwMode="auto">
              <a:xfrm>
                <a:off x="5627" y="3653"/>
                <a:ext cx="66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Oval 453"/>
              <p:cNvSpPr>
                <a:spLocks noChangeArrowheads="1"/>
              </p:cNvSpPr>
              <p:nvPr/>
            </p:nvSpPr>
            <p:spPr bwMode="auto">
              <a:xfrm>
                <a:off x="5638" y="3658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Oval 454"/>
              <p:cNvSpPr>
                <a:spLocks noChangeArrowheads="1"/>
              </p:cNvSpPr>
              <p:nvPr/>
            </p:nvSpPr>
            <p:spPr bwMode="auto">
              <a:xfrm>
                <a:off x="5560" y="351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Oval 455"/>
              <p:cNvSpPr>
                <a:spLocks noChangeArrowheads="1"/>
              </p:cNvSpPr>
              <p:nvPr/>
            </p:nvSpPr>
            <p:spPr bwMode="auto">
              <a:xfrm>
                <a:off x="5571" y="3518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2" name="Group 657"/>
            <p:cNvGrpSpPr/>
            <p:nvPr/>
          </p:nvGrpSpPr>
          <p:grpSpPr bwMode="auto">
            <a:xfrm>
              <a:off x="2698750" y="-3175"/>
              <a:ext cx="6757988" cy="6815138"/>
              <a:chOff x="1700" y="-2"/>
              <a:chExt cx="4257" cy="4293"/>
            </a:xfrm>
          </p:grpSpPr>
          <p:sp>
            <p:nvSpPr>
              <p:cNvPr id="520" name="Oval 457"/>
              <p:cNvSpPr>
                <a:spLocks noChangeArrowheads="1"/>
              </p:cNvSpPr>
              <p:nvPr/>
            </p:nvSpPr>
            <p:spPr bwMode="auto">
              <a:xfrm>
                <a:off x="5694" y="332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Oval 458"/>
              <p:cNvSpPr>
                <a:spLocks noChangeArrowheads="1"/>
              </p:cNvSpPr>
              <p:nvPr/>
            </p:nvSpPr>
            <p:spPr bwMode="auto">
              <a:xfrm>
                <a:off x="5704" y="3328"/>
                <a:ext cx="35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Oval 459"/>
              <p:cNvSpPr>
                <a:spLocks noChangeArrowheads="1"/>
              </p:cNvSpPr>
              <p:nvPr/>
            </p:nvSpPr>
            <p:spPr bwMode="auto">
              <a:xfrm>
                <a:off x="5605" y="319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Oval 460"/>
              <p:cNvSpPr>
                <a:spLocks noChangeArrowheads="1"/>
              </p:cNvSpPr>
              <p:nvPr/>
            </p:nvSpPr>
            <p:spPr bwMode="auto">
              <a:xfrm>
                <a:off x="5616" y="319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Oval 461"/>
              <p:cNvSpPr>
                <a:spLocks noChangeArrowheads="1"/>
              </p:cNvSpPr>
              <p:nvPr/>
            </p:nvSpPr>
            <p:spPr bwMode="auto">
              <a:xfrm>
                <a:off x="5453" y="3742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Oval 462"/>
              <p:cNvSpPr>
                <a:spLocks noChangeArrowheads="1"/>
              </p:cNvSpPr>
              <p:nvPr/>
            </p:nvSpPr>
            <p:spPr bwMode="auto">
              <a:xfrm>
                <a:off x="5464" y="3747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Oval 463"/>
              <p:cNvSpPr>
                <a:spLocks noChangeArrowheads="1"/>
              </p:cNvSpPr>
              <p:nvPr/>
            </p:nvSpPr>
            <p:spPr bwMode="auto">
              <a:xfrm>
                <a:off x="5889" y="3982"/>
                <a:ext cx="68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Oval 464"/>
              <p:cNvSpPr>
                <a:spLocks noChangeArrowheads="1"/>
              </p:cNvSpPr>
              <p:nvPr/>
            </p:nvSpPr>
            <p:spPr bwMode="auto">
              <a:xfrm>
                <a:off x="5901" y="3989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465"/>
              <p:cNvSpPr/>
              <p:nvPr/>
            </p:nvSpPr>
            <p:spPr bwMode="auto">
              <a:xfrm>
                <a:off x="4137" y="341"/>
                <a:ext cx="1295" cy="1147"/>
              </a:xfrm>
              <a:custGeom>
                <a:avLst/>
                <a:gdLst>
                  <a:gd name="T0" fmla="*/ 45 w 810"/>
                  <a:gd name="T1" fmla="*/ 95 h 717"/>
                  <a:gd name="T2" fmla="*/ 228 w 810"/>
                  <a:gd name="T3" fmla="*/ 149 h 717"/>
                  <a:gd name="T4" fmla="*/ 362 w 810"/>
                  <a:gd name="T5" fmla="*/ 191 h 717"/>
                  <a:gd name="T6" fmla="*/ 578 w 810"/>
                  <a:gd name="T7" fmla="*/ 186 h 717"/>
                  <a:gd name="T8" fmla="*/ 742 w 810"/>
                  <a:gd name="T9" fmla="*/ 36 h 717"/>
                  <a:gd name="T10" fmla="*/ 810 w 810"/>
                  <a:gd name="T11" fmla="*/ 0 h 717"/>
                  <a:gd name="T12" fmla="*/ 600 w 810"/>
                  <a:gd name="T13" fmla="*/ 200 h 717"/>
                  <a:gd name="T14" fmla="*/ 425 w 810"/>
                  <a:gd name="T15" fmla="*/ 237 h 717"/>
                  <a:gd name="T16" fmla="*/ 512 w 810"/>
                  <a:gd name="T17" fmla="*/ 275 h 717"/>
                  <a:gd name="T18" fmla="*/ 632 w 810"/>
                  <a:gd name="T19" fmla="*/ 314 h 717"/>
                  <a:gd name="T20" fmla="*/ 675 w 810"/>
                  <a:gd name="T21" fmla="*/ 328 h 717"/>
                  <a:gd name="T22" fmla="*/ 587 w 810"/>
                  <a:gd name="T23" fmla="*/ 322 h 717"/>
                  <a:gd name="T24" fmla="*/ 441 w 810"/>
                  <a:gd name="T25" fmla="*/ 270 h 717"/>
                  <a:gd name="T26" fmla="*/ 518 w 810"/>
                  <a:gd name="T27" fmla="*/ 370 h 717"/>
                  <a:gd name="T28" fmla="*/ 583 w 810"/>
                  <a:gd name="T29" fmla="*/ 465 h 717"/>
                  <a:gd name="T30" fmla="*/ 649 w 810"/>
                  <a:gd name="T31" fmla="*/ 600 h 717"/>
                  <a:gd name="T32" fmla="*/ 653 w 810"/>
                  <a:gd name="T33" fmla="*/ 717 h 717"/>
                  <a:gd name="T34" fmla="*/ 617 w 810"/>
                  <a:gd name="T35" fmla="*/ 555 h 717"/>
                  <a:gd name="T36" fmla="*/ 518 w 810"/>
                  <a:gd name="T37" fmla="*/ 409 h 717"/>
                  <a:gd name="T38" fmla="*/ 432 w 810"/>
                  <a:gd name="T39" fmla="*/ 306 h 717"/>
                  <a:gd name="T40" fmla="*/ 327 w 810"/>
                  <a:gd name="T41" fmla="*/ 222 h 717"/>
                  <a:gd name="T42" fmla="*/ 260 w 810"/>
                  <a:gd name="T43" fmla="*/ 183 h 717"/>
                  <a:gd name="T44" fmla="*/ 122 w 810"/>
                  <a:gd name="T45" fmla="*/ 138 h 717"/>
                  <a:gd name="T46" fmla="*/ 0 w 810"/>
                  <a:gd name="T47" fmla="*/ 109 h 717"/>
                  <a:gd name="T48" fmla="*/ 45 w 810"/>
                  <a:gd name="T49" fmla="*/ 95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10" h="717">
                    <a:moveTo>
                      <a:pt x="45" y="95"/>
                    </a:moveTo>
                    <a:cubicBezTo>
                      <a:pt x="45" y="95"/>
                      <a:pt x="158" y="122"/>
                      <a:pt x="228" y="149"/>
                    </a:cubicBezTo>
                    <a:cubicBezTo>
                      <a:pt x="298" y="177"/>
                      <a:pt x="362" y="191"/>
                      <a:pt x="362" y="191"/>
                    </a:cubicBezTo>
                    <a:cubicBezTo>
                      <a:pt x="362" y="191"/>
                      <a:pt x="500" y="222"/>
                      <a:pt x="578" y="186"/>
                    </a:cubicBezTo>
                    <a:cubicBezTo>
                      <a:pt x="662" y="147"/>
                      <a:pt x="742" y="36"/>
                      <a:pt x="742" y="36"/>
                    </a:cubicBezTo>
                    <a:cubicBezTo>
                      <a:pt x="810" y="0"/>
                      <a:pt x="810" y="0"/>
                      <a:pt x="810" y="0"/>
                    </a:cubicBezTo>
                    <a:cubicBezTo>
                      <a:pt x="810" y="0"/>
                      <a:pt x="650" y="175"/>
                      <a:pt x="600" y="200"/>
                    </a:cubicBezTo>
                    <a:cubicBezTo>
                      <a:pt x="555" y="223"/>
                      <a:pt x="425" y="237"/>
                      <a:pt x="425" y="237"/>
                    </a:cubicBezTo>
                    <a:cubicBezTo>
                      <a:pt x="512" y="275"/>
                      <a:pt x="512" y="275"/>
                      <a:pt x="512" y="275"/>
                    </a:cubicBezTo>
                    <a:cubicBezTo>
                      <a:pt x="632" y="314"/>
                      <a:pt x="632" y="314"/>
                      <a:pt x="632" y="314"/>
                    </a:cubicBezTo>
                    <a:cubicBezTo>
                      <a:pt x="675" y="328"/>
                      <a:pt x="675" y="328"/>
                      <a:pt x="675" y="328"/>
                    </a:cubicBezTo>
                    <a:cubicBezTo>
                      <a:pt x="587" y="322"/>
                      <a:pt x="587" y="322"/>
                      <a:pt x="587" y="322"/>
                    </a:cubicBezTo>
                    <a:cubicBezTo>
                      <a:pt x="441" y="270"/>
                      <a:pt x="441" y="270"/>
                      <a:pt x="441" y="270"/>
                    </a:cubicBezTo>
                    <a:cubicBezTo>
                      <a:pt x="518" y="370"/>
                      <a:pt x="518" y="370"/>
                      <a:pt x="518" y="370"/>
                    </a:cubicBezTo>
                    <a:cubicBezTo>
                      <a:pt x="518" y="370"/>
                      <a:pt x="570" y="445"/>
                      <a:pt x="583" y="465"/>
                    </a:cubicBezTo>
                    <a:cubicBezTo>
                      <a:pt x="604" y="499"/>
                      <a:pt x="640" y="564"/>
                      <a:pt x="649" y="600"/>
                    </a:cubicBezTo>
                    <a:cubicBezTo>
                      <a:pt x="657" y="632"/>
                      <a:pt x="653" y="717"/>
                      <a:pt x="653" y="717"/>
                    </a:cubicBezTo>
                    <a:cubicBezTo>
                      <a:pt x="653" y="717"/>
                      <a:pt x="634" y="593"/>
                      <a:pt x="617" y="555"/>
                    </a:cubicBezTo>
                    <a:cubicBezTo>
                      <a:pt x="600" y="514"/>
                      <a:pt x="518" y="409"/>
                      <a:pt x="518" y="409"/>
                    </a:cubicBezTo>
                    <a:cubicBezTo>
                      <a:pt x="518" y="409"/>
                      <a:pt x="457" y="329"/>
                      <a:pt x="432" y="306"/>
                    </a:cubicBezTo>
                    <a:cubicBezTo>
                      <a:pt x="408" y="283"/>
                      <a:pt x="350" y="245"/>
                      <a:pt x="327" y="222"/>
                    </a:cubicBezTo>
                    <a:cubicBezTo>
                      <a:pt x="309" y="205"/>
                      <a:pt x="283" y="195"/>
                      <a:pt x="260" y="183"/>
                    </a:cubicBezTo>
                    <a:cubicBezTo>
                      <a:pt x="227" y="168"/>
                      <a:pt x="153" y="149"/>
                      <a:pt x="122" y="138"/>
                    </a:cubicBezTo>
                    <a:cubicBezTo>
                      <a:pt x="94" y="128"/>
                      <a:pt x="0" y="109"/>
                      <a:pt x="0" y="109"/>
                    </a:cubicBezTo>
                    <a:lnTo>
                      <a:pt x="45" y="9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Freeform 466"/>
              <p:cNvSpPr/>
              <p:nvPr/>
            </p:nvSpPr>
            <p:spPr bwMode="auto">
              <a:xfrm>
                <a:off x="5071" y="251"/>
                <a:ext cx="115" cy="407"/>
              </a:xfrm>
              <a:custGeom>
                <a:avLst/>
                <a:gdLst>
                  <a:gd name="T0" fmla="*/ 0 w 72"/>
                  <a:gd name="T1" fmla="*/ 254 h 254"/>
                  <a:gd name="T2" fmla="*/ 33 w 72"/>
                  <a:gd name="T3" fmla="*/ 141 h 254"/>
                  <a:gd name="T4" fmla="*/ 71 w 72"/>
                  <a:gd name="T5" fmla="*/ 0 h 254"/>
                  <a:gd name="T6" fmla="*/ 72 w 72"/>
                  <a:gd name="T7" fmla="*/ 22 h 254"/>
                  <a:gd name="T8" fmla="*/ 45 w 72"/>
                  <a:gd name="T9" fmla="*/ 146 h 254"/>
                  <a:gd name="T10" fmla="*/ 30 w 72"/>
                  <a:gd name="T11" fmla="*/ 226 h 254"/>
                  <a:gd name="T12" fmla="*/ 0 w 72"/>
                  <a:gd name="T13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254">
                    <a:moveTo>
                      <a:pt x="0" y="254"/>
                    </a:moveTo>
                    <a:cubicBezTo>
                      <a:pt x="0" y="254"/>
                      <a:pt x="22" y="179"/>
                      <a:pt x="33" y="141"/>
                    </a:cubicBezTo>
                    <a:cubicBezTo>
                      <a:pt x="44" y="102"/>
                      <a:pt x="71" y="0"/>
                      <a:pt x="71" y="0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72" y="22"/>
                      <a:pt x="49" y="129"/>
                      <a:pt x="45" y="146"/>
                    </a:cubicBezTo>
                    <a:cubicBezTo>
                      <a:pt x="34" y="197"/>
                      <a:pt x="30" y="226"/>
                      <a:pt x="30" y="226"/>
                    </a:cubicBez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467"/>
              <p:cNvSpPr/>
              <p:nvPr/>
            </p:nvSpPr>
            <p:spPr bwMode="auto">
              <a:xfrm>
                <a:off x="5079" y="277"/>
                <a:ext cx="67" cy="176"/>
              </a:xfrm>
              <a:custGeom>
                <a:avLst/>
                <a:gdLst>
                  <a:gd name="T0" fmla="*/ 42 w 42"/>
                  <a:gd name="T1" fmla="*/ 91 h 110"/>
                  <a:gd name="T2" fmla="*/ 25 w 42"/>
                  <a:gd name="T3" fmla="*/ 58 h 110"/>
                  <a:gd name="T4" fmla="*/ 0 w 42"/>
                  <a:gd name="T5" fmla="*/ 0 h 110"/>
                  <a:gd name="T6" fmla="*/ 0 w 42"/>
                  <a:gd name="T7" fmla="*/ 24 h 110"/>
                  <a:gd name="T8" fmla="*/ 23 w 42"/>
                  <a:gd name="T9" fmla="*/ 75 h 110"/>
                  <a:gd name="T10" fmla="*/ 35 w 42"/>
                  <a:gd name="T11" fmla="*/ 110 h 110"/>
                  <a:gd name="T12" fmla="*/ 42 w 42"/>
                  <a:gd name="T13" fmla="*/ 9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0">
                    <a:moveTo>
                      <a:pt x="42" y="91"/>
                    </a:moveTo>
                    <a:cubicBezTo>
                      <a:pt x="42" y="91"/>
                      <a:pt x="30" y="68"/>
                      <a:pt x="25" y="58"/>
                    </a:cubicBezTo>
                    <a:cubicBezTo>
                      <a:pt x="16" y="42"/>
                      <a:pt x="0" y="0"/>
                      <a:pt x="0" y="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35" y="110"/>
                      <a:pt x="35" y="110"/>
                      <a:pt x="35" y="110"/>
                    </a:cubicBezTo>
                    <a:lnTo>
                      <a:pt x="42" y="9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468"/>
              <p:cNvSpPr/>
              <p:nvPr/>
            </p:nvSpPr>
            <p:spPr bwMode="auto">
              <a:xfrm>
                <a:off x="5434" y="219"/>
                <a:ext cx="185" cy="130"/>
              </a:xfrm>
              <a:custGeom>
                <a:avLst/>
                <a:gdLst>
                  <a:gd name="T0" fmla="*/ 116 w 116"/>
                  <a:gd name="T1" fmla="*/ 30 h 81"/>
                  <a:gd name="T2" fmla="*/ 38 w 116"/>
                  <a:gd name="T3" fmla="*/ 13 h 81"/>
                  <a:gd name="T4" fmla="*/ 7 w 116"/>
                  <a:gd name="T5" fmla="*/ 64 h 81"/>
                  <a:gd name="T6" fmla="*/ 8 w 116"/>
                  <a:gd name="T7" fmla="*/ 65 h 81"/>
                  <a:gd name="T8" fmla="*/ 37 w 116"/>
                  <a:gd name="T9" fmla="*/ 41 h 81"/>
                  <a:gd name="T10" fmla="*/ 88 w 116"/>
                  <a:gd name="T11" fmla="*/ 34 h 81"/>
                  <a:gd name="T12" fmla="*/ 39 w 116"/>
                  <a:gd name="T13" fmla="*/ 47 h 81"/>
                  <a:gd name="T14" fmla="*/ 14 w 116"/>
                  <a:gd name="T15" fmla="*/ 73 h 81"/>
                  <a:gd name="T16" fmla="*/ 65 w 116"/>
                  <a:gd name="T17" fmla="*/ 70 h 81"/>
                  <a:gd name="T18" fmla="*/ 116 w 116"/>
                  <a:gd name="T19" fmla="*/ 3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81">
                    <a:moveTo>
                      <a:pt x="116" y="30"/>
                    </a:moveTo>
                    <a:cubicBezTo>
                      <a:pt x="116" y="30"/>
                      <a:pt x="69" y="0"/>
                      <a:pt x="38" y="13"/>
                    </a:cubicBezTo>
                    <a:cubicBezTo>
                      <a:pt x="7" y="27"/>
                      <a:pt x="0" y="47"/>
                      <a:pt x="7" y="64"/>
                    </a:cubicBezTo>
                    <a:cubicBezTo>
                      <a:pt x="7" y="64"/>
                      <a:pt x="7" y="64"/>
                      <a:pt x="8" y="65"/>
                    </a:cubicBezTo>
                    <a:cubicBezTo>
                      <a:pt x="8" y="65"/>
                      <a:pt x="19" y="50"/>
                      <a:pt x="37" y="41"/>
                    </a:cubicBezTo>
                    <a:cubicBezTo>
                      <a:pt x="62" y="29"/>
                      <a:pt x="88" y="34"/>
                      <a:pt x="88" y="34"/>
                    </a:cubicBezTo>
                    <a:cubicBezTo>
                      <a:pt x="88" y="34"/>
                      <a:pt x="57" y="38"/>
                      <a:pt x="39" y="47"/>
                    </a:cubicBezTo>
                    <a:cubicBezTo>
                      <a:pt x="21" y="56"/>
                      <a:pt x="14" y="73"/>
                      <a:pt x="14" y="73"/>
                    </a:cubicBezTo>
                    <a:cubicBezTo>
                      <a:pt x="24" y="81"/>
                      <a:pt x="41" y="81"/>
                      <a:pt x="65" y="70"/>
                    </a:cubicBezTo>
                    <a:cubicBezTo>
                      <a:pt x="96" y="56"/>
                      <a:pt x="116" y="30"/>
                      <a:pt x="116" y="3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469"/>
              <p:cNvSpPr/>
              <p:nvPr/>
            </p:nvSpPr>
            <p:spPr bwMode="auto">
              <a:xfrm>
                <a:off x="5176" y="317"/>
                <a:ext cx="128" cy="89"/>
              </a:xfrm>
              <a:custGeom>
                <a:avLst/>
                <a:gdLst>
                  <a:gd name="T0" fmla="*/ 80 w 80"/>
                  <a:gd name="T1" fmla="*/ 21 h 56"/>
                  <a:gd name="T2" fmla="*/ 26 w 80"/>
                  <a:gd name="T3" fmla="*/ 10 h 56"/>
                  <a:gd name="T4" fmla="*/ 5 w 80"/>
                  <a:gd name="T5" fmla="*/ 44 h 56"/>
                  <a:gd name="T6" fmla="*/ 5 w 80"/>
                  <a:gd name="T7" fmla="*/ 45 h 56"/>
                  <a:gd name="T8" fmla="*/ 26 w 80"/>
                  <a:gd name="T9" fmla="*/ 28 h 56"/>
                  <a:gd name="T10" fmla="*/ 60 w 80"/>
                  <a:gd name="T11" fmla="*/ 24 h 56"/>
                  <a:gd name="T12" fmla="*/ 27 w 80"/>
                  <a:gd name="T13" fmla="*/ 33 h 56"/>
                  <a:gd name="T14" fmla="*/ 9 w 80"/>
                  <a:gd name="T15" fmla="*/ 50 h 56"/>
                  <a:gd name="T16" fmla="*/ 45 w 80"/>
                  <a:gd name="T17" fmla="*/ 48 h 56"/>
                  <a:gd name="T18" fmla="*/ 80 w 80"/>
                  <a:gd name="T19" fmla="*/ 2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6">
                    <a:moveTo>
                      <a:pt x="80" y="21"/>
                    </a:moveTo>
                    <a:cubicBezTo>
                      <a:pt x="80" y="21"/>
                      <a:pt x="47" y="0"/>
                      <a:pt x="26" y="10"/>
                    </a:cubicBezTo>
                    <a:cubicBezTo>
                      <a:pt x="5" y="19"/>
                      <a:pt x="0" y="33"/>
                      <a:pt x="5" y="44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5" y="45"/>
                      <a:pt x="13" y="34"/>
                      <a:pt x="26" y="28"/>
                    </a:cubicBezTo>
                    <a:cubicBezTo>
                      <a:pt x="43" y="20"/>
                      <a:pt x="60" y="24"/>
                      <a:pt x="60" y="24"/>
                    </a:cubicBezTo>
                    <a:cubicBezTo>
                      <a:pt x="60" y="24"/>
                      <a:pt x="39" y="27"/>
                      <a:pt x="27" y="33"/>
                    </a:cubicBezTo>
                    <a:cubicBezTo>
                      <a:pt x="14" y="39"/>
                      <a:pt x="9" y="50"/>
                      <a:pt x="9" y="50"/>
                    </a:cubicBezTo>
                    <a:cubicBezTo>
                      <a:pt x="16" y="56"/>
                      <a:pt x="28" y="56"/>
                      <a:pt x="45" y="48"/>
                    </a:cubicBezTo>
                    <a:cubicBezTo>
                      <a:pt x="66" y="39"/>
                      <a:pt x="80" y="21"/>
                      <a:pt x="80" y="2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470"/>
              <p:cNvSpPr/>
              <p:nvPr/>
            </p:nvSpPr>
            <p:spPr bwMode="auto">
              <a:xfrm>
                <a:off x="5386" y="405"/>
                <a:ext cx="179" cy="110"/>
              </a:xfrm>
              <a:custGeom>
                <a:avLst/>
                <a:gdLst>
                  <a:gd name="T0" fmla="*/ 112 w 112"/>
                  <a:gd name="T1" fmla="*/ 55 h 69"/>
                  <a:gd name="T2" fmla="*/ 52 w 112"/>
                  <a:gd name="T3" fmla="*/ 3 h 69"/>
                  <a:gd name="T4" fmla="*/ 0 w 112"/>
                  <a:gd name="T5" fmla="*/ 33 h 69"/>
                  <a:gd name="T6" fmla="*/ 0 w 112"/>
                  <a:gd name="T7" fmla="*/ 33 h 69"/>
                  <a:gd name="T8" fmla="*/ 38 w 112"/>
                  <a:gd name="T9" fmla="*/ 27 h 69"/>
                  <a:gd name="T10" fmla="*/ 85 w 112"/>
                  <a:gd name="T11" fmla="*/ 45 h 69"/>
                  <a:gd name="T12" fmla="*/ 36 w 112"/>
                  <a:gd name="T13" fmla="*/ 33 h 69"/>
                  <a:gd name="T14" fmla="*/ 2 w 112"/>
                  <a:gd name="T15" fmla="*/ 43 h 69"/>
                  <a:gd name="T16" fmla="*/ 48 w 112"/>
                  <a:gd name="T17" fmla="*/ 66 h 69"/>
                  <a:gd name="T18" fmla="*/ 112 w 112"/>
                  <a:gd name="T19" fmla="*/ 5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9">
                    <a:moveTo>
                      <a:pt x="112" y="55"/>
                    </a:moveTo>
                    <a:cubicBezTo>
                      <a:pt x="112" y="55"/>
                      <a:pt x="85" y="6"/>
                      <a:pt x="52" y="3"/>
                    </a:cubicBezTo>
                    <a:cubicBezTo>
                      <a:pt x="18" y="0"/>
                      <a:pt x="2" y="14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17" y="26"/>
                      <a:pt x="38" y="27"/>
                    </a:cubicBezTo>
                    <a:cubicBezTo>
                      <a:pt x="66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2" y="43"/>
                      <a:pt x="2" y="43"/>
                    </a:cubicBezTo>
                    <a:cubicBezTo>
                      <a:pt x="6" y="56"/>
                      <a:pt x="22" y="63"/>
                      <a:pt x="48" y="66"/>
                    </a:cubicBezTo>
                    <a:cubicBezTo>
                      <a:pt x="82" y="69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471"/>
              <p:cNvSpPr/>
              <p:nvPr/>
            </p:nvSpPr>
            <p:spPr bwMode="auto">
              <a:xfrm>
                <a:off x="5141" y="78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59 h 96"/>
                  <a:gd name="T14" fmla="*/ 32 w 89"/>
                  <a:gd name="T15" fmla="*/ 95 h 96"/>
                  <a:gd name="T16" fmla="*/ 72 w 89"/>
                  <a:gd name="T17" fmla="*/ 62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2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0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59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5"/>
                      <a:pt x="72" y="62"/>
                    </a:cubicBezTo>
                    <a:cubicBezTo>
                      <a:pt x="89" y="33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472"/>
              <p:cNvSpPr/>
              <p:nvPr/>
            </p:nvSpPr>
            <p:spPr bwMode="auto">
              <a:xfrm>
                <a:off x="4909" y="1294"/>
                <a:ext cx="118" cy="189"/>
              </a:xfrm>
              <a:custGeom>
                <a:avLst/>
                <a:gdLst>
                  <a:gd name="T0" fmla="*/ 35 w 74"/>
                  <a:gd name="T1" fmla="*/ 118 h 118"/>
                  <a:gd name="T2" fmla="*/ 67 w 74"/>
                  <a:gd name="T3" fmla="*/ 44 h 118"/>
                  <a:gd name="T4" fmla="*/ 23 w 74"/>
                  <a:gd name="T5" fmla="*/ 4 h 118"/>
                  <a:gd name="T6" fmla="*/ 23 w 74"/>
                  <a:gd name="T7" fmla="*/ 4 h 118"/>
                  <a:gd name="T8" fmla="*/ 40 w 74"/>
                  <a:gd name="T9" fmla="*/ 38 h 118"/>
                  <a:gd name="T10" fmla="*/ 36 w 74"/>
                  <a:gd name="T11" fmla="*/ 89 h 118"/>
                  <a:gd name="T12" fmla="*/ 33 w 74"/>
                  <a:gd name="T13" fmla="*/ 38 h 118"/>
                  <a:gd name="T14" fmla="*/ 13 w 74"/>
                  <a:gd name="T15" fmla="*/ 8 h 118"/>
                  <a:gd name="T16" fmla="*/ 6 w 74"/>
                  <a:gd name="T17" fmla="*/ 59 h 118"/>
                  <a:gd name="T18" fmla="*/ 35 w 74"/>
                  <a:gd name="T19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8">
                    <a:moveTo>
                      <a:pt x="35" y="118"/>
                    </a:moveTo>
                    <a:cubicBezTo>
                      <a:pt x="35" y="118"/>
                      <a:pt x="74" y="77"/>
                      <a:pt x="67" y="44"/>
                    </a:cubicBezTo>
                    <a:cubicBezTo>
                      <a:pt x="60" y="11"/>
                      <a:pt x="41" y="0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35" y="18"/>
                      <a:pt x="40" y="38"/>
                    </a:cubicBezTo>
                    <a:cubicBezTo>
                      <a:pt x="47" y="65"/>
                      <a:pt x="36" y="89"/>
                      <a:pt x="36" y="89"/>
                    </a:cubicBezTo>
                    <a:cubicBezTo>
                      <a:pt x="36" y="89"/>
                      <a:pt x="38" y="58"/>
                      <a:pt x="33" y="38"/>
                    </a:cubicBezTo>
                    <a:cubicBezTo>
                      <a:pt x="28" y="19"/>
                      <a:pt x="13" y="8"/>
                      <a:pt x="13" y="8"/>
                    </a:cubicBezTo>
                    <a:cubicBezTo>
                      <a:pt x="3" y="16"/>
                      <a:pt x="0" y="34"/>
                      <a:pt x="6" y="59"/>
                    </a:cubicBezTo>
                    <a:cubicBezTo>
                      <a:pt x="13" y="92"/>
                      <a:pt x="35" y="118"/>
                      <a:pt x="35" y="118"/>
                    </a:cubicBezTo>
                    <a:close/>
                  </a:path>
                </a:pathLst>
              </a:custGeom>
              <a:solidFill>
                <a:srgbClr val="9FB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473"/>
              <p:cNvSpPr/>
              <p:nvPr/>
            </p:nvSpPr>
            <p:spPr bwMode="auto">
              <a:xfrm>
                <a:off x="5229" y="560"/>
                <a:ext cx="187" cy="112"/>
              </a:xfrm>
              <a:custGeom>
                <a:avLst/>
                <a:gdLst>
                  <a:gd name="T0" fmla="*/ 117 w 117"/>
                  <a:gd name="T1" fmla="*/ 27 h 70"/>
                  <a:gd name="T2" fmla="*/ 47 w 117"/>
                  <a:gd name="T3" fmla="*/ 65 h 70"/>
                  <a:gd name="T4" fmla="*/ 3 w 117"/>
                  <a:gd name="T5" fmla="*/ 26 h 70"/>
                  <a:gd name="T6" fmla="*/ 3 w 117"/>
                  <a:gd name="T7" fmla="*/ 25 h 70"/>
                  <a:gd name="T8" fmla="*/ 38 w 117"/>
                  <a:gd name="T9" fmla="*/ 39 h 70"/>
                  <a:gd name="T10" fmla="*/ 88 w 117"/>
                  <a:gd name="T11" fmla="*/ 31 h 70"/>
                  <a:gd name="T12" fmla="*/ 38 w 117"/>
                  <a:gd name="T13" fmla="*/ 33 h 70"/>
                  <a:gd name="T14" fmla="*/ 6 w 117"/>
                  <a:gd name="T15" fmla="*/ 15 h 70"/>
                  <a:gd name="T16" fmla="*/ 56 w 117"/>
                  <a:gd name="T17" fmla="*/ 3 h 70"/>
                  <a:gd name="T18" fmla="*/ 117 w 117"/>
                  <a:gd name="T19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0">
                    <a:moveTo>
                      <a:pt x="117" y="27"/>
                    </a:moveTo>
                    <a:cubicBezTo>
                      <a:pt x="117" y="27"/>
                      <a:pt x="80" y="70"/>
                      <a:pt x="47" y="65"/>
                    </a:cubicBezTo>
                    <a:cubicBezTo>
                      <a:pt x="13" y="61"/>
                      <a:pt x="0" y="44"/>
                      <a:pt x="3" y="26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18" y="36"/>
                      <a:pt x="38" y="39"/>
                    </a:cubicBezTo>
                    <a:cubicBezTo>
                      <a:pt x="66" y="44"/>
                      <a:pt x="88" y="31"/>
                      <a:pt x="88" y="31"/>
                    </a:cubicBezTo>
                    <a:cubicBezTo>
                      <a:pt x="88" y="31"/>
                      <a:pt x="58" y="36"/>
                      <a:pt x="38" y="33"/>
                    </a:cubicBezTo>
                    <a:cubicBezTo>
                      <a:pt x="18" y="30"/>
                      <a:pt x="6" y="15"/>
                      <a:pt x="6" y="15"/>
                    </a:cubicBezTo>
                    <a:cubicBezTo>
                      <a:pt x="13" y="5"/>
                      <a:pt x="30" y="0"/>
                      <a:pt x="56" y="3"/>
                    </a:cubicBezTo>
                    <a:cubicBezTo>
                      <a:pt x="90" y="8"/>
                      <a:pt x="117" y="27"/>
                      <a:pt x="117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474"/>
              <p:cNvSpPr/>
              <p:nvPr/>
            </p:nvSpPr>
            <p:spPr bwMode="auto">
              <a:xfrm>
                <a:off x="4901" y="390"/>
                <a:ext cx="166" cy="132"/>
              </a:xfrm>
              <a:custGeom>
                <a:avLst/>
                <a:gdLst>
                  <a:gd name="T0" fmla="*/ 0 w 104"/>
                  <a:gd name="T1" fmla="*/ 76 h 82"/>
                  <a:gd name="T2" fmla="*/ 46 w 104"/>
                  <a:gd name="T3" fmla="*/ 11 h 82"/>
                  <a:gd name="T4" fmla="*/ 103 w 104"/>
                  <a:gd name="T5" fmla="*/ 28 h 82"/>
                  <a:gd name="T6" fmla="*/ 103 w 104"/>
                  <a:gd name="T7" fmla="*/ 28 h 82"/>
                  <a:gd name="T8" fmla="*/ 65 w 104"/>
                  <a:gd name="T9" fmla="*/ 31 h 82"/>
                  <a:gd name="T10" fmla="*/ 24 w 104"/>
                  <a:gd name="T11" fmla="*/ 60 h 82"/>
                  <a:gd name="T12" fmla="*/ 68 w 104"/>
                  <a:gd name="T13" fmla="*/ 37 h 82"/>
                  <a:gd name="T14" fmla="*/ 104 w 104"/>
                  <a:gd name="T15" fmla="*/ 38 h 82"/>
                  <a:gd name="T16" fmla="*/ 65 w 104"/>
                  <a:gd name="T17" fmla="*/ 71 h 82"/>
                  <a:gd name="T18" fmla="*/ 0 w 104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76"/>
                    </a:moveTo>
                    <a:cubicBezTo>
                      <a:pt x="0" y="76"/>
                      <a:pt x="14" y="22"/>
                      <a:pt x="46" y="11"/>
                    </a:cubicBezTo>
                    <a:cubicBezTo>
                      <a:pt x="78" y="0"/>
                      <a:pt x="97" y="10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85" y="25"/>
                      <a:pt x="65" y="31"/>
                    </a:cubicBezTo>
                    <a:cubicBezTo>
                      <a:pt x="38" y="39"/>
                      <a:pt x="24" y="60"/>
                      <a:pt x="24" y="60"/>
                    </a:cubicBezTo>
                    <a:cubicBezTo>
                      <a:pt x="24" y="60"/>
                      <a:pt x="49" y="43"/>
                      <a:pt x="68" y="37"/>
                    </a:cubicBezTo>
                    <a:cubicBezTo>
                      <a:pt x="87" y="31"/>
                      <a:pt x="104" y="38"/>
                      <a:pt x="104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475"/>
              <p:cNvSpPr/>
              <p:nvPr/>
            </p:nvSpPr>
            <p:spPr bwMode="auto">
              <a:xfrm>
                <a:off x="4922" y="160"/>
                <a:ext cx="176" cy="142"/>
              </a:xfrm>
              <a:custGeom>
                <a:avLst/>
                <a:gdLst>
                  <a:gd name="T0" fmla="*/ 0 w 110"/>
                  <a:gd name="T1" fmla="*/ 20 h 89"/>
                  <a:gd name="T2" fmla="*/ 80 w 110"/>
                  <a:gd name="T3" fmla="*/ 20 h 89"/>
                  <a:gd name="T4" fmla="*/ 99 w 110"/>
                  <a:gd name="T5" fmla="*/ 75 h 89"/>
                  <a:gd name="T6" fmla="*/ 99 w 110"/>
                  <a:gd name="T7" fmla="*/ 76 h 89"/>
                  <a:gd name="T8" fmla="*/ 74 w 110"/>
                  <a:gd name="T9" fmla="*/ 46 h 89"/>
                  <a:gd name="T10" fmla="*/ 27 w 110"/>
                  <a:gd name="T11" fmla="*/ 30 h 89"/>
                  <a:gd name="T12" fmla="*/ 72 w 110"/>
                  <a:gd name="T13" fmla="*/ 52 h 89"/>
                  <a:gd name="T14" fmla="*/ 91 w 110"/>
                  <a:gd name="T15" fmla="*/ 83 h 89"/>
                  <a:gd name="T16" fmla="*/ 41 w 110"/>
                  <a:gd name="T17" fmla="*/ 69 h 89"/>
                  <a:gd name="T18" fmla="*/ 0 w 110"/>
                  <a:gd name="T19" fmla="*/ 2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9">
                    <a:moveTo>
                      <a:pt x="0" y="20"/>
                    </a:moveTo>
                    <a:cubicBezTo>
                      <a:pt x="0" y="20"/>
                      <a:pt x="52" y="0"/>
                      <a:pt x="80" y="20"/>
                    </a:cubicBezTo>
                    <a:cubicBezTo>
                      <a:pt x="107" y="39"/>
                      <a:pt x="110" y="60"/>
                      <a:pt x="99" y="75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9" y="76"/>
                      <a:pt x="91" y="59"/>
                      <a:pt x="74" y="46"/>
                    </a:cubicBezTo>
                    <a:cubicBezTo>
                      <a:pt x="52" y="29"/>
                      <a:pt x="27" y="30"/>
                      <a:pt x="27" y="30"/>
                    </a:cubicBezTo>
                    <a:cubicBezTo>
                      <a:pt x="27" y="30"/>
                      <a:pt x="56" y="40"/>
                      <a:pt x="72" y="52"/>
                    </a:cubicBezTo>
                    <a:cubicBezTo>
                      <a:pt x="88" y="65"/>
                      <a:pt x="91" y="83"/>
                      <a:pt x="91" y="83"/>
                    </a:cubicBezTo>
                    <a:cubicBezTo>
                      <a:pt x="80" y="89"/>
                      <a:pt x="63" y="85"/>
                      <a:pt x="41" y="69"/>
                    </a:cubicBezTo>
                    <a:cubicBezTo>
                      <a:pt x="14" y="50"/>
                      <a:pt x="0" y="20"/>
                      <a:pt x="0" y="2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476"/>
              <p:cNvSpPr/>
              <p:nvPr/>
            </p:nvSpPr>
            <p:spPr bwMode="auto">
              <a:xfrm>
                <a:off x="4738" y="1099"/>
                <a:ext cx="149" cy="154"/>
              </a:xfrm>
              <a:custGeom>
                <a:avLst/>
                <a:gdLst>
                  <a:gd name="T0" fmla="*/ 3 w 93"/>
                  <a:gd name="T1" fmla="*/ 96 h 96"/>
                  <a:gd name="T2" fmla="*/ 27 w 93"/>
                  <a:gd name="T3" fmla="*/ 20 h 96"/>
                  <a:gd name="T4" fmla="*/ 86 w 93"/>
                  <a:gd name="T5" fmla="*/ 17 h 96"/>
                  <a:gd name="T6" fmla="*/ 86 w 93"/>
                  <a:gd name="T7" fmla="*/ 18 h 96"/>
                  <a:gd name="T8" fmla="*/ 51 w 93"/>
                  <a:gd name="T9" fmla="*/ 33 h 96"/>
                  <a:gd name="T10" fmla="*/ 20 w 93"/>
                  <a:gd name="T11" fmla="*/ 73 h 96"/>
                  <a:gd name="T12" fmla="*/ 56 w 93"/>
                  <a:gd name="T13" fmla="*/ 37 h 96"/>
                  <a:gd name="T14" fmla="*/ 90 w 93"/>
                  <a:gd name="T15" fmla="*/ 27 h 96"/>
                  <a:gd name="T16" fmla="*/ 63 w 93"/>
                  <a:gd name="T17" fmla="*/ 71 h 96"/>
                  <a:gd name="T18" fmla="*/ 3 w 93"/>
                  <a:gd name="T19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96">
                    <a:moveTo>
                      <a:pt x="3" y="96"/>
                    </a:moveTo>
                    <a:cubicBezTo>
                      <a:pt x="3" y="96"/>
                      <a:pt x="0" y="40"/>
                      <a:pt x="27" y="20"/>
                    </a:cubicBezTo>
                    <a:cubicBezTo>
                      <a:pt x="53" y="0"/>
                      <a:pt x="75" y="3"/>
                      <a:pt x="86" y="17"/>
                    </a:cubicBezTo>
                    <a:cubicBezTo>
                      <a:pt x="86" y="18"/>
                      <a:pt x="86" y="18"/>
                      <a:pt x="86" y="18"/>
                    </a:cubicBezTo>
                    <a:cubicBezTo>
                      <a:pt x="86" y="18"/>
                      <a:pt x="67" y="21"/>
                      <a:pt x="51" y="33"/>
                    </a:cubicBezTo>
                    <a:cubicBezTo>
                      <a:pt x="28" y="49"/>
                      <a:pt x="20" y="73"/>
                      <a:pt x="20" y="73"/>
                    </a:cubicBezTo>
                    <a:cubicBezTo>
                      <a:pt x="20" y="73"/>
                      <a:pt x="39" y="49"/>
                      <a:pt x="56" y="37"/>
                    </a:cubicBezTo>
                    <a:cubicBezTo>
                      <a:pt x="72" y="26"/>
                      <a:pt x="90" y="27"/>
                      <a:pt x="90" y="27"/>
                    </a:cubicBezTo>
                    <a:cubicBezTo>
                      <a:pt x="93" y="40"/>
                      <a:pt x="84" y="55"/>
                      <a:pt x="63" y="71"/>
                    </a:cubicBezTo>
                    <a:cubicBezTo>
                      <a:pt x="36" y="91"/>
                      <a:pt x="3" y="96"/>
                      <a:pt x="3" y="9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Oval 477"/>
              <p:cNvSpPr>
                <a:spLocks noChangeArrowheads="1"/>
              </p:cNvSpPr>
              <p:nvPr/>
            </p:nvSpPr>
            <p:spPr bwMode="auto">
              <a:xfrm>
                <a:off x="5325" y="245"/>
                <a:ext cx="65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Oval 478"/>
              <p:cNvSpPr>
                <a:spLocks noChangeArrowheads="1"/>
              </p:cNvSpPr>
              <p:nvPr/>
            </p:nvSpPr>
            <p:spPr bwMode="auto">
              <a:xfrm>
                <a:off x="5336" y="250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Oval 479"/>
              <p:cNvSpPr>
                <a:spLocks noChangeArrowheads="1"/>
              </p:cNvSpPr>
              <p:nvPr/>
            </p:nvSpPr>
            <p:spPr bwMode="auto">
              <a:xfrm>
                <a:off x="4944" y="306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Oval 480"/>
              <p:cNvSpPr>
                <a:spLocks noChangeArrowheads="1"/>
              </p:cNvSpPr>
              <p:nvPr/>
            </p:nvSpPr>
            <p:spPr bwMode="auto">
              <a:xfrm>
                <a:off x="4955" y="312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Oval 481"/>
              <p:cNvSpPr>
                <a:spLocks noChangeArrowheads="1"/>
              </p:cNvSpPr>
              <p:nvPr/>
            </p:nvSpPr>
            <p:spPr bwMode="auto">
              <a:xfrm>
                <a:off x="5151" y="446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Oval 482"/>
              <p:cNvSpPr>
                <a:spLocks noChangeArrowheads="1"/>
              </p:cNvSpPr>
              <p:nvPr/>
            </p:nvSpPr>
            <p:spPr bwMode="auto">
              <a:xfrm>
                <a:off x="5162" y="451"/>
                <a:ext cx="33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6" name="Freeform 483"/>
              <p:cNvSpPr/>
              <p:nvPr/>
            </p:nvSpPr>
            <p:spPr bwMode="auto">
              <a:xfrm>
                <a:off x="4132" y="394"/>
                <a:ext cx="574" cy="617"/>
              </a:xfrm>
              <a:custGeom>
                <a:avLst/>
                <a:gdLst>
                  <a:gd name="T0" fmla="*/ 341 w 359"/>
                  <a:gd name="T1" fmla="*/ 193 h 386"/>
                  <a:gd name="T2" fmla="*/ 232 w 359"/>
                  <a:gd name="T3" fmla="*/ 194 h 386"/>
                  <a:gd name="T4" fmla="*/ 316 w 359"/>
                  <a:gd name="T5" fmla="*/ 272 h 386"/>
                  <a:gd name="T6" fmla="*/ 214 w 359"/>
                  <a:gd name="T7" fmla="*/ 201 h 386"/>
                  <a:gd name="T8" fmla="*/ 289 w 359"/>
                  <a:gd name="T9" fmla="*/ 323 h 386"/>
                  <a:gd name="T10" fmla="*/ 210 w 359"/>
                  <a:gd name="T11" fmla="*/ 224 h 386"/>
                  <a:gd name="T12" fmla="*/ 243 w 359"/>
                  <a:gd name="T13" fmla="*/ 359 h 386"/>
                  <a:gd name="T14" fmla="*/ 182 w 359"/>
                  <a:gd name="T15" fmla="*/ 218 h 386"/>
                  <a:gd name="T16" fmla="*/ 197 w 359"/>
                  <a:gd name="T17" fmla="*/ 382 h 386"/>
                  <a:gd name="T18" fmla="*/ 164 w 359"/>
                  <a:gd name="T19" fmla="*/ 219 h 386"/>
                  <a:gd name="T20" fmla="*/ 105 w 359"/>
                  <a:gd name="T21" fmla="*/ 350 h 386"/>
                  <a:gd name="T22" fmla="*/ 144 w 359"/>
                  <a:gd name="T23" fmla="*/ 215 h 386"/>
                  <a:gd name="T24" fmla="*/ 68 w 359"/>
                  <a:gd name="T25" fmla="*/ 305 h 386"/>
                  <a:gd name="T26" fmla="*/ 126 w 359"/>
                  <a:gd name="T27" fmla="*/ 212 h 386"/>
                  <a:gd name="T28" fmla="*/ 24 w 359"/>
                  <a:gd name="T29" fmla="*/ 274 h 386"/>
                  <a:gd name="T30" fmla="*/ 117 w 359"/>
                  <a:gd name="T31" fmla="*/ 201 h 386"/>
                  <a:gd name="T32" fmla="*/ 15 w 359"/>
                  <a:gd name="T33" fmla="*/ 222 h 386"/>
                  <a:gd name="T34" fmla="*/ 123 w 359"/>
                  <a:gd name="T35" fmla="*/ 184 h 386"/>
                  <a:gd name="T36" fmla="*/ 42 w 359"/>
                  <a:gd name="T37" fmla="*/ 158 h 386"/>
                  <a:gd name="T38" fmla="*/ 134 w 359"/>
                  <a:gd name="T39" fmla="*/ 169 h 386"/>
                  <a:gd name="T40" fmla="*/ 45 w 359"/>
                  <a:gd name="T41" fmla="*/ 102 h 386"/>
                  <a:gd name="T42" fmla="*/ 141 w 359"/>
                  <a:gd name="T43" fmla="*/ 147 h 386"/>
                  <a:gd name="T44" fmla="*/ 70 w 359"/>
                  <a:gd name="T45" fmla="*/ 46 h 386"/>
                  <a:gd name="T46" fmla="*/ 169 w 359"/>
                  <a:gd name="T47" fmla="*/ 133 h 386"/>
                  <a:gd name="T48" fmla="*/ 154 w 359"/>
                  <a:gd name="T49" fmla="*/ 25 h 386"/>
                  <a:gd name="T50" fmla="*/ 183 w 359"/>
                  <a:gd name="T51" fmla="*/ 133 h 386"/>
                  <a:gd name="T52" fmla="*/ 251 w 359"/>
                  <a:gd name="T53" fmla="*/ 58 h 386"/>
                  <a:gd name="T54" fmla="*/ 196 w 359"/>
                  <a:gd name="T55" fmla="*/ 141 h 386"/>
                  <a:gd name="T56" fmla="*/ 307 w 359"/>
                  <a:gd name="T57" fmla="*/ 87 h 386"/>
                  <a:gd name="T58" fmla="*/ 215 w 359"/>
                  <a:gd name="T59" fmla="*/ 153 h 386"/>
                  <a:gd name="T60" fmla="*/ 339 w 359"/>
                  <a:gd name="T61" fmla="*/ 131 h 386"/>
                  <a:gd name="T62" fmla="*/ 225 w 359"/>
                  <a:gd name="T63" fmla="*/ 173 h 386"/>
                  <a:gd name="T64" fmla="*/ 341 w 359"/>
                  <a:gd name="T65" fmla="*/ 193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6">
                    <a:moveTo>
                      <a:pt x="341" y="193"/>
                    </a:moveTo>
                    <a:cubicBezTo>
                      <a:pt x="335" y="227"/>
                      <a:pt x="233" y="188"/>
                      <a:pt x="232" y="194"/>
                    </a:cubicBezTo>
                    <a:cubicBezTo>
                      <a:pt x="231" y="200"/>
                      <a:pt x="344" y="207"/>
                      <a:pt x="316" y="272"/>
                    </a:cubicBezTo>
                    <a:cubicBezTo>
                      <a:pt x="300" y="308"/>
                      <a:pt x="217" y="196"/>
                      <a:pt x="214" y="201"/>
                    </a:cubicBezTo>
                    <a:cubicBezTo>
                      <a:pt x="210" y="206"/>
                      <a:pt x="323" y="299"/>
                      <a:pt x="289" y="323"/>
                    </a:cubicBezTo>
                    <a:cubicBezTo>
                      <a:pt x="247" y="351"/>
                      <a:pt x="215" y="221"/>
                      <a:pt x="210" y="224"/>
                    </a:cubicBezTo>
                    <a:cubicBezTo>
                      <a:pt x="205" y="228"/>
                      <a:pt x="267" y="335"/>
                      <a:pt x="243" y="359"/>
                    </a:cubicBezTo>
                    <a:cubicBezTo>
                      <a:pt x="224" y="377"/>
                      <a:pt x="188" y="217"/>
                      <a:pt x="182" y="218"/>
                    </a:cubicBezTo>
                    <a:cubicBezTo>
                      <a:pt x="176" y="219"/>
                      <a:pt x="241" y="386"/>
                      <a:pt x="197" y="382"/>
                    </a:cubicBezTo>
                    <a:cubicBezTo>
                      <a:pt x="150" y="377"/>
                      <a:pt x="170" y="220"/>
                      <a:pt x="164" y="219"/>
                    </a:cubicBezTo>
                    <a:cubicBezTo>
                      <a:pt x="158" y="218"/>
                      <a:pt x="145" y="376"/>
                      <a:pt x="105" y="350"/>
                    </a:cubicBezTo>
                    <a:cubicBezTo>
                      <a:pt x="75" y="331"/>
                      <a:pt x="149" y="218"/>
                      <a:pt x="144" y="215"/>
                    </a:cubicBezTo>
                    <a:cubicBezTo>
                      <a:pt x="138" y="211"/>
                      <a:pt x="100" y="331"/>
                      <a:pt x="68" y="305"/>
                    </a:cubicBezTo>
                    <a:cubicBezTo>
                      <a:pt x="47" y="288"/>
                      <a:pt x="129" y="217"/>
                      <a:pt x="126" y="212"/>
                    </a:cubicBezTo>
                    <a:cubicBezTo>
                      <a:pt x="123" y="207"/>
                      <a:pt x="56" y="309"/>
                      <a:pt x="24" y="274"/>
                    </a:cubicBezTo>
                    <a:cubicBezTo>
                      <a:pt x="0" y="247"/>
                      <a:pt x="118" y="207"/>
                      <a:pt x="117" y="201"/>
                    </a:cubicBezTo>
                    <a:cubicBezTo>
                      <a:pt x="116" y="195"/>
                      <a:pt x="33" y="264"/>
                      <a:pt x="15" y="222"/>
                    </a:cubicBezTo>
                    <a:cubicBezTo>
                      <a:pt x="2" y="191"/>
                      <a:pt x="121" y="190"/>
                      <a:pt x="123" y="184"/>
                    </a:cubicBezTo>
                    <a:cubicBezTo>
                      <a:pt x="124" y="178"/>
                      <a:pt x="38" y="201"/>
                      <a:pt x="42" y="158"/>
                    </a:cubicBezTo>
                    <a:cubicBezTo>
                      <a:pt x="44" y="132"/>
                      <a:pt x="131" y="174"/>
                      <a:pt x="134" y="169"/>
                    </a:cubicBezTo>
                    <a:cubicBezTo>
                      <a:pt x="137" y="164"/>
                      <a:pt x="24" y="129"/>
                      <a:pt x="45" y="102"/>
                    </a:cubicBezTo>
                    <a:cubicBezTo>
                      <a:pt x="49" y="98"/>
                      <a:pt x="136" y="150"/>
                      <a:pt x="141" y="147"/>
                    </a:cubicBezTo>
                    <a:cubicBezTo>
                      <a:pt x="146" y="144"/>
                      <a:pt x="47" y="74"/>
                      <a:pt x="70" y="46"/>
                    </a:cubicBezTo>
                    <a:cubicBezTo>
                      <a:pt x="95" y="16"/>
                      <a:pt x="163" y="134"/>
                      <a:pt x="169" y="133"/>
                    </a:cubicBezTo>
                    <a:cubicBezTo>
                      <a:pt x="175" y="132"/>
                      <a:pt x="149" y="28"/>
                      <a:pt x="154" y="25"/>
                    </a:cubicBezTo>
                    <a:cubicBezTo>
                      <a:pt x="193" y="0"/>
                      <a:pt x="177" y="132"/>
                      <a:pt x="183" y="133"/>
                    </a:cubicBezTo>
                    <a:cubicBezTo>
                      <a:pt x="189" y="134"/>
                      <a:pt x="215" y="27"/>
                      <a:pt x="251" y="58"/>
                    </a:cubicBezTo>
                    <a:cubicBezTo>
                      <a:pt x="268" y="74"/>
                      <a:pt x="191" y="138"/>
                      <a:pt x="196" y="141"/>
                    </a:cubicBezTo>
                    <a:cubicBezTo>
                      <a:pt x="201" y="144"/>
                      <a:pt x="284" y="55"/>
                      <a:pt x="307" y="87"/>
                    </a:cubicBezTo>
                    <a:cubicBezTo>
                      <a:pt x="320" y="106"/>
                      <a:pt x="211" y="148"/>
                      <a:pt x="215" y="153"/>
                    </a:cubicBezTo>
                    <a:cubicBezTo>
                      <a:pt x="218" y="158"/>
                      <a:pt x="328" y="110"/>
                      <a:pt x="339" y="131"/>
                    </a:cubicBezTo>
                    <a:cubicBezTo>
                      <a:pt x="359" y="175"/>
                      <a:pt x="224" y="167"/>
                      <a:pt x="225" y="173"/>
                    </a:cubicBezTo>
                    <a:cubicBezTo>
                      <a:pt x="226" y="179"/>
                      <a:pt x="348" y="147"/>
                      <a:pt x="341" y="19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484"/>
              <p:cNvSpPr/>
              <p:nvPr/>
            </p:nvSpPr>
            <p:spPr bwMode="auto">
              <a:xfrm>
                <a:off x="4234" y="507"/>
                <a:ext cx="328" cy="360"/>
              </a:xfrm>
              <a:custGeom>
                <a:avLst/>
                <a:gdLst>
                  <a:gd name="T0" fmla="*/ 191 w 205"/>
                  <a:gd name="T1" fmla="*/ 143 h 225"/>
                  <a:gd name="T2" fmla="*/ 134 w 205"/>
                  <a:gd name="T3" fmla="*/ 122 h 225"/>
                  <a:gd name="T4" fmla="*/ 162 w 205"/>
                  <a:gd name="T5" fmla="*/ 180 h 225"/>
                  <a:gd name="T6" fmla="*/ 122 w 205"/>
                  <a:gd name="T7" fmla="*/ 122 h 225"/>
                  <a:gd name="T8" fmla="*/ 137 w 205"/>
                  <a:gd name="T9" fmla="*/ 201 h 225"/>
                  <a:gd name="T10" fmla="*/ 116 w 205"/>
                  <a:gd name="T11" fmla="*/ 133 h 225"/>
                  <a:gd name="T12" fmla="*/ 106 w 205"/>
                  <a:gd name="T13" fmla="*/ 211 h 225"/>
                  <a:gd name="T14" fmla="*/ 102 w 205"/>
                  <a:gd name="T15" fmla="*/ 125 h 225"/>
                  <a:gd name="T16" fmla="*/ 77 w 205"/>
                  <a:gd name="T17" fmla="*/ 214 h 225"/>
                  <a:gd name="T18" fmla="*/ 92 w 205"/>
                  <a:gd name="T19" fmla="*/ 121 h 225"/>
                  <a:gd name="T20" fmla="*/ 35 w 205"/>
                  <a:gd name="T21" fmla="*/ 179 h 225"/>
                  <a:gd name="T22" fmla="*/ 83 w 205"/>
                  <a:gd name="T23" fmla="*/ 115 h 225"/>
                  <a:gd name="T24" fmla="*/ 24 w 205"/>
                  <a:gd name="T25" fmla="*/ 147 h 225"/>
                  <a:gd name="T26" fmla="*/ 74 w 205"/>
                  <a:gd name="T27" fmla="*/ 110 h 225"/>
                  <a:gd name="T28" fmla="*/ 8 w 205"/>
                  <a:gd name="T29" fmla="*/ 122 h 225"/>
                  <a:gd name="T30" fmla="*/ 71 w 205"/>
                  <a:gd name="T31" fmla="*/ 103 h 225"/>
                  <a:gd name="T32" fmla="*/ 13 w 205"/>
                  <a:gd name="T33" fmla="*/ 93 h 225"/>
                  <a:gd name="T34" fmla="*/ 78 w 205"/>
                  <a:gd name="T35" fmla="*/ 94 h 225"/>
                  <a:gd name="T36" fmla="*/ 40 w 205"/>
                  <a:gd name="T37" fmla="*/ 65 h 225"/>
                  <a:gd name="T38" fmla="*/ 87 w 205"/>
                  <a:gd name="T39" fmla="*/ 89 h 225"/>
                  <a:gd name="T40" fmla="*/ 53 w 205"/>
                  <a:gd name="T41" fmla="*/ 36 h 225"/>
                  <a:gd name="T42" fmla="*/ 95 w 205"/>
                  <a:gd name="T43" fmla="*/ 79 h 225"/>
                  <a:gd name="T44" fmla="*/ 78 w 205"/>
                  <a:gd name="T45" fmla="*/ 11 h 225"/>
                  <a:gd name="T46" fmla="*/ 112 w 205"/>
                  <a:gd name="T47" fmla="*/ 77 h 225"/>
                  <a:gd name="T48" fmla="*/ 126 w 205"/>
                  <a:gd name="T49" fmla="*/ 17 h 225"/>
                  <a:gd name="T50" fmla="*/ 120 w 205"/>
                  <a:gd name="T51" fmla="*/ 80 h 225"/>
                  <a:gd name="T52" fmla="*/ 171 w 205"/>
                  <a:gd name="T53" fmla="*/ 54 h 225"/>
                  <a:gd name="T54" fmla="*/ 125 w 205"/>
                  <a:gd name="T55" fmla="*/ 87 h 225"/>
                  <a:gd name="T56" fmla="*/ 195 w 205"/>
                  <a:gd name="T57" fmla="*/ 81 h 225"/>
                  <a:gd name="T58" fmla="*/ 133 w 205"/>
                  <a:gd name="T59" fmla="*/ 97 h 225"/>
                  <a:gd name="T60" fmla="*/ 202 w 205"/>
                  <a:gd name="T61" fmla="*/ 110 h 225"/>
                  <a:gd name="T62" fmla="*/ 134 w 205"/>
                  <a:gd name="T63" fmla="*/ 110 h 225"/>
                  <a:gd name="T64" fmla="*/ 191 w 205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5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4" y="122"/>
                    </a:cubicBezTo>
                    <a:cubicBezTo>
                      <a:pt x="132" y="125"/>
                      <a:pt x="190" y="151"/>
                      <a:pt x="162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20" y="124"/>
                      <a:pt x="160" y="196"/>
                      <a:pt x="137" y="201"/>
                    </a:cubicBezTo>
                    <a:cubicBezTo>
                      <a:pt x="110" y="208"/>
                      <a:pt x="119" y="133"/>
                      <a:pt x="116" y="133"/>
                    </a:cubicBezTo>
                    <a:cubicBezTo>
                      <a:pt x="113" y="134"/>
                      <a:pt x="124" y="204"/>
                      <a:pt x="106" y="211"/>
                    </a:cubicBezTo>
                    <a:cubicBezTo>
                      <a:pt x="92" y="217"/>
                      <a:pt x="106" y="125"/>
                      <a:pt x="102" y="125"/>
                    </a:cubicBezTo>
                    <a:cubicBezTo>
                      <a:pt x="99" y="124"/>
                      <a:pt x="100" y="225"/>
                      <a:pt x="77" y="214"/>
                    </a:cubicBezTo>
                    <a:cubicBezTo>
                      <a:pt x="53" y="202"/>
                      <a:pt x="95" y="123"/>
                      <a:pt x="92" y="121"/>
                    </a:cubicBezTo>
                    <a:cubicBezTo>
                      <a:pt x="89" y="119"/>
                      <a:pt x="51" y="200"/>
                      <a:pt x="35" y="179"/>
                    </a:cubicBezTo>
                    <a:cubicBezTo>
                      <a:pt x="23" y="162"/>
                      <a:pt x="85" y="118"/>
                      <a:pt x="83" y="115"/>
                    </a:cubicBezTo>
                    <a:cubicBezTo>
                      <a:pt x="81" y="112"/>
                      <a:pt x="36" y="168"/>
                      <a:pt x="24" y="147"/>
                    </a:cubicBezTo>
                    <a:cubicBezTo>
                      <a:pt x="17" y="134"/>
                      <a:pt x="75" y="113"/>
                      <a:pt x="74" y="110"/>
                    </a:cubicBezTo>
                    <a:cubicBezTo>
                      <a:pt x="73" y="107"/>
                      <a:pt x="17" y="147"/>
                      <a:pt x="8" y="122"/>
                    </a:cubicBezTo>
                    <a:cubicBezTo>
                      <a:pt x="0" y="103"/>
                      <a:pt x="71" y="106"/>
                      <a:pt x="71" y="103"/>
                    </a:cubicBezTo>
                    <a:cubicBezTo>
                      <a:pt x="72" y="99"/>
                      <a:pt x="14" y="119"/>
                      <a:pt x="13" y="93"/>
                    </a:cubicBezTo>
                    <a:cubicBezTo>
                      <a:pt x="13" y="74"/>
                      <a:pt x="76" y="97"/>
                      <a:pt x="78" y="94"/>
                    </a:cubicBezTo>
                    <a:cubicBezTo>
                      <a:pt x="80" y="91"/>
                      <a:pt x="30" y="86"/>
                      <a:pt x="40" y="65"/>
                    </a:cubicBezTo>
                    <a:cubicBezTo>
                      <a:pt x="47" y="51"/>
                      <a:pt x="84" y="91"/>
                      <a:pt x="87" y="89"/>
                    </a:cubicBezTo>
                    <a:cubicBezTo>
                      <a:pt x="90" y="87"/>
                      <a:pt x="37" y="45"/>
                      <a:pt x="53" y="36"/>
                    </a:cubicBezTo>
                    <a:cubicBezTo>
                      <a:pt x="56" y="34"/>
                      <a:pt x="91" y="79"/>
                      <a:pt x="95" y="79"/>
                    </a:cubicBezTo>
                    <a:cubicBezTo>
                      <a:pt x="98" y="78"/>
                      <a:pt x="60" y="21"/>
                      <a:pt x="78" y="11"/>
                    </a:cubicBezTo>
                    <a:cubicBezTo>
                      <a:pt x="97" y="0"/>
                      <a:pt x="109" y="76"/>
                      <a:pt x="112" y="77"/>
                    </a:cubicBezTo>
                    <a:cubicBezTo>
                      <a:pt x="116" y="77"/>
                      <a:pt x="123" y="18"/>
                      <a:pt x="126" y="17"/>
                    </a:cubicBezTo>
                    <a:cubicBezTo>
                      <a:pt x="152" y="12"/>
                      <a:pt x="117" y="78"/>
                      <a:pt x="120" y="80"/>
                    </a:cubicBezTo>
                    <a:cubicBezTo>
                      <a:pt x="123" y="82"/>
                      <a:pt x="158" y="30"/>
                      <a:pt x="171" y="54"/>
                    </a:cubicBezTo>
                    <a:cubicBezTo>
                      <a:pt x="177" y="66"/>
                      <a:pt x="123" y="84"/>
                      <a:pt x="125" y="87"/>
                    </a:cubicBezTo>
                    <a:cubicBezTo>
                      <a:pt x="127" y="89"/>
                      <a:pt x="189" y="59"/>
                      <a:pt x="195" y="81"/>
                    </a:cubicBezTo>
                    <a:cubicBezTo>
                      <a:pt x="198" y="93"/>
                      <a:pt x="132" y="93"/>
                      <a:pt x="133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5" y="137"/>
                      <a:pt x="135" y="106"/>
                      <a:pt x="134" y="110"/>
                    </a:cubicBezTo>
                    <a:cubicBezTo>
                      <a:pt x="133" y="113"/>
                      <a:pt x="204" y="120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485"/>
              <p:cNvSpPr/>
              <p:nvPr/>
            </p:nvSpPr>
            <p:spPr bwMode="auto">
              <a:xfrm>
                <a:off x="2726" y="3147"/>
                <a:ext cx="192" cy="327"/>
              </a:xfrm>
              <a:custGeom>
                <a:avLst/>
                <a:gdLst>
                  <a:gd name="T0" fmla="*/ 112 w 120"/>
                  <a:gd name="T1" fmla="*/ 117 h 204"/>
                  <a:gd name="T2" fmla="*/ 80 w 120"/>
                  <a:gd name="T3" fmla="*/ 204 h 204"/>
                  <a:gd name="T4" fmla="*/ 67 w 120"/>
                  <a:gd name="T5" fmla="*/ 132 h 204"/>
                  <a:gd name="T6" fmla="*/ 29 w 120"/>
                  <a:gd name="T7" fmla="*/ 33 h 204"/>
                  <a:gd name="T8" fmla="*/ 112 w 120"/>
                  <a:gd name="T9" fmla="*/ 11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204">
                    <a:moveTo>
                      <a:pt x="112" y="117"/>
                    </a:moveTo>
                    <a:cubicBezTo>
                      <a:pt x="120" y="144"/>
                      <a:pt x="80" y="204"/>
                      <a:pt x="80" y="204"/>
                    </a:cubicBezTo>
                    <a:cubicBezTo>
                      <a:pt x="80" y="204"/>
                      <a:pt x="75" y="173"/>
                      <a:pt x="67" y="132"/>
                    </a:cubicBezTo>
                    <a:cubicBezTo>
                      <a:pt x="60" y="91"/>
                      <a:pt x="0" y="72"/>
                      <a:pt x="29" y="33"/>
                    </a:cubicBezTo>
                    <a:cubicBezTo>
                      <a:pt x="52" y="0"/>
                      <a:pt x="104" y="93"/>
                      <a:pt x="112" y="11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486"/>
              <p:cNvSpPr/>
              <p:nvPr/>
            </p:nvSpPr>
            <p:spPr bwMode="auto">
              <a:xfrm>
                <a:off x="2877" y="3142"/>
                <a:ext cx="199" cy="344"/>
              </a:xfrm>
              <a:custGeom>
                <a:avLst/>
                <a:gdLst>
                  <a:gd name="T0" fmla="*/ 16 w 125"/>
                  <a:gd name="T1" fmla="*/ 123 h 215"/>
                  <a:gd name="T2" fmla="*/ 17 w 125"/>
                  <a:gd name="T3" fmla="*/ 215 h 215"/>
                  <a:gd name="T4" fmla="*/ 74 w 125"/>
                  <a:gd name="T5" fmla="*/ 133 h 215"/>
                  <a:gd name="T6" fmla="*/ 101 w 125"/>
                  <a:gd name="T7" fmla="*/ 36 h 215"/>
                  <a:gd name="T8" fmla="*/ 16 w 125"/>
                  <a:gd name="T9" fmla="*/ 123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215">
                    <a:moveTo>
                      <a:pt x="16" y="123"/>
                    </a:moveTo>
                    <a:cubicBezTo>
                      <a:pt x="0" y="146"/>
                      <a:pt x="17" y="215"/>
                      <a:pt x="17" y="215"/>
                    </a:cubicBezTo>
                    <a:cubicBezTo>
                      <a:pt x="17" y="215"/>
                      <a:pt x="54" y="169"/>
                      <a:pt x="74" y="133"/>
                    </a:cubicBezTo>
                    <a:cubicBezTo>
                      <a:pt x="95" y="97"/>
                      <a:pt x="125" y="79"/>
                      <a:pt x="101" y="36"/>
                    </a:cubicBezTo>
                    <a:cubicBezTo>
                      <a:pt x="81" y="0"/>
                      <a:pt x="31" y="103"/>
                      <a:pt x="16" y="12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487"/>
              <p:cNvSpPr/>
              <p:nvPr/>
            </p:nvSpPr>
            <p:spPr bwMode="auto">
              <a:xfrm>
                <a:off x="2512" y="3435"/>
                <a:ext cx="352" cy="127"/>
              </a:xfrm>
              <a:custGeom>
                <a:avLst/>
                <a:gdLst>
                  <a:gd name="T0" fmla="*/ 140 w 220"/>
                  <a:gd name="T1" fmla="*/ 75 h 79"/>
                  <a:gd name="T2" fmla="*/ 220 w 220"/>
                  <a:gd name="T3" fmla="*/ 31 h 79"/>
                  <a:gd name="T4" fmla="*/ 120 w 220"/>
                  <a:gd name="T5" fmla="*/ 19 h 79"/>
                  <a:gd name="T6" fmla="*/ 22 w 220"/>
                  <a:gd name="T7" fmla="*/ 42 h 79"/>
                  <a:gd name="T8" fmla="*/ 140 w 220"/>
                  <a:gd name="T9" fmla="*/ 7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0" h="79">
                    <a:moveTo>
                      <a:pt x="140" y="75"/>
                    </a:moveTo>
                    <a:cubicBezTo>
                      <a:pt x="168" y="79"/>
                      <a:pt x="220" y="31"/>
                      <a:pt x="220" y="31"/>
                    </a:cubicBezTo>
                    <a:cubicBezTo>
                      <a:pt x="220" y="31"/>
                      <a:pt x="162" y="20"/>
                      <a:pt x="120" y="19"/>
                    </a:cubicBezTo>
                    <a:cubicBezTo>
                      <a:pt x="79" y="19"/>
                      <a:pt x="49" y="0"/>
                      <a:pt x="22" y="42"/>
                    </a:cubicBezTo>
                    <a:cubicBezTo>
                      <a:pt x="0" y="76"/>
                      <a:pt x="115" y="72"/>
                      <a:pt x="140" y="7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488"/>
              <p:cNvSpPr/>
              <p:nvPr/>
            </p:nvSpPr>
            <p:spPr bwMode="auto">
              <a:xfrm>
                <a:off x="2899" y="3362"/>
                <a:ext cx="273" cy="166"/>
              </a:xfrm>
              <a:custGeom>
                <a:avLst/>
                <a:gdLst>
                  <a:gd name="T0" fmla="*/ 94 w 171"/>
                  <a:gd name="T1" fmla="*/ 97 h 104"/>
                  <a:gd name="T2" fmla="*/ 0 w 171"/>
                  <a:gd name="T3" fmla="*/ 76 h 104"/>
                  <a:gd name="T4" fmla="*/ 72 w 171"/>
                  <a:gd name="T5" fmla="*/ 51 h 104"/>
                  <a:gd name="T6" fmla="*/ 149 w 171"/>
                  <a:gd name="T7" fmla="*/ 24 h 104"/>
                  <a:gd name="T8" fmla="*/ 94 w 171"/>
                  <a:gd name="T9" fmla="*/ 9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4">
                    <a:moveTo>
                      <a:pt x="94" y="97"/>
                    </a:moveTo>
                    <a:cubicBezTo>
                      <a:pt x="53" y="104"/>
                      <a:pt x="0" y="76"/>
                      <a:pt x="0" y="76"/>
                    </a:cubicBezTo>
                    <a:cubicBezTo>
                      <a:pt x="0" y="76"/>
                      <a:pt x="31" y="58"/>
                      <a:pt x="72" y="51"/>
                    </a:cubicBezTo>
                    <a:cubicBezTo>
                      <a:pt x="113" y="44"/>
                      <a:pt x="133" y="0"/>
                      <a:pt x="149" y="24"/>
                    </a:cubicBezTo>
                    <a:cubicBezTo>
                      <a:pt x="171" y="58"/>
                      <a:pt x="135" y="91"/>
                      <a:pt x="94" y="9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489"/>
              <p:cNvSpPr/>
              <p:nvPr/>
            </p:nvSpPr>
            <p:spPr bwMode="auto">
              <a:xfrm>
                <a:off x="2859" y="3234"/>
                <a:ext cx="315" cy="254"/>
              </a:xfrm>
              <a:custGeom>
                <a:avLst/>
                <a:gdLst>
                  <a:gd name="T0" fmla="*/ 115 w 197"/>
                  <a:gd name="T1" fmla="*/ 128 h 159"/>
                  <a:gd name="T2" fmla="*/ 0 w 197"/>
                  <a:gd name="T3" fmla="*/ 159 h 159"/>
                  <a:gd name="T4" fmla="*/ 83 w 197"/>
                  <a:gd name="T5" fmla="*/ 91 h 159"/>
                  <a:gd name="T6" fmla="*/ 153 w 197"/>
                  <a:gd name="T7" fmla="*/ 17 h 159"/>
                  <a:gd name="T8" fmla="*/ 115 w 197"/>
                  <a:gd name="T9" fmla="*/ 128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7" h="159">
                    <a:moveTo>
                      <a:pt x="115" y="128"/>
                    </a:moveTo>
                    <a:cubicBezTo>
                      <a:pt x="80" y="150"/>
                      <a:pt x="0" y="159"/>
                      <a:pt x="0" y="159"/>
                    </a:cubicBezTo>
                    <a:cubicBezTo>
                      <a:pt x="0" y="159"/>
                      <a:pt x="48" y="113"/>
                      <a:pt x="83" y="91"/>
                    </a:cubicBezTo>
                    <a:cubicBezTo>
                      <a:pt x="118" y="69"/>
                      <a:pt x="123" y="0"/>
                      <a:pt x="153" y="17"/>
                    </a:cubicBezTo>
                    <a:cubicBezTo>
                      <a:pt x="197" y="43"/>
                      <a:pt x="150" y="106"/>
                      <a:pt x="115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490"/>
              <p:cNvSpPr/>
              <p:nvPr/>
            </p:nvSpPr>
            <p:spPr bwMode="auto">
              <a:xfrm>
                <a:off x="2891" y="3314"/>
                <a:ext cx="219" cy="161"/>
              </a:xfrm>
              <a:custGeom>
                <a:avLst/>
                <a:gdLst>
                  <a:gd name="T0" fmla="*/ 5 w 137"/>
                  <a:gd name="T1" fmla="*/ 101 h 101"/>
                  <a:gd name="T2" fmla="*/ 46 w 137"/>
                  <a:gd name="T3" fmla="*/ 92 h 101"/>
                  <a:gd name="T4" fmla="*/ 73 w 137"/>
                  <a:gd name="T5" fmla="*/ 85 h 101"/>
                  <a:gd name="T6" fmla="*/ 95 w 137"/>
                  <a:gd name="T7" fmla="*/ 68 h 101"/>
                  <a:gd name="T8" fmla="*/ 66 w 137"/>
                  <a:gd name="T9" fmla="*/ 75 h 101"/>
                  <a:gd name="T10" fmla="*/ 137 w 137"/>
                  <a:gd name="T11" fmla="*/ 0 h 101"/>
                  <a:gd name="T12" fmla="*/ 72 w 137"/>
                  <a:gd name="T13" fmla="*/ 59 h 101"/>
                  <a:gd name="T14" fmla="*/ 52 w 137"/>
                  <a:gd name="T15" fmla="*/ 73 h 101"/>
                  <a:gd name="T16" fmla="*/ 111 w 137"/>
                  <a:gd name="T17" fmla="*/ 15 h 101"/>
                  <a:gd name="T18" fmla="*/ 68 w 137"/>
                  <a:gd name="T19" fmla="*/ 49 h 101"/>
                  <a:gd name="T20" fmla="*/ 32 w 137"/>
                  <a:gd name="T21" fmla="*/ 74 h 101"/>
                  <a:gd name="T22" fmla="*/ 0 w 137"/>
                  <a:gd name="T23" fmla="*/ 98 h 101"/>
                  <a:gd name="T24" fmla="*/ 5 w 137"/>
                  <a:gd name="T25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" h="101">
                    <a:moveTo>
                      <a:pt x="5" y="101"/>
                    </a:moveTo>
                    <a:cubicBezTo>
                      <a:pt x="5" y="101"/>
                      <a:pt x="28" y="98"/>
                      <a:pt x="46" y="92"/>
                    </a:cubicBezTo>
                    <a:cubicBezTo>
                      <a:pt x="55" y="89"/>
                      <a:pt x="70" y="86"/>
                      <a:pt x="73" y="85"/>
                    </a:cubicBezTo>
                    <a:cubicBezTo>
                      <a:pt x="85" y="81"/>
                      <a:pt x="95" y="68"/>
                      <a:pt x="95" y="68"/>
                    </a:cubicBezTo>
                    <a:cubicBezTo>
                      <a:pt x="66" y="75"/>
                      <a:pt x="66" y="75"/>
                      <a:pt x="66" y="75"/>
                    </a:cubicBezTo>
                    <a:cubicBezTo>
                      <a:pt x="66" y="75"/>
                      <a:pt x="135" y="8"/>
                      <a:pt x="137" y="0"/>
                    </a:cubicBezTo>
                    <a:cubicBezTo>
                      <a:pt x="137" y="0"/>
                      <a:pt x="89" y="47"/>
                      <a:pt x="72" y="59"/>
                    </a:cubicBezTo>
                    <a:cubicBezTo>
                      <a:pt x="67" y="62"/>
                      <a:pt x="52" y="73"/>
                      <a:pt x="52" y="73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0" y="98"/>
                      <a:pt x="0" y="98"/>
                      <a:pt x="0" y="98"/>
                    </a:cubicBezTo>
                    <a:lnTo>
                      <a:pt x="5" y="10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491"/>
              <p:cNvSpPr/>
              <p:nvPr/>
            </p:nvSpPr>
            <p:spPr bwMode="auto">
              <a:xfrm>
                <a:off x="2771" y="3144"/>
                <a:ext cx="170" cy="318"/>
              </a:xfrm>
              <a:custGeom>
                <a:avLst/>
                <a:gdLst>
                  <a:gd name="T0" fmla="*/ 102 w 106"/>
                  <a:gd name="T1" fmla="*/ 123 h 199"/>
                  <a:gd name="T2" fmla="*/ 50 w 106"/>
                  <a:gd name="T3" fmla="*/ 199 h 199"/>
                  <a:gd name="T4" fmla="*/ 55 w 106"/>
                  <a:gd name="T5" fmla="*/ 126 h 199"/>
                  <a:gd name="T6" fmla="*/ 49 w 106"/>
                  <a:gd name="T7" fmla="*/ 8 h 199"/>
                  <a:gd name="T8" fmla="*/ 102 w 106"/>
                  <a:gd name="T9" fmla="*/ 12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99">
                    <a:moveTo>
                      <a:pt x="102" y="123"/>
                    </a:moveTo>
                    <a:cubicBezTo>
                      <a:pt x="103" y="151"/>
                      <a:pt x="50" y="199"/>
                      <a:pt x="50" y="199"/>
                    </a:cubicBezTo>
                    <a:cubicBezTo>
                      <a:pt x="50" y="199"/>
                      <a:pt x="52" y="168"/>
                      <a:pt x="55" y="126"/>
                    </a:cubicBezTo>
                    <a:cubicBezTo>
                      <a:pt x="57" y="85"/>
                      <a:pt x="0" y="14"/>
                      <a:pt x="49" y="8"/>
                    </a:cubicBezTo>
                    <a:cubicBezTo>
                      <a:pt x="106" y="0"/>
                      <a:pt x="100" y="97"/>
                      <a:pt x="102" y="12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5" name="Freeform 492"/>
              <p:cNvSpPr/>
              <p:nvPr/>
            </p:nvSpPr>
            <p:spPr bwMode="auto">
              <a:xfrm>
                <a:off x="2889" y="3496"/>
                <a:ext cx="267" cy="194"/>
              </a:xfrm>
              <a:custGeom>
                <a:avLst/>
                <a:gdLst>
                  <a:gd name="T0" fmla="*/ 41 w 167"/>
                  <a:gd name="T1" fmla="*/ 83 h 121"/>
                  <a:gd name="T2" fmla="*/ 0 w 167"/>
                  <a:gd name="T3" fmla="*/ 0 h 121"/>
                  <a:gd name="T4" fmla="*/ 61 w 167"/>
                  <a:gd name="T5" fmla="*/ 40 h 121"/>
                  <a:gd name="T6" fmla="*/ 160 w 167"/>
                  <a:gd name="T7" fmla="*/ 81 h 121"/>
                  <a:gd name="T8" fmla="*/ 41 w 167"/>
                  <a:gd name="T9" fmla="*/ 8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21">
                    <a:moveTo>
                      <a:pt x="41" y="83"/>
                    </a:moveTo>
                    <a:cubicBezTo>
                      <a:pt x="16" y="70"/>
                      <a:pt x="0" y="0"/>
                      <a:pt x="0" y="0"/>
                    </a:cubicBezTo>
                    <a:cubicBezTo>
                      <a:pt x="0" y="0"/>
                      <a:pt x="26" y="18"/>
                      <a:pt x="61" y="40"/>
                    </a:cubicBezTo>
                    <a:cubicBezTo>
                      <a:pt x="96" y="63"/>
                      <a:pt x="151" y="33"/>
                      <a:pt x="160" y="81"/>
                    </a:cubicBezTo>
                    <a:cubicBezTo>
                      <a:pt x="167" y="121"/>
                      <a:pt x="63" y="94"/>
                      <a:pt x="41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6" name="Freeform 493"/>
              <p:cNvSpPr/>
              <p:nvPr/>
            </p:nvSpPr>
            <p:spPr bwMode="auto">
              <a:xfrm>
                <a:off x="2555" y="3270"/>
                <a:ext cx="267" cy="191"/>
              </a:xfrm>
              <a:custGeom>
                <a:avLst/>
                <a:gdLst>
                  <a:gd name="T0" fmla="*/ 126 w 167"/>
                  <a:gd name="T1" fmla="*/ 37 h 119"/>
                  <a:gd name="T2" fmla="*/ 167 w 167"/>
                  <a:gd name="T3" fmla="*/ 119 h 119"/>
                  <a:gd name="T4" fmla="*/ 106 w 167"/>
                  <a:gd name="T5" fmla="*/ 80 h 119"/>
                  <a:gd name="T6" fmla="*/ 8 w 167"/>
                  <a:gd name="T7" fmla="*/ 39 h 119"/>
                  <a:gd name="T8" fmla="*/ 126 w 167"/>
                  <a:gd name="T9" fmla="*/ 3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19">
                    <a:moveTo>
                      <a:pt x="126" y="37"/>
                    </a:moveTo>
                    <a:cubicBezTo>
                      <a:pt x="151" y="50"/>
                      <a:pt x="167" y="119"/>
                      <a:pt x="167" y="119"/>
                    </a:cubicBezTo>
                    <a:cubicBezTo>
                      <a:pt x="167" y="119"/>
                      <a:pt x="141" y="102"/>
                      <a:pt x="106" y="80"/>
                    </a:cubicBezTo>
                    <a:cubicBezTo>
                      <a:pt x="72" y="57"/>
                      <a:pt x="16" y="88"/>
                      <a:pt x="8" y="39"/>
                    </a:cubicBezTo>
                    <a:cubicBezTo>
                      <a:pt x="0" y="0"/>
                      <a:pt x="104" y="26"/>
                      <a:pt x="126" y="3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Freeform 494"/>
              <p:cNvSpPr/>
              <p:nvPr/>
            </p:nvSpPr>
            <p:spPr bwMode="auto">
              <a:xfrm>
                <a:off x="2838" y="3200"/>
                <a:ext cx="83" cy="227"/>
              </a:xfrm>
              <a:custGeom>
                <a:avLst/>
                <a:gdLst>
                  <a:gd name="T0" fmla="*/ 21 w 52"/>
                  <a:gd name="T1" fmla="*/ 142 h 142"/>
                  <a:gd name="T2" fmla="*/ 50 w 52"/>
                  <a:gd name="T3" fmla="*/ 97 h 142"/>
                  <a:gd name="T4" fmla="*/ 42 w 52"/>
                  <a:gd name="T5" fmla="*/ 42 h 142"/>
                  <a:gd name="T6" fmla="*/ 37 w 52"/>
                  <a:gd name="T7" fmla="*/ 79 h 142"/>
                  <a:gd name="T8" fmla="*/ 28 w 52"/>
                  <a:gd name="T9" fmla="*/ 16 h 142"/>
                  <a:gd name="T10" fmla="*/ 31 w 52"/>
                  <a:gd name="T11" fmla="*/ 70 h 142"/>
                  <a:gd name="T12" fmla="*/ 12 w 52"/>
                  <a:gd name="T13" fmla="*/ 0 h 142"/>
                  <a:gd name="T14" fmla="*/ 32 w 52"/>
                  <a:gd name="T15" fmla="*/ 100 h 142"/>
                  <a:gd name="T16" fmla="*/ 9 w 52"/>
                  <a:gd name="T17" fmla="*/ 25 h 142"/>
                  <a:gd name="T18" fmla="*/ 16 w 52"/>
                  <a:gd name="T19" fmla="*/ 65 h 142"/>
                  <a:gd name="T20" fmla="*/ 0 w 52"/>
                  <a:gd name="T21" fmla="*/ 21 h 142"/>
                  <a:gd name="T22" fmla="*/ 23 w 52"/>
                  <a:gd name="T23" fmla="*/ 108 h 142"/>
                  <a:gd name="T24" fmla="*/ 21 w 52"/>
                  <a:gd name="T25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142">
                    <a:moveTo>
                      <a:pt x="21" y="142"/>
                    </a:moveTo>
                    <a:cubicBezTo>
                      <a:pt x="21" y="142"/>
                      <a:pt x="48" y="115"/>
                      <a:pt x="50" y="97"/>
                    </a:cubicBezTo>
                    <a:cubicBezTo>
                      <a:pt x="52" y="79"/>
                      <a:pt x="42" y="42"/>
                      <a:pt x="42" y="42"/>
                    </a:cubicBezTo>
                    <a:cubicBezTo>
                      <a:pt x="37" y="79"/>
                      <a:pt x="37" y="79"/>
                      <a:pt x="37" y="79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32" y="100"/>
                      <a:pt x="32" y="100"/>
                      <a:pt x="32" y="100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6" y="65"/>
                      <a:pt x="16" y="65"/>
                      <a:pt x="16" y="6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26" y="87"/>
                      <a:pt x="23" y="108"/>
                    </a:cubicBezTo>
                    <a:cubicBezTo>
                      <a:pt x="19" y="132"/>
                      <a:pt x="21" y="142"/>
                      <a:pt x="21" y="14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Freeform 495"/>
              <p:cNvSpPr/>
              <p:nvPr/>
            </p:nvSpPr>
            <p:spPr bwMode="auto">
              <a:xfrm>
                <a:off x="2654" y="3221"/>
                <a:ext cx="202" cy="241"/>
              </a:xfrm>
              <a:custGeom>
                <a:avLst/>
                <a:gdLst>
                  <a:gd name="T0" fmla="*/ 105 w 126"/>
                  <a:gd name="T1" fmla="*/ 56 h 151"/>
                  <a:gd name="T2" fmla="*/ 120 w 126"/>
                  <a:gd name="T3" fmla="*/ 151 h 151"/>
                  <a:gd name="T4" fmla="*/ 70 w 126"/>
                  <a:gd name="T5" fmla="*/ 94 h 151"/>
                  <a:gd name="T6" fmla="*/ 16 w 126"/>
                  <a:gd name="T7" fmla="*/ 34 h 151"/>
                  <a:gd name="T8" fmla="*/ 105 w 126"/>
                  <a:gd name="T9" fmla="*/ 5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151">
                    <a:moveTo>
                      <a:pt x="105" y="56"/>
                    </a:moveTo>
                    <a:cubicBezTo>
                      <a:pt x="126" y="91"/>
                      <a:pt x="120" y="151"/>
                      <a:pt x="120" y="151"/>
                    </a:cubicBezTo>
                    <a:cubicBezTo>
                      <a:pt x="120" y="151"/>
                      <a:pt x="92" y="129"/>
                      <a:pt x="70" y="94"/>
                    </a:cubicBezTo>
                    <a:cubicBezTo>
                      <a:pt x="48" y="59"/>
                      <a:pt x="0" y="57"/>
                      <a:pt x="16" y="34"/>
                    </a:cubicBezTo>
                    <a:cubicBezTo>
                      <a:pt x="39" y="0"/>
                      <a:pt x="83" y="21"/>
                      <a:pt x="10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Freeform 496"/>
              <p:cNvSpPr/>
              <p:nvPr/>
            </p:nvSpPr>
            <p:spPr bwMode="auto">
              <a:xfrm>
                <a:off x="2707" y="3282"/>
                <a:ext cx="136" cy="155"/>
              </a:xfrm>
              <a:custGeom>
                <a:avLst/>
                <a:gdLst>
                  <a:gd name="T0" fmla="*/ 85 w 85"/>
                  <a:gd name="T1" fmla="*/ 91 h 97"/>
                  <a:gd name="T2" fmla="*/ 78 w 85"/>
                  <a:gd name="T3" fmla="*/ 55 h 97"/>
                  <a:gd name="T4" fmla="*/ 53 w 85"/>
                  <a:gd name="T5" fmla="*/ 10 h 97"/>
                  <a:gd name="T6" fmla="*/ 63 w 85"/>
                  <a:gd name="T7" fmla="*/ 36 h 97"/>
                  <a:gd name="T8" fmla="*/ 31 w 85"/>
                  <a:gd name="T9" fmla="*/ 0 h 97"/>
                  <a:gd name="T10" fmla="*/ 63 w 85"/>
                  <a:gd name="T11" fmla="*/ 51 h 97"/>
                  <a:gd name="T12" fmla="*/ 13 w 85"/>
                  <a:gd name="T13" fmla="*/ 0 h 97"/>
                  <a:gd name="T14" fmla="*/ 40 w 85"/>
                  <a:gd name="T15" fmla="*/ 37 h 97"/>
                  <a:gd name="T16" fmla="*/ 0 w 85"/>
                  <a:gd name="T17" fmla="*/ 13 h 97"/>
                  <a:gd name="T18" fmla="*/ 56 w 85"/>
                  <a:gd name="T19" fmla="*/ 56 h 97"/>
                  <a:gd name="T20" fmla="*/ 79 w 85"/>
                  <a:gd name="T21" fmla="*/ 97 h 97"/>
                  <a:gd name="T22" fmla="*/ 85 w 85"/>
                  <a:gd name="T23" fmla="*/ 9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97">
                    <a:moveTo>
                      <a:pt x="85" y="91"/>
                    </a:moveTo>
                    <a:cubicBezTo>
                      <a:pt x="85" y="91"/>
                      <a:pt x="83" y="68"/>
                      <a:pt x="78" y="55"/>
                    </a:cubicBezTo>
                    <a:cubicBezTo>
                      <a:pt x="74" y="43"/>
                      <a:pt x="53" y="10"/>
                      <a:pt x="53" y="10"/>
                    </a:cubicBezTo>
                    <a:cubicBezTo>
                      <a:pt x="63" y="36"/>
                      <a:pt x="63" y="36"/>
                      <a:pt x="63" y="36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61" y="48"/>
                      <a:pt x="63" y="51"/>
                    </a:cubicBezTo>
                    <a:cubicBezTo>
                      <a:pt x="65" y="53"/>
                      <a:pt x="13" y="0"/>
                      <a:pt x="13" y="0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0" y="50"/>
                      <a:pt x="56" y="56"/>
                    </a:cubicBezTo>
                    <a:cubicBezTo>
                      <a:pt x="63" y="63"/>
                      <a:pt x="79" y="97"/>
                      <a:pt x="79" y="97"/>
                    </a:cubicBezTo>
                    <a:lnTo>
                      <a:pt x="85" y="9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497"/>
              <p:cNvSpPr/>
              <p:nvPr/>
            </p:nvSpPr>
            <p:spPr bwMode="auto">
              <a:xfrm>
                <a:off x="2875" y="3477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Freeform 498"/>
              <p:cNvSpPr/>
              <p:nvPr/>
            </p:nvSpPr>
            <p:spPr bwMode="auto">
              <a:xfrm>
                <a:off x="2875" y="3486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499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500"/>
              <p:cNvSpPr/>
              <p:nvPr/>
            </p:nvSpPr>
            <p:spPr bwMode="auto">
              <a:xfrm>
                <a:off x="2643" y="3491"/>
                <a:ext cx="222" cy="320"/>
              </a:xfrm>
              <a:custGeom>
                <a:avLst/>
                <a:gdLst>
                  <a:gd name="T0" fmla="*/ 66 w 139"/>
                  <a:gd name="T1" fmla="*/ 71 h 200"/>
                  <a:gd name="T2" fmla="*/ 139 w 139"/>
                  <a:gd name="T3" fmla="*/ 0 h 200"/>
                  <a:gd name="T4" fmla="*/ 113 w 139"/>
                  <a:gd name="T5" fmla="*/ 90 h 200"/>
                  <a:gd name="T6" fmla="*/ 41 w 139"/>
                  <a:gd name="T7" fmla="*/ 184 h 200"/>
                  <a:gd name="T8" fmla="*/ 66 w 139"/>
                  <a:gd name="T9" fmla="*/ 7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200">
                    <a:moveTo>
                      <a:pt x="66" y="71"/>
                    </a:moveTo>
                    <a:cubicBezTo>
                      <a:pt x="92" y="38"/>
                      <a:pt x="139" y="0"/>
                      <a:pt x="139" y="0"/>
                    </a:cubicBezTo>
                    <a:cubicBezTo>
                      <a:pt x="139" y="0"/>
                      <a:pt x="139" y="58"/>
                      <a:pt x="113" y="90"/>
                    </a:cubicBezTo>
                    <a:cubicBezTo>
                      <a:pt x="87" y="123"/>
                      <a:pt x="63" y="200"/>
                      <a:pt x="41" y="184"/>
                    </a:cubicBezTo>
                    <a:cubicBezTo>
                      <a:pt x="0" y="154"/>
                      <a:pt x="40" y="103"/>
                      <a:pt x="66" y="7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501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502"/>
              <p:cNvSpPr/>
              <p:nvPr/>
            </p:nvSpPr>
            <p:spPr bwMode="auto">
              <a:xfrm>
                <a:off x="2547" y="3506"/>
                <a:ext cx="302" cy="246"/>
              </a:xfrm>
              <a:custGeom>
                <a:avLst/>
                <a:gdLst>
                  <a:gd name="T0" fmla="*/ 94 w 189"/>
                  <a:gd name="T1" fmla="*/ 36 h 154"/>
                  <a:gd name="T2" fmla="*/ 189 w 189"/>
                  <a:gd name="T3" fmla="*/ 0 h 154"/>
                  <a:gd name="T4" fmla="*/ 129 w 189"/>
                  <a:gd name="T5" fmla="*/ 73 h 154"/>
                  <a:gd name="T6" fmla="*/ 25 w 189"/>
                  <a:gd name="T7" fmla="*/ 129 h 154"/>
                  <a:gd name="T8" fmla="*/ 94 w 189"/>
                  <a:gd name="T9" fmla="*/ 3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9" h="154">
                    <a:moveTo>
                      <a:pt x="94" y="36"/>
                    </a:moveTo>
                    <a:cubicBezTo>
                      <a:pt x="130" y="17"/>
                      <a:pt x="189" y="0"/>
                      <a:pt x="189" y="0"/>
                    </a:cubicBezTo>
                    <a:cubicBezTo>
                      <a:pt x="189" y="0"/>
                      <a:pt x="166" y="54"/>
                      <a:pt x="129" y="73"/>
                    </a:cubicBezTo>
                    <a:cubicBezTo>
                      <a:pt x="92" y="92"/>
                      <a:pt x="39" y="154"/>
                      <a:pt x="25" y="129"/>
                    </a:cubicBezTo>
                    <a:cubicBezTo>
                      <a:pt x="0" y="85"/>
                      <a:pt x="57" y="55"/>
                      <a:pt x="94" y="3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503"/>
              <p:cNvSpPr/>
              <p:nvPr/>
            </p:nvSpPr>
            <p:spPr bwMode="auto">
              <a:xfrm>
                <a:off x="2634" y="3515"/>
                <a:ext cx="204" cy="146"/>
              </a:xfrm>
              <a:custGeom>
                <a:avLst/>
                <a:gdLst>
                  <a:gd name="T0" fmla="*/ 124 w 128"/>
                  <a:gd name="T1" fmla="*/ 0 h 91"/>
                  <a:gd name="T2" fmla="*/ 88 w 128"/>
                  <a:gd name="T3" fmla="*/ 15 h 91"/>
                  <a:gd name="T4" fmla="*/ 45 w 128"/>
                  <a:gd name="T5" fmla="*/ 37 h 91"/>
                  <a:gd name="T6" fmla="*/ 80 w 128"/>
                  <a:gd name="T7" fmla="*/ 25 h 91"/>
                  <a:gd name="T8" fmla="*/ 19 w 128"/>
                  <a:gd name="T9" fmla="*/ 59 h 91"/>
                  <a:gd name="T10" fmla="*/ 64 w 128"/>
                  <a:gd name="T11" fmla="*/ 39 h 91"/>
                  <a:gd name="T12" fmla="*/ 0 w 128"/>
                  <a:gd name="T13" fmla="*/ 91 h 91"/>
                  <a:gd name="T14" fmla="*/ 81 w 128"/>
                  <a:gd name="T15" fmla="*/ 39 h 91"/>
                  <a:gd name="T16" fmla="*/ 42 w 128"/>
                  <a:gd name="T17" fmla="*/ 82 h 91"/>
                  <a:gd name="T18" fmla="*/ 92 w 128"/>
                  <a:gd name="T19" fmla="*/ 38 h 91"/>
                  <a:gd name="T20" fmla="*/ 76 w 128"/>
                  <a:gd name="T21" fmla="*/ 61 h 91"/>
                  <a:gd name="T22" fmla="*/ 116 w 128"/>
                  <a:gd name="T23" fmla="*/ 18 h 91"/>
                  <a:gd name="T24" fmla="*/ 128 w 128"/>
                  <a:gd name="T25" fmla="*/ 6 h 91"/>
                  <a:gd name="T26" fmla="*/ 124 w 128"/>
                  <a:gd name="T2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8" h="91">
                    <a:moveTo>
                      <a:pt x="124" y="0"/>
                    </a:moveTo>
                    <a:cubicBezTo>
                      <a:pt x="124" y="0"/>
                      <a:pt x="95" y="12"/>
                      <a:pt x="88" y="15"/>
                    </a:cubicBezTo>
                    <a:cubicBezTo>
                      <a:pt x="80" y="19"/>
                      <a:pt x="45" y="37"/>
                      <a:pt x="45" y="37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81" y="39"/>
                      <a:pt x="81" y="39"/>
                      <a:pt x="81" y="39"/>
                    </a:cubicBezTo>
                    <a:cubicBezTo>
                      <a:pt x="42" y="82"/>
                      <a:pt x="42" y="82"/>
                      <a:pt x="42" y="82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28" y="6"/>
                      <a:pt x="128" y="6"/>
                      <a:pt x="128" y="6"/>
                    </a:cubicBezTo>
                    <a:lnTo>
                      <a:pt x="12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504"/>
              <p:cNvSpPr/>
              <p:nvPr/>
            </p:nvSpPr>
            <p:spPr bwMode="auto">
              <a:xfrm>
                <a:off x="2833" y="3512"/>
                <a:ext cx="156" cy="309"/>
              </a:xfrm>
              <a:custGeom>
                <a:avLst/>
                <a:gdLst>
                  <a:gd name="T0" fmla="*/ 69 w 97"/>
                  <a:gd name="T1" fmla="*/ 61 h 193"/>
                  <a:gd name="T2" fmla="*/ 0 w 97"/>
                  <a:gd name="T3" fmla="*/ 0 h 193"/>
                  <a:gd name="T4" fmla="*/ 23 w 97"/>
                  <a:gd name="T5" fmla="*/ 70 h 193"/>
                  <a:gd name="T6" fmla="*/ 58 w 97"/>
                  <a:gd name="T7" fmla="*/ 184 h 193"/>
                  <a:gd name="T8" fmla="*/ 69 w 97"/>
                  <a:gd name="T9" fmla="*/ 6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93">
                    <a:moveTo>
                      <a:pt x="69" y="61"/>
                    </a:moveTo>
                    <a:cubicBezTo>
                      <a:pt x="63" y="34"/>
                      <a:pt x="0" y="0"/>
                      <a:pt x="0" y="0"/>
                    </a:cubicBezTo>
                    <a:cubicBezTo>
                      <a:pt x="0" y="0"/>
                      <a:pt x="10" y="30"/>
                      <a:pt x="23" y="70"/>
                    </a:cubicBezTo>
                    <a:cubicBezTo>
                      <a:pt x="36" y="109"/>
                      <a:pt x="10" y="173"/>
                      <a:pt x="58" y="184"/>
                    </a:cubicBezTo>
                    <a:cubicBezTo>
                      <a:pt x="97" y="193"/>
                      <a:pt x="74" y="86"/>
                      <a:pt x="69" y="6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505"/>
              <p:cNvSpPr/>
              <p:nvPr/>
            </p:nvSpPr>
            <p:spPr bwMode="auto">
              <a:xfrm>
                <a:off x="2803" y="3526"/>
                <a:ext cx="142" cy="274"/>
              </a:xfrm>
              <a:custGeom>
                <a:avLst/>
                <a:gdLst>
                  <a:gd name="T0" fmla="*/ 0 w 89"/>
                  <a:gd name="T1" fmla="*/ 89 h 171"/>
                  <a:gd name="T2" fmla="*/ 36 w 89"/>
                  <a:gd name="T3" fmla="*/ 0 h 171"/>
                  <a:gd name="T4" fmla="*/ 49 w 89"/>
                  <a:gd name="T5" fmla="*/ 75 h 171"/>
                  <a:gd name="T6" fmla="*/ 63 w 89"/>
                  <a:gd name="T7" fmla="*/ 155 h 171"/>
                  <a:gd name="T8" fmla="*/ 0 w 89"/>
                  <a:gd name="T9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171">
                    <a:moveTo>
                      <a:pt x="0" y="89"/>
                    </a:moveTo>
                    <a:cubicBezTo>
                      <a:pt x="0" y="48"/>
                      <a:pt x="36" y="0"/>
                      <a:pt x="36" y="0"/>
                    </a:cubicBezTo>
                    <a:cubicBezTo>
                      <a:pt x="36" y="0"/>
                      <a:pt x="49" y="34"/>
                      <a:pt x="49" y="75"/>
                    </a:cubicBezTo>
                    <a:cubicBezTo>
                      <a:pt x="49" y="116"/>
                      <a:pt x="89" y="144"/>
                      <a:pt x="63" y="155"/>
                    </a:cubicBezTo>
                    <a:cubicBezTo>
                      <a:pt x="26" y="171"/>
                      <a:pt x="0" y="131"/>
                      <a:pt x="0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506"/>
              <p:cNvSpPr/>
              <p:nvPr/>
            </p:nvSpPr>
            <p:spPr bwMode="auto">
              <a:xfrm>
                <a:off x="2827" y="3552"/>
                <a:ext cx="48" cy="150"/>
              </a:xfrm>
              <a:custGeom>
                <a:avLst/>
                <a:gdLst>
                  <a:gd name="T0" fmla="*/ 21 w 30"/>
                  <a:gd name="T1" fmla="*/ 0 h 94"/>
                  <a:gd name="T2" fmla="*/ 26 w 30"/>
                  <a:gd name="T3" fmla="*/ 39 h 94"/>
                  <a:gd name="T4" fmla="*/ 30 w 30"/>
                  <a:gd name="T5" fmla="*/ 63 h 94"/>
                  <a:gd name="T6" fmla="*/ 21 w 30"/>
                  <a:gd name="T7" fmla="*/ 32 h 94"/>
                  <a:gd name="T8" fmla="*/ 23 w 30"/>
                  <a:gd name="T9" fmla="*/ 94 h 94"/>
                  <a:gd name="T10" fmla="*/ 20 w 30"/>
                  <a:gd name="T11" fmla="*/ 47 h 94"/>
                  <a:gd name="T12" fmla="*/ 16 w 30"/>
                  <a:gd name="T13" fmla="*/ 71 h 94"/>
                  <a:gd name="T14" fmla="*/ 16 w 30"/>
                  <a:gd name="T15" fmla="*/ 25 h 94"/>
                  <a:gd name="T16" fmla="*/ 16 w 30"/>
                  <a:gd name="T17" fmla="*/ 51 h 94"/>
                  <a:gd name="T18" fmla="*/ 16 w 30"/>
                  <a:gd name="T19" fmla="*/ 28 h 94"/>
                  <a:gd name="T20" fmla="*/ 1 w 30"/>
                  <a:gd name="T21" fmla="*/ 66 h 94"/>
                  <a:gd name="T22" fmla="*/ 5 w 30"/>
                  <a:gd name="T23" fmla="*/ 28 h 94"/>
                  <a:gd name="T24" fmla="*/ 21 w 30"/>
                  <a:gd name="T25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94">
                    <a:moveTo>
                      <a:pt x="21" y="0"/>
                    </a:moveTo>
                    <a:cubicBezTo>
                      <a:pt x="21" y="0"/>
                      <a:pt x="24" y="32"/>
                      <a:pt x="26" y="39"/>
                    </a:cubicBezTo>
                    <a:cubicBezTo>
                      <a:pt x="27" y="46"/>
                      <a:pt x="30" y="63"/>
                      <a:pt x="30" y="63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3" y="94"/>
                      <a:pt x="23" y="94"/>
                      <a:pt x="23" y="94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" y="66"/>
                      <a:pt x="1" y="66"/>
                      <a:pt x="1" y="66"/>
                    </a:cubicBezTo>
                    <a:cubicBezTo>
                      <a:pt x="1" y="66"/>
                      <a:pt x="0" y="39"/>
                      <a:pt x="5" y="28"/>
                    </a:cubicBezTo>
                    <a:cubicBezTo>
                      <a:pt x="10" y="16"/>
                      <a:pt x="21" y="0"/>
                      <a:pt x="21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507"/>
              <p:cNvSpPr/>
              <p:nvPr/>
            </p:nvSpPr>
            <p:spPr bwMode="auto">
              <a:xfrm>
                <a:off x="2864" y="3494"/>
                <a:ext cx="217" cy="317"/>
              </a:xfrm>
              <a:custGeom>
                <a:avLst/>
                <a:gdLst>
                  <a:gd name="T0" fmla="*/ 25 w 136"/>
                  <a:gd name="T1" fmla="*/ 99 h 198"/>
                  <a:gd name="T2" fmla="*/ 0 w 136"/>
                  <a:gd name="T3" fmla="*/ 0 h 198"/>
                  <a:gd name="T4" fmla="*/ 66 w 136"/>
                  <a:gd name="T5" fmla="*/ 68 h 198"/>
                  <a:gd name="T6" fmla="*/ 110 w 136"/>
                  <a:gd name="T7" fmla="*/ 178 h 198"/>
                  <a:gd name="T8" fmla="*/ 25 w 136"/>
                  <a:gd name="T9" fmla="*/ 99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98">
                    <a:moveTo>
                      <a:pt x="25" y="99"/>
                    </a:moveTo>
                    <a:cubicBezTo>
                      <a:pt x="10" y="61"/>
                      <a:pt x="0" y="0"/>
                      <a:pt x="0" y="0"/>
                    </a:cubicBezTo>
                    <a:cubicBezTo>
                      <a:pt x="0" y="0"/>
                      <a:pt x="51" y="29"/>
                      <a:pt x="66" y="68"/>
                    </a:cubicBezTo>
                    <a:cubicBezTo>
                      <a:pt x="80" y="107"/>
                      <a:pt x="136" y="166"/>
                      <a:pt x="110" y="178"/>
                    </a:cubicBezTo>
                    <a:cubicBezTo>
                      <a:pt x="64" y="198"/>
                      <a:pt x="40" y="138"/>
                      <a:pt x="25" y="9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508"/>
              <p:cNvSpPr/>
              <p:nvPr/>
            </p:nvSpPr>
            <p:spPr bwMode="auto">
              <a:xfrm>
                <a:off x="2889" y="3544"/>
                <a:ext cx="116" cy="176"/>
              </a:xfrm>
              <a:custGeom>
                <a:avLst/>
                <a:gdLst>
                  <a:gd name="T0" fmla="*/ 6 w 72"/>
                  <a:gd name="T1" fmla="*/ 0 h 110"/>
                  <a:gd name="T2" fmla="*/ 32 w 72"/>
                  <a:gd name="T3" fmla="*/ 25 h 110"/>
                  <a:gd name="T4" fmla="*/ 58 w 72"/>
                  <a:gd name="T5" fmla="*/ 73 h 110"/>
                  <a:gd name="T6" fmla="*/ 25 w 72"/>
                  <a:gd name="T7" fmla="*/ 33 h 110"/>
                  <a:gd name="T8" fmla="*/ 72 w 72"/>
                  <a:gd name="T9" fmla="*/ 110 h 110"/>
                  <a:gd name="T10" fmla="*/ 22 w 72"/>
                  <a:gd name="T11" fmla="*/ 40 h 110"/>
                  <a:gd name="T12" fmla="*/ 44 w 72"/>
                  <a:gd name="T13" fmla="*/ 97 h 110"/>
                  <a:gd name="T14" fmla="*/ 16 w 72"/>
                  <a:gd name="T15" fmla="*/ 34 h 110"/>
                  <a:gd name="T16" fmla="*/ 25 w 72"/>
                  <a:gd name="T17" fmla="*/ 80 h 110"/>
                  <a:gd name="T18" fmla="*/ 0 w 72"/>
                  <a:gd name="T19" fmla="*/ 14 h 110"/>
                  <a:gd name="T20" fmla="*/ 6 w 72"/>
                  <a:gd name="T2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110">
                    <a:moveTo>
                      <a:pt x="6" y="0"/>
                    </a:moveTo>
                    <a:cubicBezTo>
                      <a:pt x="6" y="0"/>
                      <a:pt x="25" y="13"/>
                      <a:pt x="32" y="25"/>
                    </a:cubicBezTo>
                    <a:cubicBezTo>
                      <a:pt x="36" y="32"/>
                      <a:pt x="58" y="73"/>
                      <a:pt x="58" y="73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72" y="110"/>
                      <a:pt x="72" y="110"/>
                      <a:pt x="72" y="110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44" y="97"/>
                      <a:pt x="44" y="97"/>
                      <a:pt x="44" y="97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509"/>
              <p:cNvSpPr/>
              <p:nvPr/>
            </p:nvSpPr>
            <p:spPr bwMode="auto">
              <a:xfrm>
                <a:off x="2552" y="3330"/>
                <a:ext cx="341" cy="177"/>
              </a:xfrm>
              <a:custGeom>
                <a:avLst/>
                <a:gdLst>
                  <a:gd name="T0" fmla="*/ 126 w 213"/>
                  <a:gd name="T1" fmla="*/ 43 h 111"/>
                  <a:gd name="T2" fmla="*/ 213 w 213"/>
                  <a:gd name="T3" fmla="*/ 97 h 111"/>
                  <a:gd name="T4" fmla="*/ 119 w 213"/>
                  <a:gd name="T5" fmla="*/ 94 h 111"/>
                  <a:gd name="T6" fmla="*/ 11 w 213"/>
                  <a:gd name="T7" fmla="*/ 47 h 111"/>
                  <a:gd name="T8" fmla="*/ 126 w 213"/>
                  <a:gd name="T9" fmla="*/ 4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11">
                    <a:moveTo>
                      <a:pt x="126" y="43"/>
                    </a:moveTo>
                    <a:cubicBezTo>
                      <a:pt x="164" y="61"/>
                      <a:pt x="213" y="97"/>
                      <a:pt x="213" y="97"/>
                    </a:cubicBezTo>
                    <a:cubicBezTo>
                      <a:pt x="213" y="97"/>
                      <a:pt x="156" y="111"/>
                      <a:pt x="119" y="94"/>
                    </a:cubicBezTo>
                    <a:cubicBezTo>
                      <a:pt x="81" y="77"/>
                      <a:pt x="0" y="73"/>
                      <a:pt x="11" y="47"/>
                    </a:cubicBezTo>
                    <a:cubicBezTo>
                      <a:pt x="30" y="0"/>
                      <a:pt x="89" y="26"/>
                      <a:pt x="126" y="4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510"/>
              <p:cNvSpPr/>
              <p:nvPr/>
            </p:nvSpPr>
            <p:spPr bwMode="auto">
              <a:xfrm>
                <a:off x="2635" y="3403"/>
                <a:ext cx="198" cy="79"/>
              </a:xfrm>
              <a:custGeom>
                <a:avLst/>
                <a:gdLst>
                  <a:gd name="T0" fmla="*/ 124 w 124"/>
                  <a:gd name="T1" fmla="*/ 44 h 49"/>
                  <a:gd name="T2" fmla="*/ 88 w 124"/>
                  <a:gd name="T3" fmla="*/ 45 h 49"/>
                  <a:gd name="T4" fmla="*/ 36 w 124"/>
                  <a:gd name="T5" fmla="*/ 29 h 49"/>
                  <a:gd name="T6" fmla="*/ 88 w 124"/>
                  <a:gd name="T7" fmla="*/ 34 h 49"/>
                  <a:gd name="T8" fmla="*/ 0 w 124"/>
                  <a:gd name="T9" fmla="*/ 12 h 49"/>
                  <a:gd name="T10" fmla="*/ 85 w 124"/>
                  <a:gd name="T11" fmla="*/ 26 h 49"/>
                  <a:gd name="T12" fmla="*/ 29 w 124"/>
                  <a:gd name="T13" fmla="*/ 1 h 49"/>
                  <a:gd name="T14" fmla="*/ 93 w 124"/>
                  <a:gd name="T15" fmla="*/ 26 h 49"/>
                  <a:gd name="T16" fmla="*/ 54 w 124"/>
                  <a:gd name="T17" fmla="*/ 0 h 49"/>
                  <a:gd name="T18" fmla="*/ 119 w 124"/>
                  <a:gd name="T19" fmla="*/ 30 h 49"/>
                  <a:gd name="T20" fmla="*/ 124 w 124"/>
                  <a:gd name="T21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4" h="49">
                    <a:moveTo>
                      <a:pt x="124" y="44"/>
                    </a:moveTo>
                    <a:cubicBezTo>
                      <a:pt x="124" y="44"/>
                      <a:pt x="101" y="49"/>
                      <a:pt x="88" y="45"/>
                    </a:cubicBezTo>
                    <a:cubicBezTo>
                      <a:pt x="80" y="42"/>
                      <a:pt x="36" y="29"/>
                      <a:pt x="36" y="29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119" y="30"/>
                      <a:pt x="119" y="30"/>
                      <a:pt x="119" y="30"/>
                    </a:cubicBezTo>
                    <a:lnTo>
                      <a:pt x="124" y="4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511"/>
              <p:cNvSpPr/>
              <p:nvPr/>
            </p:nvSpPr>
            <p:spPr bwMode="auto">
              <a:xfrm>
                <a:off x="2793" y="3411"/>
                <a:ext cx="141" cy="168"/>
              </a:xfrm>
              <a:custGeom>
                <a:avLst/>
                <a:gdLst>
                  <a:gd name="T0" fmla="*/ 0 w 88"/>
                  <a:gd name="T1" fmla="*/ 56 h 105"/>
                  <a:gd name="T2" fmla="*/ 47 w 88"/>
                  <a:gd name="T3" fmla="*/ 0 h 105"/>
                  <a:gd name="T4" fmla="*/ 88 w 88"/>
                  <a:gd name="T5" fmla="*/ 50 h 105"/>
                  <a:gd name="T6" fmla="*/ 47 w 88"/>
                  <a:gd name="T7" fmla="*/ 105 h 105"/>
                  <a:gd name="T8" fmla="*/ 0 w 88"/>
                  <a:gd name="T9" fmla="*/ 5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05">
                    <a:moveTo>
                      <a:pt x="0" y="56"/>
                    </a:moveTo>
                    <a:cubicBezTo>
                      <a:pt x="0" y="27"/>
                      <a:pt x="18" y="0"/>
                      <a:pt x="47" y="0"/>
                    </a:cubicBezTo>
                    <a:cubicBezTo>
                      <a:pt x="76" y="0"/>
                      <a:pt x="88" y="21"/>
                      <a:pt x="88" y="50"/>
                    </a:cubicBezTo>
                    <a:cubicBezTo>
                      <a:pt x="88" y="79"/>
                      <a:pt x="76" y="105"/>
                      <a:pt x="47" y="105"/>
                    </a:cubicBezTo>
                    <a:cubicBezTo>
                      <a:pt x="18" y="105"/>
                      <a:pt x="0" y="85"/>
                      <a:pt x="0" y="56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512"/>
              <p:cNvSpPr/>
              <p:nvPr/>
            </p:nvSpPr>
            <p:spPr bwMode="auto">
              <a:xfrm>
                <a:off x="2322" y="1166"/>
                <a:ext cx="775" cy="437"/>
              </a:xfrm>
              <a:custGeom>
                <a:avLst/>
                <a:gdLst>
                  <a:gd name="T0" fmla="*/ 0 w 485"/>
                  <a:gd name="T1" fmla="*/ 273 h 273"/>
                  <a:gd name="T2" fmla="*/ 243 w 485"/>
                  <a:gd name="T3" fmla="*/ 37 h 273"/>
                  <a:gd name="T4" fmla="*/ 485 w 485"/>
                  <a:gd name="T5" fmla="*/ 145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5" h="273">
                    <a:moveTo>
                      <a:pt x="0" y="273"/>
                    </a:moveTo>
                    <a:cubicBezTo>
                      <a:pt x="0" y="273"/>
                      <a:pt x="49" y="74"/>
                      <a:pt x="243" y="37"/>
                    </a:cubicBezTo>
                    <a:cubicBezTo>
                      <a:pt x="436" y="0"/>
                      <a:pt x="476" y="112"/>
                      <a:pt x="485" y="14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513"/>
              <p:cNvSpPr/>
              <p:nvPr/>
            </p:nvSpPr>
            <p:spPr bwMode="auto">
              <a:xfrm>
                <a:off x="2322" y="1384"/>
                <a:ext cx="398" cy="226"/>
              </a:xfrm>
              <a:custGeom>
                <a:avLst/>
                <a:gdLst>
                  <a:gd name="T0" fmla="*/ 0 w 249"/>
                  <a:gd name="T1" fmla="*/ 141 h 141"/>
                  <a:gd name="T2" fmla="*/ 124 w 249"/>
                  <a:gd name="T3" fmla="*/ 19 h 141"/>
                  <a:gd name="T4" fmla="*/ 249 w 249"/>
                  <a:gd name="T5" fmla="*/ 75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9" h="141">
                    <a:moveTo>
                      <a:pt x="0" y="141"/>
                    </a:moveTo>
                    <a:cubicBezTo>
                      <a:pt x="0" y="141"/>
                      <a:pt x="25" y="38"/>
                      <a:pt x="124" y="19"/>
                    </a:cubicBezTo>
                    <a:cubicBezTo>
                      <a:pt x="224" y="0"/>
                      <a:pt x="245" y="58"/>
                      <a:pt x="249" y="7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514"/>
              <p:cNvSpPr/>
              <p:nvPr/>
            </p:nvSpPr>
            <p:spPr bwMode="auto">
              <a:xfrm>
                <a:off x="2918" y="1378"/>
                <a:ext cx="315" cy="384"/>
              </a:xfrm>
              <a:custGeom>
                <a:avLst/>
                <a:gdLst>
                  <a:gd name="T0" fmla="*/ 9 w 197"/>
                  <a:gd name="T1" fmla="*/ 142 h 240"/>
                  <a:gd name="T2" fmla="*/ 108 w 197"/>
                  <a:gd name="T3" fmla="*/ 2 h 240"/>
                  <a:gd name="T4" fmla="*/ 195 w 197"/>
                  <a:gd name="T5" fmla="*/ 149 h 240"/>
                  <a:gd name="T6" fmla="*/ 174 w 197"/>
                  <a:gd name="T7" fmla="*/ 204 h 240"/>
                  <a:gd name="T8" fmla="*/ 129 w 197"/>
                  <a:gd name="T9" fmla="*/ 160 h 240"/>
                  <a:gd name="T10" fmla="*/ 99 w 197"/>
                  <a:gd name="T11" fmla="*/ 237 h 240"/>
                  <a:gd name="T12" fmla="*/ 82 w 197"/>
                  <a:gd name="T13" fmla="*/ 146 h 240"/>
                  <a:gd name="T14" fmla="*/ 25 w 197"/>
                  <a:gd name="T15" fmla="*/ 197 h 240"/>
                  <a:gd name="T16" fmla="*/ 9 w 197"/>
                  <a:gd name="T17" fmla="*/ 142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7" h="240">
                    <a:moveTo>
                      <a:pt x="9" y="142"/>
                    </a:moveTo>
                    <a:cubicBezTo>
                      <a:pt x="11" y="91"/>
                      <a:pt x="56" y="0"/>
                      <a:pt x="108" y="2"/>
                    </a:cubicBezTo>
                    <a:cubicBezTo>
                      <a:pt x="159" y="4"/>
                      <a:pt x="197" y="98"/>
                      <a:pt x="195" y="149"/>
                    </a:cubicBezTo>
                    <a:cubicBezTo>
                      <a:pt x="194" y="170"/>
                      <a:pt x="193" y="199"/>
                      <a:pt x="174" y="204"/>
                    </a:cubicBezTo>
                    <a:cubicBezTo>
                      <a:pt x="145" y="211"/>
                      <a:pt x="129" y="160"/>
                      <a:pt x="129" y="160"/>
                    </a:cubicBezTo>
                    <a:cubicBezTo>
                      <a:pt x="129" y="160"/>
                      <a:pt x="156" y="240"/>
                      <a:pt x="99" y="237"/>
                    </a:cubicBezTo>
                    <a:cubicBezTo>
                      <a:pt x="39" y="235"/>
                      <a:pt x="82" y="146"/>
                      <a:pt x="82" y="146"/>
                    </a:cubicBezTo>
                    <a:cubicBezTo>
                      <a:pt x="82" y="146"/>
                      <a:pt x="60" y="214"/>
                      <a:pt x="25" y="197"/>
                    </a:cubicBezTo>
                    <a:cubicBezTo>
                      <a:pt x="0" y="184"/>
                      <a:pt x="9" y="162"/>
                      <a:pt x="9" y="142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515"/>
              <p:cNvSpPr/>
              <p:nvPr/>
            </p:nvSpPr>
            <p:spPr bwMode="auto">
              <a:xfrm>
                <a:off x="3003" y="1379"/>
                <a:ext cx="184" cy="192"/>
              </a:xfrm>
              <a:custGeom>
                <a:avLst/>
                <a:gdLst>
                  <a:gd name="T0" fmla="*/ 33 w 115"/>
                  <a:gd name="T1" fmla="*/ 33 h 120"/>
                  <a:gd name="T2" fmla="*/ 11 w 115"/>
                  <a:gd name="T3" fmla="*/ 91 h 120"/>
                  <a:gd name="T4" fmla="*/ 42 w 115"/>
                  <a:gd name="T5" fmla="*/ 46 h 120"/>
                  <a:gd name="T6" fmla="*/ 29 w 115"/>
                  <a:gd name="T7" fmla="*/ 118 h 120"/>
                  <a:gd name="T8" fmla="*/ 57 w 115"/>
                  <a:gd name="T9" fmla="*/ 33 h 120"/>
                  <a:gd name="T10" fmla="*/ 55 w 115"/>
                  <a:gd name="T11" fmla="*/ 88 h 120"/>
                  <a:gd name="T12" fmla="*/ 66 w 115"/>
                  <a:gd name="T13" fmla="*/ 34 h 120"/>
                  <a:gd name="T14" fmla="*/ 79 w 115"/>
                  <a:gd name="T15" fmla="*/ 119 h 120"/>
                  <a:gd name="T16" fmla="*/ 84 w 115"/>
                  <a:gd name="T17" fmla="*/ 56 h 120"/>
                  <a:gd name="T18" fmla="*/ 107 w 115"/>
                  <a:gd name="T19" fmla="*/ 120 h 120"/>
                  <a:gd name="T20" fmla="*/ 95 w 115"/>
                  <a:gd name="T21" fmla="*/ 42 h 120"/>
                  <a:gd name="T22" fmla="*/ 114 w 115"/>
                  <a:gd name="T23" fmla="*/ 74 h 120"/>
                  <a:gd name="T24" fmla="*/ 90 w 115"/>
                  <a:gd name="T25" fmla="*/ 18 h 120"/>
                  <a:gd name="T26" fmla="*/ 55 w 115"/>
                  <a:gd name="T27" fmla="*/ 1 h 120"/>
                  <a:gd name="T28" fmla="*/ 9 w 115"/>
                  <a:gd name="T29" fmla="*/ 22 h 120"/>
                  <a:gd name="T30" fmla="*/ 0 w 115"/>
                  <a:gd name="T31" fmla="*/ 63 h 120"/>
                  <a:gd name="T32" fmla="*/ 33 w 115"/>
                  <a:gd name="T33" fmla="*/ 3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5" h="120">
                    <a:moveTo>
                      <a:pt x="33" y="33"/>
                    </a:moveTo>
                    <a:cubicBezTo>
                      <a:pt x="11" y="91"/>
                      <a:pt x="11" y="91"/>
                      <a:pt x="11" y="91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29" y="118"/>
                      <a:pt x="29" y="118"/>
                      <a:pt x="29" y="118"/>
                    </a:cubicBezTo>
                    <a:cubicBezTo>
                      <a:pt x="57" y="33"/>
                      <a:pt x="57" y="33"/>
                      <a:pt x="57" y="33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66" y="34"/>
                      <a:pt x="66" y="34"/>
                      <a:pt x="66" y="34"/>
                    </a:cubicBezTo>
                    <a:cubicBezTo>
                      <a:pt x="79" y="119"/>
                      <a:pt x="79" y="119"/>
                      <a:pt x="79" y="119"/>
                    </a:cubicBezTo>
                    <a:cubicBezTo>
                      <a:pt x="79" y="119"/>
                      <a:pt x="81" y="41"/>
                      <a:pt x="84" y="56"/>
                    </a:cubicBezTo>
                    <a:cubicBezTo>
                      <a:pt x="87" y="71"/>
                      <a:pt x="107" y="120"/>
                      <a:pt x="107" y="120"/>
                    </a:cubicBezTo>
                    <a:cubicBezTo>
                      <a:pt x="95" y="42"/>
                      <a:pt x="95" y="42"/>
                      <a:pt x="95" y="42"/>
                    </a:cubicBezTo>
                    <a:cubicBezTo>
                      <a:pt x="95" y="42"/>
                      <a:pt x="115" y="89"/>
                      <a:pt x="114" y="74"/>
                    </a:cubicBezTo>
                    <a:cubicBezTo>
                      <a:pt x="114" y="65"/>
                      <a:pt x="101" y="38"/>
                      <a:pt x="90" y="18"/>
                    </a:cubicBezTo>
                    <a:cubicBezTo>
                      <a:pt x="80" y="8"/>
                      <a:pt x="67" y="1"/>
                      <a:pt x="55" y="1"/>
                    </a:cubicBezTo>
                    <a:cubicBezTo>
                      <a:pt x="38" y="0"/>
                      <a:pt x="23" y="9"/>
                      <a:pt x="9" y="22"/>
                    </a:cubicBezTo>
                    <a:cubicBezTo>
                      <a:pt x="3" y="42"/>
                      <a:pt x="0" y="63"/>
                      <a:pt x="0" y="63"/>
                    </a:cubicBezTo>
                    <a:lnTo>
                      <a:pt x="33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516"/>
              <p:cNvSpPr/>
              <p:nvPr/>
            </p:nvSpPr>
            <p:spPr bwMode="auto">
              <a:xfrm>
                <a:off x="2608" y="1490"/>
                <a:ext cx="209" cy="254"/>
              </a:xfrm>
              <a:custGeom>
                <a:avLst/>
                <a:gdLst>
                  <a:gd name="T0" fmla="*/ 6 w 131"/>
                  <a:gd name="T1" fmla="*/ 94 h 159"/>
                  <a:gd name="T2" fmla="*/ 71 w 131"/>
                  <a:gd name="T3" fmla="*/ 1 h 159"/>
                  <a:gd name="T4" fmla="*/ 129 w 131"/>
                  <a:gd name="T5" fmla="*/ 99 h 159"/>
                  <a:gd name="T6" fmla="*/ 115 w 131"/>
                  <a:gd name="T7" fmla="*/ 136 h 159"/>
                  <a:gd name="T8" fmla="*/ 86 w 131"/>
                  <a:gd name="T9" fmla="*/ 106 h 159"/>
                  <a:gd name="T10" fmla="*/ 65 w 131"/>
                  <a:gd name="T11" fmla="*/ 158 h 159"/>
                  <a:gd name="T12" fmla="*/ 54 w 131"/>
                  <a:gd name="T13" fmla="*/ 97 h 159"/>
                  <a:gd name="T14" fmla="*/ 17 w 131"/>
                  <a:gd name="T15" fmla="*/ 131 h 159"/>
                  <a:gd name="T16" fmla="*/ 6 w 131"/>
                  <a:gd name="T17" fmla="*/ 94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1" h="159">
                    <a:moveTo>
                      <a:pt x="6" y="94"/>
                    </a:moveTo>
                    <a:cubicBezTo>
                      <a:pt x="7" y="60"/>
                      <a:pt x="37" y="0"/>
                      <a:pt x="71" y="1"/>
                    </a:cubicBezTo>
                    <a:cubicBezTo>
                      <a:pt x="105" y="2"/>
                      <a:pt x="131" y="65"/>
                      <a:pt x="129" y="99"/>
                    </a:cubicBezTo>
                    <a:cubicBezTo>
                      <a:pt x="129" y="113"/>
                      <a:pt x="128" y="133"/>
                      <a:pt x="115" y="136"/>
                    </a:cubicBezTo>
                    <a:cubicBezTo>
                      <a:pt x="96" y="140"/>
                      <a:pt x="86" y="106"/>
                      <a:pt x="86" y="106"/>
                    </a:cubicBezTo>
                    <a:cubicBezTo>
                      <a:pt x="86" y="106"/>
                      <a:pt x="104" y="159"/>
                      <a:pt x="65" y="158"/>
                    </a:cubicBezTo>
                    <a:cubicBezTo>
                      <a:pt x="26" y="156"/>
                      <a:pt x="54" y="97"/>
                      <a:pt x="54" y="97"/>
                    </a:cubicBezTo>
                    <a:cubicBezTo>
                      <a:pt x="54" y="97"/>
                      <a:pt x="39" y="142"/>
                      <a:pt x="17" y="131"/>
                    </a:cubicBezTo>
                    <a:cubicBezTo>
                      <a:pt x="0" y="122"/>
                      <a:pt x="5" y="108"/>
                      <a:pt x="6" y="94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517"/>
              <p:cNvSpPr/>
              <p:nvPr/>
            </p:nvSpPr>
            <p:spPr bwMode="auto">
              <a:xfrm>
                <a:off x="2664" y="1491"/>
                <a:ext cx="121" cy="127"/>
              </a:xfrm>
              <a:custGeom>
                <a:avLst/>
                <a:gdLst>
                  <a:gd name="T0" fmla="*/ 22 w 76"/>
                  <a:gd name="T1" fmla="*/ 21 h 79"/>
                  <a:gd name="T2" fmla="*/ 7 w 76"/>
                  <a:gd name="T3" fmla="*/ 60 h 79"/>
                  <a:gd name="T4" fmla="*/ 28 w 76"/>
                  <a:gd name="T5" fmla="*/ 30 h 79"/>
                  <a:gd name="T6" fmla="*/ 20 w 76"/>
                  <a:gd name="T7" fmla="*/ 78 h 79"/>
                  <a:gd name="T8" fmla="*/ 39 w 76"/>
                  <a:gd name="T9" fmla="*/ 22 h 79"/>
                  <a:gd name="T10" fmla="*/ 38 w 76"/>
                  <a:gd name="T11" fmla="*/ 58 h 79"/>
                  <a:gd name="T12" fmla="*/ 45 w 76"/>
                  <a:gd name="T13" fmla="*/ 22 h 79"/>
                  <a:gd name="T14" fmla="*/ 53 w 76"/>
                  <a:gd name="T15" fmla="*/ 79 h 79"/>
                  <a:gd name="T16" fmla="*/ 56 w 76"/>
                  <a:gd name="T17" fmla="*/ 37 h 79"/>
                  <a:gd name="T18" fmla="*/ 71 w 76"/>
                  <a:gd name="T19" fmla="*/ 79 h 79"/>
                  <a:gd name="T20" fmla="*/ 63 w 76"/>
                  <a:gd name="T21" fmla="*/ 27 h 79"/>
                  <a:gd name="T22" fmla="*/ 76 w 76"/>
                  <a:gd name="T23" fmla="*/ 49 h 79"/>
                  <a:gd name="T24" fmla="*/ 60 w 76"/>
                  <a:gd name="T25" fmla="*/ 11 h 79"/>
                  <a:gd name="T26" fmla="*/ 36 w 76"/>
                  <a:gd name="T27" fmla="*/ 0 h 79"/>
                  <a:gd name="T28" fmla="*/ 6 w 76"/>
                  <a:gd name="T29" fmla="*/ 14 h 79"/>
                  <a:gd name="T30" fmla="*/ 0 w 76"/>
                  <a:gd name="T31" fmla="*/ 41 h 79"/>
                  <a:gd name="T32" fmla="*/ 22 w 76"/>
                  <a:gd name="T33" fmla="*/ 21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79">
                    <a:moveTo>
                      <a:pt x="22" y="21"/>
                    </a:moveTo>
                    <a:cubicBezTo>
                      <a:pt x="7" y="60"/>
                      <a:pt x="7" y="60"/>
                      <a:pt x="7" y="6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0" y="78"/>
                      <a:pt x="20" y="78"/>
                      <a:pt x="20" y="78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53" y="79"/>
                      <a:pt x="54" y="27"/>
                      <a:pt x="56" y="37"/>
                    </a:cubicBezTo>
                    <a:cubicBezTo>
                      <a:pt x="58" y="46"/>
                      <a:pt x="71" y="79"/>
                      <a:pt x="71" y="79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76" y="59"/>
                      <a:pt x="76" y="49"/>
                    </a:cubicBezTo>
                    <a:cubicBezTo>
                      <a:pt x="76" y="43"/>
                      <a:pt x="67" y="25"/>
                      <a:pt x="60" y="11"/>
                    </a:cubicBezTo>
                    <a:cubicBezTo>
                      <a:pt x="53" y="5"/>
                      <a:pt x="45" y="0"/>
                      <a:pt x="36" y="0"/>
                    </a:cubicBezTo>
                    <a:cubicBezTo>
                      <a:pt x="26" y="0"/>
                      <a:pt x="15" y="5"/>
                      <a:pt x="6" y="14"/>
                    </a:cubicBezTo>
                    <a:cubicBezTo>
                      <a:pt x="2" y="27"/>
                      <a:pt x="0" y="41"/>
                      <a:pt x="0" y="41"/>
                    </a:cubicBez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518"/>
              <p:cNvSpPr/>
              <p:nvPr/>
            </p:nvSpPr>
            <p:spPr bwMode="auto">
              <a:xfrm>
                <a:off x="1831" y="189"/>
                <a:ext cx="1086" cy="945"/>
              </a:xfrm>
              <a:custGeom>
                <a:avLst/>
                <a:gdLst>
                  <a:gd name="T0" fmla="*/ 641 w 679"/>
                  <a:gd name="T1" fmla="*/ 542 h 591"/>
                  <a:gd name="T2" fmla="*/ 490 w 679"/>
                  <a:gd name="T3" fmla="*/ 489 h 591"/>
                  <a:gd name="T4" fmla="*/ 381 w 679"/>
                  <a:gd name="T5" fmla="*/ 449 h 591"/>
                  <a:gd name="T6" fmla="*/ 200 w 679"/>
                  <a:gd name="T7" fmla="*/ 445 h 591"/>
                  <a:gd name="T8" fmla="*/ 58 w 679"/>
                  <a:gd name="T9" fmla="*/ 564 h 591"/>
                  <a:gd name="T10" fmla="*/ 0 w 679"/>
                  <a:gd name="T11" fmla="*/ 591 h 591"/>
                  <a:gd name="T12" fmla="*/ 183 w 679"/>
                  <a:gd name="T13" fmla="*/ 433 h 591"/>
                  <a:gd name="T14" fmla="*/ 330 w 679"/>
                  <a:gd name="T15" fmla="*/ 409 h 591"/>
                  <a:gd name="T16" fmla="*/ 259 w 679"/>
                  <a:gd name="T17" fmla="*/ 373 h 591"/>
                  <a:gd name="T18" fmla="*/ 161 w 679"/>
                  <a:gd name="T19" fmla="*/ 337 h 591"/>
                  <a:gd name="T20" fmla="*/ 125 w 679"/>
                  <a:gd name="T21" fmla="*/ 323 h 591"/>
                  <a:gd name="T22" fmla="*/ 198 w 679"/>
                  <a:gd name="T23" fmla="*/ 332 h 591"/>
                  <a:gd name="T24" fmla="*/ 318 w 679"/>
                  <a:gd name="T25" fmla="*/ 381 h 591"/>
                  <a:gd name="T26" fmla="*/ 257 w 679"/>
                  <a:gd name="T27" fmla="*/ 295 h 591"/>
                  <a:gd name="T28" fmla="*/ 207 w 679"/>
                  <a:gd name="T29" fmla="*/ 212 h 591"/>
                  <a:gd name="T30" fmla="*/ 157 w 679"/>
                  <a:gd name="T31" fmla="*/ 97 h 591"/>
                  <a:gd name="T32" fmla="*/ 159 w 679"/>
                  <a:gd name="T33" fmla="*/ 0 h 591"/>
                  <a:gd name="T34" fmla="*/ 182 w 679"/>
                  <a:gd name="T35" fmla="*/ 136 h 591"/>
                  <a:gd name="T36" fmla="*/ 259 w 679"/>
                  <a:gd name="T37" fmla="*/ 262 h 591"/>
                  <a:gd name="T38" fmla="*/ 327 w 679"/>
                  <a:gd name="T39" fmla="*/ 351 h 591"/>
                  <a:gd name="T40" fmla="*/ 411 w 679"/>
                  <a:gd name="T41" fmla="*/ 425 h 591"/>
                  <a:gd name="T42" fmla="*/ 465 w 679"/>
                  <a:gd name="T43" fmla="*/ 460 h 591"/>
                  <a:gd name="T44" fmla="*/ 579 w 679"/>
                  <a:gd name="T45" fmla="*/ 503 h 591"/>
                  <a:gd name="T46" fmla="*/ 679 w 679"/>
                  <a:gd name="T47" fmla="*/ 532 h 591"/>
                  <a:gd name="T48" fmla="*/ 641 w 679"/>
                  <a:gd name="T49" fmla="*/ 542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79" h="591">
                    <a:moveTo>
                      <a:pt x="641" y="542"/>
                    </a:moveTo>
                    <a:cubicBezTo>
                      <a:pt x="641" y="542"/>
                      <a:pt x="548" y="515"/>
                      <a:pt x="490" y="489"/>
                    </a:cubicBezTo>
                    <a:cubicBezTo>
                      <a:pt x="433" y="464"/>
                      <a:pt x="381" y="449"/>
                      <a:pt x="381" y="449"/>
                    </a:cubicBezTo>
                    <a:cubicBezTo>
                      <a:pt x="381" y="449"/>
                      <a:pt x="267" y="418"/>
                      <a:pt x="200" y="445"/>
                    </a:cubicBezTo>
                    <a:cubicBezTo>
                      <a:pt x="129" y="474"/>
                      <a:pt x="58" y="564"/>
                      <a:pt x="58" y="564"/>
                    </a:cubicBezTo>
                    <a:cubicBezTo>
                      <a:pt x="0" y="591"/>
                      <a:pt x="0" y="591"/>
                      <a:pt x="0" y="591"/>
                    </a:cubicBezTo>
                    <a:cubicBezTo>
                      <a:pt x="0" y="591"/>
                      <a:pt x="140" y="452"/>
                      <a:pt x="183" y="433"/>
                    </a:cubicBezTo>
                    <a:cubicBezTo>
                      <a:pt x="221" y="415"/>
                      <a:pt x="330" y="409"/>
                      <a:pt x="330" y="409"/>
                    </a:cubicBezTo>
                    <a:cubicBezTo>
                      <a:pt x="259" y="373"/>
                      <a:pt x="259" y="373"/>
                      <a:pt x="259" y="373"/>
                    </a:cubicBezTo>
                    <a:cubicBezTo>
                      <a:pt x="161" y="337"/>
                      <a:pt x="161" y="337"/>
                      <a:pt x="161" y="337"/>
                    </a:cubicBezTo>
                    <a:cubicBezTo>
                      <a:pt x="125" y="323"/>
                      <a:pt x="125" y="323"/>
                      <a:pt x="125" y="323"/>
                    </a:cubicBezTo>
                    <a:cubicBezTo>
                      <a:pt x="198" y="332"/>
                      <a:pt x="198" y="332"/>
                      <a:pt x="198" y="332"/>
                    </a:cubicBezTo>
                    <a:cubicBezTo>
                      <a:pt x="318" y="381"/>
                      <a:pt x="318" y="381"/>
                      <a:pt x="318" y="381"/>
                    </a:cubicBezTo>
                    <a:cubicBezTo>
                      <a:pt x="257" y="295"/>
                      <a:pt x="257" y="295"/>
                      <a:pt x="257" y="295"/>
                    </a:cubicBezTo>
                    <a:cubicBezTo>
                      <a:pt x="257" y="295"/>
                      <a:pt x="217" y="230"/>
                      <a:pt x="207" y="212"/>
                    </a:cubicBezTo>
                    <a:cubicBezTo>
                      <a:pt x="191" y="183"/>
                      <a:pt x="164" y="128"/>
                      <a:pt x="157" y="97"/>
                    </a:cubicBezTo>
                    <a:cubicBezTo>
                      <a:pt x="152" y="70"/>
                      <a:pt x="159" y="0"/>
                      <a:pt x="159" y="0"/>
                    </a:cubicBezTo>
                    <a:cubicBezTo>
                      <a:pt x="159" y="0"/>
                      <a:pt x="170" y="104"/>
                      <a:pt x="182" y="136"/>
                    </a:cubicBezTo>
                    <a:cubicBezTo>
                      <a:pt x="195" y="171"/>
                      <a:pt x="259" y="262"/>
                      <a:pt x="259" y="262"/>
                    </a:cubicBezTo>
                    <a:cubicBezTo>
                      <a:pt x="259" y="262"/>
                      <a:pt x="307" y="331"/>
                      <a:pt x="327" y="351"/>
                    </a:cubicBezTo>
                    <a:cubicBezTo>
                      <a:pt x="346" y="371"/>
                      <a:pt x="393" y="405"/>
                      <a:pt x="411" y="425"/>
                    </a:cubicBezTo>
                    <a:cubicBezTo>
                      <a:pt x="426" y="440"/>
                      <a:pt x="447" y="450"/>
                      <a:pt x="465" y="460"/>
                    </a:cubicBezTo>
                    <a:cubicBezTo>
                      <a:pt x="492" y="474"/>
                      <a:pt x="553" y="492"/>
                      <a:pt x="579" y="503"/>
                    </a:cubicBezTo>
                    <a:cubicBezTo>
                      <a:pt x="601" y="512"/>
                      <a:pt x="679" y="532"/>
                      <a:pt x="679" y="532"/>
                    </a:cubicBezTo>
                    <a:lnTo>
                      <a:pt x="641" y="5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519"/>
              <p:cNvSpPr/>
              <p:nvPr/>
            </p:nvSpPr>
            <p:spPr bwMode="auto">
              <a:xfrm>
                <a:off x="2034" y="885"/>
                <a:ext cx="110" cy="334"/>
              </a:xfrm>
              <a:custGeom>
                <a:avLst/>
                <a:gdLst>
                  <a:gd name="T0" fmla="*/ 69 w 69"/>
                  <a:gd name="T1" fmla="*/ 0 h 209"/>
                  <a:gd name="T2" fmla="*/ 37 w 69"/>
                  <a:gd name="T3" fmla="*/ 93 h 209"/>
                  <a:gd name="T4" fmla="*/ 0 w 69"/>
                  <a:gd name="T5" fmla="*/ 209 h 209"/>
                  <a:gd name="T6" fmla="*/ 0 w 69"/>
                  <a:gd name="T7" fmla="*/ 190 h 209"/>
                  <a:gd name="T8" fmla="*/ 27 w 69"/>
                  <a:gd name="T9" fmla="*/ 89 h 209"/>
                  <a:gd name="T10" fmla="*/ 43 w 69"/>
                  <a:gd name="T11" fmla="*/ 22 h 209"/>
                  <a:gd name="T12" fmla="*/ 69 w 69"/>
                  <a:gd name="T1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9" h="209">
                    <a:moveTo>
                      <a:pt x="69" y="0"/>
                    </a:moveTo>
                    <a:cubicBezTo>
                      <a:pt x="69" y="0"/>
                      <a:pt x="47" y="62"/>
                      <a:pt x="37" y="93"/>
                    </a:cubicBezTo>
                    <a:cubicBezTo>
                      <a:pt x="26" y="125"/>
                      <a:pt x="0" y="209"/>
                      <a:pt x="0" y="209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190"/>
                      <a:pt x="23" y="102"/>
                      <a:pt x="27" y="89"/>
                    </a:cubicBezTo>
                    <a:cubicBezTo>
                      <a:pt x="39" y="46"/>
                      <a:pt x="43" y="22"/>
                      <a:pt x="43" y="22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520"/>
              <p:cNvSpPr/>
              <p:nvPr/>
            </p:nvSpPr>
            <p:spPr bwMode="auto">
              <a:xfrm>
                <a:off x="2072" y="1053"/>
                <a:ext cx="47" cy="149"/>
              </a:xfrm>
              <a:custGeom>
                <a:avLst/>
                <a:gdLst>
                  <a:gd name="T0" fmla="*/ 0 w 29"/>
                  <a:gd name="T1" fmla="*/ 16 h 93"/>
                  <a:gd name="T2" fmla="*/ 12 w 29"/>
                  <a:gd name="T3" fmla="*/ 44 h 93"/>
                  <a:gd name="T4" fmla="*/ 29 w 29"/>
                  <a:gd name="T5" fmla="*/ 93 h 93"/>
                  <a:gd name="T6" fmla="*/ 29 w 29"/>
                  <a:gd name="T7" fmla="*/ 73 h 93"/>
                  <a:gd name="T8" fmla="*/ 14 w 29"/>
                  <a:gd name="T9" fmla="*/ 30 h 93"/>
                  <a:gd name="T10" fmla="*/ 6 w 29"/>
                  <a:gd name="T11" fmla="*/ 0 h 93"/>
                  <a:gd name="T12" fmla="*/ 0 w 29"/>
                  <a:gd name="T13" fmla="*/ 16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93">
                    <a:moveTo>
                      <a:pt x="0" y="16"/>
                    </a:moveTo>
                    <a:cubicBezTo>
                      <a:pt x="0" y="16"/>
                      <a:pt x="7" y="35"/>
                      <a:pt x="12" y="44"/>
                    </a:cubicBezTo>
                    <a:cubicBezTo>
                      <a:pt x="18" y="57"/>
                      <a:pt x="29" y="93"/>
                      <a:pt x="29" y="93"/>
                    </a:cubicBezTo>
                    <a:cubicBezTo>
                      <a:pt x="29" y="73"/>
                      <a:pt x="29" y="73"/>
                      <a:pt x="29" y="73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521"/>
              <p:cNvSpPr/>
              <p:nvPr/>
            </p:nvSpPr>
            <p:spPr bwMode="auto">
              <a:xfrm>
                <a:off x="1901" y="290"/>
                <a:ext cx="163" cy="134"/>
              </a:xfrm>
              <a:custGeom>
                <a:avLst/>
                <a:gdLst>
                  <a:gd name="T0" fmla="*/ 0 w 102"/>
                  <a:gd name="T1" fmla="*/ 4 h 84"/>
                  <a:gd name="T2" fmla="*/ 42 w 102"/>
                  <a:gd name="T3" fmla="*/ 71 h 84"/>
                  <a:gd name="T4" fmla="*/ 100 w 102"/>
                  <a:gd name="T5" fmla="*/ 58 h 84"/>
                  <a:gd name="T6" fmla="*/ 100 w 102"/>
                  <a:gd name="T7" fmla="*/ 57 h 84"/>
                  <a:gd name="T8" fmla="*/ 62 w 102"/>
                  <a:gd name="T9" fmla="*/ 53 h 84"/>
                  <a:gd name="T10" fmla="*/ 22 w 102"/>
                  <a:gd name="T11" fmla="*/ 21 h 84"/>
                  <a:gd name="T12" fmla="*/ 66 w 102"/>
                  <a:gd name="T13" fmla="*/ 47 h 84"/>
                  <a:gd name="T14" fmla="*/ 102 w 102"/>
                  <a:gd name="T15" fmla="*/ 48 h 84"/>
                  <a:gd name="T16" fmla="*/ 64 w 102"/>
                  <a:gd name="T17" fmla="*/ 12 h 84"/>
                  <a:gd name="T18" fmla="*/ 0 w 102"/>
                  <a:gd name="T1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84">
                    <a:moveTo>
                      <a:pt x="0" y="4"/>
                    </a:moveTo>
                    <a:cubicBezTo>
                      <a:pt x="0" y="4"/>
                      <a:pt x="11" y="58"/>
                      <a:pt x="42" y="71"/>
                    </a:cubicBezTo>
                    <a:cubicBezTo>
                      <a:pt x="73" y="84"/>
                      <a:pt x="93" y="75"/>
                      <a:pt x="100" y="58"/>
                    </a:cubicBezTo>
                    <a:cubicBezTo>
                      <a:pt x="100" y="58"/>
                      <a:pt x="100" y="58"/>
                      <a:pt x="100" y="57"/>
                    </a:cubicBezTo>
                    <a:cubicBezTo>
                      <a:pt x="100" y="57"/>
                      <a:pt x="81" y="60"/>
                      <a:pt x="62" y="53"/>
                    </a:cubicBezTo>
                    <a:cubicBezTo>
                      <a:pt x="36" y="43"/>
                      <a:pt x="22" y="21"/>
                      <a:pt x="22" y="21"/>
                    </a:cubicBezTo>
                    <a:cubicBezTo>
                      <a:pt x="22" y="21"/>
                      <a:pt x="47" y="40"/>
                      <a:pt x="66" y="47"/>
                    </a:cubicBezTo>
                    <a:cubicBezTo>
                      <a:pt x="85" y="54"/>
                      <a:pt x="102" y="48"/>
                      <a:pt x="102" y="48"/>
                    </a:cubicBezTo>
                    <a:cubicBezTo>
                      <a:pt x="101" y="35"/>
                      <a:pt x="89" y="22"/>
                      <a:pt x="64" y="12"/>
                    </a:cubicBezTo>
                    <a:cubicBezTo>
                      <a:pt x="33" y="0"/>
                      <a:pt x="0" y="4"/>
                      <a:pt x="0" y="4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522"/>
              <p:cNvSpPr/>
              <p:nvPr/>
            </p:nvSpPr>
            <p:spPr bwMode="auto">
              <a:xfrm>
                <a:off x="1700" y="1134"/>
                <a:ext cx="155" cy="149"/>
              </a:xfrm>
              <a:custGeom>
                <a:avLst/>
                <a:gdLst>
                  <a:gd name="T0" fmla="*/ 0 w 97"/>
                  <a:gd name="T1" fmla="*/ 89 h 93"/>
                  <a:gd name="T2" fmla="*/ 76 w 97"/>
                  <a:gd name="T3" fmla="*/ 66 h 93"/>
                  <a:gd name="T4" fmla="*/ 80 w 97"/>
                  <a:gd name="T5" fmla="*/ 7 h 93"/>
                  <a:gd name="T6" fmla="*/ 79 w 97"/>
                  <a:gd name="T7" fmla="*/ 7 h 93"/>
                  <a:gd name="T8" fmla="*/ 64 w 97"/>
                  <a:gd name="T9" fmla="*/ 42 h 93"/>
                  <a:gd name="T10" fmla="*/ 23 w 97"/>
                  <a:gd name="T11" fmla="*/ 71 h 93"/>
                  <a:gd name="T12" fmla="*/ 60 w 97"/>
                  <a:gd name="T13" fmla="*/ 37 h 93"/>
                  <a:gd name="T14" fmla="*/ 70 w 97"/>
                  <a:gd name="T15" fmla="*/ 2 h 93"/>
                  <a:gd name="T16" fmla="*/ 26 w 97"/>
                  <a:gd name="T17" fmla="*/ 29 h 93"/>
                  <a:gd name="T18" fmla="*/ 0 w 97"/>
                  <a:gd name="T19" fmla="*/ 8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7" h="93">
                    <a:moveTo>
                      <a:pt x="0" y="89"/>
                    </a:moveTo>
                    <a:cubicBezTo>
                      <a:pt x="0" y="89"/>
                      <a:pt x="55" y="93"/>
                      <a:pt x="76" y="66"/>
                    </a:cubicBezTo>
                    <a:cubicBezTo>
                      <a:pt x="97" y="40"/>
                      <a:pt x="94" y="18"/>
                      <a:pt x="80" y="7"/>
                    </a:cubicBezTo>
                    <a:cubicBezTo>
                      <a:pt x="79" y="7"/>
                      <a:pt x="79" y="7"/>
                      <a:pt x="79" y="7"/>
                    </a:cubicBezTo>
                    <a:cubicBezTo>
                      <a:pt x="79" y="7"/>
                      <a:pt x="76" y="25"/>
                      <a:pt x="64" y="42"/>
                    </a:cubicBezTo>
                    <a:cubicBezTo>
                      <a:pt x="47" y="64"/>
                      <a:pt x="23" y="71"/>
                      <a:pt x="23" y="71"/>
                    </a:cubicBezTo>
                    <a:cubicBezTo>
                      <a:pt x="23" y="71"/>
                      <a:pt x="48" y="53"/>
                      <a:pt x="60" y="37"/>
                    </a:cubicBezTo>
                    <a:cubicBezTo>
                      <a:pt x="71" y="21"/>
                      <a:pt x="70" y="2"/>
                      <a:pt x="70" y="2"/>
                    </a:cubicBezTo>
                    <a:cubicBezTo>
                      <a:pt x="57" y="0"/>
                      <a:pt x="42" y="8"/>
                      <a:pt x="26" y="29"/>
                    </a:cubicBezTo>
                    <a:cubicBezTo>
                      <a:pt x="5" y="56"/>
                      <a:pt x="0" y="89"/>
                      <a:pt x="0" y="8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523"/>
              <p:cNvSpPr/>
              <p:nvPr/>
            </p:nvSpPr>
            <p:spPr bwMode="auto">
              <a:xfrm>
                <a:off x="1900" y="675"/>
                <a:ext cx="126" cy="71"/>
              </a:xfrm>
              <a:custGeom>
                <a:avLst/>
                <a:gdLst>
                  <a:gd name="T0" fmla="*/ 0 w 79"/>
                  <a:gd name="T1" fmla="*/ 12 h 44"/>
                  <a:gd name="T2" fmla="*/ 46 w 79"/>
                  <a:gd name="T3" fmla="*/ 43 h 44"/>
                  <a:gd name="T4" fmla="*/ 78 w 79"/>
                  <a:gd name="T5" fmla="*/ 19 h 44"/>
                  <a:gd name="T6" fmla="*/ 78 w 79"/>
                  <a:gd name="T7" fmla="*/ 18 h 44"/>
                  <a:gd name="T8" fmla="*/ 53 w 79"/>
                  <a:gd name="T9" fmla="*/ 26 h 44"/>
                  <a:gd name="T10" fmla="*/ 19 w 79"/>
                  <a:gd name="T11" fmla="*/ 17 h 44"/>
                  <a:gd name="T12" fmla="*/ 54 w 79"/>
                  <a:gd name="T13" fmla="*/ 21 h 44"/>
                  <a:gd name="T14" fmla="*/ 77 w 79"/>
                  <a:gd name="T15" fmla="*/ 12 h 44"/>
                  <a:gd name="T16" fmla="*/ 43 w 79"/>
                  <a:gd name="T17" fmla="*/ 0 h 44"/>
                  <a:gd name="T18" fmla="*/ 0 w 79"/>
                  <a:gd name="T19" fmla="*/ 1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44">
                    <a:moveTo>
                      <a:pt x="0" y="12"/>
                    </a:moveTo>
                    <a:cubicBezTo>
                      <a:pt x="0" y="12"/>
                      <a:pt x="23" y="44"/>
                      <a:pt x="46" y="43"/>
                    </a:cubicBezTo>
                    <a:cubicBezTo>
                      <a:pt x="69" y="42"/>
                      <a:pt x="79" y="31"/>
                      <a:pt x="78" y="19"/>
                    </a:cubicBezTo>
                    <a:cubicBezTo>
                      <a:pt x="78" y="19"/>
                      <a:pt x="78" y="18"/>
                      <a:pt x="78" y="18"/>
                    </a:cubicBezTo>
                    <a:cubicBezTo>
                      <a:pt x="78" y="18"/>
                      <a:pt x="67" y="25"/>
                      <a:pt x="53" y="26"/>
                    </a:cubicBezTo>
                    <a:cubicBezTo>
                      <a:pt x="34" y="27"/>
                      <a:pt x="19" y="17"/>
                      <a:pt x="19" y="17"/>
                    </a:cubicBezTo>
                    <a:cubicBezTo>
                      <a:pt x="19" y="17"/>
                      <a:pt x="40" y="22"/>
                      <a:pt x="54" y="21"/>
                    </a:cubicBezTo>
                    <a:cubicBezTo>
                      <a:pt x="68" y="20"/>
                      <a:pt x="77" y="12"/>
                      <a:pt x="77" y="12"/>
                    </a:cubicBezTo>
                    <a:cubicBezTo>
                      <a:pt x="72" y="4"/>
                      <a:pt x="61" y="0"/>
                      <a:pt x="43" y="0"/>
                    </a:cubicBezTo>
                    <a:cubicBezTo>
                      <a:pt x="20" y="1"/>
                      <a:pt x="0" y="12"/>
                      <a:pt x="0" y="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524"/>
              <p:cNvSpPr/>
              <p:nvPr/>
            </p:nvSpPr>
            <p:spPr bwMode="auto">
              <a:xfrm>
                <a:off x="1898" y="1112"/>
                <a:ext cx="70" cy="122"/>
              </a:xfrm>
              <a:custGeom>
                <a:avLst/>
                <a:gdLst>
                  <a:gd name="T0" fmla="*/ 10 w 44"/>
                  <a:gd name="T1" fmla="*/ 76 h 76"/>
                  <a:gd name="T2" fmla="*/ 43 w 44"/>
                  <a:gd name="T3" fmla="*/ 34 h 76"/>
                  <a:gd name="T4" fmla="*/ 21 w 44"/>
                  <a:gd name="T5" fmla="*/ 3 h 76"/>
                  <a:gd name="T6" fmla="*/ 21 w 44"/>
                  <a:gd name="T7" fmla="*/ 3 h 76"/>
                  <a:gd name="T8" fmla="*/ 27 w 44"/>
                  <a:gd name="T9" fmla="*/ 26 h 76"/>
                  <a:gd name="T10" fmla="*/ 16 w 44"/>
                  <a:gd name="T11" fmla="*/ 58 h 76"/>
                  <a:gd name="T12" fmla="*/ 22 w 44"/>
                  <a:gd name="T13" fmla="*/ 23 h 76"/>
                  <a:gd name="T14" fmla="*/ 14 w 44"/>
                  <a:gd name="T15" fmla="*/ 0 h 76"/>
                  <a:gd name="T16" fmla="*/ 0 w 44"/>
                  <a:gd name="T17" fmla="*/ 33 h 76"/>
                  <a:gd name="T18" fmla="*/ 10 w 4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76">
                    <a:moveTo>
                      <a:pt x="10" y="76"/>
                    </a:moveTo>
                    <a:cubicBezTo>
                      <a:pt x="10" y="76"/>
                      <a:pt x="43" y="58"/>
                      <a:pt x="43" y="34"/>
                    </a:cubicBezTo>
                    <a:cubicBezTo>
                      <a:pt x="44" y="11"/>
                      <a:pt x="34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7" y="12"/>
                      <a:pt x="27" y="26"/>
                    </a:cubicBezTo>
                    <a:cubicBezTo>
                      <a:pt x="27" y="45"/>
                      <a:pt x="16" y="58"/>
                      <a:pt x="16" y="58"/>
                    </a:cubicBezTo>
                    <a:cubicBezTo>
                      <a:pt x="16" y="58"/>
                      <a:pt x="22" y="37"/>
                      <a:pt x="22" y="23"/>
                    </a:cubicBezTo>
                    <a:cubicBezTo>
                      <a:pt x="22" y="10"/>
                      <a:pt x="14" y="0"/>
                      <a:pt x="14" y="0"/>
                    </a:cubicBezTo>
                    <a:cubicBezTo>
                      <a:pt x="6" y="4"/>
                      <a:pt x="1" y="14"/>
                      <a:pt x="0" y="33"/>
                    </a:cubicBezTo>
                    <a:cubicBezTo>
                      <a:pt x="0" y="56"/>
                      <a:pt x="10" y="76"/>
                      <a:pt x="10" y="7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525"/>
              <p:cNvSpPr/>
              <p:nvPr/>
            </p:nvSpPr>
            <p:spPr bwMode="auto">
              <a:xfrm>
                <a:off x="1997" y="-2"/>
                <a:ext cx="120" cy="188"/>
              </a:xfrm>
              <a:custGeom>
                <a:avLst/>
                <a:gdLst>
                  <a:gd name="T0" fmla="*/ 37 w 75"/>
                  <a:gd name="T1" fmla="*/ 0 h 117"/>
                  <a:gd name="T2" fmla="*/ 8 w 75"/>
                  <a:gd name="T3" fmla="*/ 74 h 117"/>
                  <a:gd name="T4" fmla="*/ 53 w 75"/>
                  <a:gd name="T5" fmla="*/ 113 h 117"/>
                  <a:gd name="T6" fmla="*/ 54 w 75"/>
                  <a:gd name="T7" fmla="*/ 112 h 117"/>
                  <a:gd name="T8" fmla="*/ 35 w 75"/>
                  <a:gd name="T9" fmla="*/ 79 h 117"/>
                  <a:gd name="T10" fmla="*/ 36 w 75"/>
                  <a:gd name="T11" fmla="*/ 28 h 117"/>
                  <a:gd name="T12" fmla="*/ 42 w 75"/>
                  <a:gd name="T13" fmla="*/ 79 h 117"/>
                  <a:gd name="T14" fmla="*/ 63 w 75"/>
                  <a:gd name="T15" fmla="*/ 108 h 117"/>
                  <a:gd name="T16" fmla="*/ 68 w 75"/>
                  <a:gd name="T17" fmla="*/ 56 h 117"/>
                  <a:gd name="T18" fmla="*/ 37 w 75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117">
                    <a:moveTo>
                      <a:pt x="37" y="0"/>
                    </a:moveTo>
                    <a:cubicBezTo>
                      <a:pt x="37" y="0"/>
                      <a:pt x="0" y="42"/>
                      <a:pt x="8" y="74"/>
                    </a:cubicBezTo>
                    <a:cubicBezTo>
                      <a:pt x="17" y="107"/>
                      <a:pt x="36" y="117"/>
                      <a:pt x="53" y="113"/>
                    </a:cubicBezTo>
                    <a:cubicBezTo>
                      <a:pt x="53" y="113"/>
                      <a:pt x="54" y="113"/>
                      <a:pt x="54" y="112"/>
                    </a:cubicBezTo>
                    <a:cubicBezTo>
                      <a:pt x="54" y="112"/>
                      <a:pt x="41" y="99"/>
                      <a:pt x="35" y="79"/>
                    </a:cubicBezTo>
                    <a:cubicBezTo>
                      <a:pt x="27" y="52"/>
                      <a:pt x="36" y="28"/>
                      <a:pt x="36" y="28"/>
                    </a:cubicBezTo>
                    <a:cubicBezTo>
                      <a:pt x="36" y="28"/>
                      <a:pt x="36" y="59"/>
                      <a:pt x="42" y="79"/>
                    </a:cubicBezTo>
                    <a:cubicBezTo>
                      <a:pt x="47" y="98"/>
                      <a:pt x="63" y="108"/>
                      <a:pt x="63" y="108"/>
                    </a:cubicBezTo>
                    <a:cubicBezTo>
                      <a:pt x="73" y="99"/>
                      <a:pt x="75" y="82"/>
                      <a:pt x="68" y="56"/>
                    </a:cubicBezTo>
                    <a:cubicBezTo>
                      <a:pt x="60" y="24"/>
                      <a:pt x="37" y="0"/>
                      <a:pt x="37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526"/>
              <p:cNvSpPr/>
              <p:nvPr/>
            </p:nvSpPr>
            <p:spPr bwMode="auto">
              <a:xfrm>
                <a:off x="1963" y="456"/>
                <a:ext cx="167" cy="131"/>
              </a:xfrm>
              <a:custGeom>
                <a:avLst/>
                <a:gdLst>
                  <a:gd name="T0" fmla="*/ 0 w 104"/>
                  <a:gd name="T1" fmla="*/ 6 h 82"/>
                  <a:gd name="T2" fmla="*/ 46 w 104"/>
                  <a:gd name="T3" fmla="*/ 71 h 82"/>
                  <a:gd name="T4" fmla="*/ 103 w 104"/>
                  <a:gd name="T5" fmla="*/ 56 h 82"/>
                  <a:gd name="T6" fmla="*/ 103 w 104"/>
                  <a:gd name="T7" fmla="*/ 55 h 82"/>
                  <a:gd name="T8" fmla="*/ 65 w 104"/>
                  <a:gd name="T9" fmla="*/ 52 h 82"/>
                  <a:gd name="T10" fmla="*/ 24 w 104"/>
                  <a:gd name="T11" fmla="*/ 22 h 82"/>
                  <a:gd name="T12" fmla="*/ 68 w 104"/>
                  <a:gd name="T13" fmla="*/ 46 h 82"/>
                  <a:gd name="T14" fmla="*/ 104 w 104"/>
                  <a:gd name="T15" fmla="*/ 45 h 82"/>
                  <a:gd name="T16" fmla="*/ 65 w 104"/>
                  <a:gd name="T17" fmla="*/ 12 h 82"/>
                  <a:gd name="T18" fmla="*/ 0 w 104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6"/>
                    </a:moveTo>
                    <a:cubicBezTo>
                      <a:pt x="0" y="6"/>
                      <a:pt x="14" y="60"/>
                      <a:pt x="46" y="71"/>
                    </a:cubicBezTo>
                    <a:cubicBezTo>
                      <a:pt x="77" y="82"/>
                      <a:pt x="97" y="73"/>
                      <a:pt x="103" y="56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3" y="55"/>
                      <a:pt x="84" y="58"/>
                      <a:pt x="65" y="52"/>
                    </a:cubicBezTo>
                    <a:cubicBezTo>
                      <a:pt x="38" y="43"/>
                      <a:pt x="24" y="22"/>
                      <a:pt x="24" y="22"/>
                    </a:cubicBezTo>
                    <a:cubicBezTo>
                      <a:pt x="24" y="22"/>
                      <a:pt x="49" y="40"/>
                      <a:pt x="68" y="46"/>
                    </a:cubicBezTo>
                    <a:cubicBezTo>
                      <a:pt x="87" y="52"/>
                      <a:pt x="104" y="45"/>
                      <a:pt x="104" y="45"/>
                    </a:cubicBezTo>
                    <a:cubicBezTo>
                      <a:pt x="103" y="32"/>
                      <a:pt x="90" y="20"/>
                      <a:pt x="65" y="12"/>
                    </a:cubicBezTo>
                    <a:cubicBezTo>
                      <a:pt x="33" y="0"/>
                      <a:pt x="0" y="6"/>
                      <a:pt x="0" y="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527"/>
              <p:cNvSpPr/>
              <p:nvPr/>
            </p:nvSpPr>
            <p:spPr bwMode="auto">
              <a:xfrm>
                <a:off x="1928" y="778"/>
                <a:ext cx="187" cy="113"/>
              </a:xfrm>
              <a:custGeom>
                <a:avLst/>
                <a:gdLst>
                  <a:gd name="T0" fmla="*/ 0 w 117"/>
                  <a:gd name="T1" fmla="*/ 42 h 71"/>
                  <a:gd name="T2" fmla="*/ 72 w 117"/>
                  <a:gd name="T3" fmla="*/ 5 h 71"/>
                  <a:gd name="T4" fmla="*/ 115 w 117"/>
                  <a:gd name="T5" fmla="*/ 46 h 71"/>
                  <a:gd name="T6" fmla="*/ 114 w 117"/>
                  <a:gd name="T7" fmla="*/ 47 h 71"/>
                  <a:gd name="T8" fmla="*/ 79 w 117"/>
                  <a:gd name="T9" fmla="*/ 31 h 71"/>
                  <a:gd name="T10" fmla="*/ 29 w 117"/>
                  <a:gd name="T11" fmla="*/ 38 h 71"/>
                  <a:gd name="T12" fmla="*/ 80 w 117"/>
                  <a:gd name="T13" fmla="*/ 38 h 71"/>
                  <a:gd name="T14" fmla="*/ 111 w 117"/>
                  <a:gd name="T15" fmla="*/ 56 h 71"/>
                  <a:gd name="T16" fmla="*/ 60 w 117"/>
                  <a:gd name="T17" fmla="*/ 67 h 71"/>
                  <a:gd name="T18" fmla="*/ 0 w 117"/>
                  <a:gd name="T19" fmla="*/ 4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0" y="42"/>
                    </a:moveTo>
                    <a:cubicBezTo>
                      <a:pt x="0" y="42"/>
                      <a:pt x="38" y="0"/>
                      <a:pt x="72" y="5"/>
                    </a:cubicBezTo>
                    <a:cubicBezTo>
                      <a:pt x="105" y="10"/>
                      <a:pt x="117" y="28"/>
                      <a:pt x="115" y="46"/>
                    </a:cubicBezTo>
                    <a:cubicBezTo>
                      <a:pt x="115" y="46"/>
                      <a:pt x="114" y="47"/>
                      <a:pt x="114" y="47"/>
                    </a:cubicBezTo>
                    <a:cubicBezTo>
                      <a:pt x="114" y="47"/>
                      <a:pt x="100" y="35"/>
                      <a:pt x="79" y="31"/>
                    </a:cubicBezTo>
                    <a:cubicBezTo>
                      <a:pt x="52" y="26"/>
                      <a:pt x="29" y="38"/>
                      <a:pt x="29" y="38"/>
                    </a:cubicBezTo>
                    <a:cubicBezTo>
                      <a:pt x="29" y="38"/>
                      <a:pt x="60" y="34"/>
                      <a:pt x="80" y="38"/>
                    </a:cubicBezTo>
                    <a:cubicBezTo>
                      <a:pt x="99" y="42"/>
                      <a:pt x="111" y="56"/>
                      <a:pt x="111" y="56"/>
                    </a:cubicBezTo>
                    <a:cubicBezTo>
                      <a:pt x="103" y="67"/>
                      <a:pt x="86" y="71"/>
                      <a:pt x="60" y="67"/>
                    </a:cubicBezTo>
                    <a:cubicBezTo>
                      <a:pt x="27" y="62"/>
                      <a:pt x="0" y="42"/>
                      <a:pt x="0" y="4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528"/>
              <p:cNvSpPr/>
              <p:nvPr/>
            </p:nvSpPr>
            <p:spPr bwMode="auto">
              <a:xfrm>
                <a:off x="2205" y="371"/>
                <a:ext cx="118" cy="187"/>
              </a:xfrm>
              <a:custGeom>
                <a:avLst/>
                <a:gdLst>
                  <a:gd name="T0" fmla="*/ 35 w 74"/>
                  <a:gd name="T1" fmla="*/ 0 h 117"/>
                  <a:gd name="T2" fmla="*/ 67 w 74"/>
                  <a:gd name="T3" fmla="*/ 73 h 117"/>
                  <a:gd name="T4" fmla="*/ 24 w 74"/>
                  <a:gd name="T5" fmla="*/ 113 h 117"/>
                  <a:gd name="T6" fmla="*/ 23 w 74"/>
                  <a:gd name="T7" fmla="*/ 113 h 117"/>
                  <a:gd name="T8" fmla="*/ 40 w 74"/>
                  <a:gd name="T9" fmla="*/ 79 h 117"/>
                  <a:gd name="T10" fmla="*/ 36 w 74"/>
                  <a:gd name="T11" fmla="*/ 28 h 117"/>
                  <a:gd name="T12" fmla="*/ 34 w 74"/>
                  <a:gd name="T13" fmla="*/ 79 h 117"/>
                  <a:gd name="T14" fmla="*/ 14 w 74"/>
                  <a:gd name="T15" fmla="*/ 109 h 117"/>
                  <a:gd name="T16" fmla="*/ 6 w 74"/>
                  <a:gd name="T17" fmla="*/ 58 h 117"/>
                  <a:gd name="T18" fmla="*/ 35 w 74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7">
                    <a:moveTo>
                      <a:pt x="35" y="0"/>
                    </a:moveTo>
                    <a:cubicBezTo>
                      <a:pt x="35" y="0"/>
                      <a:pt x="74" y="40"/>
                      <a:pt x="67" y="73"/>
                    </a:cubicBezTo>
                    <a:cubicBezTo>
                      <a:pt x="60" y="106"/>
                      <a:pt x="41" y="117"/>
                      <a:pt x="24" y="113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3" y="113"/>
                      <a:pt x="35" y="99"/>
                      <a:pt x="40" y="79"/>
                    </a:cubicBezTo>
                    <a:cubicBezTo>
                      <a:pt x="47" y="52"/>
                      <a:pt x="36" y="28"/>
                      <a:pt x="36" y="28"/>
                    </a:cubicBezTo>
                    <a:cubicBezTo>
                      <a:pt x="36" y="28"/>
                      <a:pt x="38" y="59"/>
                      <a:pt x="34" y="79"/>
                    </a:cubicBezTo>
                    <a:cubicBezTo>
                      <a:pt x="29" y="98"/>
                      <a:pt x="14" y="109"/>
                      <a:pt x="14" y="109"/>
                    </a:cubicBezTo>
                    <a:cubicBezTo>
                      <a:pt x="3" y="101"/>
                      <a:pt x="0" y="84"/>
                      <a:pt x="6" y="58"/>
                    </a:cubicBezTo>
                    <a:cubicBezTo>
                      <a:pt x="13" y="25"/>
                      <a:pt x="35" y="0"/>
                      <a:pt x="35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529"/>
              <p:cNvSpPr/>
              <p:nvPr/>
            </p:nvSpPr>
            <p:spPr bwMode="auto">
              <a:xfrm>
                <a:off x="2117" y="205"/>
                <a:ext cx="130" cy="187"/>
              </a:xfrm>
              <a:custGeom>
                <a:avLst/>
                <a:gdLst>
                  <a:gd name="T0" fmla="*/ 49 w 81"/>
                  <a:gd name="T1" fmla="*/ 0 h 117"/>
                  <a:gd name="T2" fmla="*/ 68 w 81"/>
                  <a:gd name="T3" fmla="*/ 78 h 117"/>
                  <a:gd name="T4" fmla="*/ 18 w 81"/>
                  <a:gd name="T5" fmla="*/ 110 h 117"/>
                  <a:gd name="T6" fmla="*/ 17 w 81"/>
                  <a:gd name="T7" fmla="*/ 110 h 117"/>
                  <a:gd name="T8" fmla="*/ 41 w 81"/>
                  <a:gd name="T9" fmla="*/ 79 h 117"/>
                  <a:gd name="T10" fmla="*/ 46 w 81"/>
                  <a:gd name="T11" fmla="*/ 29 h 117"/>
                  <a:gd name="T12" fmla="*/ 34 w 81"/>
                  <a:gd name="T13" fmla="*/ 78 h 117"/>
                  <a:gd name="T14" fmla="*/ 9 w 81"/>
                  <a:gd name="T15" fmla="*/ 104 h 117"/>
                  <a:gd name="T16" fmla="*/ 11 w 81"/>
                  <a:gd name="T17" fmla="*/ 52 h 117"/>
                  <a:gd name="T18" fmla="*/ 49 w 81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117">
                    <a:moveTo>
                      <a:pt x="49" y="0"/>
                    </a:moveTo>
                    <a:cubicBezTo>
                      <a:pt x="49" y="0"/>
                      <a:pt x="81" y="47"/>
                      <a:pt x="68" y="78"/>
                    </a:cubicBezTo>
                    <a:cubicBezTo>
                      <a:pt x="55" y="109"/>
                      <a:pt x="35" y="117"/>
                      <a:pt x="18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7" y="110"/>
                      <a:pt x="32" y="98"/>
                      <a:pt x="41" y="79"/>
                    </a:cubicBezTo>
                    <a:cubicBezTo>
                      <a:pt x="52" y="54"/>
                      <a:pt x="46" y="29"/>
                      <a:pt x="46" y="29"/>
                    </a:cubicBezTo>
                    <a:cubicBezTo>
                      <a:pt x="46" y="29"/>
                      <a:pt x="42" y="59"/>
                      <a:pt x="34" y="78"/>
                    </a:cubicBezTo>
                    <a:cubicBezTo>
                      <a:pt x="26" y="96"/>
                      <a:pt x="9" y="104"/>
                      <a:pt x="9" y="104"/>
                    </a:cubicBezTo>
                    <a:cubicBezTo>
                      <a:pt x="0" y="94"/>
                      <a:pt x="1" y="77"/>
                      <a:pt x="11" y="52"/>
                    </a:cubicBezTo>
                    <a:cubicBezTo>
                      <a:pt x="23" y="21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530"/>
              <p:cNvSpPr/>
              <p:nvPr/>
            </p:nvSpPr>
            <p:spPr bwMode="auto">
              <a:xfrm>
                <a:off x="2114" y="621"/>
                <a:ext cx="77" cy="77"/>
              </a:xfrm>
              <a:custGeom>
                <a:avLst/>
                <a:gdLst>
                  <a:gd name="T0" fmla="*/ 5 w 48"/>
                  <a:gd name="T1" fmla="*/ 16 h 48"/>
                  <a:gd name="T2" fmla="*/ 32 w 48"/>
                  <a:gd name="T3" fmla="*/ 5 h 48"/>
                  <a:gd name="T4" fmla="*/ 43 w 48"/>
                  <a:gd name="T5" fmla="*/ 32 h 48"/>
                  <a:gd name="T6" fmla="*/ 16 w 48"/>
                  <a:gd name="T7" fmla="*/ 43 h 48"/>
                  <a:gd name="T8" fmla="*/ 5 w 48"/>
                  <a:gd name="T9" fmla="*/ 1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8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3" y="9"/>
                      <a:pt x="48" y="21"/>
                      <a:pt x="43" y="32"/>
                    </a:cubicBezTo>
                    <a:cubicBezTo>
                      <a:pt x="39" y="42"/>
                      <a:pt x="27" y="48"/>
                      <a:pt x="16" y="43"/>
                    </a:cubicBezTo>
                    <a:cubicBezTo>
                      <a:pt x="6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531"/>
              <p:cNvSpPr/>
              <p:nvPr/>
            </p:nvSpPr>
            <p:spPr bwMode="auto">
              <a:xfrm>
                <a:off x="2133" y="651"/>
                <a:ext cx="40" cy="40"/>
              </a:xfrm>
              <a:custGeom>
                <a:avLst/>
                <a:gdLst>
                  <a:gd name="T0" fmla="*/ 3 w 25"/>
                  <a:gd name="T1" fmla="*/ 8 h 25"/>
                  <a:gd name="T2" fmla="*/ 17 w 25"/>
                  <a:gd name="T3" fmla="*/ 3 h 25"/>
                  <a:gd name="T4" fmla="*/ 22 w 25"/>
                  <a:gd name="T5" fmla="*/ 16 h 25"/>
                  <a:gd name="T6" fmla="*/ 9 w 25"/>
                  <a:gd name="T7" fmla="*/ 22 h 25"/>
                  <a:gd name="T8" fmla="*/ 3 w 25"/>
                  <a:gd name="T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3" y="8"/>
                    </a:moveTo>
                    <a:cubicBezTo>
                      <a:pt x="5" y="3"/>
                      <a:pt x="11" y="0"/>
                      <a:pt x="17" y="3"/>
                    </a:cubicBezTo>
                    <a:cubicBezTo>
                      <a:pt x="22" y="5"/>
                      <a:pt x="25" y="11"/>
                      <a:pt x="22" y="16"/>
                    </a:cubicBezTo>
                    <a:cubicBezTo>
                      <a:pt x="20" y="22"/>
                      <a:pt x="14" y="25"/>
                      <a:pt x="9" y="22"/>
                    </a:cubicBezTo>
                    <a:cubicBezTo>
                      <a:pt x="3" y="20"/>
                      <a:pt x="0" y="14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532"/>
              <p:cNvSpPr/>
              <p:nvPr/>
            </p:nvSpPr>
            <p:spPr bwMode="auto">
              <a:xfrm>
                <a:off x="2123" y="776"/>
                <a:ext cx="76" cy="75"/>
              </a:xfrm>
              <a:custGeom>
                <a:avLst/>
                <a:gdLst>
                  <a:gd name="T0" fmla="*/ 4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9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Freeform 533"/>
              <p:cNvSpPr/>
              <p:nvPr/>
            </p:nvSpPr>
            <p:spPr bwMode="auto">
              <a:xfrm>
                <a:off x="2143" y="806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2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Freeform 534"/>
              <p:cNvSpPr/>
              <p:nvPr/>
            </p:nvSpPr>
            <p:spPr bwMode="auto">
              <a:xfrm>
                <a:off x="1927" y="901"/>
                <a:ext cx="75" cy="75"/>
              </a:xfrm>
              <a:custGeom>
                <a:avLst/>
                <a:gdLst>
                  <a:gd name="T0" fmla="*/ 5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5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Freeform 535"/>
              <p:cNvSpPr/>
              <p:nvPr/>
            </p:nvSpPr>
            <p:spPr bwMode="auto">
              <a:xfrm>
                <a:off x="1946" y="931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3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3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536"/>
              <p:cNvSpPr/>
              <p:nvPr/>
            </p:nvSpPr>
            <p:spPr bwMode="auto">
              <a:xfrm>
                <a:off x="1960" y="1054"/>
                <a:ext cx="77" cy="76"/>
              </a:xfrm>
              <a:custGeom>
                <a:avLst/>
                <a:gdLst>
                  <a:gd name="T0" fmla="*/ 5 w 48"/>
                  <a:gd name="T1" fmla="*/ 16 h 47"/>
                  <a:gd name="T2" fmla="*/ 32 w 48"/>
                  <a:gd name="T3" fmla="*/ 4 h 47"/>
                  <a:gd name="T4" fmla="*/ 43 w 48"/>
                  <a:gd name="T5" fmla="*/ 31 h 47"/>
                  <a:gd name="T6" fmla="*/ 16 w 48"/>
                  <a:gd name="T7" fmla="*/ 43 h 47"/>
                  <a:gd name="T8" fmla="*/ 5 w 48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7">
                    <a:moveTo>
                      <a:pt x="5" y="16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3" y="9"/>
                      <a:pt x="48" y="21"/>
                      <a:pt x="43" y="31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8"/>
                      <a:pt x="0" y="26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Freeform 537"/>
              <p:cNvSpPr/>
              <p:nvPr/>
            </p:nvSpPr>
            <p:spPr bwMode="auto">
              <a:xfrm>
                <a:off x="1979" y="1085"/>
                <a:ext cx="40" cy="38"/>
              </a:xfrm>
              <a:custGeom>
                <a:avLst/>
                <a:gdLst>
                  <a:gd name="T0" fmla="*/ 3 w 25"/>
                  <a:gd name="T1" fmla="*/ 8 h 24"/>
                  <a:gd name="T2" fmla="*/ 17 w 25"/>
                  <a:gd name="T3" fmla="*/ 2 h 24"/>
                  <a:gd name="T4" fmla="*/ 22 w 25"/>
                  <a:gd name="T5" fmla="*/ 16 h 24"/>
                  <a:gd name="T6" fmla="*/ 8 w 25"/>
                  <a:gd name="T7" fmla="*/ 22 h 24"/>
                  <a:gd name="T8" fmla="*/ 3 w 25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4">
                    <a:moveTo>
                      <a:pt x="3" y="8"/>
                    </a:moveTo>
                    <a:cubicBezTo>
                      <a:pt x="5" y="3"/>
                      <a:pt x="11" y="0"/>
                      <a:pt x="17" y="2"/>
                    </a:cubicBezTo>
                    <a:cubicBezTo>
                      <a:pt x="22" y="4"/>
                      <a:pt x="25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3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538"/>
              <p:cNvSpPr/>
              <p:nvPr/>
            </p:nvSpPr>
            <p:spPr bwMode="auto">
              <a:xfrm>
                <a:off x="2309" y="605"/>
                <a:ext cx="75" cy="75"/>
              </a:xfrm>
              <a:custGeom>
                <a:avLst/>
                <a:gdLst>
                  <a:gd name="T0" fmla="*/ 4 w 47"/>
                  <a:gd name="T1" fmla="*/ 15 h 47"/>
                  <a:gd name="T2" fmla="*/ 32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5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5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539"/>
              <p:cNvSpPr/>
              <p:nvPr/>
            </p:nvSpPr>
            <p:spPr bwMode="auto">
              <a:xfrm>
                <a:off x="2328" y="635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2"/>
                      <a:pt x="11" y="0"/>
                      <a:pt x="16" y="2"/>
                    </a:cubicBezTo>
                    <a:cubicBezTo>
                      <a:pt x="22" y="4"/>
                      <a:pt x="24" y="11"/>
                      <a:pt x="22" y="16"/>
                    </a:cubicBezTo>
                    <a:cubicBezTo>
                      <a:pt x="20" y="21"/>
                      <a:pt x="14" y="24"/>
                      <a:pt x="8" y="22"/>
                    </a:cubicBezTo>
                    <a:cubicBezTo>
                      <a:pt x="3" y="19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540"/>
              <p:cNvSpPr/>
              <p:nvPr/>
            </p:nvSpPr>
            <p:spPr bwMode="auto">
              <a:xfrm>
                <a:off x="1997" y="216"/>
                <a:ext cx="75" cy="75"/>
              </a:xfrm>
              <a:custGeom>
                <a:avLst/>
                <a:gdLst>
                  <a:gd name="T0" fmla="*/ 4 w 47"/>
                  <a:gd name="T1" fmla="*/ 16 h 47"/>
                  <a:gd name="T2" fmla="*/ 31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1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8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541"/>
              <p:cNvSpPr/>
              <p:nvPr/>
            </p:nvSpPr>
            <p:spPr bwMode="auto">
              <a:xfrm>
                <a:off x="2016" y="246"/>
                <a:ext cx="39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4" y="3"/>
                      <a:pt x="11" y="0"/>
                      <a:pt x="16" y="2"/>
                    </a:cubicBezTo>
                    <a:cubicBezTo>
                      <a:pt x="21" y="4"/>
                      <a:pt x="24" y="11"/>
                      <a:pt x="22" y="16"/>
                    </a:cubicBezTo>
                    <a:cubicBezTo>
                      <a:pt x="20" y="22"/>
                      <a:pt x="13" y="24"/>
                      <a:pt x="8" y="22"/>
                    </a:cubicBezTo>
                    <a:cubicBezTo>
                      <a:pt x="2" y="20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542"/>
              <p:cNvSpPr/>
              <p:nvPr/>
            </p:nvSpPr>
            <p:spPr bwMode="auto">
              <a:xfrm>
                <a:off x="2013" y="1294"/>
                <a:ext cx="262" cy="141"/>
              </a:xfrm>
              <a:custGeom>
                <a:avLst/>
                <a:gdLst>
                  <a:gd name="T0" fmla="*/ 118 w 164"/>
                  <a:gd name="T1" fmla="*/ 19 h 88"/>
                  <a:gd name="T2" fmla="*/ 164 w 164"/>
                  <a:gd name="T3" fmla="*/ 88 h 88"/>
                  <a:gd name="T4" fmla="*/ 105 w 164"/>
                  <a:gd name="T5" fmla="*/ 59 h 88"/>
                  <a:gd name="T6" fmla="*/ 12 w 164"/>
                  <a:gd name="T7" fmla="*/ 35 h 88"/>
                  <a:gd name="T8" fmla="*/ 118 w 164"/>
                  <a:gd name="T9" fmla="*/ 1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8">
                    <a:moveTo>
                      <a:pt x="118" y="19"/>
                    </a:moveTo>
                    <a:cubicBezTo>
                      <a:pt x="141" y="27"/>
                      <a:pt x="164" y="88"/>
                      <a:pt x="164" y="88"/>
                    </a:cubicBezTo>
                    <a:cubicBezTo>
                      <a:pt x="164" y="88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2"/>
                      <a:pt x="118" y="19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543"/>
              <p:cNvSpPr/>
              <p:nvPr/>
            </p:nvSpPr>
            <p:spPr bwMode="auto">
              <a:xfrm>
                <a:off x="2114" y="1149"/>
                <a:ext cx="198" cy="257"/>
              </a:xfrm>
              <a:custGeom>
                <a:avLst/>
                <a:gdLst>
                  <a:gd name="T0" fmla="*/ 56 w 124"/>
                  <a:gd name="T1" fmla="*/ 113 h 161"/>
                  <a:gd name="T2" fmla="*/ 124 w 124"/>
                  <a:gd name="T3" fmla="*/ 161 h 161"/>
                  <a:gd name="T4" fmla="*/ 94 w 124"/>
                  <a:gd name="T5" fmla="*/ 75 h 161"/>
                  <a:gd name="T6" fmla="*/ 37 w 124"/>
                  <a:gd name="T7" fmla="*/ 4 h 161"/>
                  <a:gd name="T8" fmla="*/ 56 w 124"/>
                  <a:gd name="T9" fmla="*/ 113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61">
                    <a:moveTo>
                      <a:pt x="56" y="113"/>
                    </a:moveTo>
                    <a:cubicBezTo>
                      <a:pt x="64" y="137"/>
                      <a:pt x="124" y="161"/>
                      <a:pt x="124" y="161"/>
                    </a:cubicBezTo>
                    <a:cubicBezTo>
                      <a:pt x="124" y="161"/>
                      <a:pt x="109" y="109"/>
                      <a:pt x="94" y="75"/>
                    </a:cubicBezTo>
                    <a:cubicBezTo>
                      <a:pt x="78" y="41"/>
                      <a:pt x="81" y="10"/>
                      <a:pt x="37" y="4"/>
                    </a:cubicBezTo>
                    <a:cubicBezTo>
                      <a:pt x="0" y="0"/>
                      <a:pt x="49" y="91"/>
                      <a:pt x="56" y="1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544"/>
              <p:cNvSpPr/>
              <p:nvPr/>
            </p:nvSpPr>
            <p:spPr bwMode="auto">
              <a:xfrm>
                <a:off x="2107" y="1434"/>
                <a:ext cx="194" cy="296"/>
              </a:xfrm>
              <a:custGeom>
                <a:avLst/>
                <a:gdLst>
                  <a:gd name="T0" fmla="*/ 103 w 121"/>
                  <a:gd name="T1" fmla="*/ 82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2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7"/>
                      <a:pt x="52" y="67"/>
                    </a:cubicBezTo>
                    <a:cubicBezTo>
                      <a:pt x="30" y="97"/>
                      <a:pt x="0" y="109"/>
                      <a:pt x="17" y="151"/>
                    </a:cubicBezTo>
                    <a:cubicBezTo>
                      <a:pt x="30" y="185"/>
                      <a:pt x="87" y="99"/>
                      <a:pt x="103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545"/>
              <p:cNvSpPr/>
              <p:nvPr/>
            </p:nvSpPr>
            <p:spPr bwMode="auto">
              <a:xfrm>
                <a:off x="2306" y="1187"/>
                <a:ext cx="131" cy="219"/>
              </a:xfrm>
              <a:custGeom>
                <a:avLst/>
                <a:gdLst>
                  <a:gd name="T0" fmla="*/ 65 w 82"/>
                  <a:gd name="T1" fmla="*/ 80 h 137"/>
                  <a:gd name="T2" fmla="*/ 0 w 82"/>
                  <a:gd name="T3" fmla="*/ 137 h 137"/>
                  <a:gd name="T4" fmla="*/ 20 w 82"/>
                  <a:gd name="T5" fmla="*/ 72 h 137"/>
                  <a:gd name="T6" fmla="*/ 41 w 82"/>
                  <a:gd name="T7" fmla="*/ 1 h 137"/>
                  <a:gd name="T8" fmla="*/ 65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5" y="80"/>
                    </a:moveTo>
                    <a:cubicBezTo>
                      <a:pt x="49" y="114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2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7"/>
                      <a:pt x="65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546"/>
              <p:cNvSpPr/>
              <p:nvPr/>
            </p:nvSpPr>
            <p:spPr bwMode="auto">
              <a:xfrm>
                <a:off x="2207" y="1112"/>
                <a:ext cx="147" cy="326"/>
              </a:xfrm>
              <a:custGeom>
                <a:avLst/>
                <a:gdLst>
                  <a:gd name="T0" fmla="*/ 90 w 92"/>
                  <a:gd name="T1" fmla="*/ 104 h 204"/>
                  <a:gd name="T2" fmla="*/ 51 w 92"/>
                  <a:gd name="T3" fmla="*/ 204 h 204"/>
                  <a:gd name="T4" fmla="*/ 45 w 92"/>
                  <a:gd name="T5" fmla="*/ 108 h 204"/>
                  <a:gd name="T6" fmla="*/ 28 w 92"/>
                  <a:gd name="T7" fmla="*/ 18 h 204"/>
                  <a:gd name="T8" fmla="*/ 90 w 92"/>
                  <a:gd name="T9" fmla="*/ 1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4">
                    <a:moveTo>
                      <a:pt x="90" y="104"/>
                    </a:moveTo>
                    <a:cubicBezTo>
                      <a:pt x="87" y="141"/>
                      <a:pt x="51" y="204"/>
                      <a:pt x="51" y="204"/>
                    </a:cubicBezTo>
                    <a:cubicBezTo>
                      <a:pt x="51" y="204"/>
                      <a:pt x="42" y="145"/>
                      <a:pt x="45" y="108"/>
                    </a:cubicBezTo>
                    <a:cubicBezTo>
                      <a:pt x="47" y="71"/>
                      <a:pt x="0" y="31"/>
                      <a:pt x="28" y="18"/>
                    </a:cubicBezTo>
                    <a:cubicBezTo>
                      <a:pt x="70" y="0"/>
                      <a:pt x="92" y="67"/>
                      <a:pt x="90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547"/>
              <p:cNvSpPr/>
              <p:nvPr/>
            </p:nvSpPr>
            <p:spPr bwMode="auto">
              <a:xfrm>
                <a:off x="2290" y="1165"/>
                <a:ext cx="54" cy="241"/>
              </a:xfrm>
              <a:custGeom>
                <a:avLst/>
                <a:gdLst>
                  <a:gd name="T0" fmla="*/ 7 w 34"/>
                  <a:gd name="T1" fmla="*/ 149 h 151"/>
                  <a:gd name="T2" fmla="*/ 22 w 34"/>
                  <a:gd name="T3" fmla="*/ 115 h 151"/>
                  <a:gd name="T4" fmla="*/ 31 w 34"/>
                  <a:gd name="T5" fmla="*/ 91 h 151"/>
                  <a:gd name="T6" fmla="*/ 30 w 34"/>
                  <a:gd name="T7" fmla="*/ 66 h 151"/>
                  <a:gd name="T8" fmla="*/ 20 w 34"/>
                  <a:gd name="T9" fmla="*/ 91 h 151"/>
                  <a:gd name="T10" fmla="*/ 3 w 34"/>
                  <a:gd name="T11" fmla="*/ 0 h 151"/>
                  <a:gd name="T12" fmla="*/ 11 w 34"/>
                  <a:gd name="T13" fmla="*/ 78 h 151"/>
                  <a:gd name="T14" fmla="*/ 11 w 34"/>
                  <a:gd name="T15" fmla="*/ 100 h 151"/>
                  <a:gd name="T16" fmla="*/ 0 w 34"/>
                  <a:gd name="T17" fmla="*/ 26 h 151"/>
                  <a:gd name="T18" fmla="*/ 2 w 34"/>
                  <a:gd name="T19" fmla="*/ 76 h 151"/>
                  <a:gd name="T20" fmla="*/ 1 w 34"/>
                  <a:gd name="T21" fmla="*/ 115 h 151"/>
                  <a:gd name="T22" fmla="*/ 2 w 34"/>
                  <a:gd name="T23" fmla="*/ 151 h 151"/>
                  <a:gd name="T24" fmla="*/ 7 w 34"/>
                  <a:gd name="T25" fmla="*/ 14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1">
                    <a:moveTo>
                      <a:pt x="7" y="149"/>
                    </a:moveTo>
                    <a:cubicBezTo>
                      <a:pt x="7" y="149"/>
                      <a:pt x="17" y="131"/>
                      <a:pt x="22" y="115"/>
                    </a:cubicBezTo>
                    <a:cubicBezTo>
                      <a:pt x="24" y="107"/>
                      <a:pt x="30" y="94"/>
                      <a:pt x="31" y="91"/>
                    </a:cubicBezTo>
                    <a:cubicBezTo>
                      <a:pt x="34" y="80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5"/>
                      <a:pt x="3" y="0"/>
                    </a:cubicBezTo>
                    <a:cubicBezTo>
                      <a:pt x="3" y="0"/>
                      <a:pt x="11" y="59"/>
                      <a:pt x="11" y="78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5"/>
                      <a:pt x="1" y="115"/>
                      <a:pt x="1" y="115"/>
                    </a:cubicBezTo>
                    <a:cubicBezTo>
                      <a:pt x="2" y="151"/>
                      <a:pt x="2" y="151"/>
                      <a:pt x="2" y="151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548"/>
              <p:cNvSpPr/>
              <p:nvPr/>
            </p:nvSpPr>
            <p:spPr bwMode="auto">
              <a:xfrm>
                <a:off x="2007" y="1197"/>
                <a:ext cx="259" cy="235"/>
              </a:xfrm>
              <a:custGeom>
                <a:avLst/>
                <a:gdLst>
                  <a:gd name="T0" fmla="*/ 133 w 162"/>
                  <a:gd name="T1" fmla="*/ 69 h 147"/>
                  <a:gd name="T2" fmla="*/ 162 w 162"/>
                  <a:gd name="T3" fmla="*/ 147 h 147"/>
                  <a:gd name="T4" fmla="*/ 111 w 162"/>
                  <a:gd name="T5" fmla="*/ 105 h 147"/>
                  <a:gd name="T6" fmla="*/ 21 w 162"/>
                  <a:gd name="T7" fmla="*/ 47 h 147"/>
                  <a:gd name="T8" fmla="*/ 133 w 162"/>
                  <a:gd name="T9" fmla="*/ 69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7">
                    <a:moveTo>
                      <a:pt x="133" y="69"/>
                    </a:moveTo>
                    <a:cubicBezTo>
                      <a:pt x="155" y="82"/>
                      <a:pt x="162" y="147"/>
                      <a:pt x="162" y="147"/>
                    </a:cubicBezTo>
                    <a:cubicBezTo>
                      <a:pt x="162" y="147"/>
                      <a:pt x="140" y="129"/>
                      <a:pt x="111" y="105"/>
                    </a:cubicBezTo>
                    <a:cubicBezTo>
                      <a:pt x="82" y="81"/>
                      <a:pt x="0" y="86"/>
                      <a:pt x="21" y="47"/>
                    </a:cubicBezTo>
                    <a:cubicBezTo>
                      <a:pt x="46" y="0"/>
                      <a:pt x="114" y="56"/>
                      <a:pt x="133" y="6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549"/>
              <p:cNvSpPr/>
              <p:nvPr/>
            </p:nvSpPr>
            <p:spPr bwMode="auto">
              <a:xfrm>
                <a:off x="2311" y="1272"/>
                <a:ext cx="281" cy="190"/>
              </a:xfrm>
              <a:custGeom>
                <a:avLst/>
                <a:gdLst>
                  <a:gd name="T0" fmla="*/ 82 w 176"/>
                  <a:gd name="T1" fmla="*/ 107 h 119"/>
                  <a:gd name="T2" fmla="*/ 0 w 176"/>
                  <a:gd name="T3" fmla="*/ 94 h 119"/>
                  <a:gd name="T4" fmla="*/ 61 w 176"/>
                  <a:gd name="T5" fmla="*/ 70 h 119"/>
                  <a:gd name="T6" fmla="*/ 143 w 176"/>
                  <a:gd name="T7" fmla="*/ 19 h 119"/>
                  <a:gd name="T8" fmla="*/ 82 w 176"/>
                  <a:gd name="T9" fmla="*/ 10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82" y="107"/>
                    </a:moveTo>
                    <a:cubicBezTo>
                      <a:pt x="59" y="119"/>
                      <a:pt x="0" y="94"/>
                      <a:pt x="0" y="94"/>
                    </a:cubicBezTo>
                    <a:cubicBezTo>
                      <a:pt x="0" y="94"/>
                      <a:pt x="27" y="83"/>
                      <a:pt x="61" y="70"/>
                    </a:cubicBezTo>
                    <a:cubicBezTo>
                      <a:pt x="96" y="57"/>
                      <a:pt x="103" y="0"/>
                      <a:pt x="143" y="19"/>
                    </a:cubicBezTo>
                    <a:cubicBezTo>
                      <a:pt x="176" y="35"/>
                      <a:pt x="102" y="97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550"/>
              <p:cNvSpPr/>
              <p:nvPr/>
            </p:nvSpPr>
            <p:spPr bwMode="auto">
              <a:xfrm>
                <a:off x="1968" y="1411"/>
                <a:ext cx="282" cy="191"/>
              </a:xfrm>
              <a:custGeom>
                <a:avLst/>
                <a:gdLst>
                  <a:gd name="T0" fmla="*/ 94 w 176"/>
                  <a:gd name="T1" fmla="*/ 12 h 119"/>
                  <a:gd name="T2" fmla="*/ 176 w 176"/>
                  <a:gd name="T3" fmla="*/ 25 h 119"/>
                  <a:gd name="T4" fmla="*/ 115 w 176"/>
                  <a:gd name="T5" fmla="*/ 49 h 119"/>
                  <a:gd name="T6" fmla="*/ 33 w 176"/>
                  <a:gd name="T7" fmla="*/ 100 h 119"/>
                  <a:gd name="T8" fmla="*/ 94 w 176"/>
                  <a:gd name="T9" fmla="*/ 1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94" y="12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6"/>
                      <a:pt x="115" y="49"/>
                    </a:cubicBezTo>
                    <a:cubicBezTo>
                      <a:pt x="80" y="62"/>
                      <a:pt x="73" y="119"/>
                      <a:pt x="33" y="100"/>
                    </a:cubicBezTo>
                    <a:cubicBezTo>
                      <a:pt x="0" y="84"/>
                      <a:pt x="74" y="22"/>
                      <a:pt x="94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551"/>
              <p:cNvSpPr/>
              <p:nvPr/>
            </p:nvSpPr>
            <p:spPr bwMode="auto">
              <a:xfrm>
                <a:off x="2077" y="1282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8 h 72"/>
                  <a:gd name="T4" fmla="*/ 47 w 109"/>
                  <a:gd name="T5" fmla="*/ 4 h 72"/>
                  <a:gd name="T6" fmla="*/ 71 w 109"/>
                  <a:gd name="T7" fmla="*/ 28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4 h 72"/>
                  <a:gd name="T14" fmla="*/ 83 w 109"/>
                  <a:gd name="T15" fmla="*/ 42 h 72"/>
                  <a:gd name="T16" fmla="*/ 17 w 109"/>
                  <a:gd name="T17" fmla="*/ 20 h 72"/>
                  <a:gd name="T18" fmla="*/ 50 w 109"/>
                  <a:gd name="T19" fmla="*/ 36 h 72"/>
                  <a:gd name="T20" fmla="*/ 9 w 109"/>
                  <a:gd name="T21" fmla="*/ 24 h 72"/>
                  <a:gd name="T22" fmla="*/ 85 w 109"/>
                  <a:gd name="T23" fmla="*/ 54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9"/>
                      <a:pt x="91" y="28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4"/>
                    </a:cubicBezTo>
                    <a:cubicBezTo>
                      <a:pt x="100" y="69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552"/>
              <p:cNvSpPr/>
              <p:nvPr/>
            </p:nvSpPr>
            <p:spPr bwMode="auto">
              <a:xfrm>
                <a:off x="2018" y="1368"/>
                <a:ext cx="246" cy="128"/>
              </a:xfrm>
              <a:custGeom>
                <a:avLst/>
                <a:gdLst>
                  <a:gd name="T0" fmla="*/ 76 w 154"/>
                  <a:gd name="T1" fmla="*/ 3 h 80"/>
                  <a:gd name="T2" fmla="*/ 154 w 154"/>
                  <a:gd name="T3" fmla="*/ 42 h 80"/>
                  <a:gd name="T4" fmla="*/ 85 w 154"/>
                  <a:gd name="T5" fmla="*/ 48 h 80"/>
                  <a:gd name="T6" fmla="*/ 12 w 154"/>
                  <a:gd name="T7" fmla="*/ 56 h 80"/>
                  <a:gd name="T8" fmla="*/ 76 w 154"/>
                  <a:gd name="T9" fmla="*/ 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80">
                    <a:moveTo>
                      <a:pt x="76" y="3"/>
                    </a:moveTo>
                    <a:cubicBezTo>
                      <a:pt x="113" y="6"/>
                      <a:pt x="154" y="42"/>
                      <a:pt x="154" y="42"/>
                    </a:cubicBezTo>
                    <a:cubicBezTo>
                      <a:pt x="154" y="42"/>
                      <a:pt x="123" y="51"/>
                      <a:pt x="85" y="48"/>
                    </a:cubicBezTo>
                    <a:cubicBezTo>
                      <a:pt x="48" y="46"/>
                      <a:pt x="21" y="80"/>
                      <a:pt x="12" y="56"/>
                    </a:cubicBezTo>
                    <a:cubicBezTo>
                      <a:pt x="0" y="22"/>
                      <a:pt x="38" y="0"/>
                      <a:pt x="76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553"/>
              <p:cNvSpPr/>
              <p:nvPr/>
            </p:nvSpPr>
            <p:spPr bwMode="auto">
              <a:xfrm>
                <a:off x="2069" y="1387"/>
                <a:ext cx="168" cy="64"/>
              </a:xfrm>
              <a:custGeom>
                <a:avLst/>
                <a:gdLst>
                  <a:gd name="T0" fmla="*/ 104 w 105"/>
                  <a:gd name="T1" fmla="*/ 20 h 40"/>
                  <a:gd name="T2" fmla="*/ 74 w 105"/>
                  <a:gd name="T3" fmla="*/ 6 h 40"/>
                  <a:gd name="T4" fmla="*/ 28 w 105"/>
                  <a:gd name="T5" fmla="*/ 0 h 40"/>
                  <a:gd name="T6" fmla="*/ 52 w 105"/>
                  <a:gd name="T7" fmla="*/ 7 h 40"/>
                  <a:gd name="T8" fmla="*/ 9 w 105"/>
                  <a:gd name="T9" fmla="*/ 11 h 40"/>
                  <a:gd name="T10" fmla="*/ 63 w 105"/>
                  <a:gd name="T11" fmla="*/ 14 h 40"/>
                  <a:gd name="T12" fmla="*/ 0 w 105"/>
                  <a:gd name="T13" fmla="*/ 24 h 40"/>
                  <a:gd name="T14" fmla="*/ 41 w 105"/>
                  <a:gd name="T15" fmla="*/ 24 h 40"/>
                  <a:gd name="T16" fmla="*/ 2 w 105"/>
                  <a:gd name="T17" fmla="*/ 40 h 40"/>
                  <a:gd name="T18" fmla="*/ 64 w 105"/>
                  <a:gd name="T19" fmla="*/ 23 h 40"/>
                  <a:gd name="T20" fmla="*/ 105 w 105"/>
                  <a:gd name="T21" fmla="*/ 27 h 40"/>
                  <a:gd name="T22" fmla="*/ 104 w 105"/>
                  <a:gd name="T23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0">
                    <a:moveTo>
                      <a:pt x="104" y="20"/>
                    </a:moveTo>
                    <a:cubicBezTo>
                      <a:pt x="104" y="20"/>
                      <a:pt x="86" y="9"/>
                      <a:pt x="74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60" y="15"/>
                      <a:pt x="63" y="14"/>
                    </a:cubicBezTo>
                    <a:cubicBezTo>
                      <a:pt x="66" y="14"/>
                      <a:pt x="0" y="24"/>
                      <a:pt x="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0"/>
                      <a:pt x="55" y="24"/>
                      <a:pt x="64" y="23"/>
                    </a:cubicBezTo>
                    <a:cubicBezTo>
                      <a:pt x="72" y="21"/>
                      <a:pt x="105" y="27"/>
                      <a:pt x="105" y="27"/>
                    </a:cubicBezTo>
                    <a:lnTo>
                      <a:pt x="104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554"/>
              <p:cNvSpPr/>
              <p:nvPr/>
            </p:nvSpPr>
            <p:spPr bwMode="auto">
              <a:xfrm>
                <a:off x="2307" y="1198"/>
                <a:ext cx="263" cy="239"/>
              </a:xfrm>
              <a:custGeom>
                <a:avLst/>
                <a:gdLst>
                  <a:gd name="T0" fmla="*/ 83 w 164"/>
                  <a:gd name="T1" fmla="*/ 110 h 149"/>
                  <a:gd name="T2" fmla="*/ 0 w 164"/>
                  <a:gd name="T3" fmla="*/ 149 h 149"/>
                  <a:gd name="T4" fmla="*/ 49 w 164"/>
                  <a:gd name="T5" fmla="*/ 79 h 149"/>
                  <a:gd name="T6" fmla="*/ 138 w 164"/>
                  <a:gd name="T7" fmla="*/ 21 h 149"/>
                  <a:gd name="T8" fmla="*/ 83 w 164"/>
                  <a:gd name="T9" fmla="*/ 11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9">
                    <a:moveTo>
                      <a:pt x="83" y="110"/>
                    </a:moveTo>
                    <a:cubicBezTo>
                      <a:pt x="52" y="130"/>
                      <a:pt x="0" y="149"/>
                      <a:pt x="0" y="149"/>
                    </a:cubicBezTo>
                    <a:cubicBezTo>
                      <a:pt x="0" y="149"/>
                      <a:pt x="17" y="99"/>
                      <a:pt x="49" y="79"/>
                    </a:cubicBezTo>
                    <a:cubicBezTo>
                      <a:pt x="80" y="59"/>
                      <a:pt x="124" y="0"/>
                      <a:pt x="138" y="21"/>
                    </a:cubicBezTo>
                    <a:cubicBezTo>
                      <a:pt x="164" y="59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555"/>
              <p:cNvSpPr/>
              <p:nvPr/>
            </p:nvSpPr>
            <p:spPr bwMode="auto">
              <a:xfrm>
                <a:off x="2315" y="1205"/>
                <a:ext cx="261" cy="237"/>
              </a:xfrm>
              <a:custGeom>
                <a:avLst/>
                <a:gdLst>
                  <a:gd name="T0" fmla="*/ 83 w 163"/>
                  <a:gd name="T1" fmla="*/ 109 h 148"/>
                  <a:gd name="T2" fmla="*/ 0 w 163"/>
                  <a:gd name="T3" fmla="*/ 148 h 148"/>
                  <a:gd name="T4" fmla="*/ 48 w 163"/>
                  <a:gd name="T5" fmla="*/ 78 h 148"/>
                  <a:gd name="T6" fmla="*/ 138 w 163"/>
                  <a:gd name="T7" fmla="*/ 20 h 148"/>
                  <a:gd name="T8" fmla="*/ 83 w 163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09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8" y="78"/>
                    </a:cubicBezTo>
                    <a:cubicBezTo>
                      <a:pt x="80" y="59"/>
                      <a:pt x="123" y="0"/>
                      <a:pt x="138" y="20"/>
                    </a:cubicBezTo>
                    <a:cubicBezTo>
                      <a:pt x="163" y="58"/>
                      <a:pt x="114" y="89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556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557"/>
              <p:cNvSpPr/>
              <p:nvPr/>
            </p:nvSpPr>
            <p:spPr bwMode="auto">
              <a:xfrm>
                <a:off x="2295" y="1437"/>
                <a:ext cx="169" cy="291"/>
              </a:xfrm>
              <a:custGeom>
                <a:avLst/>
                <a:gdLst>
                  <a:gd name="T0" fmla="*/ 13 w 106"/>
                  <a:gd name="T1" fmla="*/ 90 h 182"/>
                  <a:gd name="T2" fmla="*/ 0 w 106"/>
                  <a:gd name="T3" fmla="*/ 0 h 182"/>
                  <a:gd name="T4" fmla="*/ 52 w 106"/>
                  <a:gd name="T5" fmla="*/ 66 h 182"/>
                  <a:gd name="T6" fmla="*/ 82 w 106"/>
                  <a:gd name="T7" fmla="*/ 168 h 182"/>
                  <a:gd name="T8" fmla="*/ 13 w 106"/>
                  <a:gd name="T9" fmla="*/ 9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2">
                    <a:moveTo>
                      <a:pt x="13" y="90"/>
                    </a:moveTo>
                    <a:cubicBezTo>
                      <a:pt x="3" y="54"/>
                      <a:pt x="0" y="0"/>
                      <a:pt x="0" y="0"/>
                    </a:cubicBezTo>
                    <a:cubicBezTo>
                      <a:pt x="0" y="0"/>
                      <a:pt x="42" y="30"/>
                      <a:pt x="52" y="66"/>
                    </a:cubicBezTo>
                    <a:cubicBezTo>
                      <a:pt x="62" y="102"/>
                      <a:pt x="106" y="161"/>
                      <a:pt x="82" y="168"/>
                    </a:cubicBezTo>
                    <a:cubicBezTo>
                      <a:pt x="38" y="182"/>
                      <a:pt x="22" y="126"/>
                      <a:pt x="13" y="9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558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559"/>
              <p:cNvSpPr/>
              <p:nvPr/>
            </p:nvSpPr>
            <p:spPr bwMode="auto">
              <a:xfrm>
                <a:off x="2237" y="1456"/>
                <a:ext cx="112" cy="304"/>
              </a:xfrm>
              <a:custGeom>
                <a:avLst/>
                <a:gdLst>
                  <a:gd name="T0" fmla="*/ 13 w 70"/>
                  <a:gd name="T1" fmla="*/ 88 h 190"/>
                  <a:gd name="T2" fmla="*/ 37 w 70"/>
                  <a:gd name="T3" fmla="*/ 0 h 190"/>
                  <a:gd name="T4" fmla="*/ 58 w 70"/>
                  <a:gd name="T5" fmla="*/ 82 h 190"/>
                  <a:gd name="T6" fmla="*/ 45 w 70"/>
                  <a:gd name="T7" fmla="*/ 188 h 190"/>
                  <a:gd name="T8" fmla="*/ 13 w 70"/>
                  <a:gd name="T9" fmla="*/ 88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0">
                    <a:moveTo>
                      <a:pt x="13" y="88"/>
                    </a:moveTo>
                    <a:cubicBezTo>
                      <a:pt x="18" y="51"/>
                      <a:pt x="37" y="0"/>
                      <a:pt x="37" y="0"/>
                    </a:cubicBezTo>
                    <a:cubicBezTo>
                      <a:pt x="37" y="0"/>
                      <a:pt x="64" y="45"/>
                      <a:pt x="58" y="82"/>
                    </a:cubicBezTo>
                    <a:cubicBezTo>
                      <a:pt x="53" y="119"/>
                      <a:pt x="70" y="190"/>
                      <a:pt x="45" y="188"/>
                    </a:cubicBezTo>
                    <a:cubicBezTo>
                      <a:pt x="0" y="183"/>
                      <a:pt x="7" y="125"/>
                      <a:pt x="13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560"/>
              <p:cNvSpPr/>
              <p:nvPr/>
            </p:nvSpPr>
            <p:spPr bwMode="auto">
              <a:xfrm>
                <a:off x="2271" y="1474"/>
                <a:ext cx="54" cy="222"/>
              </a:xfrm>
              <a:custGeom>
                <a:avLst/>
                <a:gdLst>
                  <a:gd name="T0" fmla="*/ 15 w 34"/>
                  <a:gd name="T1" fmla="*/ 0 h 139"/>
                  <a:gd name="T2" fmla="*/ 6 w 34"/>
                  <a:gd name="T3" fmla="*/ 35 h 139"/>
                  <a:gd name="T4" fmla="*/ 0 w 34"/>
                  <a:gd name="T5" fmla="*/ 78 h 139"/>
                  <a:gd name="T6" fmla="*/ 9 w 34"/>
                  <a:gd name="T7" fmla="*/ 45 h 139"/>
                  <a:gd name="T8" fmla="*/ 3 w 34"/>
                  <a:gd name="T9" fmla="*/ 108 h 139"/>
                  <a:gd name="T10" fmla="*/ 11 w 34"/>
                  <a:gd name="T11" fmla="*/ 64 h 139"/>
                  <a:gd name="T12" fmla="*/ 15 w 34"/>
                  <a:gd name="T13" fmla="*/ 139 h 139"/>
                  <a:gd name="T14" fmla="*/ 20 w 34"/>
                  <a:gd name="T15" fmla="*/ 52 h 139"/>
                  <a:gd name="T16" fmla="*/ 31 w 34"/>
                  <a:gd name="T17" fmla="*/ 103 h 139"/>
                  <a:gd name="T18" fmla="*/ 26 w 34"/>
                  <a:gd name="T19" fmla="*/ 43 h 139"/>
                  <a:gd name="T20" fmla="*/ 34 w 34"/>
                  <a:gd name="T21" fmla="*/ 67 h 139"/>
                  <a:gd name="T22" fmla="*/ 24 w 34"/>
                  <a:gd name="T23" fmla="*/ 15 h 139"/>
                  <a:gd name="T24" fmla="*/ 21 w 34"/>
                  <a:gd name="T25" fmla="*/ 0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6" y="35"/>
                    </a:cubicBezTo>
                    <a:cubicBezTo>
                      <a:pt x="5" y="42"/>
                      <a:pt x="0" y="78"/>
                      <a:pt x="0" y="78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1" y="0"/>
                      <a:pt x="21" y="0"/>
                      <a:pt x="21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561"/>
              <p:cNvSpPr/>
              <p:nvPr/>
            </p:nvSpPr>
            <p:spPr bwMode="auto">
              <a:xfrm>
                <a:off x="2293" y="1426"/>
                <a:ext cx="307" cy="179"/>
              </a:xfrm>
              <a:custGeom>
                <a:avLst/>
                <a:gdLst>
                  <a:gd name="T0" fmla="*/ 81 w 192"/>
                  <a:gd name="T1" fmla="*/ 10 h 112"/>
                  <a:gd name="T2" fmla="*/ 0 w 192"/>
                  <a:gd name="T3" fmla="*/ 28 h 112"/>
                  <a:gd name="T4" fmla="*/ 62 w 192"/>
                  <a:gd name="T5" fmla="*/ 48 h 112"/>
                  <a:gd name="T6" fmla="*/ 165 w 192"/>
                  <a:gd name="T7" fmla="*/ 83 h 112"/>
                  <a:gd name="T8" fmla="*/ 81 w 192"/>
                  <a:gd name="T9" fmla="*/ 1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2">
                    <a:moveTo>
                      <a:pt x="81" y="10"/>
                    </a:moveTo>
                    <a:cubicBezTo>
                      <a:pt x="58" y="0"/>
                      <a:pt x="0" y="28"/>
                      <a:pt x="0" y="28"/>
                    </a:cubicBezTo>
                    <a:cubicBezTo>
                      <a:pt x="0" y="28"/>
                      <a:pt x="27" y="37"/>
                      <a:pt x="62" y="48"/>
                    </a:cubicBezTo>
                    <a:cubicBezTo>
                      <a:pt x="98" y="60"/>
                      <a:pt x="131" y="112"/>
                      <a:pt x="165" y="83"/>
                    </a:cubicBezTo>
                    <a:cubicBezTo>
                      <a:pt x="192" y="59"/>
                      <a:pt x="102" y="19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562"/>
              <p:cNvSpPr/>
              <p:nvPr/>
            </p:nvSpPr>
            <p:spPr bwMode="auto">
              <a:xfrm>
                <a:off x="2317" y="1458"/>
                <a:ext cx="213" cy="156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1 h 98"/>
                  <a:gd name="T6" fmla="*/ 128 w 133"/>
                  <a:gd name="T7" fmla="*/ 63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9"/>
                      <a:pt x="62" y="31"/>
                    </a:cubicBezTo>
                    <a:cubicBezTo>
                      <a:pt x="92" y="53"/>
                      <a:pt x="133" y="38"/>
                      <a:pt x="128" y="63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563"/>
              <p:cNvSpPr/>
              <p:nvPr/>
            </p:nvSpPr>
            <p:spPr bwMode="auto">
              <a:xfrm>
                <a:off x="2336" y="1472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7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8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20 h 52"/>
                  <a:gd name="T16" fmla="*/ 31 w 70"/>
                  <a:gd name="T17" fmla="*/ 36 h 52"/>
                  <a:gd name="T18" fmla="*/ 13 w 70"/>
                  <a:gd name="T19" fmla="*/ 24 h 52"/>
                  <a:gd name="T20" fmla="*/ 36 w 70"/>
                  <a:gd name="T21" fmla="*/ 52 h 52"/>
                  <a:gd name="T22" fmla="*/ 10 w 70"/>
                  <a:gd name="T23" fmla="*/ 28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7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0" y="28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564"/>
              <p:cNvSpPr/>
              <p:nvPr/>
            </p:nvSpPr>
            <p:spPr bwMode="auto">
              <a:xfrm>
                <a:off x="2296" y="1405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1 h 80"/>
                  <a:gd name="T4" fmla="*/ 84 w 193"/>
                  <a:gd name="T5" fmla="*/ 10 h 80"/>
                  <a:gd name="T6" fmla="*/ 187 w 193"/>
                  <a:gd name="T7" fmla="*/ 35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6"/>
                      <a:pt x="0" y="21"/>
                      <a:pt x="0" y="21"/>
                    </a:cubicBezTo>
                    <a:cubicBezTo>
                      <a:pt x="0" y="21"/>
                      <a:pt x="48" y="0"/>
                      <a:pt x="84" y="10"/>
                    </a:cubicBezTo>
                    <a:cubicBezTo>
                      <a:pt x="120" y="19"/>
                      <a:pt x="193" y="10"/>
                      <a:pt x="187" y="35"/>
                    </a:cubicBezTo>
                    <a:cubicBezTo>
                      <a:pt x="178" y="80"/>
                      <a:pt x="121" y="65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565"/>
              <p:cNvSpPr/>
              <p:nvPr/>
            </p:nvSpPr>
            <p:spPr bwMode="auto">
              <a:xfrm>
                <a:off x="2350" y="1429"/>
                <a:ext cx="184" cy="56"/>
              </a:xfrm>
              <a:custGeom>
                <a:avLst/>
                <a:gdLst>
                  <a:gd name="T0" fmla="*/ 0 w 115"/>
                  <a:gd name="T1" fmla="*/ 7 h 35"/>
                  <a:gd name="T2" fmla="*/ 31 w 115"/>
                  <a:gd name="T3" fmla="*/ 1 h 35"/>
                  <a:gd name="T4" fmla="*/ 80 w 115"/>
                  <a:gd name="T5" fmla="*/ 7 h 35"/>
                  <a:gd name="T6" fmla="*/ 33 w 115"/>
                  <a:gd name="T7" fmla="*/ 10 h 35"/>
                  <a:gd name="T8" fmla="*/ 115 w 115"/>
                  <a:gd name="T9" fmla="*/ 17 h 35"/>
                  <a:gd name="T10" fmla="*/ 38 w 115"/>
                  <a:gd name="T11" fmla="*/ 17 h 35"/>
                  <a:gd name="T12" fmla="*/ 91 w 115"/>
                  <a:gd name="T13" fmla="*/ 31 h 35"/>
                  <a:gd name="T14" fmla="*/ 30 w 115"/>
                  <a:gd name="T15" fmla="*/ 18 h 35"/>
                  <a:gd name="T16" fmla="*/ 68 w 115"/>
                  <a:gd name="T17" fmla="*/ 35 h 35"/>
                  <a:gd name="T18" fmla="*/ 7 w 115"/>
                  <a:gd name="T19" fmla="*/ 18 h 35"/>
                  <a:gd name="T20" fmla="*/ 0 w 115"/>
                  <a:gd name="T21" fmla="*/ 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5">
                    <a:moveTo>
                      <a:pt x="0" y="7"/>
                    </a:moveTo>
                    <a:cubicBezTo>
                      <a:pt x="0" y="7"/>
                      <a:pt x="19" y="0"/>
                      <a:pt x="31" y="1"/>
                    </a:cubicBezTo>
                    <a:cubicBezTo>
                      <a:pt x="39" y="2"/>
                      <a:pt x="80" y="7"/>
                      <a:pt x="80" y="7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5"/>
                      <a:pt x="68" y="35"/>
                      <a:pt x="68" y="35"/>
                    </a:cubicBezTo>
                    <a:cubicBezTo>
                      <a:pt x="7" y="18"/>
                      <a:pt x="7" y="18"/>
                      <a:pt x="7" y="18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566"/>
              <p:cNvSpPr/>
              <p:nvPr/>
            </p:nvSpPr>
            <p:spPr bwMode="auto">
              <a:xfrm>
                <a:off x="2035" y="1413"/>
                <a:ext cx="269" cy="229"/>
              </a:xfrm>
              <a:custGeom>
                <a:avLst/>
                <a:gdLst>
                  <a:gd name="T0" fmla="*/ 83 w 168"/>
                  <a:gd name="T1" fmla="*/ 35 h 143"/>
                  <a:gd name="T2" fmla="*/ 168 w 168"/>
                  <a:gd name="T3" fmla="*/ 0 h 143"/>
                  <a:gd name="T4" fmla="*/ 116 w 168"/>
                  <a:gd name="T5" fmla="*/ 67 h 143"/>
                  <a:gd name="T6" fmla="*/ 24 w 168"/>
                  <a:gd name="T7" fmla="*/ 121 h 143"/>
                  <a:gd name="T8" fmla="*/ 83 w 168"/>
                  <a:gd name="T9" fmla="*/ 3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3">
                    <a:moveTo>
                      <a:pt x="83" y="35"/>
                    </a:moveTo>
                    <a:cubicBezTo>
                      <a:pt x="115" y="17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6"/>
                      <a:pt x="37" y="143"/>
                      <a:pt x="24" y="121"/>
                    </a:cubicBezTo>
                    <a:cubicBezTo>
                      <a:pt x="0" y="83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567"/>
              <p:cNvSpPr/>
              <p:nvPr/>
            </p:nvSpPr>
            <p:spPr bwMode="auto">
              <a:xfrm>
                <a:off x="2122" y="1445"/>
                <a:ext cx="142" cy="123"/>
              </a:xfrm>
              <a:custGeom>
                <a:avLst/>
                <a:gdLst>
                  <a:gd name="T0" fmla="*/ 89 w 89"/>
                  <a:gd name="T1" fmla="*/ 4 h 77"/>
                  <a:gd name="T2" fmla="*/ 71 w 89"/>
                  <a:gd name="T3" fmla="*/ 30 h 77"/>
                  <a:gd name="T4" fmla="*/ 31 w 89"/>
                  <a:gd name="T5" fmla="*/ 60 h 77"/>
                  <a:gd name="T6" fmla="*/ 63 w 89"/>
                  <a:gd name="T7" fmla="*/ 25 h 77"/>
                  <a:gd name="T8" fmla="*/ 0 w 89"/>
                  <a:gd name="T9" fmla="*/ 77 h 77"/>
                  <a:gd name="T10" fmla="*/ 55 w 89"/>
                  <a:gd name="T11" fmla="*/ 23 h 77"/>
                  <a:gd name="T12" fmla="*/ 7 w 89"/>
                  <a:gd name="T13" fmla="*/ 50 h 77"/>
                  <a:gd name="T14" fmla="*/ 60 w 89"/>
                  <a:gd name="T15" fmla="*/ 17 h 77"/>
                  <a:gd name="T16" fmla="*/ 20 w 89"/>
                  <a:gd name="T17" fmla="*/ 31 h 77"/>
                  <a:gd name="T18" fmla="*/ 76 w 89"/>
                  <a:gd name="T19" fmla="*/ 0 h 77"/>
                  <a:gd name="T20" fmla="*/ 89 w 89"/>
                  <a:gd name="T21" fmla="*/ 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7">
                    <a:moveTo>
                      <a:pt x="89" y="4"/>
                    </a:moveTo>
                    <a:cubicBezTo>
                      <a:pt x="89" y="4"/>
                      <a:pt x="80" y="22"/>
                      <a:pt x="71" y="30"/>
                    </a:cubicBezTo>
                    <a:cubicBezTo>
                      <a:pt x="64" y="35"/>
                      <a:pt x="31" y="60"/>
                      <a:pt x="31" y="60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568"/>
              <p:cNvSpPr/>
              <p:nvPr/>
            </p:nvSpPr>
            <p:spPr bwMode="auto">
              <a:xfrm>
                <a:off x="2213" y="1358"/>
                <a:ext cx="171" cy="160"/>
              </a:xfrm>
              <a:custGeom>
                <a:avLst/>
                <a:gdLst>
                  <a:gd name="T0" fmla="*/ 31 w 107"/>
                  <a:gd name="T1" fmla="*/ 84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6 h 100"/>
                  <a:gd name="T8" fmla="*/ 31 w 107"/>
                  <a:gd name="T9" fmla="*/ 8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4"/>
                    </a:moveTo>
                    <a:cubicBezTo>
                      <a:pt x="10" y="69"/>
                      <a:pt x="0" y="42"/>
                      <a:pt x="15" y="21"/>
                    </a:cubicBezTo>
                    <a:cubicBezTo>
                      <a:pt x="31" y="0"/>
                      <a:pt x="52" y="2"/>
                      <a:pt x="73" y="18"/>
                    </a:cubicBezTo>
                    <a:cubicBezTo>
                      <a:pt x="94" y="33"/>
                      <a:pt x="107" y="55"/>
                      <a:pt x="92" y="76"/>
                    </a:cubicBezTo>
                    <a:cubicBezTo>
                      <a:pt x="76" y="97"/>
                      <a:pt x="52" y="100"/>
                      <a:pt x="31" y="84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569"/>
              <p:cNvSpPr/>
              <p:nvPr/>
            </p:nvSpPr>
            <p:spPr bwMode="auto">
              <a:xfrm>
                <a:off x="2138" y="3338"/>
                <a:ext cx="737" cy="793"/>
              </a:xfrm>
              <a:custGeom>
                <a:avLst/>
                <a:gdLst>
                  <a:gd name="T0" fmla="*/ 437 w 461"/>
                  <a:gd name="T1" fmla="*/ 247 h 496"/>
                  <a:gd name="T2" fmla="*/ 298 w 461"/>
                  <a:gd name="T3" fmla="*/ 248 h 496"/>
                  <a:gd name="T4" fmla="*/ 405 w 461"/>
                  <a:gd name="T5" fmla="*/ 349 h 496"/>
                  <a:gd name="T6" fmla="*/ 274 w 461"/>
                  <a:gd name="T7" fmla="*/ 258 h 496"/>
                  <a:gd name="T8" fmla="*/ 370 w 461"/>
                  <a:gd name="T9" fmla="*/ 414 h 496"/>
                  <a:gd name="T10" fmla="*/ 270 w 461"/>
                  <a:gd name="T11" fmla="*/ 288 h 496"/>
                  <a:gd name="T12" fmla="*/ 312 w 461"/>
                  <a:gd name="T13" fmla="*/ 461 h 496"/>
                  <a:gd name="T14" fmla="*/ 234 w 461"/>
                  <a:gd name="T15" fmla="*/ 280 h 496"/>
                  <a:gd name="T16" fmla="*/ 253 w 461"/>
                  <a:gd name="T17" fmla="*/ 490 h 496"/>
                  <a:gd name="T18" fmla="*/ 210 w 461"/>
                  <a:gd name="T19" fmla="*/ 281 h 496"/>
                  <a:gd name="T20" fmla="*/ 134 w 461"/>
                  <a:gd name="T21" fmla="*/ 449 h 496"/>
                  <a:gd name="T22" fmla="*/ 184 w 461"/>
                  <a:gd name="T23" fmla="*/ 276 h 496"/>
                  <a:gd name="T24" fmla="*/ 87 w 461"/>
                  <a:gd name="T25" fmla="*/ 392 h 496"/>
                  <a:gd name="T26" fmla="*/ 161 w 461"/>
                  <a:gd name="T27" fmla="*/ 272 h 496"/>
                  <a:gd name="T28" fmla="*/ 30 w 461"/>
                  <a:gd name="T29" fmla="*/ 351 h 496"/>
                  <a:gd name="T30" fmla="*/ 150 w 461"/>
                  <a:gd name="T31" fmla="*/ 258 h 496"/>
                  <a:gd name="T32" fmla="*/ 19 w 461"/>
                  <a:gd name="T33" fmla="*/ 285 h 496"/>
                  <a:gd name="T34" fmla="*/ 157 w 461"/>
                  <a:gd name="T35" fmla="*/ 236 h 496"/>
                  <a:gd name="T36" fmla="*/ 53 w 461"/>
                  <a:gd name="T37" fmla="*/ 203 h 496"/>
                  <a:gd name="T38" fmla="*/ 171 w 461"/>
                  <a:gd name="T39" fmla="*/ 217 h 496"/>
                  <a:gd name="T40" fmla="*/ 57 w 461"/>
                  <a:gd name="T41" fmla="*/ 131 h 496"/>
                  <a:gd name="T42" fmla="*/ 180 w 461"/>
                  <a:gd name="T43" fmla="*/ 189 h 496"/>
                  <a:gd name="T44" fmla="*/ 89 w 461"/>
                  <a:gd name="T45" fmla="*/ 59 h 496"/>
                  <a:gd name="T46" fmla="*/ 216 w 461"/>
                  <a:gd name="T47" fmla="*/ 170 h 496"/>
                  <a:gd name="T48" fmla="*/ 197 w 461"/>
                  <a:gd name="T49" fmla="*/ 32 h 496"/>
                  <a:gd name="T50" fmla="*/ 235 w 461"/>
                  <a:gd name="T51" fmla="*/ 170 h 496"/>
                  <a:gd name="T52" fmla="*/ 322 w 461"/>
                  <a:gd name="T53" fmla="*/ 74 h 496"/>
                  <a:gd name="T54" fmla="*/ 252 w 461"/>
                  <a:gd name="T55" fmla="*/ 181 h 496"/>
                  <a:gd name="T56" fmla="*/ 394 w 461"/>
                  <a:gd name="T57" fmla="*/ 112 h 496"/>
                  <a:gd name="T58" fmla="*/ 275 w 461"/>
                  <a:gd name="T59" fmla="*/ 196 h 496"/>
                  <a:gd name="T60" fmla="*/ 435 w 461"/>
                  <a:gd name="T61" fmla="*/ 168 h 496"/>
                  <a:gd name="T62" fmla="*/ 289 w 461"/>
                  <a:gd name="T63" fmla="*/ 222 h 496"/>
                  <a:gd name="T64" fmla="*/ 437 w 461"/>
                  <a:gd name="T65" fmla="*/ 247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1" h="496">
                    <a:moveTo>
                      <a:pt x="437" y="247"/>
                    </a:moveTo>
                    <a:cubicBezTo>
                      <a:pt x="430" y="291"/>
                      <a:pt x="299" y="241"/>
                      <a:pt x="298" y="248"/>
                    </a:cubicBezTo>
                    <a:cubicBezTo>
                      <a:pt x="296" y="256"/>
                      <a:pt x="442" y="266"/>
                      <a:pt x="405" y="349"/>
                    </a:cubicBezTo>
                    <a:cubicBezTo>
                      <a:pt x="385" y="395"/>
                      <a:pt x="279" y="252"/>
                      <a:pt x="274" y="258"/>
                    </a:cubicBezTo>
                    <a:cubicBezTo>
                      <a:pt x="270" y="265"/>
                      <a:pt x="415" y="384"/>
                      <a:pt x="370" y="414"/>
                    </a:cubicBezTo>
                    <a:cubicBezTo>
                      <a:pt x="317" y="451"/>
                      <a:pt x="276" y="284"/>
                      <a:pt x="270" y="288"/>
                    </a:cubicBezTo>
                    <a:cubicBezTo>
                      <a:pt x="263" y="292"/>
                      <a:pt x="343" y="431"/>
                      <a:pt x="312" y="461"/>
                    </a:cubicBezTo>
                    <a:cubicBezTo>
                      <a:pt x="287" y="485"/>
                      <a:pt x="241" y="278"/>
                      <a:pt x="234" y="280"/>
                    </a:cubicBezTo>
                    <a:cubicBezTo>
                      <a:pt x="226" y="282"/>
                      <a:pt x="309" y="496"/>
                      <a:pt x="253" y="490"/>
                    </a:cubicBezTo>
                    <a:cubicBezTo>
                      <a:pt x="192" y="484"/>
                      <a:pt x="217" y="283"/>
                      <a:pt x="210" y="281"/>
                    </a:cubicBezTo>
                    <a:cubicBezTo>
                      <a:pt x="202" y="280"/>
                      <a:pt x="185" y="483"/>
                      <a:pt x="134" y="449"/>
                    </a:cubicBezTo>
                    <a:cubicBezTo>
                      <a:pt x="96" y="425"/>
                      <a:pt x="190" y="280"/>
                      <a:pt x="184" y="276"/>
                    </a:cubicBezTo>
                    <a:cubicBezTo>
                      <a:pt x="177" y="271"/>
                      <a:pt x="128" y="425"/>
                      <a:pt x="87" y="392"/>
                    </a:cubicBezTo>
                    <a:cubicBezTo>
                      <a:pt x="60" y="370"/>
                      <a:pt x="166" y="279"/>
                      <a:pt x="161" y="272"/>
                    </a:cubicBezTo>
                    <a:cubicBezTo>
                      <a:pt x="157" y="266"/>
                      <a:pt x="72" y="397"/>
                      <a:pt x="30" y="351"/>
                    </a:cubicBezTo>
                    <a:cubicBezTo>
                      <a:pt x="0" y="317"/>
                      <a:pt x="152" y="266"/>
                      <a:pt x="150" y="258"/>
                    </a:cubicBezTo>
                    <a:cubicBezTo>
                      <a:pt x="148" y="251"/>
                      <a:pt x="42" y="339"/>
                      <a:pt x="19" y="285"/>
                    </a:cubicBezTo>
                    <a:cubicBezTo>
                      <a:pt x="2" y="245"/>
                      <a:pt x="155" y="244"/>
                      <a:pt x="157" y="236"/>
                    </a:cubicBezTo>
                    <a:cubicBezTo>
                      <a:pt x="158" y="228"/>
                      <a:pt x="49" y="257"/>
                      <a:pt x="53" y="203"/>
                    </a:cubicBezTo>
                    <a:cubicBezTo>
                      <a:pt x="56" y="169"/>
                      <a:pt x="167" y="223"/>
                      <a:pt x="171" y="217"/>
                    </a:cubicBezTo>
                    <a:cubicBezTo>
                      <a:pt x="176" y="210"/>
                      <a:pt x="30" y="165"/>
                      <a:pt x="57" y="131"/>
                    </a:cubicBezTo>
                    <a:cubicBezTo>
                      <a:pt x="62" y="125"/>
                      <a:pt x="174" y="193"/>
                      <a:pt x="180" y="189"/>
                    </a:cubicBezTo>
                    <a:cubicBezTo>
                      <a:pt x="187" y="184"/>
                      <a:pt x="60" y="95"/>
                      <a:pt x="89" y="59"/>
                    </a:cubicBezTo>
                    <a:cubicBezTo>
                      <a:pt x="121" y="20"/>
                      <a:pt x="208" y="172"/>
                      <a:pt x="216" y="170"/>
                    </a:cubicBezTo>
                    <a:cubicBezTo>
                      <a:pt x="224" y="169"/>
                      <a:pt x="191" y="36"/>
                      <a:pt x="197" y="32"/>
                    </a:cubicBezTo>
                    <a:cubicBezTo>
                      <a:pt x="247" y="0"/>
                      <a:pt x="227" y="169"/>
                      <a:pt x="235" y="170"/>
                    </a:cubicBezTo>
                    <a:cubicBezTo>
                      <a:pt x="243" y="172"/>
                      <a:pt x="276" y="34"/>
                      <a:pt x="322" y="74"/>
                    </a:cubicBezTo>
                    <a:cubicBezTo>
                      <a:pt x="344" y="95"/>
                      <a:pt x="245" y="176"/>
                      <a:pt x="252" y="181"/>
                    </a:cubicBezTo>
                    <a:cubicBezTo>
                      <a:pt x="258" y="185"/>
                      <a:pt x="365" y="71"/>
                      <a:pt x="394" y="112"/>
                    </a:cubicBezTo>
                    <a:cubicBezTo>
                      <a:pt x="411" y="135"/>
                      <a:pt x="271" y="190"/>
                      <a:pt x="275" y="196"/>
                    </a:cubicBezTo>
                    <a:cubicBezTo>
                      <a:pt x="280" y="203"/>
                      <a:pt x="421" y="140"/>
                      <a:pt x="435" y="168"/>
                    </a:cubicBezTo>
                    <a:cubicBezTo>
                      <a:pt x="461" y="224"/>
                      <a:pt x="287" y="215"/>
                      <a:pt x="289" y="222"/>
                    </a:cubicBezTo>
                    <a:cubicBezTo>
                      <a:pt x="290" y="230"/>
                      <a:pt x="447" y="188"/>
                      <a:pt x="437" y="247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570"/>
              <p:cNvSpPr/>
              <p:nvPr/>
            </p:nvSpPr>
            <p:spPr bwMode="auto">
              <a:xfrm>
                <a:off x="2269" y="3483"/>
                <a:ext cx="420" cy="463"/>
              </a:xfrm>
              <a:custGeom>
                <a:avLst/>
                <a:gdLst>
                  <a:gd name="T0" fmla="*/ 245 w 263"/>
                  <a:gd name="T1" fmla="*/ 184 h 289"/>
                  <a:gd name="T2" fmla="*/ 171 w 263"/>
                  <a:gd name="T3" fmla="*/ 156 h 289"/>
                  <a:gd name="T4" fmla="*/ 208 w 263"/>
                  <a:gd name="T5" fmla="*/ 231 h 289"/>
                  <a:gd name="T6" fmla="*/ 157 w 263"/>
                  <a:gd name="T7" fmla="*/ 157 h 289"/>
                  <a:gd name="T8" fmla="*/ 176 w 263"/>
                  <a:gd name="T9" fmla="*/ 258 h 289"/>
                  <a:gd name="T10" fmla="*/ 149 w 263"/>
                  <a:gd name="T11" fmla="*/ 171 h 289"/>
                  <a:gd name="T12" fmla="*/ 136 w 263"/>
                  <a:gd name="T13" fmla="*/ 271 h 289"/>
                  <a:gd name="T14" fmla="*/ 131 w 263"/>
                  <a:gd name="T15" fmla="*/ 160 h 289"/>
                  <a:gd name="T16" fmla="*/ 99 w 263"/>
                  <a:gd name="T17" fmla="*/ 275 h 289"/>
                  <a:gd name="T18" fmla="*/ 118 w 263"/>
                  <a:gd name="T19" fmla="*/ 156 h 289"/>
                  <a:gd name="T20" fmla="*/ 44 w 263"/>
                  <a:gd name="T21" fmla="*/ 229 h 289"/>
                  <a:gd name="T22" fmla="*/ 106 w 263"/>
                  <a:gd name="T23" fmla="*/ 147 h 289"/>
                  <a:gd name="T24" fmla="*/ 31 w 263"/>
                  <a:gd name="T25" fmla="*/ 189 h 289"/>
                  <a:gd name="T26" fmla="*/ 94 w 263"/>
                  <a:gd name="T27" fmla="*/ 141 h 289"/>
                  <a:gd name="T28" fmla="*/ 9 w 263"/>
                  <a:gd name="T29" fmla="*/ 156 h 289"/>
                  <a:gd name="T30" fmla="*/ 91 w 263"/>
                  <a:gd name="T31" fmla="*/ 132 h 289"/>
                  <a:gd name="T32" fmla="*/ 17 w 263"/>
                  <a:gd name="T33" fmla="*/ 119 h 289"/>
                  <a:gd name="T34" fmla="*/ 99 w 263"/>
                  <a:gd name="T35" fmla="*/ 121 h 289"/>
                  <a:gd name="T36" fmla="*/ 51 w 263"/>
                  <a:gd name="T37" fmla="*/ 83 h 289"/>
                  <a:gd name="T38" fmla="*/ 111 w 263"/>
                  <a:gd name="T39" fmla="*/ 114 h 289"/>
                  <a:gd name="T40" fmla="*/ 68 w 263"/>
                  <a:gd name="T41" fmla="*/ 46 h 289"/>
                  <a:gd name="T42" fmla="*/ 121 w 263"/>
                  <a:gd name="T43" fmla="*/ 101 h 289"/>
                  <a:gd name="T44" fmla="*/ 99 w 263"/>
                  <a:gd name="T45" fmla="*/ 14 h 289"/>
                  <a:gd name="T46" fmla="*/ 144 w 263"/>
                  <a:gd name="T47" fmla="*/ 99 h 289"/>
                  <a:gd name="T48" fmla="*/ 162 w 263"/>
                  <a:gd name="T49" fmla="*/ 21 h 289"/>
                  <a:gd name="T50" fmla="*/ 154 w 263"/>
                  <a:gd name="T51" fmla="*/ 102 h 289"/>
                  <a:gd name="T52" fmla="*/ 219 w 263"/>
                  <a:gd name="T53" fmla="*/ 69 h 289"/>
                  <a:gd name="T54" fmla="*/ 161 w 263"/>
                  <a:gd name="T55" fmla="*/ 111 h 289"/>
                  <a:gd name="T56" fmla="*/ 250 w 263"/>
                  <a:gd name="T57" fmla="*/ 103 h 289"/>
                  <a:gd name="T58" fmla="*/ 170 w 263"/>
                  <a:gd name="T59" fmla="*/ 124 h 289"/>
                  <a:gd name="T60" fmla="*/ 260 w 263"/>
                  <a:gd name="T61" fmla="*/ 141 h 289"/>
                  <a:gd name="T62" fmla="*/ 172 w 263"/>
                  <a:gd name="T63" fmla="*/ 141 h 289"/>
                  <a:gd name="T64" fmla="*/ 245 w 263"/>
                  <a:gd name="T65" fmla="*/ 18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3" h="289">
                    <a:moveTo>
                      <a:pt x="245" y="184"/>
                    </a:moveTo>
                    <a:cubicBezTo>
                      <a:pt x="233" y="206"/>
                      <a:pt x="174" y="152"/>
                      <a:pt x="171" y="156"/>
                    </a:cubicBezTo>
                    <a:cubicBezTo>
                      <a:pt x="169" y="160"/>
                      <a:pt x="244" y="195"/>
                      <a:pt x="208" y="231"/>
                    </a:cubicBezTo>
                    <a:cubicBezTo>
                      <a:pt x="188" y="251"/>
                      <a:pt x="161" y="154"/>
                      <a:pt x="157" y="157"/>
                    </a:cubicBezTo>
                    <a:cubicBezTo>
                      <a:pt x="153" y="159"/>
                      <a:pt x="206" y="251"/>
                      <a:pt x="176" y="258"/>
                    </a:cubicBezTo>
                    <a:cubicBezTo>
                      <a:pt x="141" y="267"/>
                      <a:pt x="153" y="170"/>
                      <a:pt x="149" y="171"/>
                    </a:cubicBezTo>
                    <a:cubicBezTo>
                      <a:pt x="144" y="172"/>
                      <a:pt x="158" y="262"/>
                      <a:pt x="136" y="271"/>
                    </a:cubicBezTo>
                    <a:cubicBezTo>
                      <a:pt x="118" y="279"/>
                      <a:pt x="135" y="161"/>
                      <a:pt x="131" y="160"/>
                    </a:cubicBezTo>
                    <a:cubicBezTo>
                      <a:pt x="127" y="159"/>
                      <a:pt x="127" y="289"/>
                      <a:pt x="99" y="275"/>
                    </a:cubicBezTo>
                    <a:cubicBezTo>
                      <a:pt x="68" y="259"/>
                      <a:pt x="122" y="158"/>
                      <a:pt x="118" y="156"/>
                    </a:cubicBezTo>
                    <a:cubicBezTo>
                      <a:pt x="114" y="153"/>
                      <a:pt x="65" y="257"/>
                      <a:pt x="44" y="229"/>
                    </a:cubicBezTo>
                    <a:cubicBezTo>
                      <a:pt x="29" y="208"/>
                      <a:pt x="108" y="151"/>
                      <a:pt x="106" y="147"/>
                    </a:cubicBezTo>
                    <a:cubicBezTo>
                      <a:pt x="103" y="144"/>
                      <a:pt x="46" y="215"/>
                      <a:pt x="31" y="189"/>
                    </a:cubicBezTo>
                    <a:cubicBezTo>
                      <a:pt x="21" y="173"/>
                      <a:pt x="95" y="146"/>
                      <a:pt x="94" y="141"/>
                    </a:cubicBezTo>
                    <a:cubicBezTo>
                      <a:pt x="93" y="137"/>
                      <a:pt x="22" y="189"/>
                      <a:pt x="9" y="156"/>
                    </a:cubicBezTo>
                    <a:cubicBezTo>
                      <a:pt x="0" y="132"/>
                      <a:pt x="90" y="136"/>
                      <a:pt x="91" y="132"/>
                    </a:cubicBezTo>
                    <a:cubicBezTo>
                      <a:pt x="92" y="127"/>
                      <a:pt x="18" y="152"/>
                      <a:pt x="17" y="119"/>
                    </a:cubicBezTo>
                    <a:cubicBezTo>
                      <a:pt x="16" y="95"/>
                      <a:pt x="97" y="125"/>
                      <a:pt x="99" y="121"/>
                    </a:cubicBezTo>
                    <a:cubicBezTo>
                      <a:pt x="102" y="117"/>
                      <a:pt x="38" y="111"/>
                      <a:pt x="51" y="83"/>
                    </a:cubicBezTo>
                    <a:cubicBezTo>
                      <a:pt x="60" y="66"/>
                      <a:pt x="107" y="117"/>
                      <a:pt x="111" y="114"/>
                    </a:cubicBezTo>
                    <a:cubicBezTo>
                      <a:pt x="115" y="111"/>
                      <a:pt x="47" y="58"/>
                      <a:pt x="68" y="46"/>
                    </a:cubicBezTo>
                    <a:cubicBezTo>
                      <a:pt x="72" y="43"/>
                      <a:pt x="117" y="102"/>
                      <a:pt x="121" y="101"/>
                    </a:cubicBezTo>
                    <a:cubicBezTo>
                      <a:pt x="126" y="100"/>
                      <a:pt x="76" y="27"/>
                      <a:pt x="99" y="14"/>
                    </a:cubicBezTo>
                    <a:cubicBezTo>
                      <a:pt x="124" y="0"/>
                      <a:pt x="140" y="98"/>
                      <a:pt x="144" y="99"/>
                    </a:cubicBezTo>
                    <a:cubicBezTo>
                      <a:pt x="148" y="99"/>
                      <a:pt x="158" y="22"/>
                      <a:pt x="162" y="21"/>
                    </a:cubicBezTo>
                    <a:cubicBezTo>
                      <a:pt x="195" y="15"/>
                      <a:pt x="150" y="100"/>
                      <a:pt x="154" y="102"/>
                    </a:cubicBezTo>
                    <a:cubicBezTo>
                      <a:pt x="158" y="105"/>
                      <a:pt x="203" y="38"/>
                      <a:pt x="219" y="69"/>
                    </a:cubicBezTo>
                    <a:cubicBezTo>
                      <a:pt x="227" y="84"/>
                      <a:pt x="158" y="107"/>
                      <a:pt x="161" y="111"/>
                    </a:cubicBezTo>
                    <a:cubicBezTo>
                      <a:pt x="163" y="115"/>
                      <a:pt x="243" y="76"/>
                      <a:pt x="250" y="103"/>
                    </a:cubicBezTo>
                    <a:cubicBezTo>
                      <a:pt x="254" y="119"/>
                      <a:pt x="169" y="120"/>
                      <a:pt x="170" y="124"/>
                    </a:cubicBezTo>
                    <a:cubicBezTo>
                      <a:pt x="171" y="129"/>
                      <a:pt x="258" y="124"/>
                      <a:pt x="260" y="141"/>
                    </a:cubicBezTo>
                    <a:cubicBezTo>
                      <a:pt x="263" y="176"/>
                      <a:pt x="173" y="136"/>
                      <a:pt x="172" y="141"/>
                    </a:cubicBezTo>
                    <a:cubicBezTo>
                      <a:pt x="171" y="145"/>
                      <a:pt x="262" y="155"/>
                      <a:pt x="245" y="184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571"/>
              <p:cNvSpPr/>
              <p:nvPr/>
            </p:nvSpPr>
            <p:spPr bwMode="auto">
              <a:xfrm>
                <a:off x="4335" y="3973"/>
                <a:ext cx="787" cy="318"/>
              </a:xfrm>
              <a:custGeom>
                <a:avLst/>
                <a:gdLst>
                  <a:gd name="T0" fmla="*/ 296 w 492"/>
                  <a:gd name="T1" fmla="*/ 162 h 199"/>
                  <a:gd name="T2" fmla="*/ 5 w 492"/>
                  <a:gd name="T3" fmla="*/ 19 h 199"/>
                  <a:gd name="T4" fmla="*/ 343 w 492"/>
                  <a:gd name="T5" fmla="*/ 37 h 199"/>
                  <a:gd name="T6" fmla="*/ 487 w 492"/>
                  <a:gd name="T7" fmla="*/ 150 h 199"/>
                  <a:gd name="T8" fmla="*/ 296 w 492"/>
                  <a:gd name="T9" fmla="*/ 162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9">
                    <a:moveTo>
                      <a:pt x="296" y="162"/>
                    </a:moveTo>
                    <a:cubicBezTo>
                      <a:pt x="163" y="126"/>
                      <a:pt x="0" y="37"/>
                      <a:pt x="5" y="19"/>
                    </a:cubicBezTo>
                    <a:cubicBezTo>
                      <a:pt x="10" y="1"/>
                      <a:pt x="210" y="0"/>
                      <a:pt x="343" y="37"/>
                    </a:cubicBezTo>
                    <a:cubicBezTo>
                      <a:pt x="476" y="73"/>
                      <a:pt x="492" y="132"/>
                      <a:pt x="487" y="150"/>
                    </a:cubicBezTo>
                    <a:cubicBezTo>
                      <a:pt x="482" y="169"/>
                      <a:pt x="429" y="199"/>
                      <a:pt x="296" y="162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Freeform 572"/>
              <p:cNvSpPr/>
              <p:nvPr/>
            </p:nvSpPr>
            <p:spPr bwMode="auto">
              <a:xfrm>
                <a:off x="4393" y="4003"/>
                <a:ext cx="692" cy="219"/>
              </a:xfrm>
              <a:custGeom>
                <a:avLst/>
                <a:gdLst>
                  <a:gd name="T0" fmla="*/ 0 w 433"/>
                  <a:gd name="T1" fmla="*/ 3 h 137"/>
                  <a:gd name="T2" fmla="*/ 66 w 433"/>
                  <a:gd name="T3" fmla="*/ 0 h 137"/>
                  <a:gd name="T4" fmla="*/ 53 w 433"/>
                  <a:gd name="T5" fmla="*/ 10 h 137"/>
                  <a:gd name="T6" fmla="*/ 139 w 433"/>
                  <a:gd name="T7" fmla="*/ 1 h 137"/>
                  <a:gd name="T8" fmla="*/ 83 w 433"/>
                  <a:gd name="T9" fmla="*/ 24 h 137"/>
                  <a:gd name="T10" fmla="*/ 220 w 433"/>
                  <a:gd name="T11" fmla="*/ 10 h 137"/>
                  <a:gd name="T12" fmla="*/ 156 w 433"/>
                  <a:gd name="T13" fmla="*/ 38 h 137"/>
                  <a:gd name="T14" fmla="*/ 301 w 433"/>
                  <a:gd name="T15" fmla="*/ 45 h 137"/>
                  <a:gd name="T16" fmla="*/ 239 w 433"/>
                  <a:gd name="T17" fmla="*/ 60 h 137"/>
                  <a:gd name="T18" fmla="*/ 373 w 433"/>
                  <a:gd name="T19" fmla="*/ 72 h 137"/>
                  <a:gd name="T20" fmla="*/ 290 w 433"/>
                  <a:gd name="T21" fmla="*/ 74 h 137"/>
                  <a:gd name="T22" fmla="*/ 433 w 433"/>
                  <a:gd name="T23" fmla="*/ 121 h 137"/>
                  <a:gd name="T24" fmla="*/ 287 w 433"/>
                  <a:gd name="T25" fmla="*/ 89 h 137"/>
                  <a:gd name="T26" fmla="*/ 360 w 433"/>
                  <a:gd name="T27" fmla="*/ 128 h 137"/>
                  <a:gd name="T28" fmla="*/ 241 w 433"/>
                  <a:gd name="T29" fmla="*/ 86 h 137"/>
                  <a:gd name="T30" fmla="*/ 305 w 433"/>
                  <a:gd name="T31" fmla="*/ 137 h 137"/>
                  <a:gd name="T32" fmla="*/ 175 w 433"/>
                  <a:gd name="T33" fmla="*/ 77 h 137"/>
                  <a:gd name="T34" fmla="*/ 225 w 433"/>
                  <a:gd name="T35" fmla="*/ 115 h 137"/>
                  <a:gd name="T36" fmla="*/ 106 w 433"/>
                  <a:gd name="T37" fmla="*/ 40 h 137"/>
                  <a:gd name="T38" fmla="*/ 147 w 433"/>
                  <a:gd name="T39" fmla="*/ 84 h 137"/>
                  <a:gd name="T40" fmla="*/ 85 w 433"/>
                  <a:gd name="T41" fmla="*/ 49 h 137"/>
                  <a:gd name="T42" fmla="*/ 65 w 433"/>
                  <a:gd name="T43" fmla="*/ 38 h 137"/>
                  <a:gd name="T44" fmla="*/ 0 w 433"/>
                  <a:gd name="T45" fmla="*/ 3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0" y="3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53" y="10"/>
                      <a:pt x="53" y="10"/>
                      <a:pt x="53" y="10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83" y="24"/>
                      <a:pt x="83" y="24"/>
                      <a:pt x="83" y="24"/>
                    </a:cubicBezTo>
                    <a:cubicBezTo>
                      <a:pt x="220" y="10"/>
                      <a:pt x="220" y="10"/>
                      <a:pt x="220" y="10"/>
                    </a:cubicBezTo>
                    <a:cubicBezTo>
                      <a:pt x="156" y="38"/>
                      <a:pt x="156" y="38"/>
                      <a:pt x="156" y="38"/>
                    </a:cubicBezTo>
                    <a:cubicBezTo>
                      <a:pt x="301" y="45"/>
                      <a:pt x="301" y="45"/>
                      <a:pt x="301" y="45"/>
                    </a:cubicBezTo>
                    <a:cubicBezTo>
                      <a:pt x="239" y="60"/>
                      <a:pt x="239" y="60"/>
                      <a:pt x="239" y="60"/>
                    </a:cubicBezTo>
                    <a:cubicBezTo>
                      <a:pt x="373" y="72"/>
                      <a:pt x="373" y="72"/>
                      <a:pt x="373" y="72"/>
                    </a:cubicBezTo>
                    <a:cubicBezTo>
                      <a:pt x="290" y="74"/>
                      <a:pt x="290" y="74"/>
                      <a:pt x="290" y="74"/>
                    </a:cubicBezTo>
                    <a:cubicBezTo>
                      <a:pt x="433" y="121"/>
                      <a:pt x="433" y="121"/>
                      <a:pt x="433" y="121"/>
                    </a:cubicBezTo>
                    <a:cubicBezTo>
                      <a:pt x="433" y="121"/>
                      <a:pt x="283" y="87"/>
                      <a:pt x="287" y="89"/>
                    </a:cubicBezTo>
                    <a:cubicBezTo>
                      <a:pt x="292" y="92"/>
                      <a:pt x="360" y="128"/>
                      <a:pt x="360" y="128"/>
                    </a:cubicBezTo>
                    <a:cubicBezTo>
                      <a:pt x="241" y="86"/>
                      <a:pt x="241" y="86"/>
                      <a:pt x="241" y="86"/>
                    </a:cubicBezTo>
                    <a:cubicBezTo>
                      <a:pt x="305" y="137"/>
                      <a:pt x="305" y="137"/>
                      <a:pt x="305" y="137"/>
                    </a:cubicBezTo>
                    <a:cubicBezTo>
                      <a:pt x="175" y="77"/>
                      <a:pt x="175" y="77"/>
                      <a:pt x="175" y="77"/>
                    </a:cubicBezTo>
                    <a:cubicBezTo>
                      <a:pt x="225" y="115"/>
                      <a:pt x="225" y="115"/>
                      <a:pt x="225" y="115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47" y="84"/>
                      <a:pt x="147" y="84"/>
                      <a:pt x="147" y="84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65" y="38"/>
                      <a:pt x="65" y="38"/>
                      <a:pt x="65" y="38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Freeform 573"/>
              <p:cNvSpPr/>
              <p:nvPr/>
            </p:nvSpPr>
            <p:spPr bwMode="auto">
              <a:xfrm>
                <a:off x="4546" y="2936"/>
                <a:ext cx="555" cy="536"/>
              </a:xfrm>
              <a:custGeom>
                <a:avLst/>
                <a:gdLst>
                  <a:gd name="T0" fmla="*/ 325 w 347"/>
                  <a:gd name="T1" fmla="*/ 335 h 335"/>
                  <a:gd name="T2" fmla="*/ 214 w 347"/>
                  <a:gd name="T3" fmla="*/ 86 h 335"/>
                  <a:gd name="T4" fmla="*/ 0 w 347"/>
                  <a:gd name="T5" fmla="*/ 9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7" h="335">
                    <a:moveTo>
                      <a:pt x="325" y="335"/>
                    </a:moveTo>
                    <a:cubicBezTo>
                      <a:pt x="325" y="335"/>
                      <a:pt x="347" y="171"/>
                      <a:pt x="214" y="86"/>
                    </a:cubicBezTo>
                    <a:cubicBezTo>
                      <a:pt x="80" y="0"/>
                      <a:pt x="16" y="72"/>
                      <a:pt x="0" y="94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Freeform 574"/>
              <p:cNvSpPr/>
              <p:nvPr/>
            </p:nvSpPr>
            <p:spPr bwMode="auto">
              <a:xfrm>
                <a:off x="4797" y="3202"/>
                <a:ext cx="286" cy="275"/>
              </a:xfrm>
              <a:custGeom>
                <a:avLst/>
                <a:gdLst>
                  <a:gd name="T0" fmla="*/ 167 w 179"/>
                  <a:gd name="T1" fmla="*/ 172 h 172"/>
                  <a:gd name="T2" fmla="*/ 110 w 179"/>
                  <a:gd name="T3" fmla="*/ 44 h 172"/>
                  <a:gd name="T4" fmla="*/ 0 w 179"/>
                  <a:gd name="T5" fmla="*/ 48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9" h="172">
                    <a:moveTo>
                      <a:pt x="167" y="172"/>
                    </a:moveTo>
                    <a:cubicBezTo>
                      <a:pt x="167" y="172"/>
                      <a:pt x="179" y="88"/>
                      <a:pt x="110" y="44"/>
                    </a:cubicBezTo>
                    <a:cubicBezTo>
                      <a:pt x="41" y="0"/>
                      <a:pt x="9" y="36"/>
                      <a:pt x="0" y="48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575"/>
              <p:cNvSpPr/>
              <p:nvPr/>
            </p:nvSpPr>
            <p:spPr bwMode="auto">
              <a:xfrm>
                <a:off x="4361" y="3053"/>
                <a:ext cx="268" cy="334"/>
              </a:xfrm>
              <a:custGeom>
                <a:avLst/>
                <a:gdLst>
                  <a:gd name="T0" fmla="*/ 155 w 168"/>
                  <a:gd name="T1" fmla="*/ 148 h 209"/>
                  <a:gd name="T2" fmla="*/ 123 w 168"/>
                  <a:gd name="T3" fmla="*/ 14 h 209"/>
                  <a:gd name="T4" fmla="*/ 13 w 168"/>
                  <a:gd name="T5" fmla="*/ 98 h 209"/>
                  <a:gd name="T6" fmla="*/ 13 w 168"/>
                  <a:gd name="T7" fmla="*/ 146 h 209"/>
                  <a:gd name="T8" fmla="*/ 59 w 168"/>
                  <a:gd name="T9" fmla="*/ 126 h 209"/>
                  <a:gd name="T10" fmla="*/ 59 w 168"/>
                  <a:gd name="T11" fmla="*/ 193 h 209"/>
                  <a:gd name="T12" fmla="*/ 99 w 168"/>
                  <a:gd name="T13" fmla="*/ 130 h 209"/>
                  <a:gd name="T14" fmla="*/ 126 w 168"/>
                  <a:gd name="T15" fmla="*/ 185 h 209"/>
                  <a:gd name="T16" fmla="*/ 155 w 168"/>
                  <a:gd name="T17" fmla="*/ 14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209">
                    <a:moveTo>
                      <a:pt x="155" y="148"/>
                    </a:moveTo>
                    <a:cubicBezTo>
                      <a:pt x="168" y="109"/>
                      <a:pt x="162" y="28"/>
                      <a:pt x="123" y="14"/>
                    </a:cubicBezTo>
                    <a:cubicBezTo>
                      <a:pt x="84" y="0"/>
                      <a:pt x="27" y="59"/>
                      <a:pt x="13" y="98"/>
                    </a:cubicBezTo>
                    <a:cubicBezTo>
                      <a:pt x="8" y="114"/>
                      <a:pt x="0" y="137"/>
                      <a:pt x="13" y="146"/>
                    </a:cubicBezTo>
                    <a:cubicBezTo>
                      <a:pt x="32" y="159"/>
                      <a:pt x="59" y="126"/>
                      <a:pt x="59" y="126"/>
                    </a:cubicBezTo>
                    <a:cubicBezTo>
                      <a:pt x="59" y="126"/>
                      <a:pt x="15" y="178"/>
                      <a:pt x="59" y="193"/>
                    </a:cubicBezTo>
                    <a:cubicBezTo>
                      <a:pt x="104" y="209"/>
                      <a:pt x="99" y="130"/>
                      <a:pt x="99" y="130"/>
                    </a:cubicBezTo>
                    <a:cubicBezTo>
                      <a:pt x="99" y="130"/>
                      <a:pt x="95" y="188"/>
                      <a:pt x="126" y="185"/>
                    </a:cubicBezTo>
                    <a:cubicBezTo>
                      <a:pt x="149" y="183"/>
                      <a:pt x="149" y="164"/>
                      <a:pt x="155" y="14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576"/>
              <p:cNvSpPr/>
              <p:nvPr/>
            </p:nvSpPr>
            <p:spPr bwMode="auto">
              <a:xfrm>
                <a:off x="4437" y="3070"/>
                <a:ext cx="163" cy="157"/>
              </a:xfrm>
              <a:custGeom>
                <a:avLst/>
                <a:gdLst>
                  <a:gd name="T0" fmla="*/ 81 w 102"/>
                  <a:gd name="T1" fmla="*/ 33 h 98"/>
                  <a:gd name="T2" fmla="*/ 80 w 102"/>
                  <a:gd name="T3" fmla="*/ 83 h 98"/>
                  <a:gd name="T4" fmla="*/ 70 w 102"/>
                  <a:gd name="T5" fmla="*/ 40 h 98"/>
                  <a:gd name="T6" fmla="*/ 59 w 102"/>
                  <a:gd name="T7" fmla="*/ 98 h 98"/>
                  <a:gd name="T8" fmla="*/ 63 w 102"/>
                  <a:gd name="T9" fmla="*/ 27 h 98"/>
                  <a:gd name="T10" fmla="*/ 48 w 102"/>
                  <a:gd name="T11" fmla="*/ 68 h 98"/>
                  <a:gd name="T12" fmla="*/ 56 w 102"/>
                  <a:gd name="T13" fmla="*/ 25 h 98"/>
                  <a:gd name="T14" fmla="*/ 21 w 102"/>
                  <a:gd name="T15" fmla="*/ 84 h 98"/>
                  <a:gd name="T16" fmla="*/ 36 w 102"/>
                  <a:gd name="T17" fmla="*/ 36 h 98"/>
                  <a:gd name="T18" fmla="*/ 0 w 102"/>
                  <a:gd name="T19" fmla="*/ 77 h 98"/>
                  <a:gd name="T20" fmla="*/ 32 w 102"/>
                  <a:gd name="T21" fmla="*/ 22 h 98"/>
                  <a:gd name="T22" fmla="*/ 8 w 102"/>
                  <a:gd name="T23" fmla="*/ 40 h 98"/>
                  <a:gd name="T24" fmla="*/ 43 w 102"/>
                  <a:gd name="T25" fmla="*/ 5 h 98"/>
                  <a:gd name="T26" fmla="*/ 75 w 102"/>
                  <a:gd name="T27" fmla="*/ 3 h 98"/>
                  <a:gd name="T28" fmla="*/ 102 w 102"/>
                  <a:gd name="T29" fmla="*/ 33 h 98"/>
                  <a:gd name="T30" fmla="*/ 97 w 102"/>
                  <a:gd name="T31" fmla="*/ 66 h 98"/>
                  <a:gd name="T32" fmla="*/ 81 w 102"/>
                  <a:gd name="T33" fmla="*/ 3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2" h="98">
                    <a:moveTo>
                      <a:pt x="81" y="33"/>
                    </a:moveTo>
                    <a:cubicBezTo>
                      <a:pt x="80" y="83"/>
                      <a:pt x="80" y="83"/>
                      <a:pt x="80" y="83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56" y="25"/>
                      <a:pt x="56" y="25"/>
                      <a:pt x="56" y="25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1" y="84"/>
                      <a:pt x="43" y="26"/>
                      <a:pt x="36" y="36"/>
                    </a:cubicBezTo>
                    <a:cubicBezTo>
                      <a:pt x="30" y="46"/>
                      <a:pt x="0" y="77"/>
                      <a:pt x="0" y="7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32" y="22"/>
                      <a:pt x="3" y="51"/>
                      <a:pt x="8" y="40"/>
                    </a:cubicBezTo>
                    <a:cubicBezTo>
                      <a:pt x="11" y="33"/>
                      <a:pt x="29" y="17"/>
                      <a:pt x="43" y="5"/>
                    </a:cubicBezTo>
                    <a:cubicBezTo>
                      <a:pt x="54" y="1"/>
                      <a:pt x="65" y="0"/>
                      <a:pt x="75" y="3"/>
                    </a:cubicBezTo>
                    <a:cubicBezTo>
                      <a:pt x="87" y="7"/>
                      <a:pt x="96" y="18"/>
                      <a:pt x="102" y="33"/>
                    </a:cubicBezTo>
                    <a:cubicBezTo>
                      <a:pt x="101" y="49"/>
                      <a:pt x="97" y="66"/>
                      <a:pt x="97" y="66"/>
                    </a:cubicBezTo>
                    <a:lnTo>
                      <a:pt x="81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Freeform 577"/>
              <p:cNvSpPr/>
              <p:nvPr/>
            </p:nvSpPr>
            <p:spPr bwMode="auto">
              <a:xfrm>
                <a:off x="4669" y="3254"/>
                <a:ext cx="179" cy="221"/>
              </a:xfrm>
              <a:custGeom>
                <a:avLst/>
                <a:gdLst>
                  <a:gd name="T0" fmla="*/ 103 w 112"/>
                  <a:gd name="T1" fmla="*/ 98 h 138"/>
                  <a:gd name="T2" fmla="*/ 81 w 112"/>
                  <a:gd name="T3" fmla="*/ 9 h 138"/>
                  <a:gd name="T4" fmla="*/ 9 w 112"/>
                  <a:gd name="T5" fmla="*/ 65 h 138"/>
                  <a:gd name="T6" fmla="*/ 8 w 112"/>
                  <a:gd name="T7" fmla="*/ 96 h 138"/>
                  <a:gd name="T8" fmla="*/ 39 w 112"/>
                  <a:gd name="T9" fmla="*/ 83 h 138"/>
                  <a:gd name="T10" fmla="*/ 39 w 112"/>
                  <a:gd name="T11" fmla="*/ 128 h 138"/>
                  <a:gd name="T12" fmla="*/ 65 w 112"/>
                  <a:gd name="T13" fmla="*/ 86 h 138"/>
                  <a:gd name="T14" fmla="*/ 84 w 112"/>
                  <a:gd name="T15" fmla="*/ 122 h 138"/>
                  <a:gd name="T16" fmla="*/ 103 w 112"/>
                  <a:gd name="T17" fmla="*/ 9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" h="138">
                    <a:moveTo>
                      <a:pt x="103" y="98"/>
                    </a:moveTo>
                    <a:cubicBezTo>
                      <a:pt x="112" y="72"/>
                      <a:pt x="107" y="18"/>
                      <a:pt x="81" y="9"/>
                    </a:cubicBezTo>
                    <a:cubicBezTo>
                      <a:pt x="56" y="0"/>
                      <a:pt x="18" y="39"/>
                      <a:pt x="9" y="65"/>
                    </a:cubicBezTo>
                    <a:cubicBezTo>
                      <a:pt x="5" y="75"/>
                      <a:pt x="0" y="90"/>
                      <a:pt x="8" y="96"/>
                    </a:cubicBezTo>
                    <a:cubicBezTo>
                      <a:pt x="21" y="105"/>
                      <a:pt x="39" y="83"/>
                      <a:pt x="39" y="83"/>
                    </a:cubicBezTo>
                    <a:cubicBezTo>
                      <a:pt x="39" y="83"/>
                      <a:pt x="10" y="118"/>
                      <a:pt x="39" y="128"/>
                    </a:cubicBezTo>
                    <a:cubicBezTo>
                      <a:pt x="69" y="138"/>
                      <a:pt x="65" y="86"/>
                      <a:pt x="65" y="86"/>
                    </a:cubicBezTo>
                    <a:cubicBezTo>
                      <a:pt x="65" y="86"/>
                      <a:pt x="63" y="124"/>
                      <a:pt x="84" y="122"/>
                    </a:cubicBezTo>
                    <a:cubicBezTo>
                      <a:pt x="99" y="121"/>
                      <a:pt x="99" y="108"/>
                      <a:pt x="103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578"/>
              <p:cNvSpPr/>
              <p:nvPr/>
            </p:nvSpPr>
            <p:spPr bwMode="auto">
              <a:xfrm>
                <a:off x="4720" y="3264"/>
                <a:ext cx="109" cy="106"/>
              </a:xfrm>
              <a:custGeom>
                <a:avLst/>
                <a:gdLst>
                  <a:gd name="T0" fmla="*/ 54 w 68"/>
                  <a:gd name="T1" fmla="*/ 23 h 66"/>
                  <a:gd name="T2" fmla="*/ 53 w 68"/>
                  <a:gd name="T3" fmla="*/ 56 h 66"/>
                  <a:gd name="T4" fmla="*/ 47 w 68"/>
                  <a:gd name="T5" fmla="*/ 28 h 66"/>
                  <a:gd name="T6" fmla="*/ 38 w 68"/>
                  <a:gd name="T7" fmla="*/ 66 h 66"/>
                  <a:gd name="T8" fmla="*/ 41 w 68"/>
                  <a:gd name="T9" fmla="*/ 18 h 66"/>
                  <a:gd name="T10" fmla="*/ 31 w 68"/>
                  <a:gd name="T11" fmla="*/ 46 h 66"/>
                  <a:gd name="T12" fmla="*/ 37 w 68"/>
                  <a:gd name="T13" fmla="*/ 17 h 66"/>
                  <a:gd name="T14" fmla="*/ 14 w 68"/>
                  <a:gd name="T15" fmla="*/ 57 h 66"/>
                  <a:gd name="T16" fmla="*/ 24 w 68"/>
                  <a:gd name="T17" fmla="*/ 24 h 66"/>
                  <a:gd name="T18" fmla="*/ 0 w 68"/>
                  <a:gd name="T19" fmla="*/ 52 h 66"/>
                  <a:gd name="T20" fmla="*/ 21 w 68"/>
                  <a:gd name="T21" fmla="*/ 15 h 66"/>
                  <a:gd name="T22" fmla="*/ 5 w 68"/>
                  <a:gd name="T23" fmla="*/ 27 h 66"/>
                  <a:gd name="T24" fmla="*/ 28 w 68"/>
                  <a:gd name="T25" fmla="*/ 4 h 66"/>
                  <a:gd name="T26" fmla="*/ 49 w 68"/>
                  <a:gd name="T27" fmla="*/ 3 h 66"/>
                  <a:gd name="T28" fmla="*/ 68 w 68"/>
                  <a:gd name="T29" fmla="*/ 22 h 66"/>
                  <a:gd name="T30" fmla="*/ 64 w 68"/>
                  <a:gd name="T31" fmla="*/ 44 h 66"/>
                  <a:gd name="T32" fmla="*/ 54 w 68"/>
                  <a:gd name="T33" fmla="*/ 23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8" h="66">
                    <a:moveTo>
                      <a:pt x="54" y="23"/>
                    </a:moveTo>
                    <a:cubicBezTo>
                      <a:pt x="53" y="56"/>
                      <a:pt x="53" y="56"/>
                      <a:pt x="53" y="56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38" y="66"/>
                      <a:pt x="38" y="66"/>
                      <a:pt x="38" y="66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4" y="57"/>
                      <a:pt x="28" y="18"/>
                      <a:pt x="24" y="24"/>
                    </a:cubicBezTo>
                    <a:cubicBezTo>
                      <a:pt x="19" y="31"/>
                      <a:pt x="0" y="52"/>
                      <a:pt x="0" y="52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" y="35"/>
                      <a:pt x="5" y="27"/>
                    </a:cubicBezTo>
                    <a:cubicBezTo>
                      <a:pt x="7" y="23"/>
                      <a:pt x="19" y="12"/>
                      <a:pt x="28" y="4"/>
                    </a:cubicBezTo>
                    <a:cubicBezTo>
                      <a:pt x="36" y="1"/>
                      <a:pt x="43" y="0"/>
                      <a:pt x="49" y="3"/>
                    </a:cubicBezTo>
                    <a:cubicBezTo>
                      <a:pt x="58" y="6"/>
                      <a:pt x="64" y="13"/>
                      <a:pt x="68" y="22"/>
                    </a:cubicBezTo>
                    <a:cubicBezTo>
                      <a:pt x="67" y="34"/>
                      <a:pt x="64" y="44"/>
                      <a:pt x="64" y="44"/>
                    </a:cubicBezTo>
                    <a:lnTo>
                      <a:pt x="54" y="2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579"/>
              <p:cNvSpPr/>
              <p:nvPr/>
            </p:nvSpPr>
            <p:spPr bwMode="auto">
              <a:xfrm>
                <a:off x="3243" y="362"/>
                <a:ext cx="1242" cy="1027"/>
              </a:xfrm>
              <a:custGeom>
                <a:avLst/>
                <a:gdLst>
                  <a:gd name="T0" fmla="*/ 777 w 777"/>
                  <a:gd name="T1" fmla="*/ 0 h 642"/>
                  <a:gd name="T2" fmla="*/ 358 w 777"/>
                  <a:gd name="T3" fmla="*/ 188 h 642"/>
                  <a:gd name="T4" fmla="*/ 166 w 777"/>
                  <a:gd name="T5" fmla="*/ 358 h 642"/>
                  <a:gd name="T6" fmla="*/ 0 w 777"/>
                  <a:gd name="T7" fmla="*/ 642 h 642"/>
                  <a:gd name="T8" fmla="*/ 118 w 777"/>
                  <a:gd name="T9" fmla="*/ 406 h 642"/>
                  <a:gd name="T10" fmla="*/ 451 w 777"/>
                  <a:gd name="T11" fmla="*/ 115 h 642"/>
                  <a:gd name="T12" fmla="*/ 777 w 777"/>
                  <a:gd name="T13" fmla="*/ 0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7" h="642">
                    <a:moveTo>
                      <a:pt x="777" y="0"/>
                    </a:moveTo>
                    <a:cubicBezTo>
                      <a:pt x="777" y="0"/>
                      <a:pt x="482" y="111"/>
                      <a:pt x="358" y="188"/>
                    </a:cubicBezTo>
                    <a:cubicBezTo>
                      <a:pt x="308" y="220"/>
                      <a:pt x="214" y="292"/>
                      <a:pt x="166" y="358"/>
                    </a:cubicBezTo>
                    <a:cubicBezTo>
                      <a:pt x="79" y="478"/>
                      <a:pt x="0" y="642"/>
                      <a:pt x="0" y="642"/>
                    </a:cubicBezTo>
                    <a:cubicBezTo>
                      <a:pt x="0" y="642"/>
                      <a:pt x="89" y="444"/>
                      <a:pt x="118" y="406"/>
                    </a:cubicBezTo>
                    <a:cubicBezTo>
                      <a:pt x="168" y="342"/>
                      <a:pt x="214" y="226"/>
                      <a:pt x="451" y="115"/>
                    </a:cubicBezTo>
                    <a:cubicBezTo>
                      <a:pt x="655" y="19"/>
                      <a:pt x="777" y="0"/>
                      <a:pt x="777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580"/>
              <p:cNvSpPr/>
              <p:nvPr/>
            </p:nvSpPr>
            <p:spPr bwMode="auto">
              <a:xfrm>
                <a:off x="3350" y="1166"/>
                <a:ext cx="14" cy="76"/>
              </a:xfrm>
              <a:custGeom>
                <a:avLst/>
                <a:gdLst>
                  <a:gd name="T0" fmla="*/ 0 w 14"/>
                  <a:gd name="T1" fmla="*/ 18 h 76"/>
                  <a:gd name="T2" fmla="*/ 14 w 14"/>
                  <a:gd name="T3" fmla="*/ 76 h 76"/>
                  <a:gd name="T4" fmla="*/ 10 w 14"/>
                  <a:gd name="T5" fmla="*/ 0 h 76"/>
                  <a:gd name="T6" fmla="*/ 0 w 14"/>
                  <a:gd name="T7" fmla="*/ 1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76">
                    <a:moveTo>
                      <a:pt x="0" y="18"/>
                    </a:moveTo>
                    <a:lnTo>
                      <a:pt x="14" y="76"/>
                    </a:lnTo>
                    <a:lnTo>
                      <a:pt x="10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581"/>
              <p:cNvSpPr/>
              <p:nvPr/>
            </p:nvSpPr>
            <p:spPr bwMode="auto">
              <a:xfrm>
                <a:off x="3321" y="1120"/>
                <a:ext cx="50" cy="24"/>
              </a:xfrm>
              <a:custGeom>
                <a:avLst/>
                <a:gdLst>
                  <a:gd name="T0" fmla="*/ 43 w 50"/>
                  <a:gd name="T1" fmla="*/ 13 h 24"/>
                  <a:gd name="T2" fmla="*/ 0 w 50"/>
                  <a:gd name="T3" fmla="*/ 24 h 24"/>
                  <a:gd name="T4" fmla="*/ 50 w 50"/>
                  <a:gd name="T5" fmla="*/ 0 h 24"/>
                  <a:gd name="T6" fmla="*/ 43 w 50"/>
                  <a:gd name="T7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24">
                    <a:moveTo>
                      <a:pt x="43" y="13"/>
                    </a:moveTo>
                    <a:lnTo>
                      <a:pt x="0" y="24"/>
                    </a:lnTo>
                    <a:lnTo>
                      <a:pt x="50" y="0"/>
                    </a:lnTo>
                    <a:lnTo>
                      <a:pt x="43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582"/>
              <p:cNvSpPr/>
              <p:nvPr/>
            </p:nvSpPr>
            <p:spPr bwMode="auto">
              <a:xfrm>
                <a:off x="3416" y="1061"/>
                <a:ext cx="15" cy="45"/>
              </a:xfrm>
              <a:custGeom>
                <a:avLst/>
                <a:gdLst>
                  <a:gd name="T0" fmla="*/ 0 w 15"/>
                  <a:gd name="T1" fmla="*/ 8 h 45"/>
                  <a:gd name="T2" fmla="*/ 15 w 15"/>
                  <a:gd name="T3" fmla="*/ 45 h 45"/>
                  <a:gd name="T4" fmla="*/ 8 w 15"/>
                  <a:gd name="T5" fmla="*/ 0 h 45"/>
                  <a:gd name="T6" fmla="*/ 0 w 15"/>
                  <a:gd name="T7" fmla="*/ 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5">
                    <a:moveTo>
                      <a:pt x="0" y="8"/>
                    </a:moveTo>
                    <a:lnTo>
                      <a:pt x="15" y="45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583"/>
              <p:cNvSpPr/>
              <p:nvPr/>
            </p:nvSpPr>
            <p:spPr bwMode="auto">
              <a:xfrm>
                <a:off x="3401" y="986"/>
                <a:ext cx="51" cy="22"/>
              </a:xfrm>
              <a:custGeom>
                <a:avLst/>
                <a:gdLst>
                  <a:gd name="T0" fmla="*/ 38 w 51"/>
                  <a:gd name="T1" fmla="*/ 16 h 22"/>
                  <a:gd name="T2" fmla="*/ 0 w 51"/>
                  <a:gd name="T3" fmla="*/ 22 h 22"/>
                  <a:gd name="T4" fmla="*/ 51 w 51"/>
                  <a:gd name="T5" fmla="*/ 0 h 22"/>
                  <a:gd name="T6" fmla="*/ 38 w 51"/>
                  <a:gd name="T7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2">
                    <a:moveTo>
                      <a:pt x="38" y="16"/>
                    </a:moveTo>
                    <a:lnTo>
                      <a:pt x="0" y="22"/>
                    </a:lnTo>
                    <a:lnTo>
                      <a:pt x="51" y="0"/>
                    </a:lnTo>
                    <a:lnTo>
                      <a:pt x="38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584"/>
              <p:cNvSpPr/>
              <p:nvPr/>
            </p:nvSpPr>
            <p:spPr bwMode="auto">
              <a:xfrm>
                <a:off x="3511" y="910"/>
                <a:ext cx="16" cy="53"/>
              </a:xfrm>
              <a:custGeom>
                <a:avLst/>
                <a:gdLst>
                  <a:gd name="T0" fmla="*/ 0 w 16"/>
                  <a:gd name="T1" fmla="*/ 18 h 53"/>
                  <a:gd name="T2" fmla="*/ 16 w 16"/>
                  <a:gd name="T3" fmla="*/ 53 h 53"/>
                  <a:gd name="T4" fmla="*/ 16 w 16"/>
                  <a:gd name="T5" fmla="*/ 0 h 53"/>
                  <a:gd name="T6" fmla="*/ 0 w 16"/>
                  <a:gd name="T7" fmla="*/ 1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3">
                    <a:moveTo>
                      <a:pt x="0" y="18"/>
                    </a:moveTo>
                    <a:lnTo>
                      <a:pt x="16" y="53"/>
                    </a:lnTo>
                    <a:lnTo>
                      <a:pt x="16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585"/>
              <p:cNvSpPr/>
              <p:nvPr/>
            </p:nvSpPr>
            <p:spPr bwMode="auto">
              <a:xfrm>
                <a:off x="3208" y="1250"/>
                <a:ext cx="152" cy="201"/>
              </a:xfrm>
              <a:custGeom>
                <a:avLst/>
                <a:gdLst>
                  <a:gd name="T0" fmla="*/ 18 w 95"/>
                  <a:gd name="T1" fmla="*/ 52 h 126"/>
                  <a:gd name="T2" fmla="*/ 64 w 95"/>
                  <a:gd name="T3" fmla="*/ 0 h 126"/>
                  <a:gd name="T4" fmla="*/ 91 w 95"/>
                  <a:gd name="T5" fmla="*/ 45 h 126"/>
                  <a:gd name="T6" fmla="*/ 64 w 95"/>
                  <a:gd name="T7" fmla="*/ 92 h 126"/>
                  <a:gd name="T8" fmla="*/ 20 w 95"/>
                  <a:gd name="T9" fmla="*/ 126 h 126"/>
                  <a:gd name="T10" fmla="*/ 18 w 95"/>
                  <a:gd name="T11" fmla="*/ 52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126">
                    <a:moveTo>
                      <a:pt x="18" y="52"/>
                    </a:moveTo>
                    <a:cubicBezTo>
                      <a:pt x="30" y="26"/>
                      <a:pt x="64" y="0"/>
                      <a:pt x="64" y="0"/>
                    </a:cubicBezTo>
                    <a:cubicBezTo>
                      <a:pt x="64" y="0"/>
                      <a:pt x="87" y="23"/>
                      <a:pt x="91" y="45"/>
                    </a:cubicBezTo>
                    <a:cubicBezTo>
                      <a:pt x="95" y="67"/>
                      <a:pt x="81" y="89"/>
                      <a:pt x="64" y="92"/>
                    </a:cubicBezTo>
                    <a:cubicBezTo>
                      <a:pt x="42" y="97"/>
                      <a:pt x="20" y="126"/>
                      <a:pt x="20" y="126"/>
                    </a:cubicBezTo>
                    <a:cubicBezTo>
                      <a:pt x="20" y="126"/>
                      <a:pt x="0" y="93"/>
                      <a:pt x="1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586"/>
              <p:cNvSpPr/>
              <p:nvPr/>
            </p:nvSpPr>
            <p:spPr bwMode="auto">
              <a:xfrm>
                <a:off x="3241" y="1256"/>
                <a:ext cx="75" cy="181"/>
              </a:xfrm>
              <a:custGeom>
                <a:avLst/>
                <a:gdLst>
                  <a:gd name="T0" fmla="*/ 0 w 47"/>
                  <a:gd name="T1" fmla="*/ 113 h 113"/>
                  <a:gd name="T2" fmla="*/ 11 w 47"/>
                  <a:gd name="T3" fmla="*/ 85 h 113"/>
                  <a:gd name="T4" fmla="*/ 42 w 47"/>
                  <a:gd name="T5" fmla="*/ 48 h 113"/>
                  <a:gd name="T6" fmla="*/ 42 w 47"/>
                  <a:gd name="T7" fmla="*/ 0 h 113"/>
                  <a:gd name="T8" fmla="*/ 36 w 47"/>
                  <a:gd name="T9" fmla="*/ 49 h 113"/>
                  <a:gd name="T10" fmla="*/ 4 w 47"/>
                  <a:gd name="T11" fmla="*/ 84 h 113"/>
                  <a:gd name="T12" fmla="*/ 0 w 47"/>
                  <a:gd name="T13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113">
                    <a:moveTo>
                      <a:pt x="0" y="113"/>
                    </a:moveTo>
                    <a:cubicBezTo>
                      <a:pt x="0" y="113"/>
                      <a:pt x="5" y="99"/>
                      <a:pt x="11" y="85"/>
                    </a:cubicBezTo>
                    <a:cubicBezTo>
                      <a:pt x="19" y="66"/>
                      <a:pt x="37" y="65"/>
                      <a:pt x="42" y="48"/>
                    </a:cubicBezTo>
                    <a:cubicBezTo>
                      <a:pt x="47" y="31"/>
                      <a:pt x="42" y="0"/>
                      <a:pt x="42" y="0"/>
                    </a:cubicBezTo>
                    <a:cubicBezTo>
                      <a:pt x="42" y="0"/>
                      <a:pt x="42" y="32"/>
                      <a:pt x="36" y="49"/>
                    </a:cubicBezTo>
                    <a:cubicBezTo>
                      <a:pt x="30" y="67"/>
                      <a:pt x="18" y="58"/>
                      <a:pt x="4" y="84"/>
                    </a:cubicBezTo>
                    <a:cubicBezTo>
                      <a:pt x="0" y="91"/>
                      <a:pt x="0" y="113"/>
                      <a:pt x="0" y="11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587"/>
              <p:cNvSpPr/>
              <p:nvPr/>
            </p:nvSpPr>
            <p:spPr bwMode="auto">
              <a:xfrm>
                <a:off x="3233" y="1381"/>
                <a:ext cx="21" cy="9"/>
              </a:xfrm>
              <a:custGeom>
                <a:avLst/>
                <a:gdLst>
                  <a:gd name="T0" fmla="*/ 21 w 21"/>
                  <a:gd name="T1" fmla="*/ 8 h 9"/>
                  <a:gd name="T2" fmla="*/ 0 w 21"/>
                  <a:gd name="T3" fmla="*/ 9 h 9"/>
                  <a:gd name="T4" fmla="*/ 21 w 21"/>
                  <a:gd name="T5" fmla="*/ 0 h 9"/>
                  <a:gd name="T6" fmla="*/ 21 w 21"/>
                  <a:gd name="T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9">
                    <a:moveTo>
                      <a:pt x="21" y="8"/>
                    </a:moveTo>
                    <a:lnTo>
                      <a:pt x="0" y="9"/>
                    </a:lnTo>
                    <a:lnTo>
                      <a:pt x="21" y="0"/>
                    </a:lnTo>
                    <a:lnTo>
                      <a:pt x="2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588"/>
              <p:cNvSpPr/>
              <p:nvPr/>
            </p:nvSpPr>
            <p:spPr bwMode="auto">
              <a:xfrm>
                <a:off x="3267" y="1368"/>
                <a:ext cx="11" cy="42"/>
              </a:xfrm>
              <a:custGeom>
                <a:avLst/>
                <a:gdLst>
                  <a:gd name="T0" fmla="*/ 0 w 11"/>
                  <a:gd name="T1" fmla="*/ 5 h 42"/>
                  <a:gd name="T2" fmla="*/ 3 w 11"/>
                  <a:gd name="T3" fmla="*/ 42 h 42"/>
                  <a:gd name="T4" fmla="*/ 11 w 11"/>
                  <a:gd name="T5" fmla="*/ 0 h 42"/>
                  <a:gd name="T6" fmla="*/ 0 w 11"/>
                  <a:gd name="T7" fmla="*/ 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0" y="5"/>
                    </a:moveTo>
                    <a:lnTo>
                      <a:pt x="3" y="42"/>
                    </a:lnTo>
                    <a:lnTo>
                      <a:pt x="11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589"/>
              <p:cNvSpPr/>
              <p:nvPr/>
            </p:nvSpPr>
            <p:spPr bwMode="auto">
              <a:xfrm>
                <a:off x="3240" y="1349"/>
                <a:ext cx="56" cy="13"/>
              </a:xfrm>
              <a:custGeom>
                <a:avLst/>
                <a:gdLst>
                  <a:gd name="T0" fmla="*/ 43 w 56"/>
                  <a:gd name="T1" fmla="*/ 8 h 13"/>
                  <a:gd name="T2" fmla="*/ 0 w 56"/>
                  <a:gd name="T3" fmla="*/ 13 h 13"/>
                  <a:gd name="T4" fmla="*/ 56 w 56"/>
                  <a:gd name="T5" fmla="*/ 0 h 13"/>
                  <a:gd name="T6" fmla="*/ 43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43" y="8"/>
                    </a:moveTo>
                    <a:lnTo>
                      <a:pt x="0" y="13"/>
                    </a:lnTo>
                    <a:lnTo>
                      <a:pt x="56" y="0"/>
                    </a:lnTo>
                    <a:lnTo>
                      <a:pt x="4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590"/>
              <p:cNvSpPr/>
              <p:nvPr/>
            </p:nvSpPr>
            <p:spPr bwMode="auto">
              <a:xfrm>
                <a:off x="3302" y="1333"/>
                <a:ext cx="6" cy="57"/>
              </a:xfrm>
              <a:custGeom>
                <a:avLst/>
                <a:gdLst>
                  <a:gd name="T0" fmla="*/ 0 w 6"/>
                  <a:gd name="T1" fmla="*/ 13 h 57"/>
                  <a:gd name="T2" fmla="*/ 3 w 6"/>
                  <a:gd name="T3" fmla="*/ 57 h 57"/>
                  <a:gd name="T4" fmla="*/ 6 w 6"/>
                  <a:gd name="T5" fmla="*/ 0 h 57"/>
                  <a:gd name="T6" fmla="*/ 0 w 6"/>
                  <a:gd name="T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7">
                    <a:moveTo>
                      <a:pt x="0" y="13"/>
                    </a:moveTo>
                    <a:lnTo>
                      <a:pt x="3" y="57"/>
                    </a:lnTo>
                    <a:lnTo>
                      <a:pt x="6" y="0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591"/>
              <p:cNvSpPr/>
              <p:nvPr/>
            </p:nvSpPr>
            <p:spPr bwMode="auto">
              <a:xfrm>
                <a:off x="3254" y="1312"/>
                <a:ext cx="51" cy="19"/>
              </a:xfrm>
              <a:custGeom>
                <a:avLst/>
                <a:gdLst>
                  <a:gd name="T0" fmla="*/ 50 w 51"/>
                  <a:gd name="T1" fmla="*/ 8 h 19"/>
                  <a:gd name="T2" fmla="*/ 0 w 51"/>
                  <a:gd name="T3" fmla="*/ 19 h 19"/>
                  <a:gd name="T4" fmla="*/ 51 w 51"/>
                  <a:gd name="T5" fmla="*/ 0 h 19"/>
                  <a:gd name="T6" fmla="*/ 50 w 51"/>
                  <a:gd name="T7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19">
                    <a:moveTo>
                      <a:pt x="50" y="8"/>
                    </a:moveTo>
                    <a:lnTo>
                      <a:pt x="0" y="19"/>
                    </a:lnTo>
                    <a:lnTo>
                      <a:pt x="51" y="0"/>
                    </a:lnTo>
                    <a:lnTo>
                      <a:pt x="5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592"/>
              <p:cNvSpPr/>
              <p:nvPr/>
            </p:nvSpPr>
            <p:spPr bwMode="auto">
              <a:xfrm>
                <a:off x="3312" y="1290"/>
                <a:ext cx="27" cy="76"/>
              </a:xfrm>
              <a:custGeom>
                <a:avLst/>
                <a:gdLst>
                  <a:gd name="T0" fmla="*/ 0 w 27"/>
                  <a:gd name="T1" fmla="*/ 17 h 76"/>
                  <a:gd name="T2" fmla="*/ 27 w 27"/>
                  <a:gd name="T3" fmla="*/ 76 h 76"/>
                  <a:gd name="T4" fmla="*/ 0 w 27"/>
                  <a:gd name="T5" fmla="*/ 0 h 76"/>
                  <a:gd name="T6" fmla="*/ 0 w 27"/>
                  <a:gd name="T7" fmla="*/ 17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76">
                    <a:moveTo>
                      <a:pt x="0" y="17"/>
                    </a:moveTo>
                    <a:lnTo>
                      <a:pt x="27" y="76"/>
                    </a:lnTo>
                    <a:lnTo>
                      <a:pt x="0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593"/>
              <p:cNvSpPr/>
              <p:nvPr/>
            </p:nvSpPr>
            <p:spPr bwMode="auto">
              <a:xfrm>
                <a:off x="3185" y="1128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39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1"/>
                      <a:pt x="78" y="44"/>
                    </a:cubicBezTo>
                    <a:cubicBezTo>
                      <a:pt x="68" y="56"/>
                      <a:pt x="49" y="59"/>
                      <a:pt x="39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8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594"/>
              <p:cNvSpPr/>
              <p:nvPr/>
            </p:nvSpPr>
            <p:spPr bwMode="auto">
              <a:xfrm>
                <a:off x="3193" y="1142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3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9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5" y="18"/>
                      <a:pt x="44" y="28"/>
                      <a:pt x="56" y="23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9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595"/>
              <p:cNvSpPr/>
              <p:nvPr/>
            </p:nvSpPr>
            <p:spPr bwMode="auto">
              <a:xfrm>
                <a:off x="3216" y="1165"/>
                <a:ext cx="14" cy="11"/>
              </a:xfrm>
              <a:custGeom>
                <a:avLst/>
                <a:gdLst>
                  <a:gd name="T0" fmla="*/ 11 w 14"/>
                  <a:gd name="T1" fmla="*/ 11 h 11"/>
                  <a:gd name="T2" fmla="*/ 0 w 14"/>
                  <a:gd name="T3" fmla="*/ 0 h 11"/>
                  <a:gd name="T4" fmla="*/ 14 w 14"/>
                  <a:gd name="T5" fmla="*/ 6 h 11"/>
                  <a:gd name="T6" fmla="*/ 11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11" y="11"/>
                    </a:moveTo>
                    <a:lnTo>
                      <a:pt x="0" y="0"/>
                    </a:lnTo>
                    <a:lnTo>
                      <a:pt x="14" y="6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596"/>
              <p:cNvSpPr/>
              <p:nvPr/>
            </p:nvSpPr>
            <p:spPr bwMode="auto">
              <a:xfrm>
                <a:off x="3222" y="1174"/>
                <a:ext cx="27" cy="20"/>
              </a:xfrm>
              <a:custGeom>
                <a:avLst/>
                <a:gdLst>
                  <a:gd name="T0" fmla="*/ 19 w 27"/>
                  <a:gd name="T1" fmla="*/ 0 h 20"/>
                  <a:gd name="T2" fmla="*/ 0 w 27"/>
                  <a:gd name="T3" fmla="*/ 20 h 20"/>
                  <a:gd name="T4" fmla="*/ 27 w 27"/>
                  <a:gd name="T5" fmla="*/ 4 h 20"/>
                  <a:gd name="T6" fmla="*/ 19 w 27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20">
                    <a:moveTo>
                      <a:pt x="19" y="0"/>
                    </a:moveTo>
                    <a:lnTo>
                      <a:pt x="0" y="20"/>
                    </a:lnTo>
                    <a:lnTo>
                      <a:pt x="27" y="4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597"/>
              <p:cNvSpPr/>
              <p:nvPr/>
            </p:nvSpPr>
            <p:spPr bwMode="auto">
              <a:xfrm>
                <a:off x="3233" y="1155"/>
                <a:ext cx="34" cy="24"/>
              </a:xfrm>
              <a:custGeom>
                <a:avLst/>
                <a:gdLst>
                  <a:gd name="T0" fmla="*/ 24 w 34"/>
                  <a:gd name="T1" fmla="*/ 21 h 24"/>
                  <a:gd name="T2" fmla="*/ 0 w 34"/>
                  <a:gd name="T3" fmla="*/ 0 h 24"/>
                  <a:gd name="T4" fmla="*/ 34 w 34"/>
                  <a:gd name="T5" fmla="*/ 24 h 24"/>
                  <a:gd name="T6" fmla="*/ 24 w 34"/>
                  <a:gd name="T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24" y="21"/>
                    </a:moveTo>
                    <a:lnTo>
                      <a:pt x="0" y="0"/>
                    </a:lnTo>
                    <a:lnTo>
                      <a:pt x="34" y="24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598"/>
              <p:cNvSpPr/>
              <p:nvPr/>
            </p:nvSpPr>
            <p:spPr bwMode="auto">
              <a:xfrm>
                <a:off x="3249" y="1176"/>
                <a:ext cx="34" cy="26"/>
              </a:xfrm>
              <a:custGeom>
                <a:avLst/>
                <a:gdLst>
                  <a:gd name="T0" fmla="*/ 24 w 34"/>
                  <a:gd name="T1" fmla="*/ 2 h 26"/>
                  <a:gd name="T2" fmla="*/ 0 w 34"/>
                  <a:gd name="T3" fmla="*/ 26 h 26"/>
                  <a:gd name="T4" fmla="*/ 34 w 34"/>
                  <a:gd name="T5" fmla="*/ 0 h 26"/>
                  <a:gd name="T6" fmla="*/ 24 w 34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6">
                    <a:moveTo>
                      <a:pt x="24" y="2"/>
                    </a:moveTo>
                    <a:lnTo>
                      <a:pt x="0" y="26"/>
                    </a:lnTo>
                    <a:lnTo>
                      <a:pt x="34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599"/>
              <p:cNvSpPr/>
              <p:nvPr/>
            </p:nvSpPr>
            <p:spPr bwMode="auto">
              <a:xfrm>
                <a:off x="3257" y="1149"/>
                <a:ext cx="35" cy="21"/>
              </a:xfrm>
              <a:custGeom>
                <a:avLst/>
                <a:gdLst>
                  <a:gd name="T0" fmla="*/ 31 w 35"/>
                  <a:gd name="T1" fmla="*/ 21 h 21"/>
                  <a:gd name="T2" fmla="*/ 0 w 35"/>
                  <a:gd name="T3" fmla="*/ 0 h 21"/>
                  <a:gd name="T4" fmla="*/ 35 w 35"/>
                  <a:gd name="T5" fmla="*/ 17 h 21"/>
                  <a:gd name="T6" fmla="*/ 31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1" y="21"/>
                    </a:moveTo>
                    <a:lnTo>
                      <a:pt x="0" y="0"/>
                    </a:lnTo>
                    <a:lnTo>
                      <a:pt x="35" y="17"/>
                    </a:lnTo>
                    <a:lnTo>
                      <a:pt x="3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600"/>
              <p:cNvSpPr/>
              <p:nvPr/>
            </p:nvSpPr>
            <p:spPr bwMode="auto">
              <a:xfrm>
                <a:off x="3280" y="1160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601"/>
              <p:cNvSpPr/>
              <p:nvPr/>
            </p:nvSpPr>
            <p:spPr bwMode="auto">
              <a:xfrm>
                <a:off x="3265" y="994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40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0"/>
                      <a:pt x="78" y="44"/>
                    </a:cubicBezTo>
                    <a:cubicBezTo>
                      <a:pt x="68" y="56"/>
                      <a:pt x="50" y="59"/>
                      <a:pt x="40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9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602"/>
              <p:cNvSpPr/>
              <p:nvPr/>
            </p:nvSpPr>
            <p:spPr bwMode="auto">
              <a:xfrm>
                <a:off x="3273" y="1008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2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8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6" y="18"/>
                      <a:pt x="45" y="28"/>
                      <a:pt x="56" y="22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8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603"/>
              <p:cNvSpPr/>
              <p:nvPr/>
            </p:nvSpPr>
            <p:spPr bwMode="auto">
              <a:xfrm>
                <a:off x="3296" y="1030"/>
                <a:ext cx="16" cy="12"/>
              </a:xfrm>
              <a:custGeom>
                <a:avLst/>
                <a:gdLst>
                  <a:gd name="T0" fmla="*/ 11 w 16"/>
                  <a:gd name="T1" fmla="*/ 12 h 12"/>
                  <a:gd name="T2" fmla="*/ 0 w 16"/>
                  <a:gd name="T3" fmla="*/ 0 h 12"/>
                  <a:gd name="T4" fmla="*/ 16 w 16"/>
                  <a:gd name="T5" fmla="*/ 7 h 12"/>
                  <a:gd name="T6" fmla="*/ 11 w 16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11" y="12"/>
                    </a:moveTo>
                    <a:lnTo>
                      <a:pt x="0" y="0"/>
                    </a:lnTo>
                    <a:lnTo>
                      <a:pt x="16" y="7"/>
                    </a:lnTo>
                    <a:lnTo>
                      <a:pt x="11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604"/>
              <p:cNvSpPr/>
              <p:nvPr/>
            </p:nvSpPr>
            <p:spPr bwMode="auto">
              <a:xfrm>
                <a:off x="3302" y="1040"/>
                <a:ext cx="27" cy="19"/>
              </a:xfrm>
              <a:custGeom>
                <a:avLst/>
                <a:gdLst>
                  <a:gd name="T0" fmla="*/ 19 w 27"/>
                  <a:gd name="T1" fmla="*/ 0 h 19"/>
                  <a:gd name="T2" fmla="*/ 0 w 27"/>
                  <a:gd name="T3" fmla="*/ 19 h 19"/>
                  <a:gd name="T4" fmla="*/ 27 w 27"/>
                  <a:gd name="T5" fmla="*/ 3 h 19"/>
                  <a:gd name="T6" fmla="*/ 19 w 27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9">
                    <a:moveTo>
                      <a:pt x="19" y="0"/>
                    </a:moveTo>
                    <a:lnTo>
                      <a:pt x="0" y="19"/>
                    </a:lnTo>
                    <a:lnTo>
                      <a:pt x="27" y="3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605"/>
              <p:cNvSpPr/>
              <p:nvPr/>
            </p:nvSpPr>
            <p:spPr bwMode="auto">
              <a:xfrm>
                <a:off x="3315" y="1019"/>
                <a:ext cx="33" cy="26"/>
              </a:xfrm>
              <a:custGeom>
                <a:avLst/>
                <a:gdLst>
                  <a:gd name="T0" fmla="*/ 22 w 33"/>
                  <a:gd name="T1" fmla="*/ 23 h 26"/>
                  <a:gd name="T2" fmla="*/ 0 w 33"/>
                  <a:gd name="T3" fmla="*/ 0 h 26"/>
                  <a:gd name="T4" fmla="*/ 33 w 33"/>
                  <a:gd name="T5" fmla="*/ 26 h 26"/>
                  <a:gd name="T6" fmla="*/ 22 w 33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6">
                    <a:moveTo>
                      <a:pt x="22" y="23"/>
                    </a:moveTo>
                    <a:lnTo>
                      <a:pt x="0" y="0"/>
                    </a:lnTo>
                    <a:lnTo>
                      <a:pt x="33" y="26"/>
                    </a:lnTo>
                    <a:lnTo>
                      <a:pt x="22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606"/>
              <p:cNvSpPr/>
              <p:nvPr/>
            </p:nvSpPr>
            <p:spPr bwMode="auto">
              <a:xfrm>
                <a:off x="3331" y="1045"/>
                <a:ext cx="33" cy="27"/>
              </a:xfrm>
              <a:custGeom>
                <a:avLst/>
                <a:gdLst>
                  <a:gd name="T0" fmla="*/ 22 w 33"/>
                  <a:gd name="T1" fmla="*/ 3 h 27"/>
                  <a:gd name="T2" fmla="*/ 0 w 33"/>
                  <a:gd name="T3" fmla="*/ 27 h 27"/>
                  <a:gd name="T4" fmla="*/ 33 w 33"/>
                  <a:gd name="T5" fmla="*/ 0 h 27"/>
                  <a:gd name="T6" fmla="*/ 22 w 33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7">
                    <a:moveTo>
                      <a:pt x="22" y="3"/>
                    </a:moveTo>
                    <a:lnTo>
                      <a:pt x="0" y="27"/>
                    </a:lnTo>
                    <a:lnTo>
                      <a:pt x="33" y="0"/>
                    </a:lnTo>
                    <a:lnTo>
                      <a:pt x="2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607"/>
              <p:cNvSpPr/>
              <p:nvPr/>
            </p:nvSpPr>
            <p:spPr bwMode="auto">
              <a:xfrm>
                <a:off x="3339" y="1014"/>
                <a:ext cx="35" cy="21"/>
              </a:xfrm>
              <a:custGeom>
                <a:avLst/>
                <a:gdLst>
                  <a:gd name="T0" fmla="*/ 30 w 35"/>
                  <a:gd name="T1" fmla="*/ 21 h 21"/>
                  <a:gd name="T2" fmla="*/ 0 w 35"/>
                  <a:gd name="T3" fmla="*/ 0 h 21"/>
                  <a:gd name="T4" fmla="*/ 35 w 35"/>
                  <a:gd name="T5" fmla="*/ 18 h 21"/>
                  <a:gd name="T6" fmla="*/ 30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0" y="21"/>
                    </a:moveTo>
                    <a:lnTo>
                      <a:pt x="0" y="0"/>
                    </a:lnTo>
                    <a:lnTo>
                      <a:pt x="35" y="18"/>
                    </a:lnTo>
                    <a:lnTo>
                      <a:pt x="30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608"/>
              <p:cNvSpPr/>
              <p:nvPr/>
            </p:nvSpPr>
            <p:spPr bwMode="auto">
              <a:xfrm>
                <a:off x="3360" y="1026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609"/>
              <p:cNvSpPr/>
              <p:nvPr/>
            </p:nvSpPr>
            <p:spPr bwMode="auto">
              <a:xfrm>
                <a:off x="3476" y="888"/>
                <a:ext cx="55" cy="16"/>
              </a:xfrm>
              <a:custGeom>
                <a:avLst/>
                <a:gdLst>
                  <a:gd name="T0" fmla="*/ 45 w 55"/>
                  <a:gd name="T1" fmla="*/ 13 h 16"/>
                  <a:gd name="T2" fmla="*/ 0 w 55"/>
                  <a:gd name="T3" fmla="*/ 16 h 16"/>
                  <a:gd name="T4" fmla="*/ 55 w 55"/>
                  <a:gd name="T5" fmla="*/ 0 h 16"/>
                  <a:gd name="T6" fmla="*/ 45 w 55"/>
                  <a:gd name="T7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5" y="13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610"/>
              <p:cNvSpPr/>
              <p:nvPr/>
            </p:nvSpPr>
            <p:spPr bwMode="auto">
              <a:xfrm>
                <a:off x="3575" y="766"/>
                <a:ext cx="55" cy="16"/>
              </a:xfrm>
              <a:custGeom>
                <a:avLst/>
                <a:gdLst>
                  <a:gd name="T0" fmla="*/ 40 w 55"/>
                  <a:gd name="T1" fmla="*/ 15 h 16"/>
                  <a:gd name="T2" fmla="*/ 0 w 55"/>
                  <a:gd name="T3" fmla="*/ 16 h 16"/>
                  <a:gd name="T4" fmla="*/ 55 w 55"/>
                  <a:gd name="T5" fmla="*/ 0 h 16"/>
                  <a:gd name="T6" fmla="*/ 40 w 55"/>
                  <a:gd name="T7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0" y="15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0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611"/>
              <p:cNvSpPr/>
              <p:nvPr/>
            </p:nvSpPr>
            <p:spPr bwMode="auto">
              <a:xfrm>
                <a:off x="3334" y="883"/>
                <a:ext cx="152" cy="90"/>
              </a:xfrm>
              <a:custGeom>
                <a:avLst/>
                <a:gdLst>
                  <a:gd name="T0" fmla="*/ 45 w 95"/>
                  <a:gd name="T1" fmla="*/ 3 h 56"/>
                  <a:gd name="T2" fmla="*/ 95 w 95"/>
                  <a:gd name="T3" fmla="*/ 11 h 56"/>
                  <a:gd name="T4" fmla="*/ 78 w 95"/>
                  <a:gd name="T5" fmla="*/ 46 h 56"/>
                  <a:gd name="T6" fmla="*/ 38 w 95"/>
                  <a:gd name="T7" fmla="*/ 47 h 56"/>
                  <a:gd name="T8" fmla="*/ 0 w 95"/>
                  <a:gd name="T9" fmla="*/ 34 h 56"/>
                  <a:gd name="T10" fmla="*/ 45 w 95"/>
                  <a:gd name="T11" fmla="*/ 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6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6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612"/>
              <p:cNvSpPr/>
              <p:nvPr/>
            </p:nvSpPr>
            <p:spPr bwMode="auto">
              <a:xfrm>
                <a:off x="3344" y="902"/>
                <a:ext cx="137" cy="36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9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9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613"/>
              <p:cNvSpPr/>
              <p:nvPr/>
            </p:nvSpPr>
            <p:spPr bwMode="auto">
              <a:xfrm>
                <a:off x="3369" y="909"/>
                <a:ext cx="15" cy="13"/>
              </a:xfrm>
              <a:custGeom>
                <a:avLst/>
                <a:gdLst>
                  <a:gd name="T0" fmla="*/ 10 w 15"/>
                  <a:gd name="T1" fmla="*/ 13 h 13"/>
                  <a:gd name="T2" fmla="*/ 0 w 15"/>
                  <a:gd name="T3" fmla="*/ 0 h 13"/>
                  <a:gd name="T4" fmla="*/ 15 w 15"/>
                  <a:gd name="T5" fmla="*/ 8 h 13"/>
                  <a:gd name="T6" fmla="*/ 10 w 15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3">
                    <a:moveTo>
                      <a:pt x="10" y="13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614"/>
              <p:cNvSpPr/>
              <p:nvPr/>
            </p:nvSpPr>
            <p:spPr bwMode="auto">
              <a:xfrm>
                <a:off x="3371" y="923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5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5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615"/>
              <p:cNvSpPr/>
              <p:nvPr/>
            </p:nvSpPr>
            <p:spPr bwMode="auto">
              <a:xfrm>
                <a:off x="3388" y="902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616"/>
              <p:cNvSpPr/>
              <p:nvPr/>
            </p:nvSpPr>
            <p:spPr bwMode="auto">
              <a:xfrm>
                <a:off x="3398" y="933"/>
                <a:ext cx="37" cy="21"/>
              </a:xfrm>
              <a:custGeom>
                <a:avLst/>
                <a:gdLst>
                  <a:gd name="T0" fmla="*/ 26 w 37"/>
                  <a:gd name="T1" fmla="*/ 1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1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617"/>
              <p:cNvSpPr/>
              <p:nvPr/>
            </p:nvSpPr>
            <p:spPr bwMode="auto">
              <a:xfrm>
                <a:off x="3414" y="899"/>
                <a:ext cx="32" cy="26"/>
              </a:xfrm>
              <a:custGeom>
                <a:avLst/>
                <a:gdLst>
                  <a:gd name="T0" fmla="*/ 27 w 32"/>
                  <a:gd name="T1" fmla="*/ 26 h 26"/>
                  <a:gd name="T2" fmla="*/ 0 w 32"/>
                  <a:gd name="T3" fmla="*/ 0 h 26"/>
                  <a:gd name="T4" fmla="*/ 32 w 32"/>
                  <a:gd name="T5" fmla="*/ 24 h 26"/>
                  <a:gd name="T6" fmla="*/ 27 w 32"/>
                  <a:gd name="T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27" y="26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618"/>
              <p:cNvSpPr/>
              <p:nvPr/>
            </p:nvSpPr>
            <p:spPr bwMode="auto">
              <a:xfrm>
                <a:off x="3425" y="918"/>
                <a:ext cx="37" cy="47"/>
              </a:xfrm>
              <a:custGeom>
                <a:avLst/>
                <a:gdLst>
                  <a:gd name="T0" fmla="*/ 27 w 37"/>
                  <a:gd name="T1" fmla="*/ 7 h 47"/>
                  <a:gd name="T2" fmla="*/ 0 w 37"/>
                  <a:gd name="T3" fmla="*/ 47 h 47"/>
                  <a:gd name="T4" fmla="*/ 37 w 37"/>
                  <a:gd name="T5" fmla="*/ 0 h 47"/>
                  <a:gd name="T6" fmla="*/ 27 w 37"/>
                  <a:gd name="T7" fmla="*/ 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7">
                    <a:moveTo>
                      <a:pt x="27" y="7"/>
                    </a:moveTo>
                    <a:lnTo>
                      <a:pt x="0" y="47"/>
                    </a:lnTo>
                    <a:lnTo>
                      <a:pt x="37" y="0"/>
                    </a:lnTo>
                    <a:lnTo>
                      <a:pt x="27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619"/>
              <p:cNvSpPr/>
              <p:nvPr/>
            </p:nvSpPr>
            <p:spPr bwMode="auto">
              <a:xfrm>
                <a:off x="3433" y="762"/>
                <a:ext cx="152" cy="91"/>
              </a:xfrm>
              <a:custGeom>
                <a:avLst/>
                <a:gdLst>
                  <a:gd name="T0" fmla="*/ 45 w 95"/>
                  <a:gd name="T1" fmla="*/ 3 h 57"/>
                  <a:gd name="T2" fmla="*/ 95 w 95"/>
                  <a:gd name="T3" fmla="*/ 11 h 57"/>
                  <a:gd name="T4" fmla="*/ 78 w 95"/>
                  <a:gd name="T5" fmla="*/ 46 h 57"/>
                  <a:gd name="T6" fmla="*/ 38 w 95"/>
                  <a:gd name="T7" fmla="*/ 47 h 57"/>
                  <a:gd name="T8" fmla="*/ 0 w 95"/>
                  <a:gd name="T9" fmla="*/ 34 h 57"/>
                  <a:gd name="T10" fmla="*/ 45 w 95"/>
                  <a:gd name="T11" fmla="*/ 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7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7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620"/>
              <p:cNvSpPr/>
              <p:nvPr/>
            </p:nvSpPr>
            <p:spPr bwMode="auto">
              <a:xfrm>
                <a:off x="3443" y="781"/>
                <a:ext cx="137" cy="35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10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10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621"/>
              <p:cNvSpPr/>
              <p:nvPr/>
            </p:nvSpPr>
            <p:spPr bwMode="auto">
              <a:xfrm>
                <a:off x="3468" y="789"/>
                <a:ext cx="15" cy="11"/>
              </a:xfrm>
              <a:custGeom>
                <a:avLst/>
                <a:gdLst>
                  <a:gd name="T0" fmla="*/ 10 w 15"/>
                  <a:gd name="T1" fmla="*/ 11 h 11"/>
                  <a:gd name="T2" fmla="*/ 0 w 15"/>
                  <a:gd name="T3" fmla="*/ 0 h 11"/>
                  <a:gd name="T4" fmla="*/ 15 w 15"/>
                  <a:gd name="T5" fmla="*/ 8 h 11"/>
                  <a:gd name="T6" fmla="*/ 10 w 15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10" y="11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622"/>
              <p:cNvSpPr/>
              <p:nvPr/>
            </p:nvSpPr>
            <p:spPr bwMode="auto">
              <a:xfrm>
                <a:off x="3470" y="802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4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623"/>
              <p:cNvSpPr/>
              <p:nvPr/>
            </p:nvSpPr>
            <p:spPr bwMode="auto">
              <a:xfrm>
                <a:off x="3487" y="781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624"/>
              <p:cNvSpPr/>
              <p:nvPr/>
            </p:nvSpPr>
            <p:spPr bwMode="auto">
              <a:xfrm>
                <a:off x="3497" y="811"/>
                <a:ext cx="37" cy="21"/>
              </a:xfrm>
              <a:custGeom>
                <a:avLst/>
                <a:gdLst>
                  <a:gd name="T0" fmla="*/ 26 w 37"/>
                  <a:gd name="T1" fmla="*/ 2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2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625"/>
              <p:cNvSpPr/>
              <p:nvPr/>
            </p:nvSpPr>
            <p:spPr bwMode="auto">
              <a:xfrm>
                <a:off x="3513" y="778"/>
                <a:ext cx="32" cy="25"/>
              </a:xfrm>
              <a:custGeom>
                <a:avLst/>
                <a:gdLst>
                  <a:gd name="T0" fmla="*/ 27 w 32"/>
                  <a:gd name="T1" fmla="*/ 25 h 25"/>
                  <a:gd name="T2" fmla="*/ 0 w 32"/>
                  <a:gd name="T3" fmla="*/ 0 h 25"/>
                  <a:gd name="T4" fmla="*/ 32 w 32"/>
                  <a:gd name="T5" fmla="*/ 24 h 25"/>
                  <a:gd name="T6" fmla="*/ 27 w 32"/>
                  <a:gd name="T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5">
                    <a:moveTo>
                      <a:pt x="27" y="25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626"/>
              <p:cNvSpPr/>
              <p:nvPr/>
            </p:nvSpPr>
            <p:spPr bwMode="auto">
              <a:xfrm>
                <a:off x="3524" y="797"/>
                <a:ext cx="37" cy="46"/>
              </a:xfrm>
              <a:custGeom>
                <a:avLst/>
                <a:gdLst>
                  <a:gd name="T0" fmla="*/ 27 w 37"/>
                  <a:gd name="T1" fmla="*/ 6 h 46"/>
                  <a:gd name="T2" fmla="*/ 0 w 37"/>
                  <a:gd name="T3" fmla="*/ 46 h 46"/>
                  <a:gd name="T4" fmla="*/ 37 w 37"/>
                  <a:gd name="T5" fmla="*/ 0 h 46"/>
                  <a:gd name="T6" fmla="*/ 27 w 37"/>
                  <a:gd name="T7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6">
                    <a:moveTo>
                      <a:pt x="27" y="6"/>
                    </a:moveTo>
                    <a:lnTo>
                      <a:pt x="0" y="46"/>
                    </a:lnTo>
                    <a:lnTo>
                      <a:pt x="37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627"/>
              <p:cNvSpPr/>
              <p:nvPr/>
            </p:nvSpPr>
            <p:spPr bwMode="auto">
              <a:xfrm>
                <a:off x="3692" y="667"/>
                <a:ext cx="56" cy="16"/>
              </a:xfrm>
              <a:custGeom>
                <a:avLst/>
                <a:gdLst>
                  <a:gd name="T0" fmla="*/ 43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43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43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43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628"/>
              <p:cNvSpPr/>
              <p:nvPr/>
            </p:nvSpPr>
            <p:spPr bwMode="auto">
              <a:xfrm>
                <a:off x="3898" y="552"/>
                <a:ext cx="56" cy="16"/>
              </a:xfrm>
              <a:custGeom>
                <a:avLst/>
                <a:gdLst>
                  <a:gd name="T0" fmla="*/ 37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37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37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37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629"/>
              <p:cNvSpPr/>
              <p:nvPr/>
            </p:nvSpPr>
            <p:spPr bwMode="auto">
              <a:xfrm>
                <a:off x="3550" y="608"/>
                <a:ext cx="152" cy="106"/>
              </a:xfrm>
              <a:custGeom>
                <a:avLst/>
                <a:gdLst>
                  <a:gd name="T0" fmla="*/ 54 w 95"/>
                  <a:gd name="T1" fmla="*/ 9 h 66"/>
                  <a:gd name="T2" fmla="*/ 95 w 95"/>
                  <a:gd name="T3" fmla="*/ 38 h 66"/>
                  <a:gd name="T4" fmla="*/ 65 w 95"/>
                  <a:gd name="T5" fmla="*/ 62 h 66"/>
                  <a:gd name="T6" fmla="*/ 29 w 95"/>
                  <a:gd name="T7" fmla="*/ 46 h 66"/>
                  <a:gd name="T8" fmla="*/ 0 w 95"/>
                  <a:gd name="T9" fmla="*/ 18 h 66"/>
                  <a:gd name="T10" fmla="*/ 54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4" y="9"/>
                    </a:moveTo>
                    <a:cubicBezTo>
                      <a:pt x="74" y="15"/>
                      <a:pt x="95" y="38"/>
                      <a:pt x="95" y="38"/>
                    </a:cubicBezTo>
                    <a:cubicBezTo>
                      <a:pt x="95" y="38"/>
                      <a:pt x="81" y="56"/>
                      <a:pt x="65" y="62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630"/>
              <p:cNvSpPr/>
              <p:nvPr/>
            </p:nvSpPr>
            <p:spPr bwMode="auto">
              <a:xfrm>
                <a:off x="3561" y="632"/>
                <a:ext cx="136" cy="46"/>
              </a:xfrm>
              <a:custGeom>
                <a:avLst/>
                <a:gdLst>
                  <a:gd name="T0" fmla="*/ 0 w 85"/>
                  <a:gd name="T1" fmla="*/ 3 h 29"/>
                  <a:gd name="T2" fmla="*/ 21 w 85"/>
                  <a:gd name="T3" fmla="*/ 8 h 29"/>
                  <a:gd name="T4" fmla="*/ 51 w 85"/>
                  <a:gd name="T5" fmla="*/ 27 h 29"/>
                  <a:gd name="T6" fmla="*/ 85 w 85"/>
                  <a:gd name="T7" fmla="*/ 23 h 29"/>
                  <a:gd name="T8" fmla="*/ 50 w 85"/>
                  <a:gd name="T9" fmla="*/ 23 h 29"/>
                  <a:gd name="T10" fmla="*/ 21 w 85"/>
                  <a:gd name="T11" fmla="*/ 2 h 29"/>
                  <a:gd name="T12" fmla="*/ 0 w 85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9">
                    <a:moveTo>
                      <a:pt x="0" y="3"/>
                    </a:moveTo>
                    <a:cubicBezTo>
                      <a:pt x="0" y="3"/>
                      <a:pt x="10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3" y="29"/>
                      <a:pt x="85" y="23"/>
                      <a:pt x="85" y="23"/>
                    </a:cubicBezTo>
                    <a:cubicBezTo>
                      <a:pt x="85" y="23"/>
                      <a:pt x="62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631"/>
              <p:cNvSpPr/>
              <p:nvPr/>
            </p:nvSpPr>
            <p:spPr bwMode="auto">
              <a:xfrm>
                <a:off x="3593" y="626"/>
                <a:ext cx="10" cy="16"/>
              </a:xfrm>
              <a:custGeom>
                <a:avLst/>
                <a:gdLst>
                  <a:gd name="T0" fmla="*/ 3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3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3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632"/>
              <p:cNvSpPr/>
              <p:nvPr/>
            </p:nvSpPr>
            <p:spPr bwMode="auto">
              <a:xfrm>
                <a:off x="3582" y="650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633"/>
              <p:cNvSpPr/>
              <p:nvPr/>
            </p:nvSpPr>
            <p:spPr bwMode="auto">
              <a:xfrm>
                <a:off x="3614" y="627"/>
                <a:ext cx="14" cy="40"/>
              </a:xfrm>
              <a:custGeom>
                <a:avLst/>
                <a:gdLst>
                  <a:gd name="T0" fmla="*/ 8 w 14"/>
                  <a:gd name="T1" fmla="*/ 32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2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634"/>
              <p:cNvSpPr/>
              <p:nvPr/>
            </p:nvSpPr>
            <p:spPr bwMode="auto">
              <a:xfrm>
                <a:off x="3599" y="672"/>
                <a:ext cx="44" cy="6"/>
              </a:xfrm>
              <a:custGeom>
                <a:avLst/>
                <a:gdLst>
                  <a:gd name="T0" fmla="*/ 34 w 44"/>
                  <a:gd name="T1" fmla="*/ 0 h 6"/>
                  <a:gd name="T2" fmla="*/ 0 w 44"/>
                  <a:gd name="T3" fmla="*/ 6 h 6"/>
                  <a:gd name="T4" fmla="*/ 44 w 44"/>
                  <a:gd name="T5" fmla="*/ 3 h 6"/>
                  <a:gd name="T6" fmla="*/ 34 w 44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6">
                    <a:moveTo>
                      <a:pt x="34" y="0"/>
                    </a:moveTo>
                    <a:lnTo>
                      <a:pt x="0" y="6"/>
                    </a:lnTo>
                    <a:lnTo>
                      <a:pt x="44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635"/>
              <p:cNvSpPr/>
              <p:nvPr/>
            </p:nvSpPr>
            <p:spPr bwMode="auto">
              <a:xfrm>
                <a:off x="3638" y="635"/>
                <a:ext cx="19" cy="35"/>
              </a:xfrm>
              <a:custGeom>
                <a:avLst/>
                <a:gdLst>
                  <a:gd name="T0" fmla="*/ 13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636"/>
              <p:cNvSpPr/>
              <p:nvPr/>
            </p:nvSpPr>
            <p:spPr bwMode="auto">
              <a:xfrm>
                <a:off x="3620" y="674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637"/>
              <p:cNvSpPr/>
              <p:nvPr/>
            </p:nvSpPr>
            <p:spPr bwMode="auto">
              <a:xfrm>
                <a:off x="3756" y="493"/>
                <a:ext cx="152" cy="107"/>
              </a:xfrm>
              <a:custGeom>
                <a:avLst/>
                <a:gdLst>
                  <a:gd name="T0" fmla="*/ 54 w 95"/>
                  <a:gd name="T1" fmla="*/ 10 h 67"/>
                  <a:gd name="T2" fmla="*/ 95 w 95"/>
                  <a:gd name="T3" fmla="*/ 38 h 67"/>
                  <a:gd name="T4" fmla="*/ 65 w 95"/>
                  <a:gd name="T5" fmla="*/ 62 h 67"/>
                  <a:gd name="T6" fmla="*/ 28 w 95"/>
                  <a:gd name="T7" fmla="*/ 47 h 67"/>
                  <a:gd name="T8" fmla="*/ 0 w 95"/>
                  <a:gd name="T9" fmla="*/ 18 h 67"/>
                  <a:gd name="T10" fmla="*/ 54 w 95"/>
                  <a:gd name="T11" fmla="*/ 1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7">
                    <a:moveTo>
                      <a:pt x="54" y="10"/>
                    </a:moveTo>
                    <a:cubicBezTo>
                      <a:pt x="74" y="16"/>
                      <a:pt x="95" y="38"/>
                      <a:pt x="95" y="38"/>
                    </a:cubicBezTo>
                    <a:cubicBezTo>
                      <a:pt x="95" y="38"/>
                      <a:pt x="81" y="57"/>
                      <a:pt x="65" y="62"/>
                    </a:cubicBezTo>
                    <a:cubicBezTo>
                      <a:pt x="50" y="67"/>
                      <a:pt x="33" y="58"/>
                      <a:pt x="28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10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638"/>
              <p:cNvSpPr/>
              <p:nvPr/>
            </p:nvSpPr>
            <p:spPr bwMode="auto">
              <a:xfrm>
                <a:off x="3767" y="518"/>
                <a:ext cx="136" cy="45"/>
              </a:xfrm>
              <a:custGeom>
                <a:avLst/>
                <a:gdLst>
                  <a:gd name="T0" fmla="*/ 0 w 85"/>
                  <a:gd name="T1" fmla="*/ 2 h 28"/>
                  <a:gd name="T2" fmla="*/ 21 w 85"/>
                  <a:gd name="T3" fmla="*/ 7 h 28"/>
                  <a:gd name="T4" fmla="*/ 50 w 85"/>
                  <a:gd name="T5" fmla="*/ 26 h 28"/>
                  <a:gd name="T6" fmla="*/ 85 w 85"/>
                  <a:gd name="T7" fmla="*/ 22 h 28"/>
                  <a:gd name="T8" fmla="*/ 50 w 85"/>
                  <a:gd name="T9" fmla="*/ 22 h 28"/>
                  <a:gd name="T10" fmla="*/ 21 w 85"/>
                  <a:gd name="T11" fmla="*/ 2 h 28"/>
                  <a:gd name="T12" fmla="*/ 0 w 85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8">
                    <a:moveTo>
                      <a:pt x="0" y="2"/>
                    </a:moveTo>
                    <a:cubicBezTo>
                      <a:pt x="0" y="2"/>
                      <a:pt x="10" y="4"/>
                      <a:pt x="21" y="7"/>
                    </a:cubicBezTo>
                    <a:cubicBezTo>
                      <a:pt x="36" y="11"/>
                      <a:pt x="38" y="24"/>
                      <a:pt x="50" y="26"/>
                    </a:cubicBezTo>
                    <a:cubicBezTo>
                      <a:pt x="63" y="28"/>
                      <a:pt x="85" y="22"/>
                      <a:pt x="85" y="22"/>
                    </a:cubicBezTo>
                    <a:cubicBezTo>
                      <a:pt x="85" y="22"/>
                      <a:pt x="62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639"/>
              <p:cNvSpPr/>
              <p:nvPr/>
            </p:nvSpPr>
            <p:spPr bwMode="auto">
              <a:xfrm>
                <a:off x="3799" y="512"/>
                <a:ext cx="10" cy="14"/>
              </a:xfrm>
              <a:custGeom>
                <a:avLst/>
                <a:gdLst>
                  <a:gd name="T0" fmla="*/ 3 w 10"/>
                  <a:gd name="T1" fmla="*/ 14 h 14"/>
                  <a:gd name="T2" fmla="*/ 0 w 10"/>
                  <a:gd name="T3" fmla="*/ 0 h 14"/>
                  <a:gd name="T4" fmla="*/ 10 w 10"/>
                  <a:gd name="T5" fmla="*/ 13 h 14"/>
                  <a:gd name="T6" fmla="*/ 3 w 10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3" y="14"/>
                    </a:moveTo>
                    <a:lnTo>
                      <a:pt x="0" y="0"/>
                    </a:lnTo>
                    <a:lnTo>
                      <a:pt x="10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640"/>
              <p:cNvSpPr/>
              <p:nvPr/>
            </p:nvSpPr>
            <p:spPr bwMode="auto">
              <a:xfrm>
                <a:off x="3788" y="534"/>
                <a:ext cx="32" cy="7"/>
              </a:xfrm>
              <a:custGeom>
                <a:avLst/>
                <a:gdLst>
                  <a:gd name="T0" fmla="*/ 27 w 32"/>
                  <a:gd name="T1" fmla="*/ 0 h 7"/>
                  <a:gd name="T2" fmla="*/ 0 w 32"/>
                  <a:gd name="T3" fmla="*/ 5 h 7"/>
                  <a:gd name="T4" fmla="*/ 32 w 32"/>
                  <a:gd name="T5" fmla="*/ 7 h 7"/>
                  <a:gd name="T6" fmla="*/ 27 w 32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7">
                    <a:moveTo>
                      <a:pt x="27" y="0"/>
                    </a:moveTo>
                    <a:lnTo>
                      <a:pt x="0" y="5"/>
                    </a:lnTo>
                    <a:lnTo>
                      <a:pt x="32" y="7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641"/>
              <p:cNvSpPr/>
              <p:nvPr/>
            </p:nvSpPr>
            <p:spPr bwMode="auto">
              <a:xfrm>
                <a:off x="3820" y="514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642"/>
              <p:cNvSpPr/>
              <p:nvPr/>
            </p:nvSpPr>
            <p:spPr bwMode="auto">
              <a:xfrm>
                <a:off x="3806" y="557"/>
                <a:ext cx="41" cy="6"/>
              </a:xfrm>
              <a:custGeom>
                <a:avLst/>
                <a:gdLst>
                  <a:gd name="T0" fmla="*/ 33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3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3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643"/>
              <p:cNvSpPr/>
              <p:nvPr/>
            </p:nvSpPr>
            <p:spPr bwMode="auto">
              <a:xfrm>
                <a:off x="3844" y="522"/>
                <a:ext cx="19" cy="35"/>
              </a:xfrm>
              <a:custGeom>
                <a:avLst/>
                <a:gdLst>
                  <a:gd name="T0" fmla="*/ 13 w 19"/>
                  <a:gd name="T1" fmla="*/ 33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3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644"/>
              <p:cNvSpPr/>
              <p:nvPr/>
            </p:nvSpPr>
            <p:spPr bwMode="auto">
              <a:xfrm>
                <a:off x="3826" y="558"/>
                <a:ext cx="53" cy="28"/>
              </a:xfrm>
              <a:custGeom>
                <a:avLst/>
                <a:gdLst>
                  <a:gd name="T0" fmla="*/ 42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2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2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2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645"/>
              <p:cNvSpPr/>
              <p:nvPr/>
            </p:nvSpPr>
            <p:spPr bwMode="auto">
              <a:xfrm>
                <a:off x="3353" y="1203"/>
                <a:ext cx="96" cy="138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1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1" y="86"/>
                      <a:pt x="51" y="86"/>
                    </a:cubicBezTo>
                    <a:cubicBezTo>
                      <a:pt x="51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646"/>
              <p:cNvSpPr/>
              <p:nvPr/>
            </p:nvSpPr>
            <p:spPr bwMode="auto">
              <a:xfrm>
                <a:off x="3361" y="1208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647"/>
              <p:cNvSpPr/>
              <p:nvPr/>
            </p:nvSpPr>
            <p:spPr bwMode="auto">
              <a:xfrm>
                <a:off x="3398" y="1299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3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Freeform 648"/>
              <p:cNvSpPr/>
              <p:nvPr/>
            </p:nvSpPr>
            <p:spPr bwMode="auto">
              <a:xfrm>
                <a:off x="3404" y="1280"/>
                <a:ext cx="23" cy="26"/>
              </a:xfrm>
              <a:custGeom>
                <a:avLst/>
                <a:gdLst>
                  <a:gd name="T0" fmla="*/ 0 w 23"/>
                  <a:gd name="T1" fmla="*/ 8 h 26"/>
                  <a:gd name="T2" fmla="*/ 23 w 23"/>
                  <a:gd name="T3" fmla="*/ 26 h 26"/>
                  <a:gd name="T4" fmla="*/ 2 w 23"/>
                  <a:gd name="T5" fmla="*/ 0 h 26"/>
                  <a:gd name="T6" fmla="*/ 0 w 23"/>
                  <a:gd name="T7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6">
                    <a:moveTo>
                      <a:pt x="0" y="8"/>
                    </a:moveTo>
                    <a:lnTo>
                      <a:pt x="23" y="26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649"/>
              <p:cNvSpPr/>
              <p:nvPr/>
            </p:nvSpPr>
            <p:spPr bwMode="auto">
              <a:xfrm>
                <a:off x="3385" y="1261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650"/>
              <p:cNvSpPr/>
              <p:nvPr/>
            </p:nvSpPr>
            <p:spPr bwMode="auto">
              <a:xfrm>
                <a:off x="3403" y="1246"/>
                <a:ext cx="30" cy="31"/>
              </a:xfrm>
              <a:custGeom>
                <a:avLst/>
                <a:gdLst>
                  <a:gd name="T0" fmla="*/ 3 w 30"/>
                  <a:gd name="T1" fmla="*/ 10 h 31"/>
                  <a:gd name="T2" fmla="*/ 30 w 30"/>
                  <a:gd name="T3" fmla="*/ 31 h 31"/>
                  <a:gd name="T4" fmla="*/ 0 w 30"/>
                  <a:gd name="T5" fmla="*/ 0 h 31"/>
                  <a:gd name="T6" fmla="*/ 3 w 30"/>
                  <a:gd name="T7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1">
                    <a:moveTo>
                      <a:pt x="3" y="10"/>
                    </a:moveTo>
                    <a:lnTo>
                      <a:pt x="30" y="31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651"/>
              <p:cNvSpPr/>
              <p:nvPr/>
            </p:nvSpPr>
            <p:spPr bwMode="auto">
              <a:xfrm>
                <a:off x="3376" y="1237"/>
                <a:ext cx="17" cy="38"/>
              </a:xfrm>
              <a:custGeom>
                <a:avLst/>
                <a:gdLst>
                  <a:gd name="T0" fmla="*/ 17 w 17"/>
                  <a:gd name="T1" fmla="*/ 5 h 38"/>
                  <a:gd name="T2" fmla="*/ 0 w 17"/>
                  <a:gd name="T3" fmla="*/ 38 h 38"/>
                  <a:gd name="T4" fmla="*/ 14 w 17"/>
                  <a:gd name="T5" fmla="*/ 0 h 38"/>
                  <a:gd name="T6" fmla="*/ 17 w 17"/>
                  <a:gd name="T7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8">
                    <a:moveTo>
                      <a:pt x="17" y="5"/>
                    </a:moveTo>
                    <a:lnTo>
                      <a:pt x="0" y="38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652"/>
              <p:cNvSpPr/>
              <p:nvPr/>
            </p:nvSpPr>
            <p:spPr bwMode="auto">
              <a:xfrm>
                <a:off x="3382" y="1224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653"/>
              <p:cNvSpPr/>
              <p:nvPr/>
            </p:nvSpPr>
            <p:spPr bwMode="auto">
              <a:xfrm>
                <a:off x="3424" y="1085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654"/>
              <p:cNvSpPr/>
              <p:nvPr/>
            </p:nvSpPr>
            <p:spPr bwMode="auto">
              <a:xfrm>
                <a:off x="3431" y="1091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8"/>
                    </a:cubicBezTo>
                    <a:cubicBezTo>
                      <a:pt x="24" y="44"/>
                      <a:pt x="32" y="34"/>
                      <a:pt x="26" y="23"/>
                    </a:cubicBezTo>
                    <a:cubicBezTo>
                      <a:pt x="19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655"/>
              <p:cNvSpPr/>
              <p:nvPr/>
            </p:nvSpPr>
            <p:spPr bwMode="auto">
              <a:xfrm>
                <a:off x="3467" y="1181"/>
                <a:ext cx="9" cy="16"/>
              </a:xfrm>
              <a:custGeom>
                <a:avLst/>
                <a:gdLst>
                  <a:gd name="T0" fmla="*/ 9 w 9"/>
                  <a:gd name="T1" fmla="*/ 5 h 16"/>
                  <a:gd name="T2" fmla="*/ 0 w 9"/>
                  <a:gd name="T3" fmla="*/ 16 h 16"/>
                  <a:gd name="T4" fmla="*/ 4 w 9"/>
                  <a:gd name="T5" fmla="*/ 0 h 16"/>
                  <a:gd name="T6" fmla="*/ 9 w 9"/>
                  <a:gd name="T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5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656"/>
              <p:cNvSpPr/>
              <p:nvPr/>
            </p:nvSpPr>
            <p:spPr bwMode="auto">
              <a:xfrm>
                <a:off x="3475" y="1163"/>
                <a:ext cx="20" cy="24"/>
              </a:xfrm>
              <a:custGeom>
                <a:avLst/>
                <a:gdLst>
                  <a:gd name="T0" fmla="*/ 0 w 20"/>
                  <a:gd name="T1" fmla="*/ 8 h 24"/>
                  <a:gd name="T2" fmla="*/ 20 w 20"/>
                  <a:gd name="T3" fmla="*/ 24 h 24"/>
                  <a:gd name="T4" fmla="*/ 1 w 20"/>
                  <a:gd name="T5" fmla="*/ 0 h 24"/>
                  <a:gd name="T6" fmla="*/ 0 w 20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4">
                    <a:moveTo>
                      <a:pt x="0" y="8"/>
                    </a:moveTo>
                    <a:lnTo>
                      <a:pt x="20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3" name="Group 858"/>
            <p:cNvGrpSpPr/>
            <p:nvPr/>
          </p:nvGrpSpPr>
          <p:grpSpPr bwMode="auto">
            <a:xfrm>
              <a:off x="2987675" y="104775"/>
              <a:ext cx="5746750" cy="5689600"/>
              <a:chOff x="1882" y="66"/>
              <a:chExt cx="3620" cy="3584"/>
            </a:xfrm>
          </p:grpSpPr>
          <p:sp>
            <p:nvSpPr>
              <p:cNvPr id="320" name="Freeform 658"/>
              <p:cNvSpPr/>
              <p:nvPr/>
            </p:nvSpPr>
            <p:spPr bwMode="auto">
              <a:xfrm>
                <a:off x="3455" y="1144"/>
                <a:ext cx="20" cy="37"/>
              </a:xfrm>
              <a:custGeom>
                <a:avLst/>
                <a:gdLst>
                  <a:gd name="T0" fmla="*/ 18 w 20"/>
                  <a:gd name="T1" fmla="*/ 10 h 37"/>
                  <a:gd name="T2" fmla="*/ 0 w 20"/>
                  <a:gd name="T3" fmla="*/ 37 h 37"/>
                  <a:gd name="T4" fmla="*/ 20 w 20"/>
                  <a:gd name="T5" fmla="*/ 0 h 37"/>
                  <a:gd name="T6" fmla="*/ 18 w 20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8" y="10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659"/>
              <p:cNvSpPr/>
              <p:nvPr/>
            </p:nvSpPr>
            <p:spPr bwMode="auto">
              <a:xfrm>
                <a:off x="3473" y="1128"/>
                <a:ext cx="30" cy="30"/>
              </a:xfrm>
              <a:custGeom>
                <a:avLst/>
                <a:gdLst>
                  <a:gd name="T0" fmla="*/ 3 w 30"/>
                  <a:gd name="T1" fmla="*/ 10 h 30"/>
                  <a:gd name="T2" fmla="*/ 30 w 30"/>
                  <a:gd name="T3" fmla="*/ 30 h 30"/>
                  <a:gd name="T4" fmla="*/ 0 w 30"/>
                  <a:gd name="T5" fmla="*/ 0 h 30"/>
                  <a:gd name="T6" fmla="*/ 3 w 30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3" y="10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660"/>
              <p:cNvSpPr/>
              <p:nvPr/>
            </p:nvSpPr>
            <p:spPr bwMode="auto">
              <a:xfrm>
                <a:off x="3446" y="1120"/>
                <a:ext cx="17" cy="37"/>
              </a:xfrm>
              <a:custGeom>
                <a:avLst/>
                <a:gdLst>
                  <a:gd name="T0" fmla="*/ 17 w 17"/>
                  <a:gd name="T1" fmla="*/ 5 h 37"/>
                  <a:gd name="T2" fmla="*/ 0 w 17"/>
                  <a:gd name="T3" fmla="*/ 37 h 37"/>
                  <a:gd name="T4" fmla="*/ 14 w 17"/>
                  <a:gd name="T5" fmla="*/ 0 h 37"/>
                  <a:gd name="T6" fmla="*/ 17 w 17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7">
                    <a:moveTo>
                      <a:pt x="17" y="5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661"/>
              <p:cNvSpPr/>
              <p:nvPr/>
            </p:nvSpPr>
            <p:spPr bwMode="auto">
              <a:xfrm>
                <a:off x="3451" y="1106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662"/>
              <p:cNvSpPr/>
              <p:nvPr/>
            </p:nvSpPr>
            <p:spPr bwMode="auto">
              <a:xfrm>
                <a:off x="3515" y="946"/>
                <a:ext cx="94" cy="139"/>
              </a:xfrm>
              <a:custGeom>
                <a:avLst/>
                <a:gdLst>
                  <a:gd name="T0" fmla="*/ 8 w 59"/>
                  <a:gd name="T1" fmla="*/ 52 h 87"/>
                  <a:gd name="T2" fmla="*/ 2 w 59"/>
                  <a:gd name="T3" fmla="*/ 2 h 87"/>
                  <a:gd name="T4" fmla="*/ 40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8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8" y="52"/>
                    </a:moveTo>
                    <a:cubicBezTo>
                      <a:pt x="0" y="33"/>
                      <a:pt x="2" y="2"/>
                      <a:pt x="2" y="2"/>
                    </a:cubicBezTo>
                    <a:cubicBezTo>
                      <a:pt x="2" y="2"/>
                      <a:pt x="26" y="0"/>
                      <a:pt x="40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4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663"/>
              <p:cNvSpPr/>
              <p:nvPr/>
            </p:nvSpPr>
            <p:spPr bwMode="auto">
              <a:xfrm>
                <a:off x="3521" y="952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8"/>
                    </a:cubicBezTo>
                    <a:cubicBezTo>
                      <a:pt x="25" y="44"/>
                      <a:pt x="33" y="34"/>
                      <a:pt x="26" y="23"/>
                    </a:cubicBezTo>
                    <a:cubicBezTo>
                      <a:pt x="20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1" y="39"/>
                      <a:pt x="20" y="42"/>
                      <a:pt x="27" y="62"/>
                    </a:cubicBezTo>
                    <a:cubicBezTo>
                      <a:pt x="29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664"/>
              <p:cNvSpPr/>
              <p:nvPr/>
            </p:nvSpPr>
            <p:spPr bwMode="auto">
              <a:xfrm>
                <a:off x="3558" y="1042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665"/>
              <p:cNvSpPr/>
              <p:nvPr/>
            </p:nvSpPr>
            <p:spPr bwMode="auto">
              <a:xfrm>
                <a:off x="3564" y="1024"/>
                <a:ext cx="23" cy="24"/>
              </a:xfrm>
              <a:custGeom>
                <a:avLst/>
                <a:gdLst>
                  <a:gd name="T0" fmla="*/ 0 w 23"/>
                  <a:gd name="T1" fmla="*/ 8 h 24"/>
                  <a:gd name="T2" fmla="*/ 23 w 23"/>
                  <a:gd name="T3" fmla="*/ 24 h 24"/>
                  <a:gd name="T4" fmla="*/ 3 w 23"/>
                  <a:gd name="T5" fmla="*/ 0 h 24"/>
                  <a:gd name="T6" fmla="*/ 0 w 23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4">
                    <a:moveTo>
                      <a:pt x="0" y="8"/>
                    </a:moveTo>
                    <a:lnTo>
                      <a:pt x="23" y="24"/>
                    </a:lnTo>
                    <a:lnTo>
                      <a:pt x="3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666"/>
              <p:cNvSpPr/>
              <p:nvPr/>
            </p:nvSpPr>
            <p:spPr bwMode="auto">
              <a:xfrm>
                <a:off x="3545" y="1005"/>
                <a:ext cx="21" cy="37"/>
              </a:xfrm>
              <a:custGeom>
                <a:avLst/>
                <a:gdLst>
                  <a:gd name="T0" fmla="*/ 18 w 21"/>
                  <a:gd name="T1" fmla="*/ 9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9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667"/>
              <p:cNvSpPr/>
              <p:nvPr/>
            </p:nvSpPr>
            <p:spPr bwMode="auto">
              <a:xfrm>
                <a:off x="3563" y="989"/>
                <a:ext cx="30" cy="30"/>
              </a:xfrm>
              <a:custGeom>
                <a:avLst/>
                <a:gdLst>
                  <a:gd name="T0" fmla="*/ 4 w 30"/>
                  <a:gd name="T1" fmla="*/ 9 h 30"/>
                  <a:gd name="T2" fmla="*/ 30 w 30"/>
                  <a:gd name="T3" fmla="*/ 30 h 30"/>
                  <a:gd name="T4" fmla="*/ 0 w 30"/>
                  <a:gd name="T5" fmla="*/ 0 h 30"/>
                  <a:gd name="T6" fmla="*/ 4 w 30"/>
                  <a:gd name="T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4" y="9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4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668"/>
              <p:cNvSpPr/>
              <p:nvPr/>
            </p:nvSpPr>
            <p:spPr bwMode="auto">
              <a:xfrm>
                <a:off x="3537" y="981"/>
                <a:ext cx="16" cy="37"/>
              </a:xfrm>
              <a:custGeom>
                <a:avLst/>
                <a:gdLst>
                  <a:gd name="T0" fmla="*/ 16 w 16"/>
                  <a:gd name="T1" fmla="*/ 5 h 37"/>
                  <a:gd name="T2" fmla="*/ 0 w 16"/>
                  <a:gd name="T3" fmla="*/ 37 h 37"/>
                  <a:gd name="T4" fmla="*/ 13 w 16"/>
                  <a:gd name="T5" fmla="*/ 0 h 37"/>
                  <a:gd name="T6" fmla="*/ 16 w 16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5"/>
                    </a:moveTo>
                    <a:lnTo>
                      <a:pt x="0" y="37"/>
                    </a:lnTo>
                    <a:lnTo>
                      <a:pt x="13" y="0"/>
                    </a:lnTo>
                    <a:lnTo>
                      <a:pt x="1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669"/>
              <p:cNvSpPr/>
              <p:nvPr/>
            </p:nvSpPr>
            <p:spPr bwMode="auto">
              <a:xfrm>
                <a:off x="3542" y="966"/>
                <a:ext cx="54" cy="23"/>
              </a:xfrm>
              <a:custGeom>
                <a:avLst/>
                <a:gdLst>
                  <a:gd name="T0" fmla="*/ 8 w 54"/>
                  <a:gd name="T1" fmla="*/ 8 h 23"/>
                  <a:gd name="T2" fmla="*/ 54 w 54"/>
                  <a:gd name="T3" fmla="*/ 23 h 23"/>
                  <a:gd name="T4" fmla="*/ 0 w 54"/>
                  <a:gd name="T5" fmla="*/ 0 h 23"/>
                  <a:gd name="T6" fmla="*/ 8 w 54"/>
                  <a:gd name="T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8" y="8"/>
                    </a:moveTo>
                    <a:lnTo>
                      <a:pt x="54" y="23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670"/>
              <p:cNvSpPr/>
              <p:nvPr/>
            </p:nvSpPr>
            <p:spPr bwMode="auto">
              <a:xfrm>
                <a:off x="3599" y="810"/>
                <a:ext cx="15" cy="73"/>
              </a:xfrm>
              <a:custGeom>
                <a:avLst/>
                <a:gdLst>
                  <a:gd name="T0" fmla="*/ 0 w 15"/>
                  <a:gd name="T1" fmla="*/ 16 h 73"/>
                  <a:gd name="T2" fmla="*/ 15 w 15"/>
                  <a:gd name="T3" fmla="*/ 73 h 73"/>
                  <a:gd name="T4" fmla="*/ 10 w 15"/>
                  <a:gd name="T5" fmla="*/ 0 h 73"/>
                  <a:gd name="T6" fmla="*/ 0 w 15"/>
                  <a:gd name="T7" fmla="*/ 1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3">
                    <a:moveTo>
                      <a:pt x="0" y="16"/>
                    </a:moveTo>
                    <a:lnTo>
                      <a:pt x="15" y="73"/>
                    </a:lnTo>
                    <a:lnTo>
                      <a:pt x="10" y="0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671"/>
              <p:cNvSpPr/>
              <p:nvPr/>
            </p:nvSpPr>
            <p:spPr bwMode="auto">
              <a:xfrm>
                <a:off x="3715" y="717"/>
                <a:ext cx="16" cy="45"/>
              </a:xfrm>
              <a:custGeom>
                <a:avLst/>
                <a:gdLst>
                  <a:gd name="T0" fmla="*/ 0 w 16"/>
                  <a:gd name="T1" fmla="*/ 9 h 45"/>
                  <a:gd name="T2" fmla="*/ 16 w 16"/>
                  <a:gd name="T3" fmla="*/ 45 h 45"/>
                  <a:gd name="T4" fmla="*/ 8 w 16"/>
                  <a:gd name="T5" fmla="*/ 0 h 45"/>
                  <a:gd name="T6" fmla="*/ 0 w 16"/>
                  <a:gd name="T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45">
                    <a:moveTo>
                      <a:pt x="0" y="9"/>
                    </a:moveTo>
                    <a:lnTo>
                      <a:pt x="16" y="45"/>
                    </a:lnTo>
                    <a:lnTo>
                      <a:pt x="8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672"/>
              <p:cNvSpPr/>
              <p:nvPr/>
            </p:nvSpPr>
            <p:spPr bwMode="auto">
              <a:xfrm>
                <a:off x="3882" y="602"/>
                <a:ext cx="16" cy="54"/>
              </a:xfrm>
              <a:custGeom>
                <a:avLst/>
                <a:gdLst>
                  <a:gd name="T0" fmla="*/ 0 w 16"/>
                  <a:gd name="T1" fmla="*/ 17 h 54"/>
                  <a:gd name="T2" fmla="*/ 16 w 16"/>
                  <a:gd name="T3" fmla="*/ 54 h 54"/>
                  <a:gd name="T4" fmla="*/ 15 w 16"/>
                  <a:gd name="T5" fmla="*/ 0 h 54"/>
                  <a:gd name="T6" fmla="*/ 0 w 16"/>
                  <a:gd name="T7" fmla="*/ 17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4">
                    <a:moveTo>
                      <a:pt x="0" y="17"/>
                    </a:moveTo>
                    <a:lnTo>
                      <a:pt x="16" y="54"/>
                    </a:lnTo>
                    <a:lnTo>
                      <a:pt x="15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673"/>
              <p:cNvSpPr/>
              <p:nvPr/>
            </p:nvSpPr>
            <p:spPr bwMode="auto">
              <a:xfrm>
                <a:off x="3603" y="845"/>
                <a:ext cx="96" cy="137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0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674"/>
              <p:cNvSpPr/>
              <p:nvPr/>
            </p:nvSpPr>
            <p:spPr bwMode="auto">
              <a:xfrm>
                <a:off x="3611" y="850"/>
                <a:ext cx="65" cy="124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675"/>
              <p:cNvSpPr/>
              <p:nvPr/>
            </p:nvSpPr>
            <p:spPr bwMode="auto">
              <a:xfrm>
                <a:off x="3647" y="941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4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676"/>
              <p:cNvSpPr/>
              <p:nvPr/>
            </p:nvSpPr>
            <p:spPr bwMode="auto">
              <a:xfrm>
                <a:off x="3654" y="922"/>
                <a:ext cx="22" cy="25"/>
              </a:xfrm>
              <a:custGeom>
                <a:avLst/>
                <a:gdLst>
                  <a:gd name="T0" fmla="*/ 0 w 22"/>
                  <a:gd name="T1" fmla="*/ 8 h 25"/>
                  <a:gd name="T2" fmla="*/ 22 w 22"/>
                  <a:gd name="T3" fmla="*/ 25 h 25"/>
                  <a:gd name="T4" fmla="*/ 1 w 22"/>
                  <a:gd name="T5" fmla="*/ 0 h 25"/>
                  <a:gd name="T6" fmla="*/ 0 w 22"/>
                  <a:gd name="T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5">
                    <a:moveTo>
                      <a:pt x="0" y="8"/>
                    </a:moveTo>
                    <a:lnTo>
                      <a:pt x="22" y="25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677"/>
              <p:cNvSpPr/>
              <p:nvPr/>
            </p:nvSpPr>
            <p:spPr bwMode="auto">
              <a:xfrm>
                <a:off x="3635" y="902"/>
                <a:ext cx="20" cy="37"/>
              </a:xfrm>
              <a:custGeom>
                <a:avLst/>
                <a:gdLst>
                  <a:gd name="T0" fmla="*/ 17 w 20"/>
                  <a:gd name="T1" fmla="*/ 12 h 37"/>
                  <a:gd name="T2" fmla="*/ 0 w 20"/>
                  <a:gd name="T3" fmla="*/ 37 h 37"/>
                  <a:gd name="T4" fmla="*/ 20 w 20"/>
                  <a:gd name="T5" fmla="*/ 0 h 37"/>
                  <a:gd name="T6" fmla="*/ 17 w 20"/>
                  <a:gd name="T7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7" y="12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7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678"/>
              <p:cNvSpPr/>
              <p:nvPr/>
            </p:nvSpPr>
            <p:spPr bwMode="auto">
              <a:xfrm>
                <a:off x="3652" y="888"/>
                <a:ext cx="31" cy="30"/>
              </a:xfrm>
              <a:custGeom>
                <a:avLst/>
                <a:gdLst>
                  <a:gd name="T0" fmla="*/ 3 w 31"/>
                  <a:gd name="T1" fmla="*/ 10 h 30"/>
                  <a:gd name="T2" fmla="*/ 31 w 31"/>
                  <a:gd name="T3" fmla="*/ 30 h 30"/>
                  <a:gd name="T4" fmla="*/ 0 w 31"/>
                  <a:gd name="T5" fmla="*/ 0 h 30"/>
                  <a:gd name="T6" fmla="*/ 3 w 31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30">
                    <a:moveTo>
                      <a:pt x="3" y="10"/>
                    </a:moveTo>
                    <a:lnTo>
                      <a:pt x="31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679"/>
              <p:cNvSpPr/>
              <p:nvPr/>
            </p:nvSpPr>
            <p:spPr bwMode="auto">
              <a:xfrm>
                <a:off x="3625" y="880"/>
                <a:ext cx="18" cy="37"/>
              </a:xfrm>
              <a:custGeom>
                <a:avLst/>
                <a:gdLst>
                  <a:gd name="T0" fmla="*/ 18 w 18"/>
                  <a:gd name="T1" fmla="*/ 3 h 37"/>
                  <a:gd name="T2" fmla="*/ 0 w 18"/>
                  <a:gd name="T3" fmla="*/ 37 h 37"/>
                  <a:gd name="T4" fmla="*/ 14 w 18"/>
                  <a:gd name="T5" fmla="*/ 0 h 37"/>
                  <a:gd name="T6" fmla="*/ 18 w 18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3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680"/>
              <p:cNvSpPr/>
              <p:nvPr/>
            </p:nvSpPr>
            <p:spPr bwMode="auto">
              <a:xfrm>
                <a:off x="3631" y="866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681"/>
              <p:cNvSpPr/>
              <p:nvPr/>
            </p:nvSpPr>
            <p:spPr bwMode="auto">
              <a:xfrm>
                <a:off x="3723" y="741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8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682"/>
              <p:cNvSpPr/>
              <p:nvPr/>
            </p:nvSpPr>
            <p:spPr bwMode="auto">
              <a:xfrm>
                <a:off x="3731" y="747"/>
                <a:ext cx="65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9"/>
                    </a:cubicBezTo>
                    <a:cubicBezTo>
                      <a:pt x="24" y="44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683"/>
              <p:cNvSpPr/>
              <p:nvPr/>
            </p:nvSpPr>
            <p:spPr bwMode="auto">
              <a:xfrm>
                <a:off x="3766" y="838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6" name="Freeform 684"/>
              <p:cNvSpPr/>
              <p:nvPr/>
            </p:nvSpPr>
            <p:spPr bwMode="auto">
              <a:xfrm>
                <a:off x="3774" y="819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1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685"/>
              <p:cNvSpPr/>
              <p:nvPr/>
            </p:nvSpPr>
            <p:spPr bwMode="auto">
              <a:xfrm>
                <a:off x="3755" y="800"/>
                <a:ext cx="19" cy="37"/>
              </a:xfrm>
              <a:custGeom>
                <a:avLst/>
                <a:gdLst>
                  <a:gd name="T0" fmla="*/ 17 w 19"/>
                  <a:gd name="T1" fmla="*/ 11 h 37"/>
                  <a:gd name="T2" fmla="*/ 0 w 19"/>
                  <a:gd name="T3" fmla="*/ 37 h 37"/>
                  <a:gd name="T4" fmla="*/ 19 w 19"/>
                  <a:gd name="T5" fmla="*/ 0 h 37"/>
                  <a:gd name="T6" fmla="*/ 17 w 19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7">
                    <a:moveTo>
                      <a:pt x="17" y="11"/>
                    </a:moveTo>
                    <a:lnTo>
                      <a:pt x="0" y="37"/>
                    </a:lnTo>
                    <a:lnTo>
                      <a:pt x="19" y="0"/>
                    </a:lnTo>
                    <a:lnTo>
                      <a:pt x="17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Freeform 686"/>
              <p:cNvSpPr/>
              <p:nvPr/>
            </p:nvSpPr>
            <p:spPr bwMode="auto">
              <a:xfrm>
                <a:off x="3772" y="786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Freeform 687"/>
              <p:cNvSpPr/>
              <p:nvPr/>
            </p:nvSpPr>
            <p:spPr bwMode="auto">
              <a:xfrm>
                <a:off x="3747" y="776"/>
                <a:ext cx="16" cy="37"/>
              </a:xfrm>
              <a:custGeom>
                <a:avLst/>
                <a:gdLst>
                  <a:gd name="T0" fmla="*/ 16 w 16"/>
                  <a:gd name="T1" fmla="*/ 3 h 37"/>
                  <a:gd name="T2" fmla="*/ 0 w 16"/>
                  <a:gd name="T3" fmla="*/ 37 h 37"/>
                  <a:gd name="T4" fmla="*/ 12 w 16"/>
                  <a:gd name="T5" fmla="*/ 0 h 37"/>
                  <a:gd name="T6" fmla="*/ 16 w 16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3"/>
                    </a:moveTo>
                    <a:lnTo>
                      <a:pt x="0" y="37"/>
                    </a:lnTo>
                    <a:lnTo>
                      <a:pt x="12" y="0"/>
                    </a:lnTo>
                    <a:lnTo>
                      <a:pt x="16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Freeform 688"/>
              <p:cNvSpPr/>
              <p:nvPr/>
            </p:nvSpPr>
            <p:spPr bwMode="auto">
              <a:xfrm>
                <a:off x="3750" y="762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689"/>
              <p:cNvSpPr/>
              <p:nvPr/>
            </p:nvSpPr>
            <p:spPr bwMode="auto">
              <a:xfrm>
                <a:off x="3884" y="638"/>
                <a:ext cx="94" cy="138"/>
              </a:xfrm>
              <a:custGeom>
                <a:avLst/>
                <a:gdLst>
                  <a:gd name="T0" fmla="*/ 9 w 59"/>
                  <a:gd name="T1" fmla="*/ 51 h 86"/>
                  <a:gd name="T2" fmla="*/ 3 w 59"/>
                  <a:gd name="T3" fmla="*/ 1 h 86"/>
                  <a:gd name="T4" fmla="*/ 41 w 59"/>
                  <a:gd name="T5" fmla="*/ 8 h 86"/>
                  <a:gd name="T6" fmla="*/ 53 w 59"/>
                  <a:gd name="T7" fmla="*/ 46 h 86"/>
                  <a:gd name="T8" fmla="*/ 50 w 59"/>
                  <a:gd name="T9" fmla="*/ 86 h 86"/>
                  <a:gd name="T10" fmla="*/ 9 w 59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6" y="0"/>
                      <a:pt x="41" y="8"/>
                    </a:cubicBezTo>
                    <a:cubicBezTo>
                      <a:pt x="54" y="17"/>
                      <a:pt x="59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2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Freeform 690"/>
              <p:cNvSpPr/>
              <p:nvPr/>
            </p:nvSpPr>
            <p:spPr bwMode="auto">
              <a:xfrm>
                <a:off x="3892" y="643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1" y="59"/>
                    </a:cubicBezTo>
                    <a:cubicBezTo>
                      <a:pt x="24" y="45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691"/>
              <p:cNvSpPr/>
              <p:nvPr/>
            </p:nvSpPr>
            <p:spPr bwMode="auto">
              <a:xfrm>
                <a:off x="3929" y="734"/>
                <a:ext cx="8" cy="16"/>
              </a:xfrm>
              <a:custGeom>
                <a:avLst/>
                <a:gdLst>
                  <a:gd name="T0" fmla="*/ 8 w 8"/>
                  <a:gd name="T1" fmla="*/ 4 h 16"/>
                  <a:gd name="T2" fmla="*/ 0 w 8"/>
                  <a:gd name="T3" fmla="*/ 16 h 16"/>
                  <a:gd name="T4" fmla="*/ 3 w 8"/>
                  <a:gd name="T5" fmla="*/ 0 h 16"/>
                  <a:gd name="T6" fmla="*/ 8 w 8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8" y="4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692"/>
              <p:cNvSpPr/>
              <p:nvPr/>
            </p:nvSpPr>
            <p:spPr bwMode="auto">
              <a:xfrm>
                <a:off x="3935" y="715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2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693"/>
              <p:cNvSpPr/>
              <p:nvPr/>
            </p:nvSpPr>
            <p:spPr bwMode="auto">
              <a:xfrm>
                <a:off x="3916" y="696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694"/>
              <p:cNvSpPr/>
              <p:nvPr/>
            </p:nvSpPr>
            <p:spPr bwMode="auto">
              <a:xfrm>
                <a:off x="3934" y="682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695"/>
              <p:cNvSpPr/>
              <p:nvPr/>
            </p:nvSpPr>
            <p:spPr bwMode="auto">
              <a:xfrm>
                <a:off x="3906" y="672"/>
                <a:ext cx="18" cy="37"/>
              </a:xfrm>
              <a:custGeom>
                <a:avLst/>
                <a:gdLst>
                  <a:gd name="T0" fmla="*/ 18 w 18"/>
                  <a:gd name="T1" fmla="*/ 5 h 37"/>
                  <a:gd name="T2" fmla="*/ 0 w 18"/>
                  <a:gd name="T3" fmla="*/ 37 h 37"/>
                  <a:gd name="T4" fmla="*/ 15 w 18"/>
                  <a:gd name="T5" fmla="*/ 0 h 37"/>
                  <a:gd name="T6" fmla="*/ 18 w 18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5"/>
                    </a:moveTo>
                    <a:lnTo>
                      <a:pt x="0" y="37"/>
                    </a:lnTo>
                    <a:lnTo>
                      <a:pt x="15" y="0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696"/>
              <p:cNvSpPr/>
              <p:nvPr/>
            </p:nvSpPr>
            <p:spPr bwMode="auto">
              <a:xfrm>
                <a:off x="3911" y="658"/>
                <a:ext cx="55" cy="22"/>
              </a:xfrm>
              <a:custGeom>
                <a:avLst/>
                <a:gdLst>
                  <a:gd name="T0" fmla="*/ 10 w 55"/>
                  <a:gd name="T1" fmla="*/ 8 h 22"/>
                  <a:gd name="T2" fmla="*/ 55 w 55"/>
                  <a:gd name="T3" fmla="*/ 22 h 22"/>
                  <a:gd name="T4" fmla="*/ 0 w 55"/>
                  <a:gd name="T5" fmla="*/ 0 h 22"/>
                  <a:gd name="T6" fmla="*/ 10 w 55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2">
                    <a:moveTo>
                      <a:pt x="10" y="8"/>
                    </a:moveTo>
                    <a:lnTo>
                      <a:pt x="55" y="22"/>
                    </a:lnTo>
                    <a:lnTo>
                      <a:pt x="0" y="0"/>
                    </a:lnTo>
                    <a:lnTo>
                      <a:pt x="1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697"/>
              <p:cNvSpPr/>
              <p:nvPr/>
            </p:nvSpPr>
            <p:spPr bwMode="auto">
              <a:xfrm>
                <a:off x="2410" y="1680"/>
                <a:ext cx="233" cy="125"/>
              </a:xfrm>
              <a:custGeom>
                <a:avLst/>
                <a:gdLst>
                  <a:gd name="T0" fmla="*/ 42 w 146"/>
                  <a:gd name="T1" fmla="*/ 61 h 78"/>
                  <a:gd name="T2" fmla="*/ 0 w 146"/>
                  <a:gd name="T3" fmla="*/ 0 h 78"/>
                  <a:gd name="T4" fmla="*/ 53 w 146"/>
                  <a:gd name="T5" fmla="*/ 26 h 78"/>
                  <a:gd name="T6" fmla="*/ 136 w 146"/>
                  <a:gd name="T7" fmla="*/ 47 h 78"/>
                  <a:gd name="T8" fmla="*/ 42 w 146"/>
                  <a:gd name="T9" fmla="*/ 6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42" y="61"/>
                    </a:moveTo>
                    <a:cubicBezTo>
                      <a:pt x="20" y="54"/>
                      <a:pt x="0" y="0"/>
                      <a:pt x="0" y="0"/>
                    </a:cubicBezTo>
                    <a:cubicBezTo>
                      <a:pt x="0" y="0"/>
                      <a:pt x="23" y="11"/>
                      <a:pt x="53" y="26"/>
                    </a:cubicBezTo>
                    <a:cubicBezTo>
                      <a:pt x="83" y="40"/>
                      <a:pt x="124" y="10"/>
                      <a:pt x="136" y="47"/>
                    </a:cubicBezTo>
                    <a:cubicBezTo>
                      <a:pt x="146" y="78"/>
                      <a:pt x="61" y="68"/>
                      <a:pt x="42" y="6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698"/>
              <p:cNvSpPr/>
              <p:nvPr/>
            </p:nvSpPr>
            <p:spPr bwMode="auto">
              <a:xfrm>
                <a:off x="2378" y="1706"/>
                <a:ext cx="176" cy="228"/>
              </a:xfrm>
              <a:custGeom>
                <a:avLst/>
                <a:gdLst>
                  <a:gd name="T0" fmla="*/ 61 w 110"/>
                  <a:gd name="T1" fmla="*/ 43 h 143"/>
                  <a:gd name="T2" fmla="*/ 0 w 110"/>
                  <a:gd name="T3" fmla="*/ 0 h 143"/>
                  <a:gd name="T4" fmla="*/ 27 w 110"/>
                  <a:gd name="T5" fmla="*/ 76 h 143"/>
                  <a:gd name="T6" fmla="*/ 78 w 110"/>
                  <a:gd name="T7" fmla="*/ 139 h 143"/>
                  <a:gd name="T8" fmla="*/ 61 w 110"/>
                  <a:gd name="T9" fmla="*/ 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143">
                    <a:moveTo>
                      <a:pt x="61" y="43"/>
                    </a:moveTo>
                    <a:cubicBezTo>
                      <a:pt x="54" y="22"/>
                      <a:pt x="0" y="0"/>
                      <a:pt x="0" y="0"/>
                    </a:cubicBezTo>
                    <a:cubicBezTo>
                      <a:pt x="0" y="0"/>
                      <a:pt x="13" y="46"/>
                      <a:pt x="27" y="76"/>
                    </a:cubicBezTo>
                    <a:cubicBezTo>
                      <a:pt x="41" y="107"/>
                      <a:pt x="38" y="135"/>
                      <a:pt x="78" y="139"/>
                    </a:cubicBezTo>
                    <a:cubicBezTo>
                      <a:pt x="110" y="143"/>
                      <a:pt x="67" y="62"/>
                      <a:pt x="61" y="4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699"/>
              <p:cNvSpPr/>
              <p:nvPr/>
            </p:nvSpPr>
            <p:spPr bwMode="auto">
              <a:xfrm>
                <a:off x="2387" y="1419"/>
                <a:ext cx="171" cy="263"/>
              </a:xfrm>
              <a:custGeom>
                <a:avLst/>
                <a:gdLst>
                  <a:gd name="T0" fmla="*/ 16 w 107"/>
                  <a:gd name="T1" fmla="*/ 91 h 164"/>
                  <a:gd name="T2" fmla="*/ 7 w 107"/>
                  <a:gd name="T3" fmla="*/ 164 h 164"/>
                  <a:gd name="T4" fmla="*/ 61 w 107"/>
                  <a:gd name="T5" fmla="*/ 104 h 164"/>
                  <a:gd name="T6" fmla="*/ 93 w 107"/>
                  <a:gd name="T7" fmla="*/ 30 h 164"/>
                  <a:gd name="T8" fmla="*/ 16 w 107"/>
                  <a:gd name="T9" fmla="*/ 9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16" y="91"/>
                    </a:moveTo>
                    <a:cubicBezTo>
                      <a:pt x="0" y="107"/>
                      <a:pt x="7" y="164"/>
                      <a:pt x="7" y="164"/>
                    </a:cubicBezTo>
                    <a:cubicBezTo>
                      <a:pt x="7" y="164"/>
                      <a:pt x="41" y="131"/>
                      <a:pt x="61" y="104"/>
                    </a:cubicBezTo>
                    <a:cubicBezTo>
                      <a:pt x="81" y="78"/>
                      <a:pt x="107" y="67"/>
                      <a:pt x="93" y="30"/>
                    </a:cubicBezTo>
                    <a:cubicBezTo>
                      <a:pt x="81" y="0"/>
                      <a:pt x="30" y="76"/>
                      <a:pt x="16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700"/>
              <p:cNvSpPr/>
              <p:nvPr/>
            </p:nvSpPr>
            <p:spPr bwMode="auto">
              <a:xfrm>
                <a:off x="2266" y="1706"/>
                <a:ext cx="116" cy="195"/>
              </a:xfrm>
              <a:custGeom>
                <a:avLst/>
                <a:gdLst>
                  <a:gd name="T0" fmla="*/ 15 w 73"/>
                  <a:gd name="T1" fmla="*/ 51 h 122"/>
                  <a:gd name="T2" fmla="*/ 73 w 73"/>
                  <a:gd name="T3" fmla="*/ 0 h 122"/>
                  <a:gd name="T4" fmla="*/ 56 w 73"/>
                  <a:gd name="T5" fmla="*/ 58 h 122"/>
                  <a:gd name="T6" fmla="*/ 37 w 73"/>
                  <a:gd name="T7" fmla="*/ 121 h 122"/>
                  <a:gd name="T8" fmla="*/ 15 w 73"/>
                  <a:gd name="T9" fmla="*/ 5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2">
                    <a:moveTo>
                      <a:pt x="15" y="51"/>
                    </a:moveTo>
                    <a:cubicBezTo>
                      <a:pt x="30" y="21"/>
                      <a:pt x="73" y="0"/>
                      <a:pt x="73" y="0"/>
                    </a:cubicBezTo>
                    <a:cubicBezTo>
                      <a:pt x="73" y="0"/>
                      <a:pt x="71" y="28"/>
                      <a:pt x="56" y="58"/>
                    </a:cubicBezTo>
                    <a:cubicBezTo>
                      <a:pt x="41" y="88"/>
                      <a:pt x="60" y="122"/>
                      <a:pt x="37" y="121"/>
                    </a:cubicBezTo>
                    <a:cubicBezTo>
                      <a:pt x="5" y="119"/>
                      <a:pt x="0" y="80"/>
                      <a:pt x="15" y="5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701"/>
              <p:cNvSpPr/>
              <p:nvPr/>
            </p:nvSpPr>
            <p:spPr bwMode="auto">
              <a:xfrm>
                <a:off x="2341" y="1677"/>
                <a:ext cx="131" cy="291"/>
              </a:xfrm>
              <a:custGeom>
                <a:avLst/>
                <a:gdLst>
                  <a:gd name="T0" fmla="*/ 2 w 82"/>
                  <a:gd name="T1" fmla="*/ 89 h 182"/>
                  <a:gd name="T2" fmla="*/ 36 w 82"/>
                  <a:gd name="T3" fmla="*/ 0 h 182"/>
                  <a:gd name="T4" fmla="*/ 42 w 82"/>
                  <a:gd name="T5" fmla="*/ 86 h 182"/>
                  <a:gd name="T6" fmla="*/ 56 w 82"/>
                  <a:gd name="T7" fmla="*/ 166 h 182"/>
                  <a:gd name="T8" fmla="*/ 2 w 82"/>
                  <a:gd name="T9" fmla="*/ 89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82">
                    <a:moveTo>
                      <a:pt x="2" y="89"/>
                    </a:moveTo>
                    <a:cubicBezTo>
                      <a:pt x="4" y="56"/>
                      <a:pt x="36" y="0"/>
                      <a:pt x="36" y="0"/>
                    </a:cubicBezTo>
                    <a:cubicBezTo>
                      <a:pt x="36" y="0"/>
                      <a:pt x="44" y="53"/>
                      <a:pt x="42" y="86"/>
                    </a:cubicBezTo>
                    <a:cubicBezTo>
                      <a:pt x="39" y="119"/>
                      <a:pt x="82" y="154"/>
                      <a:pt x="56" y="166"/>
                    </a:cubicBezTo>
                    <a:cubicBezTo>
                      <a:pt x="19" y="182"/>
                      <a:pt x="0" y="122"/>
                      <a:pt x="2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702"/>
              <p:cNvSpPr/>
              <p:nvPr/>
            </p:nvSpPr>
            <p:spPr bwMode="auto">
              <a:xfrm>
                <a:off x="2349" y="1706"/>
                <a:ext cx="49" cy="216"/>
              </a:xfrm>
              <a:custGeom>
                <a:avLst/>
                <a:gdLst>
                  <a:gd name="T0" fmla="*/ 24 w 31"/>
                  <a:gd name="T1" fmla="*/ 2 h 135"/>
                  <a:gd name="T2" fmla="*/ 11 w 31"/>
                  <a:gd name="T3" fmla="*/ 32 h 135"/>
                  <a:gd name="T4" fmla="*/ 3 w 31"/>
                  <a:gd name="T5" fmla="*/ 54 h 135"/>
                  <a:gd name="T6" fmla="*/ 4 w 31"/>
                  <a:gd name="T7" fmla="*/ 76 h 135"/>
                  <a:gd name="T8" fmla="*/ 13 w 31"/>
                  <a:gd name="T9" fmla="*/ 54 h 135"/>
                  <a:gd name="T10" fmla="*/ 28 w 31"/>
                  <a:gd name="T11" fmla="*/ 135 h 135"/>
                  <a:gd name="T12" fmla="*/ 21 w 31"/>
                  <a:gd name="T13" fmla="*/ 65 h 135"/>
                  <a:gd name="T14" fmla="*/ 20 w 31"/>
                  <a:gd name="T15" fmla="*/ 46 h 135"/>
                  <a:gd name="T16" fmla="*/ 31 w 31"/>
                  <a:gd name="T17" fmla="*/ 111 h 135"/>
                  <a:gd name="T18" fmla="*/ 28 w 31"/>
                  <a:gd name="T19" fmla="*/ 67 h 135"/>
                  <a:gd name="T20" fmla="*/ 29 w 31"/>
                  <a:gd name="T21" fmla="*/ 32 h 135"/>
                  <a:gd name="T22" fmla="*/ 29 w 31"/>
                  <a:gd name="T23" fmla="*/ 0 h 135"/>
                  <a:gd name="T24" fmla="*/ 24 w 31"/>
                  <a:gd name="T25" fmla="*/ 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" h="135">
                    <a:moveTo>
                      <a:pt x="24" y="2"/>
                    </a:moveTo>
                    <a:cubicBezTo>
                      <a:pt x="24" y="2"/>
                      <a:pt x="16" y="18"/>
                      <a:pt x="11" y="32"/>
                    </a:cubicBezTo>
                    <a:cubicBezTo>
                      <a:pt x="9" y="40"/>
                      <a:pt x="4" y="51"/>
                      <a:pt x="3" y="54"/>
                    </a:cubicBezTo>
                    <a:cubicBezTo>
                      <a:pt x="0" y="63"/>
                      <a:pt x="4" y="76"/>
                      <a:pt x="4" y="76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24" y="130"/>
                      <a:pt x="28" y="135"/>
                    </a:cubicBezTo>
                    <a:cubicBezTo>
                      <a:pt x="28" y="135"/>
                      <a:pt x="21" y="82"/>
                      <a:pt x="21" y="65"/>
                    </a:cubicBezTo>
                    <a:cubicBezTo>
                      <a:pt x="20" y="61"/>
                      <a:pt x="20" y="46"/>
                      <a:pt x="20" y="46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0"/>
                      <a:pt x="29" y="0"/>
                      <a:pt x="29" y="0"/>
                    </a:cubicBez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703"/>
              <p:cNvSpPr/>
              <p:nvPr/>
            </p:nvSpPr>
            <p:spPr bwMode="auto">
              <a:xfrm>
                <a:off x="2128" y="1656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3 h 105"/>
                  <a:gd name="T4" fmla="*/ 102 w 157"/>
                  <a:gd name="T5" fmla="*/ 43 h 105"/>
                  <a:gd name="T6" fmla="*/ 29 w 157"/>
                  <a:gd name="T7" fmla="*/ 88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3"/>
                      <a:pt x="157" y="23"/>
                    </a:cubicBezTo>
                    <a:cubicBezTo>
                      <a:pt x="157" y="23"/>
                      <a:pt x="133" y="32"/>
                      <a:pt x="102" y="43"/>
                    </a:cubicBezTo>
                    <a:cubicBezTo>
                      <a:pt x="71" y="55"/>
                      <a:pt x="65" y="105"/>
                      <a:pt x="29" y="88"/>
                    </a:cubicBezTo>
                    <a:cubicBezTo>
                      <a:pt x="0" y="74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704"/>
              <p:cNvSpPr/>
              <p:nvPr/>
            </p:nvSpPr>
            <p:spPr bwMode="auto">
              <a:xfrm>
                <a:off x="2434" y="1533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6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705"/>
              <p:cNvSpPr/>
              <p:nvPr/>
            </p:nvSpPr>
            <p:spPr bwMode="auto">
              <a:xfrm>
                <a:off x="2419" y="1683"/>
                <a:ext cx="229" cy="208"/>
              </a:xfrm>
              <a:custGeom>
                <a:avLst/>
                <a:gdLst>
                  <a:gd name="T0" fmla="*/ 25 w 143"/>
                  <a:gd name="T1" fmla="*/ 69 h 130"/>
                  <a:gd name="T2" fmla="*/ 0 w 143"/>
                  <a:gd name="T3" fmla="*/ 0 h 130"/>
                  <a:gd name="T4" fmla="*/ 45 w 143"/>
                  <a:gd name="T5" fmla="*/ 37 h 130"/>
                  <a:gd name="T6" fmla="*/ 125 w 143"/>
                  <a:gd name="T7" fmla="*/ 89 h 130"/>
                  <a:gd name="T8" fmla="*/ 25 w 143"/>
                  <a:gd name="T9" fmla="*/ 69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130">
                    <a:moveTo>
                      <a:pt x="25" y="69"/>
                    </a:moveTo>
                    <a:cubicBezTo>
                      <a:pt x="6" y="57"/>
                      <a:pt x="0" y="0"/>
                      <a:pt x="0" y="0"/>
                    </a:cubicBezTo>
                    <a:cubicBezTo>
                      <a:pt x="0" y="0"/>
                      <a:pt x="19" y="16"/>
                      <a:pt x="45" y="37"/>
                    </a:cubicBezTo>
                    <a:cubicBezTo>
                      <a:pt x="70" y="58"/>
                      <a:pt x="143" y="54"/>
                      <a:pt x="125" y="89"/>
                    </a:cubicBezTo>
                    <a:cubicBezTo>
                      <a:pt x="103" y="130"/>
                      <a:pt x="42" y="80"/>
                      <a:pt x="25" y="6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706"/>
              <p:cNvSpPr/>
              <p:nvPr/>
            </p:nvSpPr>
            <p:spPr bwMode="auto">
              <a:xfrm>
                <a:off x="2432" y="1714"/>
                <a:ext cx="155" cy="102"/>
              </a:xfrm>
              <a:custGeom>
                <a:avLst/>
                <a:gdLst>
                  <a:gd name="T0" fmla="*/ 0 w 97"/>
                  <a:gd name="T1" fmla="*/ 0 h 64"/>
                  <a:gd name="T2" fmla="*/ 16 w 97"/>
                  <a:gd name="T3" fmla="*/ 40 h 64"/>
                  <a:gd name="T4" fmla="*/ 55 w 97"/>
                  <a:gd name="T5" fmla="*/ 61 h 64"/>
                  <a:gd name="T6" fmla="*/ 33 w 97"/>
                  <a:gd name="T7" fmla="*/ 40 h 64"/>
                  <a:gd name="T8" fmla="*/ 79 w 97"/>
                  <a:gd name="T9" fmla="*/ 64 h 64"/>
                  <a:gd name="T10" fmla="*/ 42 w 97"/>
                  <a:gd name="T11" fmla="*/ 40 h 64"/>
                  <a:gd name="T12" fmla="*/ 97 w 97"/>
                  <a:gd name="T13" fmla="*/ 61 h 64"/>
                  <a:gd name="T14" fmla="*/ 22 w 97"/>
                  <a:gd name="T15" fmla="*/ 27 h 64"/>
                  <a:gd name="T16" fmla="*/ 82 w 97"/>
                  <a:gd name="T17" fmla="*/ 47 h 64"/>
                  <a:gd name="T18" fmla="*/ 52 w 97"/>
                  <a:gd name="T19" fmla="*/ 33 h 64"/>
                  <a:gd name="T20" fmla="*/ 89 w 97"/>
                  <a:gd name="T21" fmla="*/ 43 h 64"/>
                  <a:gd name="T22" fmla="*/ 21 w 97"/>
                  <a:gd name="T23" fmla="*/ 17 h 64"/>
                  <a:gd name="T24" fmla="*/ 0 w 97"/>
                  <a:gd name="T25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" h="64">
                    <a:moveTo>
                      <a:pt x="0" y="0"/>
                    </a:moveTo>
                    <a:cubicBezTo>
                      <a:pt x="0" y="0"/>
                      <a:pt x="5" y="30"/>
                      <a:pt x="16" y="40"/>
                    </a:cubicBezTo>
                    <a:cubicBezTo>
                      <a:pt x="26" y="49"/>
                      <a:pt x="55" y="61"/>
                      <a:pt x="55" y="61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82" y="47"/>
                      <a:pt x="82" y="47"/>
                      <a:pt x="82" y="47"/>
                    </a:cubicBezTo>
                    <a:cubicBezTo>
                      <a:pt x="52" y="33"/>
                      <a:pt x="52" y="33"/>
                      <a:pt x="52" y="33"/>
                    </a:cubicBezTo>
                    <a:cubicBezTo>
                      <a:pt x="89" y="43"/>
                      <a:pt x="89" y="43"/>
                      <a:pt x="89" y="43"/>
                    </a:cubicBezTo>
                    <a:cubicBezTo>
                      <a:pt x="89" y="43"/>
                      <a:pt x="33" y="29"/>
                      <a:pt x="21" y="17"/>
                    </a:cubicBezTo>
                    <a:cubicBezTo>
                      <a:pt x="7" y="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707"/>
              <p:cNvSpPr/>
              <p:nvPr/>
            </p:nvSpPr>
            <p:spPr bwMode="auto">
              <a:xfrm>
                <a:off x="2421" y="1627"/>
                <a:ext cx="217" cy="112"/>
              </a:xfrm>
              <a:custGeom>
                <a:avLst/>
                <a:gdLst>
                  <a:gd name="T0" fmla="*/ 69 w 136"/>
                  <a:gd name="T1" fmla="*/ 68 h 70"/>
                  <a:gd name="T2" fmla="*/ 0 w 136"/>
                  <a:gd name="T3" fmla="*/ 33 h 70"/>
                  <a:gd name="T4" fmla="*/ 61 w 136"/>
                  <a:gd name="T5" fmla="*/ 27 h 70"/>
                  <a:gd name="T6" fmla="*/ 126 w 136"/>
                  <a:gd name="T7" fmla="*/ 21 h 70"/>
                  <a:gd name="T8" fmla="*/ 69 w 136"/>
                  <a:gd name="T9" fmla="*/ 6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0">
                    <a:moveTo>
                      <a:pt x="69" y="68"/>
                    </a:moveTo>
                    <a:cubicBezTo>
                      <a:pt x="36" y="65"/>
                      <a:pt x="0" y="33"/>
                      <a:pt x="0" y="33"/>
                    </a:cubicBezTo>
                    <a:cubicBezTo>
                      <a:pt x="0" y="33"/>
                      <a:pt x="28" y="25"/>
                      <a:pt x="61" y="27"/>
                    </a:cubicBezTo>
                    <a:cubicBezTo>
                      <a:pt x="94" y="30"/>
                      <a:pt x="118" y="0"/>
                      <a:pt x="126" y="21"/>
                    </a:cubicBezTo>
                    <a:cubicBezTo>
                      <a:pt x="136" y="51"/>
                      <a:pt x="102" y="70"/>
                      <a:pt x="69" y="6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708"/>
              <p:cNvSpPr/>
              <p:nvPr/>
            </p:nvSpPr>
            <p:spPr bwMode="auto">
              <a:xfrm>
                <a:off x="2443" y="1666"/>
                <a:ext cx="151" cy="57"/>
              </a:xfrm>
              <a:custGeom>
                <a:avLst/>
                <a:gdLst>
                  <a:gd name="T0" fmla="*/ 1 w 94"/>
                  <a:gd name="T1" fmla="*/ 18 h 36"/>
                  <a:gd name="T2" fmla="*/ 28 w 94"/>
                  <a:gd name="T3" fmla="*/ 31 h 36"/>
                  <a:gd name="T4" fmla="*/ 69 w 94"/>
                  <a:gd name="T5" fmla="*/ 36 h 36"/>
                  <a:gd name="T6" fmla="*/ 48 w 94"/>
                  <a:gd name="T7" fmla="*/ 30 h 36"/>
                  <a:gd name="T8" fmla="*/ 86 w 94"/>
                  <a:gd name="T9" fmla="*/ 26 h 36"/>
                  <a:gd name="T10" fmla="*/ 38 w 94"/>
                  <a:gd name="T11" fmla="*/ 23 h 36"/>
                  <a:gd name="T12" fmla="*/ 94 w 94"/>
                  <a:gd name="T13" fmla="*/ 14 h 36"/>
                  <a:gd name="T14" fmla="*/ 58 w 94"/>
                  <a:gd name="T15" fmla="*/ 14 h 36"/>
                  <a:gd name="T16" fmla="*/ 92 w 94"/>
                  <a:gd name="T17" fmla="*/ 0 h 36"/>
                  <a:gd name="T18" fmla="*/ 38 w 94"/>
                  <a:gd name="T19" fmla="*/ 16 h 36"/>
                  <a:gd name="T20" fmla="*/ 0 w 94"/>
                  <a:gd name="T21" fmla="*/ 12 h 36"/>
                  <a:gd name="T22" fmla="*/ 1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1" y="18"/>
                    </a:moveTo>
                    <a:cubicBezTo>
                      <a:pt x="1" y="18"/>
                      <a:pt x="18" y="28"/>
                      <a:pt x="28" y="31"/>
                    </a:cubicBezTo>
                    <a:cubicBezTo>
                      <a:pt x="38" y="33"/>
                      <a:pt x="69" y="36"/>
                      <a:pt x="69" y="36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40" y="23"/>
                      <a:pt x="38" y="23"/>
                    </a:cubicBezTo>
                    <a:cubicBezTo>
                      <a:pt x="36" y="23"/>
                      <a:pt x="94" y="14"/>
                      <a:pt x="94" y="14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45" y="15"/>
                      <a:pt x="38" y="16"/>
                    </a:cubicBezTo>
                    <a:cubicBezTo>
                      <a:pt x="30" y="17"/>
                      <a:pt x="0" y="12"/>
                      <a:pt x="0" y="12"/>
                    </a:cubicBezTo>
                    <a:lnTo>
                      <a:pt x="1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709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710"/>
              <p:cNvSpPr/>
              <p:nvPr/>
            </p:nvSpPr>
            <p:spPr bwMode="auto">
              <a:xfrm>
                <a:off x="2243" y="1419"/>
                <a:ext cx="151" cy="259"/>
              </a:xfrm>
              <a:custGeom>
                <a:avLst/>
                <a:gdLst>
                  <a:gd name="T0" fmla="*/ 83 w 94"/>
                  <a:gd name="T1" fmla="*/ 82 h 162"/>
                  <a:gd name="T2" fmla="*/ 94 w 94"/>
                  <a:gd name="T3" fmla="*/ 162 h 162"/>
                  <a:gd name="T4" fmla="*/ 47 w 94"/>
                  <a:gd name="T5" fmla="*/ 103 h 162"/>
                  <a:gd name="T6" fmla="*/ 21 w 94"/>
                  <a:gd name="T7" fmla="*/ 12 h 162"/>
                  <a:gd name="T8" fmla="*/ 83 w 94"/>
                  <a:gd name="T9" fmla="*/ 8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62">
                    <a:moveTo>
                      <a:pt x="83" y="82"/>
                    </a:moveTo>
                    <a:cubicBezTo>
                      <a:pt x="91" y="114"/>
                      <a:pt x="94" y="162"/>
                      <a:pt x="94" y="162"/>
                    </a:cubicBezTo>
                    <a:cubicBezTo>
                      <a:pt x="94" y="162"/>
                      <a:pt x="56" y="135"/>
                      <a:pt x="47" y="103"/>
                    </a:cubicBezTo>
                    <a:cubicBezTo>
                      <a:pt x="39" y="71"/>
                      <a:pt x="0" y="19"/>
                      <a:pt x="21" y="12"/>
                    </a:cubicBezTo>
                    <a:cubicBezTo>
                      <a:pt x="60" y="0"/>
                      <a:pt x="74" y="50"/>
                      <a:pt x="83" y="8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711"/>
              <p:cNvSpPr/>
              <p:nvPr/>
            </p:nvSpPr>
            <p:spPr bwMode="auto">
              <a:xfrm>
                <a:off x="2149" y="1680"/>
                <a:ext cx="232" cy="210"/>
              </a:xfrm>
              <a:custGeom>
                <a:avLst/>
                <a:gdLst>
                  <a:gd name="T0" fmla="*/ 71 w 145"/>
                  <a:gd name="T1" fmla="*/ 34 h 131"/>
                  <a:gd name="T2" fmla="*/ 145 w 145"/>
                  <a:gd name="T3" fmla="*/ 0 h 131"/>
                  <a:gd name="T4" fmla="*/ 102 w 145"/>
                  <a:gd name="T5" fmla="*/ 61 h 131"/>
                  <a:gd name="T6" fmla="*/ 23 w 145"/>
                  <a:gd name="T7" fmla="*/ 113 h 131"/>
                  <a:gd name="T8" fmla="*/ 71 w 145"/>
                  <a:gd name="T9" fmla="*/ 34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131">
                    <a:moveTo>
                      <a:pt x="71" y="34"/>
                    </a:moveTo>
                    <a:cubicBezTo>
                      <a:pt x="100" y="16"/>
                      <a:pt x="145" y="0"/>
                      <a:pt x="145" y="0"/>
                    </a:cubicBezTo>
                    <a:cubicBezTo>
                      <a:pt x="145" y="0"/>
                      <a:pt x="130" y="44"/>
                      <a:pt x="102" y="61"/>
                    </a:cubicBezTo>
                    <a:cubicBezTo>
                      <a:pt x="74" y="79"/>
                      <a:pt x="35" y="131"/>
                      <a:pt x="23" y="113"/>
                    </a:cubicBezTo>
                    <a:cubicBezTo>
                      <a:pt x="0" y="80"/>
                      <a:pt x="43" y="52"/>
                      <a:pt x="71" y="34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712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713"/>
              <p:cNvSpPr/>
              <p:nvPr/>
            </p:nvSpPr>
            <p:spPr bwMode="auto">
              <a:xfrm>
                <a:off x="2344" y="1390"/>
                <a:ext cx="101" cy="272"/>
              </a:xfrm>
              <a:custGeom>
                <a:avLst/>
                <a:gdLst>
                  <a:gd name="T0" fmla="*/ 51 w 63"/>
                  <a:gd name="T1" fmla="*/ 91 h 170"/>
                  <a:gd name="T2" fmla="*/ 30 w 63"/>
                  <a:gd name="T3" fmla="*/ 170 h 170"/>
                  <a:gd name="T4" fmla="*/ 11 w 63"/>
                  <a:gd name="T5" fmla="*/ 97 h 170"/>
                  <a:gd name="T6" fmla="*/ 23 w 63"/>
                  <a:gd name="T7" fmla="*/ 3 h 170"/>
                  <a:gd name="T8" fmla="*/ 51 w 63"/>
                  <a:gd name="T9" fmla="*/ 91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70">
                    <a:moveTo>
                      <a:pt x="51" y="91"/>
                    </a:moveTo>
                    <a:cubicBezTo>
                      <a:pt x="47" y="124"/>
                      <a:pt x="30" y="170"/>
                      <a:pt x="30" y="170"/>
                    </a:cubicBezTo>
                    <a:cubicBezTo>
                      <a:pt x="30" y="170"/>
                      <a:pt x="6" y="129"/>
                      <a:pt x="11" y="97"/>
                    </a:cubicBezTo>
                    <a:cubicBezTo>
                      <a:pt x="15" y="64"/>
                      <a:pt x="0" y="0"/>
                      <a:pt x="23" y="3"/>
                    </a:cubicBezTo>
                    <a:cubicBezTo>
                      <a:pt x="63" y="7"/>
                      <a:pt x="56" y="58"/>
                      <a:pt x="51" y="9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714"/>
              <p:cNvSpPr/>
              <p:nvPr/>
            </p:nvSpPr>
            <p:spPr bwMode="auto">
              <a:xfrm>
                <a:off x="2366" y="1448"/>
                <a:ext cx="48" cy="198"/>
              </a:xfrm>
              <a:custGeom>
                <a:avLst/>
                <a:gdLst>
                  <a:gd name="T0" fmla="*/ 17 w 30"/>
                  <a:gd name="T1" fmla="*/ 124 h 124"/>
                  <a:gd name="T2" fmla="*/ 24 w 30"/>
                  <a:gd name="T3" fmla="*/ 93 h 124"/>
                  <a:gd name="T4" fmla="*/ 30 w 30"/>
                  <a:gd name="T5" fmla="*/ 55 h 124"/>
                  <a:gd name="T6" fmla="*/ 22 w 30"/>
                  <a:gd name="T7" fmla="*/ 84 h 124"/>
                  <a:gd name="T8" fmla="*/ 28 w 30"/>
                  <a:gd name="T9" fmla="*/ 28 h 124"/>
                  <a:gd name="T10" fmla="*/ 20 w 30"/>
                  <a:gd name="T11" fmla="*/ 67 h 124"/>
                  <a:gd name="T12" fmla="*/ 17 w 30"/>
                  <a:gd name="T13" fmla="*/ 0 h 124"/>
                  <a:gd name="T14" fmla="*/ 12 w 30"/>
                  <a:gd name="T15" fmla="*/ 78 h 124"/>
                  <a:gd name="T16" fmla="*/ 3 w 30"/>
                  <a:gd name="T17" fmla="*/ 32 h 124"/>
                  <a:gd name="T18" fmla="*/ 7 w 30"/>
                  <a:gd name="T19" fmla="*/ 85 h 124"/>
                  <a:gd name="T20" fmla="*/ 0 w 30"/>
                  <a:gd name="T21" fmla="*/ 64 h 124"/>
                  <a:gd name="T22" fmla="*/ 9 w 30"/>
                  <a:gd name="T23" fmla="*/ 110 h 124"/>
                  <a:gd name="T24" fmla="*/ 12 w 30"/>
                  <a:gd name="T25" fmla="*/ 123 h 124"/>
                  <a:gd name="T26" fmla="*/ 17 w 30"/>
                  <a:gd name="T27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4">
                    <a:moveTo>
                      <a:pt x="17" y="124"/>
                    </a:moveTo>
                    <a:cubicBezTo>
                      <a:pt x="17" y="124"/>
                      <a:pt x="23" y="100"/>
                      <a:pt x="24" y="93"/>
                    </a:cubicBezTo>
                    <a:cubicBezTo>
                      <a:pt x="25" y="86"/>
                      <a:pt x="30" y="55"/>
                      <a:pt x="30" y="55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78"/>
                      <a:pt x="12" y="78"/>
                      <a:pt x="12" y="78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7" y="85"/>
                      <a:pt x="7" y="85"/>
                      <a:pt x="7" y="85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9" y="110"/>
                      <a:pt x="9" y="110"/>
                      <a:pt x="9" y="110"/>
                    </a:cubicBezTo>
                    <a:cubicBezTo>
                      <a:pt x="12" y="123"/>
                      <a:pt x="12" y="123"/>
                      <a:pt x="12" y="123"/>
                    </a:cubicBezTo>
                    <a:lnTo>
                      <a:pt x="17" y="124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715"/>
              <p:cNvSpPr/>
              <p:nvPr/>
            </p:nvSpPr>
            <p:spPr bwMode="auto">
              <a:xfrm>
                <a:off x="2122" y="1528"/>
                <a:ext cx="273" cy="162"/>
              </a:xfrm>
              <a:custGeom>
                <a:avLst/>
                <a:gdLst>
                  <a:gd name="T0" fmla="*/ 99 w 171"/>
                  <a:gd name="T1" fmla="*/ 91 h 101"/>
                  <a:gd name="T2" fmla="*/ 171 w 171"/>
                  <a:gd name="T3" fmla="*/ 75 h 101"/>
                  <a:gd name="T4" fmla="*/ 115 w 171"/>
                  <a:gd name="T5" fmla="*/ 58 h 101"/>
                  <a:gd name="T6" fmla="*/ 24 w 171"/>
                  <a:gd name="T7" fmla="*/ 27 h 101"/>
                  <a:gd name="T8" fmla="*/ 99 w 171"/>
                  <a:gd name="T9" fmla="*/ 9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99" y="91"/>
                    </a:moveTo>
                    <a:cubicBezTo>
                      <a:pt x="119" y="101"/>
                      <a:pt x="171" y="75"/>
                      <a:pt x="171" y="75"/>
                    </a:cubicBezTo>
                    <a:cubicBezTo>
                      <a:pt x="171" y="75"/>
                      <a:pt x="147" y="68"/>
                      <a:pt x="115" y="58"/>
                    </a:cubicBezTo>
                    <a:cubicBezTo>
                      <a:pt x="83" y="47"/>
                      <a:pt x="54" y="0"/>
                      <a:pt x="24" y="27"/>
                    </a:cubicBezTo>
                    <a:cubicBezTo>
                      <a:pt x="0" y="48"/>
                      <a:pt x="80" y="83"/>
                      <a:pt x="99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716"/>
              <p:cNvSpPr/>
              <p:nvPr/>
            </p:nvSpPr>
            <p:spPr bwMode="auto">
              <a:xfrm>
                <a:off x="2184" y="1520"/>
                <a:ext cx="189" cy="139"/>
              </a:xfrm>
              <a:custGeom>
                <a:avLst/>
                <a:gdLst>
                  <a:gd name="T0" fmla="*/ 77 w 118"/>
                  <a:gd name="T1" fmla="*/ 21 h 87"/>
                  <a:gd name="T2" fmla="*/ 118 w 118"/>
                  <a:gd name="T3" fmla="*/ 87 h 87"/>
                  <a:gd name="T4" fmla="*/ 63 w 118"/>
                  <a:gd name="T5" fmla="*/ 60 h 87"/>
                  <a:gd name="T6" fmla="*/ 5 w 118"/>
                  <a:gd name="T7" fmla="*/ 32 h 87"/>
                  <a:gd name="T8" fmla="*/ 77 w 118"/>
                  <a:gd name="T9" fmla="*/ 2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77" y="21"/>
                    </a:moveTo>
                    <a:cubicBezTo>
                      <a:pt x="104" y="41"/>
                      <a:pt x="118" y="87"/>
                      <a:pt x="118" y="87"/>
                    </a:cubicBezTo>
                    <a:cubicBezTo>
                      <a:pt x="118" y="87"/>
                      <a:pt x="90" y="80"/>
                      <a:pt x="63" y="60"/>
                    </a:cubicBezTo>
                    <a:cubicBezTo>
                      <a:pt x="36" y="41"/>
                      <a:pt x="0" y="54"/>
                      <a:pt x="5" y="32"/>
                    </a:cubicBezTo>
                    <a:cubicBezTo>
                      <a:pt x="11" y="0"/>
                      <a:pt x="50" y="2"/>
                      <a:pt x="77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717"/>
              <p:cNvSpPr/>
              <p:nvPr/>
            </p:nvSpPr>
            <p:spPr bwMode="auto">
              <a:xfrm>
                <a:off x="2258" y="1573"/>
                <a:ext cx="99" cy="73"/>
              </a:xfrm>
              <a:custGeom>
                <a:avLst/>
                <a:gdLst>
                  <a:gd name="T0" fmla="*/ 62 w 62"/>
                  <a:gd name="T1" fmla="*/ 46 h 46"/>
                  <a:gd name="T2" fmla="*/ 34 w 62"/>
                  <a:gd name="T3" fmla="*/ 32 h 46"/>
                  <a:gd name="T4" fmla="*/ 17 w 62"/>
                  <a:gd name="T5" fmla="*/ 22 h 46"/>
                  <a:gd name="T6" fmla="*/ 41 w 62"/>
                  <a:gd name="T7" fmla="*/ 31 h 46"/>
                  <a:gd name="T8" fmla="*/ 0 w 62"/>
                  <a:gd name="T9" fmla="*/ 4 h 46"/>
                  <a:gd name="T10" fmla="*/ 32 w 62"/>
                  <a:gd name="T11" fmla="*/ 22 h 46"/>
                  <a:gd name="T12" fmla="*/ 20 w 62"/>
                  <a:gd name="T13" fmla="*/ 7 h 46"/>
                  <a:gd name="T14" fmla="*/ 50 w 62"/>
                  <a:gd name="T15" fmla="*/ 29 h 46"/>
                  <a:gd name="T16" fmla="*/ 34 w 62"/>
                  <a:gd name="T17" fmla="*/ 14 h 46"/>
                  <a:gd name="T18" fmla="*/ 50 w 62"/>
                  <a:gd name="T19" fmla="*/ 26 h 46"/>
                  <a:gd name="T20" fmla="*/ 30 w 62"/>
                  <a:gd name="T21" fmla="*/ 0 h 46"/>
                  <a:gd name="T22" fmla="*/ 52 w 62"/>
                  <a:gd name="T23" fmla="*/ 22 h 46"/>
                  <a:gd name="T24" fmla="*/ 62 w 62"/>
                  <a:gd name="T25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62" y="46"/>
                    </a:moveTo>
                    <a:cubicBezTo>
                      <a:pt x="62" y="46"/>
                      <a:pt x="39" y="34"/>
                      <a:pt x="34" y="32"/>
                    </a:cubicBezTo>
                    <a:cubicBezTo>
                      <a:pt x="29" y="29"/>
                      <a:pt x="17" y="22"/>
                      <a:pt x="17" y="22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50" y="26"/>
                      <a:pt x="50" y="26"/>
                      <a:pt x="50" y="2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47" y="13"/>
                      <a:pt x="52" y="22"/>
                    </a:cubicBezTo>
                    <a:cubicBezTo>
                      <a:pt x="57" y="31"/>
                      <a:pt x="62" y="46"/>
                      <a:pt x="62" y="46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718"/>
              <p:cNvSpPr/>
              <p:nvPr/>
            </p:nvSpPr>
            <p:spPr bwMode="auto">
              <a:xfrm>
                <a:off x="2117" y="1594"/>
                <a:ext cx="275" cy="113"/>
              </a:xfrm>
              <a:custGeom>
                <a:avLst/>
                <a:gdLst>
                  <a:gd name="T0" fmla="*/ 96 w 172"/>
                  <a:gd name="T1" fmla="*/ 21 h 71"/>
                  <a:gd name="T2" fmla="*/ 172 w 172"/>
                  <a:gd name="T3" fmla="*/ 52 h 71"/>
                  <a:gd name="T4" fmla="*/ 97 w 172"/>
                  <a:gd name="T5" fmla="*/ 62 h 71"/>
                  <a:gd name="T6" fmla="*/ 5 w 172"/>
                  <a:gd name="T7" fmla="*/ 40 h 71"/>
                  <a:gd name="T8" fmla="*/ 96 w 172"/>
                  <a:gd name="T9" fmla="*/ 2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71">
                    <a:moveTo>
                      <a:pt x="96" y="21"/>
                    </a:moveTo>
                    <a:cubicBezTo>
                      <a:pt x="128" y="30"/>
                      <a:pt x="172" y="52"/>
                      <a:pt x="172" y="52"/>
                    </a:cubicBezTo>
                    <a:cubicBezTo>
                      <a:pt x="172" y="52"/>
                      <a:pt x="129" y="71"/>
                      <a:pt x="97" y="62"/>
                    </a:cubicBezTo>
                    <a:cubicBezTo>
                      <a:pt x="65" y="54"/>
                      <a:pt x="0" y="62"/>
                      <a:pt x="5" y="40"/>
                    </a:cubicBezTo>
                    <a:cubicBezTo>
                      <a:pt x="14" y="0"/>
                      <a:pt x="64" y="13"/>
                      <a:pt x="96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719"/>
              <p:cNvSpPr/>
              <p:nvPr/>
            </p:nvSpPr>
            <p:spPr bwMode="auto">
              <a:xfrm>
                <a:off x="2181" y="1635"/>
                <a:ext cx="161" cy="51"/>
              </a:xfrm>
              <a:custGeom>
                <a:avLst/>
                <a:gdLst>
                  <a:gd name="T0" fmla="*/ 101 w 101"/>
                  <a:gd name="T1" fmla="*/ 26 h 32"/>
                  <a:gd name="T2" fmla="*/ 74 w 101"/>
                  <a:gd name="T3" fmla="*/ 31 h 32"/>
                  <a:gd name="T4" fmla="*/ 30 w 101"/>
                  <a:gd name="T5" fmla="*/ 25 h 32"/>
                  <a:gd name="T6" fmla="*/ 72 w 101"/>
                  <a:gd name="T7" fmla="*/ 22 h 32"/>
                  <a:gd name="T8" fmla="*/ 0 w 101"/>
                  <a:gd name="T9" fmla="*/ 17 h 32"/>
                  <a:gd name="T10" fmla="*/ 68 w 101"/>
                  <a:gd name="T11" fmla="*/ 17 h 32"/>
                  <a:gd name="T12" fmla="*/ 21 w 101"/>
                  <a:gd name="T13" fmla="*/ 4 h 32"/>
                  <a:gd name="T14" fmla="*/ 75 w 101"/>
                  <a:gd name="T15" fmla="*/ 16 h 32"/>
                  <a:gd name="T16" fmla="*/ 41 w 101"/>
                  <a:gd name="T17" fmla="*/ 0 h 32"/>
                  <a:gd name="T18" fmla="*/ 96 w 101"/>
                  <a:gd name="T19" fmla="*/ 15 h 32"/>
                  <a:gd name="T20" fmla="*/ 101 w 101"/>
                  <a:gd name="T21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1" h="32">
                    <a:moveTo>
                      <a:pt x="101" y="26"/>
                    </a:moveTo>
                    <a:cubicBezTo>
                      <a:pt x="101" y="26"/>
                      <a:pt x="85" y="32"/>
                      <a:pt x="74" y="31"/>
                    </a:cubicBezTo>
                    <a:cubicBezTo>
                      <a:pt x="66" y="30"/>
                      <a:pt x="30" y="25"/>
                      <a:pt x="30" y="25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96" y="15"/>
                      <a:pt x="96" y="15"/>
                      <a:pt x="96" y="15"/>
                    </a:cubicBezTo>
                    <a:lnTo>
                      <a:pt x="101" y="2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720"/>
              <p:cNvSpPr/>
              <p:nvPr/>
            </p:nvSpPr>
            <p:spPr bwMode="auto">
              <a:xfrm>
                <a:off x="2386" y="1496"/>
                <a:ext cx="238" cy="203"/>
              </a:xfrm>
              <a:custGeom>
                <a:avLst/>
                <a:gdLst>
                  <a:gd name="T0" fmla="*/ 75 w 149"/>
                  <a:gd name="T1" fmla="*/ 96 h 127"/>
                  <a:gd name="T2" fmla="*/ 0 w 149"/>
                  <a:gd name="T3" fmla="*/ 127 h 127"/>
                  <a:gd name="T4" fmla="*/ 46 w 149"/>
                  <a:gd name="T5" fmla="*/ 67 h 127"/>
                  <a:gd name="T6" fmla="*/ 127 w 149"/>
                  <a:gd name="T7" fmla="*/ 20 h 127"/>
                  <a:gd name="T8" fmla="*/ 75 w 149"/>
                  <a:gd name="T9" fmla="*/ 96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5" y="96"/>
                    </a:moveTo>
                    <a:cubicBezTo>
                      <a:pt x="46" y="113"/>
                      <a:pt x="0" y="127"/>
                      <a:pt x="0" y="127"/>
                    </a:cubicBezTo>
                    <a:cubicBezTo>
                      <a:pt x="0" y="127"/>
                      <a:pt x="17" y="84"/>
                      <a:pt x="46" y="67"/>
                    </a:cubicBezTo>
                    <a:cubicBezTo>
                      <a:pt x="75" y="51"/>
                      <a:pt x="116" y="0"/>
                      <a:pt x="127" y="20"/>
                    </a:cubicBezTo>
                    <a:cubicBezTo>
                      <a:pt x="149" y="54"/>
                      <a:pt x="104" y="80"/>
                      <a:pt x="75" y="9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721"/>
              <p:cNvSpPr/>
              <p:nvPr/>
            </p:nvSpPr>
            <p:spPr bwMode="auto">
              <a:xfrm>
                <a:off x="2421" y="1562"/>
                <a:ext cx="126" cy="110"/>
              </a:xfrm>
              <a:custGeom>
                <a:avLst/>
                <a:gdLst>
                  <a:gd name="T0" fmla="*/ 0 w 79"/>
                  <a:gd name="T1" fmla="*/ 65 h 69"/>
                  <a:gd name="T2" fmla="*/ 16 w 79"/>
                  <a:gd name="T3" fmla="*/ 42 h 69"/>
                  <a:gd name="T4" fmla="*/ 51 w 79"/>
                  <a:gd name="T5" fmla="*/ 16 h 69"/>
                  <a:gd name="T6" fmla="*/ 23 w 79"/>
                  <a:gd name="T7" fmla="*/ 47 h 69"/>
                  <a:gd name="T8" fmla="*/ 79 w 79"/>
                  <a:gd name="T9" fmla="*/ 0 h 69"/>
                  <a:gd name="T10" fmla="*/ 30 w 79"/>
                  <a:gd name="T11" fmla="*/ 48 h 69"/>
                  <a:gd name="T12" fmla="*/ 72 w 79"/>
                  <a:gd name="T13" fmla="*/ 24 h 69"/>
                  <a:gd name="T14" fmla="*/ 26 w 79"/>
                  <a:gd name="T15" fmla="*/ 54 h 69"/>
                  <a:gd name="T16" fmla="*/ 61 w 79"/>
                  <a:gd name="T17" fmla="*/ 41 h 69"/>
                  <a:gd name="T18" fmla="*/ 11 w 79"/>
                  <a:gd name="T19" fmla="*/ 69 h 69"/>
                  <a:gd name="T20" fmla="*/ 0 w 79"/>
                  <a:gd name="T21" fmla="*/ 6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9">
                    <a:moveTo>
                      <a:pt x="0" y="65"/>
                    </a:moveTo>
                    <a:cubicBezTo>
                      <a:pt x="0" y="65"/>
                      <a:pt x="7" y="49"/>
                      <a:pt x="16" y="42"/>
                    </a:cubicBezTo>
                    <a:cubicBezTo>
                      <a:pt x="21" y="38"/>
                      <a:pt x="51" y="16"/>
                      <a:pt x="51" y="16"/>
                    </a:cubicBezTo>
                    <a:cubicBezTo>
                      <a:pt x="23" y="47"/>
                      <a:pt x="23" y="47"/>
                      <a:pt x="23" y="47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11" y="69"/>
                      <a:pt x="11" y="69"/>
                      <a:pt x="11" y="69"/>
                    </a:cubicBezTo>
                    <a:lnTo>
                      <a:pt x="0" y="65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722"/>
              <p:cNvSpPr/>
              <p:nvPr/>
            </p:nvSpPr>
            <p:spPr bwMode="auto">
              <a:xfrm>
                <a:off x="2314" y="1606"/>
                <a:ext cx="152" cy="143"/>
              </a:xfrm>
              <a:custGeom>
                <a:avLst/>
                <a:gdLst>
                  <a:gd name="T0" fmla="*/ 67 w 95"/>
                  <a:gd name="T1" fmla="*/ 14 h 89"/>
                  <a:gd name="T2" fmla="*/ 81 w 95"/>
                  <a:gd name="T3" fmla="*/ 70 h 89"/>
                  <a:gd name="T4" fmla="*/ 30 w 95"/>
                  <a:gd name="T5" fmla="*/ 73 h 89"/>
                  <a:gd name="T6" fmla="*/ 13 w 95"/>
                  <a:gd name="T7" fmla="*/ 21 h 89"/>
                  <a:gd name="T8" fmla="*/ 67 w 95"/>
                  <a:gd name="T9" fmla="*/ 1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67" y="14"/>
                    </a:moveTo>
                    <a:cubicBezTo>
                      <a:pt x="86" y="27"/>
                      <a:pt x="95" y="51"/>
                      <a:pt x="81" y="70"/>
                    </a:cubicBezTo>
                    <a:cubicBezTo>
                      <a:pt x="68" y="89"/>
                      <a:pt x="49" y="87"/>
                      <a:pt x="30" y="73"/>
                    </a:cubicBezTo>
                    <a:cubicBezTo>
                      <a:pt x="11" y="60"/>
                      <a:pt x="0" y="40"/>
                      <a:pt x="13" y="21"/>
                    </a:cubicBezTo>
                    <a:cubicBezTo>
                      <a:pt x="27" y="2"/>
                      <a:pt x="48" y="0"/>
                      <a:pt x="67" y="14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723"/>
              <p:cNvSpPr/>
              <p:nvPr/>
            </p:nvSpPr>
            <p:spPr bwMode="auto">
              <a:xfrm>
                <a:off x="5058" y="1562"/>
                <a:ext cx="219" cy="187"/>
              </a:xfrm>
              <a:custGeom>
                <a:avLst/>
                <a:gdLst>
                  <a:gd name="T0" fmla="*/ 34 w 137"/>
                  <a:gd name="T1" fmla="*/ 18 h 117"/>
                  <a:gd name="T2" fmla="*/ 124 w 137"/>
                  <a:gd name="T3" fmla="*/ 24 h 117"/>
                  <a:gd name="T4" fmla="*/ 82 w 137"/>
                  <a:gd name="T5" fmla="*/ 104 h 117"/>
                  <a:gd name="T6" fmla="*/ 51 w 137"/>
                  <a:gd name="T7" fmla="*/ 110 h 117"/>
                  <a:gd name="T8" fmla="*/ 58 w 137"/>
                  <a:gd name="T9" fmla="*/ 78 h 117"/>
                  <a:gd name="T10" fmla="*/ 15 w 137"/>
                  <a:gd name="T11" fmla="*/ 85 h 117"/>
                  <a:gd name="T12" fmla="*/ 52 w 137"/>
                  <a:gd name="T13" fmla="*/ 52 h 117"/>
                  <a:gd name="T14" fmla="*/ 13 w 137"/>
                  <a:gd name="T15" fmla="*/ 41 h 117"/>
                  <a:gd name="T16" fmla="*/ 34 w 137"/>
                  <a:gd name="T17" fmla="*/ 18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7" h="117">
                    <a:moveTo>
                      <a:pt x="34" y="18"/>
                    </a:moveTo>
                    <a:cubicBezTo>
                      <a:pt x="57" y="5"/>
                      <a:pt x="111" y="0"/>
                      <a:pt x="124" y="24"/>
                    </a:cubicBezTo>
                    <a:cubicBezTo>
                      <a:pt x="137" y="48"/>
                      <a:pt x="105" y="91"/>
                      <a:pt x="82" y="104"/>
                    </a:cubicBezTo>
                    <a:cubicBezTo>
                      <a:pt x="72" y="109"/>
                      <a:pt x="58" y="117"/>
                      <a:pt x="51" y="110"/>
                    </a:cubicBezTo>
                    <a:cubicBezTo>
                      <a:pt x="40" y="99"/>
                      <a:pt x="58" y="78"/>
                      <a:pt x="58" y="78"/>
                    </a:cubicBezTo>
                    <a:cubicBezTo>
                      <a:pt x="58" y="78"/>
                      <a:pt x="30" y="112"/>
                      <a:pt x="15" y="85"/>
                    </a:cubicBezTo>
                    <a:cubicBezTo>
                      <a:pt x="0" y="57"/>
                      <a:pt x="52" y="52"/>
                      <a:pt x="52" y="52"/>
                    </a:cubicBezTo>
                    <a:cubicBezTo>
                      <a:pt x="52" y="52"/>
                      <a:pt x="15" y="61"/>
                      <a:pt x="13" y="41"/>
                    </a:cubicBezTo>
                    <a:cubicBezTo>
                      <a:pt x="12" y="26"/>
                      <a:pt x="24" y="23"/>
                      <a:pt x="34" y="1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724"/>
              <p:cNvSpPr/>
              <p:nvPr/>
            </p:nvSpPr>
            <p:spPr bwMode="auto">
              <a:xfrm>
                <a:off x="5160" y="1578"/>
                <a:ext cx="103" cy="112"/>
              </a:xfrm>
              <a:custGeom>
                <a:avLst/>
                <a:gdLst>
                  <a:gd name="T0" fmla="*/ 40 w 64"/>
                  <a:gd name="T1" fmla="*/ 13 h 70"/>
                  <a:gd name="T2" fmla="*/ 7 w 64"/>
                  <a:gd name="T3" fmla="*/ 19 h 70"/>
                  <a:gd name="T4" fmla="*/ 36 w 64"/>
                  <a:gd name="T5" fmla="*/ 21 h 70"/>
                  <a:gd name="T6" fmla="*/ 0 w 64"/>
                  <a:gd name="T7" fmla="*/ 35 h 70"/>
                  <a:gd name="T8" fmla="*/ 46 w 64"/>
                  <a:gd name="T9" fmla="*/ 25 h 70"/>
                  <a:gd name="T10" fmla="*/ 21 w 64"/>
                  <a:gd name="T11" fmla="*/ 39 h 70"/>
                  <a:gd name="T12" fmla="*/ 48 w 64"/>
                  <a:gd name="T13" fmla="*/ 29 h 70"/>
                  <a:gd name="T14" fmla="*/ 13 w 64"/>
                  <a:gd name="T15" fmla="*/ 58 h 70"/>
                  <a:gd name="T16" fmla="*/ 43 w 64"/>
                  <a:gd name="T17" fmla="*/ 43 h 70"/>
                  <a:gd name="T18" fmla="*/ 20 w 64"/>
                  <a:gd name="T19" fmla="*/ 70 h 70"/>
                  <a:gd name="T20" fmla="*/ 53 w 64"/>
                  <a:gd name="T21" fmla="*/ 44 h 70"/>
                  <a:gd name="T22" fmla="*/ 43 w 64"/>
                  <a:gd name="T23" fmla="*/ 61 h 70"/>
                  <a:gd name="T24" fmla="*/ 62 w 64"/>
                  <a:gd name="T25" fmla="*/ 35 h 70"/>
                  <a:gd name="T26" fmla="*/ 60 w 64"/>
                  <a:gd name="T27" fmla="*/ 14 h 70"/>
                  <a:gd name="T28" fmla="*/ 38 w 64"/>
                  <a:gd name="T29" fmla="*/ 0 h 70"/>
                  <a:gd name="T30" fmla="*/ 17 w 64"/>
                  <a:gd name="T31" fmla="*/ 6 h 70"/>
                  <a:gd name="T32" fmla="*/ 40 w 64"/>
                  <a:gd name="T33" fmla="*/ 1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0">
                    <a:moveTo>
                      <a:pt x="40" y="13"/>
                    </a:moveTo>
                    <a:cubicBezTo>
                      <a:pt x="7" y="19"/>
                      <a:pt x="7" y="19"/>
                      <a:pt x="7" y="19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3" y="58"/>
                      <a:pt x="49" y="37"/>
                      <a:pt x="43" y="43"/>
                    </a:cubicBezTo>
                    <a:cubicBezTo>
                      <a:pt x="37" y="48"/>
                      <a:pt x="20" y="70"/>
                      <a:pt x="20" y="70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3" y="44"/>
                      <a:pt x="37" y="66"/>
                      <a:pt x="43" y="61"/>
                    </a:cubicBezTo>
                    <a:cubicBezTo>
                      <a:pt x="47" y="59"/>
                      <a:pt x="56" y="45"/>
                      <a:pt x="62" y="35"/>
                    </a:cubicBezTo>
                    <a:cubicBezTo>
                      <a:pt x="64" y="27"/>
                      <a:pt x="63" y="20"/>
                      <a:pt x="60" y="14"/>
                    </a:cubicBezTo>
                    <a:cubicBezTo>
                      <a:pt x="56" y="7"/>
                      <a:pt x="48" y="2"/>
                      <a:pt x="38" y="0"/>
                    </a:cubicBezTo>
                    <a:cubicBezTo>
                      <a:pt x="27" y="2"/>
                      <a:pt x="17" y="6"/>
                      <a:pt x="17" y="6"/>
                    </a:cubicBezTo>
                    <a:lnTo>
                      <a:pt x="40" y="1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725"/>
              <p:cNvSpPr/>
              <p:nvPr/>
            </p:nvSpPr>
            <p:spPr bwMode="auto">
              <a:xfrm>
                <a:off x="5234" y="1587"/>
                <a:ext cx="27" cy="32"/>
              </a:xfrm>
              <a:custGeom>
                <a:avLst/>
                <a:gdLst>
                  <a:gd name="T0" fmla="*/ 17 w 17"/>
                  <a:gd name="T1" fmla="*/ 18 h 20"/>
                  <a:gd name="T2" fmla="*/ 14 w 17"/>
                  <a:gd name="T3" fmla="*/ 8 h 20"/>
                  <a:gd name="T4" fmla="*/ 6 w 17"/>
                  <a:gd name="T5" fmla="*/ 0 h 20"/>
                  <a:gd name="T6" fmla="*/ 2 w 17"/>
                  <a:gd name="T7" fmla="*/ 14 h 20"/>
                  <a:gd name="T8" fmla="*/ 17 w 17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0">
                    <a:moveTo>
                      <a:pt x="17" y="18"/>
                    </a:moveTo>
                    <a:cubicBezTo>
                      <a:pt x="17" y="15"/>
                      <a:pt x="16" y="11"/>
                      <a:pt x="14" y="8"/>
                    </a:cubicBezTo>
                    <a:cubicBezTo>
                      <a:pt x="12" y="5"/>
                      <a:pt x="9" y="2"/>
                      <a:pt x="6" y="0"/>
                    </a:cubicBezTo>
                    <a:cubicBezTo>
                      <a:pt x="1" y="5"/>
                      <a:pt x="0" y="10"/>
                      <a:pt x="2" y="14"/>
                    </a:cubicBezTo>
                    <a:cubicBezTo>
                      <a:pt x="4" y="19"/>
                      <a:pt x="10" y="20"/>
                      <a:pt x="17" y="18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726"/>
              <p:cNvSpPr/>
              <p:nvPr/>
            </p:nvSpPr>
            <p:spPr bwMode="auto">
              <a:xfrm>
                <a:off x="5243" y="1178"/>
                <a:ext cx="136" cy="432"/>
              </a:xfrm>
              <a:custGeom>
                <a:avLst/>
                <a:gdLst>
                  <a:gd name="T0" fmla="*/ 57 w 85"/>
                  <a:gd name="T1" fmla="*/ 0 h 270"/>
                  <a:gd name="T2" fmla="*/ 79 w 85"/>
                  <a:gd name="T3" fmla="*/ 83 h 270"/>
                  <a:gd name="T4" fmla="*/ 43 w 85"/>
                  <a:gd name="T5" fmla="*/ 227 h 270"/>
                  <a:gd name="T6" fmla="*/ 3 w 85"/>
                  <a:gd name="T7" fmla="*/ 270 h 270"/>
                  <a:gd name="T8" fmla="*/ 0 w 85"/>
                  <a:gd name="T9" fmla="*/ 265 h 270"/>
                  <a:gd name="T10" fmla="*/ 39 w 85"/>
                  <a:gd name="T11" fmla="*/ 224 h 270"/>
                  <a:gd name="T12" fmla="*/ 74 w 85"/>
                  <a:gd name="T13" fmla="*/ 84 h 270"/>
                  <a:gd name="T14" fmla="*/ 52 w 85"/>
                  <a:gd name="T15" fmla="*/ 2 h 270"/>
                  <a:gd name="T16" fmla="*/ 57 w 85"/>
                  <a:gd name="T17" fmla="*/ 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270">
                    <a:moveTo>
                      <a:pt x="57" y="0"/>
                    </a:moveTo>
                    <a:cubicBezTo>
                      <a:pt x="57" y="0"/>
                      <a:pt x="73" y="37"/>
                      <a:pt x="79" y="83"/>
                    </a:cubicBezTo>
                    <a:cubicBezTo>
                      <a:pt x="85" y="129"/>
                      <a:pt x="62" y="198"/>
                      <a:pt x="43" y="227"/>
                    </a:cubicBezTo>
                    <a:cubicBezTo>
                      <a:pt x="25" y="256"/>
                      <a:pt x="4" y="269"/>
                      <a:pt x="3" y="270"/>
                    </a:cubicBezTo>
                    <a:cubicBezTo>
                      <a:pt x="0" y="265"/>
                      <a:pt x="0" y="265"/>
                      <a:pt x="0" y="265"/>
                    </a:cubicBezTo>
                    <a:cubicBezTo>
                      <a:pt x="1" y="265"/>
                      <a:pt x="21" y="252"/>
                      <a:pt x="39" y="224"/>
                    </a:cubicBezTo>
                    <a:cubicBezTo>
                      <a:pt x="57" y="196"/>
                      <a:pt x="79" y="128"/>
                      <a:pt x="74" y="84"/>
                    </a:cubicBezTo>
                    <a:cubicBezTo>
                      <a:pt x="68" y="39"/>
                      <a:pt x="52" y="2"/>
                      <a:pt x="52" y="2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727"/>
              <p:cNvSpPr/>
              <p:nvPr/>
            </p:nvSpPr>
            <p:spPr bwMode="auto">
              <a:xfrm>
                <a:off x="4938" y="1712"/>
                <a:ext cx="217" cy="181"/>
              </a:xfrm>
              <a:custGeom>
                <a:avLst/>
                <a:gdLst>
                  <a:gd name="T0" fmla="*/ 70 w 136"/>
                  <a:gd name="T1" fmla="*/ 11 h 113"/>
                  <a:gd name="T2" fmla="*/ 129 w 136"/>
                  <a:gd name="T3" fmla="*/ 80 h 113"/>
                  <a:gd name="T4" fmla="*/ 42 w 136"/>
                  <a:gd name="T5" fmla="*/ 105 h 113"/>
                  <a:gd name="T6" fmla="*/ 16 w 136"/>
                  <a:gd name="T7" fmla="*/ 87 h 113"/>
                  <a:gd name="T8" fmla="*/ 45 w 136"/>
                  <a:gd name="T9" fmla="*/ 70 h 113"/>
                  <a:gd name="T10" fmla="*/ 9 w 136"/>
                  <a:gd name="T11" fmla="*/ 44 h 113"/>
                  <a:gd name="T12" fmla="*/ 58 w 136"/>
                  <a:gd name="T13" fmla="*/ 47 h 113"/>
                  <a:gd name="T14" fmla="*/ 40 w 136"/>
                  <a:gd name="T15" fmla="*/ 12 h 113"/>
                  <a:gd name="T16" fmla="*/ 70 w 136"/>
                  <a:gd name="T17" fmla="*/ 1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6" h="113">
                    <a:moveTo>
                      <a:pt x="70" y="11"/>
                    </a:moveTo>
                    <a:cubicBezTo>
                      <a:pt x="96" y="18"/>
                      <a:pt x="136" y="54"/>
                      <a:pt x="129" y="80"/>
                    </a:cubicBezTo>
                    <a:cubicBezTo>
                      <a:pt x="121" y="106"/>
                      <a:pt x="68" y="113"/>
                      <a:pt x="42" y="105"/>
                    </a:cubicBezTo>
                    <a:cubicBezTo>
                      <a:pt x="31" y="102"/>
                      <a:pt x="16" y="97"/>
                      <a:pt x="16" y="87"/>
                    </a:cubicBezTo>
                    <a:cubicBezTo>
                      <a:pt x="17" y="71"/>
                      <a:pt x="45" y="70"/>
                      <a:pt x="45" y="70"/>
                    </a:cubicBezTo>
                    <a:cubicBezTo>
                      <a:pt x="45" y="70"/>
                      <a:pt x="0" y="73"/>
                      <a:pt x="9" y="44"/>
                    </a:cubicBezTo>
                    <a:cubicBezTo>
                      <a:pt x="18" y="14"/>
                      <a:pt x="58" y="47"/>
                      <a:pt x="58" y="47"/>
                    </a:cubicBezTo>
                    <a:cubicBezTo>
                      <a:pt x="58" y="47"/>
                      <a:pt x="26" y="27"/>
                      <a:pt x="40" y="12"/>
                    </a:cubicBezTo>
                    <a:cubicBezTo>
                      <a:pt x="49" y="0"/>
                      <a:pt x="60" y="8"/>
                      <a:pt x="70" y="1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728"/>
              <p:cNvSpPr/>
              <p:nvPr/>
            </p:nvSpPr>
            <p:spPr bwMode="auto">
              <a:xfrm>
                <a:off x="5035" y="1781"/>
                <a:ext cx="112" cy="94"/>
              </a:xfrm>
              <a:custGeom>
                <a:avLst/>
                <a:gdLst>
                  <a:gd name="T0" fmla="*/ 54 w 70"/>
                  <a:gd name="T1" fmla="*/ 21 h 59"/>
                  <a:gd name="T2" fmla="*/ 27 w 70"/>
                  <a:gd name="T3" fmla="*/ 2 h 59"/>
                  <a:gd name="T4" fmla="*/ 46 w 70"/>
                  <a:gd name="T5" fmla="*/ 24 h 59"/>
                  <a:gd name="T6" fmla="*/ 11 w 70"/>
                  <a:gd name="T7" fmla="*/ 8 h 59"/>
                  <a:gd name="T8" fmla="*/ 51 w 70"/>
                  <a:gd name="T9" fmla="*/ 34 h 59"/>
                  <a:gd name="T10" fmla="*/ 23 w 70"/>
                  <a:gd name="T11" fmla="*/ 26 h 59"/>
                  <a:gd name="T12" fmla="*/ 49 w 70"/>
                  <a:gd name="T13" fmla="*/ 38 h 59"/>
                  <a:gd name="T14" fmla="*/ 4 w 70"/>
                  <a:gd name="T15" fmla="*/ 33 h 59"/>
                  <a:gd name="T16" fmla="*/ 36 w 70"/>
                  <a:gd name="T17" fmla="*/ 44 h 59"/>
                  <a:gd name="T18" fmla="*/ 0 w 70"/>
                  <a:gd name="T19" fmla="*/ 47 h 59"/>
                  <a:gd name="T20" fmla="*/ 41 w 70"/>
                  <a:gd name="T21" fmla="*/ 52 h 59"/>
                  <a:gd name="T22" fmla="*/ 22 w 70"/>
                  <a:gd name="T23" fmla="*/ 58 h 59"/>
                  <a:gd name="T24" fmla="*/ 54 w 70"/>
                  <a:gd name="T25" fmla="*/ 53 h 59"/>
                  <a:gd name="T26" fmla="*/ 68 w 70"/>
                  <a:gd name="T27" fmla="*/ 37 h 59"/>
                  <a:gd name="T28" fmla="*/ 63 w 70"/>
                  <a:gd name="T29" fmla="*/ 11 h 59"/>
                  <a:gd name="T30" fmla="*/ 43 w 70"/>
                  <a:gd name="T31" fmla="*/ 0 h 59"/>
                  <a:gd name="T32" fmla="*/ 54 w 70"/>
                  <a:gd name="T33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59">
                    <a:moveTo>
                      <a:pt x="54" y="21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3" y="45"/>
                      <a:pt x="36" y="44"/>
                    </a:cubicBezTo>
                    <a:cubicBezTo>
                      <a:pt x="28" y="44"/>
                      <a:pt x="0" y="47"/>
                      <a:pt x="0" y="4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52"/>
                      <a:pt x="14" y="56"/>
                      <a:pt x="22" y="58"/>
                    </a:cubicBezTo>
                    <a:cubicBezTo>
                      <a:pt x="27" y="59"/>
                      <a:pt x="42" y="55"/>
                      <a:pt x="54" y="53"/>
                    </a:cubicBezTo>
                    <a:cubicBezTo>
                      <a:pt x="61" y="48"/>
                      <a:pt x="66" y="43"/>
                      <a:pt x="68" y="37"/>
                    </a:cubicBezTo>
                    <a:cubicBezTo>
                      <a:pt x="70" y="28"/>
                      <a:pt x="68" y="19"/>
                      <a:pt x="63" y="11"/>
                    </a:cubicBezTo>
                    <a:cubicBezTo>
                      <a:pt x="53" y="5"/>
                      <a:pt x="43" y="0"/>
                      <a:pt x="43" y="0"/>
                    </a:cubicBezTo>
                    <a:lnTo>
                      <a:pt x="54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729"/>
              <p:cNvSpPr/>
              <p:nvPr/>
            </p:nvSpPr>
            <p:spPr bwMode="auto">
              <a:xfrm>
                <a:off x="5120" y="1821"/>
                <a:ext cx="26" cy="33"/>
              </a:xfrm>
              <a:custGeom>
                <a:avLst/>
                <a:gdLst>
                  <a:gd name="T0" fmla="*/ 9 w 16"/>
                  <a:gd name="T1" fmla="*/ 21 h 21"/>
                  <a:gd name="T2" fmla="*/ 15 w 16"/>
                  <a:gd name="T3" fmla="*/ 12 h 21"/>
                  <a:gd name="T4" fmla="*/ 15 w 16"/>
                  <a:gd name="T5" fmla="*/ 0 h 21"/>
                  <a:gd name="T6" fmla="*/ 2 w 16"/>
                  <a:gd name="T7" fmla="*/ 7 h 21"/>
                  <a:gd name="T8" fmla="*/ 9 w 16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1">
                    <a:moveTo>
                      <a:pt x="9" y="21"/>
                    </a:moveTo>
                    <a:cubicBezTo>
                      <a:pt x="12" y="18"/>
                      <a:pt x="14" y="15"/>
                      <a:pt x="15" y="12"/>
                    </a:cubicBezTo>
                    <a:cubicBezTo>
                      <a:pt x="16" y="8"/>
                      <a:pt x="16" y="4"/>
                      <a:pt x="15" y="0"/>
                    </a:cubicBezTo>
                    <a:cubicBezTo>
                      <a:pt x="9" y="0"/>
                      <a:pt x="3" y="3"/>
                      <a:pt x="2" y="7"/>
                    </a:cubicBezTo>
                    <a:cubicBezTo>
                      <a:pt x="0" y="12"/>
                      <a:pt x="4" y="17"/>
                      <a:pt x="9" y="21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730"/>
              <p:cNvSpPr/>
              <p:nvPr/>
            </p:nvSpPr>
            <p:spPr bwMode="auto">
              <a:xfrm>
                <a:off x="5133" y="1597"/>
                <a:ext cx="369" cy="253"/>
              </a:xfrm>
              <a:custGeom>
                <a:avLst/>
                <a:gdLst>
                  <a:gd name="T0" fmla="*/ 231 w 231"/>
                  <a:gd name="T1" fmla="*/ 2 h 158"/>
                  <a:gd name="T2" fmla="*/ 186 w 231"/>
                  <a:gd name="T3" fmla="*/ 76 h 158"/>
                  <a:gd name="T4" fmla="*/ 58 w 231"/>
                  <a:gd name="T5" fmla="*/ 151 h 158"/>
                  <a:gd name="T6" fmla="*/ 0 w 231"/>
                  <a:gd name="T7" fmla="*/ 152 h 158"/>
                  <a:gd name="T8" fmla="*/ 1 w 231"/>
                  <a:gd name="T9" fmla="*/ 146 h 158"/>
                  <a:gd name="T10" fmla="*/ 57 w 231"/>
                  <a:gd name="T11" fmla="*/ 146 h 158"/>
                  <a:gd name="T12" fmla="*/ 182 w 231"/>
                  <a:gd name="T13" fmla="*/ 73 h 158"/>
                  <a:gd name="T14" fmla="*/ 225 w 231"/>
                  <a:gd name="T15" fmla="*/ 0 h 158"/>
                  <a:gd name="T16" fmla="*/ 231 w 231"/>
                  <a:gd name="T17" fmla="*/ 2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158">
                    <a:moveTo>
                      <a:pt x="231" y="2"/>
                    </a:moveTo>
                    <a:cubicBezTo>
                      <a:pt x="230" y="3"/>
                      <a:pt x="215" y="40"/>
                      <a:pt x="186" y="76"/>
                    </a:cubicBezTo>
                    <a:cubicBezTo>
                      <a:pt x="157" y="113"/>
                      <a:pt x="92" y="144"/>
                      <a:pt x="58" y="151"/>
                    </a:cubicBezTo>
                    <a:cubicBezTo>
                      <a:pt x="24" y="158"/>
                      <a:pt x="1" y="152"/>
                      <a:pt x="0" y="152"/>
                    </a:cubicBezTo>
                    <a:cubicBezTo>
                      <a:pt x="1" y="146"/>
                      <a:pt x="1" y="146"/>
                      <a:pt x="1" y="146"/>
                    </a:cubicBezTo>
                    <a:cubicBezTo>
                      <a:pt x="1" y="147"/>
                      <a:pt x="25" y="152"/>
                      <a:pt x="57" y="146"/>
                    </a:cubicBezTo>
                    <a:cubicBezTo>
                      <a:pt x="90" y="139"/>
                      <a:pt x="154" y="108"/>
                      <a:pt x="182" y="73"/>
                    </a:cubicBezTo>
                    <a:cubicBezTo>
                      <a:pt x="210" y="37"/>
                      <a:pt x="225" y="1"/>
                      <a:pt x="225" y="0"/>
                    </a:cubicBezTo>
                    <a:lnTo>
                      <a:pt x="231" y="2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731"/>
              <p:cNvSpPr/>
              <p:nvPr/>
            </p:nvSpPr>
            <p:spPr bwMode="auto">
              <a:xfrm>
                <a:off x="1920" y="2075"/>
                <a:ext cx="502" cy="744"/>
              </a:xfrm>
              <a:custGeom>
                <a:avLst/>
                <a:gdLst>
                  <a:gd name="T0" fmla="*/ 49 w 314"/>
                  <a:gd name="T1" fmla="*/ 193 h 465"/>
                  <a:gd name="T2" fmla="*/ 117 w 314"/>
                  <a:gd name="T3" fmla="*/ 164 h 465"/>
                  <a:gd name="T4" fmla="*/ 36 w 314"/>
                  <a:gd name="T5" fmla="*/ 313 h 465"/>
                  <a:gd name="T6" fmla="*/ 94 w 314"/>
                  <a:gd name="T7" fmla="*/ 251 h 465"/>
                  <a:gd name="T8" fmla="*/ 66 w 314"/>
                  <a:gd name="T9" fmla="*/ 356 h 465"/>
                  <a:gd name="T10" fmla="*/ 117 w 314"/>
                  <a:gd name="T11" fmla="*/ 303 h 465"/>
                  <a:gd name="T12" fmla="*/ 123 w 314"/>
                  <a:gd name="T13" fmla="*/ 372 h 465"/>
                  <a:gd name="T14" fmla="*/ 128 w 314"/>
                  <a:gd name="T15" fmla="*/ 436 h 465"/>
                  <a:gd name="T16" fmla="*/ 133 w 314"/>
                  <a:gd name="T17" fmla="*/ 447 h 465"/>
                  <a:gd name="T18" fmla="*/ 135 w 314"/>
                  <a:gd name="T19" fmla="*/ 448 h 465"/>
                  <a:gd name="T20" fmla="*/ 143 w 314"/>
                  <a:gd name="T21" fmla="*/ 453 h 465"/>
                  <a:gd name="T22" fmla="*/ 196 w 314"/>
                  <a:gd name="T23" fmla="*/ 320 h 465"/>
                  <a:gd name="T24" fmla="*/ 228 w 314"/>
                  <a:gd name="T25" fmla="*/ 391 h 465"/>
                  <a:gd name="T26" fmla="*/ 233 w 314"/>
                  <a:gd name="T27" fmla="*/ 280 h 465"/>
                  <a:gd name="T28" fmla="*/ 269 w 314"/>
                  <a:gd name="T29" fmla="*/ 363 h 465"/>
                  <a:gd name="T30" fmla="*/ 237 w 314"/>
                  <a:gd name="T31" fmla="*/ 190 h 465"/>
                  <a:gd name="T32" fmla="*/ 292 w 314"/>
                  <a:gd name="T33" fmla="*/ 245 h 465"/>
                  <a:gd name="T34" fmla="*/ 256 w 314"/>
                  <a:gd name="T35" fmla="*/ 112 h 465"/>
                  <a:gd name="T36" fmla="*/ 286 w 314"/>
                  <a:gd name="T37" fmla="*/ 151 h 465"/>
                  <a:gd name="T38" fmla="*/ 288 w 314"/>
                  <a:gd name="T39" fmla="*/ 104 h 465"/>
                  <a:gd name="T40" fmla="*/ 205 w 314"/>
                  <a:gd name="T41" fmla="*/ 0 h 465"/>
                  <a:gd name="T42" fmla="*/ 95 w 314"/>
                  <a:gd name="T43" fmla="*/ 63 h 465"/>
                  <a:gd name="T44" fmla="*/ 83 w 314"/>
                  <a:gd name="T45" fmla="*/ 107 h 465"/>
                  <a:gd name="T46" fmla="*/ 122 w 314"/>
                  <a:gd name="T47" fmla="*/ 83 h 465"/>
                  <a:gd name="T48" fmla="*/ 49 w 314"/>
                  <a:gd name="T49" fmla="*/ 193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5">
                    <a:moveTo>
                      <a:pt x="49" y="193"/>
                    </a:moveTo>
                    <a:cubicBezTo>
                      <a:pt x="64" y="212"/>
                      <a:pt x="103" y="173"/>
                      <a:pt x="117" y="164"/>
                    </a:cubicBezTo>
                    <a:cubicBezTo>
                      <a:pt x="130" y="155"/>
                      <a:pt x="0" y="273"/>
                      <a:pt x="36" y="313"/>
                    </a:cubicBezTo>
                    <a:cubicBezTo>
                      <a:pt x="50" y="328"/>
                      <a:pt x="94" y="251"/>
                      <a:pt x="94" y="251"/>
                    </a:cubicBezTo>
                    <a:cubicBezTo>
                      <a:pt x="124" y="246"/>
                      <a:pt x="38" y="346"/>
                      <a:pt x="66" y="356"/>
                    </a:cubicBezTo>
                    <a:cubicBezTo>
                      <a:pt x="93" y="365"/>
                      <a:pt x="109" y="307"/>
                      <a:pt x="117" y="303"/>
                    </a:cubicBezTo>
                    <a:cubicBezTo>
                      <a:pt x="121" y="301"/>
                      <a:pt x="122" y="336"/>
                      <a:pt x="123" y="372"/>
                    </a:cubicBezTo>
                    <a:cubicBezTo>
                      <a:pt x="121" y="399"/>
                      <a:pt x="122" y="421"/>
                      <a:pt x="128" y="436"/>
                    </a:cubicBezTo>
                    <a:cubicBezTo>
                      <a:pt x="129" y="442"/>
                      <a:pt x="131" y="446"/>
                      <a:pt x="133" y="447"/>
                    </a:cubicBezTo>
                    <a:cubicBezTo>
                      <a:pt x="134" y="447"/>
                      <a:pt x="134" y="447"/>
                      <a:pt x="135" y="448"/>
                    </a:cubicBezTo>
                    <a:cubicBezTo>
                      <a:pt x="137" y="450"/>
                      <a:pt x="140" y="452"/>
                      <a:pt x="143" y="453"/>
                    </a:cubicBezTo>
                    <a:cubicBezTo>
                      <a:pt x="181" y="465"/>
                      <a:pt x="189" y="313"/>
                      <a:pt x="196" y="320"/>
                    </a:cubicBezTo>
                    <a:cubicBezTo>
                      <a:pt x="202" y="327"/>
                      <a:pt x="200" y="388"/>
                      <a:pt x="228" y="391"/>
                    </a:cubicBezTo>
                    <a:cubicBezTo>
                      <a:pt x="257" y="393"/>
                      <a:pt x="207" y="264"/>
                      <a:pt x="233" y="280"/>
                    </a:cubicBezTo>
                    <a:cubicBezTo>
                      <a:pt x="233" y="280"/>
                      <a:pt x="252" y="371"/>
                      <a:pt x="269" y="363"/>
                    </a:cubicBezTo>
                    <a:cubicBezTo>
                      <a:pt x="314" y="340"/>
                      <a:pt x="228" y="176"/>
                      <a:pt x="237" y="190"/>
                    </a:cubicBezTo>
                    <a:cubicBezTo>
                      <a:pt x="247" y="205"/>
                      <a:pt x="273" y="256"/>
                      <a:pt x="292" y="245"/>
                    </a:cubicBezTo>
                    <a:cubicBezTo>
                      <a:pt x="311" y="234"/>
                      <a:pt x="248" y="107"/>
                      <a:pt x="256" y="112"/>
                    </a:cubicBezTo>
                    <a:cubicBezTo>
                      <a:pt x="265" y="116"/>
                      <a:pt x="270" y="152"/>
                      <a:pt x="286" y="151"/>
                    </a:cubicBezTo>
                    <a:cubicBezTo>
                      <a:pt x="302" y="150"/>
                      <a:pt x="297" y="124"/>
                      <a:pt x="288" y="104"/>
                    </a:cubicBezTo>
                    <a:cubicBezTo>
                      <a:pt x="278" y="84"/>
                      <a:pt x="205" y="0"/>
                      <a:pt x="205" y="0"/>
                    </a:cubicBezTo>
                    <a:cubicBezTo>
                      <a:pt x="205" y="0"/>
                      <a:pt x="110" y="48"/>
                      <a:pt x="95" y="63"/>
                    </a:cubicBezTo>
                    <a:cubicBezTo>
                      <a:pt x="80" y="77"/>
                      <a:pt x="68" y="100"/>
                      <a:pt x="83" y="107"/>
                    </a:cubicBezTo>
                    <a:cubicBezTo>
                      <a:pt x="97" y="115"/>
                      <a:pt x="113" y="84"/>
                      <a:pt x="122" y="83"/>
                    </a:cubicBezTo>
                    <a:cubicBezTo>
                      <a:pt x="132" y="82"/>
                      <a:pt x="34" y="175"/>
                      <a:pt x="49" y="19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Freeform 732"/>
              <p:cNvSpPr/>
              <p:nvPr/>
            </p:nvSpPr>
            <p:spPr bwMode="auto">
              <a:xfrm>
                <a:off x="2101" y="2106"/>
                <a:ext cx="216" cy="636"/>
              </a:xfrm>
              <a:custGeom>
                <a:avLst/>
                <a:gdLst>
                  <a:gd name="T0" fmla="*/ 150 w 216"/>
                  <a:gd name="T1" fmla="*/ 0 h 636"/>
                  <a:gd name="T2" fmla="*/ 120 w 216"/>
                  <a:gd name="T3" fmla="*/ 72 h 636"/>
                  <a:gd name="T4" fmla="*/ 29 w 216"/>
                  <a:gd name="T5" fmla="*/ 160 h 636"/>
                  <a:gd name="T6" fmla="*/ 125 w 216"/>
                  <a:gd name="T7" fmla="*/ 84 h 636"/>
                  <a:gd name="T8" fmla="*/ 88 w 216"/>
                  <a:gd name="T9" fmla="*/ 233 h 636"/>
                  <a:gd name="T10" fmla="*/ 10 w 216"/>
                  <a:gd name="T11" fmla="*/ 318 h 636"/>
                  <a:gd name="T12" fmla="*/ 91 w 216"/>
                  <a:gd name="T13" fmla="*/ 252 h 636"/>
                  <a:gd name="T14" fmla="*/ 77 w 216"/>
                  <a:gd name="T15" fmla="*/ 328 h 636"/>
                  <a:gd name="T16" fmla="*/ 0 w 216"/>
                  <a:gd name="T17" fmla="*/ 425 h 636"/>
                  <a:gd name="T18" fmla="*/ 86 w 216"/>
                  <a:gd name="T19" fmla="*/ 348 h 636"/>
                  <a:gd name="T20" fmla="*/ 50 w 216"/>
                  <a:gd name="T21" fmla="*/ 636 h 636"/>
                  <a:gd name="T22" fmla="*/ 101 w 216"/>
                  <a:gd name="T23" fmla="*/ 353 h 636"/>
                  <a:gd name="T24" fmla="*/ 142 w 216"/>
                  <a:gd name="T25" fmla="*/ 452 h 636"/>
                  <a:gd name="T26" fmla="*/ 102 w 216"/>
                  <a:gd name="T27" fmla="*/ 332 h 636"/>
                  <a:gd name="T28" fmla="*/ 109 w 216"/>
                  <a:gd name="T29" fmla="*/ 264 h 636"/>
                  <a:gd name="T30" fmla="*/ 205 w 216"/>
                  <a:gd name="T31" fmla="*/ 396 h 636"/>
                  <a:gd name="T32" fmla="*/ 106 w 216"/>
                  <a:gd name="T33" fmla="*/ 232 h 636"/>
                  <a:gd name="T34" fmla="*/ 139 w 216"/>
                  <a:gd name="T35" fmla="*/ 96 h 636"/>
                  <a:gd name="T36" fmla="*/ 216 w 216"/>
                  <a:gd name="T37" fmla="*/ 249 h 636"/>
                  <a:gd name="T38" fmla="*/ 133 w 216"/>
                  <a:gd name="T39" fmla="*/ 75 h 636"/>
                  <a:gd name="T40" fmla="*/ 150 w 216"/>
                  <a:gd name="T41" fmla="*/ 0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6">
                    <a:moveTo>
                      <a:pt x="150" y="0"/>
                    </a:moveTo>
                    <a:lnTo>
                      <a:pt x="120" y="72"/>
                    </a:lnTo>
                    <a:lnTo>
                      <a:pt x="29" y="160"/>
                    </a:lnTo>
                    <a:lnTo>
                      <a:pt x="125" y="84"/>
                    </a:lnTo>
                    <a:lnTo>
                      <a:pt x="88" y="233"/>
                    </a:lnTo>
                    <a:lnTo>
                      <a:pt x="10" y="318"/>
                    </a:lnTo>
                    <a:lnTo>
                      <a:pt x="91" y="252"/>
                    </a:lnTo>
                    <a:lnTo>
                      <a:pt x="77" y="328"/>
                    </a:lnTo>
                    <a:lnTo>
                      <a:pt x="0" y="425"/>
                    </a:lnTo>
                    <a:lnTo>
                      <a:pt x="86" y="348"/>
                    </a:lnTo>
                    <a:lnTo>
                      <a:pt x="50" y="636"/>
                    </a:lnTo>
                    <a:lnTo>
                      <a:pt x="101" y="353"/>
                    </a:lnTo>
                    <a:lnTo>
                      <a:pt x="142" y="452"/>
                    </a:lnTo>
                    <a:lnTo>
                      <a:pt x="102" y="332"/>
                    </a:lnTo>
                    <a:lnTo>
                      <a:pt x="109" y="264"/>
                    </a:lnTo>
                    <a:lnTo>
                      <a:pt x="205" y="396"/>
                    </a:lnTo>
                    <a:lnTo>
                      <a:pt x="106" y="232"/>
                    </a:lnTo>
                    <a:lnTo>
                      <a:pt x="139" y="96"/>
                    </a:lnTo>
                    <a:lnTo>
                      <a:pt x="216" y="249"/>
                    </a:lnTo>
                    <a:lnTo>
                      <a:pt x="133" y="75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Freeform 733"/>
              <p:cNvSpPr/>
              <p:nvPr/>
            </p:nvSpPr>
            <p:spPr bwMode="auto">
              <a:xfrm>
                <a:off x="2272" y="2042"/>
                <a:ext cx="310" cy="166"/>
              </a:xfrm>
              <a:custGeom>
                <a:avLst/>
                <a:gdLst>
                  <a:gd name="T0" fmla="*/ 55 w 194"/>
                  <a:gd name="T1" fmla="*/ 82 h 104"/>
                  <a:gd name="T2" fmla="*/ 0 w 194"/>
                  <a:gd name="T3" fmla="*/ 0 h 104"/>
                  <a:gd name="T4" fmla="*/ 71 w 194"/>
                  <a:gd name="T5" fmla="*/ 34 h 104"/>
                  <a:gd name="T6" fmla="*/ 181 w 194"/>
                  <a:gd name="T7" fmla="*/ 63 h 104"/>
                  <a:gd name="T8" fmla="*/ 55 w 194"/>
                  <a:gd name="T9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55" y="82"/>
                    </a:moveTo>
                    <a:cubicBezTo>
                      <a:pt x="27" y="72"/>
                      <a:pt x="0" y="0"/>
                      <a:pt x="0" y="0"/>
                    </a:cubicBezTo>
                    <a:cubicBezTo>
                      <a:pt x="0" y="0"/>
                      <a:pt x="31" y="15"/>
                      <a:pt x="71" y="34"/>
                    </a:cubicBezTo>
                    <a:cubicBezTo>
                      <a:pt x="111" y="53"/>
                      <a:pt x="165" y="13"/>
                      <a:pt x="181" y="63"/>
                    </a:cubicBezTo>
                    <a:cubicBezTo>
                      <a:pt x="194" y="104"/>
                      <a:pt x="81" y="91"/>
                      <a:pt x="55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Freeform 734"/>
              <p:cNvSpPr/>
              <p:nvPr/>
            </p:nvSpPr>
            <p:spPr bwMode="auto">
              <a:xfrm>
                <a:off x="2231" y="2077"/>
                <a:ext cx="233" cy="304"/>
              </a:xfrm>
              <a:custGeom>
                <a:avLst/>
                <a:gdLst>
                  <a:gd name="T0" fmla="*/ 80 w 146"/>
                  <a:gd name="T1" fmla="*/ 56 h 190"/>
                  <a:gd name="T2" fmla="*/ 0 w 146"/>
                  <a:gd name="T3" fmla="*/ 0 h 190"/>
                  <a:gd name="T4" fmla="*/ 35 w 146"/>
                  <a:gd name="T5" fmla="*/ 101 h 190"/>
                  <a:gd name="T6" fmla="*/ 103 w 146"/>
                  <a:gd name="T7" fmla="*/ 185 h 190"/>
                  <a:gd name="T8" fmla="*/ 80 w 146"/>
                  <a:gd name="T9" fmla="*/ 5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0">
                    <a:moveTo>
                      <a:pt x="80" y="56"/>
                    </a:moveTo>
                    <a:cubicBezTo>
                      <a:pt x="71" y="28"/>
                      <a:pt x="0" y="0"/>
                      <a:pt x="0" y="0"/>
                    </a:cubicBezTo>
                    <a:cubicBezTo>
                      <a:pt x="0" y="0"/>
                      <a:pt x="17" y="61"/>
                      <a:pt x="35" y="101"/>
                    </a:cubicBezTo>
                    <a:cubicBezTo>
                      <a:pt x="53" y="141"/>
                      <a:pt x="50" y="179"/>
                      <a:pt x="103" y="185"/>
                    </a:cubicBezTo>
                    <a:cubicBezTo>
                      <a:pt x="146" y="190"/>
                      <a:pt x="88" y="82"/>
                      <a:pt x="80" y="5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735"/>
              <p:cNvSpPr/>
              <p:nvPr/>
            </p:nvSpPr>
            <p:spPr bwMode="auto">
              <a:xfrm>
                <a:off x="2243" y="1693"/>
                <a:ext cx="227" cy="350"/>
              </a:xfrm>
              <a:custGeom>
                <a:avLst/>
                <a:gdLst>
                  <a:gd name="T0" fmla="*/ 20 w 142"/>
                  <a:gd name="T1" fmla="*/ 122 h 219"/>
                  <a:gd name="T2" fmla="*/ 9 w 142"/>
                  <a:gd name="T3" fmla="*/ 219 h 219"/>
                  <a:gd name="T4" fmla="*/ 81 w 142"/>
                  <a:gd name="T5" fmla="*/ 140 h 219"/>
                  <a:gd name="T6" fmla="*/ 123 w 142"/>
                  <a:gd name="T7" fmla="*/ 40 h 219"/>
                  <a:gd name="T8" fmla="*/ 20 w 142"/>
                  <a:gd name="T9" fmla="*/ 122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219">
                    <a:moveTo>
                      <a:pt x="20" y="122"/>
                    </a:moveTo>
                    <a:cubicBezTo>
                      <a:pt x="0" y="143"/>
                      <a:pt x="9" y="219"/>
                      <a:pt x="9" y="219"/>
                    </a:cubicBezTo>
                    <a:cubicBezTo>
                      <a:pt x="9" y="219"/>
                      <a:pt x="54" y="175"/>
                      <a:pt x="81" y="140"/>
                    </a:cubicBezTo>
                    <a:cubicBezTo>
                      <a:pt x="108" y="105"/>
                      <a:pt x="142" y="90"/>
                      <a:pt x="123" y="40"/>
                    </a:cubicBezTo>
                    <a:cubicBezTo>
                      <a:pt x="107" y="0"/>
                      <a:pt x="39" y="102"/>
                      <a:pt x="20" y="1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Freeform 736"/>
              <p:cNvSpPr/>
              <p:nvPr/>
            </p:nvSpPr>
            <p:spPr bwMode="auto">
              <a:xfrm>
                <a:off x="2080" y="2075"/>
                <a:ext cx="157" cy="259"/>
              </a:xfrm>
              <a:custGeom>
                <a:avLst/>
                <a:gdLst>
                  <a:gd name="T0" fmla="*/ 20 w 98"/>
                  <a:gd name="T1" fmla="*/ 68 h 162"/>
                  <a:gd name="T2" fmla="*/ 98 w 98"/>
                  <a:gd name="T3" fmla="*/ 0 h 162"/>
                  <a:gd name="T4" fmla="*/ 74 w 98"/>
                  <a:gd name="T5" fmla="*/ 77 h 162"/>
                  <a:gd name="T6" fmla="*/ 50 w 98"/>
                  <a:gd name="T7" fmla="*/ 161 h 162"/>
                  <a:gd name="T8" fmla="*/ 20 w 98"/>
                  <a:gd name="T9" fmla="*/ 68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" h="162">
                    <a:moveTo>
                      <a:pt x="20" y="68"/>
                    </a:moveTo>
                    <a:cubicBezTo>
                      <a:pt x="40" y="28"/>
                      <a:pt x="98" y="0"/>
                      <a:pt x="98" y="0"/>
                    </a:cubicBezTo>
                    <a:cubicBezTo>
                      <a:pt x="98" y="0"/>
                      <a:pt x="94" y="38"/>
                      <a:pt x="74" y="77"/>
                    </a:cubicBezTo>
                    <a:cubicBezTo>
                      <a:pt x="54" y="117"/>
                      <a:pt x="80" y="162"/>
                      <a:pt x="50" y="161"/>
                    </a:cubicBezTo>
                    <a:cubicBezTo>
                      <a:pt x="6" y="159"/>
                      <a:pt x="0" y="107"/>
                      <a:pt x="20" y="6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737"/>
              <p:cNvSpPr/>
              <p:nvPr/>
            </p:nvSpPr>
            <p:spPr bwMode="auto">
              <a:xfrm>
                <a:off x="2179" y="2037"/>
                <a:ext cx="176" cy="389"/>
              </a:xfrm>
              <a:custGeom>
                <a:avLst/>
                <a:gdLst>
                  <a:gd name="T0" fmla="*/ 3 w 110"/>
                  <a:gd name="T1" fmla="*/ 119 h 243"/>
                  <a:gd name="T2" fmla="*/ 49 w 110"/>
                  <a:gd name="T3" fmla="*/ 0 h 243"/>
                  <a:gd name="T4" fmla="*/ 56 w 110"/>
                  <a:gd name="T5" fmla="*/ 114 h 243"/>
                  <a:gd name="T6" fmla="*/ 76 w 110"/>
                  <a:gd name="T7" fmla="*/ 221 h 243"/>
                  <a:gd name="T8" fmla="*/ 3 w 110"/>
                  <a:gd name="T9" fmla="*/ 119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243">
                    <a:moveTo>
                      <a:pt x="3" y="119"/>
                    </a:moveTo>
                    <a:cubicBezTo>
                      <a:pt x="6" y="75"/>
                      <a:pt x="49" y="0"/>
                      <a:pt x="49" y="0"/>
                    </a:cubicBezTo>
                    <a:cubicBezTo>
                      <a:pt x="49" y="0"/>
                      <a:pt x="59" y="70"/>
                      <a:pt x="56" y="114"/>
                    </a:cubicBezTo>
                    <a:cubicBezTo>
                      <a:pt x="53" y="158"/>
                      <a:pt x="110" y="206"/>
                      <a:pt x="76" y="221"/>
                    </a:cubicBezTo>
                    <a:cubicBezTo>
                      <a:pt x="26" y="243"/>
                      <a:pt x="0" y="163"/>
                      <a:pt x="3" y="11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738"/>
              <p:cNvSpPr/>
              <p:nvPr/>
            </p:nvSpPr>
            <p:spPr bwMode="auto">
              <a:xfrm>
                <a:off x="2192" y="2075"/>
                <a:ext cx="64" cy="287"/>
              </a:xfrm>
              <a:custGeom>
                <a:avLst/>
                <a:gdLst>
                  <a:gd name="T0" fmla="*/ 32 w 40"/>
                  <a:gd name="T1" fmla="*/ 3 h 179"/>
                  <a:gd name="T2" fmla="*/ 14 w 40"/>
                  <a:gd name="T3" fmla="*/ 43 h 179"/>
                  <a:gd name="T4" fmla="*/ 3 w 40"/>
                  <a:gd name="T5" fmla="*/ 72 h 179"/>
                  <a:gd name="T6" fmla="*/ 4 w 40"/>
                  <a:gd name="T7" fmla="*/ 101 h 179"/>
                  <a:gd name="T8" fmla="*/ 16 w 40"/>
                  <a:gd name="T9" fmla="*/ 72 h 179"/>
                  <a:gd name="T10" fmla="*/ 37 w 40"/>
                  <a:gd name="T11" fmla="*/ 179 h 179"/>
                  <a:gd name="T12" fmla="*/ 27 w 40"/>
                  <a:gd name="T13" fmla="*/ 86 h 179"/>
                  <a:gd name="T14" fmla="*/ 26 w 40"/>
                  <a:gd name="T15" fmla="*/ 61 h 179"/>
                  <a:gd name="T16" fmla="*/ 40 w 40"/>
                  <a:gd name="T17" fmla="*/ 148 h 179"/>
                  <a:gd name="T18" fmla="*/ 37 w 40"/>
                  <a:gd name="T19" fmla="*/ 90 h 179"/>
                  <a:gd name="T20" fmla="*/ 38 w 40"/>
                  <a:gd name="T21" fmla="*/ 42 h 179"/>
                  <a:gd name="T22" fmla="*/ 38 w 40"/>
                  <a:gd name="T23" fmla="*/ 0 h 179"/>
                  <a:gd name="T24" fmla="*/ 32 w 40"/>
                  <a:gd name="T25" fmla="*/ 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179">
                    <a:moveTo>
                      <a:pt x="32" y="3"/>
                    </a:moveTo>
                    <a:cubicBezTo>
                      <a:pt x="32" y="3"/>
                      <a:pt x="20" y="24"/>
                      <a:pt x="14" y="43"/>
                    </a:cubicBezTo>
                    <a:cubicBezTo>
                      <a:pt x="11" y="53"/>
                      <a:pt x="4" y="68"/>
                      <a:pt x="3" y="72"/>
                    </a:cubicBezTo>
                    <a:cubicBezTo>
                      <a:pt x="0" y="84"/>
                      <a:pt x="4" y="101"/>
                      <a:pt x="4" y="101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2"/>
                      <a:pt x="32" y="173"/>
                      <a:pt x="37" y="179"/>
                    </a:cubicBezTo>
                    <a:cubicBezTo>
                      <a:pt x="37" y="179"/>
                      <a:pt x="27" y="109"/>
                      <a:pt x="27" y="86"/>
                    </a:cubicBezTo>
                    <a:cubicBezTo>
                      <a:pt x="27" y="81"/>
                      <a:pt x="26" y="61"/>
                      <a:pt x="26" y="61"/>
                    </a:cubicBezTo>
                    <a:cubicBezTo>
                      <a:pt x="40" y="148"/>
                      <a:pt x="40" y="148"/>
                      <a:pt x="40" y="148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0"/>
                      <a:pt x="38" y="0"/>
                      <a:pt x="38" y="0"/>
                    </a:cubicBez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739"/>
              <p:cNvSpPr/>
              <p:nvPr/>
            </p:nvSpPr>
            <p:spPr bwMode="auto">
              <a:xfrm>
                <a:off x="2283" y="2046"/>
                <a:ext cx="307" cy="277"/>
              </a:xfrm>
              <a:custGeom>
                <a:avLst/>
                <a:gdLst>
                  <a:gd name="T0" fmla="*/ 34 w 192"/>
                  <a:gd name="T1" fmla="*/ 92 h 173"/>
                  <a:gd name="T2" fmla="*/ 0 w 192"/>
                  <a:gd name="T3" fmla="*/ 0 h 173"/>
                  <a:gd name="T4" fmla="*/ 61 w 192"/>
                  <a:gd name="T5" fmla="*/ 49 h 173"/>
                  <a:gd name="T6" fmla="*/ 167 w 192"/>
                  <a:gd name="T7" fmla="*/ 118 h 173"/>
                  <a:gd name="T8" fmla="*/ 34 w 192"/>
                  <a:gd name="T9" fmla="*/ 92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34" y="92"/>
                    </a:moveTo>
                    <a:cubicBezTo>
                      <a:pt x="9" y="76"/>
                      <a:pt x="0" y="0"/>
                      <a:pt x="0" y="0"/>
                    </a:cubicBezTo>
                    <a:cubicBezTo>
                      <a:pt x="0" y="0"/>
                      <a:pt x="26" y="21"/>
                      <a:pt x="61" y="49"/>
                    </a:cubicBezTo>
                    <a:cubicBezTo>
                      <a:pt x="95" y="77"/>
                      <a:pt x="192" y="72"/>
                      <a:pt x="167" y="118"/>
                    </a:cubicBezTo>
                    <a:cubicBezTo>
                      <a:pt x="138" y="173"/>
                      <a:pt x="57" y="107"/>
                      <a:pt x="34" y="9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740"/>
              <p:cNvSpPr/>
              <p:nvPr/>
            </p:nvSpPr>
            <p:spPr bwMode="auto">
              <a:xfrm>
                <a:off x="1896" y="2010"/>
                <a:ext cx="335" cy="224"/>
              </a:xfrm>
              <a:custGeom>
                <a:avLst/>
                <a:gdLst>
                  <a:gd name="T0" fmla="*/ 112 w 209"/>
                  <a:gd name="T1" fmla="*/ 14 h 140"/>
                  <a:gd name="T2" fmla="*/ 209 w 209"/>
                  <a:gd name="T3" fmla="*/ 30 h 140"/>
                  <a:gd name="T4" fmla="*/ 136 w 209"/>
                  <a:gd name="T5" fmla="*/ 58 h 140"/>
                  <a:gd name="T6" fmla="*/ 39 w 209"/>
                  <a:gd name="T7" fmla="*/ 118 h 140"/>
                  <a:gd name="T8" fmla="*/ 112 w 209"/>
                  <a:gd name="T9" fmla="*/ 14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112" y="14"/>
                    </a:moveTo>
                    <a:cubicBezTo>
                      <a:pt x="139" y="0"/>
                      <a:pt x="209" y="30"/>
                      <a:pt x="209" y="30"/>
                    </a:cubicBezTo>
                    <a:cubicBezTo>
                      <a:pt x="209" y="30"/>
                      <a:pt x="178" y="42"/>
                      <a:pt x="136" y="58"/>
                    </a:cubicBezTo>
                    <a:cubicBezTo>
                      <a:pt x="95" y="73"/>
                      <a:pt x="87" y="140"/>
                      <a:pt x="39" y="118"/>
                    </a:cubicBezTo>
                    <a:cubicBezTo>
                      <a:pt x="0" y="99"/>
                      <a:pt x="88" y="26"/>
                      <a:pt x="112" y="1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741"/>
              <p:cNvSpPr/>
              <p:nvPr/>
            </p:nvSpPr>
            <p:spPr bwMode="auto">
              <a:xfrm>
                <a:off x="2303" y="1845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1 h 140"/>
                  <a:gd name="T4" fmla="*/ 73 w 209"/>
                  <a:gd name="T5" fmla="*/ 83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1"/>
                      <a:pt x="0" y="111"/>
                    </a:cubicBezTo>
                    <a:cubicBezTo>
                      <a:pt x="0" y="111"/>
                      <a:pt x="32" y="99"/>
                      <a:pt x="73" y="83"/>
                    </a:cubicBezTo>
                    <a:cubicBezTo>
                      <a:pt x="114" y="67"/>
                      <a:pt x="122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742"/>
              <p:cNvSpPr/>
              <p:nvPr/>
            </p:nvSpPr>
            <p:spPr bwMode="auto">
              <a:xfrm>
                <a:off x="2303" y="2086"/>
                <a:ext cx="206" cy="136"/>
              </a:xfrm>
              <a:custGeom>
                <a:avLst/>
                <a:gdLst>
                  <a:gd name="T0" fmla="*/ 0 w 129"/>
                  <a:gd name="T1" fmla="*/ 0 h 85"/>
                  <a:gd name="T2" fmla="*/ 21 w 129"/>
                  <a:gd name="T3" fmla="*/ 53 h 85"/>
                  <a:gd name="T4" fmla="*/ 72 w 129"/>
                  <a:gd name="T5" fmla="*/ 81 h 85"/>
                  <a:gd name="T6" fmla="*/ 44 w 129"/>
                  <a:gd name="T7" fmla="*/ 53 h 85"/>
                  <a:gd name="T8" fmla="*/ 104 w 129"/>
                  <a:gd name="T9" fmla="*/ 85 h 85"/>
                  <a:gd name="T10" fmla="*/ 56 w 129"/>
                  <a:gd name="T11" fmla="*/ 53 h 85"/>
                  <a:gd name="T12" fmla="*/ 129 w 129"/>
                  <a:gd name="T13" fmla="*/ 81 h 85"/>
                  <a:gd name="T14" fmla="*/ 30 w 129"/>
                  <a:gd name="T15" fmla="*/ 36 h 85"/>
                  <a:gd name="T16" fmla="*/ 108 w 129"/>
                  <a:gd name="T17" fmla="*/ 62 h 85"/>
                  <a:gd name="T18" fmla="*/ 69 w 129"/>
                  <a:gd name="T19" fmla="*/ 44 h 85"/>
                  <a:gd name="T20" fmla="*/ 118 w 129"/>
                  <a:gd name="T21" fmla="*/ 57 h 85"/>
                  <a:gd name="T22" fmla="*/ 28 w 129"/>
                  <a:gd name="T23" fmla="*/ 22 h 85"/>
                  <a:gd name="T24" fmla="*/ 0 w 129"/>
                  <a:gd name="T2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0" y="0"/>
                    </a:moveTo>
                    <a:cubicBezTo>
                      <a:pt x="0" y="0"/>
                      <a:pt x="7" y="40"/>
                      <a:pt x="21" y="53"/>
                    </a:cubicBezTo>
                    <a:cubicBezTo>
                      <a:pt x="35" y="65"/>
                      <a:pt x="72" y="81"/>
                      <a:pt x="72" y="81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104" y="85"/>
                      <a:pt x="104" y="85"/>
                      <a:pt x="104" y="85"/>
                    </a:cubicBezTo>
                    <a:cubicBezTo>
                      <a:pt x="56" y="53"/>
                      <a:pt x="56" y="53"/>
                      <a:pt x="56" y="53"/>
                    </a:cubicBezTo>
                    <a:cubicBezTo>
                      <a:pt x="129" y="81"/>
                      <a:pt x="129" y="81"/>
                      <a:pt x="129" y="81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69" y="44"/>
                      <a:pt x="69" y="44"/>
                      <a:pt x="69" y="44"/>
                    </a:cubicBezTo>
                    <a:cubicBezTo>
                      <a:pt x="118" y="57"/>
                      <a:pt x="118" y="57"/>
                      <a:pt x="118" y="57"/>
                    </a:cubicBezTo>
                    <a:cubicBezTo>
                      <a:pt x="118" y="57"/>
                      <a:pt x="44" y="38"/>
                      <a:pt x="28" y="22"/>
                    </a:cubicBezTo>
                    <a:cubicBezTo>
                      <a:pt x="1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743"/>
              <p:cNvSpPr/>
              <p:nvPr/>
            </p:nvSpPr>
            <p:spPr bwMode="auto">
              <a:xfrm>
                <a:off x="2287" y="1970"/>
                <a:ext cx="291" cy="150"/>
              </a:xfrm>
              <a:custGeom>
                <a:avLst/>
                <a:gdLst>
                  <a:gd name="T0" fmla="*/ 92 w 182"/>
                  <a:gd name="T1" fmla="*/ 91 h 94"/>
                  <a:gd name="T2" fmla="*/ 0 w 182"/>
                  <a:gd name="T3" fmla="*/ 45 h 94"/>
                  <a:gd name="T4" fmla="*/ 81 w 182"/>
                  <a:gd name="T5" fmla="*/ 37 h 94"/>
                  <a:gd name="T6" fmla="*/ 168 w 182"/>
                  <a:gd name="T7" fmla="*/ 28 h 94"/>
                  <a:gd name="T8" fmla="*/ 92 w 182"/>
                  <a:gd name="T9" fmla="*/ 91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2" y="91"/>
                    </a:moveTo>
                    <a:cubicBezTo>
                      <a:pt x="48" y="88"/>
                      <a:pt x="0" y="45"/>
                      <a:pt x="0" y="45"/>
                    </a:cubicBezTo>
                    <a:cubicBezTo>
                      <a:pt x="0" y="45"/>
                      <a:pt x="37" y="34"/>
                      <a:pt x="81" y="37"/>
                    </a:cubicBezTo>
                    <a:cubicBezTo>
                      <a:pt x="125" y="41"/>
                      <a:pt x="158" y="0"/>
                      <a:pt x="168" y="28"/>
                    </a:cubicBezTo>
                    <a:cubicBezTo>
                      <a:pt x="182" y="69"/>
                      <a:pt x="137" y="94"/>
                      <a:pt x="92" y="9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744"/>
              <p:cNvSpPr/>
              <p:nvPr/>
            </p:nvSpPr>
            <p:spPr bwMode="auto">
              <a:xfrm>
                <a:off x="2317" y="2022"/>
                <a:ext cx="201" cy="76"/>
              </a:xfrm>
              <a:custGeom>
                <a:avLst/>
                <a:gdLst>
                  <a:gd name="T0" fmla="*/ 1 w 126"/>
                  <a:gd name="T1" fmla="*/ 24 h 47"/>
                  <a:gd name="T2" fmla="*/ 37 w 126"/>
                  <a:gd name="T3" fmla="*/ 41 h 47"/>
                  <a:gd name="T4" fmla="*/ 92 w 126"/>
                  <a:gd name="T5" fmla="*/ 47 h 47"/>
                  <a:gd name="T6" fmla="*/ 63 w 126"/>
                  <a:gd name="T7" fmla="*/ 40 h 47"/>
                  <a:gd name="T8" fmla="*/ 114 w 126"/>
                  <a:gd name="T9" fmla="*/ 34 h 47"/>
                  <a:gd name="T10" fmla="*/ 51 w 126"/>
                  <a:gd name="T11" fmla="*/ 30 h 47"/>
                  <a:gd name="T12" fmla="*/ 126 w 126"/>
                  <a:gd name="T13" fmla="*/ 19 h 47"/>
                  <a:gd name="T14" fmla="*/ 77 w 126"/>
                  <a:gd name="T15" fmla="*/ 19 h 47"/>
                  <a:gd name="T16" fmla="*/ 123 w 126"/>
                  <a:gd name="T17" fmla="*/ 0 h 47"/>
                  <a:gd name="T18" fmla="*/ 50 w 126"/>
                  <a:gd name="T19" fmla="*/ 21 h 47"/>
                  <a:gd name="T20" fmla="*/ 0 w 126"/>
                  <a:gd name="T21" fmla="*/ 15 h 47"/>
                  <a:gd name="T22" fmla="*/ 1 w 126"/>
                  <a:gd name="T2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6" h="47">
                    <a:moveTo>
                      <a:pt x="1" y="24"/>
                    </a:moveTo>
                    <a:cubicBezTo>
                      <a:pt x="1" y="24"/>
                      <a:pt x="23" y="37"/>
                      <a:pt x="37" y="41"/>
                    </a:cubicBezTo>
                    <a:cubicBezTo>
                      <a:pt x="51" y="44"/>
                      <a:pt x="92" y="47"/>
                      <a:pt x="92" y="47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4" y="34"/>
                      <a:pt x="54" y="30"/>
                      <a:pt x="51" y="30"/>
                    </a:cubicBezTo>
                    <a:cubicBezTo>
                      <a:pt x="47" y="31"/>
                      <a:pt x="126" y="19"/>
                      <a:pt x="126" y="19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23" y="0"/>
                      <a:pt x="60" y="19"/>
                      <a:pt x="50" y="21"/>
                    </a:cubicBezTo>
                    <a:cubicBezTo>
                      <a:pt x="40" y="22"/>
                      <a:pt x="0" y="15"/>
                      <a:pt x="0" y="15"/>
                    </a:cubicBezTo>
                    <a:lnTo>
                      <a:pt x="1" y="2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745"/>
              <p:cNvSpPr/>
              <p:nvPr/>
            </p:nvSpPr>
            <p:spPr bwMode="auto">
              <a:xfrm>
                <a:off x="1924" y="2040"/>
                <a:ext cx="310" cy="282"/>
              </a:xfrm>
              <a:custGeom>
                <a:avLst/>
                <a:gdLst>
                  <a:gd name="T0" fmla="*/ 96 w 194"/>
                  <a:gd name="T1" fmla="*/ 46 h 176"/>
                  <a:gd name="T2" fmla="*/ 194 w 194"/>
                  <a:gd name="T3" fmla="*/ 0 h 176"/>
                  <a:gd name="T4" fmla="*/ 137 w 194"/>
                  <a:gd name="T5" fmla="*/ 82 h 176"/>
                  <a:gd name="T6" fmla="*/ 31 w 194"/>
                  <a:gd name="T7" fmla="*/ 151 h 176"/>
                  <a:gd name="T8" fmla="*/ 96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6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7" y="82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69"/>
                      <a:pt x="96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746"/>
              <p:cNvSpPr/>
              <p:nvPr/>
            </p:nvSpPr>
            <p:spPr bwMode="auto">
              <a:xfrm>
                <a:off x="1916" y="2034"/>
                <a:ext cx="310" cy="281"/>
              </a:xfrm>
              <a:custGeom>
                <a:avLst/>
                <a:gdLst>
                  <a:gd name="T0" fmla="*/ 95 w 194"/>
                  <a:gd name="T1" fmla="*/ 46 h 176"/>
                  <a:gd name="T2" fmla="*/ 194 w 194"/>
                  <a:gd name="T3" fmla="*/ 0 h 176"/>
                  <a:gd name="T4" fmla="*/ 136 w 194"/>
                  <a:gd name="T5" fmla="*/ 83 h 176"/>
                  <a:gd name="T6" fmla="*/ 31 w 194"/>
                  <a:gd name="T7" fmla="*/ 151 h 176"/>
                  <a:gd name="T8" fmla="*/ 95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5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6" y="83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70"/>
                      <a:pt x="95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747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748"/>
              <p:cNvSpPr/>
              <p:nvPr/>
            </p:nvSpPr>
            <p:spPr bwMode="auto">
              <a:xfrm>
                <a:off x="2050" y="1694"/>
                <a:ext cx="201" cy="346"/>
              </a:xfrm>
              <a:custGeom>
                <a:avLst/>
                <a:gdLst>
                  <a:gd name="T0" fmla="*/ 110 w 126"/>
                  <a:gd name="T1" fmla="*/ 108 h 216"/>
                  <a:gd name="T2" fmla="*/ 126 w 126"/>
                  <a:gd name="T3" fmla="*/ 216 h 216"/>
                  <a:gd name="T4" fmla="*/ 63 w 126"/>
                  <a:gd name="T5" fmla="*/ 137 h 216"/>
                  <a:gd name="T6" fmla="*/ 28 w 126"/>
                  <a:gd name="T7" fmla="*/ 16 h 216"/>
                  <a:gd name="T8" fmla="*/ 110 w 126"/>
                  <a:gd name="T9" fmla="*/ 108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6">
                    <a:moveTo>
                      <a:pt x="110" y="108"/>
                    </a:moveTo>
                    <a:cubicBezTo>
                      <a:pt x="122" y="151"/>
                      <a:pt x="126" y="216"/>
                      <a:pt x="126" y="216"/>
                    </a:cubicBezTo>
                    <a:cubicBezTo>
                      <a:pt x="126" y="216"/>
                      <a:pt x="75" y="180"/>
                      <a:pt x="63" y="137"/>
                    </a:cubicBezTo>
                    <a:cubicBezTo>
                      <a:pt x="52" y="94"/>
                      <a:pt x="0" y="25"/>
                      <a:pt x="28" y="16"/>
                    </a:cubicBezTo>
                    <a:cubicBezTo>
                      <a:pt x="80" y="0"/>
                      <a:pt x="99" y="66"/>
                      <a:pt x="110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749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750"/>
              <p:cNvSpPr/>
              <p:nvPr/>
            </p:nvSpPr>
            <p:spPr bwMode="auto">
              <a:xfrm>
                <a:off x="2186" y="1656"/>
                <a:ext cx="132" cy="362"/>
              </a:xfrm>
              <a:custGeom>
                <a:avLst/>
                <a:gdLst>
                  <a:gd name="T0" fmla="*/ 68 w 83"/>
                  <a:gd name="T1" fmla="*/ 121 h 226"/>
                  <a:gd name="T2" fmla="*/ 39 w 83"/>
                  <a:gd name="T3" fmla="*/ 226 h 226"/>
                  <a:gd name="T4" fmla="*/ 13 w 83"/>
                  <a:gd name="T5" fmla="*/ 128 h 226"/>
                  <a:gd name="T6" fmla="*/ 30 w 83"/>
                  <a:gd name="T7" fmla="*/ 3 h 226"/>
                  <a:gd name="T8" fmla="*/ 68 w 83"/>
                  <a:gd name="T9" fmla="*/ 121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226">
                    <a:moveTo>
                      <a:pt x="68" y="121"/>
                    </a:moveTo>
                    <a:cubicBezTo>
                      <a:pt x="61" y="165"/>
                      <a:pt x="39" y="226"/>
                      <a:pt x="39" y="226"/>
                    </a:cubicBezTo>
                    <a:cubicBezTo>
                      <a:pt x="39" y="226"/>
                      <a:pt x="7" y="172"/>
                      <a:pt x="13" y="128"/>
                    </a:cubicBezTo>
                    <a:cubicBezTo>
                      <a:pt x="20" y="85"/>
                      <a:pt x="0" y="0"/>
                      <a:pt x="30" y="3"/>
                    </a:cubicBezTo>
                    <a:cubicBezTo>
                      <a:pt x="83" y="9"/>
                      <a:pt x="74" y="77"/>
                      <a:pt x="68" y="12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751"/>
              <p:cNvSpPr/>
              <p:nvPr/>
            </p:nvSpPr>
            <p:spPr bwMode="auto">
              <a:xfrm>
                <a:off x="2215" y="1733"/>
                <a:ext cx="64" cy="264"/>
              </a:xfrm>
              <a:custGeom>
                <a:avLst/>
                <a:gdLst>
                  <a:gd name="T0" fmla="*/ 22 w 40"/>
                  <a:gd name="T1" fmla="*/ 165 h 165"/>
                  <a:gd name="T2" fmla="*/ 32 w 40"/>
                  <a:gd name="T3" fmla="*/ 123 h 165"/>
                  <a:gd name="T4" fmla="*/ 40 w 40"/>
                  <a:gd name="T5" fmla="*/ 72 h 165"/>
                  <a:gd name="T6" fmla="*/ 29 w 40"/>
                  <a:gd name="T7" fmla="*/ 111 h 165"/>
                  <a:gd name="T8" fmla="*/ 37 w 40"/>
                  <a:gd name="T9" fmla="*/ 37 h 165"/>
                  <a:gd name="T10" fmla="*/ 26 w 40"/>
                  <a:gd name="T11" fmla="*/ 88 h 165"/>
                  <a:gd name="T12" fmla="*/ 22 w 40"/>
                  <a:gd name="T13" fmla="*/ 0 h 165"/>
                  <a:gd name="T14" fmla="*/ 16 w 40"/>
                  <a:gd name="T15" fmla="*/ 103 h 165"/>
                  <a:gd name="T16" fmla="*/ 3 w 40"/>
                  <a:gd name="T17" fmla="*/ 42 h 165"/>
                  <a:gd name="T18" fmla="*/ 10 w 40"/>
                  <a:gd name="T19" fmla="*/ 113 h 165"/>
                  <a:gd name="T20" fmla="*/ 0 w 40"/>
                  <a:gd name="T21" fmla="*/ 85 h 165"/>
                  <a:gd name="T22" fmla="*/ 12 w 40"/>
                  <a:gd name="T23" fmla="*/ 146 h 165"/>
                  <a:gd name="T24" fmla="*/ 15 w 40"/>
                  <a:gd name="T25" fmla="*/ 164 h 165"/>
                  <a:gd name="T26" fmla="*/ 22 w 40"/>
                  <a:gd name="T27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" h="165">
                    <a:moveTo>
                      <a:pt x="22" y="165"/>
                    </a:moveTo>
                    <a:cubicBezTo>
                      <a:pt x="22" y="165"/>
                      <a:pt x="31" y="132"/>
                      <a:pt x="32" y="123"/>
                    </a:cubicBezTo>
                    <a:cubicBezTo>
                      <a:pt x="34" y="114"/>
                      <a:pt x="40" y="72"/>
                      <a:pt x="40" y="72"/>
                    </a:cubicBezTo>
                    <a:cubicBezTo>
                      <a:pt x="29" y="111"/>
                      <a:pt x="29" y="111"/>
                      <a:pt x="29" y="111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26" y="88"/>
                      <a:pt x="26" y="88"/>
                      <a:pt x="26" y="88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6" y="103"/>
                      <a:pt x="16" y="103"/>
                      <a:pt x="16" y="103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10" y="113"/>
                      <a:pt x="10" y="113"/>
                      <a:pt x="10" y="113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12" y="146"/>
                      <a:pt x="12" y="146"/>
                      <a:pt x="12" y="146"/>
                    </a:cubicBezTo>
                    <a:cubicBezTo>
                      <a:pt x="15" y="164"/>
                      <a:pt x="15" y="164"/>
                      <a:pt x="15" y="164"/>
                    </a:cubicBezTo>
                    <a:lnTo>
                      <a:pt x="22" y="16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752"/>
              <p:cNvSpPr/>
              <p:nvPr/>
            </p:nvSpPr>
            <p:spPr bwMode="auto">
              <a:xfrm>
                <a:off x="1888" y="1840"/>
                <a:ext cx="363" cy="213"/>
              </a:xfrm>
              <a:custGeom>
                <a:avLst/>
                <a:gdLst>
                  <a:gd name="T0" fmla="*/ 131 w 227"/>
                  <a:gd name="T1" fmla="*/ 121 h 133"/>
                  <a:gd name="T2" fmla="*/ 227 w 227"/>
                  <a:gd name="T3" fmla="*/ 100 h 133"/>
                  <a:gd name="T4" fmla="*/ 153 w 227"/>
                  <a:gd name="T5" fmla="*/ 76 h 133"/>
                  <a:gd name="T6" fmla="*/ 32 w 227"/>
                  <a:gd name="T7" fmla="*/ 35 h 133"/>
                  <a:gd name="T8" fmla="*/ 131 w 227"/>
                  <a:gd name="T9" fmla="*/ 12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33">
                    <a:moveTo>
                      <a:pt x="131" y="121"/>
                    </a:moveTo>
                    <a:cubicBezTo>
                      <a:pt x="159" y="133"/>
                      <a:pt x="227" y="100"/>
                      <a:pt x="227" y="100"/>
                    </a:cubicBezTo>
                    <a:cubicBezTo>
                      <a:pt x="227" y="100"/>
                      <a:pt x="195" y="89"/>
                      <a:pt x="153" y="76"/>
                    </a:cubicBezTo>
                    <a:cubicBezTo>
                      <a:pt x="111" y="62"/>
                      <a:pt x="72" y="0"/>
                      <a:pt x="32" y="35"/>
                    </a:cubicBezTo>
                    <a:cubicBezTo>
                      <a:pt x="0" y="63"/>
                      <a:pt x="107" y="110"/>
                      <a:pt x="131" y="12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753"/>
              <p:cNvSpPr/>
              <p:nvPr/>
            </p:nvSpPr>
            <p:spPr bwMode="auto">
              <a:xfrm>
                <a:off x="1971" y="1829"/>
                <a:ext cx="252" cy="185"/>
              </a:xfrm>
              <a:custGeom>
                <a:avLst/>
                <a:gdLst>
                  <a:gd name="T0" fmla="*/ 103 w 157"/>
                  <a:gd name="T1" fmla="*/ 28 h 116"/>
                  <a:gd name="T2" fmla="*/ 157 w 157"/>
                  <a:gd name="T3" fmla="*/ 116 h 116"/>
                  <a:gd name="T4" fmla="*/ 84 w 157"/>
                  <a:gd name="T5" fmla="*/ 80 h 116"/>
                  <a:gd name="T6" fmla="*/ 6 w 157"/>
                  <a:gd name="T7" fmla="*/ 42 h 116"/>
                  <a:gd name="T8" fmla="*/ 103 w 157"/>
                  <a:gd name="T9" fmla="*/ 2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16">
                    <a:moveTo>
                      <a:pt x="103" y="28"/>
                    </a:moveTo>
                    <a:cubicBezTo>
                      <a:pt x="139" y="54"/>
                      <a:pt x="157" y="116"/>
                      <a:pt x="157" y="116"/>
                    </a:cubicBezTo>
                    <a:cubicBezTo>
                      <a:pt x="157" y="116"/>
                      <a:pt x="120" y="106"/>
                      <a:pt x="84" y="80"/>
                    </a:cubicBezTo>
                    <a:cubicBezTo>
                      <a:pt x="49" y="54"/>
                      <a:pt x="0" y="71"/>
                      <a:pt x="6" y="42"/>
                    </a:cubicBezTo>
                    <a:cubicBezTo>
                      <a:pt x="15" y="0"/>
                      <a:pt x="67" y="2"/>
                      <a:pt x="103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754"/>
              <p:cNvSpPr/>
              <p:nvPr/>
            </p:nvSpPr>
            <p:spPr bwMode="auto">
              <a:xfrm>
                <a:off x="2069" y="1898"/>
                <a:ext cx="131" cy="99"/>
              </a:xfrm>
              <a:custGeom>
                <a:avLst/>
                <a:gdLst>
                  <a:gd name="T0" fmla="*/ 82 w 82"/>
                  <a:gd name="T1" fmla="*/ 62 h 62"/>
                  <a:gd name="T2" fmla="*/ 46 w 82"/>
                  <a:gd name="T3" fmla="*/ 43 h 62"/>
                  <a:gd name="T4" fmla="*/ 22 w 82"/>
                  <a:gd name="T5" fmla="*/ 30 h 62"/>
                  <a:gd name="T6" fmla="*/ 55 w 82"/>
                  <a:gd name="T7" fmla="*/ 42 h 62"/>
                  <a:gd name="T8" fmla="*/ 0 w 82"/>
                  <a:gd name="T9" fmla="*/ 6 h 62"/>
                  <a:gd name="T10" fmla="*/ 44 w 82"/>
                  <a:gd name="T11" fmla="*/ 30 h 62"/>
                  <a:gd name="T12" fmla="*/ 27 w 82"/>
                  <a:gd name="T13" fmla="*/ 10 h 62"/>
                  <a:gd name="T14" fmla="*/ 67 w 82"/>
                  <a:gd name="T15" fmla="*/ 39 h 62"/>
                  <a:gd name="T16" fmla="*/ 46 w 82"/>
                  <a:gd name="T17" fmla="*/ 20 h 62"/>
                  <a:gd name="T18" fmla="*/ 66 w 82"/>
                  <a:gd name="T19" fmla="*/ 35 h 62"/>
                  <a:gd name="T20" fmla="*/ 40 w 82"/>
                  <a:gd name="T21" fmla="*/ 0 h 62"/>
                  <a:gd name="T22" fmla="*/ 70 w 82"/>
                  <a:gd name="T23" fmla="*/ 30 h 62"/>
                  <a:gd name="T24" fmla="*/ 82 w 82"/>
                  <a:gd name="T2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62">
                    <a:moveTo>
                      <a:pt x="82" y="62"/>
                    </a:moveTo>
                    <a:cubicBezTo>
                      <a:pt x="82" y="62"/>
                      <a:pt x="53" y="46"/>
                      <a:pt x="46" y="43"/>
                    </a:cubicBezTo>
                    <a:cubicBezTo>
                      <a:pt x="39" y="40"/>
                      <a:pt x="22" y="30"/>
                      <a:pt x="22" y="30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4" y="30"/>
                      <a:pt x="44" y="30"/>
                      <a:pt x="44" y="3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46" y="20"/>
                      <a:pt x="46" y="20"/>
                      <a:pt x="46" y="20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63" y="18"/>
                      <a:pt x="70" y="30"/>
                    </a:cubicBezTo>
                    <a:cubicBezTo>
                      <a:pt x="77" y="41"/>
                      <a:pt x="82" y="62"/>
                      <a:pt x="82" y="6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755"/>
              <p:cNvSpPr/>
              <p:nvPr/>
            </p:nvSpPr>
            <p:spPr bwMode="auto">
              <a:xfrm>
                <a:off x="1882" y="1926"/>
                <a:ext cx="366" cy="151"/>
              </a:xfrm>
              <a:custGeom>
                <a:avLst/>
                <a:gdLst>
                  <a:gd name="T0" fmla="*/ 128 w 229"/>
                  <a:gd name="T1" fmla="*/ 28 h 94"/>
                  <a:gd name="T2" fmla="*/ 229 w 229"/>
                  <a:gd name="T3" fmla="*/ 69 h 94"/>
                  <a:gd name="T4" fmla="*/ 129 w 229"/>
                  <a:gd name="T5" fmla="*/ 83 h 94"/>
                  <a:gd name="T6" fmla="*/ 7 w 229"/>
                  <a:gd name="T7" fmla="*/ 53 h 94"/>
                  <a:gd name="T8" fmla="*/ 128 w 229"/>
                  <a:gd name="T9" fmla="*/ 28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94">
                    <a:moveTo>
                      <a:pt x="128" y="28"/>
                    </a:moveTo>
                    <a:cubicBezTo>
                      <a:pt x="171" y="40"/>
                      <a:pt x="229" y="69"/>
                      <a:pt x="229" y="69"/>
                    </a:cubicBezTo>
                    <a:cubicBezTo>
                      <a:pt x="229" y="69"/>
                      <a:pt x="172" y="94"/>
                      <a:pt x="129" y="83"/>
                    </a:cubicBezTo>
                    <a:cubicBezTo>
                      <a:pt x="87" y="72"/>
                      <a:pt x="0" y="82"/>
                      <a:pt x="7" y="53"/>
                    </a:cubicBezTo>
                    <a:cubicBezTo>
                      <a:pt x="18" y="0"/>
                      <a:pt x="85" y="17"/>
                      <a:pt x="128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756"/>
              <p:cNvSpPr/>
              <p:nvPr/>
            </p:nvSpPr>
            <p:spPr bwMode="auto">
              <a:xfrm>
                <a:off x="1967" y="1982"/>
                <a:ext cx="216" cy="68"/>
              </a:xfrm>
              <a:custGeom>
                <a:avLst/>
                <a:gdLst>
                  <a:gd name="T0" fmla="*/ 135 w 135"/>
                  <a:gd name="T1" fmla="*/ 34 h 42"/>
                  <a:gd name="T2" fmla="*/ 98 w 135"/>
                  <a:gd name="T3" fmla="*/ 41 h 42"/>
                  <a:gd name="T4" fmla="*/ 40 w 135"/>
                  <a:gd name="T5" fmla="*/ 33 h 42"/>
                  <a:gd name="T6" fmla="*/ 96 w 135"/>
                  <a:gd name="T7" fmla="*/ 29 h 42"/>
                  <a:gd name="T8" fmla="*/ 0 w 135"/>
                  <a:gd name="T9" fmla="*/ 22 h 42"/>
                  <a:gd name="T10" fmla="*/ 91 w 135"/>
                  <a:gd name="T11" fmla="*/ 22 h 42"/>
                  <a:gd name="T12" fmla="*/ 28 w 135"/>
                  <a:gd name="T13" fmla="*/ 5 h 42"/>
                  <a:gd name="T14" fmla="*/ 100 w 135"/>
                  <a:gd name="T15" fmla="*/ 20 h 42"/>
                  <a:gd name="T16" fmla="*/ 55 w 135"/>
                  <a:gd name="T17" fmla="*/ 0 h 42"/>
                  <a:gd name="T18" fmla="*/ 128 w 135"/>
                  <a:gd name="T19" fmla="*/ 20 h 42"/>
                  <a:gd name="T20" fmla="*/ 135 w 135"/>
                  <a:gd name="T2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5" h="42">
                    <a:moveTo>
                      <a:pt x="135" y="34"/>
                    </a:moveTo>
                    <a:cubicBezTo>
                      <a:pt x="135" y="34"/>
                      <a:pt x="113" y="42"/>
                      <a:pt x="98" y="41"/>
                    </a:cubicBezTo>
                    <a:cubicBezTo>
                      <a:pt x="89" y="40"/>
                      <a:pt x="40" y="33"/>
                      <a:pt x="40" y="33"/>
                    </a:cubicBezTo>
                    <a:cubicBezTo>
                      <a:pt x="96" y="29"/>
                      <a:pt x="96" y="29"/>
                      <a:pt x="96" y="29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91" y="22"/>
                      <a:pt x="91" y="22"/>
                      <a:pt x="91" y="22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128" y="20"/>
                      <a:pt x="128" y="20"/>
                      <a:pt x="128" y="20"/>
                    </a:cubicBezTo>
                    <a:lnTo>
                      <a:pt x="135" y="3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757"/>
              <p:cNvSpPr/>
              <p:nvPr/>
            </p:nvSpPr>
            <p:spPr bwMode="auto">
              <a:xfrm>
                <a:off x="2239" y="1797"/>
                <a:ext cx="318" cy="270"/>
              </a:xfrm>
              <a:custGeom>
                <a:avLst/>
                <a:gdLst>
                  <a:gd name="T0" fmla="*/ 101 w 199"/>
                  <a:gd name="T1" fmla="*/ 128 h 169"/>
                  <a:gd name="T2" fmla="*/ 0 w 199"/>
                  <a:gd name="T3" fmla="*/ 169 h 169"/>
                  <a:gd name="T4" fmla="*/ 62 w 199"/>
                  <a:gd name="T5" fmla="*/ 90 h 169"/>
                  <a:gd name="T6" fmla="*/ 171 w 199"/>
                  <a:gd name="T7" fmla="*/ 26 h 169"/>
                  <a:gd name="T8" fmla="*/ 101 w 199"/>
                  <a:gd name="T9" fmla="*/ 12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101" y="128"/>
                    </a:moveTo>
                    <a:cubicBezTo>
                      <a:pt x="63" y="150"/>
                      <a:pt x="0" y="169"/>
                      <a:pt x="0" y="169"/>
                    </a:cubicBezTo>
                    <a:cubicBezTo>
                      <a:pt x="0" y="169"/>
                      <a:pt x="23" y="111"/>
                      <a:pt x="62" y="90"/>
                    </a:cubicBezTo>
                    <a:cubicBezTo>
                      <a:pt x="100" y="68"/>
                      <a:pt x="155" y="0"/>
                      <a:pt x="171" y="26"/>
                    </a:cubicBezTo>
                    <a:cubicBezTo>
                      <a:pt x="199" y="72"/>
                      <a:pt x="140" y="106"/>
                      <a:pt x="101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758"/>
              <p:cNvSpPr/>
              <p:nvPr/>
            </p:nvSpPr>
            <p:spPr bwMode="auto">
              <a:xfrm>
                <a:off x="2287" y="1885"/>
                <a:ext cx="167" cy="145"/>
              </a:xfrm>
              <a:custGeom>
                <a:avLst/>
                <a:gdLst>
                  <a:gd name="T0" fmla="*/ 0 w 105"/>
                  <a:gd name="T1" fmla="*/ 86 h 91"/>
                  <a:gd name="T2" fmla="*/ 21 w 105"/>
                  <a:gd name="T3" fmla="*/ 55 h 91"/>
                  <a:gd name="T4" fmla="*/ 68 w 105"/>
                  <a:gd name="T5" fmla="*/ 20 h 91"/>
                  <a:gd name="T6" fmla="*/ 31 w 105"/>
                  <a:gd name="T7" fmla="*/ 62 h 91"/>
                  <a:gd name="T8" fmla="*/ 105 w 105"/>
                  <a:gd name="T9" fmla="*/ 0 h 91"/>
                  <a:gd name="T10" fmla="*/ 40 w 105"/>
                  <a:gd name="T11" fmla="*/ 64 h 91"/>
                  <a:gd name="T12" fmla="*/ 96 w 105"/>
                  <a:gd name="T13" fmla="*/ 31 h 91"/>
                  <a:gd name="T14" fmla="*/ 34 w 105"/>
                  <a:gd name="T15" fmla="*/ 71 h 91"/>
                  <a:gd name="T16" fmla="*/ 81 w 105"/>
                  <a:gd name="T17" fmla="*/ 54 h 91"/>
                  <a:gd name="T18" fmla="*/ 15 w 105"/>
                  <a:gd name="T19" fmla="*/ 91 h 91"/>
                  <a:gd name="T20" fmla="*/ 0 w 105"/>
                  <a:gd name="T21" fmla="*/ 8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5" h="91">
                    <a:moveTo>
                      <a:pt x="0" y="86"/>
                    </a:moveTo>
                    <a:cubicBezTo>
                      <a:pt x="0" y="86"/>
                      <a:pt x="10" y="64"/>
                      <a:pt x="21" y="55"/>
                    </a:cubicBezTo>
                    <a:cubicBezTo>
                      <a:pt x="29" y="49"/>
                      <a:pt x="68" y="20"/>
                      <a:pt x="68" y="20"/>
                    </a:cubicBezTo>
                    <a:cubicBezTo>
                      <a:pt x="31" y="62"/>
                      <a:pt x="31" y="62"/>
                      <a:pt x="31" y="62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34" y="71"/>
                      <a:pt x="34" y="71"/>
                      <a:pt x="34" y="71"/>
                    </a:cubicBezTo>
                    <a:cubicBezTo>
                      <a:pt x="81" y="54"/>
                      <a:pt x="81" y="54"/>
                      <a:pt x="81" y="54"/>
                    </a:cubicBezTo>
                    <a:cubicBezTo>
                      <a:pt x="15" y="91"/>
                      <a:pt x="15" y="91"/>
                      <a:pt x="15" y="91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759"/>
              <p:cNvSpPr/>
              <p:nvPr/>
            </p:nvSpPr>
            <p:spPr bwMode="auto">
              <a:xfrm>
                <a:off x="2144" y="1944"/>
                <a:ext cx="203" cy="189"/>
              </a:xfrm>
              <a:custGeom>
                <a:avLst/>
                <a:gdLst>
                  <a:gd name="T0" fmla="*/ 89 w 127"/>
                  <a:gd name="T1" fmla="*/ 18 h 118"/>
                  <a:gd name="T2" fmla="*/ 109 w 127"/>
                  <a:gd name="T3" fmla="*/ 93 h 118"/>
                  <a:gd name="T4" fmla="*/ 40 w 127"/>
                  <a:gd name="T5" fmla="*/ 97 h 118"/>
                  <a:gd name="T6" fmla="*/ 18 w 127"/>
                  <a:gd name="T7" fmla="*/ 27 h 118"/>
                  <a:gd name="T8" fmla="*/ 89 w 127"/>
                  <a:gd name="T9" fmla="*/ 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89" y="18"/>
                    </a:moveTo>
                    <a:cubicBezTo>
                      <a:pt x="115" y="36"/>
                      <a:pt x="127" y="68"/>
                      <a:pt x="109" y="93"/>
                    </a:cubicBezTo>
                    <a:cubicBezTo>
                      <a:pt x="90" y="118"/>
                      <a:pt x="65" y="115"/>
                      <a:pt x="40" y="97"/>
                    </a:cubicBezTo>
                    <a:cubicBezTo>
                      <a:pt x="15" y="79"/>
                      <a:pt x="0" y="52"/>
                      <a:pt x="18" y="27"/>
                    </a:cubicBezTo>
                    <a:cubicBezTo>
                      <a:pt x="36" y="2"/>
                      <a:pt x="64" y="0"/>
                      <a:pt x="89" y="18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760"/>
              <p:cNvSpPr/>
              <p:nvPr/>
            </p:nvSpPr>
            <p:spPr bwMode="auto">
              <a:xfrm>
                <a:off x="2733" y="237"/>
                <a:ext cx="786" cy="317"/>
              </a:xfrm>
              <a:custGeom>
                <a:avLst/>
                <a:gdLst>
                  <a:gd name="T0" fmla="*/ 196 w 492"/>
                  <a:gd name="T1" fmla="*/ 36 h 198"/>
                  <a:gd name="T2" fmla="*/ 487 w 492"/>
                  <a:gd name="T3" fmla="*/ 179 h 198"/>
                  <a:gd name="T4" fmla="*/ 149 w 492"/>
                  <a:gd name="T5" fmla="*/ 162 h 198"/>
                  <a:gd name="T6" fmla="*/ 5 w 492"/>
                  <a:gd name="T7" fmla="*/ 48 h 198"/>
                  <a:gd name="T8" fmla="*/ 196 w 492"/>
                  <a:gd name="T9" fmla="*/ 36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8">
                    <a:moveTo>
                      <a:pt x="196" y="36"/>
                    </a:moveTo>
                    <a:cubicBezTo>
                      <a:pt x="329" y="72"/>
                      <a:pt x="492" y="160"/>
                      <a:pt x="487" y="179"/>
                    </a:cubicBezTo>
                    <a:cubicBezTo>
                      <a:pt x="482" y="197"/>
                      <a:pt x="282" y="198"/>
                      <a:pt x="149" y="162"/>
                    </a:cubicBezTo>
                    <a:cubicBezTo>
                      <a:pt x="16" y="126"/>
                      <a:pt x="0" y="67"/>
                      <a:pt x="5" y="48"/>
                    </a:cubicBezTo>
                    <a:cubicBezTo>
                      <a:pt x="10" y="30"/>
                      <a:pt x="63" y="0"/>
                      <a:pt x="196" y="36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761"/>
              <p:cNvSpPr/>
              <p:nvPr/>
            </p:nvSpPr>
            <p:spPr bwMode="auto">
              <a:xfrm>
                <a:off x="2769" y="304"/>
                <a:ext cx="693" cy="219"/>
              </a:xfrm>
              <a:custGeom>
                <a:avLst/>
                <a:gdLst>
                  <a:gd name="T0" fmla="*/ 433 w 433"/>
                  <a:gd name="T1" fmla="*/ 134 h 137"/>
                  <a:gd name="T2" fmla="*/ 367 w 433"/>
                  <a:gd name="T3" fmla="*/ 137 h 137"/>
                  <a:gd name="T4" fmla="*/ 380 w 433"/>
                  <a:gd name="T5" fmla="*/ 127 h 137"/>
                  <a:gd name="T6" fmla="*/ 294 w 433"/>
                  <a:gd name="T7" fmla="*/ 136 h 137"/>
                  <a:gd name="T8" fmla="*/ 350 w 433"/>
                  <a:gd name="T9" fmla="*/ 113 h 137"/>
                  <a:gd name="T10" fmla="*/ 213 w 433"/>
                  <a:gd name="T11" fmla="*/ 127 h 137"/>
                  <a:gd name="T12" fmla="*/ 276 w 433"/>
                  <a:gd name="T13" fmla="*/ 99 h 137"/>
                  <a:gd name="T14" fmla="*/ 132 w 433"/>
                  <a:gd name="T15" fmla="*/ 92 h 137"/>
                  <a:gd name="T16" fmla="*/ 193 w 433"/>
                  <a:gd name="T17" fmla="*/ 77 h 137"/>
                  <a:gd name="T18" fmla="*/ 60 w 433"/>
                  <a:gd name="T19" fmla="*/ 66 h 137"/>
                  <a:gd name="T20" fmla="*/ 143 w 433"/>
                  <a:gd name="T21" fmla="*/ 63 h 137"/>
                  <a:gd name="T22" fmla="*/ 0 w 433"/>
                  <a:gd name="T23" fmla="*/ 16 h 137"/>
                  <a:gd name="T24" fmla="*/ 145 w 433"/>
                  <a:gd name="T25" fmla="*/ 48 h 137"/>
                  <a:gd name="T26" fmla="*/ 73 w 433"/>
                  <a:gd name="T27" fmla="*/ 10 h 137"/>
                  <a:gd name="T28" fmla="*/ 192 w 433"/>
                  <a:gd name="T29" fmla="*/ 51 h 137"/>
                  <a:gd name="T30" fmla="*/ 127 w 433"/>
                  <a:gd name="T31" fmla="*/ 0 h 137"/>
                  <a:gd name="T32" fmla="*/ 257 w 433"/>
                  <a:gd name="T33" fmla="*/ 60 h 137"/>
                  <a:gd name="T34" fmla="*/ 208 w 433"/>
                  <a:gd name="T35" fmla="*/ 22 h 137"/>
                  <a:gd name="T36" fmla="*/ 327 w 433"/>
                  <a:gd name="T37" fmla="*/ 97 h 137"/>
                  <a:gd name="T38" fmla="*/ 286 w 433"/>
                  <a:gd name="T39" fmla="*/ 53 h 137"/>
                  <a:gd name="T40" fmla="*/ 348 w 433"/>
                  <a:gd name="T41" fmla="*/ 88 h 137"/>
                  <a:gd name="T42" fmla="*/ 368 w 433"/>
                  <a:gd name="T43" fmla="*/ 99 h 137"/>
                  <a:gd name="T44" fmla="*/ 433 w 433"/>
                  <a:gd name="T45" fmla="*/ 134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433" y="134"/>
                    </a:moveTo>
                    <a:cubicBezTo>
                      <a:pt x="367" y="137"/>
                      <a:pt x="367" y="137"/>
                      <a:pt x="367" y="137"/>
                    </a:cubicBezTo>
                    <a:cubicBezTo>
                      <a:pt x="380" y="127"/>
                      <a:pt x="380" y="127"/>
                      <a:pt x="380" y="127"/>
                    </a:cubicBezTo>
                    <a:cubicBezTo>
                      <a:pt x="294" y="136"/>
                      <a:pt x="294" y="136"/>
                      <a:pt x="294" y="136"/>
                    </a:cubicBezTo>
                    <a:cubicBezTo>
                      <a:pt x="350" y="113"/>
                      <a:pt x="350" y="113"/>
                      <a:pt x="350" y="113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76" y="99"/>
                      <a:pt x="276" y="99"/>
                      <a:pt x="276" y="99"/>
                    </a:cubicBezTo>
                    <a:cubicBezTo>
                      <a:pt x="132" y="92"/>
                      <a:pt x="132" y="92"/>
                      <a:pt x="132" y="92"/>
                    </a:cubicBezTo>
                    <a:cubicBezTo>
                      <a:pt x="193" y="77"/>
                      <a:pt x="193" y="77"/>
                      <a:pt x="193" y="77"/>
                    </a:cubicBezTo>
                    <a:cubicBezTo>
                      <a:pt x="60" y="66"/>
                      <a:pt x="60" y="66"/>
                      <a:pt x="60" y="66"/>
                    </a:cubicBezTo>
                    <a:cubicBezTo>
                      <a:pt x="143" y="63"/>
                      <a:pt x="143" y="63"/>
                      <a:pt x="143" y="6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49" y="51"/>
                      <a:pt x="145" y="48"/>
                    </a:cubicBezTo>
                    <a:cubicBezTo>
                      <a:pt x="141" y="45"/>
                      <a:pt x="73" y="10"/>
                      <a:pt x="73" y="10"/>
                    </a:cubicBezTo>
                    <a:cubicBezTo>
                      <a:pt x="192" y="51"/>
                      <a:pt x="192" y="51"/>
                      <a:pt x="192" y="51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57" y="60"/>
                      <a:pt x="257" y="60"/>
                      <a:pt x="257" y="60"/>
                    </a:cubicBezTo>
                    <a:cubicBezTo>
                      <a:pt x="208" y="22"/>
                      <a:pt x="208" y="22"/>
                      <a:pt x="208" y="22"/>
                    </a:cubicBezTo>
                    <a:cubicBezTo>
                      <a:pt x="327" y="97"/>
                      <a:pt x="327" y="97"/>
                      <a:pt x="327" y="97"/>
                    </a:cubicBezTo>
                    <a:cubicBezTo>
                      <a:pt x="286" y="53"/>
                      <a:pt x="286" y="53"/>
                      <a:pt x="286" y="53"/>
                    </a:cubicBezTo>
                    <a:cubicBezTo>
                      <a:pt x="348" y="88"/>
                      <a:pt x="348" y="88"/>
                      <a:pt x="348" y="88"/>
                    </a:cubicBezTo>
                    <a:cubicBezTo>
                      <a:pt x="368" y="99"/>
                      <a:pt x="368" y="99"/>
                      <a:pt x="368" y="99"/>
                    </a:cubicBezTo>
                    <a:lnTo>
                      <a:pt x="433" y="134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762"/>
              <p:cNvSpPr/>
              <p:nvPr/>
            </p:nvSpPr>
            <p:spPr bwMode="auto">
              <a:xfrm>
                <a:off x="2175" y="2850"/>
                <a:ext cx="252" cy="800"/>
              </a:xfrm>
              <a:custGeom>
                <a:avLst/>
                <a:gdLst>
                  <a:gd name="T0" fmla="*/ 12 w 158"/>
                  <a:gd name="T1" fmla="*/ 324 h 500"/>
                  <a:gd name="T2" fmla="*/ 45 w 158"/>
                  <a:gd name="T3" fmla="*/ 1 h 500"/>
                  <a:gd name="T4" fmla="*/ 146 w 158"/>
                  <a:gd name="T5" fmla="*/ 324 h 500"/>
                  <a:gd name="T6" fmla="*/ 89 w 158"/>
                  <a:gd name="T7" fmla="*/ 498 h 500"/>
                  <a:gd name="T8" fmla="*/ 12 w 158"/>
                  <a:gd name="T9" fmla="*/ 324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500">
                    <a:moveTo>
                      <a:pt x="12" y="324"/>
                    </a:moveTo>
                    <a:cubicBezTo>
                      <a:pt x="0" y="187"/>
                      <a:pt x="26" y="3"/>
                      <a:pt x="45" y="1"/>
                    </a:cubicBezTo>
                    <a:cubicBezTo>
                      <a:pt x="64" y="0"/>
                      <a:pt x="134" y="187"/>
                      <a:pt x="146" y="324"/>
                    </a:cubicBezTo>
                    <a:cubicBezTo>
                      <a:pt x="158" y="462"/>
                      <a:pt x="108" y="497"/>
                      <a:pt x="89" y="498"/>
                    </a:cubicBezTo>
                    <a:cubicBezTo>
                      <a:pt x="70" y="500"/>
                      <a:pt x="24" y="461"/>
                      <a:pt x="12" y="324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763"/>
              <p:cNvSpPr/>
              <p:nvPr/>
            </p:nvSpPr>
            <p:spPr bwMode="auto">
              <a:xfrm>
                <a:off x="2216" y="2899"/>
                <a:ext cx="155" cy="715"/>
              </a:xfrm>
              <a:custGeom>
                <a:avLst/>
                <a:gdLst>
                  <a:gd name="T0" fmla="*/ 27 w 97"/>
                  <a:gd name="T1" fmla="*/ 0 h 447"/>
                  <a:gd name="T2" fmla="*/ 53 w 97"/>
                  <a:gd name="T3" fmla="*/ 61 h 447"/>
                  <a:gd name="T4" fmla="*/ 39 w 97"/>
                  <a:gd name="T5" fmla="*/ 52 h 447"/>
                  <a:gd name="T6" fmla="*/ 77 w 97"/>
                  <a:gd name="T7" fmla="*/ 130 h 447"/>
                  <a:gd name="T8" fmla="*/ 37 w 97"/>
                  <a:gd name="T9" fmla="*/ 86 h 447"/>
                  <a:gd name="T10" fmla="*/ 97 w 97"/>
                  <a:gd name="T11" fmla="*/ 209 h 447"/>
                  <a:gd name="T12" fmla="*/ 49 w 97"/>
                  <a:gd name="T13" fmla="*/ 159 h 447"/>
                  <a:gd name="T14" fmla="*/ 92 w 97"/>
                  <a:gd name="T15" fmla="*/ 297 h 447"/>
                  <a:gd name="T16" fmla="*/ 56 w 97"/>
                  <a:gd name="T17" fmla="*/ 245 h 447"/>
                  <a:gd name="T18" fmla="*/ 92 w 97"/>
                  <a:gd name="T19" fmla="*/ 374 h 447"/>
                  <a:gd name="T20" fmla="*/ 61 w 97"/>
                  <a:gd name="T21" fmla="*/ 297 h 447"/>
                  <a:gd name="T22" fmla="*/ 67 w 97"/>
                  <a:gd name="T23" fmla="*/ 447 h 447"/>
                  <a:gd name="T24" fmla="*/ 46 w 97"/>
                  <a:gd name="T25" fmla="*/ 300 h 447"/>
                  <a:gd name="T26" fmla="*/ 35 w 97"/>
                  <a:gd name="T27" fmla="*/ 381 h 447"/>
                  <a:gd name="T28" fmla="*/ 33 w 97"/>
                  <a:gd name="T29" fmla="*/ 255 h 447"/>
                  <a:gd name="T30" fmla="*/ 8 w 97"/>
                  <a:gd name="T31" fmla="*/ 333 h 447"/>
                  <a:gd name="T32" fmla="*/ 19 w 97"/>
                  <a:gd name="T33" fmla="*/ 191 h 447"/>
                  <a:gd name="T34" fmla="*/ 0 w 97"/>
                  <a:gd name="T35" fmla="*/ 250 h 447"/>
                  <a:gd name="T36" fmla="*/ 29 w 97"/>
                  <a:gd name="T37" fmla="*/ 112 h 447"/>
                  <a:gd name="T38" fmla="*/ 2 w 97"/>
                  <a:gd name="T39" fmla="*/ 166 h 447"/>
                  <a:gd name="T40" fmla="*/ 13 w 97"/>
                  <a:gd name="T41" fmla="*/ 96 h 447"/>
                  <a:gd name="T42" fmla="*/ 17 w 97"/>
                  <a:gd name="T43" fmla="*/ 73 h 447"/>
                  <a:gd name="T44" fmla="*/ 27 w 97"/>
                  <a:gd name="T45" fmla="*/ 0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7" h="447">
                    <a:moveTo>
                      <a:pt x="27" y="0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7" y="130"/>
                      <a:pt x="77" y="130"/>
                      <a:pt x="77" y="130"/>
                    </a:cubicBezTo>
                    <a:cubicBezTo>
                      <a:pt x="37" y="86"/>
                      <a:pt x="37" y="86"/>
                      <a:pt x="37" y="86"/>
                    </a:cubicBezTo>
                    <a:cubicBezTo>
                      <a:pt x="97" y="209"/>
                      <a:pt x="97" y="209"/>
                      <a:pt x="97" y="209"/>
                    </a:cubicBezTo>
                    <a:cubicBezTo>
                      <a:pt x="49" y="159"/>
                      <a:pt x="49" y="159"/>
                      <a:pt x="49" y="159"/>
                    </a:cubicBezTo>
                    <a:cubicBezTo>
                      <a:pt x="92" y="297"/>
                      <a:pt x="92" y="297"/>
                      <a:pt x="92" y="297"/>
                    </a:cubicBezTo>
                    <a:cubicBezTo>
                      <a:pt x="56" y="245"/>
                      <a:pt x="56" y="245"/>
                      <a:pt x="56" y="245"/>
                    </a:cubicBezTo>
                    <a:cubicBezTo>
                      <a:pt x="92" y="374"/>
                      <a:pt x="92" y="374"/>
                      <a:pt x="92" y="374"/>
                    </a:cubicBezTo>
                    <a:cubicBezTo>
                      <a:pt x="61" y="297"/>
                      <a:pt x="61" y="297"/>
                      <a:pt x="61" y="297"/>
                    </a:cubicBezTo>
                    <a:cubicBezTo>
                      <a:pt x="67" y="447"/>
                      <a:pt x="67" y="447"/>
                      <a:pt x="67" y="447"/>
                    </a:cubicBezTo>
                    <a:cubicBezTo>
                      <a:pt x="67" y="447"/>
                      <a:pt x="47" y="295"/>
                      <a:pt x="46" y="300"/>
                    </a:cubicBezTo>
                    <a:cubicBezTo>
                      <a:pt x="45" y="305"/>
                      <a:pt x="35" y="381"/>
                      <a:pt x="35" y="381"/>
                    </a:cubicBezTo>
                    <a:cubicBezTo>
                      <a:pt x="33" y="255"/>
                      <a:pt x="33" y="255"/>
                      <a:pt x="33" y="255"/>
                    </a:cubicBezTo>
                    <a:cubicBezTo>
                      <a:pt x="8" y="333"/>
                      <a:pt x="8" y="333"/>
                      <a:pt x="8" y="333"/>
                    </a:cubicBezTo>
                    <a:cubicBezTo>
                      <a:pt x="19" y="191"/>
                      <a:pt x="19" y="191"/>
                      <a:pt x="19" y="191"/>
                    </a:cubicBezTo>
                    <a:cubicBezTo>
                      <a:pt x="0" y="250"/>
                      <a:pt x="0" y="250"/>
                      <a:pt x="0" y="250"/>
                    </a:cubicBezTo>
                    <a:cubicBezTo>
                      <a:pt x="29" y="112"/>
                      <a:pt x="29" y="112"/>
                      <a:pt x="29" y="112"/>
                    </a:cubicBezTo>
                    <a:cubicBezTo>
                      <a:pt x="2" y="166"/>
                      <a:pt x="2" y="166"/>
                      <a:pt x="2" y="16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7" y="73"/>
                      <a:pt x="17" y="73"/>
                      <a:pt x="17" y="73"/>
                    </a:cubicBez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764"/>
              <p:cNvSpPr/>
              <p:nvPr/>
            </p:nvSpPr>
            <p:spPr bwMode="auto">
              <a:xfrm>
                <a:off x="2195" y="2786"/>
                <a:ext cx="402" cy="372"/>
              </a:xfrm>
              <a:custGeom>
                <a:avLst/>
                <a:gdLst>
                  <a:gd name="T0" fmla="*/ 126 w 251"/>
                  <a:gd name="T1" fmla="*/ 173 h 233"/>
                  <a:gd name="T2" fmla="*/ 9 w 251"/>
                  <a:gd name="T3" fmla="*/ 8 h 233"/>
                  <a:gd name="T4" fmla="*/ 189 w 251"/>
                  <a:gd name="T5" fmla="*/ 118 h 233"/>
                  <a:gd name="T6" fmla="*/ 234 w 251"/>
                  <a:gd name="T7" fmla="*/ 223 h 233"/>
                  <a:gd name="T8" fmla="*/ 126 w 251"/>
                  <a:gd name="T9" fmla="*/ 17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233">
                    <a:moveTo>
                      <a:pt x="126" y="173"/>
                    </a:moveTo>
                    <a:cubicBezTo>
                      <a:pt x="64" y="114"/>
                      <a:pt x="0" y="17"/>
                      <a:pt x="9" y="8"/>
                    </a:cubicBezTo>
                    <a:cubicBezTo>
                      <a:pt x="17" y="0"/>
                      <a:pt x="127" y="59"/>
                      <a:pt x="189" y="118"/>
                    </a:cubicBezTo>
                    <a:cubicBezTo>
                      <a:pt x="251" y="178"/>
                      <a:pt x="242" y="215"/>
                      <a:pt x="234" y="223"/>
                    </a:cubicBezTo>
                    <a:cubicBezTo>
                      <a:pt x="225" y="232"/>
                      <a:pt x="188" y="233"/>
                      <a:pt x="126" y="173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765"/>
              <p:cNvSpPr/>
              <p:nvPr/>
            </p:nvSpPr>
            <p:spPr bwMode="auto">
              <a:xfrm>
                <a:off x="2235" y="2816"/>
                <a:ext cx="323" cy="309"/>
              </a:xfrm>
              <a:custGeom>
                <a:avLst/>
                <a:gdLst>
                  <a:gd name="T0" fmla="*/ 0 w 202"/>
                  <a:gd name="T1" fmla="*/ 0 h 193"/>
                  <a:gd name="T2" fmla="*/ 37 w 202"/>
                  <a:gd name="T3" fmla="*/ 18 h 193"/>
                  <a:gd name="T4" fmla="*/ 27 w 202"/>
                  <a:gd name="T5" fmla="*/ 20 h 193"/>
                  <a:gd name="T6" fmla="*/ 77 w 202"/>
                  <a:gd name="T7" fmla="*/ 40 h 193"/>
                  <a:gd name="T8" fmla="*/ 39 w 202"/>
                  <a:gd name="T9" fmla="*/ 36 h 193"/>
                  <a:gd name="T10" fmla="*/ 118 w 202"/>
                  <a:gd name="T11" fmla="*/ 70 h 193"/>
                  <a:gd name="T12" fmla="*/ 75 w 202"/>
                  <a:gd name="T13" fmla="*/ 66 h 193"/>
                  <a:gd name="T14" fmla="*/ 152 w 202"/>
                  <a:gd name="T15" fmla="*/ 113 h 193"/>
                  <a:gd name="T16" fmla="*/ 114 w 202"/>
                  <a:gd name="T17" fmla="*/ 103 h 193"/>
                  <a:gd name="T18" fmla="*/ 184 w 202"/>
                  <a:gd name="T19" fmla="*/ 149 h 193"/>
                  <a:gd name="T20" fmla="*/ 138 w 202"/>
                  <a:gd name="T21" fmla="*/ 125 h 193"/>
                  <a:gd name="T22" fmla="*/ 202 w 202"/>
                  <a:gd name="T23" fmla="*/ 193 h 193"/>
                  <a:gd name="T24" fmla="*/ 132 w 202"/>
                  <a:gd name="T25" fmla="*/ 133 h 193"/>
                  <a:gd name="T26" fmla="*/ 160 w 202"/>
                  <a:gd name="T27" fmla="*/ 175 h 193"/>
                  <a:gd name="T28" fmla="*/ 107 w 202"/>
                  <a:gd name="T29" fmla="*/ 117 h 193"/>
                  <a:gd name="T30" fmla="*/ 127 w 202"/>
                  <a:gd name="T31" fmla="*/ 164 h 193"/>
                  <a:gd name="T32" fmla="*/ 74 w 202"/>
                  <a:gd name="T33" fmla="*/ 93 h 193"/>
                  <a:gd name="T34" fmla="*/ 90 w 202"/>
                  <a:gd name="T35" fmla="*/ 128 h 193"/>
                  <a:gd name="T36" fmla="*/ 47 w 202"/>
                  <a:gd name="T37" fmla="*/ 52 h 193"/>
                  <a:gd name="T38" fmla="*/ 56 w 202"/>
                  <a:gd name="T39" fmla="*/ 88 h 193"/>
                  <a:gd name="T40" fmla="*/ 32 w 202"/>
                  <a:gd name="T41" fmla="*/ 51 h 193"/>
                  <a:gd name="T42" fmla="*/ 25 w 202"/>
                  <a:gd name="T43" fmla="*/ 39 h 193"/>
                  <a:gd name="T44" fmla="*/ 0 w 202"/>
                  <a:gd name="T45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2" h="193">
                    <a:moveTo>
                      <a:pt x="0" y="0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118" y="70"/>
                      <a:pt x="118" y="70"/>
                      <a:pt x="118" y="70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152" y="113"/>
                      <a:pt x="152" y="113"/>
                      <a:pt x="152" y="113"/>
                    </a:cubicBezTo>
                    <a:cubicBezTo>
                      <a:pt x="114" y="103"/>
                      <a:pt x="114" y="103"/>
                      <a:pt x="114" y="103"/>
                    </a:cubicBezTo>
                    <a:cubicBezTo>
                      <a:pt x="184" y="149"/>
                      <a:pt x="184" y="149"/>
                      <a:pt x="184" y="149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202" y="193"/>
                      <a:pt x="202" y="193"/>
                      <a:pt x="202" y="193"/>
                    </a:cubicBezTo>
                    <a:cubicBezTo>
                      <a:pt x="202" y="193"/>
                      <a:pt x="130" y="130"/>
                      <a:pt x="132" y="133"/>
                    </a:cubicBezTo>
                    <a:cubicBezTo>
                      <a:pt x="133" y="136"/>
                      <a:pt x="160" y="175"/>
                      <a:pt x="160" y="175"/>
                    </a:cubicBezTo>
                    <a:cubicBezTo>
                      <a:pt x="107" y="117"/>
                      <a:pt x="107" y="117"/>
                      <a:pt x="107" y="117"/>
                    </a:cubicBezTo>
                    <a:cubicBezTo>
                      <a:pt x="127" y="164"/>
                      <a:pt x="127" y="164"/>
                      <a:pt x="127" y="164"/>
                    </a:cubicBezTo>
                    <a:cubicBezTo>
                      <a:pt x="74" y="93"/>
                      <a:pt x="74" y="93"/>
                      <a:pt x="74" y="93"/>
                    </a:cubicBezTo>
                    <a:cubicBezTo>
                      <a:pt x="90" y="128"/>
                      <a:pt x="90" y="128"/>
                      <a:pt x="90" y="128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56" y="88"/>
                      <a:pt x="56" y="88"/>
                      <a:pt x="56" y="88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25" y="39"/>
                      <a:pt x="25" y="39"/>
                      <a:pt x="25" y="3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766"/>
              <p:cNvSpPr/>
              <p:nvPr/>
            </p:nvSpPr>
            <p:spPr bwMode="auto">
              <a:xfrm>
                <a:off x="3310" y="66"/>
                <a:ext cx="336" cy="403"/>
              </a:xfrm>
              <a:custGeom>
                <a:avLst/>
                <a:gdLst>
                  <a:gd name="T0" fmla="*/ 154 w 210"/>
                  <a:gd name="T1" fmla="*/ 81 h 252"/>
                  <a:gd name="T2" fmla="*/ 210 w 210"/>
                  <a:gd name="T3" fmla="*/ 229 h 252"/>
                  <a:gd name="T4" fmla="*/ 88 w 210"/>
                  <a:gd name="T5" fmla="*/ 236 h 252"/>
                  <a:gd name="T6" fmla="*/ 22 w 210"/>
                  <a:gd name="T7" fmla="*/ 131 h 252"/>
                  <a:gd name="T8" fmla="*/ 0 w 210"/>
                  <a:gd name="T9" fmla="*/ 5 h 252"/>
                  <a:gd name="T10" fmla="*/ 154 w 210"/>
                  <a:gd name="T11" fmla="*/ 81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0" h="252">
                    <a:moveTo>
                      <a:pt x="154" y="81"/>
                    </a:moveTo>
                    <a:cubicBezTo>
                      <a:pt x="195" y="132"/>
                      <a:pt x="210" y="229"/>
                      <a:pt x="210" y="229"/>
                    </a:cubicBezTo>
                    <a:cubicBezTo>
                      <a:pt x="210" y="229"/>
                      <a:pt x="139" y="252"/>
                      <a:pt x="88" y="236"/>
                    </a:cubicBezTo>
                    <a:cubicBezTo>
                      <a:pt x="40" y="221"/>
                      <a:pt x="12" y="169"/>
                      <a:pt x="22" y="131"/>
                    </a:cubicBezTo>
                    <a:cubicBezTo>
                      <a:pt x="36" y="80"/>
                      <a:pt x="0" y="5"/>
                      <a:pt x="0" y="5"/>
                    </a:cubicBezTo>
                    <a:cubicBezTo>
                      <a:pt x="0" y="5"/>
                      <a:pt x="89" y="0"/>
                      <a:pt x="154" y="8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767"/>
              <p:cNvSpPr/>
              <p:nvPr/>
            </p:nvSpPr>
            <p:spPr bwMode="auto">
              <a:xfrm>
                <a:off x="3339" y="93"/>
                <a:ext cx="296" cy="331"/>
              </a:xfrm>
              <a:custGeom>
                <a:avLst/>
                <a:gdLst>
                  <a:gd name="T0" fmla="*/ 0 w 185"/>
                  <a:gd name="T1" fmla="*/ 0 h 207"/>
                  <a:gd name="T2" fmla="*/ 46 w 185"/>
                  <a:gd name="T3" fmla="*/ 52 h 207"/>
                  <a:gd name="T4" fmla="*/ 87 w 185"/>
                  <a:gd name="T5" fmla="*/ 155 h 207"/>
                  <a:gd name="T6" fmla="*/ 185 w 185"/>
                  <a:gd name="T7" fmla="*/ 207 h 207"/>
                  <a:gd name="T8" fmla="*/ 92 w 185"/>
                  <a:gd name="T9" fmla="*/ 143 h 207"/>
                  <a:gd name="T10" fmla="*/ 55 w 185"/>
                  <a:gd name="T11" fmla="*/ 39 h 207"/>
                  <a:gd name="T12" fmla="*/ 0 w 185"/>
                  <a:gd name="T13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5" h="207">
                    <a:moveTo>
                      <a:pt x="0" y="0"/>
                    </a:moveTo>
                    <a:cubicBezTo>
                      <a:pt x="0" y="0"/>
                      <a:pt x="24" y="24"/>
                      <a:pt x="46" y="52"/>
                    </a:cubicBezTo>
                    <a:cubicBezTo>
                      <a:pt x="76" y="90"/>
                      <a:pt x="59" y="126"/>
                      <a:pt x="87" y="155"/>
                    </a:cubicBezTo>
                    <a:cubicBezTo>
                      <a:pt x="116" y="183"/>
                      <a:pt x="185" y="207"/>
                      <a:pt x="185" y="207"/>
                    </a:cubicBezTo>
                    <a:cubicBezTo>
                      <a:pt x="185" y="207"/>
                      <a:pt x="120" y="173"/>
                      <a:pt x="92" y="143"/>
                    </a:cubicBezTo>
                    <a:cubicBezTo>
                      <a:pt x="62" y="111"/>
                      <a:pt x="92" y="95"/>
                      <a:pt x="55" y="39"/>
                    </a:cubicBezTo>
                    <a:cubicBezTo>
                      <a:pt x="45" y="2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768"/>
              <p:cNvSpPr/>
              <p:nvPr/>
            </p:nvSpPr>
            <p:spPr bwMode="auto">
              <a:xfrm>
                <a:off x="3428" y="126"/>
                <a:ext cx="19" cy="53"/>
              </a:xfrm>
              <a:custGeom>
                <a:avLst/>
                <a:gdLst>
                  <a:gd name="T0" fmla="*/ 0 w 19"/>
                  <a:gd name="T1" fmla="*/ 45 h 53"/>
                  <a:gd name="T2" fmla="*/ 19 w 19"/>
                  <a:gd name="T3" fmla="*/ 0 h 53"/>
                  <a:gd name="T4" fmla="*/ 19 w 19"/>
                  <a:gd name="T5" fmla="*/ 53 h 53"/>
                  <a:gd name="T6" fmla="*/ 0 w 19"/>
                  <a:gd name="T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3">
                    <a:moveTo>
                      <a:pt x="0" y="45"/>
                    </a:moveTo>
                    <a:lnTo>
                      <a:pt x="19" y="0"/>
                    </a:lnTo>
                    <a:lnTo>
                      <a:pt x="19" y="53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Freeform 769"/>
              <p:cNvSpPr/>
              <p:nvPr/>
            </p:nvSpPr>
            <p:spPr bwMode="auto">
              <a:xfrm>
                <a:off x="3369" y="179"/>
                <a:ext cx="78" cy="61"/>
              </a:xfrm>
              <a:custGeom>
                <a:avLst/>
                <a:gdLst>
                  <a:gd name="T0" fmla="*/ 78 w 78"/>
                  <a:gd name="T1" fmla="*/ 35 h 61"/>
                  <a:gd name="T2" fmla="*/ 0 w 78"/>
                  <a:gd name="T3" fmla="*/ 0 h 61"/>
                  <a:gd name="T4" fmla="*/ 78 w 78"/>
                  <a:gd name="T5" fmla="*/ 61 h 61"/>
                  <a:gd name="T6" fmla="*/ 78 w 78"/>
                  <a:gd name="T7" fmla="*/ 35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61">
                    <a:moveTo>
                      <a:pt x="78" y="35"/>
                    </a:moveTo>
                    <a:lnTo>
                      <a:pt x="0" y="0"/>
                    </a:lnTo>
                    <a:lnTo>
                      <a:pt x="78" y="61"/>
                    </a:lnTo>
                    <a:lnTo>
                      <a:pt x="78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Freeform 770"/>
              <p:cNvSpPr/>
              <p:nvPr/>
            </p:nvSpPr>
            <p:spPr bwMode="auto">
              <a:xfrm>
                <a:off x="3467" y="168"/>
                <a:ext cx="35" cy="130"/>
              </a:xfrm>
              <a:custGeom>
                <a:avLst/>
                <a:gdLst>
                  <a:gd name="T0" fmla="*/ 0 w 35"/>
                  <a:gd name="T1" fmla="*/ 94 h 130"/>
                  <a:gd name="T2" fmla="*/ 35 w 35"/>
                  <a:gd name="T3" fmla="*/ 0 h 130"/>
                  <a:gd name="T4" fmla="*/ 0 w 35"/>
                  <a:gd name="T5" fmla="*/ 130 h 130"/>
                  <a:gd name="T6" fmla="*/ 0 w 35"/>
                  <a:gd name="T7" fmla="*/ 94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130">
                    <a:moveTo>
                      <a:pt x="0" y="94"/>
                    </a:moveTo>
                    <a:lnTo>
                      <a:pt x="35" y="0"/>
                    </a:lnTo>
                    <a:lnTo>
                      <a:pt x="0" y="130"/>
                    </a:lnTo>
                    <a:lnTo>
                      <a:pt x="0" y="9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Freeform 771"/>
              <p:cNvSpPr/>
              <p:nvPr/>
            </p:nvSpPr>
            <p:spPr bwMode="auto">
              <a:xfrm>
                <a:off x="3363" y="272"/>
                <a:ext cx="115" cy="69"/>
              </a:xfrm>
              <a:custGeom>
                <a:avLst/>
                <a:gdLst>
                  <a:gd name="T0" fmla="*/ 97 w 115"/>
                  <a:gd name="T1" fmla="*/ 43 h 69"/>
                  <a:gd name="T2" fmla="*/ 0 w 115"/>
                  <a:gd name="T3" fmla="*/ 0 h 69"/>
                  <a:gd name="T4" fmla="*/ 115 w 115"/>
                  <a:gd name="T5" fmla="*/ 69 h 69"/>
                  <a:gd name="T6" fmla="*/ 97 w 115"/>
                  <a:gd name="T7" fmla="*/ 4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5" h="69">
                    <a:moveTo>
                      <a:pt x="97" y="43"/>
                    </a:moveTo>
                    <a:lnTo>
                      <a:pt x="0" y="0"/>
                    </a:lnTo>
                    <a:lnTo>
                      <a:pt x="115" y="69"/>
                    </a:lnTo>
                    <a:lnTo>
                      <a:pt x="97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772"/>
              <p:cNvSpPr/>
              <p:nvPr/>
            </p:nvSpPr>
            <p:spPr bwMode="auto">
              <a:xfrm>
                <a:off x="3513" y="232"/>
                <a:ext cx="29" cy="125"/>
              </a:xfrm>
              <a:custGeom>
                <a:avLst/>
                <a:gdLst>
                  <a:gd name="T0" fmla="*/ 0 w 29"/>
                  <a:gd name="T1" fmla="*/ 115 h 125"/>
                  <a:gd name="T2" fmla="*/ 29 w 29"/>
                  <a:gd name="T3" fmla="*/ 0 h 125"/>
                  <a:gd name="T4" fmla="*/ 14 w 29"/>
                  <a:gd name="T5" fmla="*/ 125 h 125"/>
                  <a:gd name="T6" fmla="*/ 0 w 29"/>
                  <a:gd name="T7" fmla="*/ 115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25">
                    <a:moveTo>
                      <a:pt x="0" y="115"/>
                    </a:moveTo>
                    <a:lnTo>
                      <a:pt x="29" y="0"/>
                    </a:lnTo>
                    <a:lnTo>
                      <a:pt x="14" y="12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Freeform 773"/>
              <p:cNvSpPr/>
              <p:nvPr/>
            </p:nvSpPr>
            <p:spPr bwMode="auto">
              <a:xfrm>
                <a:off x="3379" y="366"/>
                <a:ext cx="182" cy="28"/>
              </a:xfrm>
              <a:custGeom>
                <a:avLst/>
                <a:gdLst>
                  <a:gd name="T0" fmla="*/ 148 w 182"/>
                  <a:gd name="T1" fmla="*/ 10 h 28"/>
                  <a:gd name="T2" fmla="*/ 0 w 182"/>
                  <a:gd name="T3" fmla="*/ 0 h 28"/>
                  <a:gd name="T4" fmla="*/ 182 w 182"/>
                  <a:gd name="T5" fmla="*/ 28 h 28"/>
                  <a:gd name="T6" fmla="*/ 148 w 182"/>
                  <a:gd name="T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2" h="28">
                    <a:moveTo>
                      <a:pt x="148" y="10"/>
                    </a:moveTo>
                    <a:lnTo>
                      <a:pt x="0" y="0"/>
                    </a:lnTo>
                    <a:lnTo>
                      <a:pt x="182" y="28"/>
                    </a:lnTo>
                    <a:lnTo>
                      <a:pt x="14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774"/>
              <p:cNvSpPr/>
              <p:nvPr/>
            </p:nvSpPr>
            <p:spPr bwMode="auto">
              <a:xfrm>
                <a:off x="3844" y="346"/>
                <a:ext cx="456" cy="353"/>
              </a:xfrm>
              <a:custGeom>
                <a:avLst/>
                <a:gdLst>
                  <a:gd name="T0" fmla="*/ 114 w 285"/>
                  <a:gd name="T1" fmla="*/ 175 h 221"/>
                  <a:gd name="T2" fmla="*/ 0 w 285"/>
                  <a:gd name="T3" fmla="*/ 65 h 221"/>
                  <a:gd name="T4" fmla="*/ 108 w 285"/>
                  <a:gd name="T5" fmla="*/ 7 h 221"/>
                  <a:gd name="T6" fmla="*/ 212 w 285"/>
                  <a:gd name="T7" fmla="*/ 74 h 221"/>
                  <a:gd name="T8" fmla="*/ 285 w 285"/>
                  <a:gd name="T9" fmla="*/ 179 h 221"/>
                  <a:gd name="T10" fmla="*/ 114 w 285"/>
                  <a:gd name="T11" fmla="*/ 175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14" y="175"/>
                    </a:moveTo>
                    <a:cubicBezTo>
                      <a:pt x="55" y="146"/>
                      <a:pt x="0" y="65"/>
                      <a:pt x="0" y="65"/>
                    </a:cubicBezTo>
                    <a:cubicBezTo>
                      <a:pt x="0" y="65"/>
                      <a:pt x="55" y="14"/>
                      <a:pt x="108" y="7"/>
                    </a:cubicBezTo>
                    <a:cubicBezTo>
                      <a:pt x="157" y="0"/>
                      <a:pt x="205" y="35"/>
                      <a:pt x="212" y="74"/>
                    </a:cubicBezTo>
                    <a:cubicBezTo>
                      <a:pt x="220" y="126"/>
                      <a:pt x="285" y="179"/>
                      <a:pt x="285" y="179"/>
                    </a:cubicBezTo>
                    <a:cubicBezTo>
                      <a:pt x="285" y="179"/>
                      <a:pt x="206" y="221"/>
                      <a:pt x="114" y="17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775"/>
              <p:cNvSpPr/>
              <p:nvPr/>
            </p:nvSpPr>
            <p:spPr bwMode="auto">
              <a:xfrm>
                <a:off x="3858" y="438"/>
                <a:ext cx="408" cy="188"/>
              </a:xfrm>
              <a:custGeom>
                <a:avLst/>
                <a:gdLst>
                  <a:gd name="T0" fmla="*/ 255 w 255"/>
                  <a:gd name="T1" fmla="*/ 117 h 117"/>
                  <a:gd name="T2" fmla="*/ 192 w 255"/>
                  <a:gd name="T3" fmla="*/ 90 h 117"/>
                  <a:gd name="T4" fmla="*/ 110 w 255"/>
                  <a:gd name="T5" fmla="*/ 14 h 117"/>
                  <a:gd name="T6" fmla="*/ 0 w 255"/>
                  <a:gd name="T7" fmla="*/ 8 h 117"/>
                  <a:gd name="T8" fmla="*/ 111 w 255"/>
                  <a:gd name="T9" fmla="*/ 27 h 117"/>
                  <a:gd name="T10" fmla="*/ 188 w 255"/>
                  <a:gd name="T11" fmla="*/ 106 h 117"/>
                  <a:gd name="T12" fmla="*/ 255 w 255"/>
                  <a:gd name="T13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255" y="117"/>
                    </a:moveTo>
                    <a:cubicBezTo>
                      <a:pt x="255" y="117"/>
                      <a:pt x="223" y="105"/>
                      <a:pt x="192" y="90"/>
                    </a:cubicBezTo>
                    <a:cubicBezTo>
                      <a:pt x="148" y="68"/>
                      <a:pt x="148" y="28"/>
                      <a:pt x="110" y="14"/>
                    </a:cubicBezTo>
                    <a:cubicBezTo>
                      <a:pt x="72" y="0"/>
                      <a:pt x="0" y="8"/>
                      <a:pt x="0" y="8"/>
                    </a:cubicBezTo>
                    <a:cubicBezTo>
                      <a:pt x="0" y="8"/>
                      <a:pt x="73" y="12"/>
                      <a:pt x="111" y="27"/>
                    </a:cubicBezTo>
                    <a:cubicBezTo>
                      <a:pt x="152" y="43"/>
                      <a:pt x="131" y="71"/>
                      <a:pt x="188" y="106"/>
                    </a:cubicBezTo>
                    <a:cubicBezTo>
                      <a:pt x="204" y="116"/>
                      <a:pt x="255" y="117"/>
                      <a:pt x="255" y="11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776"/>
              <p:cNvSpPr/>
              <p:nvPr/>
            </p:nvSpPr>
            <p:spPr bwMode="auto">
              <a:xfrm>
                <a:off x="4137" y="590"/>
                <a:ext cx="22" cy="50"/>
              </a:xfrm>
              <a:custGeom>
                <a:avLst/>
                <a:gdLst>
                  <a:gd name="T0" fmla="*/ 19 w 22"/>
                  <a:gd name="T1" fmla="*/ 0 h 50"/>
                  <a:gd name="T2" fmla="*/ 22 w 22"/>
                  <a:gd name="T3" fmla="*/ 50 h 50"/>
                  <a:gd name="T4" fmla="*/ 0 w 22"/>
                  <a:gd name="T5" fmla="*/ 2 h 50"/>
                  <a:gd name="T6" fmla="*/ 19 w 22"/>
                  <a:gd name="T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0">
                    <a:moveTo>
                      <a:pt x="19" y="0"/>
                    </a:moveTo>
                    <a:lnTo>
                      <a:pt x="22" y="50"/>
                    </a:lnTo>
                    <a:lnTo>
                      <a:pt x="0" y="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777"/>
              <p:cNvSpPr/>
              <p:nvPr/>
            </p:nvSpPr>
            <p:spPr bwMode="auto">
              <a:xfrm>
                <a:off x="4111" y="536"/>
                <a:ext cx="98" cy="24"/>
              </a:xfrm>
              <a:custGeom>
                <a:avLst/>
                <a:gdLst>
                  <a:gd name="T0" fmla="*/ 11 w 98"/>
                  <a:gd name="T1" fmla="*/ 24 h 24"/>
                  <a:gd name="T2" fmla="*/ 98 w 98"/>
                  <a:gd name="T3" fmla="*/ 22 h 24"/>
                  <a:gd name="T4" fmla="*/ 0 w 98"/>
                  <a:gd name="T5" fmla="*/ 0 h 24"/>
                  <a:gd name="T6" fmla="*/ 11 w 98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11" y="24"/>
                    </a:moveTo>
                    <a:lnTo>
                      <a:pt x="98" y="22"/>
                    </a:lnTo>
                    <a:lnTo>
                      <a:pt x="0" y="0"/>
                    </a:lnTo>
                    <a:lnTo>
                      <a:pt x="1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778"/>
              <p:cNvSpPr/>
              <p:nvPr/>
            </p:nvSpPr>
            <p:spPr bwMode="auto">
              <a:xfrm>
                <a:off x="4070" y="493"/>
                <a:ext cx="22" cy="131"/>
              </a:xfrm>
              <a:custGeom>
                <a:avLst/>
                <a:gdLst>
                  <a:gd name="T0" fmla="*/ 14 w 22"/>
                  <a:gd name="T1" fmla="*/ 30 h 131"/>
                  <a:gd name="T2" fmla="*/ 22 w 22"/>
                  <a:gd name="T3" fmla="*/ 131 h 131"/>
                  <a:gd name="T4" fmla="*/ 0 w 22"/>
                  <a:gd name="T5" fmla="*/ 0 h 131"/>
                  <a:gd name="T6" fmla="*/ 14 w 22"/>
                  <a:gd name="T7" fmla="*/ 3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131">
                    <a:moveTo>
                      <a:pt x="14" y="30"/>
                    </a:moveTo>
                    <a:lnTo>
                      <a:pt x="22" y="131"/>
                    </a:lnTo>
                    <a:lnTo>
                      <a:pt x="0" y="0"/>
                    </a:lnTo>
                    <a:lnTo>
                      <a:pt x="14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779"/>
              <p:cNvSpPr/>
              <p:nvPr/>
            </p:nvSpPr>
            <p:spPr bwMode="auto">
              <a:xfrm>
                <a:off x="4034" y="461"/>
                <a:ext cx="135" cy="16"/>
              </a:xfrm>
              <a:custGeom>
                <a:avLst/>
                <a:gdLst>
                  <a:gd name="T0" fmla="*/ 28 w 135"/>
                  <a:gd name="T1" fmla="*/ 16 h 16"/>
                  <a:gd name="T2" fmla="*/ 135 w 135"/>
                  <a:gd name="T3" fmla="*/ 13 h 16"/>
                  <a:gd name="T4" fmla="*/ 0 w 135"/>
                  <a:gd name="T5" fmla="*/ 0 h 16"/>
                  <a:gd name="T6" fmla="*/ 28 w 135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5" h="16">
                    <a:moveTo>
                      <a:pt x="28" y="16"/>
                    </a:moveTo>
                    <a:lnTo>
                      <a:pt x="135" y="13"/>
                    </a:lnTo>
                    <a:lnTo>
                      <a:pt x="0" y="0"/>
                    </a:lnTo>
                    <a:lnTo>
                      <a:pt x="28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780"/>
              <p:cNvSpPr/>
              <p:nvPr/>
            </p:nvSpPr>
            <p:spPr bwMode="auto">
              <a:xfrm>
                <a:off x="3983" y="467"/>
                <a:ext cx="40" cy="119"/>
              </a:xfrm>
              <a:custGeom>
                <a:avLst/>
                <a:gdLst>
                  <a:gd name="T0" fmla="*/ 18 w 40"/>
                  <a:gd name="T1" fmla="*/ 3 h 119"/>
                  <a:gd name="T2" fmla="*/ 40 w 40"/>
                  <a:gd name="T3" fmla="*/ 119 h 119"/>
                  <a:gd name="T4" fmla="*/ 0 w 40"/>
                  <a:gd name="T5" fmla="*/ 0 h 119"/>
                  <a:gd name="T6" fmla="*/ 18 w 40"/>
                  <a:gd name="T7" fmla="*/ 3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9">
                    <a:moveTo>
                      <a:pt x="18" y="3"/>
                    </a:moveTo>
                    <a:lnTo>
                      <a:pt x="40" y="119"/>
                    </a:lnTo>
                    <a:lnTo>
                      <a:pt x="0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781"/>
              <p:cNvSpPr/>
              <p:nvPr/>
            </p:nvSpPr>
            <p:spPr bwMode="auto">
              <a:xfrm>
                <a:off x="3937" y="395"/>
                <a:ext cx="177" cy="55"/>
              </a:xfrm>
              <a:custGeom>
                <a:avLst/>
                <a:gdLst>
                  <a:gd name="T0" fmla="*/ 38 w 177"/>
                  <a:gd name="T1" fmla="*/ 55 h 55"/>
                  <a:gd name="T2" fmla="*/ 177 w 177"/>
                  <a:gd name="T3" fmla="*/ 0 h 55"/>
                  <a:gd name="T4" fmla="*/ 0 w 177"/>
                  <a:gd name="T5" fmla="*/ 53 h 55"/>
                  <a:gd name="T6" fmla="*/ 38 w 177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5">
                    <a:moveTo>
                      <a:pt x="38" y="55"/>
                    </a:moveTo>
                    <a:lnTo>
                      <a:pt x="177" y="0"/>
                    </a:lnTo>
                    <a:lnTo>
                      <a:pt x="0" y="53"/>
                    </a:lnTo>
                    <a:lnTo>
                      <a:pt x="38" y="5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782"/>
              <p:cNvSpPr/>
              <p:nvPr/>
            </p:nvSpPr>
            <p:spPr bwMode="auto">
              <a:xfrm>
                <a:off x="2419" y="453"/>
                <a:ext cx="637" cy="541"/>
              </a:xfrm>
              <a:custGeom>
                <a:avLst/>
                <a:gdLst>
                  <a:gd name="T0" fmla="*/ 302 w 398"/>
                  <a:gd name="T1" fmla="*/ 85 h 338"/>
                  <a:gd name="T2" fmla="*/ 294 w 398"/>
                  <a:gd name="T3" fmla="*/ 158 h 338"/>
                  <a:gd name="T4" fmla="*/ 205 w 398"/>
                  <a:gd name="T5" fmla="*/ 15 h 338"/>
                  <a:gd name="T6" fmla="*/ 230 w 398"/>
                  <a:gd name="T7" fmla="*/ 96 h 338"/>
                  <a:gd name="T8" fmla="*/ 153 w 398"/>
                  <a:gd name="T9" fmla="*/ 19 h 338"/>
                  <a:gd name="T10" fmla="*/ 173 w 398"/>
                  <a:gd name="T11" fmla="*/ 90 h 338"/>
                  <a:gd name="T12" fmla="*/ 110 w 398"/>
                  <a:gd name="T13" fmla="*/ 60 h 338"/>
                  <a:gd name="T14" fmla="*/ 52 w 398"/>
                  <a:gd name="T15" fmla="*/ 33 h 338"/>
                  <a:gd name="T16" fmla="*/ 40 w 398"/>
                  <a:gd name="T17" fmla="*/ 33 h 338"/>
                  <a:gd name="T18" fmla="*/ 39 w 398"/>
                  <a:gd name="T19" fmla="*/ 34 h 338"/>
                  <a:gd name="T20" fmla="*/ 30 w 398"/>
                  <a:gd name="T21" fmla="*/ 38 h 338"/>
                  <a:gd name="T22" fmla="*/ 119 w 398"/>
                  <a:gd name="T23" fmla="*/ 150 h 338"/>
                  <a:gd name="T24" fmla="*/ 42 w 398"/>
                  <a:gd name="T25" fmla="*/ 143 h 338"/>
                  <a:gd name="T26" fmla="*/ 136 w 398"/>
                  <a:gd name="T27" fmla="*/ 201 h 338"/>
                  <a:gd name="T28" fmla="*/ 46 w 398"/>
                  <a:gd name="T29" fmla="*/ 192 h 338"/>
                  <a:gd name="T30" fmla="*/ 212 w 398"/>
                  <a:gd name="T31" fmla="*/ 250 h 338"/>
                  <a:gd name="T32" fmla="*/ 137 w 398"/>
                  <a:gd name="T33" fmla="*/ 270 h 338"/>
                  <a:gd name="T34" fmla="*/ 271 w 398"/>
                  <a:gd name="T35" fmla="*/ 305 h 338"/>
                  <a:gd name="T36" fmla="*/ 222 w 398"/>
                  <a:gd name="T37" fmla="*/ 312 h 338"/>
                  <a:gd name="T38" fmla="*/ 262 w 398"/>
                  <a:gd name="T39" fmla="*/ 336 h 338"/>
                  <a:gd name="T40" fmla="*/ 393 w 398"/>
                  <a:gd name="T41" fmla="*/ 316 h 338"/>
                  <a:gd name="T42" fmla="*/ 393 w 398"/>
                  <a:gd name="T43" fmla="*/ 189 h 338"/>
                  <a:gd name="T44" fmla="*/ 360 w 398"/>
                  <a:gd name="T45" fmla="*/ 157 h 338"/>
                  <a:gd name="T46" fmla="*/ 362 w 398"/>
                  <a:gd name="T47" fmla="*/ 203 h 338"/>
                  <a:gd name="T48" fmla="*/ 302 w 398"/>
                  <a:gd name="T49" fmla="*/ 85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302" y="85"/>
                    </a:moveTo>
                    <a:cubicBezTo>
                      <a:pt x="279" y="88"/>
                      <a:pt x="293" y="142"/>
                      <a:pt x="294" y="158"/>
                    </a:cubicBezTo>
                    <a:cubicBezTo>
                      <a:pt x="295" y="174"/>
                      <a:pt x="257" y="3"/>
                      <a:pt x="205" y="15"/>
                    </a:cubicBezTo>
                    <a:cubicBezTo>
                      <a:pt x="185" y="19"/>
                      <a:pt x="230" y="96"/>
                      <a:pt x="230" y="96"/>
                    </a:cubicBezTo>
                    <a:cubicBezTo>
                      <a:pt x="219" y="123"/>
                      <a:pt x="174" y="0"/>
                      <a:pt x="153" y="19"/>
                    </a:cubicBezTo>
                    <a:cubicBezTo>
                      <a:pt x="131" y="38"/>
                      <a:pt x="174" y="81"/>
                      <a:pt x="173" y="90"/>
                    </a:cubicBezTo>
                    <a:cubicBezTo>
                      <a:pt x="173" y="94"/>
                      <a:pt x="142" y="77"/>
                      <a:pt x="110" y="60"/>
                    </a:cubicBezTo>
                    <a:cubicBezTo>
                      <a:pt x="88" y="46"/>
                      <a:pt x="68" y="36"/>
                      <a:pt x="52" y="33"/>
                    </a:cubicBezTo>
                    <a:cubicBezTo>
                      <a:pt x="46" y="31"/>
                      <a:pt x="42" y="31"/>
                      <a:pt x="40" y="33"/>
                    </a:cubicBezTo>
                    <a:cubicBezTo>
                      <a:pt x="39" y="33"/>
                      <a:pt x="39" y="33"/>
                      <a:pt x="39" y="34"/>
                    </a:cubicBezTo>
                    <a:cubicBezTo>
                      <a:pt x="35" y="34"/>
                      <a:pt x="33" y="36"/>
                      <a:pt x="30" y="38"/>
                    </a:cubicBezTo>
                    <a:cubicBezTo>
                      <a:pt x="0" y="65"/>
                      <a:pt x="129" y="147"/>
                      <a:pt x="119" y="150"/>
                    </a:cubicBezTo>
                    <a:cubicBezTo>
                      <a:pt x="110" y="152"/>
                      <a:pt x="58" y="120"/>
                      <a:pt x="42" y="143"/>
                    </a:cubicBezTo>
                    <a:cubicBezTo>
                      <a:pt x="26" y="167"/>
                      <a:pt x="163" y="187"/>
                      <a:pt x="136" y="201"/>
                    </a:cubicBezTo>
                    <a:cubicBezTo>
                      <a:pt x="136" y="201"/>
                      <a:pt x="47" y="173"/>
                      <a:pt x="46" y="192"/>
                    </a:cubicBezTo>
                    <a:cubicBezTo>
                      <a:pt x="44" y="243"/>
                      <a:pt x="229" y="248"/>
                      <a:pt x="212" y="250"/>
                    </a:cubicBezTo>
                    <a:cubicBezTo>
                      <a:pt x="194" y="252"/>
                      <a:pt x="136" y="248"/>
                      <a:pt x="137" y="270"/>
                    </a:cubicBezTo>
                    <a:cubicBezTo>
                      <a:pt x="137" y="292"/>
                      <a:pt x="279" y="300"/>
                      <a:pt x="271" y="305"/>
                    </a:cubicBezTo>
                    <a:cubicBezTo>
                      <a:pt x="262" y="310"/>
                      <a:pt x="229" y="298"/>
                      <a:pt x="222" y="312"/>
                    </a:cubicBezTo>
                    <a:cubicBezTo>
                      <a:pt x="215" y="326"/>
                      <a:pt x="239" y="335"/>
                      <a:pt x="262" y="336"/>
                    </a:cubicBezTo>
                    <a:cubicBezTo>
                      <a:pt x="284" y="338"/>
                      <a:pt x="393" y="316"/>
                      <a:pt x="393" y="316"/>
                    </a:cubicBezTo>
                    <a:cubicBezTo>
                      <a:pt x="393" y="316"/>
                      <a:pt x="398" y="209"/>
                      <a:pt x="393" y="189"/>
                    </a:cubicBezTo>
                    <a:cubicBezTo>
                      <a:pt x="388" y="169"/>
                      <a:pt x="374" y="147"/>
                      <a:pt x="360" y="157"/>
                    </a:cubicBezTo>
                    <a:cubicBezTo>
                      <a:pt x="347" y="166"/>
                      <a:pt x="366" y="194"/>
                      <a:pt x="362" y="203"/>
                    </a:cubicBezTo>
                    <a:cubicBezTo>
                      <a:pt x="358" y="212"/>
                      <a:pt x="325" y="81"/>
                      <a:pt x="302" y="85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783"/>
              <p:cNvSpPr/>
              <p:nvPr/>
            </p:nvSpPr>
            <p:spPr bwMode="auto">
              <a:xfrm>
                <a:off x="2517" y="544"/>
                <a:ext cx="504" cy="402"/>
              </a:xfrm>
              <a:custGeom>
                <a:avLst/>
                <a:gdLst>
                  <a:gd name="T0" fmla="*/ 504 w 504"/>
                  <a:gd name="T1" fmla="*/ 402 h 402"/>
                  <a:gd name="T2" fmla="*/ 456 w 504"/>
                  <a:gd name="T3" fmla="*/ 341 h 402"/>
                  <a:gd name="T4" fmla="*/ 424 w 504"/>
                  <a:gd name="T5" fmla="*/ 218 h 402"/>
                  <a:gd name="T6" fmla="*/ 441 w 504"/>
                  <a:gd name="T7" fmla="*/ 338 h 402"/>
                  <a:gd name="T8" fmla="*/ 331 w 504"/>
                  <a:gd name="T9" fmla="*/ 234 h 402"/>
                  <a:gd name="T10" fmla="*/ 296 w 504"/>
                  <a:gd name="T11" fmla="*/ 123 h 402"/>
                  <a:gd name="T12" fmla="*/ 312 w 504"/>
                  <a:gd name="T13" fmla="*/ 226 h 402"/>
                  <a:gd name="T14" fmla="*/ 254 w 504"/>
                  <a:gd name="T15" fmla="*/ 174 h 402"/>
                  <a:gd name="T16" fmla="*/ 208 w 504"/>
                  <a:gd name="T17" fmla="*/ 61 h 402"/>
                  <a:gd name="T18" fmla="*/ 232 w 504"/>
                  <a:gd name="T19" fmla="*/ 174 h 402"/>
                  <a:gd name="T20" fmla="*/ 0 w 504"/>
                  <a:gd name="T21" fmla="*/ 0 h 402"/>
                  <a:gd name="T22" fmla="*/ 220 w 504"/>
                  <a:gd name="T23" fmla="*/ 184 h 402"/>
                  <a:gd name="T24" fmla="*/ 113 w 504"/>
                  <a:gd name="T25" fmla="*/ 171 h 402"/>
                  <a:gd name="T26" fmla="*/ 238 w 504"/>
                  <a:gd name="T27" fmla="*/ 195 h 402"/>
                  <a:gd name="T28" fmla="*/ 294 w 504"/>
                  <a:gd name="T29" fmla="*/ 235 h 402"/>
                  <a:gd name="T30" fmla="*/ 131 w 504"/>
                  <a:gd name="T31" fmla="*/ 253 h 402"/>
                  <a:gd name="T32" fmla="*/ 323 w 504"/>
                  <a:gd name="T33" fmla="*/ 248 h 402"/>
                  <a:gd name="T34" fmla="*/ 424 w 504"/>
                  <a:gd name="T35" fmla="*/ 346 h 402"/>
                  <a:gd name="T36" fmla="*/ 254 w 504"/>
                  <a:gd name="T37" fmla="*/ 336 h 402"/>
                  <a:gd name="T38" fmla="*/ 446 w 504"/>
                  <a:gd name="T39" fmla="*/ 349 h 402"/>
                  <a:gd name="T40" fmla="*/ 504 w 504"/>
                  <a:gd name="T41" fmla="*/ 402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4" h="402">
                    <a:moveTo>
                      <a:pt x="504" y="402"/>
                    </a:moveTo>
                    <a:lnTo>
                      <a:pt x="456" y="341"/>
                    </a:lnTo>
                    <a:lnTo>
                      <a:pt x="424" y="218"/>
                    </a:lnTo>
                    <a:lnTo>
                      <a:pt x="441" y="338"/>
                    </a:lnTo>
                    <a:lnTo>
                      <a:pt x="331" y="234"/>
                    </a:lnTo>
                    <a:lnTo>
                      <a:pt x="296" y="123"/>
                    </a:lnTo>
                    <a:lnTo>
                      <a:pt x="312" y="226"/>
                    </a:lnTo>
                    <a:lnTo>
                      <a:pt x="254" y="174"/>
                    </a:lnTo>
                    <a:lnTo>
                      <a:pt x="208" y="61"/>
                    </a:lnTo>
                    <a:lnTo>
                      <a:pt x="232" y="174"/>
                    </a:lnTo>
                    <a:lnTo>
                      <a:pt x="0" y="0"/>
                    </a:lnTo>
                    <a:lnTo>
                      <a:pt x="220" y="184"/>
                    </a:lnTo>
                    <a:lnTo>
                      <a:pt x="113" y="171"/>
                    </a:lnTo>
                    <a:lnTo>
                      <a:pt x="238" y="195"/>
                    </a:lnTo>
                    <a:lnTo>
                      <a:pt x="294" y="235"/>
                    </a:lnTo>
                    <a:lnTo>
                      <a:pt x="131" y="253"/>
                    </a:lnTo>
                    <a:lnTo>
                      <a:pt x="323" y="248"/>
                    </a:lnTo>
                    <a:lnTo>
                      <a:pt x="424" y="346"/>
                    </a:lnTo>
                    <a:lnTo>
                      <a:pt x="254" y="336"/>
                    </a:lnTo>
                    <a:lnTo>
                      <a:pt x="446" y="349"/>
                    </a:lnTo>
                    <a:lnTo>
                      <a:pt x="504" y="402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784"/>
              <p:cNvSpPr/>
              <p:nvPr/>
            </p:nvSpPr>
            <p:spPr bwMode="auto">
              <a:xfrm>
                <a:off x="4001" y="96"/>
                <a:ext cx="705" cy="515"/>
              </a:xfrm>
              <a:custGeom>
                <a:avLst/>
                <a:gdLst>
                  <a:gd name="T0" fmla="*/ 239 w 441"/>
                  <a:gd name="T1" fmla="*/ 302 h 322"/>
                  <a:gd name="T2" fmla="*/ 186 w 441"/>
                  <a:gd name="T3" fmla="*/ 251 h 322"/>
                  <a:gd name="T4" fmla="*/ 354 w 441"/>
                  <a:gd name="T5" fmla="*/ 267 h 322"/>
                  <a:gd name="T6" fmla="*/ 274 w 441"/>
                  <a:gd name="T7" fmla="*/ 238 h 322"/>
                  <a:gd name="T8" fmla="*/ 382 w 441"/>
                  <a:gd name="T9" fmla="*/ 222 h 322"/>
                  <a:gd name="T10" fmla="*/ 313 w 441"/>
                  <a:gd name="T11" fmla="*/ 196 h 322"/>
                  <a:gd name="T12" fmla="*/ 374 w 441"/>
                  <a:gd name="T13" fmla="*/ 164 h 322"/>
                  <a:gd name="T14" fmla="*/ 431 w 441"/>
                  <a:gd name="T15" fmla="*/ 134 h 322"/>
                  <a:gd name="T16" fmla="*/ 439 w 441"/>
                  <a:gd name="T17" fmla="*/ 124 h 322"/>
                  <a:gd name="T18" fmla="*/ 439 w 441"/>
                  <a:gd name="T19" fmla="*/ 123 h 322"/>
                  <a:gd name="T20" fmla="*/ 441 w 441"/>
                  <a:gd name="T21" fmla="*/ 113 h 322"/>
                  <a:gd name="T22" fmla="*/ 298 w 441"/>
                  <a:gd name="T23" fmla="*/ 117 h 322"/>
                  <a:gd name="T24" fmla="*/ 350 w 441"/>
                  <a:gd name="T25" fmla="*/ 59 h 322"/>
                  <a:gd name="T26" fmla="*/ 247 w 441"/>
                  <a:gd name="T27" fmla="*/ 99 h 322"/>
                  <a:gd name="T28" fmla="*/ 308 w 441"/>
                  <a:gd name="T29" fmla="*/ 33 h 322"/>
                  <a:gd name="T30" fmla="*/ 162 w 441"/>
                  <a:gd name="T31" fmla="*/ 130 h 322"/>
                  <a:gd name="T32" fmla="*/ 191 w 441"/>
                  <a:gd name="T33" fmla="*/ 58 h 322"/>
                  <a:gd name="T34" fmla="*/ 83 w 441"/>
                  <a:gd name="T35" fmla="*/ 144 h 322"/>
                  <a:gd name="T36" fmla="*/ 107 w 441"/>
                  <a:gd name="T37" fmla="*/ 101 h 322"/>
                  <a:gd name="T38" fmla="*/ 63 w 441"/>
                  <a:gd name="T39" fmla="*/ 118 h 322"/>
                  <a:gd name="T40" fmla="*/ 0 w 441"/>
                  <a:gd name="T41" fmla="*/ 235 h 322"/>
                  <a:gd name="T42" fmla="*/ 101 w 441"/>
                  <a:gd name="T43" fmla="*/ 311 h 322"/>
                  <a:gd name="T44" fmla="*/ 147 w 441"/>
                  <a:gd name="T45" fmla="*/ 305 h 322"/>
                  <a:gd name="T46" fmla="*/ 109 w 441"/>
                  <a:gd name="T47" fmla="*/ 278 h 322"/>
                  <a:gd name="T48" fmla="*/ 239 w 441"/>
                  <a:gd name="T49" fmla="*/ 302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1" h="322">
                    <a:moveTo>
                      <a:pt x="239" y="302"/>
                    </a:moveTo>
                    <a:cubicBezTo>
                      <a:pt x="250" y="281"/>
                      <a:pt x="200" y="260"/>
                      <a:pt x="186" y="251"/>
                    </a:cubicBezTo>
                    <a:cubicBezTo>
                      <a:pt x="172" y="243"/>
                      <a:pt x="332" y="315"/>
                      <a:pt x="354" y="267"/>
                    </a:cubicBezTo>
                    <a:cubicBezTo>
                      <a:pt x="363" y="248"/>
                      <a:pt x="274" y="238"/>
                      <a:pt x="274" y="238"/>
                    </a:cubicBezTo>
                    <a:cubicBezTo>
                      <a:pt x="258" y="213"/>
                      <a:pt x="384" y="251"/>
                      <a:pt x="382" y="222"/>
                    </a:cubicBezTo>
                    <a:cubicBezTo>
                      <a:pt x="380" y="194"/>
                      <a:pt x="320" y="202"/>
                      <a:pt x="313" y="196"/>
                    </a:cubicBezTo>
                    <a:cubicBezTo>
                      <a:pt x="310" y="193"/>
                      <a:pt x="342" y="179"/>
                      <a:pt x="374" y="164"/>
                    </a:cubicBezTo>
                    <a:cubicBezTo>
                      <a:pt x="400" y="154"/>
                      <a:pt x="420" y="144"/>
                      <a:pt x="431" y="134"/>
                    </a:cubicBezTo>
                    <a:cubicBezTo>
                      <a:pt x="436" y="130"/>
                      <a:pt x="440" y="127"/>
                      <a:pt x="439" y="124"/>
                    </a:cubicBezTo>
                    <a:cubicBezTo>
                      <a:pt x="439" y="124"/>
                      <a:pt x="439" y="123"/>
                      <a:pt x="439" y="123"/>
                    </a:cubicBezTo>
                    <a:cubicBezTo>
                      <a:pt x="440" y="120"/>
                      <a:pt x="441" y="117"/>
                      <a:pt x="441" y="113"/>
                    </a:cubicBezTo>
                    <a:cubicBezTo>
                      <a:pt x="437" y="73"/>
                      <a:pt x="294" y="126"/>
                      <a:pt x="298" y="117"/>
                    </a:cubicBezTo>
                    <a:cubicBezTo>
                      <a:pt x="302" y="108"/>
                      <a:pt x="359" y="86"/>
                      <a:pt x="350" y="59"/>
                    </a:cubicBezTo>
                    <a:cubicBezTo>
                      <a:pt x="341" y="32"/>
                      <a:pt x="242" y="129"/>
                      <a:pt x="247" y="99"/>
                    </a:cubicBezTo>
                    <a:cubicBezTo>
                      <a:pt x="247" y="99"/>
                      <a:pt x="323" y="45"/>
                      <a:pt x="308" y="33"/>
                    </a:cubicBezTo>
                    <a:cubicBezTo>
                      <a:pt x="269" y="0"/>
                      <a:pt x="153" y="145"/>
                      <a:pt x="162" y="130"/>
                    </a:cubicBezTo>
                    <a:cubicBezTo>
                      <a:pt x="171" y="115"/>
                      <a:pt x="209" y="71"/>
                      <a:pt x="191" y="58"/>
                    </a:cubicBezTo>
                    <a:cubicBezTo>
                      <a:pt x="174" y="45"/>
                      <a:pt x="82" y="153"/>
                      <a:pt x="83" y="144"/>
                    </a:cubicBezTo>
                    <a:cubicBezTo>
                      <a:pt x="84" y="134"/>
                      <a:pt x="114" y="115"/>
                      <a:pt x="107" y="101"/>
                    </a:cubicBezTo>
                    <a:cubicBezTo>
                      <a:pt x="100" y="87"/>
                      <a:pt x="78" y="101"/>
                      <a:pt x="63" y="118"/>
                    </a:cubicBezTo>
                    <a:cubicBezTo>
                      <a:pt x="49" y="135"/>
                      <a:pt x="0" y="235"/>
                      <a:pt x="0" y="235"/>
                    </a:cubicBezTo>
                    <a:cubicBezTo>
                      <a:pt x="0" y="235"/>
                      <a:pt x="82" y="304"/>
                      <a:pt x="101" y="311"/>
                    </a:cubicBezTo>
                    <a:cubicBezTo>
                      <a:pt x="121" y="319"/>
                      <a:pt x="146" y="321"/>
                      <a:pt x="147" y="305"/>
                    </a:cubicBezTo>
                    <a:cubicBezTo>
                      <a:pt x="148" y="289"/>
                      <a:pt x="114" y="287"/>
                      <a:pt x="109" y="278"/>
                    </a:cubicBezTo>
                    <a:cubicBezTo>
                      <a:pt x="104" y="270"/>
                      <a:pt x="228" y="322"/>
                      <a:pt x="239" y="30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785"/>
              <p:cNvSpPr/>
              <p:nvPr/>
            </p:nvSpPr>
            <p:spPr bwMode="auto">
              <a:xfrm>
                <a:off x="4028" y="251"/>
                <a:ext cx="624" cy="255"/>
              </a:xfrm>
              <a:custGeom>
                <a:avLst/>
                <a:gdLst>
                  <a:gd name="T0" fmla="*/ 0 w 624"/>
                  <a:gd name="T1" fmla="*/ 207 h 255"/>
                  <a:gd name="T2" fmla="*/ 77 w 624"/>
                  <a:gd name="T3" fmla="*/ 205 h 255"/>
                  <a:gd name="T4" fmla="*/ 193 w 624"/>
                  <a:gd name="T5" fmla="*/ 255 h 255"/>
                  <a:gd name="T6" fmla="*/ 88 w 624"/>
                  <a:gd name="T7" fmla="*/ 195 h 255"/>
                  <a:gd name="T8" fmla="*/ 238 w 624"/>
                  <a:gd name="T9" fmla="*/ 171 h 255"/>
                  <a:gd name="T10" fmla="*/ 349 w 624"/>
                  <a:gd name="T11" fmla="*/ 208 h 255"/>
                  <a:gd name="T12" fmla="*/ 256 w 624"/>
                  <a:gd name="T13" fmla="*/ 160 h 255"/>
                  <a:gd name="T14" fmla="*/ 331 w 624"/>
                  <a:gd name="T15" fmla="*/ 144 h 255"/>
                  <a:gd name="T16" fmla="*/ 451 w 624"/>
                  <a:gd name="T17" fmla="*/ 176 h 255"/>
                  <a:gd name="T18" fmla="*/ 345 w 624"/>
                  <a:gd name="T19" fmla="*/ 128 h 255"/>
                  <a:gd name="T20" fmla="*/ 624 w 624"/>
                  <a:gd name="T21" fmla="*/ 47 h 255"/>
                  <a:gd name="T22" fmla="*/ 344 w 624"/>
                  <a:gd name="T23" fmla="*/ 112 h 255"/>
                  <a:gd name="T24" fmla="*/ 419 w 624"/>
                  <a:gd name="T25" fmla="*/ 35 h 255"/>
                  <a:gd name="T26" fmla="*/ 325 w 624"/>
                  <a:gd name="T27" fmla="*/ 119 h 255"/>
                  <a:gd name="T28" fmla="*/ 259 w 624"/>
                  <a:gd name="T29" fmla="*/ 139 h 255"/>
                  <a:gd name="T30" fmla="*/ 342 w 624"/>
                  <a:gd name="T31" fmla="*/ 0 h 255"/>
                  <a:gd name="T32" fmla="*/ 232 w 624"/>
                  <a:gd name="T33" fmla="*/ 155 h 255"/>
                  <a:gd name="T34" fmla="*/ 93 w 624"/>
                  <a:gd name="T35" fmla="*/ 178 h 255"/>
                  <a:gd name="T36" fmla="*/ 203 w 624"/>
                  <a:gd name="T37" fmla="*/ 47 h 255"/>
                  <a:gd name="T38" fmla="*/ 77 w 624"/>
                  <a:gd name="T39" fmla="*/ 192 h 255"/>
                  <a:gd name="T40" fmla="*/ 0 w 624"/>
                  <a:gd name="T41" fmla="*/ 207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24" h="255">
                    <a:moveTo>
                      <a:pt x="0" y="207"/>
                    </a:moveTo>
                    <a:lnTo>
                      <a:pt x="77" y="205"/>
                    </a:lnTo>
                    <a:lnTo>
                      <a:pt x="193" y="255"/>
                    </a:lnTo>
                    <a:lnTo>
                      <a:pt x="88" y="195"/>
                    </a:lnTo>
                    <a:lnTo>
                      <a:pt x="238" y="171"/>
                    </a:lnTo>
                    <a:lnTo>
                      <a:pt x="349" y="208"/>
                    </a:lnTo>
                    <a:lnTo>
                      <a:pt x="256" y="160"/>
                    </a:lnTo>
                    <a:lnTo>
                      <a:pt x="331" y="144"/>
                    </a:lnTo>
                    <a:lnTo>
                      <a:pt x="451" y="176"/>
                    </a:lnTo>
                    <a:lnTo>
                      <a:pt x="345" y="128"/>
                    </a:lnTo>
                    <a:lnTo>
                      <a:pt x="624" y="47"/>
                    </a:lnTo>
                    <a:lnTo>
                      <a:pt x="344" y="112"/>
                    </a:lnTo>
                    <a:lnTo>
                      <a:pt x="419" y="35"/>
                    </a:lnTo>
                    <a:lnTo>
                      <a:pt x="325" y="119"/>
                    </a:lnTo>
                    <a:lnTo>
                      <a:pt x="259" y="139"/>
                    </a:lnTo>
                    <a:lnTo>
                      <a:pt x="342" y="0"/>
                    </a:lnTo>
                    <a:lnTo>
                      <a:pt x="232" y="155"/>
                    </a:lnTo>
                    <a:lnTo>
                      <a:pt x="93" y="178"/>
                    </a:lnTo>
                    <a:lnTo>
                      <a:pt x="203" y="47"/>
                    </a:lnTo>
                    <a:lnTo>
                      <a:pt x="77" y="192"/>
                    </a:lnTo>
                    <a:lnTo>
                      <a:pt x="0" y="207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786"/>
              <p:cNvSpPr/>
              <p:nvPr/>
            </p:nvSpPr>
            <p:spPr bwMode="auto">
              <a:xfrm>
                <a:off x="3711" y="618"/>
                <a:ext cx="205" cy="348"/>
              </a:xfrm>
              <a:custGeom>
                <a:avLst/>
                <a:gdLst>
                  <a:gd name="T0" fmla="*/ 8 w 128"/>
                  <a:gd name="T1" fmla="*/ 92 h 218"/>
                  <a:gd name="T2" fmla="*/ 42 w 128"/>
                  <a:gd name="T3" fmla="*/ 0 h 218"/>
                  <a:gd name="T4" fmla="*/ 56 w 128"/>
                  <a:gd name="T5" fmla="*/ 76 h 218"/>
                  <a:gd name="T6" fmla="*/ 97 w 128"/>
                  <a:gd name="T7" fmla="*/ 183 h 218"/>
                  <a:gd name="T8" fmla="*/ 8 w 128"/>
                  <a:gd name="T9" fmla="*/ 92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18">
                    <a:moveTo>
                      <a:pt x="8" y="92"/>
                    </a:moveTo>
                    <a:cubicBezTo>
                      <a:pt x="0" y="63"/>
                      <a:pt x="42" y="0"/>
                      <a:pt x="42" y="0"/>
                    </a:cubicBezTo>
                    <a:cubicBezTo>
                      <a:pt x="42" y="0"/>
                      <a:pt x="48" y="33"/>
                      <a:pt x="56" y="76"/>
                    </a:cubicBezTo>
                    <a:cubicBezTo>
                      <a:pt x="64" y="120"/>
                      <a:pt x="128" y="140"/>
                      <a:pt x="97" y="183"/>
                    </a:cubicBezTo>
                    <a:cubicBezTo>
                      <a:pt x="72" y="218"/>
                      <a:pt x="16" y="118"/>
                      <a:pt x="8" y="9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787"/>
              <p:cNvSpPr/>
              <p:nvPr/>
            </p:nvSpPr>
            <p:spPr bwMode="auto">
              <a:xfrm>
                <a:off x="3540" y="603"/>
                <a:ext cx="216" cy="368"/>
              </a:xfrm>
              <a:custGeom>
                <a:avLst/>
                <a:gdLst>
                  <a:gd name="T0" fmla="*/ 117 w 135"/>
                  <a:gd name="T1" fmla="*/ 98 h 230"/>
                  <a:gd name="T2" fmla="*/ 116 w 135"/>
                  <a:gd name="T3" fmla="*/ 0 h 230"/>
                  <a:gd name="T4" fmla="*/ 55 w 135"/>
                  <a:gd name="T5" fmla="*/ 88 h 230"/>
                  <a:gd name="T6" fmla="*/ 26 w 135"/>
                  <a:gd name="T7" fmla="*/ 192 h 230"/>
                  <a:gd name="T8" fmla="*/ 117 w 135"/>
                  <a:gd name="T9" fmla="*/ 98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230">
                    <a:moveTo>
                      <a:pt x="117" y="98"/>
                    </a:moveTo>
                    <a:cubicBezTo>
                      <a:pt x="135" y="74"/>
                      <a:pt x="116" y="0"/>
                      <a:pt x="116" y="0"/>
                    </a:cubicBezTo>
                    <a:cubicBezTo>
                      <a:pt x="116" y="0"/>
                      <a:pt x="77" y="49"/>
                      <a:pt x="55" y="88"/>
                    </a:cubicBezTo>
                    <a:cubicBezTo>
                      <a:pt x="33" y="126"/>
                      <a:pt x="0" y="145"/>
                      <a:pt x="26" y="192"/>
                    </a:cubicBezTo>
                    <a:cubicBezTo>
                      <a:pt x="47" y="230"/>
                      <a:pt x="101" y="120"/>
                      <a:pt x="117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788"/>
              <p:cNvSpPr/>
              <p:nvPr/>
            </p:nvSpPr>
            <p:spPr bwMode="auto">
              <a:xfrm>
                <a:off x="3767" y="523"/>
                <a:ext cx="376" cy="135"/>
              </a:xfrm>
              <a:custGeom>
                <a:avLst/>
                <a:gdLst>
                  <a:gd name="T0" fmla="*/ 86 w 235"/>
                  <a:gd name="T1" fmla="*/ 4 h 84"/>
                  <a:gd name="T2" fmla="*/ 0 w 235"/>
                  <a:gd name="T3" fmla="*/ 52 h 84"/>
                  <a:gd name="T4" fmla="*/ 107 w 235"/>
                  <a:gd name="T5" fmla="*/ 63 h 84"/>
                  <a:gd name="T6" fmla="*/ 212 w 235"/>
                  <a:gd name="T7" fmla="*/ 39 h 84"/>
                  <a:gd name="T8" fmla="*/ 86 w 235"/>
                  <a:gd name="T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86" y="4"/>
                    </a:moveTo>
                    <a:cubicBezTo>
                      <a:pt x="57" y="0"/>
                      <a:pt x="0" y="52"/>
                      <a:pt x="0" y="52"/>
                    </a:cubicBezTo>
                    <a:cubicBezTo>
                      <a:pt x="0" y="52"/>
                      <a:pt x="63" y="62"/>
                      <a:pt x="107" y="63"/>
                    </a:cubicBezTo>
                    <a:cubicBezTo>
                      <a:pt x="151" y="64"/>
                      <a:pt x="184" y="84"/>
                      <a:pt x="212" y="39"/>
                    </a:cubicBezTo>
                    <a:cubicBezTo>
                      <a:pt x="235" y="3"/>
                      <a:pt x="113" y="7"/>
                      <a:pt x="86" y="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789"/>
              <p:cNvSpPr/>
              <p:nvPr/>
            </p:nvSpPr>
            <p:spPr bwMode="auto">
              <a:xfrm>
                <a:off x="3439" y="558"/>
                <a:ext cx="292" cy="178"/>
              </a:xfrm>
              <a:custGeom>
                <a:avLst/>
                <a:gdLst>
                  <a:gd name="T0" fmla="*/ 82 w 182"/>
                  <a:gd name="T1" fmla="*/ 7 h 111"/>
                  <a:gd name="T2" fmla="*/ 182 w 182"/>
                  <a:gd name="T3" fmla="*/ 30 h 111"/>
                  <a:gd name="T4" fmla="*/ 105 w 182"/>
                  <a:gd name="T5" fmla="*/ 57 h 111"/>
                  <a:gd name="T6" fmla="*/ 23 w 182"/>
                  <a:gd name="T7" fmla="*/ 86 h 111"/>
                  <a:gd name="T8" fmla="*/ 82 w 182"/>
                  <a:gd name="T9" fmla="*/ 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111">
                    <a:moveTo>
                      <a:pt x="82" y="7"/>
                    </a:moveTo>
                    <a:cubicBezTo>
                      <a:pt x="125" y="0"/>
                      <a:pt x="182" y="30"/>
                      <a:pt x="182" y="30"/>
                    </a:cubicBezTo>
                    <a:cubicBezTo>
                      <a:pt x="182" y="30"/>
                      <a:pt x="149" y="50"/>
                      <a:pt x="105" y="57"/>
                    </a:cubicBezTo>
                    <a:cubicBezTo>
                      <a:pt x="62" y="64"/>
                      <a:pt x="40" y="111"/>
                      <a:pt x="23" y="86"/>
                    </a:cubicBezTo>
                    <a:cubicBezTo>
                      <a:pt x="0" y="50"/>
                      <a:pt x="38" y="15"/>
                      <a:pt x="82" y="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90"/>
              <p:cNvSpPr/>
              <p:nvPr/>
            </p:nvSpPr>
            <p:spPr bwMode="auto">
              <a:xfrm>
                <a:off x="3438" y="602"/>
                <a:ext cx="336" cy="272"/>
              </a:xfrm>
              <a:custGeom>
                <a:avLst/>
                <a:gdLst>
                  <a:gd name="T0" fmla="*/ 87 w 210"/>
                  <a:gd name="T1" fmla="*/ 33 h 170"/>
                  <a:gd name="T2" fmla="*/ 210 w 210"/>
                  <a:gd name="T3" fmla="*/ 0 h 170"/>
                  <a:gd name="T4" fmla="*/ 122 w 210"/>
                  <a:gd name="T5" fmla="*/ 73 h 170"/>
                  <a:gd name="T6" fmla="*/ 47 w 210"/>
                  <a:gd name="T7" fmla="*/ 151 h 170"/>
                  <a:gd name="T8" fmla="*/ 87 w 210"/>
                  <a:gd name="T9" fmla="*/ 33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87" y="33"/>
                    </a:moveTo>
                    <a:cubicBezTo>
                      <a:pt x="124" y="9"/>
                      <a:pt x="210" y="0"/>
                      <a:pt x="210" y="0"/>
                    </a:cubicBezTo>
                    <a:cubicBezTo>
                      <a:pt x="210" y="0"/>
                      <a:pt x="159" y="50"/>
                      <a:pt x="122" y="73"/>
                    </a:cubicBezTo>
                    <a:cubicBezTo>
                      <a:pt x="84" y="97"/>
                      <a:pt x="79" y="170"/>
                      <a:pt x="47" y="151"/>
                    </a:cubicBezTo>
                    <a:cubicBezTo>
                      <a:pt x="0" y="124"/>
                      <a:pt x="49" y="56"/>
                      <a:pt x="87" y="3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91"/>
              <p:cNvSpPr/>
              <p:nvPr/>
            </p:nvSpPr>
            <p:spPr bwMode="auto">
              <a:xfrm>
                <a:off x="3507" y="616"/>
                <a:ext cx="233" cy="171"/>
              </a:xfrm>
              <a:custGeom>
                <a:avLst/>
                <a:gdLst>
                  <a:gd name="T0" fmla="*/ 140 w 146"/>
                  <a:gd name="T1" fmla="*/ 0 h 107"/>
                  <a:gd name="T2" fmla="*/ 97 w 146"/>
                  <a:gd name="T3" fmla="*/ 9 h 107"/>
                  <a:gd name="T4" fmla="*/ 67 w 146"/>
                  <a:gd name="T5" fmla="*/ 17 h 107"/>
                  <a:gd name="T6" fmla="*/ 44 w 146"/>
                  <a:gd name="T7" fmla="*/ 35 h 107"/>
                  <a:gd name="T8" fmla="*/ 75 w 146"/>
                  <a:gd name="T9" fmla="*/ 27 h 107"/>
                  <a:gd name="T10" fmla="*/ 0 w 146"/>
                  <a:gd name="T11" fmla="*/ 107 h 107"/>
                  <a:gd name="T12" fmla="*/ 69 w 146"/>
                  <a:gd name="T13" fmla="*/ 44 h 107"/>
                  <a:gd name="T14" fmla="*/ 90 w 146"/>
                  <a:gd name="T15" fmla="*/ 29 h 107"/>
                  <a:gd name="T16" fmla="*/ 27 w 146"/>
                  <a:gd name="T17" fmla="*/ 91 h 107"/>
                  <a:gd name="T18" fmla="*/ 73 w 146"/>
                  <a:gd name="T19" fmla="*/ 55 h 107"/>
                  <a:gd name="T20" fmla="*/ 112 w 146"/>
                  <a:gd name="T21" fmla="*/ 28 h 107"/>
                  <a:gd name="T22" fmla="*/ 146 w 146"/>
                  <a:gd name="T23" fmla="*/ 3 h 107"/>
                  <a:gd name="T24" fmla="*/ 140 w 146"/>
                  <a:gd name="T25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7">
                    <a:moveTo>
                      <a:pt x="140" y="0"/>
                    </a:moveTo>
                    <a:cubicBezTo>
                      <a:pt x="140" y="0"/>
                      <a:pt x="116" y="2"/>
                      <a:pt x="97" y="9"/>
                    </a:cubicBezTo>
                    <a:cubicBezTo>
                      <a:pt x="87" y="12"/>
                      <a:pt x="71" y="15"/>
                      <a:pt x="67" y="17"/>
                    </a:cubicBezTo>
                    <a:cubicBezTo>
                      <a:pt x="55" y="21"/>
                      <a:pt x="44" y="35"/>
                      <a:pt x="44" y="35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2" y="99"/>
                      <a:pt x="0" y="107"/>
                    </a:cubicBezTo>
                    <a:cubicBezTo>
                      <a:pt x="0" y="107"/>
                      <a:pt x="51" y="58"/>
                      <a:pt x="69" y="44"/>
                    </a:cubicBezTo>
                    <a:cubicBezTo>
                      <a:pt x="74" y="41"/>
                      <a:pt x="90" y="29"/>
                      <a:pt x="90" y="29"/>
                    </a:cubicBezTo>
                    <a:cubicBezTo>
                      <a:pt x="27" y="91"/>
                      <a:pt x="27" y="91"/>
                      <a:pt x="27" y="91"/>
                    </a:cubicBezTo>
                    <a:cubicBezTo>
                      <a:pt x="73" y="55"/>
                      <a:pt x="73" y="55"/>
                      <a:pt x="73" y="55"/>
                    </a:cubicBezTo>
                    <a:cubicBezTo>
                      <a:pt x="112" y="28"/>
                      <a:pt x="112" y="28"/>
                      <a:pt x="112" y="28"/>
                    </a:cubicBezTo>
                    <a:cubicBezTo>
                      <a:pt x="146" y="3"/>
                      <a:pt x="146" y="3"/>
                      <a:pt x="146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92"/>
              <p:cNvSpPr/>
              <p:nvPr/>
            </p:nvSpPr>
            <p:spPr bwMode="auto">
              <a:xfrm>
                <a:off x="3686" y="629"/>
                <a:ext cx="182" cy="341"/>
              </a:xfrm>
              <a:custGeom>
                <a:avLst/>
                <a:gdLst>
                  <a:gd name="T0" fmla="*/ 5 w 114"/>
                  <a:gd name="T1" fmla="*/ 82 h 213"/>
                  <a:gd name="T2" fmla="*/ 60 w 114"/>
                  <a:gd name="T3" fmla="*/ 0 h 213"/>
                  <a:gd name="T4" fmla="*/ 55 w 114"/>
                  <a:gd name="T5" fmla="*/ 78 h 213"/>
                  <a:gd name="T6" fmla="*/ 62 w 114"/>
                  <a:gd name="T7" fmla="*/ 205 h 213"/>
                  <a:gd name="T8" fmla="*/ 5 w 114"/>
                  <a:gd name="T9" fmla="*/ 8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213">
                    <a:moveTo>
                      <a:pt x="5" y="82"/>
                    </a:moveTo>
                    <a:cubicBezTo>
                      <a:pt x="4" y="52"/>
                      <a:pt x="60" y="0"/>
                      <a:pt x="60" y="0"/>
                    </a:cubicBezTo>
                    <a:cubicBezTo>
                      <a:pt x="60" y="0"/>
                      <a:pt x="58" y="33"/>
                      <a:pt x="55" y="78"/>
                    </a:cubicBezTo>
                    <a:cubicBezTo>
                      <a:pt x="53" y="122"/>
                      <a:pt x="114" y="198"/>
                      <a:pt x="62" y="205"/>
                    </a:cubicBezTo>
                    <a:cubicBezTo>
                      <a:pt x="0" y="213"/>
                      <a:pt x="7" y="109"/>
                      <a:pt x="5" y="8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93"/>
              <p:cNvSpPr/>
              <p:nvPr/>
            </p:nvSpPr>
            <p:spPr bwMode="auto">
              <a:xfrm>
                <a:off x="3455" y="387"/>
                <a:ext cx="287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2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6" y="61"/>
                      <a:pt x="18" y="94"/>
                      <a:pt x="8" y="42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94"/>
              <p:cNvSpPr/>
              <p:nvPr/>
            </p:nvSpPr>
            <p:spPr bwMode="auto">
              <a:xfrm>
                <a:off x="3812" y="630"/>
                <a:ext cx="286" cy="205"/>
              </a:xfrm>
              <a:custGeom>
                <a:avLst/>
                <a:gdLst>
                  <a:gd name="T0" fmla="*/ 44 w 179"/>
                  <a:gd name="T1" fmla="*/ 88 h 128"/>
                  <a:gd name="T2" fmla="*/ 0 w 179"/>
                  <a:gd name="T3" fmla="*/ 0 h 128"/>
                  <a:gd name="T4" fmla="*/ 65 w 179"/>
                  <a:gd name="T5" fmla="*/ 42 h 128"/>
                  <a:gd name="T6" fmla="*/ 171 w 179"/>
                  <a:gd name="T7" fmla="*/ 85 h 128"/>
                  <a:gd name="T8" fmla="*/ 44 w 179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44" y="88"/>
                    </a:moveTo>
                    <a:cubicBezTo>
                      <a:pt x="17" y="74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2"/>
                    </a:cubicBezTo>
                    <a:cubicBezTo>
                      <a:pt x="103" y="66"/>
                      <a:pt x="161" y="34"/>
                      <a:pt x="171" y="85"/>
                    </a:cubicBezTo>
                    <a:cubicBezTo>
                      <a:pt x="179" y="128"/>
                      <a:pt x="68" y="100"/>
                      <a:pt x="44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795"/>
              <p:cNvSpPr/>
              <p:nvPr/>
            </p:nvSpPr>
            <p:spPr bwMode="auto">
              <a:xfrm>
                <a:off x="3708" y="667"/>
                <a:ext cx="88" cy="243"/>
              </a:xfrm>
              <a:custGeom>
                <a:avLst/>
                <a:gdLst>
                  <a:gd name="T0" fmla="*/ 32 w 55"/>
                  <a:gd name="T1" fmla="*/ 0 h 152"/>
                  <a:gd name="T2" fmla="*/ 2 w 55"/>
                  <a:gd name="T3" fmla="*/ 48 h 152"/>
                  <a:gd name="T4" fmla="*/ 10 w 55"/>
                  <a:gd name="T5" fmla="*/ 106 h 152"/>
                  <a:gd name="T6" fmla="*/ 15 w 55"/>
                  <a:gd name="T7" fmla="*/ 67 h 152"/>
                  <a:gd name="T8" fmla="*/ 24 w 55"/>
                  <a:gd name="T9" fmla="*/ 135 h 152"/>
                  <a:gd name="T10" fmla="*/ 22 w 55"/>
                  <a:gd name="T11" fmla="*/ 77 h 152"/>
                  <a:gd name="T12" fmla="*/ 42 w 55"/>
                  <a:gd name="T13" fmla="*/ 152 h 152"/>
                  <a:gd name="T14" fmla="*/ 21 w 55"/>
                  <a:gd name="T15" fmla="*/ 45 h 152"/>
                  <a:gd name="T16" fmla="*/ 45 w 55"/>
                  <a:gd name="T17" fmla="*/ 125 h 152"/>
                  <a:gd name="T18" fmla="*/ 37 w 55"/>
                  <a:gd name="T19" fmla="*/ 81 h 152"/>
                  <a:gd name="T20" fmla="*/ 55 w 55"/>
                  <a:gd name="T21" fmla="*/ 129 h 152"/>
                  <a:gd name="T22" fmla="*/ 31 w 55"/>
                  <a:gd name="T23" fmla="*/ 36 h 152"/>
                  <a:gd name="T24" fmla="*/ 32 w 55"/>
                  <a:gd name="T25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5" h="152">
                    <a:moveTo>
                      <a:pt x="32" y="0"/>
                    </a:moveTo>
                    <a:cubicBezTo>
                      <a:pt x="32" y="0"/>
                      <a:pt x="4" y="29"/>
                      <a:pt x="2" y="48"/>
                    </a:cubicBezTo>
                    <a:cubicBezTo>
                      <a:pt x="0" y="67"/>
                      <a:pt x="10" y="106"/>
                      <a:pt x="10" y="106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24" y="135"/>
                      <a:pt x="24" y="135"/>
                      <a:pt x="24" y="135"/>
                    </a:cubicBezTo>
                    <a:cubicBezTo>
                      <a:pt x="22" y="77"/>
                      <a:pt x="22" y="77"/>
                      <a:pt x="22" y="77"/>
                    </a:cubicBezTo>
                    <a:cubicBezTo>
                      <a:pt x="42" y="152"/>
                      <a:pt x="42" y="152"/>
                      <a:pt x="42" y="152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45" y="125"/>
                      <a:pt x="45" y="125"/>
                      <a:pt x="45" y="125"/>
                    </a:cubicBezTo>
                    <a:cubicBezTo>
                      <a:pt x="37" y="81"/>
                      <a:pt x="37" y="81"/>
                      <a:pt x="37" y="81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5" y="129"/>
                      <a:pt x="27" y="58"/>
                      <a:pt x="31" y="36"/>
                    </a:cubicBezTo>
                    <a:cubicBezTo>
                      <a:pt x="35" y="1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796"/>
              <p:cNvSpPr/>
              <p:nvPr/>
            </p:nvSpPr>
            <p:spPr bwMode="auto">
              <a:xfrm>
                <a:off x="3777" y="629"/>
                <a:ext cx="216" cy="257"/>
              </a:xfrm>
              <a:custGeom>
                <a:avLst/>
                <a:gdLst>
                  <a:gd name="T0" fmla="*/ 23 w 135"/>
                  <a:gd name="T1" fmla="*/ 102 h 161"/>
                  <a:gd name="T2" fmla="*/ 6 w 135"/>
                  <a:gd name="T3" fmla="*/ 0 h 161"/>
                  <a:gd name="T4" fmla="*/ 60 w 135"/>
                  <a:gd name="T5" fmla="*/ 61 h 161"/>
                  <a:gd name="T6" fmla="*/ 118 w 135"/>
                  <a:gd name="T7" fmla="*/ 126 h 161"/>
                  <a:gd name="T8" fmla="*/ 23 w 135"/>
                  <a:gd name="T9" fmla="*/ 102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23" y="102"/>
                    </a:moveTo>
                    <a:cubicBezTo>
                      <a:pt x="0" y="64"/>
                      <a:pt x="6" y="0"/>
                      <a:pt x="6" y="0"/>
                    </a:cubicBezTo>
                    <a:cubicBezTo>
                      <a:pt x="6" y="0"/>
                      <a:pt x="37" y="23"/>
                      <a:pt x="60" y="61"/>
                    </a:cubicBezTo>
                    <a:cubicBezTo>
                      <a:pt x="83" y="99"/>
                      <a:pt x="135" y="101"/>
                      <a:pt x="118" y="126"/>
                    </a:cubicBezTo>
                    <a:cubicBezTo>
                      <a:pt x="93" y="161"/>
                      <a:pt x="46" y="139"/>
                      <a:pt x="23" y="10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797"/>
              <p:cNvSpPr/>
              <p:nvPr/>
            </p:nvSpPr>
            <p:spPr bwMode="auto">
              <a:xfrm>
                <a:off x="3791" y="656"/>
                <a:ext cx="144" cy="166"/>
              </a:xfrm>
              <a:custGeom>
                <a:avLst/>
                <a:gdLst>
                  <a:gd name="T0" fmla="*/ 0 w 90"/>
                  <a:gd name="T1" fmla="*/ 6 h 104"/>
                  <a:gd name="T2" fmla="*/ 7 w 90"/>
                  <a:gd name="T3" fmla="*/ 45 h 104"/>
                  <a:gd name="T4" fmla="*/ 34 w 90"/>
                  <a:gd name="T5" fmla="*/ 94 h 104"/>
                  <a:gd name="T6" fmla="*/ 23 w 90"/>
                  <a:gd name="T7" fmla="*/ 65 h 104"/>
                  <a:gd name="T8" fmla="*/ 58 w 90"/>
                  <a:gd name="T9" fmla="*/ 104 h 104"/>
                  <a:gd name="T10" fmla="*/ 23 w 90"/>
                  <a:gd name="T11" fmla="*/ 50 h 104"/>
                  <a:gd name="T12" fmla="*/ 77 w 90"/>
                  <a:gd name="T13" fmla="*/ 104 h 104"/>
                  <a:gd name="T14" fmla="*/ 48 w 90"/>
                  <a:gd name="T15" fmla="*/ 65 h 104"/>
                  <a:gd name="T16" fmla="*/ 90 w 90"/>
                  <a:gd name="T17" fmla="*/ 90 h 104"/>
                  <a:gd name="T18" fmla="*/ 30 w 90"/>
                  <a:gd name="T19" fmla="*/ 44 h 104"/>
                  <a:gd name="T20" fmla="*/ 6 w 90"/>
                  <a:gd name="T21" fmla="*/ 0 h 104"/>
                  <a:gd name="T22" fmla="*/ 0 w 90"/>
                  <a:gd name="T23" fmla="*/ 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" h="104">
                    <a:moveTo>
                      <a:pt x="0" y="6"/>
                    </a:moveTo>
                    <a:cubicBezTo>
                      <a:pt x="0" y="6"/>
                      <a:pt x="2" y="32"/>
                      <a:pt x="7" y="45"/>
                    </a:cubicBezTo>
                    <a:cubicBezTo>
                      <a:pt x="12" y="58"/>
                      <a:pt x="34" y="94"/>
                      <a:pt x="34" y="94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58" y="104"/>
                      <a:pt x="58" y="104"/>
                      <a:pt x="58" y="104"/>
                    </a:cubicBezTo>
                    <a:cubicBezTo>
                      <a:pt x="58" y="104"/>
                      <a:pt x="25" y="52"/>
                      <a:pt x="23" y="50"/>
                    </a:cubicBezTo>
                    <a:cubicBezTo>
                      <a:pt x="21" y="47"/>
                      <a:pt x="77" y="104"/>
                      <a:pt x="77" y="104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90" y="90"/>
                      <a:pt x="90" y="90"/>
                      <a:pt x="90" y="90"/>
                    </a:cubicBezTo>
                    <a:cubicBezTo>
                      <a:pt x="90" y="90"/>
                      <a:pt x="37" y="51"/>
                      <a:pt x="30" y="44"/>
                    </a:cubicBezTo>
                    <a:cubicBezTo>
                      <a:pt x="23" y="36"/>
                      <a:pt x="6" y="0"/>
                      <a:pt x="6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798"/>
              <p:cNvSpPr/>
              <p:nvPr/>
            </p:nvSpPr>
            <p:spPr bwMode="auto">
              <a:xfrm>
                <a:off x="3392" y="434"/>
                <a:ext cx="366" cy="180"/>
              </a:xfrm>
              <a:custGeom>
                <a:avLst/>
                <a:gdLst>
                  <a:gd name="T0" fmla="*/ 134 w 229"/>
                  <a:gd name="T1" fmla="*/ 42 h 113"/>
                  <a:gd name="T2" fmla="*/ 229 w 229"/>
                  <a:gd name="T3" fmla="*/ 95 h 113"/>
                  <a:gd name="T4" fmla="*/ 128 w 229"/>
                  <a:gd name="T5" fmla="*/ 96 h 113"/>
                  <a:gd name="T6" fmla="*/ 10 w 229"/>
                  <a:gd name="T7" fmla="*/ 51 h 113"/>
                  <a:gd name="T8" fmla="*/ 134 w 229"/>
                  <a:gd name="T9" fmla="*/ 4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3">
                    <a:moveTo>
                      <a:pt x="134" y="42"/>
                    </a:moveTo>
                    <a:cubicBezTo>
                      <a:pt x="175" y="58"/>
                      <a:pt x="229" y="95"/>
                      <a:pt x="229" y="95"/>
                    </a:cubicBezTo>
                    <a:cubicBezTo>
                      <a:pt x="229" y="95"/>
                      <a:pt x="169" y="113"/>
                      <a:pt x="128" y="96"/>
                    </a:cubicBezTo>
                    <a:cubicBezTo>
                      <a:pt x="87" y="80"/>
                      <a:pt x="0" y="79"/>
                      <a:pt x="10" y="51"/>
                    </a:cubicBezTo>
                    <a:cubicBezTo>
                      <a:pt x="29" y="0"/>
                      <a:pt x="93" y="25"/>
                      <a:pt x="134" y="4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799"/>
              <p:cNvSpPr/>
              <p:nvPr/>
            </p:nvSpPr>
            <p:spPr bwMode="auto">
              <a:xfrm>
                <a:off x="3392" y="424"/>
                <a:ext cx="366" cy="179"/>
              </a:xfrm>
              <a:custGeom>
                <a:avLst/>
                <a:gdLst>
                  <a:gd name="T0" fmla="*/ 134 w 229"/>
                  <a:gd name="T1" fmla="*/ 41 h 112"/>
                  <a:gd name="T2" fmla="*/ 229 w 229"/>
                  <a:gd name="T3" fmla="*/ 94 h 112"/>
                  <a:gd name="T4" fmla="*/ 128 w 229"/>
                  <a:gd name="T5" fmla="*/ 96 h 112"/>
                  <a:gd name="T6" fmla="*/ 10 w 229"/>
                  <a:gd name="T7" fmla="*/ 50 h 112"/>
                  <a:gd name="T8" fmla="*/ 134 w 229"/>
                  <a:gd name="T9" fmla="*/ 4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2">
                    <a:moveTo>
                      <a:pt x="134" y="41"/>
                    </a:moveTo>
                    <a:cubicBezTo>
                      <a:pt x="175" y="58"/>
                      <a:pt x="229" y="94"/>
                      <a:pt x="229" y="94"/>
                    </a:cubicBezTo>
                    <a:cubicBezTo>
                      <a:pt x="229" y="94"/>
                      <a:pt x="169" y="112"/>
                      <a:pt x="128" y="96"/>
                    </a:cubicBezTo>
                    <a:cubicBezTo>
                      <a:pt x="87" y="79"/>
                      <a:pt x="0" y="79"/>
                      <a:pt x="10" y="50"/>
                    </a:cubicBezTo>
                    <a:cubicBezTo>
                      <a:pt x="29" y="0"/>
                      <a:pt x="93" y="25"/>
                      <a:pt x="134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800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801"/>
              <p:cNvSpPr/>
              <p:nvPr/>
            </p:nvSpPr>
            <p:spPr bwMode="auto">
              <a:xfrm>
                <a:off x="3767" y="256"/>
                <a:ext cx="237" cy="342"/>
              </a:xfrm>
              <a:custGeom>
                <a:avLst/>
                <a:gdLst>
                  <a:gd name="T0" fmla="*/ 78 w 148"/>
                  <a:gd name="T1" fmla="*/ 138 h 214"/>
                  <a:gd name="T2" fmla="*/ 0 w 148"/>
                  <a:gd name="T3" fmla="*/ 214 h 214"/>
                  <a:gd name="T4" fmla="*/ 27 w 148"/>
                  <a:gd name="T5" fmla="*/ 117 h 214"/>
                  <a:gd name="T6" fmla="*/ 105 w 148"/>
                  <a:gd name="T7" fmla="*/ 18 h 214"/>
                  <a:gd name="T8" fmla="*/ 78 w 148"/>
                  <a:gd name="T9" fmla="*/ 13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214">
                    <a:moveTo>
                      <a:pt x="78" y="138"/>
                    </a:moveTo>
                    <a:cubicBezTo>
                      <a:pt x="50" y="173"/>
                      <a:pt x="0" y="214"/>
                      <a:pt x="0" y="214"/>
                    </a:cubicBezTo>
                    <a:cubicBezTo>
                      <a:pt x="0" y="214"/>
                      <a:pt x="0" y="152"/>
                      <a:pt x="27" y="117"/>
                    </a:cubicBezTo>
                    <a:cubicBezTo>
                      <a:pt x="55" y="83"/>
                      <a:pt x="81" y="0"/>
                      <a:pt x="105" y="18"/>
                    </a:cubicBezTo>
                    <a:cubicBezTo>
                      <a:pt x="148" y="50"/>
                      <a:pt x="106" y="104"/>
                      <a:pt x="78" y="13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802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803"/>
              <p:cNvSpPr/>
              <p:nvPr/>
            </p:nvSpPr>
            <p:spPr bwMode="auto">
              <a:xfrm>
                <a:off x="3783" y="320"/>
                <a:ext cx="323" cy="262"/>
              </a:xfrm>
              <a:custGeom>
                <a:avLst/>
                <a:gdLst>
                  <a:gd name="T0" fmla="*/ 102 w 202"/>
                  <a:gd name="T1" fmla="*/ 126 h 164"/>
                  <a:gd name="T2" fmla="*/ 0 w 202"/>
                  <a:gd name="T3" fmla="*/ 164 h 164"/>
                  <a:gd name="T4" fmla="*/ 64 w 202"/>
                  <a:gd name="T5" fmla="*/ 86 h 164"/>
                  <a:gd name="T6" fmla="*/ 175 w 202"/>
                  <a:gd name="T7" fmla="*/ 26 h 164"/>
                  <a:gd name="T8" fmla="*/ 102 w 202"/>
                  <a:gd name="T9" fmla="*/ 126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2" y="126"/>
                    </a:moveTo>
                    <a:cubicBezTo>
                      <a:pt x="63" y="146"/>
                      <a:pt x="0" y="164"/>
                      <a:pt x="0" y="164"/>
                    </a:cubicBezTo>
                    <a:cubicBezTo>
                      <a:pt x="0" y="164"/>
                      <a:pt x="25" y="107"/>
                      <a:pt x="64" y="86"/>
                    </a:cubicBezTo>
                    <a:cubicBezTo>
                      <a:pt x="104" y="66"/>
                      <a:pt x="160" y="0"/>
                      <a:pt x="175" y="26"/>
                    </a:cubicBezTo>
                    <a:cubicBezTo>
                      <a:pt x="202" y="73"/>
                      <a:pt x="142" y="106"/>
                      <a:pt x="102" y="12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804"/>
              <p:cNvSpPr/>
              <p:nvPr/>
            </p:nvSpPr>
            <p:spPr bwMode="auto">
              <a:xfrm>
                <a:off x="3796" y="418"/>
                <a:ext cx="219" cy="153"/>
              </a:xfrm>
              <a:custGeom>
                <a:avLst/>
                <a:gdLst>
                  <a:gd name="T0" fmla="*/ 4 w 137"/>
                  <a:gd name="T1" fmla="*/ 96 h 96"/>
                  <a:gd name="T2" fmla="*/ 43 w 137"/>
                  <a:gd name="T3" fmla="*/ 81 h 96"/>
                  <a:gd name="T4" fmla="*/ 89 w 137"/>
                  <a:gd name="T5" fmla="*/ 57 h 96"/>
                  <a:gd name="T6" fmla="*/ 51 w 137"/>
                  <a:gd name="T7" fmla="*/ 71 h 96"/>
                  <a:gd name="T8" fmla="*/ 116 w 137"/>
                  <a:gd name="T9" fmla="*/ 33 h 96"/>
                  <a:gd name="T10" fmla="*/ 68 w 137"/>
                  <a:gd name="T11" fmla="*/ 55 h 96"/>
                  <a:gd name="T12" fmla="*/ 137 w 137"/>
                  <a:gd name="T13" fmla="*/ 0 h 96"/>
                  <a:gd name="T14" fmla="*/ 50 w 137"/>
                  <a:gd name="T15" fmla="*/ 55 h 96"/>
                  <a:gd name="T16" fmla="*/ 92 w 137"/>
                  <a:gd name="T17" fmla="*/ 10 h 96"/>
                  <a:gd name="T18" fmla="*/ 38 w 137"/>
                  <a:gd name="T19" fmla="*/ 56 h 96"/>
                  <a:gd name="T20" fmla="*/ 55 w 137"/>
                  <a:gd name="T21" fmla="*/ 32 h 96"/>
                  <a:gd name="T22" fmla="*/ 13 w 137"/>
                  <a:gd name="T23" fmla="*/ 77 h 96"/>
                  <a:gd name="T24" fmla="*/ 0 w 137"/>
                  <a:gd name="T25" fmla="*/ 91 h 96"/>
                  <a:gd name="T26" fmla="*/ 4 w 137"/>
                  <a:gd name="T27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4" y="96"/>
                    </a:moveTo>
                    <a:cubicBezTo>
                      <a:pt x="4" y="96"/>
                      <a:pt x="35" y="84"/>
                      <a:pt x="43" y="81"/>
                    </a:cubicBezTo>
                    <a:cubicBezTo>
                      <a:pt x="51" y="77"/>
                      <a:pt x="89" y="57"/>
                      <a:pt x="89" y="57"/>
                    </a:cubicBezTo>
                    <a:cubicBezTo>
                      <a:pt x="51" y="71"/>
                      <a:pt x="51" y="71"/>
                      <a:pt x="51" y="71"/>
                    </a:cubicBezTo>
                    <a:cubicBezTo>
                      <a:pt x="116" y="33"/>
                      <a:pt x="116" y="33"/>
                      <a:pt x="116" y="33"/>
                    </a:cubicBezTo>
                    <a:cubicBezTo>
                      <a:pt x="68" y="55"/>
                      <a:pt x="68" y="55"/>
                      <a:pt x="68" y="55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50" y="55"/>
                      <a:pt x="50" y="55"/>
                      <a:pt x="50" y="55"/>
                    </a:cubicBezTo>
                    <a:cubicBezTo>
                      <a:pt x="92" y="10"/>
                      <a:pt x="92" y="10"/>
                      <a:pt x="92" y="10"/>
                    </a:cubicBezTo>
                    <a:cubicBezTo>
                      <a:pt x="38" y="56"/>
                      <a:pt x="38" y="56"/>
                      <a:pt x="38" y="56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13" y="77"/>
                      <a:pt x="13" y="77"/>
                      <a:pt x="13" y="77"/>
                    </a:cubicBezTo>
                    <a:cubicBezTo>
                      <a:pt x="0" y="91"/>
                      <a:pt x="0" y="91"/>
                      <a:pt x="0" y="91"/>
                    </a:cubicBezTo>
                    <a:lnTo>
                      <a:pt x="4" y="9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805"/>
              <p:cNvSpPr/>
              <p:nvPr/>
            </p:nvSpPr>
            <p:spPr bwMode="auto">
              <a:xfrm>
                <a:off x="3635" y="246"/>
                <a:ext cx="166" cy="330"/>
              </a:xfrm>
              <a:custGeom>
                <a:avLst/>
                <a:gdLst>
                  <a:gd name="T0" fmla="*/ 30 w 104"/>
                  <a:gd name="T1" fmla="*/ 141 h 206"/>
                  <a:gd name="T2" fmla="*/ 104 w 104"/>
                  <a:gd name="T3" fmla="*/ 206 h 206"/>
                  <a:gd name="T4" fmla="*/ 80 w 104"/>
                  <a:gd name="T5" fmla="*/ 132 h 206"/>
                  <a:gd name="T6" fmla="*/ 42 w 104"/>
                  <a:gd name="T7" fmla="*/ 9 h 206"/>
                  <a:gd name="T8" fmla="*/ 30 w 104"/>
                  <a:gd name="T9" fmla="*/ 14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30" y="141"/>
                    </a:moveTo>
                    <a:cubicBezTo>
                      <a:pt x="36" y="170"/>
                      <a:pt x="104" y="206"/>
                      <a:pt x="104" y="206"/>
                    </a:cubicBezTo>
                    <a:cubicBezTo>
                      <a:pt x="104" y="206"/>
                      <a:pt x="93" y="174"/>
                      <a:pt x="80" y="132"/>
                    </a:cubicBezTo>
                    <a:cubicBezTo>
                      <a:pt x="66" y="90"/>
                      <a:pt x="94" y="21"/>
                      <a:pt x="42" y="9"/>
                    </a:cubicBezTo>
                    <a:cubicBezTo>
                      <a:pt x="0" y="0"/>
                      <a:pt x="25" y="114"/>
                      <a:pt x="30" y="14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806"/>
              <p:cNvSpPr/>
              <p:nvPr/>
            </p:nvSpPr>
            <p:spPr bwMode="auto">
              <a:xfrm>
                <a:off x="3681" y="267"/>
                <a:ext cx="153" cy="293"/>
              </a:xfrm>
              <a:custGeom>
                <a:avLst/>
                <a:gdLst>
                  <a:gd name="T0" fmla="*/ 96 w 96"/>
                  <a:gd name="T1" fmla="*/ 88 h 183"/>
                  <a:gd name="T2" fmla="*/ 57 w 96"/>
                  <a:gd name="T3" fmla="*/ 183 h 183"/>
                  <a:gd name="T4" fmla="*/ 43 w 96"/>
                  <a:gd name="T5" fmla="*/ 103 h 183"/>
                  <a:gd name="T6" fmla="*/ 28 w 96"/>
                  <a:gd name="T7" fmla="*/ 18 h 183"/>
                  <a:gd name="T8" fmla="*/ 96 w 96"/>
                  <a:gd name="T9" fmla="*/ 88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96" y="88"/>
                    </a:moveTo>
                    <a:cubicBezTo>
                      <a:pt x="96" y="132"/>
                      <a:pt x="57" y="183"/>
                      <a:pt x="57" y="183"/>
                    </a:cubicBezTo>
                    <a:cubicBezTo>
                      <a:pt x="57" y="183"/>
                      <a:pt x="43" y="148"/>
                      <a:pt x="43" y="103"/>
                    </a:cubicBezTo>
                    <a:cubicBezTo>
                      <a:pt x="43" y="59"/>
                      <a:pt x="0" y="30"/>
                      <a:pt x="28" y="18"/>
                    </a:cubicBezTo>
                    <a:cubicBezTo>
                      <a:pt x="67" y="0"/>
                      <a:pt x="96" y="44"/>
                      <a:pt x="96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807"/>
              <p:cNvSpPr/>
              <p:nvPr/>
            </p:nvSpPr>
            <p:spPr bwMode="auto">
              <a:xfrm>
                <a:off x="3758" y="373"/>
                <a:ext cx="57" cy="160"/>
              </a:xfrm>
              <a:custGeom>
                <a:avLst/>
                <a:gdLst>
                  <a:gd name="T0" fmla="*/ 9 w 36"/>
                  <a:gd name="T1" fmla="*/ 100 h 100"/>
                  <a:gd name="T2" fmla="*/ 4 w 36"/>
                  <a:gd name="T3" fmla="*/ 59 h 100"/>
                  <a:gd name="T4" fmla="*/ 0 w 36"/>
                  <a:gd name="T5" fmla="*/ 33 h 100"/>
                  <a:gd name="T6" fmla="*/ 9 w 36"/>
                  <a:gd name="T7" fmla="*/ 66 h 100"/>
                  <a:gd name="T8" fmla="*/ 6 w 36"/>
                  <a:gd name="T9" fmla="*/ 0 h 100"/>
                  <a:gd name="T10" fmla="*/ 14 w 36"/>
                  <a:gd name="T11" fmla="*/ 50 h 100"/>
                  <a:gd name="T12" fmla="*/ 22 w 36"/>
                  <a:gd name="T13" fmla="*/ 24 h 100"/>
                  <a:gd name="T14" fmla="*/ 22 w 36"/>
                  <a:gd name="T15" fmla="*/ 74 h 100"/>
                  <a:gd name="T16" fmla="*/ 26 w 36"/>
                  <a:gd name="T17" fmla="*/ 46 h 100"/>
                  <a:gd name="T18" fmla="*/ 26 w 36"/>
                  <a:gd name="T19" fmla="*/ 71 h 100"/>
                  <a:gd name="T20" fmla="*/ 36 w 36"/>
                  <a:gd name="T21" fmla="*/ 29 h 100"/>
                  <a:gd name="T22" fmla="*/ 29 w 36"/>
                  <a:gd name="T23" fmla="*/ 71 h 100"/>
                  <a:gd name="T24" fmla="*/ 9 w 36"/>
                  <a:gd name="T25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100">
                    <a:moveTo>
                      <a:pt x="9" y="100"/>
                    </a:moveTo>
                    <a:cubicBezTo>
                      <a:pt x="9" y="100"/>
                      <a:pt x="5" y="66"/>
                      <a:pt x="4" y="59"/>
                    </a:cubicBezTo>
                    <a:cubicBezTo>
                      <a:pt x="2" y="51"/>
                      <a:pt x="0" y="33"/>
                      <a:pt x="0" y="33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74"/>
                      <a:pt x="22" y="74"/>
                      <a:pt x="22" y="74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26" y="71"/>
                      <a:pt x="26" y="71"/>
                      <a:pt x="26" y="71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6" y="29"/>
                      <a:pt x="34" y="58"/>
                      <a:pt x="29" y="71"/>
                    </a:cubicBezTo>
                    <a:cubicBezTo>
                      <a:pt x="24" y="83"/>
                      <a:pt x="9" y="100"/>
                      <a:pt x="9" y="10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808"/>
              <p:cNvSpPr/>
              <p:nvPr/>
            </p:nvSpPr>
            <p:spPr bwMode="auto">
              <a:xfrm>
                <a:off x="3537" y="256"/>
                <a:ext cx="230" cy="338"/>
              </a:xfrm>
              <a:custGeom>
                <a:avLst/>
                <a:gdLst>
                  <a:gd name="T0" fmla="*/ 118 w 144"/>
                  <a:gd name="T1" fmla="*/ 106 h 211"/>
                  <a:gd name="T2" fmla="*/ 144 w 144"/>
                  <a:gd name="T3" fmla="*/ 211 h 211"/>
                  <a:gd name="T4" fmla="*/ 75 w 144"/>
                  <a:gd name="T5" fmla="*/ 139 h 211"/>
                  <a:gd name="T6" fmla="*/ 27 w 144"/>
                  <a:gd name="T7" fmla="*/ 22 h 211"/>
                  <a:gd name="T8" fmla="*/ 118 w 144"/>
                  <a:gd name="T9" fmla="*/ 10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118" y="106"/>
                    </a:moveTo>
                    <a:cubicBezTo>
                      <a:pt x="134" y="147"/>
                      <a:pt x="144" y="211"/>
                      <a:pt x="144" y="211"/>
                    </a:cubicBezTo>
                    <a:cubicBezTo>
                      <a:pt x="144" y="211"/>
                      <a:pt x="91" y="180"/>
                      <a:pt x="75" y="139"/>
                    </a:cubicBezTo>
                    <a:cubicBezTo>
                      <a:pt x="59" y="98"/>
                      <a:pt x="0" y="34"/>
                      <a:pt x="27" y="22"/>
                    </a:cubicBezTo>
                    <a:cubicBezTo>
                      <a:pt x="77" y="0"/>
                      <a:pt x="102" y="64"/>
                      <a:pt x="118" y="10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809"/>
              <p:cNvSpPr/>
              <p:nvPr/>
            </p:nvSpPr>
            <p:spPr bwMode="auto">
              <a:xfrm>
                <a:off x="3619" y="354"/>
                <a:ext cx="123" cy="187"/>
              </a:xfrm>
              <a:custGeom>
                <a:avLst/>
                <a:gdLst>
                  <a:gd name="T0" fmla="*/ 70 w 77"/>
                  <a:gd name="T1" fmla="*/ 117 h 117"/>
                  <a:gd name="T2" fmla="*/ 43 w 77"/>
                  <a:gd name="T3" fmla="*/ 91 h 117"/>
                  <a:gd name="T4" fmla="*/ 15 w 77"/>
                  <a:gd name="T5" fmla="*/ 40 h 117"/>
                  <a:gd name="T6" fmla="*/ 50 w 77"/>
                  <a:gd name="T7" fmla="*/ 83 h 117"/>
                  <a:gd name="T8" fmla="*/ 0 w 77"/>
                  <a:gd name="T9" fmla="*/ 0 h 117"/>
                  <a:gd name="T10" fmla="*/ 54 w 77"/>
                  <a:gd name="T11" fmla="*/ 75 h 117"/>
                  <a:gd name="T12" fmla="*/ 30 w 77"/>
                  <a:gd name="T13" fmla="*/ 14 h 117"/>
                  <a:gd name="T14" fmla="*/ 60 w 77"/>
                  <a:gd name="T15" fmla="*/ 81 h 117"/>
                  <a:gd name="T16" fmla="*/ 50 w 77"/>
                  <a:gd name="T17" fmla="*/ 32 h 117"/>
                  <a:gd name="T18" fmla="*/ 77 w 77"/>
                  <a:gd name="T19" fmla="*/ 103 h 117"/>
                  <a:gd name="T20" fmla="*/ 70 w 77"/>
                  <a:gd name="T21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7" h="117">
                    <a:moveTo>
                      <a:pt x="70" y="117"/>
                    </a:moveTo>
                    <a:cubicBezTo>
                      <a:pt x="70" y="117"/>
                      <a:pt x="50" y="104"/>
                      <a:pt x="43" y="91"/>
                    </a:cubicBezTo>
                    <a:cubicBezTo>
                      <a:pt x="38" y="83"/>
                      <a:pt x="15" y="40"/>
                      <a:pt x="15" y="40"/>
                    </a:cubicBezTo>
                    <a:cubicBezTo>
                      <a:pt x="50" y="83"/>
                      <a:pt x="50" y="83"/>
                      <a:pt x="50" y="8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4" y="75"/>
                      <a:pt x="54" y="75"/>
                      <a:pt x="54" y="7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77" y="103"/>
                      <a:pt x="77" y="103"/>
                      <a:pt x="77" y="103"/>
                    </a:cubicBezTo>
                    <a:lnTo>
                      <a:pt x="70" y="11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810"/>
              <p:cNvSpPr/>
              <p:nvPr/>
            </p:nvSpPr>
            <p:spPr bwMode="auto">
              <a:xfrm>
                <a:off x="3739" y="581"/>
                <a:ext cx="363" cy="190"/>
              </a:xfrm>
              <a:custGeom>
                <a:avLst/>
                <a:gdLst>
                  <a:gd name="T0" fmla="*/ 92 w 227"/>
                  <a:gd name="T1" fmla="*/ 72 h 119"/>
                  <a:gd name="T2" fmla="*/ 0 w 227"/>
                  <a:gd name="T3" fmla="*/ 15 h 119"/>
                  <a:gd name="T4" fmla="*/ 100 w 227"/>
                  <a:gd name="T5" fmla="*/ 18 h 119"/>
                  <a:gd name="T6" fmla="*/ 216 w 227"/>
                  <a:gd name="T7" fmla="*/ 69 h 119"/>
                  <a:gd name="T8" fmla="*/ 92 w 227"/>
                  <a:gd name="T9" fmla="*/ 7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19">
                    <a:moveTo>
                      <a:pt x="92" y="72"/>
                    </a:moveTo>
                    <a:cubicBezTo>
                      <a:pt x="52" y="54"/>
                      <a:pt x="0" y="15"/>
                      <a:pt x="0" y="15"/>
                    </a:cubicBezTo>
                    <a:cubicBezTo>
                      <a:pt x="0" y="15"/>
                      <a:pt x="60" y="0"/>
                      <a:pt x="100" y="18"/>
                    </a:cubicBezTo>
                    <a:cubicBezTo>
                      <a:pt x="140" y="37"/>
                      <a:pt x="227" y="41"/>
                      <a:pt x="216" y="69"/>
                    </a:cubicBezTo>
                    <a:cubicBezTo>
                      <a:pt x="195" y="119"/>
                      <a:pt x="132" y="91"/>
                      <a:pt x="92" y="7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811"/>
              <p:cNvSpPr/>
              <p:nvPr/>
            </p:nvSpPr>
            <p:spPr bwMode="auto">
              <a:xfrm>
                <a:off x="3801" y="610"/>
                <a:ext cx="211" cy="81"/>
              </a:xfrm>
              <a:custGeom>
                <a:avLst/>
                <a:gdLst>
                  <a:gd name="T0" fmla="*/ 0 w 132"/>
                  <a:gd name="T1" fmla="*/ 4 h 51"/>
                  <a:gd name="T2" fmla="*/ 38 w 132"/>
                  <a:gd name="T3" fmla="*/ 4 h 51"/>
                  <a:gd name="T4" fmla="*/ 94 w 132"/>
                  <a:gd name="T5" fmla="*/ 21 h 51"/>
                  <a:gd name="T6" fmla="*/ 39 w 132"/>
                  <a:gd name="T7" fmla="*/ 15 h 51"/>
                  <a:gd name="T8" fmla="*/ 132 w 132"/>
                  <a:gd name="T9" fmla="*/ 39 h 51"/>
                  <a:gd name="T10" fmla="*/ 42 w 132"/>
                  <a:gd name="T11" fmla="*/ 24 h 51"/>
                  <a:gd name="T12" fmla="*/ 102 w 132"/>
                  <a:gd name="T13" fmla="*/ 51 h 51"/>
                  <a:gd name="T14" fmla="*/ 33 w 132"/>
                  <a:gd name="T15" fmla="*/ 23 h 51"/>
                  <a:gd name="T16" fmla="*/ 74 w 132"/>
                  <a:gd name="T17" fmla="*/ 51 h 51"/>
                  <a:gd name="T18" fmla="*/ 6 w 132"/>
                  <a:gd name="T19" fmla="*/ 19 h 51"/>
                  <a:gd name="T20" fmla="*/ 0 w 132"/>
                  <a:gd name="T21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0" y="4"/>
                    </a:moveTo>
                    <a:cubicBezTo>
                      <a:pt x="0" y="4"/>
                      <a:pt x="24" y="0"/>
                      <a:pt x="38" y="4"/>
                    </a:cubicBezTo>
                    <a:cubicBezTo>
                      <a:pt x="47" y="6"/>
                      <a:pt x="94" y="21"/>
                      <a:pt x="94" y="21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132" y="39"/>
                      <a:pt x="132" y="39"/>
                      <a:pt x="132" y="39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33" y="23"/>
                      <a:pt x="33" y="23"/>
                      <a:pt x="33" y="23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6" y="19"/>
                      <a:pt x="6" y="19"/>
                      <a:pt x="6" y="19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812"/>
              <p:cNvSpPr/>
              <p:nvPr/>
            </p:nvSpPr>
            <p:spPr bwMode="auto">
              <a:xfrm>
                <a:off x="3694" y="504"/>
                <a:ext cx="148" cy="179"/>
              </a:xfrm>
              <a:custGeom>
                <a:avLst/>
                <a:gdLst>
                  <a:gd name="T0" fmla="*/ 93 w 93"/>
                  <a:gd name="T1" fmla="*/ 53 h 112"/>
                  <a:gd name="T2" fmla="*/ 44 w 93"/>
                  <a:gd name="T3" fmla="*/ 112 h 112"/>
                  <a:gd name="T4" fmla="*/ 0 w 93"/>
                  <a:gd name="T5" fmla="*/ 59 h 112"/>
                  <a:gd name="T6" fmla="*/ 44 w 93"/>
                  <a:gd name="T7" fmla="*/ 0 h 112"/>
                  <a:gd name="T8" fmla="*/ 93 w 93"/>
                  <a:gd name="T9" fmla="*/ 5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93" y="53"/>
                    </a:moveTo>
                    <a:cubicBezTo>
                      <a:pt x="93" y="84"/>
                      <a:pt x="75" y="112"/>
                      <a:pt x="44" y="112"/>
                    </a:cubicBezTo>
                    <a:cubicBezTo>
                      <a:pt x="13" y="112"/>
                      <a:pt x="0" y="90"/>
                      <a:pt x="0" y="59"/>
                    </a:cubicBezTo>
                    <a:cubicBezTo>
                      <a:pt x="0" y="28"/>
                      <a:pt x="13" y="0"/>
                      <a:pt x="44" y="0"/>
                    </a:cubicBezTo>
                    <a:cubicBezTo>
                      <a:pt x="75" y="0"/>
                      <a:pt x="93" y="22"/>
                      <a:pt x="93" y="53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813"/>
              <p:cNvSpPr/>
              <p:nvPr/>
            </p:nvSpPr>
            <p:spPr bwMode="auto">
              <a:xfrm>
                <a:off x="2877" y="550"/>
                <a:ext cx="350" cy="242"/>
              </a:xfrm>
              <a:custGeom>
                <a:avLst/>
                <a:gdLst>
                  <a:gd name="T0" fmla="*/ 87 w 219"/>
                  <a:gd name="T1" fmla="*/ 6 h 151"/>
                  <a:gd name="T2" fmla="*/ 160 w 219"/>
                  <a:gd name="T3" fmla="*/ 53 h 151"/>
                  <a:gd name="T4" fmla="*/ 219 w 219"/>
                  <a:gd name="T5" fmla="*/ 75 h 151"/>
                  <a:gd name="T6" fmla="*/ 173 w 219"/>
                  <a:gd name="T7" fmla="*/ 81 h 151"/>
                  <a:gd name="T8" fmla="*/ 64 w 219"/>
                  <a:gd name="T9" fmla="*/ 129 h 151"/>
                  <a:gd name="T10" fmla="*/ 8 w 219"/>
                  <a:gd name="T11" fmla="*/ 43 h 151"/>
                  <a:gd name="T12" fmla="*/ 87 w 219"/>
                  <a:gd name="T13" fmla="*/ 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" h="151">
                    <a:moveTo>
                      <a:pt x="87" y="6"/>
                    </a:moveTo>
                    <a:cubicBezTo>
                      <a:pt x="142" y="12"/>
                      <a:pt x="138" y="40"/>
                      <a:pt x="160" y="53"/>
                    </a:cubicBezTo>
                    <a:cubicBezTo>
                      <a:pt x="186" y="70"/>
                      <a:pt x="219" y="75"/>
                      <a:pt x="219" y="75"/>
                    </a:cubicBezTo>
                    <a:cubicBezTo>
                      <a:pt x="219" y="75"/>
                      <a:pt x="199" y="82"/>
                      <a:pt x="173" y="81"/>
                    </a:cubicBezTo>
                    <a:cubicBezTo>
                      <a:pt x="143" y="79"/>
                      <a:pt x="123" y="151"/>
                      <a:pt x="64" y="129"/>
                    </a:cubicBezTo>
                    <a:cubicBezTo>
                      <a:pt x="18" y="112"/>
                      <a:pt x="0" y="72"/>
                      <a:pt x="8" y="43"/>
                    </a:cubicBezTo>
                    <a:cubicBezTo>
                      <a:pt x="15" y="14"/>
                      <a:pt x="39" y="0"/>
                      <a:pt x="87" y="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814"/>
              <p:cNvSpPr/>
              <p:nvPr/>
            </p:nvSpPr>
            <p:spPr bwMode="auto">
              <a:xfrm>
                <a:off x="2998" y="590"/>
                <a:ext cx="219" cy="141"/>
              </a:xfrm>
              <a:custGeom>
                <a:avLst/>
                <a:gdLst>
                  <a:gd name="T0" fmla="*/ 86 w 137"/>
                  <a:gd name="T1" fmla="*/ 32 h 88"/>
                  <a:gd name="T2" fmla="*/ 44 w 137"/>
                  <a:gd name="T3" fmla="*/ 0 h 88"/>
                  <a:gd name="T4" fmla="*/ 75 w 137"/>
                  <a:gd name="T5" fmla="*/ 36 h 88"/>
                  <a:gd name="T6" fmla="*/ 17 w 137"/>
                  <a:gd name="T7" fmla="*/ 10 h 88"/>
                  <a:gd name="T8" fmla="*/ 59 w 137"/>
                  <a:gd name="T9" fmla="*/ 37 h 88"/>
                  <a:gd name="T10" fmla="*/ 11 w 137"/>
                  <a:gd name="T11" fmla="*/ 41 h 88"/>
                  <a:gd name="T12" fmla="*/ 72 w 137"/>
                  <a:gd name="T13" fmla="*/ 48 h 88"/>
                  <a:gd name="T14" fmla="*/ 25 w 137"/>
                  <a:gd name="T15" fmla="*/ 48 h 88"/>
                  <a:gd name="T16" fmla="*/ 62 w 137"/>
                  <a:gd name="T17" fmla="*/ 58 h 88"/>
                  <a:gd name="T18" fmla="*/ 0 w 137"/>
                  <a:gd name="T19" fmla="*/ 63 h 88"/>
                  <a:gd name="T20" fmla="*/ 46 w 137"/>
                  <a:gd name="T21" fmla="*/ 68 h 88"/>
                  <a:gd name="T22" fmla="*/ 28 w 137"/>
                  <a:gd name="T23" fmla="*/ 88 h 88"/>
                  <a:gd name="T24" fmla="*/ 54 w 137"/>
                  <a:gd name="T25" fmla="*/ 78 h 88"/>
                  <a:gd name="T26" fmla="*/ 98 w 137"/>
                  <a:gd name="T27" fmla="*/ 53 h 88"/>
                  <a:gd name="T28" fmla="*/ 137 w 137"/>
                  <a:gd name="T29" fmla="*/ 55 h 88"/>
                  <a:gd name="T30" fmla="*/ 137 w 137"/>
                  <a:gd name="T31" fmla="*/ 44 h 88"/>
                  <a:gd name="T32" fmla="*/ 86 w 137"/>
                  <a:gd name="T33" fmla="*/ 32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86" y="32"/>
                    </a:moveTo>
                    <a:cubicBezTo>
                      <a:pt x="74" y="26"/>
                      <a:pt x="44" y="0"/>
                      <a:pt x="44" y="0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46" y="68"/>
                      <a:pt x="46" y="68"/>
                      <a:pt x="46" y="6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88"/>
                      <a:pt x="39" y="85"/>
                      <a:pt x="54" y="78"/>
                    </a:cubicBezTo>
                    <a:cubicBezTo>
                      <a:pt x="60" y="75"/>
                      <a:pt x="84" y="55"/>
                      <a:pt x="98" y="53"/>
                    </a:cubicBezTo>
                    <a:cubicBezTo>
                      <a:pt x="107" y="44"/>
                      <a:pt x="130" y="55"/>
                      <a:pt x="137" y="55"/>
                    </a:cubicBezTo>
                    <a:cubicBezTo>
                      <a:pt x="137" y="44"/>
                      <a:pt x="137" y="44"/>
                      <a:pt x="137" y="44"/>
                    </a:cubicBezTo>
                    <a:cubicBezTo>
                      <a:pt x="126" y="41"/>
                      <a:pt x="98" y="37"/>
                      <a:pt x="86" y="3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815"/>
              <p:cNvSpPr/>
              <p:nvPr/>
            </p:nvSpPr>
            <p:spPr bwMode="auto">
              <a:xfrm>
                <a:off x="3059" y="642"/>
                <a:ext cx="253" cy="348"/>
              </a:xfrm>
              <a:custGeom>
                <a:avLst/>
                <a:gdLst>
                  <a:gd name="T0" fmla="*/ 10 w 158"/>
                  <a:gd name="T1" fmla="*/ 127 h 218"/>
                  <a:gd name="T2" fmla="*/ 63 w 158"/>
                  <a:gd name="T3" fmla="*/ 58 h 218"/>
                  <a:gd name="T4" fmla="*/ 89 w 158"/>
                  <a:gd name="T5" fmla="*/ 0 h 218"/>
                  <a:gd name="T6" fmla="*/ 91 w 158"/>
                  <a:gd name="T7" fmla="*/ 47 h 218"/>
                  <a:gd name="T8" fmla="*/ 131 w 158"/>
                  <a:gd name="T9" fmla="*/ 159 h 218"/>
                  <a:gd name="T10" fmla="*/ 41 w 158"/>
                  <a:gd name="T11" fmla="*/ 209 h 218"/>
                  <a:gd name="T12" fmla="*/ 10 w 158"/>
                  <a:gd name="T13" fmla="*/ 12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218">
                    <a:moveTo>
                      <a:pt x="10" y="127"/>
                    </a:moveTo>
                    <a:cubicBezTo>
                      <a:pt x="20" y="73"/>
                      <a:pt x="48" y="78"/>
                      <a:pt x="63" y="58"/>
                    </a:cubicBezTo>
                    <a:cubicBezTo>
                      <a:pt x="81" y="33"/>
                      <a:pt x="89" y="0"/>
                      <a:pt x="89" y="0"/>
                    </a:cubicBezTo>
                    <a:cubicBezTo>
                      <a:pt x="89" y="0"/>
                      <a:pt x="94" y="21"/>
                      <a:pt x="91" y="47"/>
                    </a:cubicBezTo>
                    <a:cubicBezTo>
                      <a:pt x="87" y="76"/>
                      <a:pt x="158" y="102"/>
                      <a:pt x="131" y="159"/>
                    </a:cubicBezTo>
                    <a:cubicBezTo>
                      <a:pt x="111" y="203"/>
                      <a:pt x="70" y="218"/>
                      <a:pt x="41" y="209"/>
                    </a:cubicBezTo>
                    <a:cubicBezTo>
                      <a:pt x="13" y="200"/>
                      <a:pt x="0" y="174"/>
                      <a:pt x="10" y="1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816"/>
              <p:cNvSpPr/>
              <p:nvPr/>
            </p:nvSpPr>
            <p:spPr bwMode="auto">
              <a:xfrm>
                <a:off x="3110" y="651"/>
                <a:ext cx="138" cy="221"/>
              </a:xfrm>
              <a:custGeom>
                <a:avLst/>
                <a:gdLst>
                  <a:gd name="T0" fmla="*/ 34 w 86"/>
                  <a:gd name="T1" fmla="*/ 50 h 138"/>
                  <a:gd name="T2" fmla="*/ 0 w 86"/>
                  <a:gd name="T3" fmla="*/ 89 h 138"/>
                  <a:gd name="T4" fmla="*/ 37 w 86"/>
                  <a:gd name="T5" fmla="*/ 61 h 138"/>
                  <a:gd name="T6" fmla="*/ 8 w 86"/>
                  <a:gd name="T7" fmla="*/ 117 h 138"/>
                  <a:gd name="T8" fmla="*/ 37 w 86"/>
                  <a:gd name="T9" fmla="*/ 77 h 138"/>
                  <a:gd name="T10" fmla="*/ 38 w 86"/>
                  <a:gd name="T11" fmla="*/ 125 h 138"/>
                  <a:gd name="T12" fmla="*/ 50 w 86"/>
                  <a:gd name="T13" fmla="*/ 65 h 138"/>
                  <a:gd name="T14" fmla="*/ 46 w 86"/>
                  <a:gd name="T15" fmla="*/ 112 h 138"/>
                  <a:gd name="T16" fmla="*/ 58 w 86"/>
                  <a:gd name="T17" fmla="*/ 76 h 138"/>
                  <a:gd name="T18" fmla="*/ 59 w 86"/>
                  <a:gd name="T19" fmla="*/ 138 h 138"/>
                  <a:gd name="T20" fmla="*/ 68 w 86"/>
                  <a:gd name="T21" fmla="*/ 92 h 138"/>
                  <a:gd name="T22" fmla="*/ 86 w 86"/>
                  <a:gd name="T23" fmla="*/ 112 h 138"/>
                  <a:gd name="T24" fmla="*/ 78 w 86"/>
                  <a:gd name="T25" fmla="*/ 85 h 138"/>
                  <a:gd name="T26" fmla="*/ 56 w 86"/>
                  <a:gd name="T27" fmla="*/ 40 h 138"/>
                  <a:gd name="T28" fmla="*/ 61 w 86"/>
                  <a:gd name="T29" fmla="*/ 1 h 138"/>
                  <a:gd name="T30" fmla="*/ 50 w 86"/>
                  <a:gd name="T31" fmla="*/ 0 h 138"/>
                  <a:gd name="T32" fmla="*/ 34 w 86"/>
                  <a:gd name="T33" fmla="*/ 5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34" y="50"/>
                    </a:moveTo>
                    <a:cubicBezTo>
                      <a:pt x="28" y="62"/>
                      <a:pt x="0" y="89"/>
                      <a:pt x="0" y="89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37" y="77"/>
                      <a:pt x="37" y="77"/>
                      <a:pt x="37" y="77"/>
                    </a:cubicBezTo>
                    <a:cubicBezTo>
                      <a:pt x="38" y="125"/>
                      <a:pt x="38" y="125"/>
                      <a:pt x="38" y="125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46" y="112"/>
                      <a:pt x="46" y="112"/>
                      <a:pt x="46" y="112"/>
                    </a:cubicBezTo>
                    <a:cubicBezTo>
                      <a:pt x="58" y="76"/>
                      <a:pt x="58" y="76"/>
                      <a:pt x="58" y="76"/>
                    </a:cubicBezTo>
                    <a:cubicBezTo>
                      <a:pt x="59" y="138"/>
                      <a:pt x="59" y="138"/>
                      <a:pt x="59" y="138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86" y="112"/>
                      <a:pt x="86" y="112"/>
                      <a:pt x="86" y="112"/>
                    </a:cubicBezTo>
                    <a:cubicBezTo>
                      <a:pt x="86" y="112"/>
                      <a:pt x="84" y="101"/>
                      <a:pt x="78" y="85"/>
                    </a:cubicBezTo>
                    <a:cubicBezTo>
                      <a:pt x="76" y="79"/>
                      <a:pt x="57" y="54"/>
                      <a:pt x="56" y="40"/>
                    </a:cubicBezTo>
                    <a:cubicBezTo>
                      <a:pt x="48" y="30"/>
                      <a:pt x="61" y="8"/>
                      <a:pt x="61" y="1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6" y="11"/>
                      <a:pt x="40" y="39"/>
                      <a:pt x="34" y="5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817"/>
              <p:cNvSpPr/>
              <p:nvPr/>
            </p:nvSpPr>
            <p:spPr bwMode="auto">
              <a:xfrm>
                <a:off x="3051" y="370"/>
                <a:ext cx="224" cy="342"/>
              </a:xfrm>
              <a:custGeom>
                <a:avLst/>
                <a:gdLst>
                  <a:gd name="T0" fmla="*/ 133 w 140"/>
                  <a:gd name="T1" fmla="*/ 69 h 214"/>
                  <a:gd name="T2" fmla="*/ 104 w 140"/>
                  <a:gd name="T3" fmla="*/ 151 h 214"/>
                  <a:gd name="T4" fmla="*/ 97 w 140"/>
                  <a:gd name="T5" fmla="*/ 214 h 214"/>
                  <a:gd name="T6" fmla="*/ 81 w 140"/>
                  <a:gd name="T7" fmla="*/ 170 h 214"/>
                  <a:gd name="T8" fmla="*/ 8 w 140"/>
                  <a:gd name="T9" fmla="*/ 75 h 214"/>
                  <a:gd name="T10" fmla="*/ 78 w 140"/>
                  <a:gd name="T11" fmla="*/ 0 h 214"/>
                  <a:gd name="T12" fmla="*/ 133 w 140"/>
                  <a:gd name="T13" fmla="*/ 69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133" y="69"/>
                    </a:moveTo>
                    <a:cubicBezTo>
                      <a:pt x="140" y="123"/>
                      <a:pt x="112" y="127"/>
                      <a:pt x="104" y="151"/>
                    </a:cubicBezTo>
                    <a:cubicBezTo>
                      <a:pt x="95" y="180"/>
                      <a:pt x="97" y="214"/>
                      <a:pt x="97" y="214"/>
                    </a:cubicBezTo>
                    <a:cubicBezTo>
                      <a:pt x="97" y="214"/>
                      <a:pt x="86" y="196"/>
                      <a:pt x="81" y="170"/>
                    </a:cubicBezTo>
                    <a:cubicBezTo>
                      <a:pt x="75" y="141"/>
                      <a:pt x="0" y="138"/>
                      <a:pt x="8" y="75"/>
                    </a:cubicBezTo>
                    <a:cubicBezTo>
                      <a:pt x="13" y="27"/>
                      <a:pt x="48" y="0"/>
                      <a:pt x="78" y="0"/>
                    </a:cubicBezTo>
                    <a:cubicBezTo>
                      <a:pt x="108" y="0"/>
                      <a:pt x="128" y="21"/>
                      <a:pt x="133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818"/>
              <p:cNvSpPr/>
              <p:nvPr/>
            </p:nvSpPr>
            <p:spPr bwMode="auto">
              <a:xfrm>
                <a:off x="3104" y="494"/>
                <a:ext cx="142" cy="208"/>
              </a:xfrm>
              <a:custGeom>
                <a:avLst/>
                <a:gdLst>
                  <a:gd name="T0" fmla="*/ 68 w 89"/>
                  <a:gd name="T1" fmla="*/ 75 h 130"/>
                  <a:gd name="T2" fmla="*/ 89 w 89"/>
                  <a:gd name="T3" fmla="*/ 28 h 130"/>
                  <a:gd name="T4" fmla="*/ 62 w 89"/>
                  <a:gd name="T5" fmla="*/ 66 h 130"/>
                  <a:gd name="T6" fmla="*/ 73 w 89"/>
                  <a:gd name="T7" fmla="*/ 3 h 130"/>
                  <a:gd name="T8" fmla="*/ 57 w 89"/>
                  <a:gd name="T9" fmla="*/ 51 h 130"/>
                  <a:gd name="T10" fmla="*/ 42 w 89"/>
                  <a:gd name="T11" fmla="*/ 5 h 130"/>
                  <a:gd name="T12" fmla="*/ 49 w 89"/>
                  <a:gd name="T13" fmla="*/ 66 h 130"/>
                  <a:gd name="T14" fmla="*/ 38 w 89"/>
                  <a:gd name="T15" fmla="*/ 20 h 130"/>
                  <a:gd name="T16" fmla="*/ 38 w 89"/>
                  <a:gd name="T17" fmla="*/ 59 h 130"/>
                  <a:gd name="T18" fmla="*/ 18 w 89"/>
                  <a:gd name="T19" fmla="*/ 0 h 130"/>
                  <a:gd name="T20" fmla="*/ 23 w 89"/>
                  <a:gd name="T21" fmla="*/ 46 h 130"/>
                  <a:gd name="T22" fmla="*/ 0 w 89"/>
                  <a:gd name="T23" fmla="*/ 32 h 130"/>
                  <a:gd name="T24" fmla="*/ 16 w 89"/>
                  <a:gd name="T25" fmla="*/ 56 h 130"/>
                  <a:gd name="T26" fmla="*/ 51 w 89"/>
                  <a:gd name="T27" fmla="*/ 92 h 130"/>
                  <a:gd name="T28" fmla="*/ 58 w 89"/>
                  <a:gd name="T29" fmla="*/ 130 h 130"/>
                  <a:gd name="T30" fmla="*/ 68 w 89"/>
                  <a:gd name="T31" fmla="*/ 128 h 130"/>
                  <a:gd name="T32" fmla="*/ 68 w 89"/>
                  <a:gd name="T33" fmla="*/ 75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0">
                    <a:moveTo>
                      <a:pt x="68" y="75"/>
                    </a:moveTo>
                    <a:cubicBezTo>
                      <a:pt x="71" y="63"/>
                      <a:pt x="89" y="28"/>
                      <a:pt x="89" y="28"/>
                    </a:cubicBezTo>
                    <a:cubicBezTo>
                      <a:pt x="62" y="66"/>
                      <a:pt x="62" y="66"/>
                      <a:pt x="62" y="66"/>
                    </a:cubicBezTo>
                    <a:cubicBezTo>
                      <a:pt x="73" y="3"/>
                      <a:pt x="73" y="3"/>
                      <a:pt x="73" y="3"/>
                    </a:cubicBezTo>
                    <a:cubicBezTo>
                      <a:pt x="57" y="51"/>
                      <a:pt x="57" y="51"/>
                      <a:pt x="57" y="51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6" y="43"/>
                      <a:pt x="16" y="56"/>
                    </a:cubicBezTo>
                    <a:cubicBezTo>
                      <a:pt x="20" y="61"/>
                      <a:pt x="45" y="79"/>
                      <a:pt x="51" y="92"/>
                    </a:cubicBezTo>
                    <a:cubicBezTo>
                      <a:pt x="61" y="99"/>
                      <a:pt x="56" y="124"/>
                      <a:pt x="58" y="130"/>
                    </a:cubicBezTo>
                    <a:cubicBezTo>
                      <a:pt x="68" y="128"/>
                      <a:pt x="68" y="128"/>
                      <a:pt x="68" y="128"/>
                    </a:cubicBezTo>
                    <a:cubicBezTo>
                      <a:pt x="69" y="117"/>
                      <a:pt x="66" y="88"/>
                      <a:pt x="68" y="7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819"/>
              <p:cNvSpPr/>
              <p:nvPr/>
            </p:nvSpPr>
            <p:spPr bwMode="auto">
              <a:xfrm>
                <a:off x="3188" y="416"/>
                <a:ext cx="306" cy="262"/>
              </a:xfrm>
              <a:custGeom>
                <a:avLst/>
                <a:gdLst>
                  <a:gd name="T0" fmla="*/ 144 w 191"/>
                  <a:gd name="T1" fmla="*/ 125 h 164"/>
                  <a:gd name="T2" fmla="*/ 59 w 191"/>
                  <a:gd name="T3" fmla="*/ 140 h 164"/>
                  <a:gd name="T4" fmla="*/ 0 w 191"/>
                  <a:gd name="T5" fmla="*/ 164 h 164"/>
                  <a:gd name="T6" fmla="*/ 30 w 191"/>
                  <a:gd name="T7" fmla="*/ 129 h 164"/>
                  <a:gd name="T8" fmla="*/ 77 w 191"/>
                  <a:gd name="T9" fmla="*/ 19 h 164"/>
                  <a:gd name="T10" fmla="*/ 177 w 191"/>
                  <a:gd name="T11" fmla="*/ 43 h 164"/>
                  <a:gd name="T12" fmla="*/ 144 w 191"/>
                  <a:gd name="T13" fmla="*/ 125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144" y="125"/>
                    </a:moveTo>
                    <a:cubicBezTo>
                      <a:pt x="100" y="158"/>
                      <a:pt x="83" y="135"/>
                      <a:pt x="59" y="140"/>
                    </a:cubicBezTo>
                    <a:cubicBezTo>
                      <a:pt x="28" y="146"/>
                      <a:pt x="0" y="164"/>
                      <a:pt x="0" y="164"/>
                    </a:cubicBezTo>
                    <a:cubicBezTo>
                      <a:pt x="0" y="164"/>
                      <a:pt x="11" y="146"/>
                      <a:pt x="30" y="129"/>
                    </a:cubicBezTo>
                    <a:cubicBezTo>
                      <a:pt x="53" y="110"/>
                      <a:pt x="19" y="43"/>
                      <a:pt x="77" y="19"/>
                    </a:cubicBezTo>
                    <a:cubicBezTo>
                      <a:pt x="121" y="0"/>
                      <a:pt x="162" y="17"/>
                      <a:pt x="177" y="43"/>
                    </a:cubicBezTo>
                    <a:cubicBezTo>
                      <a:pt x="191" y="69"/>
                      <a:pt x="183" y="97"/>
                      <a:pt x="144" y="1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820"/>
              <p:cNvSpPr/>
              <p:nvPr/>
            </p:nvSpPr>
            <p:spPr bwMode="auto">
              <a:xfrm>
                <a:off x="3192" y="509"/>
                <a:ext cx="188" cy="171"/>
              </a:xfrm>
              <a:custGeom>
                <a:avLst/>
                <a:gdLst>
                  <a:gd name="T0" fmla="*/ 53 w 118"/>
                  <a:gd name="T1" fmla="*/ 81 h 107"/>
                  <a:gd name="T2" fmla="*/ 105 w 118"/>
                  <a:gd name="T3" fmla="*/ 75 h 107"/>
                  <a:gd name="T4" fmla="*/ 58 w 118"/>
                  <a:gd name="T5" fmla="*/ 71 h 107"/>
                  <a:gd name="T6" fmla="*/ 118 w 118"/>
                  <a:gd name="T7" fmla="*/ 49 h 107"/>
                  <a:gd name="T8" fmla="*/ 68 w 118"/>
                  <a:gd name="T9" fmla="*/ 59 h 107"/>
                  <a:gd name="T10" fmla="*/ 101 w 118"/>
                  <a:gd name="T11" fmla="*/ 23 h 107"/>
                  <a:gd name="T12" fmla="*/ 51 w 118"/>
                  <a:gd name="T13" fmla="*/ 59 h 107"/>
                  <a:gd name="T14" fmla="*/ 86 w 118"/>
                  <a:gd name="T15" fmla="*/ 27 h 107"/>
                  <a:gd name="T16" fmla="*/ 52 w 118"/>
                  <a:gd name="T17" fmla="*/ 46 h 107"/>
                  <a:gd name="T18" fmla="*/ 94 w 118"/>
                  <a:gd name="T19" fmla="*/ 0 h 107"/>
                  <a:gd name="T20" fmla="*/ 56 w 118"/>
                  <a:gd name="T21" fmla="*/ 27 h 107"/>
                  <a:gd name="T22" fmla="*/ 57 w 118"/>
                  <a:gd name="T23" fmla="*/ 0 h 107"/>
                  <a:gd name="T24" fmla="*/ 44 w 118"/>
                  <a:gd name="T25" fmla="*/ 26 h 107"/>
                  <a:gd name="T26" fmla="*/ 29 w 118"/>
                  <a:gd name="T27" fmla="*/ 74 h 107"/>
                  <a:gd name="T28" fmla="*/ 0 w 118"/>
                  <a:gd name="T29" fmla="*/ 99 h 107"/>
                  <a:gd name="T30" fmla="*/ 7 w 118"/>
                  <a:gd name="T31" fmla="*/ 107 h 107"/>
                  <a:gd name="T32" fmla="*/ 53 w 118"/>
                  <a:gd name="T33" fmla="*/ 8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53" y="81"/>
                    </a:moveTo>
                    <a:cubicBezTo>
                      <a:pt x="65" y="77"/>
                      <a:pt x="105" y="75"/>
                      <a:pt x="105" y="75"/>
                    </a:cubicBezTo>
                    <a:cubicBezTo>
                      <a:pt x="58" y="71"/>
                      <a:pt x="58" y="71"/>
                      <a:pt x="58" y="71"/>
                    </a:cubicBezTo>
                    <a:cubicBezTo>
                      <a:pt x="118" y="49"/>
                      <a:pt x="118" y="49"/>
                      <a:pt x="118" y="49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86" y="27"/>
                      <a:pt x="86" y="27"/>
                      <a:pt x="86" y="27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7" y="0"/>
                      <a:pt x="51" y="10"/>
                      <a:pt x="44" y="26"/>
                    </a:cubicBezTo>
                    <a:cubicBezTo>
                      <a:pt x="42" y="31"/>
                      <a:pt x="38" y="62"/>
                      <a:pt x="29" y="74"/>
                    </a:cubicBezTo>
                    <a:cubicBezTo>
                      <a:pt x="29" y="86"/>
                      <a:pt x="4" y="94"/>
                      <a:pt x="0" y="99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17" y="102"/>
                      <a:pt x="40" y="85"/>
                      <a:pt x="53" y="8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821"/>
              <p:cNvSpPr/>
              <p:nvPr/>
            </p:nvSpPr>
            <p:spPr bwMode="auto">
              <a:xfrm>
                <a:off x="3196" y="618"/>
                <a:ext cx="293" cy="280"/>
              </a:xfrm>
              <a:custGeom>
                <a:avLst/>
                <a:gdLst>
                  <a:gd name="T0" fmla="*/ 63 w 183"/>
                  <a:gd name="T1" fmla="*/ 138 h 175"/>
                  <a:gd name="T2" fmla="*/ 34 w 183"/>
                  <a:gd name="T3" fmla="*/ 56 h 175"/>
                  <a:gd name="T4" fmla="*/ 0 w 183"/>
                  <a:gd name="T5" fmla="*/ 2 h 175"/>
                  <a:gd name="T6" fmla="*/ 40 w 183"/>
                  <a:gd name="T7" fmla="*/ 26 h 175"/>
                  <a:gd name="T8" fmla="*/ 157 w 183"/>
                  <a:gd name="T9" fmla="*/ 53 h 175"/>
                  <a:gd name="T10" fmla="*/ 149 w 183"/>
                  <a:gd name="T11" fmla="*/ 156 h 175"/>
                  <a:gd name="T12" fmla="*/ 63 w 183"/>
                  <a:gd name="T13" fmla="*/ 138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63" y="138"/>
                    </a:moveTo>
                    <a:cubicBezTo>
                      <a:pt x="24" y="100"/>
                      <a:pt x="43" y="79"/>
                      <a:pt x="34" y="56"/>
                    </a:cubicBezTo>
                    <a:cubicBezTo>
                      <a:pt x="23" y="27"/>
                      <a:pt x="0" y="2"/>
                      <a:pt x="0" y="2"/>
                    </a:cubicBezTo>
                    <a:cubicBezTo>
                      <a:pt x="0" y="2"/>
                      <a:pt x="20" y="10"/>
                      <a:pt x="40" y="26"/>
                    </a:cubicBezTo>
                    <a:cubicBezTo>
                      <a:pt x="63" y="45"/>
                      <a:pt x="123" y="0"/>
                      <a:pt x="157" y="53"/>
                    </a:cubicBezTo>
                    <a:cubicBezTo>
                      <a:pt x="183" y="94"/>
                      <a:pt x="173" y="137"/>
                      <a:pt x="149" y="156"/>
                    </a:cubicBezTo>
                    <a:cubicBezTo>
                      <a:pt x="126" y="175"/>
                      <a:pt x="98" y="172"/>
                      <a:pt x="63" y="13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822"/>
              <p:cNvSpPr/>
              <p:nvPr/>
            </p:nvSpPr>
            <p:spPr bwMode="auto">
              <a:xfrm>
                <a:off x="3200" y="622"/>
                <a:ext cx="192" cy="173"/>
              </a:xfrm>
              <a:custGeom>
                <a:avLst/>
                <a:gdLst>
                  <a:gd name="T0" fmla="*/ 33 w 120"/>
                  <a:gd name="T1" fmla="*/ 49 h 108"/>
                  <a:gd name="T2" fmla="*/ 47 w 120"/>
                  <a:gd name="T3" fmla="*/ 99 h 108"/>
                  <a:gd name="T4" fmla="*/ 44 w 120"/>
                  <a:gd name="T5" fmla="*/ 52 h 108"/>
                  <a:gd name="T6" fmla="*/ 75 w 120"/>
                  <a:gd name="T7" fmla="*/ 108 h 108"/>
                  <a:gd name="T8" fmla="*/ 57 w 120"/>
                  <a:gd name="T9" fmla="*/ 61 h 108"/>
                  <a:gd name="T10" fmla="*/ 98 w 120"/>
                  <a:gd name="T11" fmla="*/ 87 h 108"/>
                  <a:gd name="T12" fmla="*/ 54 w 120"/>
                  <a:gd name="T13" fmla="*/ 44 h 108"/>
                  <a:gd name="T14" fmla="*/ 91 w 120"/>
                  <a:gd name="T15" fmla="*/ 72 h 108"/>
                  <a:gd name="T16" fmla="*/ 67 w 120"/>
                  <a:gd name="T17" fmla="*/ 43 h 108"/>
                  <a:gd name="T18" fmla="*/ 120 w 120"/>
                  <a:gd name="T19" fmla="*/ 76 h 108"/>
                  <a:gd name="T20" fmla="*/ 86 w 120"/>
                  <a:gd name="T21" fmla="*/ 44 h 108"/>
                  <a:gd name="T22" fmla="*/ 113 w 120"/>
                  <a:gd name="T23" fmla="*/ 39 h 108"/>
                  <a:gd name="T24" fmla="*/ 86 w 120"/>
                  <a:gd name="T25" fmla="*/ 31 h 108"/>
                  <a:gd name="T26" fmla="*/ 36 w 120"/>
                  <a:gd name="T27" fmla="*/ 25 h 108"/>
                  <a:gd name="T28" fmla="*/ 6 w 120"/>
                  <a:gd name="T29" fmla="*/ 0 h 108"/>
                  <a:gd name="T30" fmla="*/ 0 w 120"/>
                  <a:gd name="T31" fmla="*/ 8 h 108"/>
                  <a:gd name="T32" fmla="*/ 33 w 120"/>
                  <a:gd name="T33" fmla="*/ 4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33" y="49"/>
                    </a:moveTo>
                    <a:cubicBezTo>
                      <a:pt x="39" y="61"/>
                      <a:pt x="47" y="99"/>
                      <a:pt x="47" y="99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75" y="108"/>
                      <a:pt x="75" y="108"/>
                      <a:pt x="75" y="108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98" y="87"/>
                      <a:pt x="98" y="87"/>
                      <a:pt x="98" y="87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91" y="72"/>
                      <a:pt x="91" y="72"/>
                      <a:pt x="91" y="72"/>
                    </a:cubicBezTo>
                    <a:cubicBezTo>
                      <a:pt x="67" y="43"/>
                      <a:pt x="67" y="43"/>
                      <a:pt x="67" y="43"/>
                    </a:cubicBezTo>
                    <a:cubicBezTo>
                      <a:pt x="120" y="76"/>
                      <a:pt x="120" y="76"/>
                      <a:pt x="120" y="76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113" y="39"/>
                      <a:pt x="113" y="39"/>
                      <a:pt x="113" y="39"/>
                    </a:cubicBezTo>
                    <a:cubicBezTo>
                      <a:pt x="113" y="39"/>
                      <a:pt x="102" y="35"/>
                      <a:pt x="86" y="31"/>
                    </a:cubicBezTo>
                    <a:cubicBezTo>
                      <a:pt x="79" y="30"/>
                      <a:pt x="49" y="32"/>
                      <a:pt x="36" y="25"/>
                    </a:cubicBezTo>
                    <a:cubicBezTo>
                      <a:pt x="24" y="26"/>
                      <a:pt x="12" y="3"/>
                      <a:pt x="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6" y="18"/>
                      <a:pt x="26" y="37"/>
                      <a:pt x="33" y="4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823"/>
              <p:cNvSpPr/>
              <p:nvPr/>
            </p:nvSpPr>
            <p:spPr bwMode="auto">
              <a:xfrm>
                <a:off x="3100" y="578"/>
                <a:ext cx="178" cy="177"/>
              </a:xfrm>
              <a:custGeom>
                <a:avLst/>
                <a:gdLst>
                  <a:gd name="T0" fmla="*/ 111 w 111"/>
                  <a:gd name="T1" fmla="*/ 56 h 111"/>
                  <a:gd name="T2" fmla="*/ 90 w 111"/>
                  <a:gd name="T3" fmla="*/ 63 h 111"/>
                  <a:gd name="T4" fmla="*/ 107 w 111"/>
                  <a:gd name="T5" fmla="*/ 77 h 111"/>
                  <a:gd name="T6" fmla="*/ 85 w 111"/>
                  <a:gd name="T7" fmla="*/ 76 h 111"/>
                  <a:gd name="T8" fmla="*/ 95 w 111"/>
                  <a:gd name="T9" fmla="*/ 95 h 111"/>
                  <a:gd name="T10" fmla="*/ 75 w 111"/>
                  <a:gd name="T11" fmla="*/ 85 h 111"/>
                  <a:gd name="T12" fmla="*/ 77 w 111"/>
                  <a:gd name="T13" fmla="*/ 107 h 111"/>
                  <a:gd name="T14" fmla="*/ 62 w 111"/>
                  <a:gd name="T15" fmla="*/ 91 h 111"/>
                  <a:gd name="T16" fmla="*/ 55 w 111"/>
                  <a:gd name="T17" fmla="*/ 111 h 111"/>
                  <a:gd name="T18" fmla="*/ 48 w 111"/>
                  <a:gd name="T19" fmla="*/ 91 h 111"/>
                  <a:gd name="T20" fmla="*/ 34 w 111"/>
                  <a:gd name="T21" fmla="*/ 107 h 111"/>
                  <a:gd name="T22" fmla="*/ 36 w 111"/>
                  <a:gd name="T23" fmla="*/ 85 h 111"/>
                  <a:gd name="T24" fmla="*/ 16 w 111"/>
                  <a:gd name="T25" fmla="*/ 95 h 111"/>
                  <a:gd name="T26" fmla="*/ 26 w 111"/>
                  <a:gd name="T27" fmla="*/ 76 h 111"/>
                  <a:gd name="T28" fmla="*/ 4 w 111"/>
                  <a:gd name="T29" fmla="*/ 77 h 111"/>
                  <a:gd name="T30" fmla="*/ 20 w 111"/>
                  <a:gd name="T31" fmla="*/ 63 h 111"/>
                  <a:gd name="T32" fmla="*/ 0 w 111"/>
                  <a:gd name="T33" fmla="*/ 56 h 111"/>
                  <a:gd name="T34" fmla="*/ 20 w 111"/>
                  <a:gd name="T35" fmla="*/ 49 h 111"/>
                  <a:gd name="T36" fmla="*/ 4 w 111"/>
                  <a:gd name="T37" fmla="*/ 35 h 111"/>
                  <a:gd name="T38" fmla="*/ 26 w 111"/>
                  <a:gd name="T39" fmla="*/ 36 h 111"/>
                  <a:gd name="T40" fmla="*/ 16 w 111"/>
                  <a:gd name="T41" fmla="*/ 17 h 111"/>
                  <a:gd name="T42" fmla="*/ 36 w 111"/>
                  <a:gd name="T43" fmla="*/ 26 h 111"/>
                  <a:gd name="T44" fmla="*/ 34 w 111"/>
                  <a:gd name="T45" fmla="*/ 5 h 111"/>
                  <a:gd name="T46" fmla="*/ 48 w 111"/>
                  <a:gd name="T47" fmla="*/ 21 h 111"/>
                  <a:gd name="T48" fmla="*/ 55 w 111"/>
                  <a:gd name="T49" fmla="*/ 0 h 111"/>
                  <a:gd name="T50" fmla="*/ 62 w 111"/>
                  <a:gd name="T51" fmla="*/ 21 h 111"/>
                  <a:gd name="T52" fmla="*/ 77 w 111"/>
                  <a:gd name="T53" fmla="*/ 5 h 111"/>
                  <a:gd name="T54" fmla="*/ 75 w 111"/>
                  <a:gd name="T55" fmla="*/ 26 h 111"/>
                  <a:gd name="T56" fmla="*/ 95 w 111"/>
                  <a:gd name="T57" fmla="*/ 17 h 111"/>
                  <a:gd name="T58" fmla="*/ 85 w 111"/>
                  <a:gd name="T59" fmla="*/ 36 h 111"/>
                  <a:gd name="T60" fmla="*/ 107 w 111"/>
                  <a:gd name="T61" fmla="*/ 35 h 111"/>
                  <a:gd name="T62" fmla="*/ 90 w 111"/>
                  <a:gd name="T63" fmla="*/ 49 h 111"/>
                  <a:gd name="T64" fmla="*/ 111 w 111"/>
                  <a:gd name="T65" fmla="*/ 56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111" y="56"/>
                    </a:moveTo>
                    <a:cubicBezTo>
                      <a:pt x="111" y="59"/>
                      <a:pt x="91" y="60"/>
                      <a:pt x="90" y="63"/>
                    </a:cubicBezTo>
                    <a:cubicBezTo>
                      <a:pt x="90" y="66"/>
                      <a:pt x="108" y="74"/>
                      <a:pt x="107" y="77"/>
                    </a:cubicBezTo>
                    <a:cubicBezTo>
                      <a:pt x="105" y="80"/>
                      <a:pt x="87" y="73"/>
                      <a:pt x="85" y="76"/>
                    </a:cubicBezTo>
                    <a:cubicBezTo>
                      <a:pt x="83" y="78"/>
                      <a:pt x="97" y="93"/>
                      <a:pt x="95" y="95"/>
                    </a:cubicBezTo>
                    <a:cubicBezTo>
                      <a:pt x="92" y="97"/>
                      <a:pt x="78" y="84"/>
                      <a:pt x="75" y="85"/>
                    </a:cubicBezTo>
                    <a:cubicBezTo>
                      <a:pt x="73" y="87"/>
                      <a:pt x="79" y="106"/>
                      <a:pt x="77" y="107"/>
                    </a:cubicBezTo>
                    <a:cubicBezTo>
                      <a:pt x="74" y="108"/>
                      <a:pt x="65" y="90"/>
                      <a:pt x="62" y="91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1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2" y="106"/>
                      <a:pt x="38" y="87"/>
                      <a:pt x="36" y="85"/>
                    </a:cubicBezTo>
                    <a:cubicBezTo>
                      <a:pt x="33" y="84"/>
                      <a:pt x="18" y="97"/>
                      <a:pt x="16" y="95"/>
                    </a:cubicBezTo>
                    <a:cubicBezTo>
                      <a:pt x="14" y="93"/>
                      <a:pt x="27" y="78"/>
                      <a:pt x="26" y="76"/>
                    </a:cubicBezTo>
                    <a:cubicBezTo>
                      <a:pt x="24" y="73"/>
                      <a:pt x="5" y="80"/>
                      <a:pt x="4" y="77"/>
                    </a:cubicBezTo>
                    <a:cubicBezTo>
                      <a:pt x="3" y="74"/>
                      <a:pt x="21" y="66"/>
                      <a:pt x="20" y="63"/>
                    </a:cubicBezTo>
                    <a:cubicBezTo>
                      <a:pt x="20" y="60"/>
                      <a:pt x="0" y="59"/>
                      <a:pt x="0" y="56"/>
                    </a:cubicBezTo>
                    <a:cubicBezTo>
                      <a:pt x="0" y="53"/>
                      <a:pt x="20" y="52"/>
                      <a:pt x="20" y="49"/>
                    </a:cubicBezTo>
                    <a:cubicBezTo>
                      <a:pt x="21" y="46"/>
                      <a:pt x="3" y="37"/>
                      <a:pt x="4" y="35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9"/>
                      <a:pt x="16" y="17"/>
                    </a:cubicBezTo>
                    <a:cubicBezTo>
                      <a:pt x="18" y="15"/>
                      <a:pt x="33" y="28"/>
                      <a:pt x="36" y="26"/>
                    </a:cubicBezTo>
                    <a:cubicBezTo>
                      <a:pt x="38" y="24"/>
                      <a:pt x="32" y="6"/>
                      <a:pt x="34" y="5"/>
                    </a:cubicBezTo>
                    <a:cubicBezTo>
                      <a:pt x="37" y="4"/>
                      <a:pt x="46" y="21"/>
                      <a:pt x="48" y="21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1"/>
                    </a:cubicBezTo>
                    <a:cubicBezTo>
                      <a:pt x="65" y="21"/>
                      <a:pt x="74" y="4"/>
                      <a:pt x="77" y="5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8"/>
                      <a:pt x="92" y="15"/>
                      <a:pt x="95" y="17"/>
                    </a:cubicBezTo>
                    <a:cubicBezTo>
                      <a:pt x="97" y="19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5"/>
                    </a:cubicBezTo>
                    <a:cubicBezTo>
                      <a:pt x="108" y="37"/>
                      <a:pt x="90" y="46"/>
                      <a:pt x="90" y="49"/>
                    </a:cubicBezTo>
                    <a:cubicBezTo>
                      <a:pt x="91" y="52"/>
                      <a:pt x="111" y="53"/>
                      <a:pt x="111" y="56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824"/>
              <p:cNvSpPr/>
              <p:nvPr/>
            </p:nvSpPr>
            <p:spPr bwMode="auto">
              <a:xfrm>
                <a:off x="3140" y="618"/>
                <a:ext cx="98" cy="97"/>
              </a:xfrm>
              <a:custGeom>
                <a:avLst/>
                <a:gdLst>
                  <a:gd name="T0" fmla="*/ 61 w 61"/>
                  <a:gd name="T1" fmla="*/ 31 h 61"/>
                  <a:gd name="T2" fmla="*/ 50 w 61"/>
                  <a:gd name="T3" fmla="*/ 35 h 61"/>
                  <a:gd name="T4" fmla="*/ 59 w 61"/>
                  <a:gd name="T5" fmla="*/ 42 h 61"/>
                  <a:gd name="T6" fmla="*/ 47 w 61"/>
                  <a:gd name="T7" fmla="*/ 42 h 61"/>
                  <a:gd name="T8" fmla="*/ 52 w 61"/>
                  <a:gd name="T9" fmla="*/ 52 h 61"/>
                  <a:gd name="T10" fmla="*/ 41 w 61"/>
                  <a:gd name="T11" fmla="*/ 47 h 61"/>
                  <a:gd name="T12" fmla="*/ 42 w 61"/>
                  <a:gd name="T13" fmla="*/ 59 h 61"/>
                  <a:gd name="T14" fmla="*/ 34 w 61"/>
                  <a:gd name="T15" fmla="*/ 50 h 61"/>
                  <a:gd name="T16" fmla="*/ 30 w 61"/>
                  <a:gd name="T17" fmla="*/ 61 h 61"/>
                  <a:gd name="T18" fmla="*/ 27 w 61"/>
                  <a:gd name="T19" fmla="*/ 50 h 61"/>
                  <a:gd name="T20" fmla="*/ 19 w 61"/>
                  <a:gd name="T21" fmla="*/ 59 h 61"/>
                  <a:gd name="T22" fmla="*/ 20 w 61"/>
                  <a:gd name="T23" fmla="*/ 47 h 61"/>
                  <a:gd name="T24" fmla="*/ 9 w 61"/>
                  <a:gd name="T25" fmla="*/ 52 h 61"/>
                  <a:gd name="T26" fmla="*/ 14 w 61"/>
                  <a:gd name="T27" fmla="*/ 42 h 61"/>
                  <a:gd name="T28" fmla="*/ 2 w 61"/>
                  <a:gd name="T29" fmla="*/ 42 h 61"/>
                  <a:gd name="T30" fmla="*/ 11 w 61"/>
                  <a:gd name="T31" fmla="*/ 35 h 61"/>
                  <a:gd name="T32" fmla="*/ 0 w 61"/>
                  <a:gd name="T33" fmla="*/ 31 h 61"/>
                  <a:gd name="T34" fmla="*/ 11 w 61"/>
                  <a:gd name="T35" fmla="*/ 27 h 61"/>
                  <a:gd name="T36" fmla="*/ 2 w 61"/>
                  <a:gd name="T37" fmla="*/ 19 h 61"/>
                  <a:gd name="T38" fmla="*/ 14 w 61"/>
                  <a:gd name="T39" fmla="*/ 20 h 61"/>
                  <a:gd name="T40" fmla="*/ 9 w 61"/>
                  <a:gd name="T41" fmla="*/ 9 h 61"/>
                  <a:gd name="T42" fmla="*/ 20 w 61"/>
                  <a:gd name="T43" fmla="*/ 14 h 61"/>
                  <a:gd name="T44" fmla="*/ 19 w 61"/>
                  <a:gd name="T45" fmla="*/ 3 h 61"/>
                  <a:gd name="T46" fmla="*/ 27 w 61"/>
                  <a:gd name="T47" fmla="*/ 11 h 61"/>
                  <a:gd name="T48" fmla="*/ 30 w 61"/>
                  <a:gd name="T49" fmla="*/ 0 h 61"/>
                  <a:gd name="T50" fmla="*/ 34 w 61"/>
                  <a:gd name="T51" fmla="*/ 11 h 61"/>
                  <a:gd name="T52" fmla="*/ 42 w 61"/>
                  <a:gd name="T53" fmla="*/ 3 h 61"/>
                  <a:gd name="T54" fmla="*/ 41 w 61"/>
                  <a:gd name="T55" fmla="*/ 14 h 61"/>
                  <a:gd name="T56" fmla="*/ 52 w 61"/>
                  <a:gd name="T57" fmla="*/ 9 h 61"/>
                  <a:gd name="T58" fmla="*/ 47 w 61"/>
                  <a:gd name="T59" fmla="*/ 20 h 61"/>
                  <a:gd name="T60" fmla="*/ 59 w 61"/>
                  <a:gd name="T61" fmla="*/ 19 h 61"/>
                  <a:gd name="T62" fmla="*/ 50 w 61"/>
                  <a:gd name="T63" fmla="*/ 27 h 61"/>
                  <a:gd name="T64" fmla="*/ 61 w 61"/>
                  <a:gd name="T65" fmla="*/ 3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61" y="31"/>
                    </a:moveTo>
                    <a:cubicBezTo>
                      <a:pt x="61" y="32"/>
                      <a:pt x="50" y="33"/>
                      <a:pt x="50" y="35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2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50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50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2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5"/>
                    </a:cubicBezTo>
                    <a:cubicBezTo>
                      <a:pt x="11" y="33"/>
                      <a:pt x="0" y="32"/>
                      <a:pt x="0" y="31"/>
                    </a:cubicBez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1"/>
                      <a:pt x="2" y="19"/>
                    </a:cubicBezTo>
                    <a:cubicBezTo>
                      <a:pt x="3" y="18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4"/>
                      <a:pt x="17" y="3"/>
                      <a:pt x="19" y="3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3"/>
                    </a:cubicBezTo>
                    <a:cubicBezTo>
                      <a:pt x="44" y="3"/>
                      <a:pt x="40" y="14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8"/>
                      <a:pt x="59" y="19"/>
                    </a:cubicBezTo>
                    <a:cubicBezTo>
                      <a:pt x="59" y="21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825"/>
              <p:cNvSpPr/>
              <p:nvPr/>
            </p:nvSpPr>
            <p:spPr bwMode="auto">
              <a:xfrm>
                <a:off x="2211" y="2715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4 w 151"/>
                  <a:gd name="T9" fmla="*/ 90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8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9" y="55"/>
                      <a:pt x="85" y="105"/>
                      <a:pt x="44" y="90"/>
                    </a:cubicBezTo>
                    <a:cubicBezTo>
                      <a:pt x="13" y="78"/>
                      <a:pt x="0" y="50"/>
                      <a:pt x="5" y="30"/>
                    </a:cubicBezTo>
                    <a:cubicBezTo>
                      <a:pt x="10" y="10"/>
                      <a:pt x="27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826"/>
              <p:cNvSpPr/>
              <p:nvPr/>
            </p:nvSpPr>
            <p:spPr bwMode="auto">
              <a:xfrm>
                <a:off x="2295" y="2744"/>
                <a:ext cx="151" cy="96"/>
              </a:xfrm>
              <a:custGeom>
                <a:avLst/>
                <a:gdLst>
                  <a:gd name="T0" fmla="*/ 60 w 95"/>
                  <a:gd name="T1" fmla="*/ 21 h 60"/>
                  <a:gd name="T2" fmla="*/ 31 w 95"/>
                  <a:gd name="T3" fmla="*/ 0 h 60"/>
                  <a:gd name="T4" fmla="*/ 52 w 95"/>
                  <a:gd name="T5" fmla="*/ 24 h 60"/>
                  <a:gd name="T6" fmla="*/ 12 w 95"/>
                  <a:gd name="T7" fmla="*/ 6 h 60"/>
                  <a:gd name="T8" fmla="*/ 41 w 95"/>
                  <a:gd name="T9" fmla="*/ 25 h 60"/>
                  <a:gd name="T10" fmla="*/ 8 w 95"/>
                  <a:gd name="T11" fmla="*/ 28 h 60"/>
                  <a:gd name="T12" fmla="*/ 50 w 95"/>
                  <a:gd name="T13" fmla="*/ 33 h 60"/>
                  <a:gd name="T14" fmla="*/ 17 w 95"/>
                  <a:gd name="T15" fmla="*/ 33 h 60"/>
                  <a:gd name="T16" fmla="*/ 43 w 95"/>
                  <a:gd name="T17" fmla="*/ 39 h 60"/>
                  <a:gd name="T18" fmla="*/ 0 w 95"/>
                  <a:gd name="T19" fmla="*/ 43 h 60"/>
                  <a:gd name="T20" fmla="*/ 32 w 95"/>
                  <a:gd name="T21" fmla="*/ 47 h 60"/>
                  <a:gd name="T22" fmla="*/ 19 w 95"/>
                  <a:gd name="T23" fmla="*/ 60 h 60"/>
                  <a:gd name="T24" fmla="*/ 38 w 95"/>
                  <a:gd name="T25" fmla="*/ 53 h 60"/>
                  <a:gd name="T26" fmla="*/ 68 w 95"/>
                  <a:gd name="T27" fmla="*/ 36 h 60"/>
                  <a:gd name="T28" fmla="*/ 95 w 95"/>
                  <a:gd name="T29" fmla="*/ 37 h 60"/>
                  <a:gd name="T30" fmla="*/ 95 w 95"/>
                  <a:gd name="T31" fmla="*/ 30 h 60"/>
                  <a:gd name="T32" fmla="*/ 60 w 95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60">
                    <a:moveTo>
                      <a:pt x="60" y="21"/>
                    </a:moveTo>
                    <a:cubicBezTo>
                      <a:pt x="51" y="18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8" y="53"/>
                    </a:cubicBezTo>
                    <a:cubicBezTo>
                      <a:pt x="42" y="51"/>
                      <a:pt x="58" y="38"/>
                      <a:pt x="68" y="36"/>
                    </a:cubicBezTo>
                    <a:cubicBezTo>
                      <a:pt x="74" y="30"/>
                      <a:pt x="90" y="38"/>
                      <a:pt x="95" y="37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87" y="28"/>
                      <a:pt x="68" y="25"/>
                      <a:pt x="60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827"/>
              <p:cNvSpPr/>
              <p:nvPr/>
            </p:nvSpPr>
            <p:spPr bwMode="auto">
              <a:xfrm>
                <a:off x="2338" y="2779"/>
                <a:ext cx="172" cy="240"/>
              </a:xfrm>
              <a:custGeom>
                <a:avLst/>
                <a:gdLst>
                  <a:gd name="T0" fmla="*/ 6 w 108"/>
                  <a:gd name="T1" fmla="*/ 87 h 150"/>
                  <a:gd name="T2" fmla="*/ 43 w 108"/>
                  <a:gd name="T3" fmla="*/ 40 h 150"/>
                  <a:gd name="T4" fmla="*/ 61 w 108"/>
                  <a:gd name="T5" fmla="*/ 0 h 150"/>
                  <a:gd name="T6" fmla="*/ 62 w 108"/>
                  <a:gd name="T7" fmla="*/ 32 h 150"/>
                  <a:gd name="T8" fmla="*/ 90 w 108"/>
                  <a:gd name="T9" fmla="*/ 110 h 150"/>
                  <a:gd name="T10" fmla="*/ 28 w 108"/>
                  <a:gd name="T11" fmla="*/ 144 h 150"/>
                  <a:gd name="T12" fmla="*/ 6 w 108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8" h="150">
                    <a:moveTo>
                      <a:pt x="6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5" y="22"/>
                      <a:pt x="61" y="0"/>
                      <a:pt x="61" y="0"/>
                    </a:cubicBezTo>
                    <a:cubicBezTo>
                      <a:pt x="61" y="0"/>
                      <a:pt x="64" y="14"/>
                      <a:pt x="62" y="32"/>
                    </a:cubicBezTo>
                    <a:cubicBezTo>
                      <a:pt x="60" y="52"/>
                      <a:pt x="108" y="70"/>
                      <a:pt x="90" y="110"/>
                    </a:cubicBezTo>
                    <a:cubicBezTo>
                      <a:pt x="76" y="140"/>
                      <a:pt x="48" y="150"/>
                      <a:pt x="28" y="144"/>
                    </a:cubicBezTo>
                    <a:cubicBezTo>
                      <a:pt x="8" y="138"/>
                      <a:pt x="0" y="120"/>
                      <a:pt x="6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828"/>
              <p:cNvSpPr/>
              <p:nvPr/>
            </p:nvSpPr>
            <p:spPr bwMode="auto">
              <a:xfrm>
                <a:off x="2373" y="2786"/>
                <a:ext cx="94" cy="152"/>
              </a:xfrm>
              <a:custGeom>
                <a:avLst/>
                <a:gdLst>
                  <a:gd name="T0" fmla="*/ 23 w 59"/>
                  <a:gd name="T1" fmla="*/ 34 h 95"/>
                  <a:gd name="T2" fmla="*/ 0 w 59"/>
                  <a:gd name="T3" fmla="*/ 61 h 95"/>
                  <a:gd name="T4" fmla="*/ 25 w 59"/>
                  <a:gd name="T5" fmla="*/ 42 h 95"/>
                  <a:gd name="T6" fmla="*/ 5 w 59"/>
                  <a:gd name="T7" fmla="*/ 81 h 95"/>
                  <a:gd name="T8" fmla="*/ 25 w 59"/>
                  <a:gd name="T9" fmla="*/ 53 h 95"/>
                  <a:gd name="T10" fmla="*/ 26 w 59"/>
                  <a:gd name="T11" fmla="*/ 86 h 95"/>
                  <a:gd name="T12" fmla="*/ 34 w 59"/>
                  <a:gd name="T13" fmla="*/ 45 h 95"/>
                  <a:gd name="T14" fmla="*/ 32 w 59"/>
                  <a:gd name="T15" fmla="*/ 77 h 95"/>
                  <a:gd name="T16" fmla="*/ 40 w 59"/>
                  <a:gd name="T17" fmla="*/ 52 h 95"/>
                  <a:gd name="T18" fmla="*/ 40 w 59"/>
                  <a:gd name="T19" fmla="*/ 95 h 95"/>
                  <a:gd name="T20" fmla="*/ 46 w 59"/>
                  <a:gd name="T21" fmla="*/ 63 h 95"/>
                  <a:gd name="T22" fmla="*/ 59 w 59"/>
                  <a:gd name="T23" fmla="*/ 77 h 95"/>
                  <a:gd name="T24" fmla="*/ 53 w 59"/>
                  <a:gd name="T25" fmla="*/ 58 h 95"/>
                  <a:gd name="T26" fmla="*/ 38 w 59"/>
                  <a:gd name="T27" fmla="*/ 27 h 95"/>
                  <a:gd name="T28" fmla="*/ 42 w 59"/>
                  <a:gd name="T29" fmla="*/ 1 h 95"/>
                  <a:gd name="T30" fmla="*/ 34 w 59"/>
                  <a:gd name="T31" fmla="*/ 0 h 95"/>
                  <a:gd name="T32" fmla="*/ 23 w 59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23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5"/>
                      <a:pt x="40" y="95"/>
                      <a:pt x="40" y="95"/>
                    </a:cubicBezTo>
                    <a:cubicBezTo>
                      <a:pt x="46" y="63"/>
                      <a:pt x="46" y="63"/>
                      <a:pt x="46" y="63"/>
                    </a:cubicBezTo>
                    <a:cubicBezTo>
                      <a:pt x="59" y="77"/>
                      <a:pt x="59" y="77"/>
                      <a:pt x="59" y="77"/>
                    </a:cubicBezTo>
                    <a:cubicBezTo>
                      <a:pt x="59" y="77"/>
                      <a:pt x="57" y="69"/>
                      <a:pt x="53" y="58"/>
                    </a:cubicBezTo>
                    <a:cubicBezTo>
                      <a:pt x="52" y="54"/>
                      <a:pt x="39" y="37"/>
                      <a:pt x="38" y="27"/>
                    </a:cubicBezTo>
                    <a:cubicBezTo>
                      <a:pt x="33" y="21"/>
                      <a:pt x="42" y="5"/>
                      <a:pt x="42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1" y="7"/>
                      <a:pt x="28" y="27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829"/>
              <p:cNvSpPr/>
              <p:nvPr/>
            </p:nvSpPr>
            <p:spPr bwMode="auto">
              <a:xfrm>
                <a:off x="2331" y="2592"/>
                <a:ext cx="155" cy="235"/>
              </a:xfrm>
              <a:custGeom>
                <a:avLst/>
                <a:gdLst>
                  <a:gd name="T0" fmla="*/ 92 w 97"/>
                  <a:gd name="T1" fmla="*/ 47 h 147"/>
                  <a:gd name="T2" fmla="*/ 72 w 97"/>
                  <a:gd name="T3" fmla="*/ 103 h 147"/>
                  <a:gd name="T4" fmla="*/ 67 w 97"/>
                  <a:gd name="T5" fmla="*/ 147 h 147"/>
                  <a:gd name="T6" fmla="*/ 56 w 97"/>
                  <a:gd name="T7" fmla="*/ 116 h 147"/>
                  <a:gd name="T8" fmla="*/ 5 w 97"/>
                  <a:gd name="T9" fmla="*/ 51 h 147"/>
                  <a:gd name="T10" fmla="*/ 54 w 97"/>
                  <a:gd name="T11" fmla="*/ 0 h 147"/>
                  <a:gd name="T12" fmla="*/ 92 w 97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92" y="47"/>
                    </a:moveTo>
                    <a:cubicBezTo>
                      <a:pt x="97" y="85"/>
                      <a:pt x="77" y="87"/>
                      <a:pt x="72" y="103"/>
                    </a:cubicBezTo>
                    <a:cubicBezTo>
                      <a:pt x="65" y="124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6" y="116"/>
                    </a:cubicBezTo>
                    <a:cubicBezTo>
                      <a:pt x="52" y="96"/>
                      <a:pt x="0" y="95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5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830"/>
              <p:cNvSpPr/>
              <p:nvPr/>
            </p:nvSpPr>
            <p:spPr bwMode="auto">
              <a:xfrm>
                <a:off x="2368" y="2677"/>
                <a:ext cx="98" cy="144"/>
              </a:xfrm>
              <a:custGeom>
                <a:avLst/>
                <a:gdLst>
                  <a:gd name="T0" fmla="*/ 47 w 61"/>
                  <a:gd name="T1" fmla="*/ 52 h 90"/>
                  <a:gd name="T2" fmla="*/ 61 w 61"/>
                  <a:gd name="T3" fmla="*/ 19 h 90"/>
                  <a:gd name="T4" fmla="*/ 43 w 61"/>
                  <a:gd name="T5" fmla="*/ 46 h 90"/>
                  <a:gd name="T6" fmla="*/ 50 w 61"/>
                  <a:gd name="T7" fmla="*/ 2 h 90"/>
                  <a:gd name="T8" fmla="*/ 39 w 61"/>
                  <a:gd name="T9" fmla="*/ 35 h 90"/>
                  <a:gd name="T10" fmla="*/ 29 w 61"/>
                  <a:gd name="T11" fmla="*/ 4 h 90"/>
                  <a:gd name="T12" fmla="*/ 34 w 61"/>
                  <a:gd name="T13" fmla="*/ 46 h 90"/>
                  <a:gd name="T14" fmla="*/ 26 w 61"/>
                  <a:gd name="T15" fmla="*/ 14 h 90"/>
                  <a:gd name="T16" fmla="*/ 26 w 61"/>
                  <a:gd name="T17" fmla="*/ 41 h 90"/>
                  <a:gd name="T18" fmla="*/ 12 w 61"/>
                  <a:gd name="T19" fmla="*/ 0 h 90"/>
                  <a:gd name="T20" fmla="*/ 16 w 61"/>
                  <a:gd name="T21" fmla="*/ 32 h 90"/>
                  <a:gd name="T22" fmla="*/ 0 w 61"/>
                  <a:gd name="T23" fmla="*/ 22 h 90"/>
                  <a:gd name="T24" fmla="*/ 11 w 61"/>
                  <a:gd name="T25" fmla="*/ 39 h 90"/>
                  <a:gd name="T26" fmla="*/ 35 w 61"/>
                  <a:gd name="T27" fmla="*/ 64 h 90"/>
                  <a:gd name="T28" fmla="*/ 40 w 61"/>
                  <a:gd name="T29" fmla="*/ 90 h 90"/>
                  <a:gd name="T30" fmla="*/ 47 w 61"/>
                  <a:gd name="T31" fmla="*/ 88 h 90"/>
                  <a:gd name="T32" fmla="*/ 47 w 61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1" h="90">
                    <a:moveTo>
                      <a:pt x="47" y="52"/>
                    </a:moveTo>
                    <a:cubicBezTo>
                      <a:pt x="49" y="43"/>
                      <a:pt x="61" y="19"/>
                      <a:pt x="61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1" y="39"/>
                    </a:cubicBezTo>
                    <a:cubicBezTo>
                      <a:pt x="14" y="42"/>
                      <a:pt x="31" y="55"/>
                      <a:pt x="35" y="64"/>
                    </a:cubicBezTo>
                    <a:cubicBezTo>
                      <a:pt x="42" y="68"/>
                      <a:pt x="38" y="86"/>
                      <a:pt x="40" y="90"/>
                    </a:cubicBezTo>
                    <a:cubicBezTo>
                      <a:pt x="47" y="88"/>
                      <a:pt x="47" y="88"/>
                      <a:pt x="47" y="88"/>
                    </a:cubicBezTo>
                    <a:cubicBezTo>
                      <a:pt x="48" y="81"/>
                      <a:pt x="45" y="61"/>
                      <a:pt x="47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831"/>
              <p:cNvSpPr/>
              <p:nvPr/>
            </p:nvSpPr>
            <p:spPr bwMode="auto">
              <a:xfrm>
                <a:off x="2426" y="2622"/>
                <a:ext cx="212" cy="183"/>
              </a:xfrm>
              <a:custGeom>
                <a:avLst/>
                <a:gdLst>
                  <a:gd name="T0" fmla="*/ 100 w 133"/>
                  <a:gd name="T1" fmla="*/ 87 h 114"/>
                  <a:gd name="T2" fmla="*/ 41 w 133"/>
                  <a:gd name="T3" fmla="*/ 97 h 114"/>
                  <a:gd name="T4" fmla="*/ 0 w 133"/>
                  <a:gd name="T5" fmla="*/ 114 h 114"/>
                  <a:gd name="T6" fmla="*/ 21 w 133"/>
                  <a:gd name="T7" fmla="*/ 89 h 114"/>
                  <a:gd name="T8" fmla="*/ 54 w 133"/>
                  <a:gd name="T9" fmla="*/ 13 h 114"/>
                  <a:gd name="T10" fmla="*/ 122 w 133"/>
                  <a:gd name="T11" fmla="*/ 30 h 114"/>
                  <a:gd name="T12" fmla="*/ 100 w 133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3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8" y="101"/>
                      <a:pt x="21" y="89"/>
                    </a:cubicBezTo>
                    <a:cubicBezTo>
                      <a:pt x="37" y="76"/>
                      <a:pt x="13" y="30"/>
                      <a:pt x="54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3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832"/>
              <p:cNvSpPr/>
              <p:nvPr/>
            </p:nvSpPr>
            <p:spPr bwMode="auto">
              <a:xfrm>
                <a:off x="2429" y="2686"/>
                <a:ext cx="129" cy="119"/>
              </a:xfrm>
              <a:custGeom>
                <a:avLst/>
                <a:gdLst>
                  <a:gd name="T0" fmla="*/ 36 w 81"/>
                  <a:gd name="T1" fmla="*/ 56 h 74"/>
                  <a:gd name="T2" fmla="*/ 72 w 81"/>
                  <a:gd name="T3" fmla="*/ 52 h 74"/>
                  <a:gd name="T4" fmla="*/ 40 w 81"/>
                  <a:gd name="T5" fmla="*/ 49 h 74"/>
                  <a:gd name="T6" fmla="*/ 81 w 81"/>
                  <a:gd name="T7" fmla="*/ 35 h 74"/>
                  <a:gd name="T8" fmla="*/ 47 w 81"/>
                  <a:gd name="T9" fmla="*/ 41 h 74"/>
                  <a:gd name="T10" fmla="*/ 70 w 81"/>
                  <a:gd name="T11" fmla="*/ 16 h 74"/>
                  <a:gd name="T12" fmla="*/ 35 w 81"/>
                  <a:gd name="T13" fmla="*/ 41 h 74"/>
                  <a:gd name="T14" fmla="*/ 59 w 81"/>
                  <a:gd name="T15" fmla="*/ 19 h 74"/>
                  <a:gd name="T16" fmla="*/ 36 w 81"/>
                  <a:gd name="T17" fmla="*/ 32 h 74"/>
                  <a:gd name="T18" fmla="*/ 65 w 81"/>
                  <a:gd name="T19" fmla="*/ 0 h 74"/>
                  <a:gd name="T20" fmla="*/ 39 w 81"/>
                  <a:gd name="T21" fmla="*/ 19 h 74"/>
                  <a:gd name="T22" fmla="*/ 39 w 81"/>
                  <a:gd name="T23" fmla="*/ 0 h 74"/>
                  <a:gd name="T24" fmla="*/ 30 w 81"/>
                  <a:gd name="T25" fmla="*/ 18 h 74"/>
                  <a:gd name="T26" fmla="*/ 20 w 81"/>
                  <a:gd name="T27" fmla="*/ 51 h 74"/>
                  <a:gd name="T28" fmla="*/ 0 w 81"/>
                  <a:gd name="T29" fmla="*/ 68 h 74"/>
                  <a:gd name="T30" fmla="*/ 5 w 81"/>
                  <a:gd name="T31" fmla="*/ 74 h 74"/>
                  <a:gd name="T32" fmla="*/ 36 w 81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36" y="56"/>
                    </a:moveTo>
                    <a:cubicBezTo>
                      <a:pt x="45" y="53"/>
                      <a:pt x="72" y="52"/>
                      <a:pt x="72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47" y="41"/>
                      <a:pt x="47" y="41"/>
                      <a:pt x="47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5" y="41"/>
                      <a:pt x="35" y="41"/>
                      <a:pt x="35" y="41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5" y="7"/>
                      <a:pt x="30" y="18"/>
                    </a:cubicBezTo>
                    <a:cubicBezTo>
                      <a:pt x="29" y="22"/>
                      <a:pt x="26" y="43"/>
                      <a:pt x="20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6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833"/>
              <p:cNvSpPr/>
              <p:nvPr/>
            </p:nvSpPr>
            <p:spPr bwMode="auto">
              <a:xfrm>
                <a:off x="2432" y="2762"/>
                <a:ext cx="202" cy="193"/>
              </a:xfrm>
              <a:custGeom>
                <a:avLst/>
                <a:gdLst>
                  <a:gd name="T0" fmla="*/ 44 w 126"/>
                  <a:gd name="T1" fmla="*/ 95 h 121"/>
                  <a:gd name="T2" fmla="*/ 24 w 126"/>
                  <a:gd name="T3" fmla="*/ 39 h 121"/>
                  <a:gd name="T4" fmla="*/ 0 w 126"/>
                  <a:gd name="T5" fmla="*/ 2 h 121"/>
                  <a:gd name="T6" fmla="*/ 28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4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4" y="95"/>
                    </a:moveTo>
                    <a:cubicBezTo>
                      <a:pt x="16" y="69"/>
                      <a:pt x="30" y="55"/>
                      <a:pt x="24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4" y="7"/>
                      <a:pt x="28" y="18"/>
                    </a:cubicBezTo>
                    <a:cubicBezTo>
                      <a:pt x="43" y="32"/>
                      <a:pt x="85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8" y="119"/>
                      <a:pt x="44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834"/>
              <p:cNvSpPr/>
              <p:nvPr/>
            </p:nvSpPr>
            <p:spPr bwMode="auto">
              <a:xfrm>
                <a:off x="2434" y="2765"/>
                <a:ext cx="132" cy="120"/>
              </a:xfrm>
              <a:custGeom>
                <a:avLst/>
                <a:gdLst>
                  <a:gd name="T0" fmla="*/ 23 w 83"/>
                  <a:gd name="T1" fmla="*/ 34 h 75"/>
                  <a:gd name="T2" fmla="*/ 33 w 83"/>
                  <a:gd name="T3" fmla="*/ 69 h 75"/>
                  <a:gd name="T4" fmla="*/ 30 w 83"/>
                  <a:gd name="T5" fmla="*/ 36 h 75"/>
                  <a:gd name="T6" fmla="*/ 52 w 83"/>
                  <a:gd name="T7" fmla="*/ 75 h 75"/>
                  <a:gd name="T8" fmla="*/ 40 w 83"/>
                  <a:gd name="T9" fmla="*/ 42 h 75"/>
                  <a:gd name="T10" fmla="*/ 68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7 w 83"/>
                  <a:gd name="T17" fmla="*/ 30 h 75"/>
                  <a:gd name="T18" fmla="*/ 83 w 83"/>
                  <a:gd name="T19" fmla="*/ 53 h 75"/>
                  <a:gd name="T20" fmla="*/ 60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5 w 83"/>
                  <a:gd name="T29" fmla="*/ 0 h 75"/>
                  <a:gd name="T30" fmla="*/ 0 w 83"/>
                  <a:gd name="T31" fmla="*/ 6 h 75"/>
                  <a:gd name="T32" fmla="*/ 23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3" y="34"/>
                    </a:moveTo>
                    <a:cubicBezTo>
                      <a:pt x="27" y="42"/>
                      <a:pt x="33" y="69"/>
                      <a:pt x="33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60" y="30"/>
                      <a:pt x="60" y="30"/>
                      <a:pt x="60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1" y="24"/>
                      <a:pt x="59" y="22"/>
                    </a:cubicBezTo>
                    <a:cubicBezTo>
                      <a:pt x="55" y="21"/>
                      <a:pt x="34" y="22"/>
                      <a:pt x="25" y="17"/>
                    </a:cubicBezTo>
                    <a:cubicBezTo>
                      <a:pt x="17" y="19"/>
                      <a:pt x="8" y="3"/>
                      <a:pt x="5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9" y="26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835"/>
              <p:cNvSpPr/>
              <p:nvPr/>
            </p:nvSpPr>
            <p:spPr bwMode="auto">
              <a:xfrm>
                <a:off x="2366" y="2734"/>
                <a:ext cx="122" cy="124"/>
              </a:xfrm>
              <a:custGeom>
                <a:avLst/>
                <a:gdLst>
                  <a:gd name="T0" fmla="*/ 76 w 76"/>
                  <a:gd name="T1" fmla="*/ 38 h 77"/>
                  <a:gd name="T2" fmla="*/ 62 w 76"/>
                  <a:gd name="T3" fmla="*/ 43 h 77"/>
                  <a:gd name="T4" fmla="*/ 73 w 76"/>
                  <a:gd name="T5" fmla="*/ 53 h 77"/>
                  <a:gd name="T6" fmla="*/ 58 w 76"/>
                  <a:gd name="T7" fmla="*/ 52 h 77"/>
                  <a:gd name="T8" fmla="*/ 65 w 76"/>
                  <a:gd name="T9" fmla="*/ 65 h 77"/>
                  <a:gd name="T10" fmla="*/ 51 w 76"/>
                  <a:gd name="T11" fmla="*/ 59 h 77"/>
                  <a:gd name="T12" fmla="*/ 52 w 76"/>
                  <a:gd name="T13" fmla="*/ 74 h 77"/>
                  <a:gd name="T14" fmla="*/ 43 w 76"/>
                  <a:gd name="T15" fmla="*/ 63 h 77"/>
                  <a:gd name="T16" fmla="*/ 38 w 76"/>
                  <a:gd name="T17" fmla="*/ 77 h 77"/>
                  <a:gd name="T18" fmla="*/ 33 w 76"/>
                  <a:gd name="T19" fmla="*/ 63 h 77"/>
                  <a:gd name="T20" fmla="*/ 23 w 76"/>
                  <a:gd name="T21" fmla="*/ 74 h 77"/>
                  <a:gd name="T22" fmla="*/ 24 w 76"/>
                  <a:gd name="T23" fmla="*/ 59 h 77"/>
                  <a:gd name="T24" fmla="*/ 11 w 76"/>
                  <a:gd name="T25" fmla="*/ 65 h 77"/>
                  <a:gd name="T26" fmla="*/ 17 w 76"/>
                  <a:gd name="T27" fmla="*/ 52 h 77"/>
                  <a:gd name="T28" fmla="*/ 3 w 76"/>
                  <a:gd name="T29" fmla="*/ 53 h 77"/>
                  <a:gd name="T30" fmla="*/ 14 w 76"/>
                  <a:gd name="T31" fmla="*/ 43 h 77"/>
                  <a:gd name="T32" fmla="*/ 0 w 76"/>
                  <a:gd name="T33" fmla="*/ 38 h 77"/>
                  <a:gd name="T34" fmla="*/ 14 w 76"/>
                  <a:gd name="T35" fmla="*/ 34 h 77"/>
                  <a:gd name="T36" fmla="*/ 3 w 76"/>
                  <a:gd name="T37" fmla="*/ 24 h 77"/>
                  <a:gd name="T38" fmla="*/ 17 w 76"/>
                  <a:gd name="T39" fmla="*/ 25 h 77"/>
                  <a:gd name="T40" fmla="*/ 11 w 76"/>
                  <a:gd name="T41" fmla="*/ 11 h 77"/>
                  <a:gd name="T42" fmla="*/ 24 w 76"/>
                  <a:gd name="T43" fmla="*/ 18 h 77"/>
                  <a:gd name="T44" fmla="*/ 23 w 76"/>
                  <a:gd name="T45" fmla="*/ 3 h 77"/>
                  <a:gd name="T46" fmla="*/ 33 w 76"/>
                  <a:gd name="T47" fmla="*/ 14 h 77"/>
                  <a:gd name="T48" fmla="*/ 38 w 76"/>
                  <a:gd name="T49" fmla="*/ 0 h 77"/>
                  <a:gd name="T50" fmla="*/ 43 w 76"/>
                  <a:gd name="T51" fmla="*/ 14 h 77"/>
                  <a:gd name="T52" fmla="*/ 52 w 76"/>
                  <a:gd name="T53" fmla="*/ 3 h 77"/>
                  <a:gd name="T54" fmla="*/ 51 w 76"/>
                  <a:gd name="T55" fmla="*/ 18 h 77"/>
                  <a:gd name="T56" fmla="*/ 65 w 76"/>
                  <a:gd name="T57" fmla="*/ 11 h 77"/>
                  <a:gd name="T58" fmla="*/ 58 w 76"/>
                  <a:gd name="T59" fmla="*/ 25 h 77"/>
                  <a:gd name="T60" fmla="*/ 73 w 76"/>
                  <a:gd name="T61" fmla="*/ 24 h 77"/>
                  <a:gd name="T62" fmla="*/ 62 w 76"/>
                  <a:gd name="T63" fmla="*/ 34 h 77"/>
                  <a:gd name="T64" fmla="*/ 76 w 76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7">
                    <a:moveTo>
                      <a:pt x="76" y="38"/>
                    </a:moveTo>
                    <a:cubicBezTo>
                      <a:pt x="76" y="41"/>
                      <a:pt x="62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2" y="55"/>
                      <a:pt x="59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3" y="67"/>
                      <a:pt x="53" y="58"/>
                      <a:pt x="51" y="59"/>
                    </a:cubicBezTo>
                    <a:cubicBezTo>
                      <a:pt x="50" y="60"/>
                      <a:pt x="54" y="73"/>
                      <a:pt x="52" y="74"/>
                    </a:cubicBezTo>
                    <a:cubicBezTo>
                      <a:pt x="51" y="75"/>
                      <a:pt x="45" y="62"/>
                      <a:pt x="43" y="63"/>
                    </a:cubicBezTo>
                    <a:cubicBezTo>
                      <a:pt x="41" y="63"/>
                      <a:pt x="40" y="77"/>
                      <a:pt x="38" y="77"/>
                    </a:cubicBezTo>
                    <a:cubicBezTo>
                      <a:pt x="36" y="77"/>
                      <a:pt x="35" y="63"/>
                      <a:pt x="33" y="63"/>
                    </a:cubicBezTo>
                    <a:cubicBezTo>
                      <a:pt x="31" y="62"/>
                      <a:pt x="25" y="75"/>
                      <a:pt x="23" y="74"/>
                    </a:cubicBezTo>
                    <a:cubicBezTo>
                      <a:pt x="21" y="73"/>
                      <a:pt x="26" y="60"/>
                      <a:pt x="24" y="59"/>
                    </a:cubicBezTo>
                    <a:cubicBezTo>
                      <a:pt x="22" y="58"/>
                      <a:pt x="12" y="67"/>
                      <a:pt x="11" y="65"/>
                    </a:cubicBezTo>
                    <a:cubicBezTo>
                      <a:pt x="9" y="64"/>
                      <a:pt x="18" y="54"/>
                      <a:pt x="17" y="52"/>
                    </a:cubicBezTo>
                    <a:cubicBezTo>
                      <a:pt x="16" y="50"/>
                      <a:pt x="3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3" y="41"/>
                      <a:pt x="0" y="41"/>
                      <a:pt x="0" y="38"/>
                    </a:cubicBezTo>
                    <a:cubicBezTo>
                      <a:pt x="0" y="36"/>
                      <a:pt x="13" y="36"/>
                      <a:pt x="14" y="34"/>
                    </a:cubicBezTo>
                    <a:cubicBezTo>
                      <a:pt x="14" y="32"/>
                      <a:pt x="2" y="26"/>
                      <a:pt x="3" y="24"/>
                    </a:cubicBezTo>
                    <a:cubicBezTo>
                      <a:pt x="3" y="22"/>
                      <a:pt x="16" y="27"/>
                      <a:pt x="17" y="25"/>
                    </a:cubicBezTo>
                    <a:cubicBezTo>
                      <a:pt x="18" y="23"/>
                      <a:pt x="9" y="13"/>
                      <a:pt x="11" y="11"/>
                    </a:cubicBezTo>
                    <a:cubicBezTo>
                      <a:pt x="12" y="10"/>
                      <a:pt x="22" y="19"/>
                      <a:pt x="24" y="18"/>
                    </a:cubicBezTo>
                    <a:cubicBezTo>
                      <a:pt x="26" y="17"/>
                      <a:pt x="21" y="4"/>
                      <a:pt x="23" y="3"/>
                    </a:cubicBezTo>
                    <a:cubicBezTo>
                      <a:pt x="25" y="2"/>
                      <a:pt x="31" y="15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2" y="3"/>
                    </a:cubicBezTo>
                    <a:cubicBezTo>
                      <a:pt x="54" y="4"/>
                      <a:pt x="50" y="17"/>
                      <a:pt x="51" y="18"/>
                    </a:cubicBezTo>
                    <a:cubicBezTo>
                      <a:pt x="53" y="19"/>
                      <a:pt x="63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59" y="27"/>
                      <a:pt x="72" y="22"/>
                      <a:pt x="73" y="24"/>
                    </a:cubicBezTo>
                    <a:cubicBezTo>
                      <a:pt x="74" y="26"/>
                      <a:pt x="62" y="32"/>
                      <a:pt x="62" y="34"/>
                    </a:cubicBezTo>
                    <a:cubicBezTo>
                      <a:pt x="62" y="36"/>
                      <a:pt x="76" y="36"/>
                      <a:pt x="76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836"/>
              <p:cNvSpPr/>
              <p:nvPr/>
            </p:nvSpPr>
            <p:spPr bwMode="auto">
              <a:xfrm>
                <a:off x="2394" y="2762"/>
                <a:ext cx="67" cy="67"/>
              </a:xfrm>
              <a:custGeom>
                <a:avLst/>
                <a:gdLst>
                  <a:gd name="T0" fmla="*/ 42 w 42"/>
                  <a:gd name="T1" fmla="*/ 21 h 42"/>
                  <a:gd name="T2" fmla="*/ 34 w 42"/>
                  <a:gd name="T3" fmla="*/ 24 h 42"/>
                  <a:gd name="T4" fmla="*/ 40 w 42"/>
                  <a:gd name="T5" fmla="*/ 30 h 42"/>
                  <a:gd name="T6" fmla="*/ 32 w 42"/>
                  <a:gd name="T7" fmla="*/ 29 h 42"/>
                  <a:gd name="T8" fmla="*/ 36 w 42"/>
                  <a:gd name="T9" fmla="*/ 36 h 42"/>
                  <a:gd name="T10" fmla="*/ 28 w 42"/>
                  <a:gd name="T11" fmla="*/ 33 h 42"/>
                  <a:gd name="T12" fmla="*/ 29 w 42"/>
                  <a:gd name="T13" fmla="*/ 41 h 42"/>
                  <a:gd name="T14" fmla="*/ 23 w 42"/>
                  <a:gd name="T15" fmla="*/ 35 h 42"/>
                  <a:gd name="T16" fmla="*/ 21 w 42"/>
                  <a:gd name="T17" fmla="*/ 42 h 42"/>
                  <a:gd name="T18" fmla="*/ 18 w 42"/>
                  <a:gd name="T19" fmla="*/ 35 h 42"/>
                  <a:gd name="T20" fmla="*/ 13 w 42"/>
                  <a:gd name="T21" fmla="*/ 41 h 42"/>
                  <a:gd name="T22" fmla="*/ 13 w 42"/>
                  <a:gd name="T23" fmla="*/ 33 h 42"/>
                  <a:gd name="T24" fmla="*/ 6 w 42"/>
                  <a:gd name="T25" fmla="*/ 36 h 42"/>
                  <a:gd name="T26" fmla="*/ 10 w 42"/>
                  <a:gd name="T27" fmla="*/ 29 h 42"/>
                  <a:gd name="T28" fmla="*/ 1 w 42"/>
                  <a:gd name="T29" fmla="*/ 30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1 w 42"/>
                  <a:gd name="T37" fmla="*/ 13 h 42"/>
                  <a:gd name="T38" fmla="*/ 10 w 42"/>
                  <a:gd name="T39" fmla="*/ 14 h 42"/>
                  <a:gd name="T40" fmla="*/ 6 w 42"/>
                  <a:gd name="T41" fmla="*/ 7 h 42"/>
                  <a:gd name="T42" fmla="*/ 13 w 42"/>
                  <a:gd name="T43" fmla="*/ 10 h 42"/>
                  <a:gd name="T44" fmla="*/ 13 w 42"/>
                  <a:gd name="T45" fmla="*/ 2 h 42"/>
                  <a:gd name="T46" fmla="*/ 18 w 42"/>
                  <a:gd name="T47" fmla="*/ 8 h 42"/>
                  <a:gd name="T48" fmla="*/ 21 w 42"/>
                  <a:gd name="T49" fmla="*/ 0 h 42"/>
                  <a:gd name="T50" fmla="*/ 23 w 42"/>
                  <a:gd name="T51" fmla="*/ 8 h 42"/>
                  <a:gd name="T52" fmla="*/ 29 w 42"/>
                  <a:gd name="T53" fmla="*/ 2 h 42"/>
                  <a:gd name="T54" fmla="*/ 28 w 42"/>
                  <a:gd name="T55" fmla="*/ 10 h 42"/>
                  <a:gd name="T56" fmla="*/ 36 w 42"/>
                  <a:gd name="T57" fmla="*/ 7 h 42"/>
                  <a:gd name="T58" fmla="*/ 32 w 42"/>
                  <a:gd name="T59" fmla="*/ 14 h 42"/>
                  <a:gd name="T60" fmla="*/ 40 w 42"/>
                  <a:gd name="T61" fmla="*/ 13 h 42"/>
                  <a:gd name="T62" fmla="*/ 34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4" y="23"/>
                      <a:pt x="34" y="24"/>
                    </a:cubicBezTo>
                    <a:cubicBezTo>
                      <a:pt x="34" y="25"/>
                      <a:pt x="41" y="28"/>
                      <a:pt x="40" y="30"/>
                    </a:cubicBezTo>
                    <a:cubicBezTo>
                      <a:pt x="40" y="31"/>
                      <a:pt x="33" y="28"/>
                      <a:pt x="32" y="29"/>
                    </a:cubicBezTo>
                    <a:cubicBezTo>
                      <a:pt x="31" y="30"/>
                      <a:pt x="36" y="36"/>
                      <a:pt x="36" y="36"/>
                    </a:cubicBezTo>
                    <a:cubicBezTo>
                      <a:pt x="35" y="37"/>
                      <a:pt x="29" y="32"/>
                      <a:pt x="28" y="33"/>
                    </a:cubicBezTo>
                    <a:cubicBezTo>
                      <a:pt x="27" y="33"/>
                      <a:pt x="30" y="40"/>
                      <a:pt x="29" y="41"/>
                    </a:cubicBezTo>
                    <a:cubicBezTo>
                      <a:pt x="28" y="41"/>
                      <a:pt x="25" y="35"/>
                      <a:pt x="23" y="35"/>
                    </a:cubicBezTo>
                    <a:cubicBezTo>
                      <a:pt x="22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5"/>
                    </a:cubicBezTo>
                    <a:cubicBezTo>
                      <a:pt x="17" y="35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3" y="33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6"/>
                      <a:pt x="10" y="30"/>
                      <a:pt x="10" y="29"/>
                    </a:cubicBezTo>
                    <a:cubicBezTo>
                      <a:pt x="9" y="28"/>
                      <a:pt x="2" y="31"/>
                      <a:pt x="1" y="30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7" y="23"/>
                      <a:pt x="0" y="23"/>
                      <a:pt x="0" y="21"/>
                    </a:cubicBezTo>
                    <a:cubicBezTo>
                      <a:pt x="0" y="20"/>
                      <a:pt x="7" y="20"/>
                      <a:pt x="8" y="19"/>
                    </a:cubicBezTo>
                    <a:cubicBezTo>
                      <a:pt x="8" y="18"/>
                      <a:pt x="1" y="14"/>
                      <a:pt x="1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7"/>
                    </a:cubicBezTo>
                    <a:cubicBezTo>
                      <a:pt x="7" y="6"/>
                      <a:pt x="12" y="11"/>
                      <a:pt x="13" y="10"/>
                    </a:cubicBezTo>
                    <a:cubicBezTo>
                      <a:pt x="14" y="10"/>
                      <a:pt x="12" y="3"/>
                      <a:pt x="13" y="2"/>
                    </a:cubicBezTo>
                    <a:cubicBezTo>
                      <a:pt x="14" y="2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2" y="8"/>
                      <a:pt x="23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0" y="3"/>
                      <a:pt x="27" y="10"/>
                      <a:pt x="28" y="10"/>
                    </a:cubicBezTo>
                    <a:cubicBezTo>
                      <a:pt x="29" y="11"/>
                      <a:pt x="35" y="6"/>
                      <a:pt x="36" y="7"/>
                    </a:cubicBezTo>
                    <a:cubicBezTo>
                      <a:pt x="36" y="7"/>
                      <a:pt x="31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8"/>
                      <a:pt x="34" y="19"/>
                    </a:cubicBezTo>
                    <a:cubicBezTo>
                      <a:pt x="34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837"/>
              <p:cNvSpPr/>
              <p:nvPr/>
            </p:nvSpPr>
            <p:spPr bwMode="auto">
              <a:xfrm>
                <a:off x="4287" y="488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3 w 151"/>
                  <a:gd name="T9" fmla="*/ 89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7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8" y="55"/>
                      <a:pt x="84" y="105"/>
                      <a:pt x="43" y="89"/>
                    </a:cubicBezTo>
                    <a:cubicBezTo>
                      <a:pt x="12" y="78"/>
                      <a:pt x="0" y="50"/>
                      <a:pt x="5" y="30"/>
                    </a:cubicBezTo>
                    <a:cubicBezTo>
                      <a:pt x="10" y="10"/>
                      <a:pt x="26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838"/>
              <p:cNvSpPr/>
              <p:nvPr/>
            </p:nvSpPr>
            <p:spPr bwMode="auto">
              <a:xfrm>
                <a:off x="4370" y="517"/>
                <a:ext cx="151" cy="96"/>
              </a:xfrm>
              <a:custGeom>
                <a:avLst/>
                <a:gdLst>
                  <a:gd name="T0" fmla="*/ 59 w 94"/>
                  <a:gd name="T1" fmla="*/ 21 h 60"/>
                  <a:gd name="T2" fmla="*/ 31 w 94"/>
                  <a:gd name="T3" fmla="*/ 0 h 60"/>
                  <a:gd name="T4" fmla="*/ 52 w 94"/>
                  <a:gd name="T5" fmla="*/ 24 h 60"/>
                  <a:gd name="T6" fmla="*/ 12 w 94"/>
                  <a:gd name="T7" fmla="*/ 6 h 60"/>
                  <a:gd name="T8" fmla="*/ 41 w 94"/>
                  <a:gd name="T9" fmla="*/ 25 h 60"/>
                  <a:gd name="T10" fmla="*/ 8 w 94"/>
                  <a:gd name="T11" fmla="*/ 28 h 60"/>
                  <a:gd name="T12" fmla="*/ 50 w 94"/>
                  <a:gd name="T13" fmla="*/ 33 h 60"/>
                  <a:gd name="T14" fmla="*/ 17 w 94"/>
                  <a:gd name="T15" fmla="*/ 33 h 60"/>
                  <a:gd name="T16" fmla="*/ 43 w 94"/>
                  <a:gd name="T17" fmla="*/ 39 h 60"/>
                  <a:gd name="T18" fmla="*/ 0 w 94"/>
                  <a:gd name="T19" fmla="*/ 43 h 60"/>
                  <a:gd name="T20" fmla="*/ 32 w 94"/>
                  <a:gd name="T21" fmla="*/ 47 h 60"/>
                  <a:gd name="T22" fmla="*/ 19 w 94"/>
                  <a:gd name="T23" fmla="*/ 60 h 60"/>
                  <a:gd name="T24" fmla="*/ 37 w 94"/>
                  <a:gd name="T25" fmla="*/ 53 h 60"/>
                  <a:gd name="T26" fmla="*/ 68 w 94"/>
                  <a:gd name="T27" fmla="*/ 36 h 60"/>
                  <a:gd name="T28" fmla="*/ 94 w 94"/>
                  <a:gd name="T29" fmla="*/ 37 h 60"/>
                  <a:gd name="T30" fmla="*/ 94 w 94"/>
                  <a:gd name="T31" fmla="*/ 30 h 60"/>
                  <a:gd name="T32" fmla="*/ 59 w 94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0">
                    <a:moveTo>
                      <a:pt x="59" y="21"/>
                    </a:moveTo>
                    <a:cubicBezTo>
                      <a:pt x="51" y="17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7" y="53"/>
                    </a:cubicBezTo>
                    <a:cubicBezTo>
                      <a:pt x="41" y="51"/>
                      <a:pt x="58" y="37"/>
                      <a:pt x="68" y="36"/>
                    </a:cubicBezTo>
                    <a:cubicBezTo>
                      <a:pt x="74" y="30"/>
                      <a:pt x="90" y="38"/>
                      <a:pt x="94" y="37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87" y="27"/>
                      <a:pt x="67" y="25"/>
                      <a:pt x="59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839"/>
              <p:cNvSpPr/>
              <p:nvPr/>
            </p:nvSpPr>
            <p:spPr bwMode="auto">
              <a:xfrm>
                <a:off x="4412" y="552"/>
                <a:ext cx="174" cy="240"/>
              </a:xfrm>
              <a:custGeom>
                <a:avLst/>
                <a:gdLst>
                  <a:gd name="T0" fmla="*/ 7 w 109"/>
                  <a:gd name="T1" fmla="*/ 87 h 150"/>
                  <a:gd name="T2" fmla="*/ 43 w 109"/>
                  <a:gd name="T3" fmla="*/ 40 h 150"/>
                  <a:gd name="T4" fmla="*/ 62 w 109"/>
                  <a:gd name="T5" fmla="*/ 0 h 150"/>
                  <a:gd name="T6" fmla="*/ 63 w 109"/>
                  <a:gd name="T7" fmla="*/ 32 h 150"/>
                  <a:gd name="T8" fmla="*/ 91 w 109"/>
                  <a:gd name="T9" fmla="*/ 110 h 150"/>
                  <a:gd name="T10" fmla="*/ 29 w 109"/>
                  <a:gd name="T11" fmla="*/ 144 h 150"/>
                  <a:gd name="T12" fmla="*/ 7 w 109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7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6" y="22"/>
                      <a:pt x="62" y="0"/>
                      <a:pt x="62" y="0"/>
                    </a:cubicBezTo>
                    <a:cubicBezTo>
                      <a:pt x="62" y="0"/>
                      <a:pt x="65" y="14"/>
                      <a:pt x="63" y="32"/>
                    </a:cubicBezTo>
                    <a:cubicBezTo>
                      <a:pt x="60" y="52"/>
                      <a:pt x="109" y="70"/>
                      <a:pt x="91" y="110"/>
                    </a:cubicBezTo>
                    <a:cubicBezTo>
                      <a:pt x="77" y="140"/>
                      <a:pt x="48" y="150"/>
                      <a:pt x="29" y="144"/>
                    </a:cubicBezTo>
                    <a:cubicBezTo>
                      <a:pt x="9" y="137"/>
                      <a:pt x="0" y="120"/>
                      <a:pt x="7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840"/>
              <p:cNvSpPr/>
              <p:nvPr/>
            </p:nvSpPr>
            <p:spPr bwMode="auto">
              <a:xfrm>
                <a:off x="4447" y="558"/>
                <a:ext cx="96" cy="152"/>
              </a:xfrm>
              <a:custGeom>
                <a:avLst/>
                <a:gdLst>
                  <a:gd name="T0" fmla="*/ 24 w 60"/>
                  <a:gd name="T1" fmla="*/ 34 h 95"/>
                  <a:gd name="T2" fmla="*/ 0 w 60"/>
                  <a:gd name="T3" fmla="*/ 61 h 95"/>
                  <a:gd name="T4" fmla="*/ 26 w 60"/>
                  <a:gd name="T5" fmla="*/ 42 h 95"/>
                  <a:gd name="T6" fmla="*/ 5 w 60"/>
                  <a:gd name="T7" fmla="*/ 81 h 95"/>
                  <a:gd name="T8" fmla="*/ 26 w 60"/>
                  <a:gd name="T9" fmla="*/ 53 h 95"/>
                  <a:gd name="T10" fmla="*/ 26 w 60"/>
                  <a:gd name="T11" fmla="*/ 86 h 95"/>
                  <a:gd name="T12" fmla="*/ 35 w 60"/>
                  <a:gd name="T13" fmla="*/ 45 h 95"/>
                  <a:gd name="T14" fmla="*/ 32 w 60"/>
                  <a:gd name="T15" fmla="*/ 77 h 95"/>
                  <a:gd name="T16" fmla="*/ 41 w 60"/>
                  <a:gd name="T17" fmla="*/ 52 h 95"/>
                  <a:gd name="T18" fmla="*/ 41 w 60"/>
                  <a:gd name="T19" fmla="*/ 95 h 95"/>
                  <a:gd name="T20" fmla="*/ 47 w 60"/>
                  <a:gd name="T21" fmla="*/ 63 h 95"/>
                  <a:gd name="T22" fmla="*/ 60 w 60"/>
                  <a:gd name="T23" fmla="*/ 77 h 95"/>
                  <a:gd name="T24" fmla="*/ 54 w 60"/>
                  <a:gd name="T25" fmla="*/ 58 h 95"/>
                  <a:gd name="T26" fmla="*/ 39 w 60"/>
                  <a:gd name="T27" fmla="*/ 27 h 95"/>
                  <a:gd name="T28" fmla="*/ 42 w 60"/>
                  <a:gd name="T29" fmla="*/ 0 h 95"/>
                  <a:gd name="T30" fmla="*/ 35 w 60"/>
                  <a:gd name="T31" fmla="*/ 0 h 95"/>
                  <a:gd name="T32" fmla="*/ 24 w 60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24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6" y="53"/>
                      <a:pt x="26" y="53"/>
                      <a:pt x="26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7" y="63"/>
                      <a:pt x="47" y="63"/>
                      <a:pt x="47" y="63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0" y="77"/>
                      <a:pt x="58" y="69"/>
                      <a:pt x="54" y="58"/>
                    </a:cubicBezTo>
                    <a:cubicBezTo>
                      <a:pt x="53" y="54"/>
                      <a:pt x="40" y="37"/>
                      <a:pt x="39" y="27"/>
                    </a:cubicBezTo>
                    <a:cubicBezTo>
                      <a:pt x="34" y="21"/>
                      <a:pt x="42" y="5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2" y="7"/>
                      <a:pt x="28" y="26"/>
                      <a:pt x="24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841"/>
              <p:cNvSpPr/>
              <p:nvPr/>
            </p:nvSpPr>
            <p:spPr bwMode="auto">
              <a:xfrm>
                <a:off x="4407" y="365"/>
                <a:ext cx="153" cy="235"/>
              </a:xfrm>
              <a:custGeom>
                <a:avLst/>
                <a:gdLst>
                  <a:gd name="T0" fmla="*/ 92 w 96"/>
                  <a:gd name="T1" fmla="*/ 47 h 147"/>
                  <a:gd name="T2" fmla="*/ 72 w 96"/>
                  <a:gd name="T3" fmla="*/ 103 h 147"/>
                  <a:gd name="T4" fmla="*/ 67 w 96"/>
                  <a:gd name="T5" fmla="*/ 147 h 147"/>
                  <a:gd name="T6" fmla="*/ 55 w 96"/>
                  <a:gd name="T7" fmla="*/ 116 h 147"/>
                  <a:gd name="T8" fmla="*/ 5 w 96"/>
                  <a:gd name="T9" fmla="*/ 51 h 147"/>
                  <a:gd name="T10" fmla="*/ 54 w 96"/>
                  <a:gd name="T11" fmla="*/ 0 h 147"/>
                  <a:gd name="T12" fmla="*/ 92 w 96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92" y="47"/>
                    </a:moveTo>
                    <a:cubicBezTo>
                      <a:pt x="96" y="84"/>
                      <a:pt x="77" y="87"/>
                      <a:pt x="72" y="103"/>
                    </a:cubicBezTo>
                    <a:cubicBezTo>
                      <a:pt x="65" y="123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5" y="116"/>
                    </a:cubicBezTo>
                    <a:cubicBezTo>
                      <a:pt x="52" y="96"/>
                      <a:pt x="0" y="94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4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842"/>
              <p:cNvSpPr/>
              <p:nvPr/>
            </p:nvSpPr>
            <p:spPr bwMode="auto">
              <a:xfrm>
                <a:off x="4442" y="450"/>
                <a:ext cx="99" cy="144"/>
              </a:xfrm>
              <a:custGeom>
                <a:avLst/>
                <a:gdLst>
                  <a:gd name="T0" fmla="*/ 48 w 62"/>
                  <a:gd name="T1" fmla="*/ 52 h 90"/>
                  <a:gd name="T2" fmla="*/ 62 w 62"/>
                  <a:gd name="T3" fmla="*/ 19 h 90"/>
                  <a:gd name="T4" fmla="*/ 43 w 62"/>
                  <a:gd name="T5" fmla="*/ 46 h 90"/>
                  <a:gd name="T6" fmla="*/ 51 w 62"/>
                  <a:gd name="T7" fmla="*/ 2 h 90"/>
                  <a:gd name="T8" fmla="*/ 40 w 62"/>
                  <a:gd name="T9" fmla="*/ 35 h 90"/>
                  <a:gd name="T10" fmla="*/ 29 w 62"/>
                  <a:gd name="T11" fmla="*/ 4 h 90"/>
                  <a:gd name="T12" fmla="*/ 34 w 62"/>
                  <a:gd name="T13" fmla="*/ 46 h 90"/>
                  <a:gd name="T14" fmla="*/ 27 w 62"/>
                  <a:gd name="T15" fmla="*/ 14 h 90"/>
                  <a:gd name="T16" fmla="*/ 26 w 62"/>
                  <a:gd name="T17" fmla="*/ 40 h 90"/>
                  <a:gd name="T18" fmla="*/ 13 w 62"/>
                  <a:gd name="T19" fmla="*/ 0 h 90"/>
                  <a:gd name="T20" fmla="*/ 17 w 62"/>
                  <a:gd name="T21" fmla="*/ 32 h 90"/>
                  <a:gd name="T22" fmla="*/ 0 w 62"/>
                  <a:gd name="T23" fmla="*/ 22 h 90"/>
                  <a:gd name="T24" fmla="*/ 12 w 62"/>
                  <a:gd name="T25" fmla="*/ 39 h 90"/>
                  <a:gd name="T26" fmla="*/ 35 w 62"/>
                  <a:gd name="T27" fmla="*/ 64 h 90"/>
                  <a:gd name="T28" fmla="*/ 41 w 62"/>
                  <a:gd name="T29" fmla="*/ 90 h 90"/>
                  <a:gd name="T30" fmla="*/ 48 w 62"/>
                  <a:gd name="T31" fmla="*/ 88 h 90"/>
                  <a:gd name="T32" fmla="*/ 48 w 62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48" y="52"/>
                    </a:moveTo>
                    <a:cubicBezTo>
                      <a:pt x="49" y="43"/>
                      <a:pt x="62" y="19"/>
                      <a:pt x="62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2" y="39"/>
                    </a:cubicBezTo>
                    <a:cubicBezTo>
                      <a:pt x="14" y="42"/>
                      <a:pt x="32" y="54"/>
                      <a:pt x="35" y="64"/>
                    </a:cubicBezTo>
                    <a:cubicBezTo>
                      <a:pt x="43" y="68"/>
                      <a:pt x="39" y="86"/>
                      <a:pt x="41" y="90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81"/>
                      <a:pt x="46" y="61"/>
                      <a:pt x="48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843"/>
              <p:cNvSpPr/>
              <p:nvPr/>
            </p:nvSpPr>
            <p:spPr bwMode="auto">
              <a:xfrm>
                <a:off x="4501" y="395"/>
                <a:ext cx="211" cy="183"/>
              </a:xfrm>
              <a:custGeom>
                <a:avLst/>
                <a:gdLst>
                  <a:gd name="T0" fmla="*/ 100 w 132"/>
                  <a:gd name="T1" fmla="*/ 87 h 114"/>
                  <a:gd name="T2" fmla="*/ 41 w 132"/>
                  <a:gd name="T3" fmla="*/ 97 h 114"/>
                  <a:gd name="T4" fmla="*/ 0 w 132"/>
                  <a:gd name="T5" fmla="*/ 114 h 114"/>
                  <a:gd name="T6" fmla="*/ 21 w 132"/>
                  <a:gd name="T7" fmla="*/ 89 h 114"/>
                  <a:gd name="T8" fmla="*/ 53 w 132"/>
                  <a:gd name="T9" fmla="*/ 13 h 114"/>
                  <a:gd name="T10" fmla="*/ 122 w 132"/>
                  <a:gd name="T11" fmla="*/ 30 h 114"/>
                  <a:gd name="T12" fmla="*/ 100 w 132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7" y="101"/>
                      <a:pt x="21" y="89"/>
                    </a:cubicBezTo>
                    <a:cubicBezTo>
                      <a:pt x="37" y="76"/>
                      <a:pt x="13" y="30"/>
                      <a:pt x="53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2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844"/>
              <p:cNvSpPr/>
              <p:nvPr/>
            </p:nvSpPr>
            <p:spPr bwMode="auto">
              <a:xfrm>
                <a:off x="4503" y="459"/>
                <a:ext cx="131" cy="119"/>
              </a:xfrm>
              <a:custGeom>
                <a:avLst/>
                <a:gdLst>
                  <a:gd name="T0" fmla="*/ 37 w 82"/>
                  <a:gd name="T1" fmla="*/ 56 h 74"/>
                  <a:gd name="T2" fmla="*/ 73 w 82"/>
                  <a:gd name="T3" fmla="*/ 52 h 74"/>
                  <a:gd name="T4" fmla="*/ 40 w 82"/>
                  <a:gd name="T5" fmla="*/ 49 h 74"/>
                  <a:gd name="T6" fmla="*/ 82 w 82"/>
                  <a:gd name="T7" fmla="*/ 34 h 74"/>
                  <a:gd name="T8" fmla="*/ 48 w 82"/>
                  <a:gd name="T9" fmla="*/ 41 h 74"/>
                  <a:gd name="T10" fmla="*/ 70 w 82"/>
                  <a:gd name="T11" fmla="*/ 16 h 74"/>
                  <a:gd name="T12" fmla="*/ 36 w 82"/>
                  <a:gd name="T13" fmla="*/ 41 h 74"/>
                  <a:gd name="T14" fmla="*/ 60 w 82"/>
                  <a:gd name="T15" fmla="*/ 19 h 74"/>
                  <a:gd name="T16" fmla="*/ 37 w 82"/>
                  <a:gd name="T17" fmla="*/ 32 h 74"/>
                  <a:gd name="T18" fmla="*/ 65 w 82"/>
                  <a:gd name="T19" fmla="*/ 0 h 74"/>
                  <a:gd name="T20" fmla="*/ 39 w 82"/>
                  <a:gd name="T21" fmla="*/ 19 h 74"/>
                  <a:gd name="T22" fmla="*/ 40 w 82"/>
                  <a:gd name="T23" fmla="*/ 0 h 74"/>
                  <a:gd name="T24" fmla="*/ 31 w 82"/>
                  <a:gd name="T25" fmla="*/ 18 h 74"/>
                  <a:gd name="T26" fmla="*/ 21 w 82"/>
                  <a:gd name="T27" fmla="*/ 51 h 74"/>
                  <a:gd name="T28" fmla="*/ 0 w 82"/>
                  <a:gd name="T29" fmla="*/ 68 h 74"/>
                  <a:gd name="T30" fmla="*/ 5 w 82"/>
                  <a:gd name="T31" fmla="*/ 74 h 74"/>
                  <a:gd name="T32" fmla="*/ 37 w 82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37" y="56"/>
                    </a:moveTo>
                    <a:cubicBezTo>
                      <a:pt x="45" y="53"/>
                      <a:pt x="73" y="52"/>
                      <a:pt x="73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6" y="41"/>
                      <a:pt x="36" y="41"/>
                      <a:pt x="36" y="41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37" y="32"/>
                      <a:pt x="37" y="32"/>
                      <a:pt x="37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35" y="7"/>
                      <a:pt x="31" y="18"/>
                    </a:cubicBezTo>
                    <a:cubicBezTo>
                      <a:pt x="29" y="22"/>
                      <a:pt x="27" y="43"/>
                      <a:pt x="21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7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845"/>
              <p:cNvSpPr/>
              <p:nvPr/>
            </p:nvSpPr>
            <p:spPr bwMode="auto">
              <a:xfrm>
                <a:off x="4508" y="534"/>
                <a:ext cx="201" cy="194"/>
              </a:xfrm>
              <a:custGeom>
                <a:avLst/>
                <a:gdLst>
                  <a:gd name="T0" fmla="*/ 43 w 126"/>
                  <a:gd name="T1" fmla="*/ 95 h 121"/>
                  <a:gd name="T2" fmla="*/ 23 w 126"/>
                  <a:gd name="T3" fmla="*/ 39 h 121"/>
                  <a:gd name="T4" fmla="*/ 0 w 126"/>
                  <a:gd name="T5" fmla="*/ 2 h 121"/>
                  <a:gd name="T6" fmla="*/ 27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3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3" y="95"/>
                    </a:moveTo>
                    <a:cubicBezTo>
                      <a:pt x="16" y="69"/>
                      <a:pt x="29" y="55"/>
                      <a:pt x="23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3" y="7"/>
                      <a:pt x="27" y="18"/>
                    </a:cubicBezTo>
                    <a:cubicBezTo>
                      <a:pt x="43" y="31"/>
                      <a:pt x="84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7" y="119"/>
                      <a:pt x="43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846"/>
              <p:cNvSpPr/>
              <p:nvPr/>
            </p:nvSpPr>
            <p:spPr bwMode="auto">
              <a:xfrm>
                <a:off x="4509" y="538"/>
                <a:ext cx="133" cy="120"/>
              </a:xfrm>
              <a:custGeom>
                <a:avLst/>
                <a:gdLst>
                  <a:gd name="T0" fmla="*/ 22 w 83"/>
                  <a:gd name="T1" fmla="*/ 34 h 75"/>
                  <a:gd name="T2" fmla="*/ 32 w 83"/>
                  <a:gd name="T3" fmla="*/ 69 h 75"/>
                  <a:gd name="T4" fmla="*/ 30 w 83"/>
                  <a:gd name="T5" fmla="*/ 36 h 75"/>
                  <a:gd name="T6" fmla="*/ 51 w 83"/>
                  <a:gd name="T7" fmla="*/ 75 h 75"/>
                  <a:gd name="T8" fmla="*/ 39 w 83"/>
                  <a:gd name="T9" fmla="*/ 42 h 75"/>
                  <a:gd name="T10" fmla="*/ 67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6 w 83"/>
                  <a:gd name="T17" fmla="*/ 30 h 75"/>
                  <a:gd name="T18" fmla="*/ 83 w 83"/>
                  <a:gd name="T19" fmla="*/ 53 h 75"/>
                  <a:gd name="T20" fmla="*/ 59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4 w 83"/>
                  <a:gd name="T29" fmla="*/ 0 h 75"/>
                  <a:gd name="T30" fmla="*/ 0 w 83"/>
                  <a:gd name="T31" fmla="*/ 6 h 75"/>
                  <a:gd name="T32" fmla="*/ 22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2" y="34"/>
                    </a:moveTo>
                    <a:cubicBezTo>
                      <a:pt x="27" y="42"/>
                      <a:pt x="32" y="69"/>
                      <a:pt x="32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1" y="75"/>
                      <a:pt x="51" y="75"/>
                      <a:pt x="51" y="75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67" y="60"/>
                      <a:pt x="67" y="60"/>
                      <a:pt x="67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0" y="24"/>
                      <a:pt x="59" y="22"/>
                    </a:cubicBezTo>
                    <a:cubicBezTo>
                      <a:pt x="55" y="21"/>
                      <a:pt x="33" y="22"/>
                      <a:pt x="25" y="17"/>
                    </a:cubicBezTo>
                    <a:cubicBezTo>
                      <a:pt x="16" y="18"/>
                      <a:pt x="8" y="3"/>
                      <a:pt x="4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8" y="26"/>
                      <a:pt x="22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847"/>
              <p:cNvSpPr/>
              <p:nvPr/>
            </p:nvSpPr>
            <p:spPr bwMode="auto">
              <a:xfrm>
                <a:off x="4441" y="507"/>
                <a:ext cx="123" cy="123"/>
              </a:xfrm>
              <a:custGeom>
                <a:avLst/>
                <a:gdLst>
                  <a:gd name="T0" fmla="*/ 77 w 77"/>
                  <a:gd name="T1" fmla="*/ 38 h 77"/>
                  <a:gd name="T2" fmla="*/ 63 w 77"/>
                  <a:gd name="T3" fmla="*/ 43 h 77"/>
                  <a:gd name="T4" fmla="*/ 74 w 77"/>
                  <a:gd name="T5" fmla="*/ 53 h 77"/>
                  <a:gd name="T6" fmla="*/ 59 w 77"/>
                  <a:gd name="T7" fmla="*/ 52 h 77"/>
                  <a:gd name="T8" fmla="*/ 65 w 77"/>
                  <a:gd name="T9" fmla="*/ 65 h 77"/>
                  <a:gd name="T10" fmla="*/ 52 w 77"/>
                  <a:gd name="T11" fmla="*/ 59 h 77"/>
                  <a:gd name="T12" fmla="*/ 53 w 77"/>
                  <a:gd name="T13" fmla="*/ 74 h 77"/>
                  <a:gd name="T14" fmla="*/ 43 w 77"/>
                  <a:gd name="T15" fmla="*/ 63 h 77"/>
                  <a:gd name="T16" fmla="*/ 38 w 77"/>
                  <a:gd name="T17" fmla="*/ 77 h 77"/>
                  <a:gd name="T18" fmla="*/ 34 w 77"/>
                  <a:gd name="T19" fmla="*/ 63 h 77"/>
                  <a:gd name="T20" fmla="*/ 24 w 77"/>
                  <a:gd name="T21" fmla="*/ 74 h 77"/>
                  <a:gd name="T22" fmla="*/ 25 w 77"/>
                  <a:gd name="T23" fmla="*/ 59 h 77"/>
                  <a:gd name="T24" fmla="*/ 11 w 77"/>
                  <a:gd name="T25" fmla="*/ 65 h 77"/>
                  <a:gd name="T26" fmla="*/ 18 w 77"/>
                  <a:gd name="T27" fmla="*/ 52 h 77"/>
                  <a:gd name="T28" fmla="*/ 3 w 77"/>
                  <a:gd name="T29" fmla="*/ 53 h 77"/>
                  <a:gd name="T30" fmla="*/ 14 w 77"/>
                  <a:gd name="T31" fmla="*/ 43 h 77"/>
                  <a:gd name="T32" fmla="*/ 0 w 77"/>
                  <a:gd name="T33" fmla="*/ 38 h 77"/>
                  <a:gd name="T34" fmla="*/ 14 w 77"/>
                  <a:gd name="T35" fmla="*/ 34 h 77"/>
                  <a:gd name="T36" fmla="*/ 3 w 77"/>
                  <a:gd name="T37" fmla="*/ 24 h 77"/>
                  <a:gd name="T38" fmla="*/ 18 w 77"/>
                  <a:gd name="T39" fmla="*/ 25 h 77"/>
                  <a:gd name="T40" fmla="*/ 11 w 77"/>
                  <a:gd name="T41" fmla="*/ 11 h 77"/>
                  <a:gd name="T42" fmla="*/ 25 w 77"/>
                  <a:gd name="T43" fmla="*/ 18 h 77"/>
                  <a:gd name="T44" fmla="*/ 24 w 77"/>
                  <a:gd name="T45" fmla="*/ 3 h 77"/>
                  <a:gd name="T46" fmla="*/ 34 w 77"/>
                  <a:gd name="T47" fmla="*/ 14 h 77"/>
                  <a:gd name="T48" fmla="*/ 38 w 77"/>
                  <a:gd name="T49" fmla="*/ 0 h 77"/>
                  <a:gd name="T50" fmla="*/ 43 w 77"/>
                  <a:gd name="T51" fmla="*/ 14 h 77"/>
                  <a:gd name="T52" fmla="*/ 53 w 77"/>
                  <a:gd name="T53" fmla="*/ 3 h 77"/>
                  <a:gd name="T54" fmla="*/ 52 w 77"/>
                  <a:gd name="T55" fmla="*/ 18 h 77"/>
                  <a:gd name="T56" fmla="*/ 65 w 77"/>
                  <a:gd name="T57" fmla="*/ 11 h 77"/>
                  <a:gd name="T58" fmla="*/ 59 w 77"/>
                  <a:gd name="T59" fmla="*/ 25 h 77"/>
                  <a:gd name="T60" fmla="*/ 74 w 77"/>
                  <a:gd name="T61" fmla="*/ 24 h 77"/>
                  <a:gd name="T62" fmla="*/ 63 w 77"/>
                  <a:gd name="T63" fmla="*/ 34 h 77"/>
                  <a:gd name="T64" fmla="*/ 77 w 77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7">
                    <a:moveTo>
                      <a:pt x="77" y="38"/>
                    </a:moveTo>
                    <a:cubicBezTo>
                      <a:pt x="77" y="41"/>
                      <a:pt x="63" y="41"/>
                      <a:pt x="63" y="43"/>
                    </a:cubicBezTo>
                    <a:cubicBezTo>
                      <a:pt x="62" y="45"/>
                      <a:pt x="74" y="51"/>
                      <a:pt x="74" y="53"/>
                    </a:cubicBezTo>
                    <a:cubicBezTo>
                      <a:pt x="73" y="55"/>
                      <a:pt x="60" y="50"/>
                      <a:pt x="59" y="52"/>
                    </a:cubicBezTo>
                    <a:cubicBezTo>
                      <a:pt x="58" y="54"/>
                      <a:pt x="67" y="64"/>
                      <a:pt x="65" y="65"/>
                    </a:cubicBezTo>
                    <a:cubicBezTo>
                      <a:pt x="64" y="67"/>
                      <a:pt x="54" y="58"/>
                      <a:pt x="52" y="59"/>
                    </a:cubicBezTo>
                    <a:cubicBezTo>
                      <a:pt x="50" y="60"/>
                      <a:pt x="55" y="73"/>
                      <a:pt x="53" y="74"/>
                    </a:cubicBezTo>
                    <a:cubicBezTo>
                      <a:pt x="51" y="74"/>
                      <a:pt x="45" y="62"/>
                      <a:pt x="43" y="63"/>
                    </a:cubicBezTo>
                    <a:cubicBezTo>
                      <a:pt x="41" y="63"/>
                      <a:pt x="41" y="77"/>
                      <a:pt x="38" y="77"/>
                    </a:cubicBezTo>
                    <a:cubicBezTo>
                      <a:pt x="36" y="77"/>
                      <a:pt x="36" y="63"/>
                      <a:pt x="34" y="63"/>
                    </a:cubicBezTo>
                    <a:cubicBezTo>
                      <a:pt x="32" y="62"/>
                      <a:pt x="26" y="74"/>
                      <a:pt x="24" y="74"/>
                    </a:cubicBezTo>
                    <a:cubicBezTo>
                      <a:pt x="22" y="73"/>
                      <a:pt x="26" y="60"/>
                      <a:pt x="25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7" y="50"/>
                      <a:pt x="4" y="55"/>
                      <a:pt x="3" y="53"/>
                    </a:cubicBezTo>
                    <a:cubicBezTo>
                      <a:pt x="2" y="51"/>
                      <a:pt x="15" y="45"/>
                      <a:pt x="14" y="43"/>
                    </a:cubicBezTo>
                    <a:cubicBezTo>
                      <a:pt x="14" y="41"/>
                      <a:pt x="0" y="41"/>
                      <a:pt x="0" y="38"/>
                    </a:cubicBezTo>
                    <a:cubicBezTo>
                      <a:pt x="0" y="36"/>
                      <a:pt x="14" y="36"/>
                      <a:pt x="14" y="34"/>
                    </a:cubicBezTo>
                    <a:cubicBezTo>
                      <a:pt x="15" y="32"/>
                      <a:pt x="2" y="26"/>
                      <a:pt x="3" y="24"/>
                    </a:cubicBezTo>
                    <a:cubicBezTo>
                      <a:pt x="4" y="22"/>
                      <a:pt x="17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5" y="18"/>
                    </a:cubicBezTo>
                    <a:cubicBezTo>
                      <a:pt x="26" y="17"/>
                      <a:pt x="22" y="4"/>
                      <a:pt x="24" y="3"/>
                    </a:cubicBezTo>
                    <a:cubicBezTo>
                      <a:pt x="26" y="2"/>
                      <a:pt x="32" y="15"/>
                      <a:pt x="34" y="14"/>
                    </a:cubicBezTo>
                    <a:cubicBezTo>
                      <a:pt x="36" y="14"/>
                      <a:pt x="36" y="0"/>
                      <a:pt x="38" y="0"/>
                    </a:cubicBezTo>
                    <a:cubicBezTo>
                      <a:pt x="41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4" y="19"/>
                      <a:pt x="64" y="10"/>
                      <a:pt x="65" y="11"/>
                    </a:cubicBezTo>
                    <a:cubicBezTo>
                      <a:pt x="67" y="13"/>
                      <a:pt x="58" y="23"/>
                      <a:pt x="59" y="25"/>
                    </a:cubicBezTo>
                    <a:cubicBezTo>
                      <a:pt x="60" y="26"/>
                      <a:pt x="73" y="22"/>
                      <a:pt x="74" y="24"/>
                    </a:cubicBezTo>
                    <a:cubicBezTo>
                      <a:pt x="74" y="26"/>
                      <a:pt x="62" y="32"/>
                      <a:pt x="63" y="34"/>
                    </a:cubicBezTo>
                    <a:cubicBezTo>
                      <a:pt x="63" y="36"/>
                      <a:pt x="77" y="36"/>
                      <a:pt x="77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848"/>
              <p:cNvSpPr/>
              <p:nvPr/>
            </p:nvSpPr>
            <p:spPr bwMode="auto">
              <a:xfrm>
                <a:off x="4468" y="534"/>
                <a:ext cx="67" cy="68"/>
              </a:xfrm>
              <a:custGeom>
                <a:avLst/>
                <a:gdLst>
                  <a:gd name="T0" fmla="*/ 42 w 42"/>
                  <a:gd name="T1" fmla="*/ 21 h 42"/>
                  <a:gd name="T2" fmla="*/ 35 w 42"/>
                  <a:gd name="T3" fmla="*/ 24 h 42"/>
                  <a:gd name="T4" fmla="*/ 41 w 42"/>
                  <a:gd name="T5" fmla="*/ 29 h 42"/>
                  <a:gd name="T6" fmla="*/ 33 w 42"/>
                  <a:gd name="T7" fmla="*/ 29 h 42"/>
                  <a:gd name="T8" fmla="*/ 36 w 42"/>
                  <a:gd name="T9" fmla="*/ 36 h 42"/>
                  <a:gd name="T10" fmla="*/ 29 w 42"/>
                  <a:gd name="T11" fmla="*/ 33 h 42"/>
                  <a:gd name="T12" fmla="*/ 29 w 42"/>
                  <a:gd name="T13" fmla="*/ 41 h 42"/>
                  <a:gd name="T14" fmla="*/ 24 w 42"/>
                  <a:gd name="T15" fmla="*/ 35 h 42"/>
                  <a:gd name="T16" fmla="*/ 21 w 42"/>
                  <a:gd name="T17" fmla="*/ 42 h 42"/>
                  <a:gd name="T18" fmla="*/ 19 w 42"/>
                  <a:gd name="T19" fmla="*/ 35 h 42"/>
                  <a:gd name="T20" fmla="*/ 13 w 42"/>
                  <a:gd name="T21" fmla="*/ 41 h 42"/>
                  <a:gd name="T22" fmla="*/ 14 w 42"/>
                  <a:gd name="T23" fmla="*/ 33 h 42"/>
                  <a:gd name="T24" fmla="*/ 7 w 42"/>
                  <a:gd name="T25" fmla="*/ 36 h 42"/>
                  <a:gd name="T26" fmla="*/ 10 w 42"/>
                  <a:gd name="T27" fmla="*/ 29 h 42"/>
                  <a:gd name="T28" fmla="*/ 2 w 42"/>
                  <a:gd name="T29" fmla="*/ 29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2 w 42"/>
                  <a:gd name="T37" fmla="*/ 13 h 42"/>
                  <a:gd name="T38" fmla="*/ 10 w 42"/>
                  <a:gd name="T39" fmla="*/ 14 h 42"/>
                  <a:gd name="T40" fmla="*/ 7 w 42"/>
                  <a:gd name="T41" fmla="*/ 7 h 42"/>
                  <a:gd name="T42" fmla="*/ 14 w 42"/>
                  <a:gd name="T43" fmla="*/ 10 h 42"/>
                  <a:gd name="T44" fmla="*/ 13 w 42"/>
                  <a:gd name="T45" fmla="*/ 2 h 42"/>
                  <a:gd name="T46" fmla="*/ 19 w 42"/>
                  <a:gd name="T47" fmla="*/ 8 h 42"/>
                  <a:gd name="T48" fmla="*/ 21 w 42"/>
                  <a:gd name="T49" fmla="*/ 0 h 42"/>
                  <a:gd name="T50" fmla="*/ 24 w 42"/>
                  <a:gd name="T51" fmla="*/ 8 h 42"/>
                  <a:gd name="T52" fmla="*/ 29 w 42"/>
                  <a:gd name="T53" fmla="*/ 2 h 42"/>
                  <a:gd name="T54" fmla="*/ 29 w 42"/>
                  <a:gd name="T55" fmla="*/ 10 h 42"/>
                  <a:gd name="T56" fmla="*/ 36 w 42"/>
                  <a:gd name="T57" fmla="*/ 7 h 42"/>
                  <a:gd name="T58" fmla="*/ 33 w 42"/>
                  <a:gd name="T59" fmla="*/ 14 h 42"/>
                  <a:gd name="T60" fmla="*/ 41 w 42"/>
                  <a:gd name="T61" fmla="*/ 13 h 42"/>
                  <a:gd name="T62" fmla="*/ 35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5" y="23"/>
                      <a:pt x="35" y="24"/>
                    </a:cubicBezTo>
                    <a:cubicBezTo>
                      <a:pt x="34" y="25"/>
                      <a:pt x="41" y="28"/>
                      <a:pt x="41" y="29"/>
                    </a:cubicBezTo>
                    <a:cubicBezTo>
                      <a:pt x="40" y="30"/>
                      <a:pt x="33" y="28"/>
                      <a:pt x="33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30" y="32"/>
                      <a:pt x="29" y="33"/>
                    </a:cubicBezTo>
                    <a:cubicBezTo>
                      <a:pt x="28" y="33"/>
                      <a:pt x="31" y="40"/>
                      <a:pt x="29" y="41"/>
                    </a:cubicBezTo>
                    <a:cubicBezTo>
                      <a:pt x="28" y="41"/>
                      <a:pt x="25" y="34"/>
                      <a:pt x="24" y="35"/>
                    </a:cubicBezTo>
                    <a:cubicBezTo>
                      <a:pt x="23" y="35"/>
                      <a:pt x="23" y="42"/>
                      <a:pt x="21" y="42"/>
                    </a:cubicBezTo>
                    <a:cubicBezTo>
                      <a:pt x="20" y="42"/>
                      <a:pt x="20" y="35"/>
                      <a:pt x="19" y="35"/>
                    </a:cubicBezTo>
                    <a:cubicBezTo>
                      <a:pt x="18" y="34"/>
                      <a:pt x="14" y="41"/>
                      <a:pt x="13" y="41"/>
                    </a:cubicBezTo>
                    <a:cubicBezTo>
                      <a:pt x="12" y="40"/>
                      <a:pt x="15" y="33"/>
                      <a:pt x="14" y="33"/>
                    </a:cubicBezTo>
                    <a:cubicBezTo>
                      <a:pt x="13" y="32"/>
                      <a:pt x="7" y="37"/>
                      <a:pt x="7" y="36"/>
                    </a:cubicBezTo>
                    <a:cubicBezTo>
                      <a:pt x="6" y="35"/>
                      <a:pt x="11" y="30"/>
                      <a:pt x="10" y="29"/>
                    </a:cubicBezTo>
                    <a:cubicBezTo>
                      <a:pt x="10" y="28"/>
                      <a:pt x="2" y="30"/>
                      <a:pt x="2" y="29"/>
                    </a:cubicBezTo>
                    <a:cubicBezTo>
                      <a:pt x="2" y="28"/>
                      <a:pt x="8" y="25"/>
                      <a:pt x="8" y="24"/>
                    </a:cubicBezTo>
                    <a:cubicBezTo>
                      <a:pt x="8" y="23"/>
                      <a:pt x="0" y="23"/>
                      <a:pt x="0" y="21"/>
                    </a:cubicBezTo>
                    <a:cubicBezTo>
                      <a:pt x="0" y="20"/>
                      <a:pt x="8" y="20"/>
                      <a:pt x="8" y="19"/>
                    </a:cubicBezTo>
                    <a:cubicBezTo>
                      <a:pt x="8" y="18"/>
                      <a:pt x="2" y="14"/>
                      <a:pt x="2" y="13"/>
                    </a:cubicBezTo>
                    <a:cubicBezTo>
                      <a:pt x="2" y="12"/>
                      <a:pt x="10" y="15"/>
                      <a:pt x="10" y="14"/>
                    </a:cubicBezTo>
                    <a:cubicBezTo>
                      <a:pt x="11" y="13"/>
                      <a:pt x="6" y="7"/>
                      <a:pt x="7" y="7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5" y="10"/>
                      <a:pt x="12" y="2"/>
                      <a:pt x="13" y="2"/>
                    </a:cubicBezTo>
                    <a:cubicBezTo>
                      <a:pt x="14" y="2"/>
                      <a:pt x="18" y="8"/>
                      <a:pt x="19" y="8"/>
                    </a:cubicBezTo>
                    <a:cubicBezTo>
                      <a:pt x="20" y="8"/>
                      <a:pt x="20" y="0"/>
                      <a:pt x="21" y="0"/>
                    </a:cubicBezTo>
                    <a:cubicBezTo>
                      <a:pt x="23" y="0"/>
                      <a:pt x="23" y="8"/>
                      <a:pt x="24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1" y="2"/>
                      <a:pt x="28" y="10"/>
                      <a:pt x="29" y="10"/>
                    </a:cubicBezTo>
                    <a:cubicBezTo>
                      <a:pt x="30" y="11"/>
                      <a:pt x="35" y="6"/>
                      <a:pt x="36" y="7"/>
                    </a:cubicBezTo>
                    <a:cubicBezTo>
                      <a:pt x="37" y="7"/>
                      <a:pt x="32" y="13"/>
                      <a:pt x="33" y="14"/>
                    </a:cubicBezTo>
                    <a:cubicBezTo>
                      <a:pt x="33" y="15"/>
                      <a:pt x="40" y="12"/>
                      <a:pt x="41" y="13"/>
                    </a:cubicBezTo>
                    <a:cubicBezTo>
                      <a:pt x="41" y="14"/>
                      <a:pt x="34" y="18"/>
                      <a:pt x="35" y="19"/>
                    </a:cubicBezTo>
                    <a:cubicBezTo>
                      <a:pt x="35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849"/>
              <p:cNvSpPr/>
              <p:nvPr/>
            </p:nvSpPr>
            <p:spPr bwMode="auto">
              <a:xfrm>
                <a:off x="2733" y="723"/>
                <a:ext cx="382" cy="410"/>
              </a:xfrm>
              <a:custGeom>
                <a:avLst/>
                <a:gdLst>
                  <a:gd name="T0" fmla="*/ 226 w 239"/>
                  <a:gd name="T1" fmla="*/ 128 h 256"/>
                  <a:gd name="T2" fmla="*/ 154 w 239"/>
                  <a:gd name="T3" fmla="*/ 128 h 256"/>
                  <a:gd name="T4" fmla="*/ 210 w 239"/>
                  <a:gd name="T5" fmla="*/ 180 h 256"/>
                  <a:gd name="T6" fmla="*/ 142 w 239"/>
                  <a:gd name="T7" fmla="*/ 133 h 256"/>
                  <a:gd name="T8" fmla="*/ 192 w 239"/>
                  <a:gd name="T9" fmla="*/ 214 h 256"/>
                  <a:gd name="T10" fmla="*/ 140 w 239"/>
                  <a:gd name="T11" fmla="*/ 149 h 256"/>
                  <a:gd name="T12" fmla="*/ 161 w 239"/>
                  <a:gd name="T13" fmla="*/ 238 h 256"/>
                  <a:gd name="T14" fmla="*/ 121 w 239"/>
                  <a:gd name="T15" fmla="*/ 144 h 256"/>
                  <a:gd name="T16" fmla="*/ 131 w 239"/>
                  <a:gd name="T17" fmla="*/ 253 h 256"/>
                  <a:gd name="T18" fmla="*/ 109 w 239"/>
                  <a:gd name="T19" fmla="*/ 145 h 256"/>
                  <a:gd name="T20" fmla="*/ 70 w 239"/>
                  <a:gd name="T21" fmla="*/ 232 h 256"/>
                  <a:gd name="T22" fmla="*/ 95 w 239"/>
                  <a:gd name="T23" fmla="*/ 142 h 256"/>
                  <a:gd name="T24" fmla="*/ 45 w 239"/>
                  <a:gd name="T25" fmla="*/ 202 h 256"/>
                  <a:gd name="T26" fmla="*/ 84 w 239"/>
                  <a:gd name="T27" fmla="*/ 140 h 256"/>
                  <a:gd name="T28" fmla="*/ 16 w 239"/>
                  <a:gd name="T29" fmla="*/ 181 h 256"/>
                  <a:gd name="T30" fmla="*/ 78 w 239"/>
                  <a:gd name="T31" fmla="*/ 133 h 256"/>
                  <a:gd name="T32" fmla="*/ 10 w 239"/>
                  <a:gd name="T33" fmla="*/ 147 h 256"/>
                  <a:gd name="T34" fmla="*/ 81 w 239"/>
                  <a:gd name="T35" fmla="*/ 122 h 256"/>
                  <a:gd name="T36" fmla="*/ 28 w 239"/>
                  <a:gd name="T37" fmla="*/ 105 h 256"/>
                  <a:gd name="T38" fmla="*/ 89 w 239"/>
                  <a:gd name="T39" fmla="*/ 112 h 256"/>
                  <a:gd name="T40" fmla="*/ 30 w 239"/>
                  <a:gd name="T41" fmla="*/ 68 h 256"/>
                  <a:gd name="T42" fmla="*/ 94 w 239"/>
                  <a:gd name="T43" fmla="*/ 97 h 256"/>
                  <a:gd name="T44" fmla="*/ 46 w 239"/>
                  <a:gd name="T45" fmla="*/ 30 h 256"/>
                  <a:gd name="T46" fmla="*/ 112 w 239"/>
                  <a:gd name="T47" fmla="*/ 88 h 256"/>
                  <a:gd name="T48" fmla="*/ 102 w 239"/>
                  <a:gd name="T49" fmla="*/ 16 h 256"/>
                  <a:gd name="T50" fmla="*/ 122 w 239"/>
                  <a:gd name="T51" fmla="*/ 88 h 256"/>
                  <a:gd name="T52" fmla="*/ 167 w 239"/>
                  <a:gd name="T53" fmla="*/ 38 h 256"/>
                  <a:gd name="T54" fmla="*/ 130 w 239"/>
                  <a:gd name="T55" fmla="*/ 93 h 256"/>
                  <a:gd name="T56" fmla="*/ 204 w 239"/>
                  <a:gd name="T57" fmla="*/ 58 h 256"/>
                  <a:gd name="T58" fmla="*/ 143 w 239"/>
                  <a:gd name="T59" fmla="*/ 101 h 256"/>
                  <a:gd name="T60" fmla="*/ 225 w 239"/>
                  <a:gd name="T61" fmla="*/ 87 h 256"/>
                  <a:gd name="T62" fmla="*/ 150 w 239"/>
                  <a:gd name="T63" fmla="*/ 115 h 256"/>
                  <a:gd name="T64" fmla="*/ 226 w 239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9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4" y="132"/>
                      <a:pt x="228" y="137"/>
                      <a:pt x="210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40" y="137"/>
                      <a:pt x="215" y="198"/>
                      <a:pt x="192" y="214"/>
                    </a:cubicBezTo>
                    <a:cubicBezTo>
                      <a:pt x="164" y="233"/>
                      <a:pt x="143" y="146"/>
                      <a:pt x="140" y="149"/>
                    </a:cubicBezTo>
                    <a:cubicBezTo>
                      <a:pt x="136" y="151"/>
                      <a:pt x="178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100" y="250"/>
                      <a:pt x="113" y="146"/>
                      <a:pt x="109" y="145"/>
                    </a:cubicBezTo>
                    <a:cubicBezTo>
                      <a:pt x="105" y="144"/>
                      <a:pt x="96" y="249"/>
                      <a:pt x="70" y="232"/>
                    </a:cubicBezTo>
                    <a:cubicBezTo>
                      <a:pt x="50" y="219"/>
                      <a:pt x="99" y="144"/>
                      <a:pt x="95" y="142"/>
                    </a:cubicBezTo>
                    <a:cubicBezTo>
                      <a:pt x="92" y="140"/>
                      <a:pt x="67" y="219"/>
                      <a:pt x="45" y="202"/>
                    </a:cubicBezTo>
                    <a:cubicBezTo>
                      <a:pt x="31" y="191"/>
                      <a:pt x="86" y="144"/>
                      <a:pt x="84" y="140"/>
                    </a:cubicBezTo>
                    <a:cubicBezTo>
                      <a:pt x="82" y="137"/>
                      <a:pt x="38" y="205"/>
                      <a:pt x="16" y="181"/>
                    </a:cubicBezTo>
                    <a:cubicBezTo>
                      <a:pt x="0" y="164"/>
                      <a:pt x="79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2" y="126"/>
                      <a:pt x="81" y="126"/>
                      <a:pt x="81" y="122"/>
                    </a:cubicBezTo>
                    <a:cubicBezTo>
                      <a:pt x="82" y="118"/>
                      <a:pt x="26" y="133"/>
                      <a:pt x="28" y="105"/>
                    </a:cubicBezTo>
                    <a:cubicBezTo>
                      <a:pt x="30" y="87"/>
                      <a:pt x="87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3" y="64"/>
                      <a:pt x="90" y="100"/>
                      <a:pt x="94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8" y="87"/>
                      <a:pt x="122" y="88"/>
                    </a:cubicBezTo>
                    <a:cubicBezTo>
                      <a:pt x="126" y="89"/>
                      <a:pt x="143" y="17"/>
                      <a:pt x="167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4" y="95"/>
                      <a:pt x="189" y="36"/>
                      <a:pt x="204" y="58"/>
                    </a:cubicBezTo>
                    <a:cubicBezTo>
                      <a:pt x="213" y="70"/>
                      <a:pt x="140" y="98"/>
                      <a:pt x="143" y="101"/>
                    </a:cubicBezTo>
                    <a:cubicBezTo>
                      <a:pt x="145" y="105"/>
                      <a:pt x="218" y="72"/>
                      <a:pt x="225" y="87"/>
                    </a:cubicBezTo>
                    <a:cubicBezTo>
                      <a:pt x="239" y="116"/>
                      <a:pt x="149" y="111"/>
                      <a:pt x="150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850"/>
              <p:cNvSpPr/>
              <p:nvPr/>
            </p:nvSpPr>
            <p:spPr bwMode="auto">
              <a:xfrm>
                <a:off x="2801" y="798"/>
                <a:ext cx="216" cy="239"/>
              </a:xfrm>
              <a:custGeom>
                <a:avLst/>
                <a:gdLst>
                  <a:gd name="T0" fmla="*/ 126 w 135"/>
                  <a:gd name="T1" fmla="*/ 95 h 149"/>
                  <a:gd name="T2" fmla="*/ 88 w 135"/>
                  <a:gd name="T3" fmla="*/ 81 h 149"/>
                  <a:gd name="T4" fmla="*/ 107 w 135"/>
                  <a:gd name="T5" fmla="*/ 119 h 149"/>
                  <a:gd name="T6" fmla="*/ 81 w 135"/>
                  <a:gd name="T7" fmla="*/ 81 h 149"/>
                  <a:gd name="T8" fmla="*/ 91 w 135"/>
                  <a:gd name="T9" fmla="*/ 133 h 149"/>
                  <a:gd name="T10" fmla="*/ 77 w 135"/>
                  <a:gd name="T11" fmla="*/ 88 h 149"/>
                  <a:gd name="T12" fmla="*/ 70 w 135"/>
                  <a:gd name="T13" fmla="*/ 140 h 149"/>
                  <a:gd name="T14" fmla="*/ 67 w 135"/>
                  <a:gd name="T15" fmla="*/ 82 h 149"/>
                  <a:gd name="T16" fmla="*/ 51 w 135"/>
                  <a:gd name="T17" fmla="*/ 142 h 149"/>
                  <a:gd name="T18" fmla="*/ 61 w 135"/>
                  <a:gd name="T19" fmla="*/ 80 h 149"/>
                  <a:gd name="T20" fmla="*/ 23 w 135"/>
                  <a:gd name="T21" fmla="*/ 118 h 149"/>
                  <a:gd name="T22" fmla="*/ 54 w 135"/>
                  <a:gd name="T23" fmla="*/ 76 h 149"/>
                  <a:gd name="T24" fmla="*/ 16 w 135"/>
                  <a:gd name="T25" fmla="*/ 98 h 149"/>
                  <a:gd name="T26" fmla="*/ 49 w 135"/>
                  <a:gd name="T27" fmla="*/ 73 h 149"/>
                  <a:gd name="T28" fmla="*/ 5 w 135"/>
                  <a:gd name="T29" fmla="*/ 81 h 149"/>
                  <a:gd name="T30" fmla="*/ 47 w 135"/>
                  <a:gd name="T31" fmla="*/ 68 h 149"/>
                  <a:gd name="T32" fmla="*/ 9 w 135"/>
                  <a:gd name="T33" fmla="*/ 61 h 149"/>
                  <a:gd name="T34" fmla="*/ 51 w 135"/>
                  <a:gd name="T35" fmla="*/ 62 h 149"/>
                  <a:gd name="T36" fmla="*/ 26 w 135"/>
                  <a:gd name="T37" fmla="*/ 43 h 149"/>
                  <a:gd name="T38" fmla="*/ 57 w 135"/>
                  <a:gd name="T39" fmla="*/ 59 h 149"/>
                  <a:gd name="T40" fmla="*/ 35 w 135"/>
                  <a:gd name="T41" fmla="*/ 23 h 149"/>
                  <a:gd name="T42" fmla="*/ 63 w 135"/>
                  <a:gd name="T43" fmla="*/ 52 h 149"/>
                  <a:gd name="T44" fmla="*/ 51 w 135"/>
                  <a:gd name="T45" fmla="*/ 7 h 149"/>
                  <a:gd name="T46" fmla="*/ 74 w 135"/>
                  <a:gd name="T47" fmla="*/ 51 h 149"/>
                  <a:gd name="T48" fmla="*/ 83 w 135"/>
                  <a:gd name="T49" fmla="*/ 11 h 149"/>
                  <a:gd name="T50" fmla="*/ 79 w 135"/>
                  <a:gd name="T51" fmla="*/ 53 h 149"/>
                  <a:gd name="T52" fmla="*/ 113 w 135"/>
                  <a:gd name="T53" fmla="*/ 36 h 149"/>
                  <a:gd name="T54" fmla="*/ 83 w 135"/>
                  <a:gd name="T55" fmla="*/ 57 h 149"/>
                  <a:gd name="T56" fmla="*/ 129 w 135"/>
                  <a:gd name="T57" fmla="*/ 53 h 149"/>
                  <a:gd name="T58" fmla="*/ 88 w 135"/>
                  <a:gd name="T59" fmla="*/ 64 h 149"/>
                  <a:gd name="T60" fmla="*/ 134 w 135"/>
                  <a:gd name="T61" fmla="*/ 73 h 149"/>
                  <a:gd name="T62" fmla="*/ 89 w 135"/>
                  <a:gd name="T63" fmla="*/ 73 h 149"/>
                  <a:gd name="T64" fmla="*/ 126 w 135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126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2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7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8"/>
                      <a:pt x="56" y="78"/>
                      <a:pt x="54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7" y="66"/>
                      <a:pt x="9" y="79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2" y="60"/>
                      <a:pt x="19" y="57"/>
                      <a:pt x="26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3"/>
                      <a:pt x="63" y="52"/>
                    </a:cubicBezTo>
                    <a:cubicBezTo>
                      <a:pt x="65" y="51"/>
                      <a:pt x="39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6" y="51"/>
                      <a:pt x="81" y="11"/>
                      <a:pt x="83" y="11"/>
                    </a:cubicBezTo>
                    <a:cubicBezTo>
                      <a:pt x="100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3"/>
                      <a:pt x="81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5" y="91"/>
                      <a:pt x="89" y="70"/>
                      <a:pt x="89" y="73"/>
                    </a:cubicBezTo>
                    <a:cubicBezTo>
                      <a:pt x="88" y="75"/>
                      <a:pt x="135" y="80"/>
                      <a:pt x="126" y="9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851"/>
              <p:cNvSpPr/>
              <p:nvPr/>
            </p:nvSpPr>
            <p:spPr bwMode="auto">
              <a:xfrm>
                <a:off x="2493" y="757"/>
                <a:ext cx="380" cy="409"/>
              </a:xfrm>
              <a:custGeom>
                <a:avLst/>
                <a:gdLst>
                  <a:gd name="T0" fmla="*/ 226 w 238"/>
                  <a:gd name="T1" fmla="*/ 128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8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9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2" y="64"/>
                      <a:pt x="90" y="100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852"/>
              <p:cNvSpPr/>
              <p:nvPr/>
            </p:nvSpPr>
            <p:spPr bwMode="auto">
              <a:xfrm>
                <a:off x="2560" y="832"/>
                <a:ext cx="217" cy="238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1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3 w 136"/>
                  <a:gd name="T53" fmla="*/ 36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1"/>
                    </a:cubicBezTo>
                    <a:cubicBezTo>
                      <a:pt x="88" y="83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1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8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1"/>
                      <a:pt x="12" y="98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9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3" y="36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853"/>
              <p:cNvSpPr/>
              <p:nvPr/>
            </p:nvSpPr>
            <p:spPr bwMode="auto">
              <a:xfrm>
                <a:off x="2459" y="947"/>
                <a:ext cx="381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7"/>
                    </a:cubicBezTo>
                    <a:cubicBezTo>
                      <a:pt x="32" y="64"/>
                      <a:pt x="90" y="99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854"/>
              <p:cNvSpPr/>
              <p:nvPr/>
            </p:nvSpPr>
            <p:spPr bwMode="auto">
              <a:xfrm>
                <a:off x="2526" y="1022"/>
                <a:ext cx="218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2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4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8" y="82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2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0"/>
                      <a:pt x="12" y="97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8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4" y="35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855"/>
              <p:cNvSpPr/>
              <p:nvPr/>
            </p:nvSpPr>
            <p:spPr bwMode="auto">
              <a:xfrm>
                <a:off x="2320" y="818"/>
                <a:ext cx="381" cy="409"/>
              </a:xfrm>
              <a:custGeom>
                <a:avLst/>
                <a:gdLst>
                  <a:gd name="T0" fmla="*/ 225 w 238"/>
                  <a:gd name="T1" fmla="*/ 128 h 256"/>
                  <a:gd name="T2" fmla="*/ 153 w 238"/>
                  <a:gd name="T3" fmla="*/ 129 h 256"/>
                  <a:gd name="T4" fmla="*/ 209 w 238"/>
                  <a:gd name="T5" fmla="*/ 181 h 256"/>
                  <a:gd name="T6" fmla="*/ 141 w 238"/>
                  <a:gd name="T7" fmla="*/ 134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0 w 238"/>
                  <a:gd name="T13" fmla="*/ 238 h 256"/>
                  <a:gd name="T14" fmla="*/ 120 w 238"/>
                  <a:gd name="T15" fmla="*/ 145 h 256"/>
                  <a:gd name="T16" fmla="*/ 130 w 238"/>
                  <a:gd name="T17" fmla="*/ 253 h 256"/>
                  <a:gd name="T18" fmla="*/ 108 w 238"/>
                  <a:gd name="T19" fmla="*/ 146 h 256"/>
                  <a:gd name="T20" fmla="*/ 69 w 238"/>
                  <a:gd name="T21" fmla="*/ 232 h 256"/>
                  <a:gd name="T22" fmla="*/ 95 w 238"/>
                  <a:gd name="T23" fmla="*/ 143 h 256"/>
                  <a:gd name="T24" fmla="*/ 44 w 238"/>
                  <a:gd name="T25" fmla="*/ 203 h 256"/>
                  <a:gd name="T26" fmla="*/ 83 w 238"/>
                  <a:gd name="T27" fmla="*/ 141 h 256"/>
                  <a:gd name="T28" fmla="*/ 15 w 238"/>
                  <a:gd name="T29" fmla="*/ 182 h 256"/>
                  <a:gd name="T30" fmla="*/ 77 w 238"/>
                  <a:gd name="T31" fmla="*/ 134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8 h 256"/>
                  <a:gd name="T42" fmla="*/ 93 w 238"/>
                  <a:gd name="T43" fmla="*/ 98 h 256"/>
                  <a:gd name="T44" fmla="*/ 46 w 238"/>
                  <a:gd name="T45" fmla="*/ 31 h 256"/>
                  <a:gd name="T46" fmla="*/ 111 w 238"/>
                  <a:gd name="T47" fmla="*/ 88 h 256"/>
                  <a:gd name="T48" fmla="*/ 102 w 238"/>
                  <a:gd name="T49" fmla="*/ 17 h 256"/>
                  <a:gd name="T50" fmla="*/ 121 w 238"/>
                  <a:gd name="T51" fmla="*/ 88 h 256"/>
                  <a:gd name="T52" fmla="*/ 166 w 238"/>
                  <a:gd name="T53" fmla="*/ 39 h 256"/>
                  <a:gd name="T54" fmla="*/ 130 w 238"/>
                  <a:gd name="T55" fmla="*/ 94 h 256"/>
                  <a:gd name="T56" fmla="*/ 203 w 238"/>
                  <a:gd name="T57" fmla="*/ 58 h 256"/>
                  <a:gd name="T58" fmla="*/ 142 w 238"/>
                  <a:gd name="T59" fmla="*/ 102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5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5" y="128"/>
                    </a:moveTo>
                    <a:cubicBezTo>
                      <a:pt x="222" y="151"/>
                      <a:pt x="154" y="125"/>
                      <a:pt x="153" y="129"/>
                    </a:cubicBezTo>
                    <a:cubicBezTo>
                      <a:pt x="153" y="133"/>
                      <a:pt x="228" y="138"/>
                      <a:pt x="209" y="181"/>
                    </a:cubicBezTo>
                    <a:cubicBezTo>
                      <a:pt x="198" y="204"/>
                      <a:pt x="144" y="130"/>
                      <a:pt x="141" y="134"/>
                    </a:cubicBezTo>
                    <a:cubicBezTo>
                      <a:pt x="139" y="137"/>
                      <a:pt x="214" y="199"/>
                      <a:pt x="191" y="214"/>
                    </a:cubicBezTo>
                    <a:cubicBezTo>
                      <a:pt x="163" y="233"/>
                      <a:pt x="142" y="147"/>
                      <a:pt x="139" y="149"/>
                    </a:cubicBezTo>
                    <a:cubicBezTo>
                      <a:pt x="136" y="151"/>
                      <a:pt x="177" y="223"/>
                      <a:pt x="160" y="238"/>
                    </a:cubicBezTo>
                    <a:cubicBezTo>
                      <a:pt x="148" y="250"/>
                      <a:pt x="124" y="144"/>
                      <a:pt x="120" y="145"/>
                    </a:cubicBezTo>
                    <a:cubicBezTo>
                      <a:pt x="116" y="146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6"/>
                    </a:cubicBezTo>
                    <a:cubicBezTo>
                      <a:pt x="104" y="145"/>
                      <a:pt x="95" y="250"/>
                      <a:pt x="69" y="232"/>
                    </a:cubicBezTo>
                    <a:cubicBezTo>
                      <a:pt x="49" y="220"/>
                      <a:pt x="98" y="145"/>
                      <a:pt x="95" y="143"/>
                    </a:cubicBezTo>
                    <a:cubicBezTo>
                      <a:pt x="91" y="140"/>
                      <a:pt x="66" y="220"/>
                      <a:pt x="44" y="203"/>
                    </a:cubicBezTo>
                    <a:cubicBezTo>
                      <a:pt x="30" y="192"/>
                      <a:pt x="85" y="144"/>
                      <a:pt x="83" y="141"/>
                    </a:cubicBezTo>
                    <a:cubicBezTo>
                      <a:pt x="81" y="137"/>
                      <a:pt x="37" y="205"/>
                      <a:pt x="15" y="182"/>
                    </a:cubicBezTo>
                    <a:cubicBezTo>
                      <a:pt x="0" y="164"/>
                      <a:pt x="78" y="138"/>
                      <a:pt x="77" y="134"/>
                    </a:cubicBezTo>
                    <a:cubicBezTo>
                      <a:pt x="76" y="130"/>
                      <a:pt x="21" y="175"/>
                      <a:pt x="10" y="147"/>
                    </a:cubicBezTo>
                    <a:cubicBezTo>
                      <a:pt x="1" y="127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8"/>
                      <a:pt x="86" y="116"/>
                      <a:pt x="88" y="112"/>
                    </a:cubicBezTo>
                    <a:cubicBezTo>
                      <a:pt x="90" y="109"/>
                      <a:pt x="15" y="85"/>
                      <a:pt x="29" y="68"/>
                    </a:cubicBezTo>
                    <a:cubicBezTo>
                      <a:pt x="32" y="65"/>
                      <a:pt x="89" y="100"/>
                      <a:pt x="93" y="98"/>
                    </a:cubicBezTo>
                    <a:cubicBezTo>
                      <a:pt x="96" y="95"/>
                      <a:pt x="30" y="49"/>
                      <a:pt x="46" y="31"/>
                    </a:cubicBezTo>
                    <a:cubicBezTo>
                      <a:pt x="62" y="11"/>
                      <a:pt x="107" y="89"/>
                      <a:pt x="111" y="88"/>
                    </a:cubicBezTo>
                    <a:cubicBezTo>
                      <a:pt x="115" y="88"/>
                      <a:pt x="98" y="19"/>
                      <a:pt x="102" y="17"/>
                    </a:cubicBezTo>
                    <a:cubicBezTo>
                      <a:pt x="127" y="0"/>
                      <a:pt x="117" y="88"/>
                      <a:pt x="121" y="88"/>
                    </a:cubicBezTo>
                    <a:cubicBezTo>
                      <a:pt x="125" y="89"/>
                      <a:pt x="142" y="18"/>
                      <a:pt x="166" y="39"/>
                    </a:cubicBezTo>
                    <a:cubicBezTo>
                      <a:pt x="177" y="49"/>
                      <a:pt x="126" y="91"/>
                      <a:pt x="130" y="94"/>
                    </a:cubicBezTo>
                    <a:cubicBezTo>
                      <a:pt x="133" y="96"/>
                      <a:pt x="188" y="37"/>
                      <a:pt x="203" y="58"/>
                    </a:cubicBezTo>
                    <a:cubicBezTo>
                      <a:pt x="212" y="70"/>
                      <a:pt x="140" y="98"/>
                      <a:pt x="142" y="102"/>
                    </a:cubicBezTo>
                    <a:cubicBezTo>
                      <a:pt x="144" y="105"/>
                      <a:pt x="217" y="73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8"/>
                      <a:pt x="225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856"/>
              <p:cNvSpPr/>
              <p:nvPr/>
            </p:nvSpPr>
            <p:spPr bwMode="auto">
              <a:xfrm>
                <a:off x="2387" y="893"/>
                <a:ext cx="218" cy="240"/>
              </a:xfrm>
              <a:custGeom>
                <a:avLst/>
                <a:gdLst>
                  <a:gd name="T0" fmla="*/ 127 w 136"/>
                  <a:gd name="T1" fmla="*/ 95 h 150"/>
                  <a:gd name="T2" fmla="*/ 88 w 136"/>
                  <a:gd name="T3" fmla="*/ 81 h 150"/>
                  <a:gd name="T4" fmla="*/ 107 w 136"/>
                  <a:gd name="T5" fmla="*/ 120 h 150"/>
                  <a:gd name="T6" fmla="*/ 81 w 136"/>
                  <a:gd name="T7" fmla="*/ 81 h 150"/>
                  <a:gd name="T8" fmla="*/ 91 w 136"/>
                  <a:gd name="T9" fmla="*/ 134 h 150"/>
                  <a:gd name="T10" fmla="*/ 77 w 136"/>
                  <a:gd name="T11" fmla="*/ 89 h 150"/>
                  <a:gd name="T12" fmla="*/ 70 w 136"/>
                  <a:gd name="T13" fmla="*/ 140 h 150"/>
                  <a:gd name="T14" fmla="*/ 68 w 136"/>
                  <a:gd name="T15" fmla="*/ 83 h 150"/>
                  <a:gd name="T16" fmla="*/ 51 w 136"/>
                  <a:gd name="T17" fmla="*/ 142 h 150"/>
                  <a:gd name="T18" fmla="*/ 61 w 136"/>
                  <a:gd name="T19" fmla="*/ 81 h 150"/>
                  <a:gd name="T20" fmla="*/ 23 w 136"/>
                  <a:gd name="T21" fmla="*/ 119 h 150"/>
                  <a:gd name="T22" fmla="*/ 55 w 136"/>
                  <a:gd name="T23" fmla="*/ 77 h 150"/>
                  <a:gd name="T24" fmla="*/ 16 w 136"/>
                  <a:gd name="T25" fmla="*/ 98 h 150"/>
                  <a:gd name="T26" fmla="*/ 49 w 136"/>
                  <a:gd name="T27" fmla="*/ 73 h 150"/>
                  <a:gd name="T28" fmla="*/ 5 w 136"/>
                  <a:gd name="T29" fmla="*/ 81 h 150"/>
                  <a:gd name="T30" fmla="*/ 47 w 136"/>
                  <a:gd name="T31" fmla="*/ 68 h 150"/>
                  <a:gd name="T32" fmla="*/ 9 w 136"/>
                  <a:gd name="T33" fmla="*/ 62 h 150"/>
                  <a:gd name="T34" fmla="*/ 51 w 136"/>
                  <a:gd name="T35" fmla="*/ 63 h 150"/>
                  <a:gd name="T36" fmla="*/ 27 w 136"/>
                  <a:gd name="T37" fmla="*/ 43 h 150"/>
                  <a:gd name="T38" fmla="*/ 57 w 136"/>
                  <a:gd name="T39" fmla="*/ 59 h 150"/>
                  <a:gd name="T40" fmla="*/ 35 w 136"/>
                  <a:gd name="T41" fmla="*/ 24 h 150"/>
                  <a:gd name="T42" fmla="*/ 63 w 136"/>
                  <a:gd name="T43" fmla="*/ 52 h 150"/>
                  <a:gd name="T44" fmla="*/ 51 w 136"/>
                  <a:gd name="T45" fmla="*/ 8 h 150"/>
                  <a:gd name="T46" fmla="*/ 74 w 136"/>
                  <a:gd name="T47" fmla="*/ 51 h 150"/>
                  <a:gd name="T48" fmla="*/ 84 w 136"/>
                  <a:gd name="T49" fmla="*/ 11 h 150"/>
                  <a:gd name="T50" fmla="*/ 79 w 136"/>
                  <a:gd name="T51" fmla="*/ 53 h 150"/>
                  <a:gd name="T52" fmla="*/ 113 w 136"/>
                  <a:gd name="T53" fmla="*/ 36 h 150"/>
                  <a:gd name="T54" fmla="*/ 83 w 136"/>
                  <a:gd name="T55" fmla="*/ 58 h 150"/>
                  <a:gd name="T56" fmla="*/ 129 w 136"/>
                  <a:gd name="T57" fmla="*/ 54 h 150"/>
                  <a:gd name="T58" fmla="*/ 88 w 136"/>
                  <a:gd name="T59" fmla="*/ 64 h 150"/>
                  <a:gd name="T60" fmla="*/ 134 w 136"/>
                  <a:gd name="T61" fmla="*/ 73 h 150"/>
                  <a:gd name="T62" fmla="*/ 89 w 136"/>
                  <a:gd name="T63" fmla="*/ 73 h 150"/>
                  <a:gd name="T64" fmla="*/ 127 w 136"/>
                  <a:gd name="T65" fmla="*/ 9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127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1"/>
                      <a:pt x="107" y="120"/>
                    </a:cubicBezTo>
                    <a:cubicBezTo>
                      <a:pt x="97" y="130"/>
                      <a:pt x="83" y="80"/>
                      <a:pt x="81" y="81"/>
                    </a:cubicBezTo>
                    <a:cubicBezTo>
                      <a:pt x="79" y="83"/>
                      <a:pt x="106" y="130"/>
                      <a:pt x="91" y="134"/>
                    </a:cubicBezTo>
                    <a:cubicBezTo>
                      <a:pt x="73" y="138"/>
                      <a:pt x="79" y="88"/>
                      <a:pt x="77" y="89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3"/>
                    </a:cubicBezTo>
                    <a:cubicBezTo>
                      <a:pt x="65" y="83"/>
                      <a:pt x="66" y="150"/>
                      <a:pt x="51" y="142"/>
                    </a:cubicBezTo>
                    <a:cubicBezTo>
                      <a:pt x="35" y="134"/>
                      <a:pt x="63" y="82"/>
                      <a:pt x="61" y="81"/>
                    </a:cubicBezTo>
                    <a:cubicBezTo>
                      <a:pt x="59" y="80"/>
                      <a:pt x="33" y="133"/>
                      <a:pt x="23" y="119"/>
                    </a:cubicBezTo>
                    <a:cubicBezTo>
                      <a:pt x="15" y="108"/>
                      <a:pt x="56" y="78"/>
                      <a:pt x="55" y="77"/>
                    </a:cubicBezTo>
                    <a:cubicBezTo>
                      <a:pt x="53" y="75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9"/>
                      <a:pt x="47" y="71"/>
                      <a:pt x="47" y="68"/>
                    </a:cubicBezTo>
                    <a:cubicBezTo>
                      <a:pt x="48" y="66"/>
                      <a:pt x="9" y="79"/>
                      <a:pt x="9" y="62"/>
                    </a:cubicBezTo>
                    <a:cubicBezTo>
                      <a:pt x="8" y="49"/>
                      <a:pt x="50" y="65"/>
                      <a:pt x="51" y="63"/>
                    </a:cubicBezTo>
                    <a:cubicBezTo>
                      <a:pt x="53" y="61"/>
                      <a:pt x="20" y="58"/>
                      <a:pt x="27" y="43"/>
                    </a:cubicBezTo>
                    <a:cubicBezTo>
                      <a:pt x="31" y="34"/>
                      <a:pt x="55" y="61"/>
                      <a:pt x="57" y="59"/>
                    </a:cubicBezTo>
                    <a:cubicBezTo>
                      <a:pt x="59" y="58"/>
                      <a:pt x="24" y="30"/>
                      <a:pt x="35" y="24"/>
                    </a:cubicBezTo>
                    <a:cubicBezTo>
                      <a:pt x="37" y="23"/>
                      <a:pt x="60" y="53"/>
                      <a:pt x="63" y="52"/>
                    </a:cubicBezTo>
                    <a:cubicBezTo>
                      <a:pt x="65" y="52"/>
                      <a:pt x="40" y="14"/>
                      <a:pt x="51" y="8"/>
                    </a:cubicBezTo>
                    <a:cubicBezTo>
                      <a:pt x="64" y="0"/>
                      <a:pt x="72" y="51"/>
                      <a:pt x="74" y="51"/>
                    </a:cubicBezTo>
                    <a:cubicBezTo>
                      <a:pt x="77" y="52"/>
                      <a:pt x="81" y="12"/>
                      <a:pt x="84" y="11"/>
                    </a:cubicBezTo>
                    <a:cubicBezTo>
                      <a:pt x="101" y="8"/>
                      <a:pt x="77" y="52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4"/>
                      <a:pt x="82" y="56"/>
                      <a:pt x="83" y="58"/>
                    </a:cubicBezTo>
                    <a:cubicBezTo>
                      <a:pt x="84" y="60"/>
                      <a:pt x="125" y="40"/>
                      <a:pt x="129" y="54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7"/>
                      <a:pt x="133" y="64"/>
                      <a:pt x="134" y="73"/>
                    </a:cubicBezTo>
                    <a:cubicBezTo>
                      <a:pt x="136" y="91"/>
                      <a:pt x="89" y="71"/>
                      <a:pt x="89" y="73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857"/>
              <p:cNvSpPr/>
              <p:nvPr/>
            </p:nvSpPr>
            <p:spPr bwMode="auto">
              <a:xfrm>
                <a:off x="2242" y="947"/>
                <a:ext cx="380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1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0 w 238"/>
                  <a:gd name="T15" fmla="*/ 144 h 256"/>
                  <a:gd name="T16" fmla="*/ 130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5 w 238"/>
                  <a:gd name="T29" fmla="*/ 181 h 256"/>
                  <a:gd name="T30" fmla="*/ 77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1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4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8" y="204"/>
                      <a:pt x="144" y="130"/>
                      <a:pt x="141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3" y="233"/>
                      <a:pt x="142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4" y="144"/>
                      <a:pt x="120" y="144"/>
                    </a:cubicBezTo>
                    <a:cubicBezTo>
                      <a:pt x="116" y="145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5" y="249"/>
                      <a:pt x="69" y="232"/>
                    </a:cubicBezTo>
                    <a:cubicBezTo>
                      <a:pt x="49" y="219"/>
                      <a:pt x="98" y="144"/>
                      <a:pt x="95" y="142"/>
                    </a:cubicBezTo>
                    <a:cubicBezTo>
                      <a:pt x="91" y="140"/>
                      <a:pt x="66" y="219"/>
                      <a:pt x="45" y="202"/>
                    </a:cubicBezTo>
                    <a:cubicBezTo>
                      <a:pt x="31" y="191"/>
                      <a:pt x="85" y="144"/>
                      <a:pt x="83" y="140"/>
                    </a:cubicBezTo>
                    <a:cubicBezTo>
                      <a:pt x="81" y="137"/>
                      <a:pt x="37" y="205"/>
                      <a:pt x="15" y="181"/>
                    </a:cubicBezTo>
                    <a:cubicBezTo>
                      <a:pt x="0" y="164"/>
                      <a:pt x="78" y="137"/>
                      <a:pt x="77" y="133"/>
                    </a:cubicBezTo>
                    <a:cubicBezTo>
                      <a:pt x="76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7"/>
                      <a:pt x="86" y="115"/>
                      <a:pt x="88" y="112"/>
                    </a:cubicBezTo>
                    <a:cubicBezTo>
                      <a:pt x="91" y="108"/>
                      <a:pt x="15" y="85"/>
                      <a:pt x="29" y="67"/>
                    </a:cubicBezTo>
                    <a:cubicBezTo>
                      <a:pt x="32" y="64"/>
                      <a:pt x="89" y="99"/>
                      <a:pt x="93" y="97"/>
                    </a:cubicBezTo>
                    <a:cubicBezTo>
                      <a:pt x="96" y="95"/>
                      <a:pt x="31" y="49"/>
                      <a:pt x="46" y="30"/>
                    </a:cubicBezTo>
                    <a:cubicBezTo>
                      <a:pt x="62" y="10"/>
                      <a:pt x="107" y="89"/>
                      <a:pt x="111" y="88"/>
                    </a:cubicBezTo>
                    <a:cubicBezTo>
                      <a:pt x="115" y="87"/>
                      <a:pt x="98" y="18"/>
                      <a:pt x="102" y="16"/>
                    </a:cubicBezTo>
                    <a:cubicBezTo>
                      <a:pt x="127" y="0"/>
                      <a:pt x="117" y="87"/>
                      <a:pt x="121" y="88"/>
                    </a:cubicBezTo>
                    <a:cubicBezTo>
                      <a:pt x="125" y="89"/>
                      <a:pt x="142" y="17"/>
                      <a:pt x="166" y="38"/>
                    </a:cubicBezTo>
                    <a:cubicBezTo>
                      <a:pt x="177" y="49"/>
                      <a:pt x="126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4" y="105"/>
                      <a:pt x="217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4" name="Group 1059"/>
            <p:cNvGrpSpPr/>
            <p:nvPr/>
          </p:nvGrpSpPr>
          <p:grpSpPr bwMode="auto">
            <a:xfrm>
              <a:off x="3665538" y="809625"/>
              <a:ext cx="5842000" cy="6073775"/>
              <a:chOff x="2309" y="510"/>
              <a:chExt cx="3680" cy="3826"/>
            </a:xfrm>
          </p:grpSpPr>
          <p:sp>
            <p:nvSpPr>
              <p:cNvPr id="120" name="Freeform 859"/>
              <p:cNvSpPr/>
              <p:nvPr/>
            </p:nvSpPr>
            <p:spPr bwMode="auto">
              <a:xfrm>
                <a:off x="2309" y="1022"/>
                <a:ext cx="217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7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0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7 w 136"/>
                  <a:gd name="T31" fmla="*/ 68 h 149"/>
                  <a:gd name="T32" fmla="*/ 9 w 136"/>
                  <a:gd name="T33" fmla="*/ 61 h 149"/>
                  <a:gd name="T34" fmla="*/ 51 w 136"/>
                  <a:gd name="T35" fmla="*/ 62 h 149"/>
                  <a:gd name="T36" fmla="*/ 27 w 136"/>
                  <a:gd name="T37" fmla="*/ 43 h 149"/>
                  <a:gd name="T38" fmla="*/ 57 w 136"/>
                  <a:gd name="T39" fmla="*/ 59 h 149"/>
                  <a:gd name="T40" fmla="*/ 35 w 136"/>
                  <a:gd name="T41" fmla="*/ 23 h 149"/>
                  <a:gd name="T42" fmla="*/ 63 w 136"/>
                  <a:gd name="T43" fmla="*/ 52 h 149"/>
                  <a:gd name="T44" fmla="*/ 51 w 136"/>
                  <a:gd name="T45" fmla="*/ 7 h 149"/>
                  <a:gd name="T46" fmla="*/ 74 w 136"/>
                  <a:gd name="T47" fmla="*/ 51 h 149"/>
                  <a:gd name="T48" fmla="*/ 84 w 136"/>
                  <a:gd name="T49" fmla="*/ 11 h 149"/>
                  <a:gd name="T50" fmla="*/ 79 w 136"/>
                  <a:gd name="T51" fmla="*/ 53 h 149"/>
                  <a:gd name="T52" fmla="*/ 113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4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7" y="82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0"/>
                      <a:pt x="11" y="97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8" y="66"/>
                      <a:pt x="9" y="78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2"/>
                      <a:pt x="63" y="52"/>
                    </a:cubicBezTo>
                    <a:cubicBezTo>
                      <a:pt x="65" y="51"/>
                      <a:pt x="40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7" y="51"/>
                      <a:pt x="81" y="11"/>
                      <a:pt x="84" y="11"/>
                    </a:cubicBezTo>
                    <a:cubicBezTo>
                      <a:pt x="101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5"/>
                    </a:cubicBezTo>
                    <a:cubicBezTo>
                      <a:pt x="117" y="43"/>
                      <a:pt x="82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1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6" y="91"/>
                      <a:pt x="89" y="70"/>
                      <a:pt x="89" y="72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860"/>
              <p:cNvSpPr/>
              <p:nvPr/>
            </p:nvSpPr>
            <p:spPr bwMode="auto">
              <a:xfrm>
                <a:off x="5216" y="2778"/>
                <a:ext cx="234" cy="124"/>
              </a:xfrm>
              <a:custGeom>
                <a:avLst/>
                <a:gdLst>
                  <a:gd name="T0" fmla="*/ 105 w 146"/>
                  <a:gd name="T1" fmla="*/ 17 h 78"/>
                  <a:gd name="T2" fmla="*/ 146 w 146"/>
                  <a:gd name="T3" fmla="*/ 78 h 78"/>
                  <a:gd name="T4" fmla="*/ 93 w 146"/>
                  <a:gd name="T5" fmla="*/ 53 h 78"/>
                  <a:gd name="T6" fmla="*/ 10 w 146"/>
                  <a:gd name="T7" fmla="*/ 31 h 78"/>
                  <a:gd name="T8" fmla="*/ 105 w 146"/>
                  <a:gd name="T9" fmla="*/ 1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105" y="17"/>
                    </a:moveTo>
                    <a:cubicBezTo>
                      <a:pt x="126" y="24"/>
                      <a:pt x="146" y="78"/>
                      <a:pt x="146" y="78"/>
                    </a:cubicBezTo>
                    <a:cubicBezTo>
                      <a:pt x="146" y="78"/>
                      <a:pt x="123" y="67"/>
                      <a:pt x="93" y="53"/>
                    </a:cubicBezTo>
                    <a:cubicBezTo>
                      <a:pt x="63" y="38"/>
                      <a:pt x="23" y="68"/>
                      <a:pt x="10" y="31"/>
                    </a:cubicBezTo>
                    <a:cubicBezTo>
                      <a:pt x="0" y="0"/>
                      <a:pt x="85" y="10"/>
                      <a:pt x="105" y="17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861"/>
              <p:cNvSpPr/>
              <p:nvPr/>
            </p:nvSpPr>
            <p:spPr bwMode="auto">
              <a:xfrm>
                <a:off x="5307" y="2648"/>
                <a:ext cx="175" cy="229"/>
              </a:xfrm>
              <a:custGeom>
                <a:avLst/>
                <a:gdLst>
                  <a:gd name="T0" fmla="*/ 49 w 109"/>
                  <a:gd name="T1" fmla="*/ 100 h 143"/>
                  <a:gd name="T2" fmla="*/ 109 w 109"/>
                  <a:gd name="T3" fmla="*/ 143 h 143"/>
                  <a:gd name="T4" fmla="*/ 82 w 109"/>
                  <a:gd name="T5" fmla="*/ 67 h 143"/>
                  <a:gd name="T6" fmla="*/ 32 w 109"/>
                  <a:gd name="T7" fmla="*/ 4 h 143"/>
                  <a:gd name="T8" fmla="*/ 49 w 109"/>
                  <a:gd name="T9" fmla="*/ 10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143">
                    <a:moveTo>
                      <a:pt x="49" y="100"/>
                    </a:moveTo>
                    <a:cubicBezTo>
                      <a:pt x="56" y="122"/>
                      <a:pt x="109" y="143"/>
                      <a:pt x="109" y="143"/>
                    </a:cubicBezTo>
                    <a:cubicBezTo>
                      <a:pt x="109" y="143"/>
                      <a:pt x="96" y="97"/>
                      <a:pt x="82" y="67"/>
                    </a:cubicBezTo>
                    <a:cubicBezTo>
                      <a:pt x="69" y="37"/>
                      <a:pt x="71" y="8"/>
                      <a:pt x="32" y="4"/>
                    </a:cubicBezTo>
                    <a:cubicBezTo>
                      <a:pt x="0" y="0"/>
                      <a:pt x="43" y="81"/>
                      <a:pt x="49" y="10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862"/>
              <p:cNvSpPr/>
              <p:nvPr/>
            </p:nvSpPr>
            <p:spPr bwMode="auto">
              <a:xfrm>
                <a:off x="5301" y="2901"/>
                <a:ext cx="171" cy="262"/>
              </a:xfrm>
              <a:custGeom>
                <a:avLst/>
                <a:gdLst>
                  <a:gd name="T0" fmla="*/ 91 w 107"/>
                  <a:gd name="T1" fmla="*/ 73 h 164"/>
                  <a:gd name="T2" fmla="*/ 100 w 107"/>
                  <a:gd name="T3" fmla="*/ 0 h 164"/>
                  <a:gd name="T4" fmla="*/ 46 w 107"/>
                  <a:gd name="T5" fmla="*/ 60 h 164"/>
                  <a:gd name="T6" fmla="*/ 15 w 107"/>
                  <a:gd name="T7" fmla="*/ 134 h 164"/>
                  <a:gd name="T8" fmla="*/ 91 w 107"/>
                  <a:gd name="T9" fmla="*/ 7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91" y="73"/>
                    </a:moveTo>
                    <a:cubicBezTo>
                      <a:pt x="107" y="57"/>
                      <a:pt x="100" y="0"/>
                      <a:pt x="100" y="0"/>
                    </a:cubicBezTo>
                    <a:cubicBezTo>
                      <a:pt x="100" y="0"/>
                      <a:pt x="66" y="33"/>
                      <a:pt x="46" y="60"/>
                    </a:cubicBezTo>
                    <a:cubicBezTo>
                      <a:pt x="26" y="86"/>
                      <a:pt x="0" y="97"/>
                      <a:pt x="15" y="134"/>
                    </a:cubicBezTo>
                    <a:cubicBezTo>
                      <a:pt x="27" y="164"/>
                      <a:pt x="77" y="88"/>
                      <a:pt x="91" y="7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863"/>
              <p:cNvSpPr/>
              <p:nvPr/>
            </p:nvSpPr>
            <p:spPr bwMode="auto">
              <a:xfrm>
                <a:off x="5477" y="2682"/>
                <a:ext cx="117" cy="196"/>
              </a:xfrm>
              <a:custGeom>
                <a:avLst/>
                <a:gdLst>
                  <a:gd name="T0" fmla="*/ 58 w 73"/>
                  <a:gd name="T1" fmla="*/ 72 h 123"/>
                  <a:gd name="T2" fmla="*/ 0 w 73"/>
                  <a:gd name="T3" fmla="*/ 123 h 123"/>
                  <a:gd name="T4" fmla="*/ 18 w 73"/>
                  <a:gd name="T5" fmla="*/ 64 h 123"/>
                  <a:gd name="T6" fmla="*/ 36 w 73"/>
                  <a:gd name="T7" fmla="*/ 2 h 123"/>
                  <a:gd name="T8" fmla="*/ 58 w 73"/>
                  <a:gd name="T9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3">
                    <a:moveTo>
                      <a:pt x="58" y="72"/>
                    </a:moveTo>
                    <a:cubicBezTo>
                      <a:pt x="43" y="101"/>
                      <a:pt x="0" y="123"/>
                      <a:pt x="0" y="123"/>
                    </a:cubicBezTo>
                    <a:cubicBezTo>
                      <a:pt x="0" y="123"/>
                      <a:pt x="3" y="94"/>
                      <a:pt x="18" y="64"/>
                    </a:cubicBezTo>
                    <a:cubicBezTo>
                      <a:pt x="33" y="34"/>
                      <a:pt x="14" y="0"/>
                      <a:pt x="36" y="2"/>
                    </a:cubicBezTo>
                    <a:cubicBezTo>
                      <a:pt x="68" y="3"/>
                      <a:pt x="73" y="42"/>
                      <a:pt x="58" y="7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864"/>
              <p:cNvSpPr/>
              <p:nvPr/>
            </p:nvSpPr>
            <p:spPr bwMode="auto">
              <a:xfrm>
                <a:off x="5387" y="2614"/>
                <a:ext cx="133" cy="292"/>
              </a:xfrm>
              <a:custGeom>
                <a:avLst/>
                <a:gdLst>
                  <a:gd name="T0" fmla="*/ 81 w 83"/>
                  <a:gd name="T1" fmla="*/ 93 h 182"/>
                  <a:gd name="T2" fmla="*/ 46 w 83"/>
                  <a:gd name="T3" fmla="*/ 182 h 182"/>
                  <a:gd name="T4" fmla="*/ 41 w 83"/>
                  <a:gd name="T5" fmla="*/ 96 h 182"/>
                  <a:gd name="T6" fmla="*/ 26 w 83"/>
                  <a:gd name="T7" fmla="*/ 17 h 182"/>
                  <a:gd name="T8" fmla="*/ 81 w 83"/>
                  <a:gd name="T9" fmla="*/ 93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82">
                    <a:moveTo>
                      <a:pt x="81" y="93"/>
                    </a:moveTo>
                    <a:cubicBezTo>
                      <a:pt x="78" y="126"/>
                      <a:pt x="46" y="182"/>
                      <a:pt x="46" y="182"/>
                    </a:cubicBezTo>
                    <a:cubicBezTo>
                      <a:pt x="46" y="182"/>
                      <a:pt x="38" y="130"/>
                      <a:pt x="41" y="96"/>
                    </a:cubicBezTo>
                    <a:cubicBezTo>
                      <a:pt x="43" y="63"/>
                      <a:pt x="0" y="28"/>
                      <a:pt x="26" y="17"/>
                    </a:cubicBezTo>
                    <a:cubicBezTo>
                      <a:pt x="63" y="0"/>
                      <a:pt x="83" y="60"/>
                      <a:pt x="81" y="93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865"/>
              <p:cNvSpPr/>
              <p:nvPr/>
            </p:nvSpPr>
            <p:spPr bwMode="auto">
              <a:xfrm>
                <a:off x="5462" y="2662"/>
                <a:ext cx="48" cy="215"/>
              </a:xfrm>
              <a:custGeom>
                <a:avLst/>
                <a:gdLst>
                  <a:gd name="T0" fmla="*/ 6 w 30"/>
                  <a:gd name="T1" fmla="*/ 132 h 134"/>
                  <a:gd name="T2" fmla="*/ 19 w 30"/>
                  <a:gd name="T3" fmla="*/ 102 h 134"/>
                  <a:gd name="T4" fmla="*/ 27 w 30"/>
                  <a:gd name="T5" fmla="*/ 80 h 134"/>
                  <a:gd name="T6" fmla="*/ 27 w 30"/>
                  <a:gd name="T7" fmla="*/ 58 h 134"/>
                  <a:gd name="T8" fmla="*/ 18 w 30"/>
                  <a:gd name="T9" fmla="*/ 81 h 134"/>
                  <a:gd name="T10" fmla="*/ 2 w 30"/>
                  <a:gd name="T11" fmla="*/ 0 h 134"/>
                  <a:gd name="T12" fmla="*/ 10 w 30"/>
                  <a:gd name="T13" fmla="*/ 69 h 134"/>
                  <a:gd name="T14" fmla="*/ 10 w 30"/>
                  <a:gd name="T15" fmla="*/ 89 h 134"/>
                  <a:gd name="T16" fmla="*/ 0 w 30"/>
                  <a:gd name="T17" fmla="*/ 23 h 134"/>
                  <a:gd name="T18" fmla="*/ 2 w 30"/>
                  <a:gd name="T19" fmla="*/ 67 h 134"/>
                  <a:gd name="T20" fmla="*/ 1 w 30"/>
                  <a:gd name="T21" fmla="*/ 102 h 134"/>
                  <a:gd name="T22" fmla="*/ 1 w 30"/>
                  <a:gd name="T23" fmla="*/ 134 h 134"/>
                  <a:gd name="T24" fmla="*/ 6 w 30"/>
                  <a:gd name="T25" fmla="*/ 13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134">
                    <a:moveTo>
                      <a:pt x="6" y="132"/>
                    </a:moveTo>
                    <a:cubicBezTo>
                      <a:pt x="6" y="132"/>
                      <a:pt x="15" y="116"/>
                      <a:pt x="19" y="102"/>
                    </a:cubicBezTo>
                    <a:cubicBezTo>
                      <a:pt x="22" y="95"/>
                      <a:pt x="26" y="83"/>
                      <a:pt x="27" y="80"/>
                    </a:cubicBezTo>
                    <a:cubicBezTo>
                      <a:pt x="30" y="71"/>
                      <a:pt x="27" y="58"/>
                      <a:pt x="27" y="58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18" y="81"/>
                      <a:pt x="6" y="4"/>
                      <a:pt x="2" y="0"/>
                    </a:cubicBezTo>
                    <a:cubicBezTo>
                      <a:pt x="2" y="0"/>
                      <a:pt x="10" y="53"/>
                      <a:pt x="10" y="69"/>
                    </a:cubicBezTo>
                    <a:cubicBezTo>
                      <a:pt x="10" y="74"/>
                      <a:pt x="10" y="89"/>
                      <a:pt x="10" y="89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1" y="102"/>
                      <a:pt x="1" y="102"/>
                      <a:pt x="1" y="102"/>
                    </a:cubicBezTo>
                    <a:cubicBezTo>
                      <a:pt x="1" y="134"/>
                      <a:pt x="1" y="134"/>
                      <a:pt x="1" y="134"/>
                    </a:cubicBezTo>
                    <a:lnTo>
                      <a:pt x="6" y="13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866"/>
              <p:cNvSpPr/>
              <p:nvPr/>
            </p:nvSpPr>
            <p:spPr bwMode="auto">
              <a:xfrm>
                <a:off x="5482" y="2758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5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867"/>
              <p:cNvSpPr/>
              <p:nvPr/>
            </p:nvSpPr>
            <p:spPr bwMode="auto">
              <a:xfrm>
                <a:off x="5176" y="2882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2 h 105"/>
                  <a:gd name="T4" fmla="*/ 102 w 157"/>
                  <a:gd name="T5" fmla="*/ 43 h 105"/>
                  <a:gd name="T6" fmla="*/ 30 w 157"/>
                  <a:gd name="T7" fmla="*/ 89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2"/>
                      <a:pt x="157" y="22"/>
                    </a:cubicBezTo>
                    <a:cubicBezTo>
                      <a:pt x="157" y="22"/>
                      <a:pt x="133" y="31"/>
                      <a:pt x="102" y="43"/>
                    </a:cubicBezTo>
                    <a:cubicBezTo>
                      <a:pt x="71" y="55"/>
                      <a:pt x="65" y="105"/>
                      <a:pt x="30" y="89"/>
                    </a:cubicBezTo>
                    <a:cubicBezTo>
                      <a:pt x="0" y="75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868"/>
              <p:cNvSpPr/>
              <p:nvPr/>
            </p:nvSpPr>
            <p:spPr bwMode="auto">
              <a:xfrm>
                <a:off x="5211" y="2691"/>
                <a:ext cx="231" cy="208"/>
              </a:xfrm>
              <a:custGeom>
                <a:avLst/>
                <a:gdLst>
                  <a:gd name="T0" fmla="*/ 118 w 144"/>
                  <a:gd name="T1" fmla="*/ 61 h 130"/>
                  <a:gd name="T2" fmla="*/ 144 w 144"/>
                  <a:gd name="T3" fmla="*/ 130 h 130"/>
                  <a:gd name="T4" fmla="*/ 99 w 144"/>
                  <a:gd name="T5" fmla="*/ 93 h 130"/>
                  <a:gd name="T6" fmla="*/ 19 w 144"/>
                  <a:gd name="T7" fmla="*/ 41 h 130"/>
                  <a:gd name="T8" fmla="*/ 118 w 144"/>
                  <a:gd name="T9" fmla="*/ 6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30">
                    <a:moveTo>
                      <a:pt x="118" y="61"/>
                    </a:moveTo>
                    <a:cubicBezTo>
                      <a:pt x="137" y="73"/>
                      <a:pt x="144" y="130"/>
                      <a:pt x="144" y="130"/>
                    </a:cubicBezTo>
                    <a:cubicBezTo>
                      <a:pt x="144" y="130"/>
                      <a:pt x="124" y="114"/>
                      <a:pt x="99" y="93"/>
                    </a:cubicBezTo>
                    <a:cubicBezTo>
                      <a:pt x="73" y="72"/>
                      <a:pt x="0" y="76"/>
                      <a:pt x="19" y="41"/>
                    </a:cubicBezTo>
                    <a:cubicBezTo>
                      <a:pt x="41" y="0"/>
                      <a:pt x="101" y="50"/>
                      <a:pt x="118" y="6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869"/>
              <p:cNvSpPr/>
              <p:nvPr/>
            </p:nvSpPr>
            <p:spPr bwMode="auto">
              <a:xfrm>
                <a:off x="5274" y="2766"/>
                <a:ext cx="153" cy="103"/>
              </a:xfrm>
              <a:custGeom>
                <a:avLst/>
                <a:gdLst>
                  <a:gd name="T0" fmla="*/ 96 w 96"/>
                  <a:gd name="T1" fmla="*/ 64 h 64"/>
                  <a:gd name="T2" fmla="*/ 80 w 96"/>
                  <a:gd name="T3" fmla="*/ 25 h 64"/>
                  <a:gd name="T4" fmla="*/ 42 w 96"/>
                  <a:gd name="T5" fmla="*/ 4 h 64"/>
                  <a:gd name="T6" fmla="*/ 63 w 96"/>
                  <a:gd name="T7" fmla="*/ 24 h 64"/>
                  <a:gd name="T8" fmla="*/ 18 w 96"/>
                  <a:gd name="T9" fmla="*/ 0 h 64"/>
                  <a:gd name="T10" fmla="*/ 54 w 96"/>
                  <a:gd name="T11" fmla="*/ 24 h 64"/>
                  <a:gd name="T12" fmla="*/ 0 w 96"/>
                  <a:gd name="T13" fmla="*/ 3 h 64"/>
                  <a:gd name="T14" fmla="*/ 74 w 96"/>
                  <a:gd name="T15" fmla="*/ 37 h 64"/>
                  <a:gd name="T16" fmla="*/ 15 w 96"/>
                  <a:gd name="T17" fmla="*/ 17 h 64"/>
                  <a:gd name="T18" fmla="*/ 44 w 96"/>
                  <a:gd name="T19" fmla="*/ 31 h 64"/>
                  <a:gd name="T20" fmla="*/ 8 w 96"/>
                  <a:gd name="T21" fmla="*/ 21 h 64"/>
                  <a:gd name="T22" fmla="*/ 75 w 96"/>
                  <a:gd name="T23" fmla="*/ 47 h 64"/>
                  <a:gd name="T24" fmla="*/ 96 w 96"/>
                  <a:gd name="T25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6" h="64">
                    <a:moveTo>
                      <a:pt x="96" y="64"/>
                    </a:moveTo>
                    <a:cubicBezTo>
                      <a:pt x="96" y="64"/>
                      <a:pt x="91" y="34"/>
                      <a:pt x="80" y="25"/>
                    </a:cubicBezTo>
                    <a:cubicBezTo>
                      <a:pt x="70" y="15"/>
                      <a:pt x="42" y="4"/>
                      <a:pt x="42" y="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54" y="24"/>
                      <a:pt x="54" y="24"/>
                      <a:pt x="54" y="2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63" y="36"/>
                      <a:pt x="75" y="47"/>
                    </a:cubicBezTo>
                    <a:cubicBezTo>
                      <a:pt x="89" y="61"/>
                      <a:pt x="96" y="64"/>
                      <a:pt x="96" y="64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870"/>
              <p:cNvSpPr/>
              <p:nvPr/>
            </p:nvSpPr>
            <p:spPr bwMode="auto">
              <a:xfrm>
                <a:off x="5221" y="2843"/>
                <a:ext cx="217" cy="114"/>
              </a:xfrm>
              <a:custGeom>
                <a:avLst/>
                <a:gdLst>
                  <a:gd name="T0" fmla="*/ 67 w 136"/>
                  <a:gd name="T1" fmla="*/ 2 h 71"/>
                  <a:gd name="T2" fmla="*/ 136 w 136"/>
                  <a:gd name="T3" fmla="*/ 37 h 71"/>
                  <a:gd name="T4" fmla="*/ 76 w 136"/>
                  <a:gd name="T5" fmla="*/ 43 h 71"/>
                  <a:gd name="T6" fmla="*/ 11 w 136"/>
                  <a:gd name="T7" fmla="*/ 49 h 71"/>
                  <a:gd name="T8" fmla="*/ 67 w 136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1">
                    <a:moveTo>
                      <a:pt x="67" y="2"/>
                    </a:moveTo>
                    <a:cubicBezTo>
                      <a:pt x="100" y="5"/>
                      <a:pt x="136" y="37"/>
                      <a:pt x="136" y="37"/>
                    </a:cubicBezTo>
                    <a:cubicBezTo>
                      <a:pt x="136" y="37"/>
                      <a:pt x="109" y="45"/>
                      <a:pt x="76" y="43"/>
                    </a:cubicBezTo>
                    <a:cubicBezTo>
                      <a:pt x="43" y="40"/>
                      <a:pt x="18" y="71"/>
                      <a:pt x="11" y="49"/>
                    </a:cubicBezTo>
                    <a:cubicBezTo>
                      <a:pt x="0" y="19"/>
                      <a:pt x="34" y="0"/>
                      <a:pt x="67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871"/>
              <p:cNvSpPr/>
              <p:nvPr/>
            </p:nvSpPr>
            <p:spPr bwMode="auto">
              <a:xfrm>
                <a:off x="5266" y="2859"/>
                <a:ext cx="150" cy="58"/>
              </a:xfrm>
              <a:custGeom>
                <a:avLst/>
                <a:gdLst>
                  <a:gd name="T0" fmla="*/ 93 w 94"/>
                  <a:gd name="T1" fmla="*/ 18 h 36"/>
                  <a:gd name="T2" fmla="*/ 66 w 94"/>
                  <a:gd name="T3" fmla="*/ 6 h 36"/>
                  <a:gd name="T4" fmla="*/ 25 w 94"/>
                  <a:gd name="T5" fmla="*/ 0 h 36"/>
                  <a:gd name="T6" fmla="*/ 47 w 94"/>
                  <a:gd name="T7" fmla="*/ 6 h 36"/>
                  <a:gd name="T8" fmla="*/ 8 w 94"/>
                  <a:gd name="T9" fmla="*/ 11 h 36"/>
                  <a:gd name="T10" fmla="*/ 56 w 94"/>
                  <a:gd name="T11" fmla="*/ 13 h 36"/>
                  <a:gd name="T12" fmla="*/ 0 w 94"/>
                  <a:gd name="T13" fmla="*/ 22 h 36"/>
                  <a:gd name="T14" fmla="*/ 36 w 94"/>
                  <a:gd name="T15" fmla="*/ 22 h 36"/>
                  <a:gd name="T16" fmla="*/ 2 w 94"/>
                  <a:gd name="T17" fmla="*/ 36 h 36"/>
                  <a:gd name="T18" fmla="*/ 57 w 94"/>
                  <a:gd name="T19" fmla="*/ 20 h 36"/>
                  <a:gd name="T20" fmla="*/ 94 w 94"/>
                  <a:gd name="T21" fmla="*/ 25 h 36"/>
                  <a:gd name="T22" fmla="*/ 93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93" y="18"/>
                    </a:moveTo>
                    <a:cubicBezTo>
                      <a:pt x="93" y="18"/>
                      <a:pt x="77" y="8"/>
                      <a:pt x="66" y="6"/>
                    </a:cubicBezTo>
                    <a:cubicBezTo>
                      <a:pt x="56" y="3"/>
                      <a:pt x="25" y="0"/>
                      <a:pt x="25" y="0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54" y="13"/>
                      <a:pt x="56" y="13"/>
                    </a:cubicBezTo>
                    <a:cubicBezTo>
                      <a:pt x="59" y="13"/>
                      <a:pt x="0" y="22"/>
                      <a:pt x="0" y="22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49" y="21"/>
                      <a:pt x="57" y="20"/>
                    </a:cubicBezTo>
                    <a:cubicBezTo>
                      <a:pt x="64" y="19"/>
                      <a:pt x="94" y="25"/>
                      <a:pt x="94" y="25"/>
                    </a:cubicBezTo>
                    <a:lnTo>
                      <a:pt x="93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872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873"/>
              <p:cNvSpPr/>
              <p:nvPr/>
            </p:nvSpPr>
            <p:spPr bwMode="auto">
              <a:xfrm>
                <a:off x="5466" y="2904"/>
                <a:ext cx="152" cy="259"/>
              </a:xfrm>
              <a:custGeom>
                <a:avLst/>
                <a:gdLst>
                  <a:gd name="T0" fmla="*/ 12 w 95"/>
                  <a:gd name="T1" fmla="*/ 80 h 162"/>
                  <a:gd name="T2" fmla="*/ 0 w 95"/>
                  <a:gd name="T3" fmla="*/ 0 h 162"/>
                  <a:gd name="T4" fmla="*/ 47 w 95"/>
                  <a:gd name="T5" fmla="*/ 59 h 162"/>
                  <a:gd name="T6" fmla="*/ 73 w 95"/>
                  <a:gd name="T7" fmla="*/ 150 h 162"/>
                  <a:gd name="T8" fmla="*/ 12 w 95"/>
                  <a:gd name="T9" fmla="*/ 8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162">
                    <a:moveTo>
                      <a:pt x="12" y="80"/>
                    </a:moveTo>
                    <a:cubicBezTo>
                      <a:pt x="3" y="48"/>
                      <a:pt x="0" y="0"/>
                      <a:pt x="0" y="0"/>
                    </a:cubicBezTo>
                    <a:cubicBezTo>
                      <a:pt x="0" y="0"/>
                      <a:pt x="38" y="27"/>
                      <a:pt x="47" y="59"/>
                    </a:cubicBezTo>
                    <a:cubicBezTo>
                      <a:pt x="56" y="91"/>
                      <a:pt x="95" y="143"/>
                      <a:pt x="73" y="150"/>
                    </a:cubicBezTo>
                    <a:cubicBezTo>
                      <a:pt x="35" y="162"/>
                      <a:pt x="21" y="113"/>
                      <a:pt x="12" y="8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874"/>
              <p:cNvSpPr/>
              <p:nvPr/>
            </p:nvSpPr>
            <p:spPr bwMode="auto">
              <a:xfrm>
                <a:off x="5478" y="2693"/>
                <a:ext cx="234" cy="211"/>
              </a:xfrm>
              <a:custGeom>
                <a:avLst/>
                <a:gdLst>
                  <a:gd name="T0" fmla="*/ 74 w 146"/>
                  <a:gd name="T1" fmla="*/ 97 h 132"/>
                  <a:gd name="T2" fmla="*/ 0 w 146"/>
                  <a:gd name="T3" fmla="*/ 132 h 132"/>
                  <a:gd name="T4" fmla="*/ 43 w 146"/>
                  <a:gd name="T5" fmla="*/ 70 h 132"/>
                  <a:gd name="T6" fmla="*/ 123 w 146"/>
                  <a:gd name="T7" fmla="*/ 18 h 132"/>
                  <a:gd name="T8" fmla="*/ 74 w 146"/>
                  <a:gd name="T9" fmla="*/ 9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32">
                    <a:moveTo>
                      <a:pt x="74" y="97"/>
                    </a:moveTo>
                    <a:cubicBezTo>
                      <a:pt x="46" y="115"/>
                      <a:pt x="0" y="132"/>
                      <a:pt x="0" y="132"/>
                    </a:cubicBezTo>
                    <a:cubicBezTo>
                      <a:pt x="0" y="132"/>
                      <a:pt x="15" y="88"/>
                      <a:pt x="43" y="70"/>
                    </a:cubicBezTo>
                    <a:cubicBezTo>
                      <a:pt x="71" y="52"/>
                      <a:pt x="110" y="0"/>
                      <a:pt x="123" y="18"/>
                    </a:cubicBezTo>
                    <a:cubicBezTo>
                      <a:pt x="146" y="52"/>
                      <a:pt x="102" y="80"/>
                      <a:pt x="74" y="97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875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876"/>
              <p:cNvSpPr/>
              <p:nvPr/>
            </p:nvSpPr>
            <p:spPr bwMode="auto">
              <a:xfrm>
                <a:off x="5414" y="2922"/>
                <a:ext cx="101" cy="270"/>
              </a:xfrm>
              <a:custGeom>
                <a:avLst/>
                <a:gdLst>
                  <a:gd name="T0" fmla="*/ 12 w 63"/>
                  <a:gd name="T1" fmla="*/ 78 h 169"/>
                  <a:gd name="T2" fmla="*/ 34 w 63"/>
                  <a:gd name="T3" fmla="*/ 0 h 169"/>
                  <a:gd name="T4" fmla="*/ 53 w 63"/>
                  <a:gd name="T5" fmla="*/ 73 h 169"/>
                  <a:gd name="T6" fmla="*/ 41 w 63"/>
                  <a:gd name="T7" fmla="*/ 167 h 169"/>
                  <a:gd name="T8" fmla="*/ 12 w 63"/>
                  <a:gd name="T9" fmla="*/ 7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69">
                    <a:moveTo>
                      <a:pt x="12" y="78"/>
                    </a:moveTo>
                    <a:cubicBezTo>
                      <a:pt x="17" y="45"/>
                      <a:pt x="34" y="0"/>
                      <a:pt x="34" y="0"/>
                    </a:cubicBezTo>
                    <a:cubicBezTo>
                      <a:pt x="34" y="0"/>
                      <a:pt x="58" y="40"/>
                      <a:pt x="53" y="73"/>
                    </a:cubicBezTo>
                    <a:cubicBezTo>
                      <a:pt x="48" y="105"/>
                      <a:pt x="63" y="169"/>
                      <a:pt x="41" y="167"/>
                    </a:cubicBezTo>
                    <a:cubicBezTo>
                      <a:pt x="0" y="162"/>
                      <a:pt x="7" y="111"/>
                      <a:pt x="12" y="7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877"/>
              <p:cNvSpPr/>
              <p:nvPr/>
            </p:nvSpPr>
            <p:spPr bwMode="auto">
              <a:xfrm>
                <a:off x="5445" y="2936"/>
                <a:ext cx="49" cy="198"/>
              </a:xfrm>
              <a:custGeom>
                <a:avLst/>
                <a:gdLst>
                  <a:gd name="T0" fmla="*/ 14 w 31"/>
                  <a:gd name="T1" fmla="*/ 0 h 124"/>
                  <a:gd name="T2" fmla="*/ 6 w 31"/>
                  <a:gd name="T3" fmla="*/ 31 h 124"/>
                  <a:gd name="T4" fmla="*/ 0 w 31"/>
                  <a:gd name="T5" fmla="*/ 70 h 124"/>
                  <a:gd name="T6" fmla="*/ 8 w 31"/>
                  <a:gd name="T7" fmla="*/ 41 h 124"/>
                  <a:gd name="T8" fmla="*/ 3 w 31"/>
                  <a:gd name="T9" fmla="*/ 96 h 124"/>
                  <a:gd name="T10" fmla="*/ 10 w 31"/>
                  <a:gd name="T11" fmla="*/ 58 h 124"/>
                  <a:gd name="T12" fmla="*/ 14 w 31"/>
                  <a:gd name="T13" fmla="*/ 124 h 124"/>
                  <a:gd name="T14" fmla="*/ 19 w 31"/>
                  <a:gd name="T15" fmla="*/ 47 h 124"/>
                  <a:gd name="T16" fmla="*/ 28 w 31"/>
                  <a:gd name="T17" fmla="*/ 92 h 124"/>
                  <a:gd name="T18" fmla="*/ 23 w 31"/>
                  <a:gd name="T19" fmla="*/ 39 h 124"/>
                  <a:gd name="T20" fmla="*/ 31 w 31"/>
                  <a:gd name="T21" fmla="*/ 60 h 124"/>
                  <a:gd name="T22" fmla="*/ 21 w 31"/>
                  <a:gd name="T23" fmla="*/ 14 h 124"/>
                  <a:gd name="T24" fmla="*/ 19 w 31"/>
                  <a:gd name="T25" fmla="*/ 1 h 124"/>
                  <a:gd name="T26" fmla="*/ 14 w 31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" h="124">
                    <a:moveTo>
                      <a:pt x="14" y="0"/>
                    </a:moveTo>
                    <a:cubicBezTo>
                      <a:pt x="14" y="0"/>
                      <a:pt x="7" y="24"/>
                      <a:pt x="6" y="31"/>
                    </a:cubicBezTo>
                    <a:cubicBezTo>
                      <a:pt x="5" y="38"/>
                      <a:pt x="0" y="70"/>
                      <a:pt x="0" y="70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4" y="124"/>
                      <a:pt x="14" y="124"/>
                      <a:pt x="14" y="124"/>
                    </a:cubicBezTo>
                    <a:cubicBezTo>
                      <a:pt x="19" y="47"/>
                      <a:pt x="19" y="47"/>
                      <a:pt x="19" y="47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19" y="1"/>
                      <a:pt x="19" y="1"/>
                      <a:pt x="19" y="1"/>
                    </a:cubicBez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878"/>
              <p:cNvSpPr/>
              <p:nvPr/>
            </p:nvSpPr>
            <p:spPr bwMode="auto">
              <a:xfrm>
                <a:off x="5466" y="2893"/>
                <a:ext cx="273" cy="161"/>
              </a:xfrm>
              <a:custGeom>
                <a:avLst/>
                <a:gdLst>
                  <a:gd name="T0" fmla="*/ 72 w 171"/>
                  <a:gd name="T1" fmla="*/ 10 h 101"/>
                  <a:gd name="T2" fmla="*/ 0 w 171"/>
                  <a:gd name="T3" fmla="*/ 26 h 101"/>
                  <a:gd name="T4" fmla="*/ 55 w 171"/>
                  <a:gd name="T5" fmla="*/ 44 h 101"/>
                  <a:gd name="T6" fmla="*/ 146 w 171"/>
                  <a:gd name="T7" fmla="*/ 75 h 101"/>
                  <a:gd name="T8" fmla="*/ 72 w 171"/>
                  <a:gd name="T9" fmla="*/ 1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72" y="10"/>
                    </a:moveTo>
                    <a:cubicBezTo>
                      <a:pt x="51" y="0"/>
                      <a:pt x="0" y="26"/>
                      <a:pt x="0" y="26"/>
                    </a:cubicBezTo>
                    <a:cubicBezTo>
                      <a:pt x="0" y="26"/>
                      <a:pt x="24" y="34"/>
                      <a:pt x="55" y="44"/>
                    </a:cubicBezTo>
                    <a:cubicBezTo>
                      <a:pt x="87" y="54"/>
                      <a:pt x="116" y="101"/>
                      <a:pt x="146" y="75"/>
                    </a:cubicBezTo>
                    <a:cubicBezTo>
                      <a:pt x="171" y="53"/>
                      <a:pt x="90" y="18"/>
                      <a:pt x="72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879"/>
              <p:cNvSpPr/>
              <p:nvPr/>
            </p:nvSpPr>
            <p:spPr bwMode="auto">
              <a:xfrm>
                <a:off x="5486" y="2923"/>
                <a:ext cx="189" cy="139"/>
              </a:xfrm>
              <a:custGeom>
                <a:avLst/>
                <a:gdLst>
                  <a:gd name="T0" fmla="*/ 41 w 118"/>
                  <a:gd name="T1" fmla="*/ 66 h 87"/>
                  <a:gd name="T2" fmla="*/ 0 w 118"/>
                  <a:gd name="T3" fmla="*/ 0 h 87"/>
                  <a:gd name="T4" fmla="*/ 55 w 118"/>
                  <a:gd name="T5" fmla="*/ 27 h 87"/>
                  <a:gd name="T6" fmla="*/ 114 w 118"/>
                  <a:gd name="T7" fmla="*/ 55 h 87"/>
                  <a:gd name="T8" fmla="*/ 41 w 118"/>
                  <a:gd name="T9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41" y="66"/>
                    </a:moveTo>
                    <a:cubicBezTo>
                      <a:pt x="14" y="46"/>
                      <a:pt x="0" y="0"/>
                      <a:pt x="0" y="0"/>
                    </a:cubicBezTo>
                    <a:cubicBezTo>
                      <a:pt x="0" y="0"/>
                      <a:pt x="28" y="7"/>
                      <a:pt x="55" y="27"/>
                    </a:cubicBezTo>
                    <a:cubicBezTo>
                      <a:pt x="82" y="46"/>
                      <a:pt x="118" y="33"/>
                      <a:pt x="114" y="55"/>
                    </a:cubicBezTo>
                    <a:cubicBezTo>
                      <a:pt x="107" y="87"/>
                      <a:pt x="68" y="85"/>
                      <a:pt x="41" y="6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880"/>
              <p:cNvSpPr/>
              <p:nvPr/>
            </p:nvSpPr>
            <p:spPr bwMode="auto">
              <a:xfrm>
                <a:off x="5504" y="2936"/>
                <a:ext cx="99" cy="74"/>
              </a:xfrm>
              <a:custGeom>
                <a:avLst/>
                <a:gdLst>
                  <a:gd name="T0" fmla="*/ 0 w 62"/>
                  <a:gd name="T1" fmla="*/ 0 h 46"/>
                  <a:gd name="T2" fmla="*/ 27 w 62"/>
                  <a:gd name="T3" fmla="*/ 15 h 46"/>
                  <a:gd name="T4" fmla="*/ 45 w 62"/>
                  <a:gd name="T5" fmla="*/ 24 h 46"/>
                  <a:gd name="T6" fmla="*/ 20 w 62"/>
                  <a:gd name="T7" fmla="*/ 15 h 46"/>
                  <a:gd name="T8" fmla="*/ 62 w 62"/>
                  <a:gd name="T9" fmla="*/ 42 h 46"/>
                  <a:gd name="T10" fmla="*/ 29 w 62"/>
                  <a:gd name="T11" fmla="*/ 24 h 46"/>
                  <a:gd name="T12" fmla="*/ 42 w 62"/>
                  <a:gd name="T13" fmla="*/ 39 h 46"/>
                  <a:gd name="T14" fmla="*/ 11 w 62"/>
                  <a:gd name="T15" fmla="*/ 17 h 46"/>
                  <a:gd name="T16" fmla="*/ 27 w 62"/>
                  <a:gd name="T17" fmla="*/ 32 h 46"/>
                  <a:gd name="T18" fmla="*/ 12 w 62"/>
                  <a:gd name="T19" fmla="*/ 21 h 46"/>
                  <a:gd name="T20" fmla="*/ 32 w 62"/>
                  <a:gd name="T21" fmla="*/ 46 h 46"/>
                  <a:gd name="T22" fmla="*/ 9 w 62"/>
                  <a:gd name="T23" fmla="*/ 24 h 46"/>
                  <a:gd name="T24" fmla="*/ 0 w 62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0" y="0"/>
                    </a:moveTo>
                    <a:cubicBezTo>
                      <a:pt x="0" y="0"/>
                      <a:pt x="22" y="12"/>
                      <a:pt x="27" y="15"/>
                    </a:cubicBezTo>
                    <a:cubicBezTo>
                      <a:pt x="33" y="17"/>
                      <a:pt x="45" y="24"/>
                      <a:pt x="45" y="24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2" y="46"/>
                      <a:pt x="14" y="33"/>
                      <a:pt x="9" y="24"/>
                    </a:cubicBezTo>
                    <a:cubicBezTo>
                      <a:pt x="4" y="1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881"/>
              <p:cNvSpPr/>
              <p:nvPr/>
            </p:nvSpPr>
            <p:spPr bwMode="auto">
              <a:xfrm>
                <a:off x="5469" y="2875"/>
                <a:ext cx="273" cy="114"/>
              </a:xfrm>
              <a:custGeom>
                <a:avLst/>
                <a:gdLst>
                  <a:gd name="T0" fmla="*/ 75 w 171"/>
                  <a:gd name="T1" fmla="*/ 50 h 71"/>
                  <a:gd name="T2" fmla="*/ 0 w 171"/>
                  <a:gd name="T3" fmla="*/ 19 h 71"/>
                  <a:gd name="T4" fmla="*/ 74 w 171"/>
                  <a:gd name="T5" fmla="*/ 9 h 71"/>
                  <a:gd name="T6" fmla="*/ 166 w 171"/>
                  <a:gd name="T7" fmla="*/ 31 h 71"/>
                  <a:gd name="T8" fmla="*/ 75 w 171"/>
                  <a:gd name="T9" fmla="*/ 5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71">
                    <a:moveTo>
                      <a:pt x="75" y="50"/>
                    </a:moveTo>
                    <a:cubicBezTo>
                      <a:pt x="43" y="41"/>
                      <a:pt x="0" y="19"/>
                      <a:pt x="0" y="19"/>
                    </a:cubicBezTo>
                    <a:cubicBezTo>
                      <a:pt x="0" y="19"/>
                      <a:pt x="42" y="0"/>
                      <a:pt x="74" y="9"/>
                    </a:cubicBezTo>
                    <a:cubicBezTo>
                      <a:pt x="106" y="17"/>
                      <a:pt x="171" y="9"/>
                      <a:pt x="166" y="31"/>
                    </a:cubicBezTo>
                    <a:cubicBezTo>
                      <a:pt x="158" y="71"/>
                      <a:pt x="107" y="58"/>
                      <a:pt x="75" y="50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882"/>
              <p:cNvSpPr/>
              <p:nvPr/>
            </p:nvSpPr>
            <p:spPr bwMode="auto">
              <a:xfrm>
                <a:off x="5517" y="2896"/>
                <a:ext cx="163" cy="51"/>
              </a:xfrm>
              <a:custGeom>
                <a:avLst/>
                <a:gdLst>
                  <a:gd name="T0" fmla="*/ 0 w 102"/>
                  <a:gd name="T1" fmla="*/ 7 h 32"/>
                  <a:gd name="T2" fmla="*/ 28 w 102"/>
                  <a:gd name="T3" fmla="*/ 1 h 32"/>
                  <a:gd name="T4" fmla="*/ 71 w 102"/>
                  <a:gd name="T5" fmla="*/ 7 h 32"/>
                  <a:gd name="T6" fmla="*/ 30 w 102"/>
                  <a:gd name="T7" fmla="*/ 10 h 32"/>
                  <a:gd name="T8" fmla="*/ 102 w 102"/>
                  <a:gd name="T9" fmla="*/ 15 h 32"/>
                  <a:gd name="T10" fmla="*/ 33 w 102"/>
                  <a:gd name="T11" fmla="*/ 15 h 32"/>
                  <a:gd name="T12" fmla="*/ 81 w 102"/>
                  <a:gd name="T13" fmla="*/ 28 h 32"/>
                  <a:gd name="T14" fmla="*/ 27 w 102"/>
                  <a:gd name="T15" fmla="*/ 17 h 32"/>
                  <a:gd name="T16" fmla="*/ 61 w 102"/>
                  <a:gd name="T17" fmla="*/ 32 h 32"/>
                  <a:gd name="T18" fmla="*/ 6 w 102"/>
                  <a:gd name="T19" fmla="*/ 17 h 32"/>
                  <a:gd name="T20" fmla="*/ 0 w 102"/>
                  <a:gd name="T21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2" h="32">
                    <a:moveTo>
                      <a:pt x="0" y="7"/>
                    </a:moveTo>
                    <a:cubicBezTo>
                      <a:pt x="0" y="7"/>
                      <a:pt x="17" y="0"/>
                      <a:pt x="28" y="1"/>
                    </a:cubicBezTo>
                    <a:cubicBezTo>
                      <a:pt x="35" y="2"/>
                      <a:pt x="71" y="7"/>
                      <a:pt x="71" y="7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" y="17"/>
                      <a:pt x="6" y="17"/>
                      <a:pt x="6" y="17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883"/>
              <p:cNvSpPr/>
              <p:nvPr/>
            </p:nvSpPr>
            <p:spPr bwMode="auto">
              <a:xfrm>
                <a:off x="5237" y="2883"/>
                <a:ext cx="238" cy="203"/>
              </a:xfrm>
              <a:custGeom>
                <a:avLst/>
                <a:gdLst>
                  <a:gd name="T0" fmla="*/ 73 w 149"/>
                  <a:gd name="T1" fmla="*/ 31 h 127"/>
                  <a:gd name="T2" fmla="*/ 149 w 149"/>
                  <a:gd name="T3" fmla="*/ 0 h 127"/>
                  <a:gd name="T4" fmla="*/ 103 w 149"/>
                  <a:gd name="T5" fmla="*/ 60 h 127"/>
                  <a:gd name="T6" fmla="*/ 21 w 149"/>
                  <a:gd name="T7" fmla="*/ 108 h 127"/>
                  <a:gd name="T8" fmla="*/ 73 w 149"/>
                  <a:gd name="T9" fmla="*/ 31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3" y="31"/>
                    </a:moveTo>
                    <a:cubicBezTo>
                      <a:pt x="102" y="15"/>
                      <a:pt x="149" y="0"/>
                      <a:pt x="149" y="0"/>
                    </a:cubicBezTo>
                    <a:cubicBezTo>
                      <a:pt x="149" y="0"/>
                      <a:pt x="132" y="43"/>
                      <a:pt x="103" y="60"/>
                    </a:cubicBezTo>
                    <a:cubicBezTo>
                      <a:pt x="74" y="76"/>
                      <a:pt x="33" y="127"/>
                      <a:pt x="21" y="108"/>
                    </a:cubicBezTo>
                    <a:cubicBezTo>
                      <a:pt x="0" y="73"/>
                      <a:pt x="44" y="47"/>
                      <a:pt x="73" y="3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884"/>
              <p:cNvSpPr/>
              <p:nvPr/>
            </p:nvSpPr>
            <p:spPr bwMode="auto">
              <a:xfrm>
                <a:off x="5314" y="2912"/>
                <a:ext cx="126" cy="109"/>
              </a:xfrm>
              <a:custGeom>
                <a:avLst/>
                <a:gdLst>
                  <a:gd name="T0" fmla="*/ 79 w 79"/>
                  <a:gd name="T1" fmla="*/ 3 h 68"/>
                  <a:gd name="T2" fmla="*/ 63 w 79"/>
                  <a:gd name="T3" fmla="*/ 26 h 68"/>
                  <a:gd name="T4" fmla="*/ 27 w 79"/>
                  <a:gd name="T5" fmla="*/ 52 h 68"/>
                  <a:gd name="T6" fmla="*/ 55 w 79"/>
                  <a:gd name="T7" fmla="*/ 21 h 68"/>
                  <a:gd name="T8" fmla="*/ 0 w 79"/>
                  <a:gd name="T9" fmla="*/ 68 h 68"/>
                  <a:gd name="T10" fmla="*/ 49 w 79"/>
                  <a:gd name="T11" fmla="*/ 20 h 68"/>
                  <a:gd name="T12" fmla="*/ 6 w 79"/>
                  <a:gd name="T13" fmla="*/ 44 h 68"/>
                  <a:gd name="T14" fmla="*/ 53 w 79"/>
                  <a:gd name="T15" fmla="*/ 14 h 68"/>
                  <a:gd name="T16" fmla="*/ 18 w 79"/>
                  <a:gd name="T17" fmla="*/ 27 h 68"/>
                  <a:gd name="T18" fmla="*/ 67 w 79"/>
                  <a:gd name="T19" fmla="*/ 0 h 68"/>
                  <a:gd name="T20" fmla="*/ 79 w 79"/>
                  <a:gd name="T21" fmla="*/ 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8">
                    <a:moveTo>
                      <a:pt x="79" y="3"/>
                    </a:moveTo>
                    <a:cubicBezTo>
                      <a:pt x="79" y="3"/>
                      <a:pt x="71" y="19"/>
                      <a:pt x="63" y="26"/>
                    </a:cubicBezTo>
                    <a:cubicBezTo>
                      <a:pt x="57" y="31"/>
                      <a:pt x="27" y="52"/>
                      <a:pt x="27" y="52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49" y="20"/>
                      <a:pt x="49" y="20"/>
                      <a:pt x="49" y="20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67" y="0"/>
                      <a:pt x="67" y="0"/>
                      <a:pt x="67" y="0"/>
                    </a:cubicBezTo>
                    <a:lnTo>
                      <a:pt x="79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885"/>
              <p:cNvSpPr/>
              <p:nvPr/>
            </p:nvSpPr>
            <p:spPr bwMode="auto">
              <a:xfrm>
                <a:off x="5394" y="2834"/>
                <a:ext cx="152" cy="142"/>
              </a:xfrm>
              <a:custGeom>
                <a:avLst/>
                <a:gdLst>
                  <a:gd name="T0" fmla="*/ 28 w 95"/>
                  <a:gd name="T1" fmla="*/ 75 h 89"/>
                  <a:gd name="T2" fmla="*/ 14 w 95"/>
                  <a:gd name="T3" fmla="*/ 19 h 89"/>
                  <a:gd name="T4" fmla="*/ 65 w 95"/>
                  <a:gd name="T5" fmla="*/ 16 h 89"/>
                  <a:gd name="T6" fmla="*/ 82 w 95"/>
                  <a:gd name="T7" fmla="*/ 68 h 89"/>
                  <a:gd name="T8" fmla="*/ 28 w 95"/>
                  <a:gd name="T9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28" y="75"/>
                    </a:moveTo>
                    <a:cubicBezTo>
                      <a:pt x="9" y="62"/>
                      <a:pt x="0" y="38"/>
                      <a:pt x="14" y="19"/>
                    </a:cubicBezTo>
                    <a:cubicBezTo>
                      <a:pt x="27" y="0"/>
                      <a:pt x="47" y="2"/>
                      <a:pt x="65" y="16"/>
                    </a:cubicBezTo>
                    <a:cubicBezTo>
                      <a:pt x="84" y="30"/>
                      <a:pt x="95" y="49"/>
                      <a:pt x="82" y="68"/>
                    </a:cubicBezTo>
                    <a:cubicBezTo>
                      <a:pt x="68" y="87"/>
                      <a:pt x="47" y="89"/>
                      <a:pt x="28" y="75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886"/>
              <p:cNvSpPr/>
              <p:nvPr/>
            </p:nvSpPr>
            <p:spPr bwMode="auto">
              <a:xfrm>
                <a:off x="2880" y="3658"/>
                <a:ext cx="211" cy="113"/>
              </a:xfrm>
              <a:custGeom>
                <a:avLst/>
                <a:gdLst>
                  <a:gd name="T0" fmla="*/ 95 w 132"/>
                  <a:gd name="T1" fmla="*/ 15 h 71"/>
                  <a:gd name="T2" fmla="*/ 132 w 132"/>
                  <a:gd name="T3" fmla="*/ 71 h 71"/>
                  <a:gd name="T4" fmla="*/ 84 w 132"/>
                  <a:gd name="T5" fmla="*/ 48 h 71"/>
                  <a:gd name="T6" fmla="*/ 9 w 132"/>
                  <a:gd name="T7" fmla="*/ 28 h 71"/>
                  <a:gd name="T8" fmla="*/ 95 w 132"/>
                  <a:gd name="T9" fmla="*/ 15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71">
                    <a:moveTo>
                      <a:pt x="95" y="15"/>
                    </a:moveTo>
                    <a:cubicBezTo>
                      <a:pt x="114" y="22"/>
                      <a:pt x="132" y="71"/>
                      <a:pt x="132" y="71"/>
                    </a:cubicBezTo>
                    <a:cubicBezTo>
                      <a:pt x="132" y="71"/>
                      <a:pt x="112" y="61"/>
                      <a:pt x="84" y="48"/>
                    </a:cubicBezTo>
                    <a:cubicBezTo>
                      <a:pt x="57" y="35"/>
                      <a:pt x="20" y="62"/>
                      <a:pt x="9" y="28"/>
                    </a:cubicBezTo>
                    <a:cubicBezTo>
                      <a:pt x="0" y="0"/>
                      <a:pt x="77" y="9"/>
                      <a:pt x="95" y="1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887"/>
              <p:cNvSpPr/>
              <p:nvPr/>
            </p:nvSpPr>
            <p:spPr bwMode="auto">
              <a:xfrm>
                <a:off x="2961" y="3539"/>
                <a:ext cx="160" cy="208"/>
              </a:xfrm>
              <a:custGeom>
                <a:avLst/>
                <a:gdLst>
                  <a:gd name="T0" fmla="*/ 45 w 100"/>
                  <a:gd name="T1" fmla="*/ 91 h 130"/>
                  <a:gd name="T2" fmla="*/ 100 w 100"/>
                  <a:gd name="T3" fmla="*/ 130 h 130"/>
                  <a:gd name="T4" fmla="*/ 75 w 100"/>
                  <a:gd name="T5" fmla="*/ 61 h 130"/>
                  <a:gd name="T6" fmla="*/ 29 w 100"/>
                  <a:gd name="T7" fmla="*/ 4 h 130"/>
                  <a:gd name="T8" fmla="*/ 45 w 100"/>
                  <a:gd name="T9" fmla="*/ 9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30">
                    <a:moveTo>
                      <a:pt x="45" y="91"/>
                    </a:moveTo>
                    <a:cubicBezTo>
                      <a:pt x="51" y="111"/>
                      <a:pt x="100" y="130"/>
                      <a:pt x="100" y="130"/>
                    </a:cubicBezTo>
                    <a:cubicBezTo>
                      <a:pt x="100" y="130"/>
                      <a:pt x="88" y="88"/>
                      <a:pt x="75" y="61"/>
                    </a:cubicBezTo>
                    <a:cubicBezTo>
                      <a:pt x="63" y="34"/>
                      <a:pt x="65" y="8"/>
                      <a:pt x="29" y="4"/>
                    </a:cubicBezTo>
                    <a:cubicBezTo>
                      <a:pt x="0" y="0"/>
                      <a:pt x="39" y="74"/>
                      <a:pt x="45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888"/>
              <p:cNvSpPr/>
              <p:nvPr/>
            </p:nvSpPr>
            <p:spPr bwMode="auto">
              <a:xfrm>
                <a:off x="2957" y="3770"/>
                <a:ext cx="155" cy="238"/>
              </a:xfrm>
              <a:custGeom>
                <a:avLst/>
                <a:gdLst>
                  <a:gd name="T0" fmla="*/ 83 w 97"/>
                  <a:gd name="T1" fmla="*/ 66 h 149"/>
                  <a:gd name="T2" fmla="*/ 91 w 97"/>
                  <a:gd name="T3" fmla="*/ 0 h 149"/>
                  <a:gd name="T4" fmla="*/ 42 w 97"/>
                  <a:gd name="T5" fmla="*/ 54 h 149"/>
                  <a:gd name="T6" fmla="*/ 13 w 97"/>
                  <a:gd name="T7" fmla="*/ 122 h 149"/>
                  <a:gd name="T8" fmla="*/ 83 w 97"/>
                  <a:gd name="T9" fmla="*/ 66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49">
                    <a:moveTo>
                      <a:pt x="83" y="66"/>
                    </a:moveTo>
                    <a:cubicBezTo>
                      <a:pt x="97" y="52"/>
                      <a:pt x="91" y="0"/>
                      <a:pt x="91" y="0"/>
                    </a:cubicBezTo>
                    <a:cubicBezTo>
                      <a:pt x="91" y="0"/>
                      <a:pt x="60" y="30"/>
                      <a:pt x="42" y="54"/>
                    </a:cubicBezTo>
                    <a:cubicBezTo>
                      <a:pt x="23" y="78"/>
                      <a:pt x="0" y="88"/>
                      <a:pt x="13" y="122"/>
                    </a:cubicBezTo>
                    <a:cubicBezTo>
                      <a:pt x="24" y="149"/>
                      <a:pt x="70" y="80"/>
                      <a:pt x="83" y="6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889"/>
              <p:cNvSpPr/>
              <p:nvPr/>
            </p:nvSpPr>
            <p:spPr bwMode="auto">
              <a:xfrm>
                <a:off x="3116" y="3571"/>
                <a:ext cx="106" cy="178"/>
              </a:xfrm>
              <a:custGeom>
                <a:avLst/>
                <a:gdLst>
                  <a:gd name="T0" fmla="*/ 53 w 66"/>
                  <a:gd name="T1" fmla="*/ 64 h 111"/>
                  <a:gd name="T2" fmla="*/ 0 w 66"/>
                  <a:gd name="T3" fmla="*/ 111 h 111"/>
                  <a:gd name="T4" fmla="*/ 16 w 66"/>
                  <a:gd name="T5" fmla="*/ 58 h 111"/>
                  <a:gd name="T6" fmla="*/ 33 w 66"/>
                  <a:gd name="T7" fmla="*/ 1 h 111"/>
                  <a:gd name="T8" fmla="*/ 53 w 66"/>
                  <a:gd name="T9" fmla="*/ 6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111">
                    <a:moveTo>
                      <a:pt x="53" y="64"/>
                    </a:moveTo>
                    <a:cubicBezTo>
                      <a:pt x="39" y="91"/>
                      <a:pt x="0" y="111"/>
                      <a:pt x="0" y="111"/>
                    </a:cubicBezTo>
                    <a:cubicBezTo>
                      <a:pt x="0" y="111"/>
                      <a:pt x="2" y="85"/>
                      <a:pt x="16" y="58"/>
                    </a:cubicBezTo>
                    <a:cubicBezTo>
                      <a:pt x="29" y="31"/>
                      <a:pt x="12" y="0"/>
                      <a:pt x="33" y="1"/>
                    </a:cubicBezTo>
                    <a:cubicBezTo>
                      <a:pt x="62" y="2"/>
                      <a:pt x="66" y="37"/>
                      <a:pt x="53" y="6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890"/>
              <p:cNvSpPr/>
              <p:nvPr/>
            </p:nvSpPr>
            <p:spPr bwMode="auto">
              <a:xfrm>
                <a:off x="3035" y="3509"/>
                <a:ext cx="120" cy="265"/>
              </a:xfrm>
              <a:custGeom>
                <a:avLst/>
                <a:gdLst>
                  <a:gd name="T0" fmla="*/ 73 w 75"/>
                  <a:gd name="T1" fmla="*/ 85 h 166"/>
                  <a:gd name="T2" fmla="*/ 42 w 75"/>
                  <a:gd name="T3" fmla="*/ 166 h 166"/>
                  <a:gd name="T4" fmla="*/ 37 w 75"/>
                  <a:gd name="T5" fmla="*/ 88 h 166"/>
                  <a:gd name="T6" fmla="*/ 24 w 75"/>
                  <a:gd name="T7" fmla="*/ 15 h 166"/>
                  <a:gd name="T8" fmla="*/ 73 w 75"/>
                  <a:gd name="T9" fmla="*/ 85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166">
                    <a:moveTo>
                      <a:pt x="73" y="85"/>
                    </a:moveTo>
                    <a:cubicBezTo>
                      <a:pt x="71" y="115"/>
                      <a:pt x="42" y="166"/>
                      <a:pt x="42" y="166"/>
                    </a:cubicBezTo>
                    <a:cubicBezTo>
                      <a:pt x="42" y="166"/>
                      <a:pt x="35" y="118"/>
                      <a:pt x="37" y="88"/>
                    </a:cubicBezTo>
                    <a:cubicBezTo>
                      <a:pt x="39" y="58"/>
                      <a:pt x="0" y="26"/>
                      <a:pt x="24" y="15"/>
                    </a:cubicBezTo>
                    <a:cubicBezTo>
                      <a:pt x="57" y="0"/>
                      <a:pt x="75" y="55"/>
                      <a:pt x="73" y="8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891"/>
              <p:cNvSpPr/>
              <p:nvPr/>
            </p:nvSpPr>
            <p:spPr bwMode="auto">
              <a:xfrm>
                <a:off x="3102" y="3552"/>
                <a:ext cx="45" cy="195"/>
              </a:xfrm>
              <a:custGeom>
                <a:avLst/>
                <a:gdLst>
                  <a:gd name="T0" fmla="*/ 6 w 28"/>
                  <a:gd name="T1" fmla="*/ 120 h 122"/>
                  <a:gd name="T2" fmla="*/ 18 w 28"/>
                  <a:gd name="T3" fmla="*/ 93 h 122"/>
                  <a:gd name="T4" fmla="*/ 25 w 28"/>
                  <a:gd name="T5" fmla="*/ 73 h 122"/>
                  <a:gd name="T6" fmla="*/ 25 w 28"/>
                  <a:gd name="T7" fmla="*/ 53 h 122"/>
                  <a:gd name="T8" fmla="*/ 17 w 28"/>
                  <a:gd name="T9" fmla="*/ 74 h 122"/>
                  <a:gd name="T10" fmla="*/ 3 w 28"/>
                  <a:gd name="T11" fmla="*/ 0 h 122"/>
                  <a:gd name="T12" fmla="*/ 10 w 28"/>
                  <a:gd name="T13" fmla="*/ 64 h 122"/>
                  <a:gd name="T14" fmla="*/ 10 w 28"/>
                  <a:gd name="T15" fmla="*/ 81 h 122"/>
                  <a:gd name="T16" fmla="*/ 0 w 28"/>
                  <a:gd name="T17" fmla="*/ 21 h 122"/>
                  <a:gd name="T18" fmla="*/ 2 w 28"/>
                  <a:gd name="T19" fmla="*/ 61 h 122"/>
                  <a:gd name="T20" fmla="*/ 2 w 28"/>
                  <a:gd name="T21" fmla="*/ 93 h 122"/>
                  <a:gd name="T22" fmla="*/ 2 w 28"/>
                  <a:gd name="T23" fmla="*/ 122 h 122"/>
                  <a:gd name="T24" fmla="*/ 6 w 28"/>
                  <a:gd name="T25" fmla="*/ 12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" h="122">
                    <a:moveTo>
                      <a:pt x="6" y="120"/>
                    </a:moveTo>
                    <a:cubicBezTo>
                      <a:pt x="6" y="120"/>
                      <a:pt x="14" y="106"/>
                      <a:pt x="18" y="93"/>
                    </a:cubicBezTo>
                    <a:cubicBezTo>
                      <a:pt x="20" y="86"/>
                      <a:pt x="25" y="76"/>
                      <a:pt x="25" y="73"/>
                    </a:cubicBezTo>
                    <a:cubicBezTo>
                      <a:pt x="28" y="65"/>
                      <a:pt x="25" y="53"/>
                      <a:pt x="25" y="53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7" y="74"/>
                      <a:pt x="6" y="4"/>
                      <a:pt x="3" y="0"/>
                    </a:cubicBezTo>
                    <a:cubicBezTo>
                      <a:pt x="3" y="0"/>
                      <a:pt x="9" y="48"/>
                      <a:pt x="10" y="64"/>
                    </a:cubicBezTo>
                    <a:cubicBezTo>
                      <a:pt x="10" y="67"/>
                      <a:pt x="10" y="81"/>
                      <a:pt x="10" y="8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93"/>
                      <a:pt x="2" y="93"/>
                      <a:pt x="2" y="93"/>
                    </a:cubicBezTo>
                    <a:cubicBezTo>
                      <a:pt x="2" y="122"/>
                      <a:pt x="2" y="122"/>
                      <a:pt x="2" y="122"/>
                    </a:cubicBezTo>
                    <a:lnTo>
                      <a:pt x="6" y="12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892"/>
              <p:cNvSpPr/>
              <p:nvPr/>
            </p:nvSpPr>
            <p:spPr bwMode="auto">
              <a:xfrm>
                <a:off x="3120" y="3640"/>
                <a:ext cx="227" cy="152"/>
              </a:xfrm>
              <a:custGeom>
                <a:avLst/>
                <a:gdLst>
                  <a:gd name="T0" fmla="*/ 66 w 142"/>
                  <a:gd name="T1" fmla="*/ 86 h 95"/>
                  <a:gd name="T2" fmla="*/ 0 w 142"/>
                  <a:gd name="T3" fmla="*/ 75 h 95"/>
                  <a:gd name="T4" fmla="*/ 50 w 142"/>
                  <a:gd name="T5" fmla="*/ 56 h 95"/>
                  <a:gd name="T6" fmla="*/ 116 w 142"/>
                  <a:gd name="T7" fmla="*/ 15 h 95"/>
                  <a:gd name="T8" fmla="*/ 66 w 142"/>
                  <a:gd name="T9" fmla="*/ 8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5">
                    <a:moveTo>
                      <a:pt x="66" y="86"/>
                    </a:moveTo>
                    <a:cubicBezTo>
                      <a:pt x="48" y="95"/>
                      <a:pt x="0" y="75"/>
                      <a:pt x="0" y="75"/>
                    </a:cubicBezTo>
                    <a:cubicBezTo>
                      <a:pt x="0" y="75"/>
                      <a:pt x="22" y="67"/>
                      <a:pt x="50" y="56"/>
                    </a:cubicBezTo>
                    <a:cubicBezTo>
                      <a:pt x="78" y="45"/>
                      <a:pt x="84" y="0"/>
                      <a:pt x="116" y="15"/>
                    </a:cubicBezTo>
                    <a:cubicBezTo>
                      <a:pt x="142" y="28"/>
                      <a:pt x="83" y="78"/>
                      <a:pt x="66" y="8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893"/>
              <p:cNvSpPr/>
              <p:nvPr/>
            </p:nvSpPr>
            <p:spPr bwMode="auto">
              <a:xfrm>
                <a:off x="2843" y="3752"/>
                <a:ext cx="227" cy="154"/>
              </a:xfrm>
              <a:custGeom>
                <a:avLst/>
                <a:gdLst>
                  <a:gd name="T0" fmla="*/ 76 w 142"/>
                  <a:gd name="T1" fmla="*/ 9 h 96"/>
                  <a:gd name="T2" fmla="*/ 142 w 142"/>
                  <a:gd name="T3" fmla="*/ 20 h 96"/>
                  <a:gd name="T4" fmla="*/ 93 w 142"/>
                  <a:gd name="T5" fmla="*/ 39 h 96"/>
                  <a:gd name="T6" fmla="*/ 27 w 142"/>
                  <a:gd name="T7" fmla="*/ 80 h 96"/>
                  <a:gd name="T8" fmla="*/ 76 w 142"/>
                  <a:gd name="T9" fmla="*/ 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6">
                    <a:moveTo>
                      <a:pt x="76" y="9"/>
                    </a:moveTo>
                    <a:cubicBezTo>
                      <a:pt x="94" y="0"/>
                      <a:pt x="142" y="20"/>
                      <a:pt x="142" y="20"/>
                    </a:cubicBezTo>
                    <a:cubicBezTo>
                      <a:pt x="142" y="20"/>
                      <a:pt x="121" y="28"/>
                      <a:pt x="93" y="39"/>
                    </a:cubicBezTo>
                    <a:cubicBezTo>
                      <a:pt x="65" y="50"/>
                      <a:pt x="59" y="96"/>
                      <a:pt x="27" y="80"/>
                    </a:cubicBezTo>
                    <a:cubicBezTo>
                      <a:pt x="0" y="68"/>
                      <a:pt x="60" y="18"/>
                      <a:pt x="76" y="9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894"/>
              <p:cNvSpPr/>
              <p:nvPr/>
            </p:nvSpPr>
            <p:spPr bwMode="auto">
              <a:xfrm>
                <a:off x="2875" y="3579"/>
                <a:ext cx="209" cy="189"/>
              </a:xfrm>
              <a:custGeom>
                <a:avLst/>
                <a:gdLst>
                  <a:gd name="T0" fmla="*/ 107 w 131"/>
                  <a:gd name="T1" fmla="*/ 55 h 118"/>
                  <a:gd name="T2" fmla="*/ 131 w 131"/>
                  <a:gd name="T3" fmla="*/ 118 h 118"/>
                  <a:gd name="T4" fmla="*/ 90 w 131"/>
                  <a:gd name="T5" fmla="*/ 84 h 118"/>
                  <a:gd name="T6" fmla="*/ 17 w 131"/>
                  <a:gd name="T7" fmla="*/ 37 h 118"/>
                  <a:gd name="T8" fmla="*/ 107 w 131"/>
                  <a:gd name="T9" fmla="*/ 5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" h="118">
                    <a:moveTo>
                      <a:pt x="107" y="55"/>
                    </a:moveTo>
                    <a:cubicBezTo>
                      <a:pt x="125" y="66"/>
                      <a:pt x="131" y="118"/>
                      <a:pt x="131" y="118"/>
                    </a:cubicBezTo>
                    <a:cubicBezTo>
                      <a:pt x="131" y="118"/>
                      <a:pt x="113" y="103"/>
                      <a:pt x="90" y="84"/>
                    </a:cubicBezTo>
                    <a:cubicBezTo>
                      <a:pt x="66" y="65"/>
                      <a:pt x="0" y="69"/>
                      <a:pt x="17" y="37"/>
                    </a:cubicBezTo>
                    <a:cubicBezTo>
                      <a:pt x="37" y="0"/>
                      <a:pt x="92" y="45"/>
                      <a:pt x="107" y="5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895"/>
              <p:cNvSpPr/>
              <p:nvPr/>
            </p:nvSpPr>
            <p:spPr bwMode="auto">
              <a:xfrm>
                <a:off x="2931" y="3648"/>
                <a:ext cx="141" cy="93"/>
              </a:xfrm>
              <a:custGeom>
                <a:avLst/>
                <a:gdLst>
                  <a:gd name="T0" fmla="*/ 88 w 88"/>
                  <a:gd name="T1" fmla="*/ 58 h 58"/>
                  <a:gd name="T2" fmla="*/ 74 w 88"/>
                  <a:gd name="T3" fmla="*/ 22 h 58"/>
                  <a:gd name="T4" fmla="*/ 38 w 88"/>
                  <a:gd name="T5" fmla="*/ 3 h 58"/>
                  <a:gd name="T6" fmla="*/ 58 w 88"/>
                  <a:gd name="T7" fmla="*/ 21 h 58"/>
                  <a:gd name="T8" fmla="*/ 17 w 88"/>
                  <a:gd name="T9" fmla="*/ 0 h 58"/>
                  <a:gd name="T10" fmla="*/ 49 w 88"/>
                  <a:gd name="T11" fmla="*/ 21 h 58"/>
                  <a:gd name="T12" fmla="*/ 0 w 88"/>
                  <a:gd name="T13" fmla="*/ 2 h 58"/>
                  <a:gd name="T14" fmla="*/ 68 w 88"/>
                  <a:gd name="T15" fmla="*/ 33 h 58"/>
                  <a:gd name="T16" fmla="*/ 14 w 88"/>
                  <a:gd name="T17" fmla="*/ 15 h 58"/>
                  <a:gd name="T18" fmla="*/ 41 w 88"/>
                  <a:gd name="T19" fmla="*/ 28 h 58"/>
                  <a:gd name="T20" fmla="*/ 7 w 88"/>
                  <a:gd name="T21" fmla="*/ 19 h 58"/>
                  <a:gd name="T22" fmla="*/ 69 w 88"/>
                  <a:gd name="T23" fmla="*/ 43 h 58"/>
                  <a:gd name="T24" fmla="*/ 88 w 88"/>
                  <a:gd name="T25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58">
                    <a:moveTo>
                      <a:pt x="88" y="58"/>
                    </a:moveTo>
                    <a:cubicBezTo>
                      <a:pt x="88" y="58"/>
                      <a:pt x="83" y="30"/>
                      <a:pt x="74" y="22"/>
                    </a:cubicBezTo>
                    <a:cubicBezTo>
                      <a:pt x="64" y="13"/>
                      <a:pt x="38" y="3"/>
                      <a:pt x="38" y="3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68" y="33"/>
                      <a:pt x="68" y="33"/>
                      <a:pt x="68" y="33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58" y="32"/>
                      <a:pt x="69" y="43"/>
                    </a:cubicBezTo>
                    <a:cubicBezTo>
                      <a:pt x="81" y="55"/>
                      <a:pt x="88" y="58"/>
                      <a:pt x="88" y="58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896"/>
              <p:cNvSpPr/>
              <p:nvPr/>
            </p:nvSpPr>
            <p:spPr bwMode="auto">
              <a:xfrm>
                <a:off x="2883" y="3717"/>
                <a:ext cx="198" cy="102"/>
              </a:xfrm>
              <a:custGeom>
                <a:avLst/>
                <a:gdLst>
                  <a:gd name="T0" fmla="*/ 61 w 124"/>
                  <a:gd name="T1" fmla="*/ 2 h 64"/>
                  <a:gd name="T2" fmla="*/ 124 w 124"/>
                  <a:gd name="T3" fmla="*/ 34 h 64"/>
                  <a:gd name="T4" fmla="*/ 69 w 124"/>
                  <a:gd name="T5" fmla="*/ 39 h 64"/>
                  <a:gd name="T6" fmla="*/ 10 w 124"/>
                  <a:gd name="T7" fmla="*/ 45 h 64"/>
                  <a:gd name="T8" fmla="*/ 61 w 124"/>
                  <a:gd name="T9" fmla="*/ 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64">
                    <a:moveTo>
                      <a:pt x="61" y="2"/>
                    </a:moveTo>
                    <a:cubicBezTo>
                      <a:pt x="91" y="5"/>
                      <a:pt x="124" y="34"/>
                      <a:pt x="124" y="34"/>
                    </a:cubicBezTo>
                    <a:cubicBezTo>
                      <a:pt x="124" y="34"/>
                      <a:pt x="99" y="41"/>
                      <a:pt x="69" y="39"/>
                    </a:cubicBezTo>
                    <a:cubicBezTo>
                      <a:pt x="39" y="37"/>
                      <a:pt x="17" y="64"/>
                      <a:pt x="10" y="45"/>
                    </a:cubicBezTo>
                    <a:cubicBezTo>
                      <a:pt x="0" y="17"/>
                      <a:pt x="31" y="0"/>
                      <a:pt x="61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897"/>
              <p:cNvSpPr/>
              <p:nvPr/>
            </p:nvSpPr>
            <p:spPr bwMode="auto">
              <a:xfrm>
                <a:off x="2925" y="3733"/>
                <a:ext cx="135" cy="51"/>
              </a:xfrm>
              <a:custGeom>
                <a:avLst/>
                <a:gdLst>
                  <a:gd name="T0" fmla="*/ 85 w 85"/>
                  <a:gd name="T1" fmla="*/ 16 h 32"/>
                  <a:gd name="T2" fmla="*/ 60 w 85"/>
                  <a:gd name="T3" fmla="*/ 4 h 32"/>
                  <a:gd name="T4" fmla="*/ 22 w 85"/>
                  <a:gd name="T5" fmla="*/ 0 h 32"/>
                  <a:gd name="T6" fmla="*/ 42 w 85"/>
                  <a:gd name="T7" fmla="*/ 5 h 32"/>
                  <a:gd name="T8" fmla="*/ 7 w 85"/>
                  <a:gd name="T9" fmla="*/ 9 h 32"/>
                  <a:gd name="T10" fmla="*/ 51 w 85"/>
                  <a:gd name="T11" fmla="*/ 11 h 32"/>
                  <a:gd name="T12" fmla="*/ 0 w 85"/>
                  <a:gd name="T13" fmla="*/ 19 h 32"/>
                  <a:gd name="T14" fmla="*/ 33 w 85"/>
                  <a:gd name="T15" fmla="*/ 19 h 32"/>
                  <a:gd name="T16" fmla="*/ 2 w 85"/>
                  <a:gd name="T17" fmla="*/ 32 h 32"/>
                  <a:gd name="T18" fmla="*/ 52 w 85"/>
                  <a:gd name="T19" fmla="*/ 18 h 32"/>
                  <a:gd name="T20" fmla="*/ 85 w 85"/>
                  <a:gd name="T21" fmla="*/ 21 h 32"/>
                  <a:gd name="T22" fmla="*/ 85 w 85"/>
                  <a:gd name="T23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32">
                    <a:moveTo>
                      <a:pt x="85" y="16"/>
                    </a:moveTo>
                    <a:cubicBezTo>
                      <a:pt x="85" y="16"/>
                      <a:pt x="70" y="7"/>
                      <a:pt x="60" y="4"/>
                    </a:cubicBezTo>
                    <a:cubicBezTo>
                      <a:pt x="51" y="2"/>
                      <a:pt x="22" y="0"/>
                      <a:pt x="22" y="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49" y="11"/>
                      <a:pt x="51" y="11"/>
                    </a:cubicBezTo>
                    <a:cubicBezTo>
                      <a:pt x="53" y="11"/>
                      <a:pt x="0" y="19"/>
                      <a:pt x="0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45" y="19"/>
                      <a:pt x="52" y="18"/>
                    </a:cubicBezTo>
                    <a:cubicBezTo>
                      <a:pt x="58" y="17"/>
                      <a:pt x="85" y="21"/>
                      <a:pt x="85" y="21"/>
                    </a:cubicBezTo>
                    <a:lnTo>
                      <a:pt x="85" y="1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898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899"/>
              <p:cNvSpPr/>
              <p:nvPr/>
            </p:nvSpPr>
            <p:spPr bwMode="auto">
              <a:xfrm>
                <a:off x="3107" y="3771"/>
                <a:ext cx="137" cy="237"/>
              </a:xfrm>
              <a:custGeom>
                <a:avLst/>
                <a:gdLst>
                  <a:gd name="T0" fmla="*/ 10 w 86"/>
                  <a:gd name="T1" fmla="*/ 74 h 148"/>
                  <a:gd name="T2" fmla="*/ 0 w 86"/>
                  <a:gd name="T3" fmla="*/ 0 h 148"/>
                  <a:gd name="T4" fmla="*/ 42 w 86"/>
                  <a:gd name="T5" fmla="*/ 54 h 148"/>
                  <a:gd name="T6" fmla="*/ 66 w 86"/>
                  <a:gd name="T7" fmla="*/ 137 h 148"/>
                  <a:gd name="T8" fmla="*/ 10 w 86"/>
                  <a:gd name="T9" fmla="*/ 7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48">
                    <a:moveTo>
                      <a:pt x="10" y="74"/>
                    </a:moveTo>
                    <a:cubicBezTo>
                      <a:pt x="2" y="45"/>
                      <a:pt x="0" y="0"/>
                      <a:pt x="0" y="0"/>
                    </a:cubicBezTo>
                    <a:cubicBezTo>
                      <a:pt x="0" y="0"/>
                      <a:pt x="34" y="25"/>
                      <a:pt x="42" y="54"/>
                    </a:cubicBezTo>
                    <a:cubicBezTo>
                      <a:pt x="50" y="83"/>
                      <a:pt x="86" y="131"/>
                      <a:pt x="66" y="137"/>
                    </a:cubicBezTo>
                    <a:cubicBezTo>
                      <a:pt x="31" y="148"/>
                      <a:pt x="18" y="103"/>
                      <a:pt x="10" y="7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900"/>
              <p:cNvSpPr/>
              <p:nvPr/>
            </p:nvSpPr>
            <p:spPr bwMode="auto">
              <a:xfrm>
                <a:off x="3118" y="3579"/>
                <a:ext cx="211" cy="192"/>
              </a:xfrm>
              <a:custGeom>
                <a:avLst/>
                <a:gdLst>
                  <a:gd name="T0" fmla="*/ 67 w 132"/>
                  <a:gd name="T1" fmla="*/ 89 h 120"/>
                  <a:gd name="T2" fmla="*/ 0 w 132"/>
                  <a:gd name="T3" fmla="*/ 120 h 120"/>
                  <a:gd name="T4" fmla="*/ 39 w 132"/>
                  <a:gd name="T5" fmla="*/ 64 h 120"/>
                  <a:gd name="T6" fmla="*/ 111 w 132"/>
                  <a:gd name="T7" fmla="*/ 17 h 120"/>
                  <a:gd name="T8" fmla="*/ 67 w 132"/>
                  <a:gd name="T9" fmla="*/ 8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120">
                    <a:moveTo>
                      <a:pt x="67" y="89"/>
                    </a:moveTo>
                    <a:cubicBezTo>
                      <a:pt x="41" y="105"/>
                      <a:pt x="0" y="120"/>
                      <a:pt x="0" y="120"/>
                    </a:cubicBezTo>
                    <a:cubicBezTo>
                      <a:pt x="0" y="120"/>
                      <a:pt x="13" y="80"/>
                      <a:pt x="39" y="64"/>
                    </a:cubicBezTo>
                    <a:cubicBezTo>
                      <a:pt x="65" y="48"/>
                      <a:pt x="99" y="0"/>
                      <a:pt x="111" y="17"/>
                    </a:cubicBezTo>
                    <a:cubicBezTo>
                      <a:pt x="132" y="48"/>
                      <a:pt x="92" y="73"/>
                      <a:pt x="67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901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902"/>
              <p:cNvSpPr/>
              <p:nvPr/>
            </p:nvSpPr>
            <p:spPr bwMode="auto">
              <a:xfrm>
                <a:off x="3060" y="3787"/>
                <a:ext cx="92" cy="247"/>
              </a:xfrm>
              <a:custGeom>
                <a:avLst/>
                <a:gdLst>
                  <a:gd name="T0" fmla="*/ 10 w 57"/>
                  <a:gd name="T1" fmla="*/ 72 h 154"/>
                  <a:gd name="T2" fmla="*/ 30 w 57"/>
                  <a:gd name="T3" fmla="*/ 0 h 154"/>
                  <a:gd name="T4" fmla="*/ 47 w 57"/>
                  <a:gd name="T5" fmla="*/ 67 h 154"/>
                  <a:gd name="T6" fmla="*/ 36 w 57"/>
                  <a:gd name="T7" fmla="*/ 152 h 154"/>
                  <a:gd name="T8" fmla="*/ 10 w 57"/>
                  <a:gd name="T9" fmla="*/ 72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154">
                    <a:moveTo>
                      <a:pt x="10" y="72"/>
                    </a:moveTo>
                    <a:cubicBezTo>
                      <a:pt x="15" y="42"/>
                      <a:pt x="30" y="0"/>
                      <a:pt x="30" y="0"/>
                    </a:cubicBezTo>
                    <a:cubicBezTo>
                      <a:pt x="30" y="0"/>
                      <a:pt x="52" y="37"/>
                      <a:pt x="47" y="67"/>
                    </a:cubicBezTo>
                    <a:cubicBezTo>
                      <a:pt x="43" y="96"/>
                      <a:pt x="57" y="154"/>
                      <a:pt x="36" y="152"/>
                    </a:cubicBezTo>
                    <a:cubicBezTo>
                      <a:pt x="0" y="148"/>
                      <a:pt x="6" y="102"/>
                      <a:pt x="10" y="7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903"/>
              <p:cNvSpPr/>
              <p:nvPr/>
            </p:nvSpPr>
            <p:spPr bwMode="auto">
              <a:xfrm>
                <a:off x="3088" y="3802"/>
                <a:ext cx="43" cy="179"/>
              </a:xfrm>
              <a:custGeom>
                <a:avLst/>
                <a:gdLst>
                  <a:gd name="T0" fmla="*/ 12 w 27"/>
                  <a:gd name="T1" fmla="*/ 0 h 112"/>
                  <a:gd name="T2" fmla="*/ 5 w 27"/>
                  <a:gd name="T3" fmla="*/ 28 h 112"/>
                  <a:gd name="T4" fmla="*/ 0 w 27"/>
                  <a:gd name="T5" fmla="*/ 63 h 112"/>
                  <a:gd name="T6" fmla="*/ 7 w 27"/>
                  <a:gd name="T7" fmla="*/ 37 h 112"/>
                  <a:gd name="T8" fmla="*/ 2 w 27"/>
                  <a:gd name="T9" fmla="*/ 87 h 112"/>
                  <a:gd name="T10" fmla="*/ 9 w 27"/>
                  <a:gd name="T11" fmla="*/ 52 h 112"/>
                  <a:gd name="T12" fmla="*/ 12 w 27"/>
                  <a:gd name="T13" fmla="*/ 112 h 112"/>
                  <a:gd name="T14" fmla="*/ 16 w 27"/>
                  <a:gd name="T15" fmla="*/ 42 h 112"/>
                  <a:gd name="T16" fmla="*/ 25 w 27"/>
                  <a:gd name="T17" fmla="*/ 83 h 112"/>
                  <a:gd name="T18" fmla="*/ 21 w 27"/>
                  <a:gd name="T19" fmla="*/ 35 h 112"/>
                  <a:gd name="T20" fmla="*/ 27 w 27"/>
                  <a:gd name="T21" fmla="*/ 54 h 112"/>
                  <a:gd name="T22" fmla="*/ 19 w 27"/>
                  <a:gd name="T23" fmla="*/ 13 h 112"/>
                  <a:gd name="T24" fmla="*/ 17 w 27"/>
                  <a:gd name="T25" fmla="*/ 0 h 112"/>
                  <a:gd name="T26" fmla="*/ 12 w 27"/>
                  <a:gd name="T27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12">
                    <a:moveTo>
                      <a:pt x="12" y="0"/>
                    </a:moveTo>
                    <a:cubicBezTo>
                      <a:pt x="12" y="0"/>
                      <a:pt x="6" y="22"/>
                      <a:pt x="5" y="28"/>
                    </a:cubicBezTo>
                    <a:cubicBezTo>
                      <a:pt x="4" y="34"/>
                      <a:pt x="0" y="63"/>
                      <a:pt x="0" y="63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12" y="112"/>
                      <a:pt x="12" y="112"/>
                      <a:pt x="12" y="11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25" y="83"/>
                      <a:pt x="25" y="83"/>
                      <a:pt x="25" y="83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7" y="0"/>
                      <a:pt x="17" y="0"/>
                      <a:pt x="17" y="0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904"/>
              <p:cNvSpPr/>
              <p:nvPr/>
            </p:nvSpPr>
            <p:spPr bwMode="auto">
              <a:xfrm>
                <a:off x="3105" y="3763"/>
                <a:ext cx="248" cy="146"/>
              </a:xfrm>
              <a:custGeom>
                <a:avLst/>
                <a:gdLst>
                  <a:gd name="T0" fmla="*/ 66 w 155"/>
                  <a:gd name="T1" fmla="*/ 8 h 91"/>
                  <a:gd name="T2" fmla="*/ 0 w 155"/>
                  <a:gd name="T3" fmla="*/ 23 h 91"/>
                  <a:gd name="T4" fmla="*/ 51 w 155"/>
                  <a:gd name="T5" fmla="*/ 39 h 91"/>
                  <a:gd name="T6" fmla="*/ 133 w 155"/>
                  <a:gd name="T7" fmla="*/ 67 h 91"/>
                  <a:gd name="T8" fmla="*/ 66 w 155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5" h="91">
                    <a:moveTo>
                      <a:pt x="66" y="8"/>
                    </a:moveTo>
                    <a:cubicBezTo>
                      <a:pt x="47" y="0"/>
                      <a:pt x="0" y="23"/>
                      <a:pt x="0" y="23"/>
                    </a:cubicBezTo>
                    <a:cubicBezTo>
                      <a:pt x="0" y="23"/>
                      <a:pt x="22" y="30"/>
                      <a:pt x="51" y="39"/>
                    </a:cubicBezTo>
                    <a:cubicBezTo>
                      <a:pt x="79" y="48"/>
                      <a:pt x="106" y="91"/>
                      <a:pt x="133" y="67"/>
                    </a:cubicBezTo>
                    <a:cubicBezTo>
                      <a:pt x="155" y="48"/>
                      <a:pt x="82" y="16"/>
                      <a:pt x="66" y="8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905"/>
              <p:cNvSpPr/>
              <p:nvPr/>
            </p:nvSpPr>
            <p:spPr bwMode="auto">
              <a:xfrm>
                <a:off x="3124" y="3790"/>
                <a:ext cx="173" cy="125"/>
              </a:xfrm>
              <a:custGeom>
                <a:avLst/>
                <a:gdLst>
                  <a:gd name="T0" fmla="*/ 38 w 108"/>
                  <a:gd name="T1" fmla="*/ 59 h 78"/>
                  <a:gd name="T2" fmla="*/ 0 w 108"/>
                  <a:gd name="T3" fmla="*/ 0 h 78"/>
                  <a:gd name="T4" fmla="*/ 50 w 108"/>
                  <a:gd name="T5" fmla="*/ 24 h 78"/>
                  <a:gd name="T6" fmla="*/ 104 w 108"/>
                  <a:gd name="T7" fmla="*/ 50 h 78"/>
                  <a:gd name="T8" fmla="*/ 38 w 108"/>
                  <a:gd name="T9" fmla="*/ 5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78">
                    <a:moveTo>
                      <a:pt x="38" y="59"/>
                    </a:moveTo>
                    <a:cubicBezTo>
                      <a:pt x="13" y="42"/>
                      <a:pt x="0" y="0"/>
                      <a:pt x="0" y="0"/>
                    </a:cubicBezTo>
                    <a:cubicBezTo>
                      <a:pt x="0" y="0"/>
                      <a:pt x="26" y="6"/>
                      <a:pt x="50" y="24"/>
                    </a:cubicBezTo>
                    <a:cubicBezTo>
                      <a:pt x="75" y="42"/>
                      <a:pt x="108" y="30"/>
                      <a:pt x="104" y="50"/>
                    </a:cubicBezTo>
                    <a:cubicBezTo>
                      <a:pt x="97" y="78"/>
                      <a:pt x="62" y="77"/>
                      <a:pt x="38" y="5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906"/>
              <p:cNvSpPr/>
              <p:nvPr/>
            </p:nvSpPr>
            <p:spPr bwMode="auto">
              <a:xfrm>
                <a:off x="3140" y="3802"/>
                <a:ext cx="90" cy="67"/>
              </a:xfrm>
              <a:custGeom>
                <a:avLst/>
                <a:gdLst>
                  <a:gd name="T0" fmla="*/ 0 w 56"/>
                  <a:gd name="T1" fmla="*/ 0 h 42"/>
                  <a:gd name="T2" fmla="*/ 25 w 56"/>
                  <a:gd name="T3" fmla="*/ 13 h 42"/>
                  <a:gd name="T4" fmla="*/ 41 w 56"/>
                  <a:gd name="T5" fmla="*/ 21 h 42"/>
                  <a:gd name="T6" fmla="*/ 19 w 56"/>
                  <a:gd name="T7" fmla="*/ 13 h 42"/>
                  <a:gd name="T8" fmla="*/ 56 w 56"/>
                  <a:gd name="T9" fmla="*/ 38 h 42"/>
                  <a:gd name="T10" fmla="*/ 26 w 56"/>
                  <a:gd name="T11" fmla="*/ 21 h 42"/>
                  <a:gd name="T12" fmla="*/ 38 w 56"/>
                  <a:gd name="T13" fmla="*/ 35 h 42"/>
                  <a:gd name="T14" fmla="*/ 10 w 56"/>
                  <a:gd name="T15" fmla="*/ 15 h 42"/>
                  <a:gd name="T16" fmla="*/ 25 w 56"/>
                  <a:gd name="T17" fmla="*/ 29 h 42"/>
                  <a:gd name="T18" fmla="*/ 11 w 56"/>
                  <a:gd name="T19" fmla="*/ 19 h 42"/>
                  <a:gd name="T20" fmla="*/ 29 w 56"/>
                  <a:gd name="T21" fmla="*/ 42 h 42"/>
                  <a:gd name="T22" fmla="*/ 9 w 56"/>
                  <a:gd name="T23" fmla="*/ 22 h 42"/>
                  <a:gd name="T24" fmla="*/ 0 w 56"/>
                  <a:gd name="T2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2">
                    <a:moveTo>
                      <a:pt x="0" y="0"/>
                    </a:moveTo>
                    <a:cubicBezTo>
                      <a:pt x="0" y="0"/>
                      <a:pt x="20" y="11"/>
                      <a:pt x="25" y="13"/>
                    </a:cubicBezTo>
                    <a:cubicBezTo>
                      <a:pt x="30" y="15"/>
                      <a:pt x="41" y="21"/>
                      <a:pt x="41" y="21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13" y="30"/>
                      <a:pt x="9" y="22"/>
                    </a:cubicBezTo>
                    <a:cubicBezTo>
                      <a:pt x="4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907"/>
              <p:cNvSpPr/>
              <p:nvPr/>
            </p:nvSpPr>
            <p:spPr bwMode="auto">
              <a:xfrm>
                <a:off x="3108" y="3746"/>
                <a:ext cx="250" cy="104"/>
              </a:xfrm>
              <a:custGeom>
                <a:avLst/>
                <a:gdLst>
                  <a:gd name="T0" fmla="*/ 69 w 156"/>
                  <a:gd name="T1" fmla="*/ 46 h 65"/>
                  <a:gd name="T2" fmla="*/ 0 w 156"/>
                  <a:gd name="T3" fmla="*/ 18 h 65"/>
                  <a:gd name="T4" fmla="*/ 68 w 156"/>
                  <a:gd name="T5" fmla="*/ 8 h 65"/>
                  <a:gd name="T6" fmla="*/ 151 w 156"/>
                  <a:gd name="T7" fmla="*/ 29 h 65"/>
                  <a:gd name="T8" fmla="*/ 69 w 156"/>
                  <a:gd name="T9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5">
                    <a:moveTo>
                      <a:pt x="69" y="46"/>
                    </a:moveTo>
                    <a:cubicBezTo>
                      <a:pt x="39" y="38"/>
                      <a:pt x="0" y="18"/>
                      <a:pt x="0" y="18"/>
                    </a:cubicBezTo>
                    <a:cubicBezTo>
                      <a:pt x="0" y="18"/>
                      <a:pt x="39" y="0"/>
                      <a:pt x="68" y="8"/>
                    </a:cubicBezTo>
                    <a:cubicBezTo>
                      <a:pt x="97" y="16"/>
                      <a:pt x="156" y="9"/>
                      <a:pt x="151" y="29"/>
                    </a:cubicBezTo>
                    <a:cubicBezTo>
                      <a:pt x="143" y="65"/>
                      <a:pt x="98" y="53"/>
                      <a:pt x="69" y="4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908"/>
              <p:cNvSpPr/>
              <p:nvPr/>
            </p:nvSpPr>
            <p:spPr bwMode="auto">
              <a:xfrm>
                <a:off x="3152" y="3765"/>
                <a:ext cx="148" cy="46"/>
              </a:xfrm>
              <a:custGeom>
                <a:avLst/>
                <a:gdLst>
                  <a:gd name="T0" fmla="*/ 0 w 93"/>
                  <a:gd name="T1" fmla="*/ 6 h 29"/>
                  <a:gd name="T2" fmla="*/ 26 w 93"/>
                  <a:gd name="T3" fmla="*/ 1 h 29"/>
                  <a:gd name="T4" fmla="*/ 65 w 93"/>
                  <a:gd name="T5" fmla="*/ 6 h 29"/>
                  <a:gd name="T6" fmla="*/ 27 w 93"/>
                  <a:gd name="T7" fmla="*/ 9 h 29"/>
                  <a:gd name="T8" fmla="*/ 93 w 93"/>
                  <a:gd name="T9" fmla="*/ 14 h 29"/>
                  <a:gd name="T10" fmla="*/ 31 w 93"/>
                  <a:gd name="T11" fmla="*/ 14 h 29"/>
                  <a:gd name="T12" fmla="*/ 74 w 93"/>
                  <a:gd name="T13" fmla="*/ 25 h 29"/>
                  <a:gd name="T14" fmla="*/ 25 w 93"/>
                  <a:gd name="T15" fmla="*/ 15 h 29"/>
                  <a:gd name="T16" fmla="*/ 56 w 93"/>
                  <a:gd name="T17" fmla="*/ 29 h 29"/>
                  <a:gd name="T18" fmla="*/ 6 w 93"/>
                  <a:gd name="T19" fmla="*/ 16 h 29"/>
                  <a:gd name="T20" fmla="*/ 0 w 93"/>
                  <a:gd name="T21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29">
                    <a:moveTo>
                      <a:pt x="0" y="6"/>
                    </a:moveTo>
                    <a:cubicBezTo>
                      <a:pt x="0" y="6"/>
                      <a:pt x="16" y="0"/>
                      <a:pt x="26" y="1"/>
                    </a:cubicBezTo>
                    <a:cubicBezTo>
                      <a:pt x="32" y="2"/>
                      <a:pt x="65" y="6"/>
                      <a:pt x="65" y="6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6" y="16"/>
                      <a:pt x="6" y="16"/>
                      <a:pt x="6" y="16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909"/>
              <p:cNvSpPr/>
              <p:nvPr/>
            </p:nvSpPr>
            <p:spPr bwMode="auto">
              <a:xfrm>
                <a:off x="2897" y="3754"/>
                <a:ext cx="218" cy="184"/>
              </a:xfrm>
              <a:custGeom>
                <a:avLst/>
                <a:gdLst>
                  <a:gd name="T0" fmla="*/ 67 w 136"/>
                  <a:gd name="T1" fmla="*/ 28 h 115"/>
                  <a:gd name="T2" fmla="*/ 136 w 136"/>
                  <a:gd name="T3" fmla="*/ 0 h 115"/>
                  <a:gd name="T4" fmla="*/ 94 w 136"/>
                  <a:gd name="T5" fmla="*/ 54 h 115"/>
                  <a:gd name="T6" fmla="*/ 20 w 136"/>
                  <a:gd name="T7" fmla="*/ 98 h 115"/>
                  <a:gd name="T8" fmla="*/ 67 w 136"/>
                  <a:gd name="T9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15">
                    <a:moveTo>
                      <a:pt x="67" y="28"/>
                    </a:moveTo>
                    <a:cubicBezTo>
                      <a:pt x="93" y="13"/>
                      <a:pt x="136" y="0"/>
                      <a:pt x="136" y="0"/>
                    </a:cubicBezTo>
                    <a:cubicBezTo>
                      <a:pt x="136" y="0"/>
                      <a:pt x="120" y="39"/>
                      <a:pt x="94" y="54"/>
                    </a:cubicBezTo>
                    <a:cubicBezTo>
                      <a:pt x="67" y="69"/>
                      <a:pt x="30" y="115"/>
                      <a:pt x="20" y="98"/>
                    </a:cubicBezTo>
                    <a:cubicBezTo>
                      <a:pt x="0" y="66"/>
                      <a:pt x="41" y="43"/>
                      <a:pt x="67" y="2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910"/>
              <p:cNvSpPr/>
              <p:nvPr/>
            </p:nvSpPr>
            <p:spPr bwMode="auto">
              <a:xfrm>
                <a:off x="2968" y="3779"/>
                <a:ext cx="115" cy="99"/>
              </a:xfrm>
              <a:custGeom>
                <a:avLst/>
                <a:gdLst>
                  <a:gd name="T0" fmla="*/ 72 w 72"/>
                  <a:gd name="T1" fmla="*/ 3 h 62"/>
                  <a:gd name="T2" fmla="*/ 57 w 72"/>
                  <a:gd name="T3" fmla="*/ 24 h 62"/>
                  <a:gd name="T4" fmla="*/ 25 w 72"/>
                  <a:gd name="T5" fmla="*/ 48 h 62"/>
                  <a:gd name="T6" fmla="*/ 50 w 72"/>
                  <a:gd name="T7" fmla="*/ 20 h 62"/>
                  <a:gd name="T8" fmla="*/ 0 w 72"/>
                  <a:gd name="T9" fmla="*/ 62 h 62"/>
                  <a:gd name="T10" fmla="*/ 44 w 72"/>
                  <a:gd name="T11" fmla="*/ 18 h 62"/>
                  <a:gd name="T12" fmla="*/ 6 w 72"/>
                  <a:gd name="T13" fmla="*/ 40 h 62"/>
                  <a:gd name="T14" fmla="*/ 48 w 72"/>
                  <a:gd name="T15" fmla="*/ 13 h 62"/>
                  <a:gd name="T16" fmla="*/ 16 w 72"/>
                  <a:gd name="T17" fmla="*/ 25 h 62"/>
                  <a:gd name="T18" fmla="*/ 61 w 72"/>
                  <a:gd name="T19" fmla="*/ 0 h 62"/>
                  <a:gd name="T20" fmla="*/ 72 w 72"/>
                  <a:gd name="T21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62">
                    <a:moveTo>
                      <a:pt x="72" y="3"/>
                    </a:moveTo>
                    <a:cubicBezTo>
                      <a:pt x="72" y="3"/>
                      <a:pt x="65" y="18"/>
                      <a:pt x="57" y="24"/>
                    </a:cubicBezTo>
                    <a:cubicBezTo>
                      <a:pt x="52" y="28"/>
                      <a:pt x="25" y="48"/>
                      <a:pt x="25" y="48"/>
                    </a:cubicBezTo>
                    <a:cubicBezTo>
                      <a:pt x="50" y="20"/>
                      <a:pt x="50" y="20"/>
                      <a:pt x="50" y="20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61" y="0"/>
                      <a:pt x="61" y="0"/>
                      <a:pt x="61" y="0"/>
                    </a:cubicBezTo>
                    <a:lnTo>
                      <a:pt x="72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911"/>
              <p:cNvSpPr/>
              <p:nvPr/>
            </p:nvSpPr>
            <p:spPr bwMode="auto">
              <a:xfrm>
                <a:off x="3041" y="3709"/>
                <a:ext cx="138" cy="128"/>
              </a:xfrm>
              <a:custGeom>
                <a:avLst/>
                <a:gdLst>
                  <a:gd name="T0" fmla="*/ 25 w 86"/>
                  <a:gd name="T1" fmla="*/ 68 h 80"/>
                  <a:gd name="T2" fmla="*/ 12 w 86"/>
                  <a:gd name="T3" fmla="*/ 17 h 80"/>
                  <a:gd name="T4" fmla="*/ 59 w 86"/>
                  <a:gd name="T5" fmla="*/ 14 h 80"/>
                  <a:gd name="T6" fmla="*/ 74 w 86"/>
                  <a:gd name="T7" fmla="*/ 62 h 80"/>
                  <a:gd name="T8" fmla="*/ 25 w 86"/>
                  <a:gd name="T9" fmla="*/ 6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80">
                    <a:moveTo>
                      <a:pt x="25" y="68"/>
                    </a:moveTo>
                    <a:cubicBezTo>
                      <a:pt x="8" y="56"/>
                      <a:pt x="0" y="34"/>
                      <a:pt x="12" y="17"/>
                    </a:cubicBezTo>
                    <a:cubicBezTo>
                      <a:pt x="24" y="0"/>
                      <a:pt x="42" y="2"/>
                      <a:pt x="59" y="14"/>
                    </a:cubicBezTo>
                    <a:cubicBezTo>
                      <a:pt x="76" y="27"/>
                      <a:pt x="86" y="45"/>
                      <a:pt x="74" y="62"/>
                    </a:cubicBezTo>
                    <a:cubicBezTo>
                      <a:pt x="62" y="79"/>
                      <a:pt x="42" y="80"/>
                      <a:pt x="25" y="68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912"/>
              <p:cNvSpPr/>
              <p:nvPr/>
            </p:nvSpPr>
            <p:spPr bwMode="auto">
              <a:xfrm>
                <a:off x="2944" y="3419"/>
                <a:ext cx="168" cy="211"/>
              </a:xfrm>
              <a:custGeom>
                <a:avLst/>
                <a:gdLst>
                  <a:gd name="T0" fmla="*/ 101 w 105"/>
                  <a:gd name="T1" fmla="*/ 46 h 132"/>
                  <a:gd name="T2" fmla="*/ 63 w 105"/>
                  <a:gd name="T3" fmla="*/ 128 h 132"/>
                  <a:gd name="T4" fmla="*/ 3 w 105"/>
                  <a:gd name="T5" fmla="*/ 60 h 132"/>
                  <a:gd name="T6" fmla="*/ 9 w 105"/>
                  <a:gd name="T7" fmla="*/ 29 h 132"/>
                  <a:gd name="T8" fmla="*/ 36 w 105"/>
                  <a:gd name="T9" fmla="*/ 48 h 132"/>
                  <a:gd name="T10" fmla="*/ 45 w 105"/>
                  <a:gd name="T11" fmla="*/ 5 h 132"/>
                  <a:gd name="T12" fmla="*/ 62 w 105"/>
                  <a:gd name="T13" fmla="*/ 50 h 132"/>
                  <a:gd name="T14" fmla="*/ 87 w 105"/>
                  <a:gd name="T15" fmla="*/ 19 h 132"/>
                  <a:gd name="T16" fmla="*/ 101 w 105"/>
                  <a:gd name="T17" fmla="*/ 4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132">
                    <a:moveTo>
                      <a:pt x="101" y="46"/>
                    </a:moveTo>
                    <a:cubicBezTo>
                      <a:pt x="105" y="73"/>
                      <a:pt x="90" y="124"/>
                      <a:pt x="63" y="128"/>
                    </a:cubicBezTo>
                    <a:cubicBezTo>
                      <a:pt x="36" y="132"/>
                      <a:pt x="7" y="87"/>
                      <a:pt x="3" y="60"/>
                    </a:cubicBezTo>
                    <a:cubicBezTo>
                      <a:pt x="2" y="49"/>
                      <a:pt x="0" y="33"/>
                      <a:pt x="9" y="29"/>
                    </a:cubicBezTo>
                    <a:cubicBezTo>
                      <a:pt x="23" y="23"/>
                      <a:pt x="36" y="48"/>
                      <a:pt x="36" y="48"/>
                    </a:cubicBezTo>
                    <a:cubicBezTo>
                      <a:pt x="36" y="48"/>
                      <a:pt x="15" y="9"/>
                      <a:pt x="45" y="5"/>
                    </a:cubicBezTo>
                    <a:cubicBezTo>
                      <a:pt x="76" y="0"/>
                      <a:pt x="62" y="50"/>
                      <a:pt x="62" y="50"/>
                    </a:cubicBezTo>
                    <a:cubicBezTo>
                      <a:pt x="62" y="50"/>
                      <a:pt x="68" y="13"/>
                      <a:pt x="87" y="19"/>
                    </a:cubicBezTo>
                    <a:cubicBezTo>
                      <a:pt x="101" y="23"/>
                      <a:pt x="99" y="35"/>
                      <a:pt x="101" y="46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913"/>
              <p:cNvSpPr/>
              <p:nvPr/>
            </p:nvSpPr>
            <p:spPr bwMode="auto">
              <a:xfrm>
                <a:off x="2981" y="3523"/>
                <a:ext cx="100" cy="103"/>
              </a:xfrm>
              <a:custGeom>
                <a:avLst/>
                <a:gdLst>
                  <a:gd name="T0" fmla="*/ 48 w 63"/>
                  <a:gd name="T1" fmla="*/ 44 h 64"/>
                  <a:gd name="T2" fmla="*/ 54 w 63"/>
                  <a:gd name="T3" fmla="*/ 12 h 64"/>
                  <a:gd name="T4" fmla="*/ 42 w 63"/>
                  <a:gd name="T5" fmla="*/ 39 h 64"/>
                  <a:gd name="T6" fmla="*/ 42 w 63"/>
                  <a:gd name="T7" fmla="*/ 0 h 64"/>
                  <a:gd name="T8" fmla="*/ 35 w 63"/>
                  <a:gd name="T9" fmla="*/ 47 h 64"/>
                  <a:gd name="T10" fmla="*/ 31 w 63"/>
                  <a:gd name="T11" fmla="*/ 18 h 64"/>
                  <a:gd name="T12" fmla="*/ 30 w 63"/>
                  <a:gd name="T13" fmla="*/ 47 h 64"/>
                  <a:gd name="T14" fmla="*/ 16 w 63"/>
                  <a:gd name="T15" fmla="*/ 4 h 64"/>
                  <a:gd name="T16" fmla="*/ 19 w 63"/>
                  <a:gd name="T17" fmla="*/ 37 h 64"/>
                  <a:gd name="T18" fmla="*/ 1 w 63"/>
                  <a:gd name="T19" fmla="*/ 6 h 64"/>
                  <a:gd name="T20" fmla="*/ 15 w 63"/>
                  <a:gd name="T21" fmla="*/ 46 h 64"/>
                  <a:gd name="T22" fmla="*/ 2 w 63"/>
                  <a:gd name="T23" fmla="*/ 31 h 64"/>
                  <a:gd name="T24" fmla="*/ 20 w 63"/>
                  <a:gd name="T25" fmla="*/ 58 h 64"/>
                  <a:gd name="T26" fmla="*/ 40 w 63"/>
                  <a:gd name="T27" fmla="*/ 63 h 64"/>
                  <a:gd name="T28" fmla="*/ 61 w 63"/>
                  <a:gd name="T29" fmla="*/ 48 h 64"/>
                  <a:gd name="T30" fmla="*/ 62 w 63"/>
                  <a:gd name="T31" fmla="*/ 26 h 64"/>
                  <a:gd name="T32" fmla="*/ 48 w 63"/>
                  <a:gd name="T33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" h="64">
                    <a:moveTo>
                      <a:pt x="48" y="44"/>
                    </a:moveTo>
                    <a:cubicBezTo>
                      <a:pt x="54" y="12"/>
                      <a:pt x="54" y="12"/>
                      <a:pt x="54" y="12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22" y="45"/>
                      <a:pt x="19" y="37"/>
                    </a:cubicBezTo>
                    <a:cubicBezTo>
                      <a:pt x="16" y="30"/>
                      <a:pt x="1" y="6"/>
                      <a:pt x="1" y="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0" y="23"/>
                      <a:pt x="2" y="31"/>
                    </a:cubicBezTo>
                    <a:cubicBezTo>
                      <a:pt x="3" y="35"/>
                      <a:pt x="12" y="48"/>
                      <a:pt x="20" y="58"/>
                    </a:cubicBezTo>
                    <a:cubicBezTo>
                      <a:pt x="26" y="62"/>
                      <a:pt x="33" y="64"/>
                      <a:pt x="40" y="63"/>
                    </a:cubicBezTo>
                    <a:cubicBezTo>
                      <a:pt x="48" y="62"/>
                      <a:pt x="56" y="56"/>
                      <a:pt x="61" y="48"/>
                    </a:cubicBezTo>
                    <a:cubicBezTo>
                      <a:pt x="63" y="37"/>
                      <a:pt x="62" y="26"/>
                      <a:pt x="62" y="26"/>
                    </a:cubicBezTo>
                    <a:lnTo>
                      <a:pt x="48" y="44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914"/>
              <p:cNvSpPr/>
              <p:nvPr/>
            </p:nvSpPr>
            <p:spPr bwMode="auto">
              <a:xfrm>
                <a:off x="3027" y="3602"/>
                <a:ext cx="35" cy="24"/>
              </a:xfrm>
              <a:custGeom>
                <a:avLst/>
                <a:gdLst>
                  <a:gd name="T0" fmla="*/ 0 w 22"/>
                  <a:gd name="T1" fmla="*/ 13 h 15"/>
                  <a:gd name="T2" fmla="*/ 11 w 22"/>
                  <a:gd name="T3" fmla="*/ 14 h 15"/>
                  <a:gd name="T4" fmla="*/ 22 w 22"/>
                  <a:gd name="T5" fmla="*/ 10 h 15"/>
                  <a:gd name="T6" fmla="*/ 9 w 22"/>
                  <a:gd name="T7" fmla="*/ 1 h 15"/>
                  <a:gd name="T8" fmla="*/ 0 w 22"/>
                  <a:gd name="T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5">
                    <a:moveTo>
                      <a:pt x="0" y="13"/>
                    </a:moveTo>
                    <a:cubicBezTo>
                      <a:pt x="4" y="14"/>
                      <a:pt x="7" y="15"/>
                      <a:pt x="11" y="14"/>
                    </a:cubicBezTo>
                    <a:cubicBezTo>
                      <a:pt x="15" y="14"/>
                      <a:pt x="18" y="12"/>
                      <a:pt x="22" y="10"/>
                    </a:cubicBezTo>
                    <a:cubicBezTo>
                      <a:pt x="19" y="4"/>
                      <a:pt x="14" y="0"/>
                      <a:pt x="9" y="1"/>
                    </a:cubicBezTo>
                    <a:cubicBezTo>
                      <a:pt x="5" y="1"/>
                      <a:pt x="1" y="6"/>
                      <a:pt x="0" y="13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915"/>
              <p:cNvSpPr/>
              <p:nvPr/>
            </p:nvSpPr>
            <p:spPr bwMode="auto">
              <a:xfrm>
                <a:off x="3038" y="3613"/>
                <a:ext cx="373" cy="238"/>
              </a:xfrm>
              <a:custGeom>
                <a:avLst/>
                <a:gdLst>
                  <a:gd name="T0" fmla="*/ 233 w 233"/>
                  <a:gd name="T1" fmla="*/ 147 h 149"/>
                  <a:gd name="T2" fmla="*/ 148 w 233"/>
                  <a:gd name="T3" fmla="*/ 138 h 149"/>
                  <a:gd name="T4" fmla="*/ 26 w 233"/>
                  <a:gd name="T5" fmla="*/ 53 h 149"/>
                  <a:gd name="T6" fmla="*/ 0 w 233"/>
                  <a:gd name="T7" fmla="*/ 1 h 149"/>
                  <a:gd name="T8" fmla="*/ 6 w 233"/>
                  <a:gd name="T9" fmla="*/ 0 h 149"/>
                  <a:gd name="T10" fmla="*/ 30 w 233"/>
                  <a:gd name="T11" fmla="*/ 50 h 149"/>
                  <a:gd name="T12" fmla="*/ 149 w 233"/>
                  <a:gd name="T13" fmla="*/ 133 h 149"/>
                  <a:gd name="T14" fmla="*/ 233 w 233"/>
                  <a:gd name="T15" fmla="*/ 142 h 149"/>
                  <a:gd name="T16" fmla="*/ 233 w 233"/>
                  <a:gd name="T17" fmla="*/ 147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3" h="149">
                    <a:moveTo>
                      <a:pt x="233" y="147"/>
                    </a:moveTo>
                    <a:cubicBezTo>
                      <a:pt x="233" y="147"/>
                      <a:pt x="193" y="149"/>
                      <a:pt x="148" y="138"/>
                    </a:cubicBezTo>
                    <a:cubicBezTo>
                      <a:pt x="103" y="127"/>
                      <a:pt x="46" y="82"/>
                      <a:pt x="26" y="53"/>
                    </a:cubicBezTo>
                    <a:cubicBezTo>
                      <a:pt x="6" y="26"/>
                      <a:pt x="1" y="2"/>
                      <a:pt x="0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11" y="24"/>
                      <a:pt x="30" y="50"/>
                    </a:cubicBezTo>
                    <a:cubicBezTo>
                      <a:pt x="50" y="77"/>
                      <a:pt x="105" y="122"/>
                      <a:pt x="149" y="133"/>
                    </a:cubicBezTo>
                    <a:cubicBezTo>
                      <a:pt x="193" y="143"/>
                      <a:pt x="233" y="142"/>
                      <a:pt x="233" y="142"/>
                    </a:cubicBezTo>
                    <a:lnTo>
                      <a:pt x="233" y="147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916"/>
              <p:cNvSpPr/>
              <p:nvPr/>
            </p:nvSpPr>
            <p:spPr bwMode="auto">
              <a:xfrm>
                <a:off x="5437" y="1763"/>
                <a:ext cx="502" cy="746"/>
              </a:xfrm>
              <a:custGeom>
                <a:avLst/>
                <a:gdLst>
                  <a:gd name="T0" fmla="*/ 265 w 314"/>
                  <a:gd name="T1" fmla="*/ 272 h 466"/>
                  <a:gd name="T2" fmla="*/ 198 w 314"/>
                  <a:gd name="T3" fmla="*/ 301 h 466"/>
                  <a:gd name="T4" fmla="*/ 278 w 314"/>
                  <a:gd name="T5" fmla="*/ 153 h 466"/>
                  <a:gd name="T6" fmla="*/ 220 w 314"/>
                  <a:gd name="T7" fmla="*/ 215 h 466"/>
                  <a:gd name="T8" fmla="*/ 249 w 314"/>
                  <a:gd name="T9" fmla="*/ 109 h 466"/>
                  <a:gd name="T10" fmla="*/ 197 w 314"/>
                  <a:gd name="T11" fmla="*/ 162 h 466"/>
                  <a:gd name="T12" fmla="*/ 192 w 314"/>
                  <a:gd name="T13" fmla="*/ 93 h 466"/>
                  <a:gd name="T14" fmla="*/ 187 w 314"/>
                  <a:gd name="T15" fmla="*/ 29 h 466"/>
                  <a:gd name="T16" fmla="*/ 181 w 314"/>
                  <a:gd name="T17" fmla="*/ 18 h 466"/>
                  <a:gd name="T18" fmla="*/ 180 w 314"/>
                  <a:gd name="T19" fmla="*/ 18 h 466"/>
                  <a:gd name="T20" fmla="*/ 172 w 314"/>
                  <a:gd name="T21" fmla="*/ 13 h 466"/>
                  <a:gd name="T22" fmla="*/ 119 w 314"/>
                  <a:gd name="T23" fmla="*/ 145 h 466"/>
                  <a:gd name="T24" fmla="*/ 86 w 314"/>
                  <a:gd name="T25" fmla="*/ 74 h 466"/>
                  <a:gd name="T26" fmla="*/ 82 w 314"/>
                  <a:gd name="T27" fmla="*/ 185 h 466"/>
                  <a:gd name="T28" fmla="*/ 45 w 314"/>
                  <a:gd name="T29" fmla="*/ 103 h 466"/>
                  <a:gd name="T30" fmla="*/ 77 w 314"/>
                  <a:gd name="T31" fmla="*/ 275 h 466"/>
                  <a:gd name="T32" fmla="*/ 22 w 314"/>
                  <a:gd name="T33" fmla="*/ 220 h 466"/>
                  <a:gd name="T34" fmla="*/ 58 w 314"/>
                  <a:gd name="T35" fmla="*/ 354 h 466"/>
                  <a:gd name="T36" fmla="*/ 28 w 314"/>
                  <a:gd name="T37" fmla="*/ 314 h 466"/>
                  <a:gd name="T38" fmla="*/ 27 w 314"/>
                  <a:gd name="T39" fmla="*/ 361 h 466"/>
                  <a:gd name="T40" fmla="*/ 109 w 314"/>
                  <a:gd name="T41" fmla="*/ 466 h 466"/>
                  <a:gd name="T42" fmla="*/ 220 w 314"/>
                  <a:gd name="T43" fmla="*/ 402 h 466"/>
                  <a:gd name="T44" fmla="*/ 232 w 314"/>
                  <a:gd name="T45" fmla="*/ 358 h 466"/>
                  <a:gd name="T46" fmla="*/ 192 w 314"/>
                  <a:gd name="T47" fmla="*/ 382 h 466"/>
                  <a:gd name="T48" fmla="*/ 265 w 314"/>
                  <a:gd name="T49" fmla="*/ 272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6">
                    <a:moveTo>
                      <a:pt x="265" y="272"/>
                    </a:moveTo>
                    <a:cubicBezTo>
                      <a:pt x="251" y="254"/>
                      <a:pt x="211" y="292"/>
                      <a:pt x="198" y="301"/>
                    </a:cubicBezTo>
                    <a:cubicBezTo>
                      <a:pt x="184" y="310"/>
                      <a:pt x="314" y="192"/>
                      <a:pt x="278" y="153"/>
                    </a:cubicBezTo>
                    <a:cubicBezTo>
                      <a:pt x="265" y="137"/>
                      <a:pt x="220" y="215"/>
                      <a:pt x="220" y="215"/>
                    </a:cubicBezTo>
                    <a:cubicBezTo>
                      <a:pt x="191" y="219"/>
                      <a:pt x="276" y="119"/>
                      <a:pt x="249" y="109"/>
                    </a:cubicBezTo>
                    <a:cubicBezTo>
                      <a:pt x="221" y="100"/>
                      <a:pt x="206" y="158"/>
                      <a:pt x="197" y="162"/>
                    </a:cubicBezTo>
                    <a:cubicBezTo>
                      <a:pt x="193" y="164"/>
                      <a:pt x="193" y="129"/>
                      <a:pt x="192" y="93"/>
                    </a:cubicBezTo>
                    <a:cubicBezTo>
                      <a:pt x="193" y="66"/>
                      <a:pt x="192" y="44"/>
                      <a:pt x="187" y="29"/>
                    </a:cubicBezTo>
                    <a:cubicBezTo>
                      <a:pt x="185" y="23"/>
                      <a:pt x="183" y="19"/>
                      <a:pt x="181" y="18"/>
                    </a:cubicBezTo>
                    <a:cubicBezTo>
                      <a:pt x="180" y="18"/>
                      <a:pt x="180" y="18"/>
                      <a:pt x="180" y="18"/>
                    </a:cubicBezTo>
                    <a:cubicBezTo>
                      <a:pt x="177" y="15"/>
                      <a:pt x="175" y="13"/>
                      <a:pt x="172" y="13"/>
                    </a:cubicBezTo>
                    <a:cubicBezTo>
                      <a:pt x="133" y="0"/>
                      <a:pt x="125" y="152"/>
                      <a:pt x="119" y="145"/>
                    </a:cubicBezTo>
                    <a:cubicBezTo>
                      <a:pt x="112" y="138"/>
                      <a:pt x="114" y="77"/>
                      <a:pt x="86" y="74"/>
                    </a:cubicBezTo>
                    <a:cubicBezTo>
                      <a:pt x="58" y="72"/>
                      <a:pt x="108" y="201"/>
                      <a:pt x="82" y="185"/>
                    </a:cubicBezTo>
                    <a:cubicBezTo>
                      <a:pt x="82" y="185"/>
                      <a:pt x="63" y="94"/>
                      <a:pt x="45" y="103"/>
                    </a:cubicBezTo>
                    <a:cubicBezTo>
                      <a:pt x="0" y="125"/>
                      <a:pt x="87" y="289"/>
                      <a:pt x="77" y="275"/>
                    </a:cubicBezTo>
                    <a:cubicBezTo>
                      <a:pt x="67" y="261"/>
                      <a:pt x="41" y="209"/>
                      <a:pt x="22" y="220"/>
                    </a:cubicBezTo>
                    <a:cubicBezTo>
                      <a:pt x="3" y="231"/>
                      <a:pt x="67" y="358"/>
                      <a:pt x="58" y="354"/>
                    </a:cubicBezTo>
                    <a:cubicBezTo>
                      <a:pt x="50" y="349"/>
                      <a:pt x="44" y="313"/>
                      <a:pt x="28" y="314"/>
                    </a:cubicBezTo>
                    <a:cubicBezTo>
                      <a:pt x="13" y="315"/>
                      <a:pt x="17" y="341"/>
                      <a:pt x="27" y="361"/>
                    </a:cubicBezTo>
                    <a:cubicBezTo>
                      <a:pt x="36" y="381"/>
                      <a:pt x="109" y="466"/>
                      <a:pt x="109" y="466"/>
                    </a:cubicBezTo>
                    <a:cubicBezTo>
                      <a:pt x="109" y="466"/>
                      <a:pt x="205" y="417"/>
                      <a:pt x="220" y="402"/>
                    </a:cubicBezTo>
                    <a:cubicBezTo>
                      <a:pt x="235" y="388"/>
                      <a:pt x="246" y="365"/>
                      <a:pt x="232" y="358"/>
                    </a:cubicBezTo>
                    <a:cubicBezTo>
                      <a:pt x="217" y="351"/>
                      <a:pt x="202" y="381"/>
                      <a:pt x="192" y="382"/>
                    </a:cubicBezTo>
                    <a:cubicBezTo>
                      <a:pt x="183" y="383"/>
                      <a:pt x="280" y="290"/>
                      <a:pt x="265" y="27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917"/>
              <p:cNvSpPr/>
              <p:nvPr/>
            </p:nvSpPr>
            <p:spPr bwMode="auto">
              <a:xfrm>
                <a:off x="5542" y="1840"/>
                <a:ext cx="216" cy="638"/>
              </a:xfrm>
              <a:custGeom>
                <a:avLst/>
                <a:gdLst>
                  <a:gd name="T0" fmla="*/ 68 w 216"/>
                  <a:gd name="T1" fmla="*/ 638 h 638"/>
                  <a:gd name="T2" fmla="*/ 96 w 216"/>
                  <a:gd name="T3" fmla="*/ 566 h 638"/>
                  <a:gd name="T4" fmla="*/ 187 w 216"/>
                  <a:gd name="T5" fmla="*/ 478 h 638"/>
                  <a:gd name="T6" fmla="*/ 92 w 216"/>
                  <a:gd name="T7" fmla="*/ 552 h 638"/>
                  <a:gd name="T8" fmla="*/ 128 w 216"/>
                  <a:gd name="T9" fmla="*/ 405 h 638"/>
                  <a:gd name="T10" fmla="*/ 207 w 216"/>
                  <a:gd name="T11" fmla="*/ 318 h 638"/>
                  <a:gd name="T12" fmla="*/ 125 w 216"/>
                  <a:gd name="T13" fmla="*/ 384 h 638"/>
                  <a:gd name="T14" fmla="*/ 141 w 216"/>
                  <a:gd name="T15" fmla="*/ 309 h 638"/>
                  <a:gd name="T16" fmla="*/ 216 w 216"/>
                  <a:gd name="T17" fmla="*/ 211 h 638"/>
                  <a:gd name="T18" fmla="*/ 131 w 216"/>
                  <a:gd name="T19" fmla="*/ 288 h 638"/>
                  <a:gd name="T20" fmla="*/ 167 w 216"/>
                  <a:gd name="T21" fmla="*/ 0 h 638"/>
                  <a:gd name="T22" fmla="*/ 115 w 216"/>
                  <a:gd name="T23" fmla="*/ 283 h 638"/>
                  <a:gd name="T24" fmla="*/ 76 w 216"/>
                  <a:gd name="T25" fmla="*/ 184 h 638"/>
                  <a:gd name="T26" fmla="*/ 114 w 216"/>
                  <a:gd name="T27" fmla="*/ 304 h 638"/>
                  <a:gd name="T28" fmla="*/ 108 w 216"/>
                  <a:gd name="T29" fmla="*/ 373 h 638"/>
                  <a:gd name="T30" fmla="*/ 12 w 216"/>
                  <a:gd name="T31" fmla="*/ 240 h 638"/>
                  <a:gd name="T32" fmla="*/ 111 w 216"/>
                  <a:gd name="T33" fmla="*/ 405 h 638"/>
                  <a:gd name="T34" fmla="*/ 77 w 216"/>
                  <a:gd name="T35" fmla="*/ 541 h 638"/>
                  <a:gd name="T36" fmla="*/ 0 w 216"/>
                  <a:gd name="T37" fmla="*/ 389 h 638"/>
                  <a:gd name="T38" fmla="*/ 84 w 216"/>
                  <a:gd name="T39" fmla="*/ 562 h 638"/>
                  <a:gd name="T40" fmla="*/ 68 w 216"/>
                  <a:gd name="T41" fmla="*/ 63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8">
                    <a:moveTo>
                      <a:pt x="68" y="638"/>
                    </a:moveTo>
                    <a:lnTo>
                      <a:pt x="96" y="566"/>
                    </a:lnTo>
                    <a:lnTo>
                      <a:pt x="187" y="478"/>
                    </a:lnTo>
                    <a:lnTo>
                      <a:pt x="92" y="552"/>
                    </a:lnTo>
                    <a:lnTo>
                      <a:pt x="128" y="405"/>
                    </a:lnTo>
                    <a:lnTo>
                      <a:pt x="207" y="318"/>
                    </a:lnTo>
                    <a:lnTo>
                      <a:pt x="125" y="384"/>
                    </a:lnTo>
                    <a:lnTo>
                      <a:pt x="141" y="309"/>
                    </a:lnTo>
                    <a:lnTo>
                      <a:pt x="216" y="211"/>
                    </a:lnTo>
                    <a:lnTo>
                      <a:pt x="131" y="288"/>
                    </a:lnTo>
                    <a:lnTo>
                      <a:pt x="167" y="0"/>
                    </a:lnTo>
                    <a:lnTo>
                      <a:pt x="115" y="283"/>
                    </a:lnTo>
                    <a:lnTo>
                      <a:pt x="76" y="184"/>
                    </a:lnTo>
                    <a:lnTo>
                      <a:pt x="114" y="304"/>
                    </a:lnTo>
                    <a:lnTo>
                      <a:pt x="108" y="373"/>
                    </a:lnTo>
                    <a:lnTo>
                      <a:pt x="12" y="240"/>
                    </a:lnTo>
                    <a:lnTo>
                      <a:pt x="111" y="405"/>
                    </a:lnTo>
                    <a:lnTo>
                      <a:pt x="77" y="541"/>
                    </a:lnTo>
                    <a:lnTo>
                      <a:pt x="0" y="389"/>
                    </a:lnTo>
                    <a:lnTo>
                      <a:pt x="84" y="562"/>
                    </a:lnTo>
                    <a:lnTo>
                      <a:pt x="68" y="638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918"/>
              <p:cNvSpPr/>
              <p:nvPr/>
            </p:nvSpPr>
            <p:spPr bwMode="auto">
              <a:xfrm>
                <a:off x="5277" y="2374"/>
                <a:ext cx="310" cy="167"/>
              </a:xfrm>
              <a:custGeom>
                <a:avLst/>
                <a:gdLst>
                  <a:gd name="T0" fmla="*/ 139 w 194"/>
                  <a:gd name="T1" fmla="*/ 22 h 104"/>
                  <a:gd name="T2" fmla="*/ 194 w 194"/>
                  <a:gd name="T3" fmla="*/ 104 h 104"/>
                  <a:gd name="T4" fmla="*/ 124 w 194"/>
                  <a:gd name="T5" fmla="*/ 70 h 104"/>
                  <a:gd name="T6" fmla="*/ 13 w 194"/>
                  <a:gd name="T7" fmla="*/ 41 h 104"/>
                  <a:gd name="T8" fmla="*/ 139 w 194"/>
                  <a:gd name="T9" fmla="*/ 2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139" y="22"/>
                    </a:moveTo>
                    <a:cubicBezTo>
                      <a:pt x="167" y="32"/>
                      <a:pt x="194" y="104"/>
                      <a:pt x="194" y="104"/>
                    </a:cubicBezTo>
                    <a:cubicBezTo>
                      <a:pt x="194" y="104"/>
                      <a:pt x="164" y="89"/>
                      <a:pt x="124" y="70"/>
                    </a:cubicBezTo>
                    <a:cubicBezTo>
                      <a:pt x="84" y="51"/>
                      <a:pt x="30" y="91"/>
                      <a:pt x="13" y="41"/>
                    </a:cubicBezTo>
                    <a:cubicBezTo>
                      <a:pt x="0" y="0"/>
                      <a:pt x="113" y="14"/>
                      <a:pt x="139" y="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919"/>
              <p:cNvSpPr/>
              <p:nvPr/>
            </p:nvSpPr>
            <p:spPr bwMode="auto">
              <a:xfrm>
                <a:off x="5397" y="2202"/>
                <a:ext cx="233" cy="305"/>
              </a:xfrm>
              <a:custGeom>
                <a:avLst/>
                <a:gdLst>
                  <a:gd name="T0" fmla="*/ 65 w 146"/>
                  <a:gd name="T1" fmla="*/ 134 h 191"/>
                  <a:gd name="T2" fmla="*/ 146 w 146"/>
                  <a:gd name="T3" fmla="*/ 191 h 191"/>
                  <a:gd name="T4" fmla="*/ 110 w 146"/>
                  <a:gd name="T5" fmla="*/ 89 h 191"/>
                  <a:gd name="T6" fmla="*/ 43 w 146"/>
                  <a:gd name="T7" fmla="*/ 5 h 191"/>
                  <a:gd name="T8" fmla="*/ 65 w 146"/>
                  <a:gd name="T9" fmla="*/ 13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1">
                    <a:moveTo>
                      <a:pt x="65" y="134"/>
                    </a:moveTo>
                    <a:cubicBezTo>
                      <a:pt x="75" y="162"/>
                      <a:pt x="146" y="191"/>
                      <a:pt x="146" y="191"/>
                    </a:cubicBezTo>
                    <a:cubicBezTo>
                      <a:pt x="146" y="191"/>
                      <a:pt x="128" y="130"/>
                      <a:pt x="110" y="89"/>
                    </a:cubicBezTo>
                    <a:cubicBezTo>
                      <a:pt x="92" y="49"/>
                      <a:pt x="95" y="11"/>
                      <a:pt x="43" y="5"/>
                    </a:cubicBezTo>
                    <a:cubicBezTo>
                      <a:pt x="0" y="0"/>
                      <a:pt x="57" y="108"/>
                      <a:pt x="65" y="13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920"/>
              <p:cNvSpPr/>
              <p:nvPr/>
            </p:nvSpPr>
            <p:spPr bwMode="auto">
              <a:xfrm>
                <a:off x="5389" y="2539"/>
                <a:ext cx="229" cy="351"/>
              </a:xfrm>
              <a:custGeom>
                <a:avLst/>
                <a:gdLst>
                  <a:gd name="T0" fmla="*/ 122 w 143"/>
                  <a:gd name="T1" fmla="*/ 98 h 219"/>
                  <a:gd name="T2" fmla="*/ 134 w 143"/>
                  <a:gd name="T3" fmla="*/ 0 h 219"/>
                  <a:gd name="T4" fmla="*/ 61 w 143"/>
                  <a:gd name="T5" fmla="*/ 79 h 219"/>
                  <a:gd name="T6" fmla="*/ 20 w 143"/>
                  <a:gd name="T7" fmla="*/ 179 h 219"/>
                  <a:gd name="T8" fmla="*/ 122 w 143"/>
                  <a:gd name="T9" fmla="*/ 98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219">
                    <a:moveTo>
                      <a:pt x="122" y="98"/>
                    </a:moveTo>
                    <a:cubicBezTo>
                      <a:pt x="143" y="76"/>
                      <a:pt x="134" y="0"/>
                      <a:pt x="134" y="0"/>
                    </a:cubicBezTo>
                    <a:cubicBezTo>
                      <a:pt x="134" y="0"/>
                      <a:pt x="88" y="44"/>
                      <a:pt x="61" y="79"/>
                    </a:cubicBezTo>
                    <a:cubicBezTo>
                      <a:pt x="35" y="115"/>
                      <a:pt x="0" y="129"/>
                      <a:pt x="20" y="179"/>
                    </a:cubicBezTo>
                    <a:cubicBezTo>
                      <a:pt x="35" y="219"/>
                      <a:pt x="103" y="117"/>
                      <a:pt x="122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921"/>
              <p:cNvSpPr/>
              <p:nvPr/>
            </p:nvSpPr>
            <p:spPr bwMode="auto">
              <a:xfrm>
                <a:off x="5624" y="2248"/>
                <a:ext cx="155" cy="259"/>
              </a:xfrm>
              <a:custGeom>
                <a:avLst/>
                <a:gdLst>
                  <a:gd name="T0" fmla="*/ 77 w 97"/>
                  <a:gd name="T1" fmla="*/ 95 h 162"/>
                  <a:gd name="T2" fmla="*/ 0 w 97"/>
                  <a:gd name="T3" fmla="*/ 162 h 162"/>
                  <a:gd name="T4" fmla="*/ 23 w 97"/>
                  <a:gd name="T5" fmla="*/ 85 h 162"/>
                  <a:gd name="T6" fmla="*/ 48 w 97"/>
                  <a:gd name="T7" fmla="*/ 1 h 162"/>
                  <a:gd name="T8" fmla="*/ 77 w 97"/>
                  <a:gd name="T9" fmla="*/ 95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62">
                    <a:moveTo>
                      <a:pt x="77" y="95"/>
                    </a:moveTo>
                    <a:cubicBezTo>
                      <a:pt x="57" y="134"/>
                      <a:pt x="0" y="162"/>
                      <a:pt x="0" y="162"/>
                    </a:cubicBezTo>
                    <a:cubicBezTo>
                      <a:pt x="0" y="162"/>
                      <a:pt x="3" y="124"/>
                      <a:pt x="23" y="85"/>
                    </a:cubicBezTo>
                    <a:cubicBezTo>
                      <a:pt x="43" y="45"/>
                      <a:pt x="18" y="0"/>
                      <a:pt x="48" y="1"/>
                    </a:cubicBezTo>
                    <a:cubicBezTo>
                      <a:pt x="91" y="3"/>
                      <a:pt x="97" y="55"/>
                      <a:pt x="77" y="9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922"/>
              <p:cNvSpPr/>
              <p:nvPr/>
            </p:nvSpPr>
            <p:spPr bwMode="auto">
              <a:xfrm>
                <a:off x="5506" y="2157"/>
                <a:ext cx="174" cy="389"/>
              </a:xfrm>
              <a:custGeom>
                <a:avLst/>
                <a:gdLst>
                  <a:gd name="T0" fmla="*/ 106 w 109"/>
                  <a:gd name="T1" fmla="*/ 124 h 243"/>
                  <a:gd name="T2" fmla="*/ 61 w 109"/>
                  <a:gd name="T3" fmla="*/ 243 h 243"/>
                  <a:gd name="T4" fmla="*/ 53 w 109"/>
                  <a:gd name="T5" fmla="*/ 129 h 243"/>
                  <a:gd name="T6" fmla="*/ 34 w 109"/>
                  <a:gd name="T7" fmla="*/ 22 h 243"/>
                  <a:gd name="T8" fmla="*/ 106 w 109"/>
                  <a:gd name="T9" fmla="*/ 124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243">
                    <a:moveTo>
                      <a:pt x="106" y="124"/>
                    </a:moveTo>
                    <a:cubicBezTo>
                      <a:pt x="103" y="168"/>
                      <a:pt x="61" y="243"/>
                      <a:pt x="61" y="243"/>
                    </a:cubicBezTo>
                    <a:cubicBezTo>
                      <a:pt x="61" y="243"/>
                      <a:pt x="50" y="173"/>
                      <a:pt x="53" y="129"/>
                    </a:cubicBezTo>
                    <a:cubicBezTo>
                      <a:pt x="56" y="85"/>
                      <a:pt x="0" y="37"/>
                      <a:pt x="34" y="22"/>
                    </a:cubicBezTo>
                    <a:cubicBezTo>
                      <a:pt x="83" y="0"/>
                      <a:pt x="109" y="80"/>
                      <a:pt x="106" y="12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923"/>
              <p:cNvSpPr/>
              <p:nvPr/>
            </p:nvSpPr>
            <p:spPr bwMode="auto">
              <a:xfrm>
                <a:off x="5603" y="2221"/>
                <a:ext cx="66" cy="286"/>
              </a:xfrm>
              <a:custGeom>
                <a:avLst/>
                <a:gdLst>
                  <a:gd name="T0" fmla="*/ 9 w 41"/>
                  <a:gd name="T1" fmla="*/ 176 h 179"/>
                  <a:gd name="T2" fmla="*/ 26 w 41"/>
                  <a:gd name="T3" fmla="*/ 136 h 179"/>
                  <a:gd name="T4" fmla="*/ 37 w 41"/>
                  <a:gd name="T5" fmla="*/ 107 h 179"/>
                  <a:gd name="T6" fmla="*/ 36 w 41"/>
                  <a:gd name="T7" fmla="*/ 78 h 179"/>
                  <a:gd name="T8" fmla="*/ 24 w 41"/>
                  <a:gd name="T9" fmla="*/ 108 h 179"/>
                  <a:gd name="T10" fmla="*/ 4 w 41"/>
                  <a:gd name="T11" fmla="*/ 0 h 179"/>
                  <a:gd name="T12" fmla="*/ 14 w 41"/>
                  <a:gd name="T13" fmla="*/ 93 h 179"/>
                  <a:gd name="T14" fmla="*/ 14 w 41"/>
                  <a:gd name="T15" fmla="*/ 118 h 179"/>
                  <a:gd name="T16" fmla="*/ 0 w 41"/>
                  <a:gd name="T17" fmla="*/ 31 h 179"/>
                  <a:gd name="T18" fmla="*/ 3 w 41"/>
                  <a:gd name="T19" fmla="*/ 89 h 179"/>
                  <a:gd name="T20" fmla="*/ 2 w 41"/>
                  <a:gd name="T21" fmla="*/ 137 h 179"/>
                  <a:gd name="T22" fmla="*/ 3 w 41"/>
                  <a:gd name="T23" fmla="*/ 179 h 179"/>
                  <a:gd name="T24" fmla="*/ 9 w 41"/>
                  <a:gd name="T25" fmla="*/ 17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" h="179">
                    <a:moveTo>
                      <a:pt x="9" y="176"/>
                    </a:moveTo>
                    <a:cubicBezTo>
                      <a:pt x="9" y="176"/>
                      <a:pt x="20" y="155"/>
                      <a:pt x="26" y="136"/>
                    </a:cubicBezTo>
                    <a:cubicBezTo>
                      <a:pt x="30" y="126"/>
                      <a:pt x="36" y="111"/>
                      <a:pt x="37" y="107"/>
                    </a:cubicBezTo>
                    <a:cubicBezTo>
                      <a:pt x="41" y="95"/>
                      <a:pt x="36" y="78"/>
                      <a:pt x="36" y="78"/>
                    </a:cubicBezTo>
                    <a:cubicBezTo>
                      <a:pt x="24" y="108"/>
                      <a:pt x="24" y="108"/>
                      <a:pt x="24" y="108"/>
                    </a:cubicBezTo>
                    <a:cubicBezTo>
                      <a:pt x="24" y="108"/>
                      <a:pt x="9" y="6"/>
                      <a:pt x="4" y="0"/>
                    </a:cubicBezTo>
                    <a:cubicBezTo>
                      <a:pt x="4" y="0"/>
                      <a:pt x="14" y="70"/>
                      <a:pt x="14" y="93"/>
                    </a:cubicBezTo>
                    <a:cubicBezTo>
                      <a:pt x="14" y="98"/>
                      <a:pt x="14" y="118"/>
                      <a:pt x="14" y="118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2" y="137"/>
                      <a:pt x="2" y="137"/>
                      <a:pt x="2" y="137"/>
                    </a:cubicBezTo>
                    <a:cubicBezTo>
                      <a:pt x="3" y="179"/>
                      <a:pt x="3" y="179"/>
                      <a:pt x="3" y="179"/>
                    </a:cubicBezTo>
                    <a:lnTo>
                      <a:pt x="9" y="17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924"/>
              <p:cNvSpPr/>
              <p:nvPr/>
            </p:nvSpPr>
            <p:spPr bwMode="auto">
              <a:xfrm>
                <a:off x="5269" y="2259"/>
                <a:ext cx="307" cy="277"/>
              </a:xfrm>
              <a:custGeom>
                <a:avLst/>
                <a:gdLst>
                  <a:gd name="T0" fmla="*/ 158 w 192"/>
                  <a:gd name="T1" fmla="*/ 81 h 173"/>
                  <a:gd name="T2" fmla="*/ 192 w 192"/>
                  <a:gd name="T3" fmla="*/ 173 h 173"/>
                  <a:gd name="T4" fmla="*/ 132 w 192"/>
                  <a:gd name="T5" fmla="*/ 124 h 173"/>
                  <a:gd name="T6" fmla="*/ 25 w 192"/>
                  <a:gd name="T7" fmla="*/ 55 h 173"/>
                  <a:gd name="T8" fmla="*/ 158 w 192"/>
                  <a:gd name="T9" fmla="*/ 8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158" y="81"/>
                    </a:moveTo>
                    <a:cubicBezTo>
                      <a:pt x="183" y="97"/>
                      <a:pt x="192" y="173"/>
                      <a:pt x="192" y="173"/>
                    </a:cubicBezTo>
                    <a:cubicBezTo>
                      <a:pt x="192" y="173"/>
                      <a:pt x="166" y="152"/>
                      <a:pt x="132" y="124"/>
                    </a:cubicBezTo>
                    <a:cubicBezTo>
                      <a:pt x="98" y="96"/>
                      <a:pt x="0" y="101"/>
                      <a:pt x="25" y="55"/>
                    </a:cubicBezTo>
                    <a:cubicBezTo>
                      <a:pt x="55" y="0"/>
                      <a:pt x="135" y="67"/>
                      <a:pt x="158" y="8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925"/>
              <p:cNvSpPr/>
              <p:nvPr/>
            </p:nvSpPr>
            <p:spPr bwMode="auto">
              <a:xfrm>
                <a:off x="5629" y="2349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0 h 140"/>
                  <a:gd name="T4" fmla="*/ 73 w 209"/>
                  <a:gd name="T5" fmla="*/ 82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0"/>
                      <a:pt x="0" y="110"/>
                    </a:cubicBezTo>
                    <a:cubicBezTo>
                      <a:pt x="0" y="110"/>
                      <a:pt x="32" y="98"/>
                      <a:pt x="73" y="82"/>
                    </a:cubicBezTo>
                    <a:cubicBezTo>
                      <a:pt x="114" y="67"/>
                      <a:pt x="123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926"/>
              <p:cNvSpPr/>
              <p:nvPr/>
            </p:nvSpPr>
            <p:spPr bwMode="auto">
              <a:xfrm>
                <a:off x="5224" y="2514"/>
                <a:ext cx="333" cy="224"/>
              </a:xfrm>
              <a:custGeom>
                <a:avLst/>
                <a:gdLst>
                  <a:gd name="T0" fmla="*/ 111 w 208"/>
                  <a:gd name="T1" fmla="*/ 13 h 140"/>
                  <a:gd name="T2" fmla="*/ 208 w 208"/>
                  <a:gd name="T3" fmla="*/ 30 h 140"/>
                  <a:gd name="T4" fmla="*/ 135 w 208"/>
                  <a:gd name="T5" fmla="*/ 57 h 140"/>
                  <a:gd name="T6" fmla="*/ 39 w 208"/>
                  <a:gd name="T7" fmla="*/ 118 h 140"/>
                  <a:gd name="T8" fmla="*/ 111 w 208"/>
                  <a:gd name="T9" fmla="*/ 1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140">
                    <a:moveTo>
                      <a:pt x="111" y="13"/>
                    </a:moveTo>
                    <a:cubicBezTo>
                      <a:pt x="138" y="0"/>
                      <a:pt x="208" y="30"/>
                      <a:pt x="208" y="30"/>
                    </a:cubicBezTo>
                    <a:cubicBezTo>
                      <a:pt x="208" y="30"/>
                      <a:pt x="177" y="42"/>
                      <a:pt x="135" y="57"/>
                    </a:cubicBezTo>
                    <a:cubicBezTo>
                      <a:pt x="94" y="73"/>
                      <a:pt x="86" y="140"/>
                      <a:pt x="39" y="118"/>
                    </a:cubicBezTo>
                    <a:cubicBezTo>
                      <a:pt x="0" y="99"/>
                      <a:pt x="87" y="26"/>
                      <a:pt x="111" y="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927"/>
              <p:cNvSpPr/>
              <p:nvPr/>
            </p:nvSpPr>
            <p:spPr bwMode="auto">
              <a:xfrm>
                <a:off x="5352" y="2360"/>
                <a:ext cx="206" cy="136"/>
              </a:xfrm>
              <a:custGeom>
                <a:avLst/>
                <a:gdLst>
                  <a:gd name="T0" fmla="*/ 129 w 129"/>
                  <a:gd name="T1" fmla="*/ 85 h 85"/>
                  <a:gd name="T2" fmla="*/ 108 w 129"/>
                  <a:gd name="T3" fmla="*/ 32 h 85"/>
                  <a:gd name="T4" fmla="*/ 56 w 129"/>
                  <a:gd name="T5" fmla="*/ 5 h 85"/>
                  <a:gd name="T6" fmla="*/ 85 w 129"/>
                  <a:gd name="T7" fmla="*/ 32 h 85"/>
                  <a:gd name="T8" fmla="*/ 24 w 129"/>
                  <a:gd name="T9" fmla="*/ 0 h 85"/>
                  <a:gd name="T10" fmla="*/ 72 w 129"/>
                  <a:gd name="T11" fmla="*/ 32 h 85"/>
                  <a:gd name="T12" fmla="*/ 0 w 129"/>
                  <a:gd name="T13" fmla="*/ 4 h 85"/>
                  <a:gd name="T14" fmla="*/ 99 w 129"/>
                  <a:gd name="T15" fmla="*/ 49 h 85"/>
                  <a:gd name="T16" fmla="*/ 20 w 129"/>
                  <a:gd name="T17" fmla="*/ 23 h 85"/>
                  <a:gd name="T18" fmla="*/ 60 w 129"/>
                  <a:gd name="T19" fmla="*/ 42 h 85"/>
                  <a:gd name="T20" fmla="*/ 11 w 129"/>
                  <a:gd name="T21" fmla="*/ 28 h 85"/>
                  <a:gd name="T22" fmla="*/ 100 w 129"/>
                  <a:gd name="T23" fmla="*/ 63 h 85"/>
                  <a:gd name="T24" fmla="*/ 129 w 129"/>
                  <a:gd name="T25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129" y="85"/>
                    </a:moveTo>
                    <a:cubicBezTo>
                      <a:pt x="129" y="85"/>
                      <a:pt x="122" y="45"/>
                      <a:pt x="108" y="32"/>
                    </a:cubicBezTo>
                    <a:cubicBezTo>
                      <a:pt x="94" y="20"/>
                      <a:pt x="56" y="5"/>
                      <a:pt x="56" y="5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60" y="42"/>
                      <a:pt x="60" y="42"/>
                      <a:pt x="60" y="4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8"/>
                      <a:pt x="84" y="47"/>
                      <a:pt x="100" y="63"/>
                    </a:cubicBezTo>
                    <a:cubicBezTo>
                      <a:pt x="119" y="81"/>
                      <a:pt x="129" y="85"/>
                      <a:pt x="129" y="85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928"/>
              <p:cNvSpPr/>
              <p:nvPr/>
            </p:nvSpPr>
            <p:spPr bwMode="auto">
              <a:xfrm>
                <a:off x="5282" y="2462"/>
                <a:ext cx="291" cy="151"/>
              </a:xfrm>
              <a:custGeom>
                <a:avLst/>
                <a:gdLst>
                  <a:gd name="T0" fmla="*/ 90 w 182"/>
                  <a:gd name="T1" fmla="*/ 3 h 94"/>
                  <a:gd name="T2" fmla="*/ 182 w 182"/>
                  <a:gd name="T3" fmla="*/ 49 h 94"/>
                  <a:gd name="T4" fmla="*/ 101 w 182"/>
                  <a:gd name="T5" fmla="*/ 57 h 94"/>
                  <a:gd name="T6" fmla="*/ 15 w 182"/>
                  <a:gd name="T7" fmla="*/ 66 h 94"/>
                  <a:gd name="T8" fmla="*/ 90 w 182"/>
                  <a:gd name="T9" fmla="*/ 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0" y="3"/>
                    </a:moveTo>
                    <a:cubicBezTo>
                      <a:pt x="134" y="6"/>
                      <a:pt x="182" y="49"/>
                      <a:pt x="182" y="49"/>
                    </a:cubicBezTo>
                    <a:cubicBezTo>
                      <a:pt x="182" y="49"/>
                      <a:pt x="145" y="60"/>
                      <a:pt x="101" y="57"/>
                    </a:cubicBezTo>
                    <a:cubicBezTo>
                      <a:pt x="57" y="53"/>
                      <a:pt x="25" y="94"/>
                      <a:pt x="15" y="66"/>
                    </a:cubicBezTo>
                    <a:cubicBezTo>
                      <a:pt x="0" y="25"/>
                      <a:pt x="46" y="0"/>
                      <a:pt x="90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929"/>
              <p:cNvSpPr/>
              <p:nvPr/>
            </p:nvSpPr>
            <p:spPr bwMode="auto">
              <a:xfrm>
                <a:off x="5342" y="2485"/>
                <a:ext cx="200" cy="75"/>
              </a:xfrm>
              <a:custGeom>
                <a:avLst/>
                <a:gdLst>
                  <a:gd name="T0" fmla="*/ 124 w 125"/>
                  <a:gd name="T1" fmla="*/ 23 h 47"/>
                  <a:gd name="T2" fmla="*/ 88 w 125"/>
                  <a:gd name="T3" fmla="*/ 7 h 47"/>
                  <a:gd name="T4" fmla="*/ 33 w 125"/>
                  <a:gd name="T5" fmla="*/ 0 h 47"/>
                  <a:gd name="T6" fmla="*/ 62 w 125"/>
                  <a:gd name="T7" fmla="*/ 8 h 47"/>
                  <a:gd name="T8" fmla="*/ 11 w 125"/>
                  <a:gd name="T9" fmla="*/ 13 h 47"/>
                  <a:gd name="T10" fmla="*/ 75 w 125"/>
                  <a:gd name="T11" fmla="*/ 17 h 47"/>
                  <a:gd name="T12" fmla="*/ 0 w 125"/>
                  <a:gd name="T13" fmla="*/ 29 h 47"/>
                  <a:gd name="T14" fmla="*/ 48 w 125"/>
                  <a:gd name="T15" fmla="*/ 28 h 47"/>
                  <a:gd name="T16" fmla="*/ 3 w 125"/>
                  <a:gd name="T17" fmla="*/ 47 h 47"/>
                  <a:gd name="T18" fmla="*/ 75 w 125"/>
                  <a:gd name="T19" fmla="*/ 26 h 47"/>
                  <a:gd name="T20" fmla="*/ 125 w 125"/>
                  <a:gd name="T21" fmla="*/ 32 h 47"/>
                  <a:gd name="T22" fmla="*/ 124 w 125"/>
                  <a:gd name="T23" fmla="*/ 2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5" h="47">
                    <a:moveTo>
                      <a:pt x="124" y="23"/>
                    </a:moveTo>
                    <a:cubicBezTo>
                      <a:pt x="124" y="23"/>
                      <a:pt x="102" y="10"/>
                      <a:pt x="88" y="7"/>
                    </a:cubicBezTo>
                    <a:cubicBezTo>
                      <a:pt x="75" y="3"/>
                      <a:pt x="33" y="0"/>
                      <a:pt x="33" y="0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72" y="17"/>
                      <a:pt x="75" y="17"/>
                    </a:cubicBezTo>
                    <a:cubicBezTo>
                      <a:pt x="78" y="17"/>
                      <a:pt x="0" y="29"/>
                      <a:pt x="0" y="29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3" y="47"/>
                      <a:pt x="65" y="28"/>
                      <a:pt x="75" y="26"/>
                    </a:cubicBezTo>
                    <a:cubicBezTo>
                      <a:pt x="86" y="25"/>
                      <a:pt x="125" y="32"/>
                      <a:pt x="125" y="32"/>
                    </a:cubicBezTo>
                    <a:lnTo>
                      <a:pt x="124" y="2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930"/>
              <p:cNvSpPr/>
              <p:nvPr/>
            </p:nvSpPr>
            <p:spPr bwMode="auto">
              <a:xfrm>
                <a:off x="5626" y="2261"/>
                <a:ext cx="310" cy="281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3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6" y="0"/>
                      <a:pt x="163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931"/>
              <p:cNvSpPr/>
              <p:nvPr/>
            </p:nvSpPr>
            <p:spPr bwMode="auto">
              <a:xfrm>
                <a:off x="5634" y="2267"/>
                <a:ext cx="310" cy="282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4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7" y="0"/>
                      <a:pt x="164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932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933"/>
              <p:cNvSpPr/>
              <p:nvPr/>
            </p:nvSpPr>
            <p:spPr bwMode="auto">
              <a:xfrm>
                <a:off x="5610" y="2542"/>
                <a:ext cx="201" cy="348"/>
              </a:xfrm>
              <a:custGeom>
                <a:avLst/>
                <a:gdLst>
                  <a:gd name="T0" fmla="*/ 15 w 126"/>
                  <a:gd name="T1" fmla="*/ 108 h 217"/>
                  <a:gd name="T2" fmla="*/ 0 w 126"/>
                  <a:gd name="T3" fmla="*/ 0 h 217"/>
                  <a:gd name="T4" fmla="*/ 62 w 126"/>
                  <a:gd name="T5" fmla="*/ 79 h 217"/>
                  <a:gd name="T6" fmla="*/ 97 w 126"/>
                  <a:gd name="T7" fmla="*/ 200 h 217"/>
                  <a:gd name="T8" fmla="*/ 15 w 126"/>
                  <a:gd name="T9" fmla="*/ 108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7">
                    <a:moveTo>
                      <a:pt x="15" y="108"/>
                    </a:moveTo>
                    <a:cubicBezTo>
                      <a:pt x="3" y="65"/>
                      <a:pt x="0" y="0"/>
                      <a:pt x="0" y="0"/>
                    </a:cubicBezTo>
                    <a:cubicBezTo>
                      <a:pt x="0" y="0"/>
                      <a:pt x="50" y="36"/>
                      <a:pt x="62" y="79"/>
                    </a:cubicBezTo>
                    <a:cubicBezTo>
                      <a:pt x="73" y="122"/>
                      <a:pt x="126" y="191"/>
                      <a:pt x="97" y="200"/>
                    </a:cubicBezTo>
                    <a:cubicBezTo>
                      <a:pt x="46" y="217"/>
                      <a:pt x="27" y="150"/>
                      <a:pt x="15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934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935"/>
              <p:cNvSpPr/>
              <p:nvPr/>
            </p:nvSpPr>
            <p:spPr bwMode="auto">
              <a:xfrm>
                <a:off x="5541" y="2566"/>
                <a:ext cx="134" cy="360"/>
              </a:xfrm>
              <a:custGeom>
                <a:avLst/>
                <a:gdLst>
                  <a:gd name="T0" fmla="*/ 16 w 84"/>
                  <a:gd name="T1" fmla="*/ 104 h 225"/>
                  <a:gd name="T2" fmla="*/ 45 w 84"/>
                  <a:gd name="T3" fmla="*/ 0 h 225"/>
                  <a:gd name="T4" fmla="*/ 70 w 84"/>
                  <a:gd name="T5" fmla="*/ 97 h 225"/>
                  <a:gd name="T6" fmla="*/ 54 w 84"/>
                  <a:gd name="T7" fmla="*/ 222 h 225"/>
                  <a:gd name="T8" fmla="*/ 16 w 84"/>
                  <a:gd name="T9" fmla="*/ 104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225">
                    <a:moveTo>
                      <a:pt x="16" y="104"/>
                    </a:moveTo>
                    <a:cubicBezTo>
                      <a:pt x="22" y="61"/>
                      <a:pt x="45" y="0"/>
                      <a:pt x="45" y="0"/>
                    </a:cubicBezTo>
                    <a:cubicBezTo>
                      <a:pt x="45" y="0"/>
                      <a:pt x="76" y="53"/>
                      <a:pt x="70" y="97"/>
                    </a:cubicBezTo>
                    <a:cubicBezTo>
                      <a:pt x="63" y="141"/>
                      <a:pt x="84" y="225"/>
                      <a:pt x="54" y="222"/>
                    </a:cubicBezTo>
                    <a:cubicBezTo>
                      <a:pt x="0" y="217"/>
                      <a:pt x="9" y="148"/>
                      <a:pt x="16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936"/>
              <p:cNvSpPr/>
              <p:nvPr/>
            </p:nvSpPr>
            <p:spPr bwMode="auto">
              <a:xfrm>
                <a:off x="5581" y="2586"/>
                <a:ext cx="65" cy="264"/>
              </a:xfrm>
              <a:custGeom>
                <a:avLst/>
                <a:gdLst>
                  <a:gd name="T0" fmla="*/ 18 w 41"/>
                  <a:gd name="T1" fmla="*/ 0 h 165"/>
                  <a:gd name="T2" fmla="*/ 8 w 41"/>
                  <a:gd name="T3" fmla="*/ 42 h 165"/>
                  <a:gd name="T4" fmla="*/ 0 w 41"/>
                  <a:gd name="T5" fmla="*/ 93 h 165"/>
                  <a:gd name="T6" fmla="*/ 11 w 41"/>
                  <a:gd name="T7" fmla="*/ 54 h 165"/>
                  <a:gd name="T8" fmla="*/ 3 w 41"/>
                  <a:gd name="T9" fmla="*/ 129 h 165"/>
                  <a:gd name="T10" fmla="*/ 14 w 41"/>
                  <a:gd name="T11" fmla="*/ 77 h 165"/>
                  <a:gd name="T12" fmla="*/ 18 w 41"/>
                  <a:gd name="T13" fmla="*/ 165 h 165"/>
                  <a:gd name="T14" fmla="*/ 25 w 41"/>
                  <a:gd name="T15" fmla="*/ 62 h 165"/>
                  <a:gd name="T16" fmla="*/ 37 w 41"/>
                  <a:gd name="T17" fmla="*/ 123 h 165"/>
                  <a:gd name="T18" fmla="*/ 31 w 41"/>
                  <a:gd name="T19" fmla="*/ 52 h 165"/>
                  <a:gd name="T20" fmla="*/ 41 w 41"/>
                  <a:gd name="T21" fmla="*/ 80 h 165"/>
                  <a:gd name="T22" fmla="*/ 28 w 41"/>
                  <a:gd name="T23" fmla="*/ 19 h 165"/>
                  <a:gd name="T24" fmla="*/ 25 w 41"/>
                  <a:gd name="T25" fmla="*/ 1 h 165"/>
                  <a:gd name="T26" fmla="*/ 18 w 41"/>
                  <a:gd name="T27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" h="165">
                    <a:moveTo>
                      <a:pt x="18" y="0"/>
                    </a:moveTo>
                    <a:cubicBezTo>
                      <a:pt x="18" y="0"/>
                      <a:pt x="10" y="33"/>
                      <a:pt x="8" y="42"/>
                    </a:cubicBezTo>
                    <a:cubicBezTo>
                      <a:pt x="7" y="51"/>
                      <a:pt x="0" y="93"/>
                      <a:pt x="0" y="93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14" y="77"/>
                      <a:pt x="14" y="77"/>
                      <a:pt x="14" y="77"/>
                    </a:cubicBezTo>
                    <a:cubicBezTo>
                      <a:pt x="18" y="165"/>
                      <a:pt x="18" y="165"/>
                      <a:pt x="18" y="165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37" y="123"/>
                      <a:pt x="37" y="123"/>
                      <a:pt x="37" y="123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41" y="80"/>
                      <a:pt x="41" y="80"/>
                      <a:pt x="41" y="80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5" y="1"/>
                      <a:pt x="25" y="1"/>
                      <a:pt x="25" y="1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937"/>
              <p:cNvSpPr/>
              <p:nvPr/>
            </p:nvSpPr>
            <p:spPr bwMode="auto">
              <a:xfrm>
                <a:off x="5608" y="2530"/>
                <a:ext cx="365" cy="212"/>
              </a:xfrm>
              <a:custGeom>
                <a:avLst/>
                <a:gdLst>
                  <a:gd name="T0" fmla="*/ 96 w 228"/>
                  <a:gd name="T1" fmla="*/ 12 h 133"/>
                  <a:gd name="T2" fmla="*/ 0 w 228"/>
                  <a:gd name="T3" fmla="*/ 34 h 133"/>
                  <a:gd name="T4" fmla="*/ 74 w 228"/>
                  <a:gd name="T5" fmla="*/ 57 h 133"/>
                  <a:gd name="T6" fmla="*/ 195 w 228"/>
                  <a:gd name="T7" fmla="*/ 99 h 133"/>
                  <a:gd name="T8" fmla="*/ 96 w 228"/>
                  <a:gd name="T9" fmla="*/ 1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33">
                    <a:moveTo>
                      <a:pt x="96" y="12"/>
                    </a:moveTo>
                    <a:cubicBezTo>
                      <a:pt x="69" y="0"/>
                      <a:pt x="0" y="34"/>
                      <a:pt x="0" y="34"/>
                    </a:cubicBezTo>
                    <a:cubicBezTo>
                      <a:pt x="0" y="34"/>
                      <a:pt x="32" y="44"/>
                      <a:pt x="74" y="57"/>
                    </a:cubicBezTo>
                    <a:cubicBezTo>
                      <a:pt x="116" y="71"/>
                      <a:pt x="155" y="133"/>
                      <a:pt x="195" y="99"/>
                    </a:cubicBezTo>
                    <a:cubicBezTo>
                      <a:pt x="228" y="70"/>
                      <a:pt x="121" y="23"/>
                      <a:pt x="96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938"/>
              <p:cNvSpPr/>
              <p:nvPr/>
            </p:nvSpPr>
            <p:spPr bwMode="auto">
              <a:xfrm>
                <a:off x="5637" y="2568"/>
                <a:ext cx="252" cy="186"/>
              </a:xfrm>
              <a:custGeom>
                <a:avLst/>
                <a:gdLst>
                  <a:gd name="T0" fmla="*/ 54 w 158"/>
                  <a:gd name="T1" fmla="*/ 88 h 116"/>
                  <a:gd name="T2" fmla="*/ 0 w 158"/>
                  <a:gd name="T3" fmla="*/ 0 h 116"/>
                  <a:gd name="T4" fmla="*/ 73 w 158"/>
                  <a:gd name="T5" fmla="*/ 36 h 116"/>
                  <a:gd name="T6" fmla="*/ 151 w 158"/>
                  <a:gd name="T7" fmla="*/ 74 h 116"/>
                  <a:gd name="T8" fmla="*/ 54 w 158"/>
                  <a:gd name="T9" fmla="*/ 8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116">
                    <a:moveTo>
                      <a:pt x="54" y="88"/>
                    </a:moveTo>
                    <a:cubicBezTo>
                      <a:pt x="19" y="62"/>
                      <a:pt x="0" y="0"/>
                      <a:pt x="0" y="0"/>
                    </a:cubicBezTo>
                    <a:cubicBezTo>
                      <a:pt x="0" y="0"/>
                      <a:pt x="37" y="10"/>
                      <a:pt x="73" y="36"/>
                    </a:cubicBezTo>
                    <a:cubicBezTo>
                      <a:pt x="109" y="62"/>
                      <a:pt x="158" y="45"/>
                      <a:pt x="151" y="74"/>
                    </a:cubicBezTo>
                    <a:cubicBezTo>
                      <a:pt x="142" y="116"/>
                      <a:pt x="90" y="114"/>
                      <a:pt x="54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939"/>
              <p:cNvSpPr/>
              <p:nvPr/>
            </p:nvSpPr>
            <p:spPr bwMode="auto">
              <a:xfrm>
                <a:off x="5659" y="2586"/>
                <a:ext cx="133" cy="99"/>
              </a:xfrm>
              <a:custGeom>
                <a:avLst/>
                <a:gdLst>
                  <a:gd name="T0" fmla="*/ 0 w 83"/>
                  <a:gd name="T1" fmla="*/ 0 h 62"/>
                  <a:gd name="T2" fmla="*/ 37 w 83"/>
                  <a:gd name="T3" fmla="*/ 20 h 62"/>
                  <a:gd name="T4" fmla="*/ 60 w 83"/>
                  <a:gd name="T5" fmla="*/ 32 h 62"/>
                  <a:gd name="T6" fmla="*/ 27 w 83"/>
                  <a:gd name="T7" fmla="*/ 20 h 62"/>
                  <a:gd name="T8" fmla="*/ 83 w 83"/>
                  <a:gd name="T9" fmla="*/ 56 h 62"/>
                  <a:gd name="T10" fmla="*/ 39 w 83"/>
                  <a:gd name="T11" fmla="*/ 32 h 62"/>
                  <a:gd name="T12" fmla="*/ 56 w 83"/>
                  <a:gd name="T13" fmla="*/ 52 h 62"/>
                  <a:gd name="T14" fmla="*/ 15 w 83"/>
                  <a:gd name="T15" fmla="*/ 23 h 62"/>
                  <a:gd name="T16" fmla="*/ 36 w 83"/>
                  <a:gd name="T17" fmla="*/ 42 h 62"/>
                  <a:gd name="T18" fmla="*/ 16 w 83"/>
                  <a:gd name="T19" fmla="*/ 28 h 62"/>
                  <a:gd name="T20" fmla="*/ 43 w 83"/>
                  <a:gd name="T21" fmla="*/ 62 h 62"/>
                  <a:gd name="T22" fmla="*/ 13 w 83"/>
                  <a:gd name="T23" fmla="*/ 32 h 62"/>
                  <a:gd name="T24" fmla="*/ 0 w 83"/>
                  <a:gd name="T2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62">
                    <a:moveTo>
                      <a:pt x="0" y="0"/>
                    </a:moveTo>
                    <a:cubicBezTo>
                      <a:pt x="0" y="0"/>
                      <a:pt x="30" y="17"/>
                      <a:pt x="37" y="20"/>
                    </a:cubicBezTo>
                    <a:cubicBezTo>
                      <a:pt x="44" y="23"/>
                      <a:pt x="60" y="32"/>
                      <a:pt x="60" y="32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83" y="56"/>
                      <a:pt x="83" y="56"/>
                      <a:pt x="83" y="56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56" y="52"/>
                      <a:pt x="56" y="52"/>
                      <a:pt x="56" y="5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36" y="42"/>
                      <a:pt x="36" y="42"/>
                      <a:pt x="36" y="42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43" y="62"/>
                      <a:pt x="19" y="44"/>
                      <a:pt x="13" y="32"/>
                    </a:cubicBezTo>
                    <a:cubicBezTo>
                      <a:pt x="6" y="2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940"/>
              <p:cNvSpPr/>
              <p:nvPr/>
            </p:nvSpPr>
            <p:spPr bwMode="auto">
              <a:xfrm>
                <a:off x="5613" y="2506"/>
                <a:ext cx="364" cy="150"/>
              </a:xfrm>
              <a:custGeom>
                <a:avLst/>
                <a:gdLst>
                  <a:gd name="T0" fmla="*/ 100 w 228"/>
                  <a:gd name="T1" fmla="*/ 66 h 94"/>
                  <a:gd name="T2" fmla="*/ 0 w 228"/>
                  <a:gd name="T3" fmla="*/ 25 h 94"/>
                  <a:gd name="T4" fmla="*/ 99 w 228"/>
                  <a:gd name="T5" fmla="*/ 11 h 94"/>
                  <a:gd name="T6" fmla="*/ 222 w 228"/>
                  <a:gd name="T7" fmla="*/ 41 h 94"/>
                  <a:gd name="T8" fmla="*/ 100 w 228"/>
                  <a:gd name="T9" fmla="*/ 6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94">
                    <a:moveTo>
                      <a:pt x="100" y="66"/>
                    </a:moveTo>
                    <a:cubicBezTo>
                      <a:pt x="58" y="55"/>
                      <a:pt x="0" y="25"/>
                      <a:pt x="0" y="25"/>
                    </a:cubicBezTo>
                    <a:cubicBezTo>
                      <a:pt x="0" y="25"/>
                      <a:pt x="56" y="0"/>
                      <a:pt x="99" y="11"/>
                    </a:cubicBezTo>
                    <a:cubicBezTo>
                      <a:pt x="142" y="22"/>
                      <a:pt x="228" y="12"/>
                      <a:pt x="222" y="41"/>
                    </a:cubicBezTo>
                    <a:cubicBezTo>
                      <a:pt x="210" y="94"/>
                      <a:pt x="143" y="77"/>
                      <a:pt x="100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941"/>
              <p:cNvSpPr/>
              <p:nvPr/>
            </p:nvSpPr>
            <p:spPr bwMode="auto">
              <a:xfrm>
                <a:off x="5677" y="2533"/>
                <a:ext cx="217" cy="67"/>
              </a:xfrm>
              <a:custGeom>
                <a:avLst/>
                <a:gdLst>
                  <a:gd name="T0" fmla="*/ 0 w 136"/>
                  <a:gd name="T1" fmla="*/ 9 h 42"/>
                  <a:gd name="T2" fmla="*/ 37 w 136"/>
                  <a:gd name="T3" fmla="*/ 2 h 42"/>
                  <a:gd name="T4" fmla="*/ 95 w 136"/>
                  <a:gd name="T5" fmla="*/ 9 h 42"/>
                  <a:gd name="T6" fmla="*/ 39 w 136"/>
                  <a:gd name="T7" fmla="*/ 13 h 42"/>
                  <a:gd name="T8" fmla="*/ 136 w 136"/>
                  <a:gd name="T9" fmla="*/ 20 h 42"/>
                  <a:gd name="T10" fmla="*/ 44 w 136"/>
                  <a:gd name="T11" fmla="*/ 20 h 42"/>
                  <a:gd name="T12" fmla="*/ 108 w 136"/>
                  <a:gd name="T13" fmla="*/ 37 h 42"/>
                  <a:gd name="T14" fmla="*/ 35 w 136"/>
                  <a:gd name="T15" fmla="*/ 22 h 42"/>
                  <a:gd name="T16" fmla="*/ 81 w 136"/>
                  <a:gd name="T17" fmla="*/ 42 h 42"/>
                  <a:gd name="T18" fmla="*/ 8 w 136"/>
                  <a:gd name="T19" fmla="*/ 22 h 42"/>
                  <a:gd name="T20" fmla="*/ 0 w 136"/>
                  <a:gd name="T21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6" h="42">
                    <a:moveTo>
                      <a:pt x="0" y="9"/>
                    </a:moveTo>
                    <a:cubicBezTo>
                      <a:pt x="0" y="9"/>
                      <a:pt x="22" y="0"/>
                      <a:pt x="37" y="2"/>
                    </a:cubicBezTo>
                    <a:cubicBezTo>
                      <a:pt x="46" y="2"/>
                      <a:pt x="95" y="9"/>
                      <a:pt x="95" y="9"/>
                    </a:cubicBezTo>
                    <a:cubicBezTo>
                      <a:pt x="39" y="13"/>
                      <a:pt x="39" y="13"/>
                      <a:pt x="39" y="13"/>
                    </a:cubicBezTo>
                    <a:cubicBezTo>
                      <a:pt x="136" y="20"/>
                      <a:pt x="136" y="20"/>
                      <a:pt x="136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81" y="42"/>
                      <a:pt x="81" y="42"/>
                      <a:pt x="81" y="42"/>
                    </a:cubicBezTo>
                    <a:cubicBezTo>
                      <a:pt x="8" y="22"/>
                      <a:pt x="8" y="22"/>
                      <a:pt x="8" y="2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942"/>
              <p:cNvSpPr/>
              <p:nvPr/>
            </p:nvSpPr>
            <p:spPr bwMode="auto">
              <a:xfrm>
                <a:off x="5302" y="2515"/>
                <a:ext cx="319" cy="271"/>
              </a:xfrm>
              <a:custGeom>
                <a:avLst/>
                <a:gdLst>
                  <a:gd name="T0" fmla="*/ 98 w 199"/>
                  <a:gd name="T1" fmla="*/ 41 h 169"/>
                  <a:gd name="T2" fmla="*/ 199 w 199"/>
                  <a:gd name="T3" fmla="*/ 0 h 169"/>
                  <a:gd name="T4" fmla="*/ 138 w 199"/>
                  <a:gd name="T5" fmla="*/ 80 h 169"/>
                  <a:gd name="T6" fmla="*/ 29 w 199"/>
                  <a:gd name="T7" fmla="*/ 144 h 169"/>
                  <a:gd name="T8" fmla="*/ 98 w 199"/>
                  <a:gd name="T9" fmla="*/ 41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98" y="41"/>
                    </a:moveTo>
                    <a:cubicBezTo>
                      <a:pt x="137" y="20"/>
                      <a:pt x="199" y="0"/>
                      <a:pt x="199" y="0"/>
                    </a:cubicBezTo>
                    <a:cubicBezTo>
                      <a:pt x="199" y="0"/>
                      <a:pt x="176" y="58"/>
                      <a:pt x="138" y="80"/>
                    </a:cubicBezTo>
                    <a:cubicBezTo>
                      <a:pt x="99" y="101"/>
                      <a:pt x="44" y="169"/>
                      <a:pt x="29" y="144"/>
                    </a:cubicBezTo>
                    <a:cubicBezTo>
                      <a:pt x="0" y="98"/>
                      <a:pt x="60" y="63"/>
                      <a:pt x="98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943"/>
              <p:cNvSpPr/>
              <p:nvPr/>
            </p:nvSpPr>
            <p:spPr bwMode="auto">
              <a:xfrm>
                <a:off x="5405" y="2554"/>
                <a:ext cx="169" cy="144"/>
              </a:xfrm>
              <a:custGeom>
                <a:avLst/>
                <a:gdLst>
                  <a:gd name="T0" fmla="*/ 106 w 106"/>
                  <a:gd name="T1" fmla="*/ 4 h 90"/>
                  <a:gd name="T2" fmla="*/ 84 w 106"/>
                  <a:gd name="T3" fmla="*/ 35 h 90"/>
                  <a:gd name="T4" fmla="*/ 37 w 106"/>
                  <a:gd name="T5" fmla="*/ 70 h 90"/>
                  <a:gd name="T6" fmla="*/ 74 w 106"/>
                  <a:gd name="T7" fmla="*/ 29 h 90"/>
                  <a:gd name="T8" fmla="*/ 0 w 106"/>
                  <a:gd name="T9" fmla="*/ 90 h 90"/>
                  <a:gd name="T10" fmla="*/ 66 w 106"/>
                  <a:gd name="T11" fmla="*/ 27 h 90"/>
                  <a:gd name="T12" fmla="*/ 9 w 106"/>
                  <a:gd name="T13" fmla="*/ 59 h 90"/>
                  <a:gd name="T14" fmla="*/ 71 w 106"/>
                  <a:gd name="T15" fmla="*/ 19 h 90"/>
                  <a:gd name="T16" fmla="*/ 24 w 106"/>
                  <a:gd name="T17" fmla="*/ 36 h 90"/>
                  <a:gd name="T18" fmla="*/ 90 w 106"/>
                  <a:gd name="T19" fmla="*/ 0 h 90"/>
                  <a:gd name="T20" fmla="*/ 106 w 106"/>
                  <a:gd name="T21" fmla="*/ 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6" h="90">
                    <a:moveTo>
                      <a:pt x="106" y="4"/>
                    </a:moveTo>
                    <a:cubicBezTo>
                      <a:pt x="106" y="4"/>
                      <a:pt x="96" y="26"/>
                      <a:pt x="84" y="35"/>
                    </a:cubicBezTo>
                    <a:cubicBezTo>
                      <a:pt x="77" y="41"/>
                      <a:pt x="37" y="70"/>
                      <a:pt x="37" y="70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106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944"/>
              <p:cNvSpPr/>
              <p:nvPr/>
            </p:nvSpPr>
            <p:spPr bwMode="auto">
              <a:xfrm>
                <a:off x="5514" y="2450"/>
                <a:ext cx="203" cy="188"/>
              </a:xfrm>
              <a:custGeom>
                <a:avLst/>
                <a:gdLst>
                  <a:gd name="T0" fmla="*/ 37 w 127"/>
                  <a:gd name="T1" fmla="*/ 100 h 118"/>
                  <a:gd name="T2" fmla="*/ 18 w 127"/>
                  <a:gd name="T3" fmla="*/ 25 h 118"/>
                  <a:gd name="T4" fmla="*/ 87 w 127"/>
                  <a:gd name="T5" fmla="*/ 21 h 118"/>
                  <a:gd name="T6" fmla="*/ 108 w 127"/>
                  <a:gd name="T7" fmla="*/ 91 h 118"/>
                  <a:gd name="T8" fmla="*/ 37 w 127"/>
                  <a:gd name="T9" fmla="*/ 10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37" y="100"/>
                    </a:moveTo>
                    <a:cubicBezTo>
                      <a:pt x="12" y="82"/>
                      <a:pt x="0" y="50"/>
                      <a:pt x="18" y="25"/>
                    </a:cubicBezTo>
                    <a:cubicBezTo>
                      <a:pt x="36" y="0"/>
                      <a:pt x="61" y="3"/>
                      <a:pt x="87" y="21"/>
                    </a:cubicBezTo>
                    <a:cubicBezTo>
                      <a:pt x="112" y="39"/>
                      <a:pt x="127" y="66"/>
                      <a:pt x="108" y="91"/>
                    </a:cubicBezTo>
                    <a:cubicBezTo>
                      <a:pt x="90" y="116"/>
                      <a:pt x="62" y="118"/>
                      <a:pt x="37" y="100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945"/>
              <p:cNvSpPr/>
              <p:nvPr/>
            </p:nvSpPr>
            <p:spPr bwMode="auto">
              <a:xfrm>
                <a:off x="5397" y="1346"/>
                <a:ext cx="262" cy="139"/>
              </a:xfrm>
              <a:custGeom>
                <a:avLst/>
                <a:gdLst>
                  <a:gd name="T0" fmla="*/ 118 w 164"/>
                  <a:gd name="T1" fmla="*/ 18 h 87"/>
                  <a:gd name="T2" fmla="*/ 164 w 164"/>
                  <a:gd name="T3" fmla="*/ 87 h 87"/>
                  <a:gd name="T4" fmla="*/ 105 w 164"/>
                  <a:gd name="T5" fmla="*/ 59 h 87"/>
                  <a:gd name="T6" fmla="*/ 12 w 164"/>
                  <a:gd name="T7" fmla="*/ 35 h 87"/>
                  <a:gd name="T8" fmla="*/ 118 w 164"/>
                  <a:gd name="T9" fmla="*/ 1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7">
                    <a:moveTo>
                      <a:pt x="118" y="18"/>
                    </a:moveTo>
                    <a:cubicBezTo>
                      <a:pt x="141" y="27"/>
                      <a:pt x="164" y="87"/>
                      <a:pt x="164" y="87"/>
                    </a:cubicBezTo>
                    <a:cubicBezTo>
                      <a:pt x="164" y="87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1"/>
                      <a:pt x="118" y="1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946"/>
              <p:cNvSpPr/>
              <p:nvPr/>
            </p:nvSpPr>
            <p:spPr bwMode="auto">
              <a:xfrm>
                <a:off x="5499" y="1200"/>
                <a:ext cx="197" cy="256"/>
              </a:xfrm>
              <a:custGeom>
                <a:avLst/>
                <a:gdLst>
                  <a:gd name="T0" fmla="*/ 55 w 123"/>
                  <a:gd name="T1" fmla="*/ 112 h 160"/>
                  <a:gd name="T2" fmla="*/ 123 w 123"/>
                  <a:gd name="T3" fmla="*/ 160 h 160"/>
                  <a:gd name="T4" fmla="*/ 93 w 123"/>
                  <a:gd name="T5" fmla="*/ 75 h 160"/>
                  <a:gd name="T6" fmla="*/ 36 w 123"/>
                  <a:gd name="T7" fmla="*/ 4 h 160"/>
                  <a:gd name="T8" fmla="*/ 55 w 123"/>
                  <a:gd name="T9" fmla="*/ 11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160">
                    <a:moveTo>
                      <a:pt x="55" y="112"/>
                    </a:moveTo>
                    <a:cubicBezTo>
                      <a:pt x="63" y="136"/>
                      <a:pt x="123" y="160"/>
                      <a:pt x="123" y="160"/>
                    </a:cubicBezTo>
                    <a:cubicBezTo>
                      <a:pt x="123" y="160"/>
                      <a:pt x="108" y="109"/>
                      <a:pt x="93" y="75"/>
                    </a:cubicBezTo>
                    <a:cubicBezTo>
                      <a:pt x="77" y="41"/>
                      <a:pt x="80" y="9"/>
                      <a:pt x="36" y="4"/>
                    </a:cubicBezTo>
                    <a:cubicBezTo>
                      <a:pt x="0" y="0"/>
                      <a:pt x="48" y="91"/>
                      <a:pt x="55" y="1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947"/>
              <p:cNvSpPr/>
              <p:nvPr/>
            </p:nvSpPr>
            <p:spPr bwMode="auto">
              <a:xfrm>
                <a:off x="5491" y="1483"/>
                <a:ext cx="194" cy="296"/>
              </a:xfrm>
              <a:custGeom>
                <a:avLst/>
                <a:gdLst>
                  <a:gd name="T0" fmla="*/ 103 w 121"/>
                  <a:gd name="T1" fmla="*/ 83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3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3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8"/>
                      <a:pt x="52" y="67"/>
                    </a:cubicBezTo>
                    <a:cubicBezTo>
                      <a:pt x="30" y="97"/>
                      <a:pt x="0" y="110"/>
                      <a:pt x="17" y="151"/>
                    </a:cubicBezTo>
                    <a:cubicBezTo>
                      <a:pt x="30" y="185"/>
                      <a:pt x="87" y="99"/>
                      <a:pt x="103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948"/>
              <p:cNvSpPr/>
              <p:nvPr/>
            </p:nvSpPr>
            <p:spPr bwMode="auto">
              <a:xfrm>
                <a:off x="5689" y="1238"/>
                <a:ext cx="132" cy="220"/>
              </a:xfrm>
              <a:custGeom>
                <a:avLst/>
                <a:gdLst>
                  <a:gd name="T0" fmla="*/ 66 w 82"/>
                  <a:gd name="T1" fmla="*/ 80 h 137"/>
                  <a:gd name="T2" fmla="*/ 0 w 82"/>
                  <a:gd name="T3" fmla="*/ 137 h 137"/>
                  <a:gd name="T4" fmla="*/ 20 w 82"/>
                  <a:gd name="T5" fmla="*/ 71 h 137"/>
                  <a:gd name="T6" fmla="*/ 41 w 82"/>
                  <a:gd name="T7" fmla="*/ 1 h 137"/>
                  <a:gd name="T8" fmla="*/ 66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6" y="80"/>
                    </a:moveTo>
                    <a:cubicBezTo>
                      <a:pt x="49" y="113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1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6"/>
                      <a:pt x="66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949"/>
              <p:cNvSpPr/>
              <p:nvPr/>
            </p:nvSpPr>
            <p:spPr bwMode="auto">
              <a:xfrm>
                <a:off x="5590" y="1162"/>
                <a:ext cx="147" cy="328"/>
              </a:xfrm>
              <a:custGeom>
                <a:avLst/>
                <a:gdLst>
                  <a:gd name="T0" fmla="*/ 90 w 92"/>
                  <a:gd name="T1" fmla="*/ 105 h 205"/>
                  <a:gd name="T2" fmla="*/ 51 w 92"/>
                  <a:gd name="T3" fmla="*/ 205 h 205"/>
                  <a:gd name="T4" fmla="*/ 45 w 92"/>
                  <a:gd name="T5" fmla="*/ 108 h 205"/>
                  <a:gd name="T6" fmla="*/ 29 w 92"/>
                  <a:gd name="T7" fmla="*/ 19 h 205"/>
                  <a:gd name="T8" fmla="*/ 90 w 92"/>
                  <a:gd name="T9" fmla="*/ 105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5">
                    <a:moveTo>
                      <a:pt x="90" y="105"/>
                    </a:moveTo>
                    <a:cubicBezTo>
                      <a:pt x="87" y="142"/>
                      <a:pt x="51" y="205"/>
                      <a:pt x="51" y="205"/>
                    </a:cubicBezTo>
                    <a:cubicBezTo>
                      <a:pt x="51" y="205"/>
                      <a:pt x="42" y="146"/>
                      <a:pt x="45" y="108"/>
                    </a:cubicBezTo>
                    <a:cubicBezTo>
                      <a:pt x="47" y="71"/>
                      <a:pt x="0" y="31"/>
                      <a:pt x="29" y="19"/>
                    </a:cubicBezTo>
                    <a:cubicBezTo>
                      <a:pt x="70" y="0"/>
                      <a:pt x="92" y="67"/>
                      <a:pt x="90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950"/>
              <p:cNvSpPr/>
              <p:nvPr/>
            </p:nvSpPr>
            <p:spPr bwMode="auto">
              <a:xfrm>
                <a:off x="5673" y="1214"/>
                <a:ext cx="55" cy="244"/>
              </a:xfrm>
              <a:custGeom>
                <a:avLst/>
                <a:gdLst>
                  <a:gd name="T0" fmla="*/ 7 w 34"/>
                  <a:gd name="T1" fmla="*/ 149 h 152"/>
                  <a:gd name="T2" fmla="*/ 22 w 34"/>
                  <a:gd name="T3" fmla="*/ 115 h 152"/>
                  <a:gd name="T4" fmla="*/ 31 w 34"/>
                  <a:gd name="T5" fmla="*/ 91 h 152"/>
                  <a:gd name="T6" fmla="*/ 30 w 34"/>
                  <a:gd name="T7" fmla="*/ 66 h 152"/>
                  <a:gd name="T8" fmla="*/ 20 w 34"/>
                  <a:gd name="T9" fmla="*/ 91 h 152"/>
                  <a:gd name="T10" fmla="*/ 3 w 34"/>
                  <a:gd name="T11" fmla="*/ 0 h 152"/>
                  <a:gd name="T12" fmla="*/ 11 w 34"/>
                  <a:gd name="T13" fmla="*/ 79 h 152"/>
                  <a:gd name="T14" fmla="*/ 11 w 34"/>
                  <a:gd name="T15" fmla="*/ 100 h 152"/>
                  <a:gd name="T16" fmla="*/ 0 w 34"/>
                  <a:gd name="T17" fmla="*/ 27 h 152"/>
                  <a:gd name="T18" fmla="*/ 2 w 34"/>
                  <a:gd name="T19" fmla="*/ 76 h 152"/>
                  <a:gd name="T20" fmla="*/ 1 w 34"/>
                  <a:gd name="T21" fmla="*/ 116 h 152"/>
                  <a:gd name="T22" fmla="*/ 2 w 34"/>
                  <a:gd name="T23" fmla="*/ 152 h 152"/>
                  <a:gd name="T24" fmla="*/ 7 w 34"/>
                  <a:gd name="T25" fmla="*/ 149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2">
                    <a:moveTo>
                      <a:pt x="7" y="149"/>
                    </a:moveTo>
                    <a:cubicBezTo>
                      <a:pt x="7" y="149"/>
                      <a:pt x="17" y="132"/>
                      <a:pt x="22" y="115"/>
                    </a:cubicBezTo>
                    <a:cubicBezTo>
                      <a:pt x="24" y="107"/>
                      <a:pt x="30" y="95"/>
                      <a:pt x="31" y="91"/>
                    </a:cubicBezTo>
                    <a:cubicBezTo>
                      <a:pt x="34" y="81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6"/>
                      <a:pt x="3" y="0"/>
                    </a:cubicBezTo>
                    <a:cubicBezTo>
                      <a:pt x="3" y="0"/>
                      <a:pt x="11" y="60"/>
                      <a:pt x="11" y="79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6"/>
                      <a:pt x="1" y="116"/>
                      <a:pt x="1" y="116"/>
                    </a:cubicBezTo>
                    <a:cubicBezTo>
                      <a:pt x="2" y="152"/>
                      <a:pt x="2" y="152"/>
                      <a:pt x="2" y="152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951"/>
              <p:cNvSpPr/>
              <p:nvPr/>
            </p:nvSpPr>
            <p:spPr bwMode="auto">
              <a:xfrm>
                <a:off x="5390" y="1248"/>
                <a:ext cx="260" cy="234"/>
              </a:xfrm>
              <a:custGeom>
                <a:avLst/>
                <a:gdLst>
                  <a:gd name="T0" fmla="*/ 133 w 162"/>
                  <a:gd name="T1" fmla="*/ 68 h 146"/>
                  <a:gd name="T2" fmla="*/ 162 w 162"/>
                  <a:gd name="T3" fmla="*/ 146 h 146"/>
                  <a:gd name="T4" fmla="*/ 111 w 162"/>
                  <a:gd name="T5" fmla="*/ 104 h 146"/>
                  <a:gd name="T6" fmla="*/ 21 w 162"/>
                  <a:gd name="T7" fmla="*/ 46 h 146"/>
                  <a:gd name="T8" fmla="*/ 133 w 162"/>
                  <a:gd name="T9" fmla="*/ 68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6">
                    <a:moveTo>
                      <a:pt x="133" y="68"/>
                    </a:moveTo>
                    <a:cubicBezTo>
                      <a:pt x="155" y="82"/>
                      <a:pt x="162" y="146"/>
                      <a:pt x="162" y="146"/>
                    </a:cubicBezTo>
                    <a:cubicBezTo>
                      <a:pt x="162" y="146"/>
                      <a:pt x="140" y="128"/>
                      <a:pt x="111" y="104"/>
                    </a:cubicBezTo>
                    <a:cubicBezTo>
                      <a:pt x="83" y="81"/>
                      <a:pt x="0" y="85"/>
                      <a:pt x="21" y="46"/>
                    </a:cubicBezTo>
                    <a:cubicBezTo>
                      <a:pt x="46" y="0"/>
                      <a:pt x="114" y="56"/>
                      <a:pt x="133" y="6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952"/>
              <p:cNvSpPr/>
              <p:nvPr/>
            </p:nvSpPr>
            <p:spPr bwMode="auto">
              <a:xfrm>
                <a:off x="5694" y="1323"/>
                <a:ext cx="282" cy="189"/>
              </a:xfrm>
              <a:custGeom>
                <a:avLst/>
                <a:gdLst>
                  <a:gd name="T0" fmla="*/ 82 w 176"/>
                  <a:gd name="T1" fmla="*/ 107 h 118"/>
                  <a:gd name="T2" fmla="*/ 0 w 176"/>
                  <a:gd name="T3" fmla="*/ 93 h 118"/>
                  <a:gd name="T4" fmla="*/ 62 w 176"/>
                  <a:gd name="T5" fmla="*/ 70 h 118"/>
                  <a:gd name="T6" fmla="*/ 143 w 176"/>
                  <a:gd name="T7" fmla="*/ 19 h 118"/>
                  <a:gd name="T8" fmla="*/ 82 w 176"/>
                  <a:gd name="T9" fmla="*/ 10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82" y="107"/>
                    </a:moveTo>
                    <a:cubicBezTo>
                      <a:pt x="59" y="118"/>
                      <a:pt x="0" y="93"/>
                      <a:pt x="0" y="93"/>
                    </a:cubicBezTo>
                    <a:cubicBezTo>
                      <a:pt x="0" y="93"/>
                      <a:pt x="27" y="83"/>
                      <a:pt x="62" y="70"/>
                    </a:cubicBezTo>
                    <a:cubicBezTo>
                      <a:pt x="96" y="56"/>
                      <a:pt x="103" y="0"/>
                      <a:pt x="143" y="19"/>
                    </a:cubicBezTo>
                    <a:cubicBezTo>
                      <a:pt x="176" y="35"/>
                      <a:pt x="102" y="96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953"/>
              <p:cNvSpPr/>
              <p:nvPr/>
            </p:nvSpPr>
            <p:spPr bwMode="auto">
              <a:xfrm>
                <a:off x="5352" y="1462"/>
                <a:ext cx="282" cy="189"/>
              </a:xfrm>
              <a:custGeom>
                <a:avLst/>
                <a:gdLst>
                  <a:gd name="T0" fmla="*/ 94 w 176"/>
                  <a:gd name="T1" fmla="*/ 11 h 118"/>
                  <a:gd name="T2" fmla="*/ 176 w 176"/>
                  <a:gd name="T3" fmla="*/ 25 h 118"/>
                  <a:gd name="T4" fmla="*/ 115 w 176"/>
                  <a:gd name="T5" fmla="*/ 48 h 118"/>
                  <a:gd name="T6" fmla="*/ 33 w 176"/>
                  <a:gd name="T7" fmla="*/ 99 h 118"/>
                  <a:gd name="T8" fmla="*/ 94 w 176"/>
                  <a:gd name="T9" fmla="*/ 1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94" y="11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5"/>
                      <a:pt x="115" y="48"/>
                    </a:cubicBezTo>
                    <a:cubicBezTo>
                      <a:pt x="80" y="62"/>
                      <a:pt x="73" y="118"/>
                      <a:pt x="33" y="99"/>
                    </a:cubicBezTo>
                    <a:cubicBezTo>
                      <a:pt x="0" y="84"/>
                      <a:pt x="74" y="22"/>
                      <a:pt x="94" y="1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954"/>
              <p:cNvSpPr/>
              <p:nvPr/>
            </p:nvSpPr>
            <p:spPr bwMode="auto">
              <a:xfrm>
                <a:off x="5461" y="1333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7 h 72"/>
                  <a:gd name="T4" fmla="*/ 47 w 109"/>
                  <a:gd name="T5" fmla="*/ 4 h 72"/>
                  <a:gd name="T6" fmla="*/ 72 w 109"/>
                  <a:gd name="T7" fmla="*/ 27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3 h 72"/>
                  <a:gd name="T14" fmla="*/ 83 w 109"/>
                  <a:gd name="T15" fmla="*/ 42 h 72"/>
                  <a:gd name="T16" fmla="*/ 17 w 109"/>
                  <a:gd name="T17" fmla="*/ 19 h 72"/>
                  <a:gd name="T18" fmla="*/ 50 w 109"/>
                  <a:gd name="T19" fmla="*/ 35 h 72"/>
                  <a:gd name="T20" fmla="*/ 9 w 109"/>
                  <a:gd name="T21" fmla="*/ 24 h 72"/>
                  <a:gd name="T22" fmla="*/ 85 w 109"/>
                  <a:gd name="T23" fmla="*/ 53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8"/>
                      <a:pt x="91" y="27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2" y="27"/>
                      <a:pt x="72" y="27"/>
                      <a:pt x="72" y="2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3"/>
                    </a:cubicBezTo>
                    <a:cubicBezTo>
                      <a:pt x="100" y="68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955"/>
              <p:cNvSpPr/>
              <p:nvPr/>
            </p:nvSpPr>
            <p:spPr bwMode="auto">
              <a:xfrm>
                <a:off x="5402" y="1419"/>
                <a:ext cx="246" cy="127"/>
              </a:xfrm>
              <a:custGeom>
                <a:avLst/>
                <a:gdLst>
                  <a:gd name="T0" fmla="*/ 76 w 154"/>
                  <a:gd name="T1" fmla="*/ 2 h 79"/>
                  <a:gd name="T2" fmla="*/ 154 w 154"/>
                  <a:gd name="T3" fmla="*/ 41 h 79"/>
                  <a:gd name="T4" fmla="*/ 85 w 154"/>
                  <a:gd name="T5" fmla="*/ 48 h 79"/>
                  <a:gd name="T6" fmla="*/ 12 w 154"/>
                  <a:gd name="T7" fmla="*/ 55 h 79"/>
                  <a:gd name="T8" fmla="*/ 76 w 154"/>
                  <a:gd name="T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79">
                    <a:moveTo>
                      <a:pt x="76" y="2"/>
                    </a:moveTo>
                    <a:cubicBezTo>
                      <a:pt x="113" y="5"/>
                      <a:pt x="154" y="41"/>
                      <a:pt x="154" y="41"/>
                    </a:cubicBezTo>
                    <a:cubicBezTo>
                      <a:pt x="154" y="41"/>
                      <a:pt x="123" y="50"/>
                      <a:pt x="85" y="48"/>
                    </a:cubicBezTo>
                    <a:cubicBezTo>
                      <a:pt x="48" y="45"/>
                      <a:pt x="21" y="79"/>
                      <a:pt x="12" y="55"/>
                    </a:cubicBezTo>
                    <a:cubicBezTo>
                      <a:pt x="0" y="21"/>
                      <a:pt x="39" y="0"/>
                      <a:pt x="76" y="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956"/>
              <p:cNvSpPr/>
              <p:nvPr/>
            </p:nvSpPr>
            <p:spPr bwMode="auto">
              <a:xfrm>
                <a:off x="5453" y="1437"/>
                <a:ext cx="168" cy="65"/>
              </a:xfrm>
              <a:custGeom>
                <a:avLst/>
                <a:gdLst>
                  <a:gd name="T0" fmla="*/ 105 w 105"/>
                  <a:gd name="T1" fmla="*/ 20 h 41"/>
                  <a:gd name="T2" fmla="*/ 75 w 105"/>
                  <a:gd name="T3" fmla="*/ 6 h 41"/>
                  <a:gd name="T4" fmla="*/ 28 w 105"/>
                  <a:gd name="T5" fmla="*/ 0 h 41"/>
                  <a:gd name="T6" fmla="*/ 52 w 105"/>
                  <a:gd name="T7" fmla="*/ 7 h 41"/>
                  <a:gd name="T8" fmla="*/ 9 w 105"/>
                  <a:gd name="T9" fmla="*/ 12 h 41"/>
                  <a:gd name="T10" fmla="*/ 63 w 105"/>
                  <a:gd name="T11" fmla="*/ 15 h 41"/>
                  <a:gd name="T12" fmla="*/ 0 w 105"/>
                  <a:gd name="T13" fmla="*/ 25 h 41"/>
                  <a:gd name="T14" fmla="*/ 41 w 105"/>
                  <a:gd name="T15" fmla="*/ 25 h 41"/>
                  <a:gd name="T16" fmla="*/ 2 w 105"/>
                  <a:gd name="T17" fmla="*/ 41 h 41"/>
                  <a:gd name="T18" fmla="*/ 64 w 105"/>
                  <a:gd name="T19" fmla="*/ 23 h 41"/>
                  <a:gd name="T20" fmla="*/ 105 w 105"/>
                  <a:gd name="T21" fmla="*/ 28 h 41"/>
                  <a:gd name="T22" fmla="*/ 105 w 105"/>
                  <a:gd name="T23" fmla="*/ 2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1">
                    <a:moveTo>
                      <a:pt x="105" y="20"/>
                    </a:moveTo>
                    <a:cubicBezTo>
                      <a:pt x="105" y="20"/>
                      <a:pt x="86" y="9"/>
                      <a:pt x="75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60" y="15"/>
                      <a:pt x="63" y="15"/>
                    </a:cubicBezTo>
                    <a:cubicBezTo>
                      <a:pt x="66" y="15"/>
                      <a:pt x="0" y="25"/>
                      <a:pt x="0" y="25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2" y="41"/>
                      <a:pt x="55" y="24"/>
                      <a:pt x="64" y="23"/>
                    </a:cubicBezTo>
                    <a:cubicBezTo>
                      <a:pt x="72" y="22"/>
                      <a:pt x="105" y="28"/>
                      <a:pt x="105" y="28"/>
                    </a:cubicBezTo>
                    <a:lnTo>
                      <a:pt x="105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957"/>
              <p:cNvSpPr/>
              <p:nvPr/>
            </p:nvSpPr>
            <p:spPr bwMode="auto">
              <a:xfrm>
                <a:off x="5691" y="1250"/>
                <a:ext cx="262" cy="236"/>
              </a:xfrm>
              <a:custGeom>
                <a:avLst/>
                <a:gdLst>
                  <a:gd name="T0" fmla="*/ 83 w 164"/>
                  <a:gd name="T1" fmla="*/ 109 h 148"/>
                  <a:gd name="T2" fmla="*/ 0 w 164"/>
                  <a:gd name="T3" fmla="*/ 148 h 148"/>
                  <a:gd name="T4" fmla="*/ 49 w 164"/>
                  <a:gd name="T5" fmla="*/ 79 h 148"/>
                  <a:gd name="T6" fmla="*/ 138 w 164"/>
                  <a:gd name="T7" fmla="*/ 21 h 148"/>
                  <a:gd name="T8" fmla="*/ 83 w 164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8">
                    <a:moveTo>
                      <a:pt x="83" y="109"/>
                    </a:moveTo>
                    <a:cubicBezTo>
                      <a:pt x="52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9" y="79"/>
                    </a:cubicBezTo>
                    <a:cubicBezTo>
                      <a:pt x="81" y="59"/>
                      <a:pt x="124" y="0"/>
                      <a:pt x="138" y="21"/>
                    </a:cubicBezTo>
                    <a:cubicBezTo>
                      <a:pt x="164" y="58"/>
                      <a:pt x="115" y="90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958"/>
              <p:cNvSpPr/>
              <p:nvPr/>
            </p:nvSpPr>
            <p:spPr bwMode="auto">
              <a:xfrm>
                <a:off x="5699" y="1254"/>
                <a:ext cx="261" cy="237"/>
              </a:xfrm>
              <a:custGeom>
                <a:avLst/>
                <a:gdLst>
                  <a:gd name="T0" fmla="*/ 83 w 163"/>
                  <a:gd name="T1" fmla="*/ 110 h 148"/>
                  <a:gd name="T2" fmla="*/ 0 w 163"/>
                  <a:gd name="T3" fmla="*/ 148 h 148"/>
                  <a:gd name="T4" fmla="*/ 48 w 163"/>
                  <a:gd name="T5" fmla="*/ 79 h 148"/>
                  <a:gd name="T6" fmla="*/ 138 w 163"/>
                  <a:gd name="T7" fmla="*/ 21 h 148"/>
                  <a:gd name="T8" fmla="*/ 83 w 163"/>
                  <a:gd name="T9" fmla="*/ 11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10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9"/>
                      <a:pt x="48" y="79"/>
                    </a:cubicBezTo>
                    <a:cubicBezTo>
                      <a:pt x="80" y="59"/>
                      <a:pt x="123" y="0"/>
                      <a:pt x="138" y="21"/>
                    </a:cubicBezTo>
                    <a:cubicBezTo>
                      <a:pt x="163" y="58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959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960"/>
              <p:cNvSpPr/>
              <p:nvPr/>
            </p:nvSpPr>
            <p:spPr bwMode="auto">
              <a:xfrm>
                <a:off x="5678" y="1486"/>
                <a:ext cx="170" cy="293"/>
              </a:xfrm>
              <a:custGeom>
                <a:avLst/>
                <a:gdLst>
                  <a:gd name="T0" fmla="*/ 13 w 106"/>
                  <a:gd name="T1" fmla="*/ 91 h 183"/>
                  <a:gd name="T2" fmla="*/ 0 w 106"/>
                  <a:gd name="T3" fmla="*/ 0 h 183"/>
                  <a:gd name="T4" fmla="*/ 52 w 106"/>
                  <a:gd name="T5" fmla="*/ 67 h 183"/>
                  <a:gd name="T6" fmla="*/ 82 w 106"/>
                  <a:gd name="T7" fmla="*/ 169 h 183"/>
                  <a:gd name="T8" fmla="*/ 13 w 106"/>
                  <a:gd name="T9" fmla="*/ 91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3">
                    <a:moveTo>
                      <a:pt x="13" y="91"/>
                    </a:moveTo>
                    <a:cubicBezTo>
                      <a:pt x="3" y="55"/>
                      <a:pt x="0" y="0"/>
                      <a:pt x="0" y="0"/>
                    </a:cubicBezTo>
                    <a:cubicBezTo>
                      <a:pt x="0" y="0"/>
                      <a:pt x="42" y="31"/>
                      <a:pt x="52" y="67"/>
                    </a:cubicBezTo>
                    <a:cubicBezTo>
                      <a:pt x="62" y="103"/>
                      <a:pt x="106" y="161"/>
                      <a:pt x="82" y="169"/>
                    </a:cubicBezTo>
                    <a:cubicBezTo>
                      <a:pt x="38" y="183"/>
                      <a:pt x="22" y="127"/>
                      <a:pt x="13" y="9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961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962"/>
              <p:cNvSpPr/>
              <p:nvPr/>
            </p:nvSpPr>
            <p:spPr bwMode="auto">
              <a:xfrm>
                <a:off x="5621" y="1506"/>
                <a:ext cx="112" cy="305"/>
              </a:xfrm>
              <a:custGeom>
                <a:avLst/>
                <a:gdLst>
                  <a:gd name="T0" fmla="*/ 13 w 70"/>
                  <a:gd name="T1" fmla="*/ 89 h 191"/>
                  <a:gd name="T2" fmla="*/ 37 w 70"/>
                  <a:gd name="T3" fmla="*/ 0 h 191"/>
                  <a:gd name="T4" fmla="*/ 59 w 70"/>
                  <a:gd name="T5" fmla="*/ 82 h 191"/>
                  <a:gd name="T6" fmla="*/ 45 w 70"/>
                  <a:gd name="T7" fmla="*/ 188 h 191"/>
                  <a:gd name="T8" fmla="*/ 13 w 70"/>
                  <a:gd name="T9" fmla="*/ 89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1">
                    <a:moveTo>
                      <a:pt x="13" y="89"/>
                    </a:moveTo>
                    <a:cubicBezTo>
                      <a:pt x="18" y="52"/>
                      <a:pt x="37" y="0"/>
                      <a:pt x="37" y="0"/>
                    </a:cubicBezTo>
                    <a:cubicBezTo>
                      <a:pt x="37" y="0"/>
                      <a:pt x="64" y="46"/>
                      <a:pt x="59" y="82"/>
                    </a:cubicBezTo>
                    <a:cubicBezTo>
                      <a:pt x="53" y="119"/>
                      <a:pt x="70" y="191"/>
                      <a:pt x="45" y="188"/>
                    </a:cubicBezTo>
                    <a:cubicBezTo>
                      <a:pt x="0" y="183"/>
                      <a:pt x="7" y="126"/>
                      <a:pt x="13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963"/>
              <p:cNvSpPr/>
              <p:nvPr/>
            </p:nvSpPr>
            <p:spPr bwMode="auto">
              <a:xfrm>
                <a:off x="5654" y="1523"/>
                <a:ext cx="55" cy="223"/>
              </a:xfrm>
              <a:custGeom>
                <a:avLst/>
                <a:gdLst>
                  <a:gd name="T0" fmla="*/ 15 w 34"/>
                  <a:gd name="T1" fmla="*/ 0 h 139"/>
                  <a:gd name="T2" fmla="*/ 7 w 34"/>
                  <a:gd name="T3" fmla="*/ 35 h 139"/>
                  <a:gd name="T4" fmla="*/ 0 w 34"/>
                  <a:gd name="T5" fmla="*/ 78 h 139"/>
                  <a:gd name="T6" fmla="*/ 9 w 34"/>
                  <a:gd name="T7" fmla="*/ 46 h 139"/>
                  <a:gd name="T8" fmla="*/ 3 w 34"/>
                  <a:gd name="T9" fmla="*/ 108 h 139"/>
                  <a:gd name="T10" fmla="*/ 11 w 34"/>
                  <a:gd name="T11" fmla="*/ 65 h 139"/>
                  <a:gd name="T12" fmla="*/ 15 w 34"/>
                  <a:gd name="T13" fmla="*/ 139 h 139"/>
                  <a:gd name="T14" fmla="*/ 21 w 34"/>
                  <a:gd name="T15" fmla="*/ 52 h 139"/>
                  <a:gd name="T16" fmla="*/ 31 w 34"/>
                  <a:gd name="T17" fmla="*/ 103 h 139"/>
                  <a:gd name="T18" fmla="*/ 26 w 34"/>
                  <a:gd name="T19" fmla="*/ 44 h 139"/>
                  <a:gd name="T20" fmla="*/ 34 w 34"/>
                  <a:gd name="T21" fmla="*/ 68 h 139"/>
                  <a:gd name="T22" fmla="*/ 24 w 34"/>
                  <a:gd name="T23" fmla="*/ 16 h 139"/>
                  <a:gd name="T24" fmla="*/ 21 w 34"/>
                  <a:gd name="T25" fmla="*/ 1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7" y="35"/>
                    </a:cubicBezTo>
                    <a:cubicBezTo>
                      <a:pt x="5" y="43"/>
                      <a:pt x="0" y="78"/>
                      <a:pt x="0" y="78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1" y="52"/>
                      <a:pt x="21" y="52"/>
                      <a:pt x="21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4"/>
                      <a:pt x="26" y="44"/>
                      <a:pt x="26" y="44"/>
                    </a:cubicBezTo>
                    <a:cubicBezTo>
                      <a:pt x="34" y="68"/>
                      <a:pt x="34" y="68"/>
                      <a:pt x="34" y="68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1" y="1"/>
                      <a:pt x="21" y="1"/>
                      <a:pt x="21" y="1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964"/>
              <p:cNvSpPr/>
              <p:nvPr/>
            </p:nvSpPr>
            <p:spPr bwMode="auto">
              <a:xfrm>
                <a:off x="5677" y="1475"/>
                <a:ext cx="307" cy="181"/>
              </a:xfrm>
              <a:custGeom>
                <a:avLst/>
                <a:gdLst>
                  <a:gd name="T0" fmla="*/ 81 w 192"/>
                  <a:gd name="T1" fmla="*/ 10 h 113"/>
                  <a:gd name="T2" fmla="*/ 0 w 192"/>
                  <a:gd name="T3" fmla="*/ 29 h 113"/>
                  <a:gd name="T4" fmla="*/ 63 w 192"/>
                  <a:gd name="T5" fmla="*/ 49 h 113"/>
                  <a:gd name="T6" fmla="*/ 165 w 192"/>
                  <a:gd name="T7" fmla="*/ 83 h 113"/>
                  <a:gd name="T8" fmla="*/ 81 w 192"/>
                  <a:gd name="T9" fmla="*/ 1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3">
                    <a:moveTo>
                      <a:pt x="81" y="10"/>
                    </a:moveTo>
                    <a:cubicBezTo>
                      <a:pt x="58" y="0"/>
                      <a:pt x="0" y="29"/>
                      <a:pt x="0" y="29"/>
                    </a:cubicBezTo>
                    <a:cubicBezTo>
                      <a:pt x="0" y="29"/>
                      <a:pt x="27" y="37"/>
                      <a:pt x="63" y="49"/>
                    </a:cubicBezTo>
                    <a:cubicBezTo>
                      <a:pt x="98" y="60"/>
                      <a:pt x="131" y="113"/>
                      <a:pt x="165" y="83"/>
                    </a:cubicBezTo>
                    <a:cubicBezTo>
                      <a:pt x="192" y="59"/>
                      <a:pt x="102" y="20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965"/>
              <p:cNvSpPr/>
              <p:nvPr/>
            </p:nvSpPr>
            <p:spPr bwMode="auto">
              <a:xfrm>
                <a:off x="5701" y="1509"/>
                <a:ext cx="212" cy="157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0 h 98"/>
                  <a:gd name="T6" fmla="*/ 128 w 133"/>
                  <a:gd name="T7" fmla="*/ 62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8"/>
                      <a:pt x="62" y="30"/>
                    </a:cubicBezTo>
                    <a:cubicBezTo>
                      <a:pt x="92" y="52"/>
                      <a:pt x="133" y="37"/>
                      <a:pt x="128" y="62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966"/>
              <p:cNvSpPr/>
              <p:nvPr/>
            </p:nvSpPr>
            <p:spPr bwMode="auto">
              <a:xfrm>
                <a:off x="5720" y="1523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6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7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19 h 52"/>
                  <a:gd name="T16" fmla="*/ 31 w 70"/>
                  <a:gd name="T17" fmla="*/ 36 h 52"/>
                  <a:gd name="T18" fmla="*/ 13 w 70"/>
                  <a:gd name="T19" fmla="*/ 23 h 52"/>
                  <a:gd name="T20" fmla="*/ 36 w 70"/>
                  <a:gd name="T21" fmla="*/ 52 h 52"/>
                  <a:gd name="T22" fmla="*/ 11 w 70"/>
                  <a:gd name="T23" fmla="*/ 27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6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1" y="27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967"/>
              <p:cNvSpPr/>
              <p:nvPr/>
            </p:nvSpPr>
            <p:spPr bwMode="auto">
              <a:xfrm>
                <a:off x="5680" y="1454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2 h 80"/>
                  <a:gd name="T4" fmla="*/ 84 w 193"/>
                  <a:gd name="T5" fmla="*/ 10 h 80"/>
                  <a:gd name="T6" fmla="*/ 187 w 193"/>
                  <a:gd name="T7" fmla="*/ 36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7"/>
                      <a:pt x="0" y="22"/>
                      <a:pt x="0" y="22"/>
                    </a:cubicBezTo>
                    <a:cubicBezTo>
                      <a:pt x="0" y="22"/>
                      <a:pt x="48" y="0"/>
                      <a:pt x="84" y="10"/>
                    </a:cubicBezTo>
                    <a:cubicBezTo>
                      <a:pt x="120" y="20"/>
                      <a:pt x="193" y="11"/>
                      <a:pt x="187" y="36"/>
                    </a:cubicBezTo>
                    <a:cubicBezTo>
                      <a:pt x="178" y="80"/>
                      <a:pt x="121" y="66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968"/>
              <p:cNvSpPr/>
              <p:nvPr/>
            </p:nvSpPr>
            <p:spPr bwMode="auto">
              <a:xfrm>
                <a:off x="5734" y="1478"/>
                <a:ext cx="184" cy="58"/>
              </a:xfrm>
              <a:custGeom>
                <a:avLst/>
                <a:gdLst>
                  <a:gd name="T0" fmla="*/ 0 w 115"/>
                  <a:gd name="T1" fmla="*/ 7 h 36"/>
                  <a:gd name="T2" fmla="*/ 32 w 115"/>
                  <a:gd name="T3" fmla="*/ 1 h 36"/>
                  <a:gd name="T4" fmla="*/ 80 w 115"/>
                  <a:gd name="T5" fmla="*/ 8 h 36"/>
                  <a:gd name="T6" fmla="*/ 34 w 115"/>
                  <a:gd name="T7" fmla="*/ 11 h 36"/>
                  <a:gd name="T8" fmla="*/ 115 w 115"/>
                  <a:gd name="T9" fmla="*/ 17 h 36"/>
                  <a:gd name="T10" fmla="*/ 38 w 115"/>
                  <a:gd name="T11" fmla="*/ 17 h 36"/>
                  <a:gd name="T12" fmla="*/ 91 w 115"/>
                  <a:gd name="T13" fmla="*/ 31 h 36"/>
                  <a:gd name="T14" fmla="*/ 30 w 115"/>
                  <a:gd name="T15" fmla="*/ 18 h 36"/>
                  <a:gd name="T16" fmla="*/ 68 w 115"/>
                  <a:gd name="T17" fmla="*/ 36 h 36"/>
                  <a:gd name="T18" fmla="*/ 7 w 115"/>
                  <a:gd name="T19" fmla="*/ 19 h 36"/>
                  <a:gd name="T20" fmla="*/ 0 w 115"/>
                  <a:gd name="T21" fmla="*/ 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6">
                    <a:moveTo>
                      <a:pt x="0" y="7"/>
                    </a:moveTo>
                    <a:cubicBezTo>
                      <a:pt x="0" y="7"/>
                      <a:pt x="19" y="0"/>
                      <a:pt x="32" y="1"/>
                    </a:cubicBezTo>
                    <a:cubicBezTo>
                      <a:pt x="40" y="2"/>
                      <a:pt x="80" y="8"/>
                      <a:pt x="80" y="8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" y="19"/>
                      <a:pt x="7" y="19"/>
                      <a:pt x="7" y="19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969"/>
              <p:cNvSpPr/>
              <p:nvPr/>
            </p:nvSpPr>
            <p:spPr bwMode="auto">
              <a:xfrm>
                <a:off x="5419" y="1464"/>
                <a:ext cx="269" cy="227"/>
              </a:xfrm>
              <a:custGeom>
                <a:avLst/>
                <a:gdLst>
                  <a:gd name="T0" fmla="*/ 83 w 168"/>
                  <a:gd name="T1" fmla="*/ 35 h 142"/>
                  <a:gd name="T2" fmla="*/ 168 w 168"/>
                  <a:gd name="T3" fmla="*/ 0 h 142"/>
                  <a:gd name="T4" fmla="*/ 116 w 168"/>
                  <a:gd name="T5" fmla="*/ 67 h 142"/>
                  <a:gd name="T6" fmla="*/ 24 w 168"/>
                  <a:gd name="T7" fmla="*/ 121 h 142"/>
                  <a:gd name="T8" fmla="*/ 83 w 168"/>
                  <a:gd name="T9" fmla="*/ 35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2">
                    <a:moveTo>
                      <a:pt x="83" y="35"/>
                    </a:moveTo>
                    <a:cubicBezTo>
                      <a:pt x="115" y="16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5"/>
                      <a:pt x="37" y="142"/>
                      <a:pt x="24" y="121"/>
                    </a:cubicBezTo>
                    <a:cubicBezTo>
                      <a:pt x="0" y="82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970"/>
              <p:cNvSpPr/>
              <p:nvPr/>
            </p:nvSpPr>
            <p:spPr bwMode="auto">
              <a:xfrm>
                <a:off x="5506" y="1496"/>
                <a:ext cx="142" cy="122"/>
              </a:xfrm>
              <a:custGeom>
                <a:avLst/>
                <a:gdLst>
                  <a:gd name="T0" fmla="*/ 89 w 89"/>
                  <a:gd name="T1" fmla="*/ 3 h 76"/>
                  <a:gd name="T2" fmla="*/ 71 w 89"/>
                  <a:gd name="T3" fmla="*/ 30 h 76"/>
                  <a:gd name="T4" fmla="*/ 31 w 89"/>
                  <a:gd name="T5" fmla="*/ 59 h 76"/>
                  <a:gd name="T6" fmla="*/ 63 w 89"/>
                  <a:gd name="T7" fmla="*/ 24 h 76"/>
                  <a:gd name="T8" fmla="*/ 0 w 89"/>
                  <a:gd name="T9" fmla="*/ 76 h 76"/>
                  <a:gd name="T10" fmla="*/ 55 w 89"/>
                  <a:gd name="T11" fmla="*/ 22 h 76"/>
                  <a:gd name="T12" fmla="*/ 7 w 89"/>
                  <a:gd name="T13" fmla="*/ 50 h 76"/>
                  <a:gd name="T14" fmla="*/ 60 w 89"/>
                  <a:gd name="T15" fmla="*/ 16 h 76"/>
                  <a:gd name="T16" fmla="*/ 20 w 89"/>
                  <a:gd name="T17" fmla="*/ 31 h 76"/>
                  <a:gd name="T18" fmla="*/ 76 w 89"/>
                  <a:gd name="T19" fmla="*/ 0 h 76"/>
                  <a:gd name="T20" fmla="*/ 89 w 89"/>
                  <a:gd name="T21" fmla="*/ 3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6">
                    <a:moveTo>
                      <a:pt x="89" y="3"/>
                    </a:moveTo>
                    <a:cubicBezTo>
                      <a:pt x="89" y="3"/>
                      <a:pt x="81" y="22"/>
                      <a:pt x="71" y="30"/>
                    </a:cubicBezTo>
                    <a:cubicBezTo>
                      <a:pt x="65" y="35"/>
                      <a:pt x="31" y="59"/>
                      <a:pt x="31" y="59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971"/>
              <p:cNvSpPr/>
              <p:nvPr/>
            </p:nvSpPr>
            <p:spPr bwMode="auto">
              <a:xfrm>
                <a:off x="5597" y="1408"/>
                <a:ext cx="171" cy="160"/>
              </a:xfrm>
              <a:custGeom>
                <a:avLst/>
                <a:gdLst>
                  <a:gd name="T0" fmla="*/ 31 w 107"/>
                  <a:gd name="T1" fmla="*/ 85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7 h 100"/>
                  <a:gd name="T8" fmla="*/ 31 w 107"/>
                  <a:gd name="T9" fmla="*/ 85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5"/>
                    </a:moveTo>
                    <a:cubicBezTo>
                      <a:pt x="10" y="69"/>
                      <a:pt x="0" y="43"/>
                      <a:pt x="15" y="21"/>
                    </a:cubicBezTo>
                    <a:cubicBezTo>
                      <a:pt x="31" y="0"/>
                      <a:pt x="52" y="3"/>
                      <a:pt x="73" y="18"/>
                    </a:cubicBezTo>
                    <a:cubicBezTo>
                      <a:pt x="94" y="33"/>
                      <a:pt x="107" y="56"/>
                      <a:pt x="92" y="77"/>
                    </a:cubicBezTo>
                    <a:cubicBezTo>
                      <a:pt x="76" y="98"/>
                      <a:pt x="52" y="100"/>
                      <a:pt x="31" y="85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972"/>
              <p:cNvSpPr/>
              <p:nvPr/>
            </p:nvSpPr>
            <p:spPr bwMode="auto">
              <a:xfrm>
                <a:off x="5282" y="510"/>
                <a:ext cx="451" cy="738"/>
              </a:xfrm>
              <a:custGeom>
                <a:avLst/>
                <a:gdLst>
                  <a:gd name="T0" fmla="*/ 218 w 282"/>
                  <a:gd name="T1" fmla="*/ 198 h 461"/>
                  <a:gd name="T2" fmla="*/ 17 w 282"/>
                  <a:gd name="T3" fmla="*/ 452 h 461"/>
                  <a:gd name="T4" fmla="*/ 105 w 282"/>
                  <a:gd name="T5" fmla="*/ 125 h 461"/>
                  <a:gd name="T6" fmla="*/ 247 w 282"/>
                  <a:gd name="T7" fmla="*/ 9 h 461"/>
                  <a:gd name="T8" fmla="*/ 218 w 282"/>
                  <a:gd name="T9" fmla="*/ 198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461">
                    <a:moveTo>
                      <a:pt x="218" y="198"/>
                    </a:moveTo>
                    <a:cubicBezTo>
                      <a:pt x="155" y="320"/>
                      <a:pt x="34" y="461"/>
                      <a:pt x="17" y="452"/>
                    </a:cubicBezTo>
                    <a:cubicBezTo>
                      <a:pt x="0" y="443"/>
                      <a:pt x="42" y="247"/>
                      <a:pt x="105" y="125"/>
                    </a:cubicBezTo>
                    <a:cubicBezTo>
                      <a:pt x="169" y="3"/>
                      <a:pt x="230" y="0"/>
                      <a:pt x="247" y="9"/>
                    </a:cubicBezTo>
                    <a:cubicBezTo>
                      <a:pt x="264" y="18"/>
                      <a:pt x="282" y="75"/>
                      <a:pt x="218" y="198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973"/>
              <p:cNvSpPr/>
              <p:nvPr/>
            </p:nvSpPr>
            <p:spPr bwMode="auto">
              <a:xfrm>
                <a:off x="5323" y="549"/>
                <a:ext cx="331" cy="637"/>
              </a:xfrm>
              <a:custGeom>
                <a:avLst/>
                <a:gdLst>
                  <a:gd name="T0" fmla="*/ 0 w 207"/>
                  <a:gd name="T1" fmla="*/ 398 h 398"/>
                  <a:gd name="T2" fmla="*/ 12 w 207"/>
                  <a:gd name="T3" fmla="*/ 333 h 398"/>
                  <a:gd name="T4" fmla="*/ 18 w 207"/>
                  <a:gd name="T5" fmla="*/ 348 h 398"/>
                  <a:gd name="T6" fmla="*/ 28 w 207"/>
                  <a:gd name="T7" fmla="*/ 262 h 398"/>
                  <a:gd name="T8" fmla="*/ 38 w 207"/>
                  <a:gd name="T9" fmla="*/ 321 h 398"/>
                  <a:gd name="T10" fmla="*/ 54 w 207"/>
                  <a:gd name="T11" fmla="*/ 184 h 398"/>
                  <a:gd name="T12" fmla="*/ 67 w 207"/>
                  <a:gd name="T13" fmla="*/ 253 h 398"/>
                  <a:gd name="T14" fmla="*/ 105 w 207"/>
                  <a:gd name="T15" fmla="*/ 113 h 398"/>
                  <a:gd name="T16" fmla="*/ 107 w 207"/>
                  <a:gd name="T17" fmla="*/ 176 h 398"/>
                  <a:gd name="T18" fmla="*/ 146 w 207"/>
                  <a:gd name="T19" fmla="*/ 48 h 398"/>
                  <a:gd name="T20" fmla="*/ 131 w 207"/>
                  <a:gd name="T21" fmla="*/ 130 h 398"/>
                  <a:gd name="T22" fmla="*/ 207 w 207"/>
                  <a:gd name="T23" fmla="*/ 0 h 398"/>
                  <a:gd name="T24" fmla="*/ 146 w 207"/>
                  <a:gd name="T25" fmla="*/ 136 h 398"/>
                  <a:gd name="T26" fmla="*/ 198 w 207"/>
                  <a:gd name="T27" fmla="*/ 73 h 398"/>
                  <a:gd name="T28" fmla="*/ 132 w 207"/>
                  <a:gd name="T29" fmla="*/ 180 h 398"/>
                  <a:gd name="T30" fmla="*/ 196 w 207"/>
                  <a:gd name="T31" fmla="*/ 128 h 398"/>
                  <a:gd name="T32" fmla="*/ 110 w 207"/>
                  <a:gd name="T33" fmla="*/ 243 h 398"/>
                  <a:gd name="T34" fmla="*/ 157 w 207"/>
                  <a:gd name="T35" fmla="*/ 202 h 398"/>
                  <a:gd name="T36" fmla="*/ 59 w 207"/>
                  <a:gd name="T37" fmla="*/ 303 h 398"/>
                  <a:gd name="T38" fmla="*/ 111 w 207"/>
                  <a:gd name="T39" fmla="*/ 272 h 398"/>
                  <a:gd name="T40" fmla="*/ 64 w 207"/>
                  <a:gd name="T41" fmla="*/ 325 h 398"/>
                  <a:gd name="T42" fmla="*/ 48 w 207"/>
                  <a:gd name="T43" fmla="*/ 342 h 398"/>
                  <a:gd name="T44" fmla="*/ 0 w 207"/>
                  <a:gd name="T45" fmla="*/ 398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7" h="398">
                    <a:moveTo>
                      <a:pt x="0" y="398"/>
                    </a:moveTo>
                    <a:cubicBezTo>
                      <a:pt x="12" y="333"/>
                      <a:pt x="12" y="333"/>
                      <a:pt x="12" y="333"/>
                    </a:cubicBezTo>
                    <a:cubicBezTo>
                      <a:pt x="18" y="348"/>
                      <a:pt x="18" y="348"/>
                      <a:pt x="18" y="348"/>
                    </a:cubicBezTo>
                    <a:cubicBezTo>
                      <a:pt x="28" y="262"/>
                      <a:pt x="28" y="262"/>
                      <a:pt x="28" y="262"/>
                    </a:cubicBezTo>
                    <a:cubicBezTo>
                      <a:pt x="38" y="321"/>
                      <a:pt x="38" y="321"/>
                      <a:pt x="38" y="321"/>
                    </a:cubicBezTo>
                    <a:cubicBezTo>
                      <a:pt x="54" y="184"/>
                      <a:pt x="54" y="184"/>
                      <a:pt x="54" y="184"/>
                    </a:cubicBezTo>
                    <a:cubicBezTo>
                      <a:pt x="67" y="253"/>
                      <a:pt x="67" y="253"/>
                      <a:pt x="67" y="253"/>
                    </a:cubicBezTo>
                    <a:cubicBezTo>
                      <a:pt x="105" y="113"/>
                      <a:pt x="105" y="113"/>
                      <a:pt x="105" y="113"/>
                    </a:cubicBezTo>
                    <a:cubicBezTo>
                      <a:pt x="107" y="176"/>
                      <a:pt x="107" y="176"/>
                      <a:pt x="107" y="176"/>
                    </a:cubicBezTo>
                    <a:cubicBezTo>
                      <a:pt x="146" y="48"/>
                      <a:pt x="146" y="48"/>
                      <a:pt x="146" y="48"/>
                    </a:cubicBezTo>
                    <a:cubicBezTo>
                      <a:pt x="131" y="130"/>
                      <a:pt x="131" y="130"/>
                      <a:pt x="131" y="130"/>
                    </a:cubicBezTo>
                    <a:cubicBezTo>
                      <a:pt x="207" y="0"/>
                      <a:pt x="207" y="0"/>
                      <a:pt x="207" y="0"/>
                    </a:cubicBezTo>
                    <a:cubicBezTo>
                      <a:pt x="207" y="0"/>
                      <a:pt x="142" y="139"/>
                      <a:pt x="146" y="136"/>
                    </a:cubicBezTo>
                    <a:cubicBezTo>
                      <a:pt x="149" y="132"/>
                      <a:pt x="198" y="73"/>
                      <a:pt x="198" y="73"/>
                    </a:cubicBezTo>
                    <a:cubicBezTo>
                      <a:pt x="132" y="180"/>
                      <a:pt x="132" y="180"/>
                      <a:pt x="132" y="180"/>
                    </a:cubicBezTo>
                    <a:cubicBezTo>
                      <a:pt x="196" y="128"/>
                      <a:pt x="196" y="128"/>
                      <a:pt x="196" y="128"/>
                    </a:cubicBezTo>
                    <a:cubicBezTo>
                      <a:pt x="110" y="243"/>
                      <a:pt x="110" y="243"/>
                      <a:pt x="110" y="243"/>
                    </a:cubicBezTo>
                    <a:cubicBezTo>
                      <a:pt x="157" y="202"/>
                      <a:pt x="157" y="202"/>
                      <a:pt x="157" y="202"/>
                    </a:cubicBezTo>
                    <a:cubicBezTo>
                      <a:pt x="59" y="303"/>
                      <a:pt x="59" y="303"/>
                      <a:pt x="59" y="303"/>
                    </a:cubicBezTo>
                    <a:cubicBezTo>
                      <a:pt x="111" y="272"/>
                      <a:pt x="111" y="272"/>
                      <a:pt x="111" y="272"/>
                    </a:cubicBezTo>
                    <a:cubicBezTo>
                      <a:pt x="64" y="325"/>
                      <a:pt x="64" y="325"/>
                      <a:pt x="64" y="325"/>
                    </a:cubicBezTo>
                    <a:cubicBezTo>
                      <a:pt x="48" y="342"/>
                      <a:pt x="48" y="342"/>
                      <a:pt x="48" y="342"/>
                    </a:cubicBezTo>
                    <a:lnTo>
                      <a:pt x="0" y="398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974"/>
              <p:cNvSpPr/>
              <p:nvPr/>
            </p:nvSpPr>
            <p:spPr bwMode="auto">
              <a:xfrm>
                <a:off x="5318" y="915"/>
                <a:ext cx="469" cy="277"/>
              </a:xfrm>
              <a:custGeom>
                <a:avLst/>
                <a:gdLst>
                  <a:gd name="T0" fmla="*/ 202 w 293"/>
                  <a:gd name="T1" fmla="*/ 115 h 173"/>
                  <a:gd name="T2" fmla="*/ 5 w 293"/>
                  <a:gd name="T3" fmla="*/ 162 h 173"/>
                  <a:gd name="T4" fmla="*/ 174 w 293"/>
                  <a:gd name="T5" fmla="*/ 36 h 173"/>
                  <a:gd name="T6" fmla="*/ 288 w 293"/>
                  <a:gd name="T7" fmla="*/ 33 h 173"/>
                  <a:gd name="T8" fmla="*/ 202 w 293"/>
                  <a:gd name="T9" fmla="*/ 115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3" h="173">
                    <a:moveTo>
                      <a:pt x="202" y="115"/>
                    </a:moveTo>
                    <a:cubicBezTo>
                      <a:pt x="124" y="151"/>
                      <a:pt x="10" y="173"/>
                      <a:pt x="5" y="162"/>
                    </a:cubicBezTo>
                    <a:cubicBezTo>
                      <a:pt x="0" y="152"/>
                      <a:pt x="96" y="72"/>
                      <a:pt x="174" y="36"/>
                    </a:cubicBezTo>
                    <a:cubicBezTo>
                      <a:pt x="252" y="0"/>
                      <a:pt x="283" y="22"/>
                      <a:pt x="288" y="33"/>
                    </a:cubicBezTo>
                    <a:cubicBezTo>
                      <a:pt x="293" y="44"/>
                      <a:pt x="280" y="79"/>
                      <a:pt x="202" y="115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975"/>
              <p:cNvSpPr/>
              <p:nvPr/>
            </p:nvSpPr>
            <p:spPr bwMode="auto">
              <a:xfrm>
                <a:off x="5352" y="971"/>
                <a:ext cx="408" cy="187"/>
              </a:xfrm>
              <a:custGeom>
                <a:avLst/>
                <a:gdLst>
                  <a:gd name="T0" fmla="*/ 0 w 255"/>
                  <a:gd name="T1" fmla="*/ 117 h 117"/>
                  <a:gd name="T2" fmla="*/ 31 w 255"/>
                  <a:gd name="T3" fmla="*/ 89 h 117"/>
                  <a:gd name="T4" fmla="*/ 28 w 255"/>
                  <a:gd name="T5" fmla="*/ 99 h 117"/>
                  <a:gd name="T6" fmla="*/ 66 w 255"/>
                  <a:gd name="T7" fmla="*/ 60 h 117"/>
                  <a:gd name="T8" fmla="*/ 48 w 255"/>
                  <a:gd name="T9" fmla="*/ 93 h 117"/>
                  <a:gd name="T10" fmla="*/ 109 w 255"/>
                  <a:gd name="T11" fmla="*/ 32 h 117"/>
                  <a:gd name="T12" fmla="*/ 89 w 255"/>
                  <a:gd name="T13" fmla="*/ 71 h 117"/>
                  <a:gd name="T14" fmla="*/ 161 w 255"/>
                  <a:gd name="T15" fmla="*/ 17 h 117"/>
                  <a:gd name="T16" fmla="*/ 138 w 255"/>
                  <a:gd name="T17" fmla="*/ 49 h 117"/>
                  <a:gd name="T18" fmla="*/ 207 w 255"/>
                  <a:gd name="T19" fmla="*/ 1 h 117"/>
                  <a:gd name="T20" fmla="*/ 168 w 255"/>
                  <a:gd name="T21" fmla="*/ 35 h 117"/>
                  <a:gd name="T22" fmla="*/ 255 w 255"/>
                  <a:gd name="T23" fmla="*/ 0 h 117"/>
                  <a:gd name="T24" fmla="*/ 172 w 255"/>
                  <a:gd name="T25" fmla="*/ 43 h 117"/>
                  <a:gd name="T26" fmla="*/ 222 w 255"/>
                  <a:gd name="T27" fmla="*/ 33 h 117"/>
                  <a:gd name="T28" fmla="*/ 149 w 255"/>
                  <a:gd name="T29" fmla="*/ 60 h 117"/>
                  <a:gd name="T30" fmla="*/ 200 w 255"/>
                  <a:gd name="T31" fmla="*/ 59 h 117"/>
                  <a:gd name="T32" fmla="*/ 114 w 255"/>
                  <a:gd name="T33" fmla="*/ 82 h 117"/>
                  <a:gd name="T34" fmla="*/ 152 w 255"/>
                  <a:gd name="T35" fmla="*/ 81 h 117"/>
                  <a:gd name="T36" fmla="*/ 65 w 255"/>
                  <a:gd name="T37" fmla="*/ 92 h 117"/>
                  <a:gd name="T38" fmla="*/ 103 w 255"/>
                  <a:gd name="T39" fmla="*/ 97 h 117"/>
                  <a:gd name="T40" fmla="*/ 59 w 255"/>
                  <a:gd name="T41" fmla="*/ 105 h 117"/>
                  <a:gd name="T42" fmla="*/ 45 w 255"/>
                  <a:gd name="T43" fmla="*/ 107 h 117"/>
                  <a:gd name="T44" fmla="*/ 0 w 255"/>
                  <a:gd name="T4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5" h="117">
                    <a:moveTo>
                      <a:pt x="0" y="117"/>
                    </a:moveTo>
                    <a:cubicBezTo>
                      <a:pt x="31" y="89"/>
                      <a:pt x="31" y="89"/>
                      <a:pt x="31" y="89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48" y="93"/>
                      <a:pt x="48" y="93"/>
                      <a:pt x="48" y="93"/>
                    </a:cubicBezTo>
                    <a:cubicBezTo>
                      <a:pt x="109" y="32"/>
                      <a:pt x="109" y="32"/>
                      <a:pt x="109" y="32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161" y="17"/>
                      <a:pt x="161" y="17"/>
                      <a:pt x="161" y="17"/>
                    </a:cubicBezTo>
                    <a:cubicBezTo>
                      <a:pt x="138" y="49"/>
                      <a:pt x="138" y="49"/>
                      <a:pt x="138" y="49"/>
                    </a:cubicBezTo>
                    <a:cubicBezTo>
                      <a:pt x="207" y="1"/>
                      <a:pt x="207" y="1"/>
                      <a:pt x="207" y="1"/>
                    </a:cubicBezTo>
                    <a:cubicBezTo>
                      <a:pt x="168" y="35"/>
                      <a:pt x="168" y="35"/>
                      <a:pt x="168" y="35"/>
                    </a:cubicBezTo>
                    <a:cubicBezTo>
                      <a:pt x="255" y="0"/>
                      <a:pt x="255" y="0"/>
                      <a:pt x="255" y="0"/>
                    </a:cubicBezTo>
                    <a:cubicBezTo>
                      <a:pt x="255" y="0"/>
                      <a:pt x="169" y="44"/>
                      <a:pt x="172" y="43"/>
                    </a:cubicBezTo>
                    <a:cubicBezTo>
                      <a:pt x="175" y="43"/>
                      <a:pt x="222" y="33"/>
                      <a:pt x="222" y="33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200" y="59"/>
                      <a:pt x="200" y="59"/>
                      <a:pt x="200" y="59"/>
                    </a:cubicBezTo>
                    <a:cubicBezTo>
                      <a:pt x="114" y="82"/>
                      <a:pt x="114" y="82"/>
                      <a:pt x="114" y="82"/>
                    </a:cubicBezTo>
                    <a:cubicBezTo>
                      <a:pt x="152" y="81"/>
                      <a:pt x="152" y="81"/>
                      <a:pt x="152" y="81"/>
                    </a:cubicBezTo>
                    <a:cubicBezTo>
                      <a:pt x="65" y="92"/>
                      <a:pt x="65" y="92"/>
                      <a:pt x="65" y="92"/>
                    </a:cubicBezTo>
                    <a:cubicBezTo>
                      <a:pt x="103" y="97"/>
                      <a:pt x="103" y="97"/>
                      <a:pt x="103" y="97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45" y="107"/>
                      <a:pt x="45" y="107"/>
                      <a:pt x="45" y="107"/>
                    </a:cubicBezTo>
                    <a:lnTo>
                      <a:pt x="0" y="117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976"/>
              <p:cNvSpPr/>
              <p:nvPr/>
            </p:nvSpPr>
            <p:spPr bwMode="auto">
              <a:xfrm>
                <a:off x="4148" y="3501"/>
                <a:ext cx="355" cy="451"/>
              </a:xfrm>
              <a:custGeom>
                <a:avLst/>
                <a:gdLst>
                  <a:gd name="T0" fmla="*/ 174 w 222"/>
                  <a:gd name="T1" fmla="*/ 171 h 282"/>
                  <a:gd name="T2" fmla="*/ 62 w 222"/>
                  <a:gd name="T3" fmla="*/ 282 h 282"/>
                  <a:gd name="T4" fmla="*/ 6 w 222"/>
                  <a:gd name="T5" fmla="*/ 174 h 282"/>
                  <a:gd name="T6" fmla="*/ 75 w 222"/>
                  <a:gd name="T7" fmla="*/ 71 h 282"/>
                  <a:gd name="T8" fmla="*/ 181 w 222"/>
                  <a:gd name="T9" fmla="*/ 0 h 282"/>
                  <a:gd name="T10" fmla="*/ 174 w 222"/>
                  <a:gd name="T11" fmla="*/ 171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2">
                    <a:moveTo>
                      <a:pt x="174" y="171"/>
                    </a:moveTo>
                    <a:cubicBezTo>
                      <a:pt x="144" y="229"/>
                      <a:pt x="62" y="282"/>
                      <a:pt x="62" y="282"/>
                    </a:cubicBezTo>
                    <a:cubicBezTo>
                      <a:pt x="62" y="282"/>
                      <a:pt x="12" y="227"/>
                      <a:pt x="6" y="174"/>
                    </a:cubicBezTo>
                    <a:cubicBezTo>
                      <a:pt x="0" y="124"/>
                      <a:pt x="37" y="76"/>
                      <a:pt x="75" y="71"/>
                    </a:cubicBezTo>
                    <a:cubicBezTo>
                      <a:pt x="127" y="63"/>
                      <a:pt x="181" y="0"/>
                      <a:pt x="181" y="0"/>
                    </a:cubicBezTo>
                    <a:cubicBezTo>
                      <a:pt x="181" y="0"/>
                      <a:pt x="222" y="79"/>
                      <a:pt x="174" y="17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977"/>
              <p:cNvSpPr/>
              <p:nvPr/>
            </p:nvSpPr>
            <p:spPr bwMode="auto">
              <a:xfrm>
                <a:off x="4239" y="3533"/>
                <a:ext cx="192" cy="405"/>
              </a:xfrm>
              <a:custGeom>
                <a:avLst/>
                <a:gdLst>
                  <a:gd name="T0" fmla="*/ 120 w 120"/>
                  <a:gd name="T1" fmla="*/ 0 h 253"/>
                  <a:gd name="T2" fmla="*/ 92 w 120"/>
                  <a:gd name="T3" fmla="*/ 63 h 253"/>
                  <a:gd name="T4" fmla="*/ 14 w 120"/>
                  <a:gd name="T5" fmla="*/ 143 h 253"/>
                  <a:gd name="T6" fmla="*/ 6 w 120"/>
                  <a:gd name="T7" fmla="*/ 253 h 253"/>
                  <a:gd name="T8" fmla="*/ 27 w 120"/>
                  <a:gd name="T9" fmla="*/ 143 h 253"/>
                  <a:gd name="T10" fmla="*/ 108 w 120"/>
                  <a:gd name="T11" fmla="*/ 67 h 253"/>
                  <a:gd name="T12" fmla="*/ 120 w 120"/>
                  <a:gd name="T13" fmla="*/ 0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253">
                    <a:moveTo>
                      <a:pt x="120" y="0"/>
                    </a:moveTo>
                    <a:cubicBezTo>
                      <a:pt x="120" y="0"/>
                      <a:pt x="108" y="32"/>
                      <a:pt x="92" y="63"/>
                    </a:cubicBezTo>
                    <a:cubicBezTo>
                      <a:pt x="69" y="106"/>
                      <a:pt x="29" y="105"/>
                      <a:pt x="14" y="143"/>
                    </a:cubicBezTo>
                    <a:cubicBezTo>
                      <a:pt x="0" y="181"/>
                      <a:pt x="6" y="253"/>
                      <a:pt x="6" y="253"/>
                    </a:cubicBezTo>
                    <a:cubicBezTo>
                      <a:pt x="6" y="253"/>
                      <a:pt x="12" y="180"/>
                      <a:pt x="27" y="143"/>
                    </a:cubicBezTo>
                    <a:cubicBezTo>
                      <a:pt x="44" y="102"/>
                      <a:pt x="71" y="123"/>
                      <a:pt x="108" y="67"/>
                    </a:cubicBezTo>
                    <a:cubicBezTo>
                      <a:pt x="118" y="51"/>
                      <a:pt x="120" y="0"/>
                      <a:pt x="12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978"/>
              <p:cNvSpPr/>
              <p:nvPr/>
            </p:nvSpPr>
            <p:spPr bwMode="auto">
              <a:xfrm>
                <a:off x="4394" y="3640"/>
                <a:ext cx="48" cy="21"/>
              </a:xfrm>
              <a:custGeom>
                <a:avLst/>
                <a:gdLst>
                  <a:gd name="T0" fmla="*/ 0 w 48"/>
                  <a:gd name="T1" fmla="*/ 2 h 21"/>
                  <a:gd name="T2" fmla="*/ 48 w 48"/>
                  <a:gd name="T3" fmla="*/ 0 h 21"/>
                  <a:gd name="T4" fmla="*/ 0 w 48"/>
                  <a:gd name="T5" fmla="*/ 21 h 21"/>
                  <a:gd name="T6" fmla="*/ 0 w 48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21">
                    <a:moveTo>
                      <a:pt x="0" y="2"/>
                    </a:moveTo>
                    <a:lnTo>
                      <a:pt x="48" y="0"/>
                    </a:lnTo>
                    <a:lnTo>
                      <a:pt x="0" y="2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Freeform 979"/>
              <p:cNvSpPr/>
              <p:nvPr/>
            </p:nvSpPr>
            <p:spPr bwMode="auto">
              <a:xfrm>
                <a:off x="4338" y="3589"/>
                <a:ext cx="24" cy="97"/>
              </a:xfrm>
              <a:custGeom>
                <a:avLst/>
                <a:gdLst>
                  <a:gd name="T0" fmla="*/ 24 w 24"/>
                  <a:gd name="T1" fmla="*/ 86 h 97"/>
                  <a:gd name="T2" fmla="*/ 24 w 24"/>
                  <a:gd name="T3" fmla="*/ 0 h 97"/>
                  <a:gd name="T4" fmla="*/ 0 w 24"/>
                  <a:gd name="T5" fmla="*/ 97 h 97"/>
                  <a:gd name="T6" fmla="*/ 24 w 24"/>
                  <a:gd name="T7" fmla="*/ 86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97">
                    <a:moveTo>
                      <a:pt x="24" y="86"/>
                    </a:moveTo>
                    <a:lnTo>
                      <a:pt x="24" y="0"/>
                    </a:lnTo>
                    <a:lnTo>
                      <a:pt x="0" y="97"/>
                    </a:lnTo>
                    <a:lnTo>
                      <a:pt x="24" y="8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980"/>
              <p:cNvSpPr/>
              <p:nvPr/>
            </p:nvSpPr>
            <p:spPr bwMode="auto">
              <a:xfrm>
                <a:off x="4293" y="3704"/>
                <a:ext cx="132" cy="21"/>
              </a:xfrm>
              <a:custGeom>
                <a:avLst/>
                <a:gdLst>
                  <a:gd name="T0" fmla="*/ 31 w 132"/>
                  <a:gd name="T1" fmla="*/ 6 h 21"/>
                  <a:gd name="T2" fmla="*/ 132 w 132"/>
                  <a:gd name="T3" fmla="*/ 0 h 21"/>
                  <a:gd name="T4" fmla="*/ 0 w 132"/>
                  <a:gd name="T5" fmla="*/ 21 h 21"/>
                  <a:gd name="T6" fmla="*/ 31 w 132"/>
                  <a:gd name="T7" fmla="*/ 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2" h="21">
                    <a:moveTo>
                      <a:pt x="31" y="6"/>
                    </a:moveTo>
                    <a:lnTo>
                      <a:pt x="132" y="0"/>
                    </a:lnTo>
                    <a:lnTo>
                      <a:pt x="0" y="21"/>
                    </a:lnTo>
                    <a:lnTo>
                      <a:pt x="31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981"/>
              <p:cNvSpPr/>
              <p:nvPr/>
            </p:nvSpPr>
            <p:spPr bwMode="auto">
              <a:xfrm>
                <a:off x="4261" y="3629"/>
                <a:ext cx="16" cy="133"/>
              </a:xfrm>
              <a:custGeom>
                <a:avLst/>
                <a:gdLst>
                  <a:gd name="T0" fmla="*/ 16 w 16"/>
                  <a:gd name="T1" fmla="*/ 105 h 133"/>
                  <a:gd name="T2" fmla="*/ 16 w 16"/>
                  <a:gd name="T3" fmla="*/ 0 h 133"/>
                  <a:gd name="T4" fmla="*/ 0 w 16"/>
                  <a:gd name="T5" fmla="*/ 133 h 133"/>
                  <a:gd name="T6" fmla="*/ 16 w 16"/>
                  <a:gd name="T7" fmla="*/ 105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33">
                    <a:moveTo>
                      <a:pt x="16" y="105"/>
                    </a:moveTo>
                    <a:lnTo>
                      <a:pt x="16" y="0"/>
                    </a:lnTo>
                    <a:lnTo>
                      <a:pt x="0" y="133"/>
                    </a:lnTo>
                    <a:lnTo>
                      <a:pt x="16" y="10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982"/>
              <p:cNvSpPr/>
              <p:nvPr/>
            </p:nvSpPr>
            <p:spPr bwMode="auto">
              <a:xfrm>
                <a:off x="4266" y="3776"/>
                <a:ext cx="120" cy="38"/>
              </a:xfrm>
              <a:custGeom>
                <a:avLst/>
                <a:gdLst>
                  <a:gd name="T0" fmla="*/ 5 w 120"/>
                  <a:gd name="T1" fmla="*/ 21 h 38"/>
                  <a:gd name="T2" fmla="*/ 120 w 120"/>
                  <a:gd name="T3" fmla="*/ 0 h 38"/>
                  <a:gd name="T4" fmla="*/ 0 w 120"/>
                  <a:gd name="T5" fmla="*/ 38 h 38"/>
                  <a:gd name="T6" fmla="*/ 5 w 120"/>
                  <a:gd name="T7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0" h="38">
                    <a:moveTo>
                      <a:pt x="5" y="21"/>
                    </a:moveTo>
                    <a:lnTo>
                      <a:pt x="120" y="0"/>
                    </a:lnTo>
                    <a:lnTo>
                      <a:pt x="0" y="38"/>
                    </a:lnTo>
                    <a:lnTo>
                      <a:pt x="5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983"/>
              <p:cNvSpPr/>
              <p:nvPr/>
            </p:nvSpPr>
            <p:spPr bwMode="auto">
              <a:xfrm>
                <a:off x="4197" y="3682"/>
                <a:ext cx="52" cy="177"/>
              </a:xfrm>
              <a:custGeom>
                <a:avLst/>
                <a:gdLst>
                  <a:gd name="T0" fmla="*/ 52 w 52"/>
                  <a:gd name="T1" fmla="*/ 139 h 177"/>
                  <a:gd name="T2" fmla="*/ 0 w 52"/>
                  <a:gd name="T3" fmla="*/ 0 h 177"/>
                  <a:gd name="T4" fmla="*/ 50 w 52"/>
                  <a:gd name="T5" fmla="*/ 177 h 177"/>
                  <a:gd name="T6" fmla="*/ 52 w 52"/>
                  <a:gd name="T7" fmla="*/ 139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177">
                    <a:moveTo>
                      <a:pt x="52" y="139"/>
                    </a:moveTo>
                    <a:lnTo>
                      <a:pt x="0" y="0"/>
                    </a:lnTo>
                    <a:lnTo>
                      <a:pt x="50" y="177"/>
                    </a:lnTo>
                    <a:lnTo>
                      <a:pt x="52" y="13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984"/>
              <p:cNvSpPr/>
              <p:nvPr/>
            </p:nvSpPr>
            <p:spPr bwMode="auto">
              <a:xfrm>
                <a:off x="3559" y="3883"/>
                <a:ext cx="456" cy="354"/>
              </a:xfrm>
              <a:custGeom>
                <a:avLst/>
                <a:gdLst>
                  <a:gd name="T0" fmla="*/ 172 w 285"/>
                  <a:gd name="T1" fmla="*/ 46 h 221"/>
                  <a:gd name="T2" fmla="*/ 285 w 285"/>
                  <a:gd name="T3" fmla="*/ 156 h 221"/>
                  <a:gd name="T4" fmla="*/ 178 w 285"/>
                  <a:gd name="T5" fmla="*/ 214 h 221"/>
                  <a:gd name="T6" fmla="*/ 73 w 285"/>
                  <a:gd name="T7" fmla="*/ 147 h 221"/>
                  <a:gd name="T8" fmla="*/ 0 w 285"/>
                  <a:gd name="T9" fmla="*/ 43 h 221"/>
                  <a:gd name="T10" fmla="*/ 172 w 285"/>
                  <a:gd name="T11" fmla="*/ 46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72" y="46"/>
                    </a:moveTo>
                    <a:cubicBezTo>
                      <a:pt x="231" y="75"/>
                      <a:pt x="285" y="156"/>
                      <a:pt x="285" y="156"/>
                    </a:cubicBezTo>
                    <a:cubicBezTo>
                      <a:pt x="285" y="156"/>
                      <a:pt x="231" y="207"/>
                      <a:pt x="178" y="214"/>
                    </a:cubicBezTo>
                    <a:cubicBezTo>
                      <a:pt x="128" y="221"/>
                      <a:pt x="80" y="186"/>
                      <a:pt x="73" y="147"/>
                    </a:cubicBezTo>
                    <a:cubicBezTo>
                      <a:pt x="65" y="95"/>
                      <a:pt x="0" y="43"/>
                      <a:pt x="0" y="43"/>
                    </a:cubicBezTo>
                    <a:cubicBezTo>
                      <a:pt x="0" y="43"/>
                      <a:pt x="79" y="0"/>
                      <a:pt x="172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985"/>
              <p:cNvSpPr/>
              <p:nvPr/>
            </p:nvSpPr>
            <p:spPr bwMode="auto">
              <a:xfrm>
                <a:off x="3593" y="3957"/>
                <a:ext cx="408" cy="187"/>
              </a:xfrm>
              <a:custGeom>
                <a:avLst/>
                <a:gdLst>
                  <a:gd name="T0" fmla="*/ 0 w 255"/>
                  <a:gd name="T1" fmla="*/ 0 h 117"/>
                  <a:gd name="T2" fmla="*/ 64 w 255"/>
                  <a:gd name="T3" fmla="*/ 27 h 117"/>
                  <a:gd name="T4" fmla="*/ 145 w 255"/>
                  <a:gd name="T5" fmla="*/ 103 h 117"/>
                  <a:gd name="T6" fmla="*/ 255 w 255"/>
                  <a:gd name="T7" fmla="*/ 109 h 117"/>
                  <a:gd name="T8" fmla="*/ 144 w 255"/>
                  <a:gd name="T9" fmla="*/ 90 h 117"/>
                  <a:gd name="T10" fmla="*/ 67 w 255"/>
                  <a:gd name="T11" fmla="*/ 11 h 117"/>
                  <a:gd name="T12" fmla="*/ 0 w 255"/>
                  <a:gd name="T13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0" y="0"/>
                    </a:moveTo>
                    <a:cubicBezTo>
                      <a:pt x="0" y="0"/>
                      <a:pt x="32" y="12"/>
                      <a:pt x="64" y="27"/>
                    </a:cubicBezTo>
                    <a:cubicBezTo>
                      <a:pt x="107" y="49"/>
                      <a:pt x="107" y="89"/>
                      <a:pt x="145" y="103"/>
                    </a:cubicBezTo>
                    <a:cubicBezTo>
                      <a:pt x="183" y="117"/>
                      <a:pt x="255" y="109"/>
                      <a:pt x="255" y="109"/>
                    </a:cubicBezTo>
                    <a:cubicBezTo>
                      <a:pt x="255" y="109"/>
                      <a:pt x="182" y="105"/>
                      <a:pt x="144" y="90"/>
                    </a:cubicBezTo>
                    <a:cubicBezTo>
                      <a:pt x="103" y="74"/>
                      <a:pt x="124" y="46"/>
                      <a:pt x="67" y="11"/>
                    </a:cubicBezTo>
                    <a:cubicBezTo>
                      <a:pt x="5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986"/>
              <p:cNvSpPr/>
              <p:nvPr/>
            </p:nvSpPr>
            <p:spPr bwMode="auto">
              <a:xfrm>
                <a:off x="3702" y="3944"/>
                <a:ext cx="21" cy="48"/>
              </a:xfrm>
              <a:custGeom>
                <a:avLst/>
                <a:gdLst>
                  <a:gd name="T0" fmla="*/ 1 w 21"/>
                  <a:gd name="T1" fmla="*/ 48 h 48"/>
                  <a:gd name="T2" fmla="*/ 0 w 21"/>
                  <a:gd name="T3" fmla="*/ 0 h 48"/>
                  <a:gd name="T4" fmla="*/ 21 w 21"/>
                  <a:gd name="T5" fmla="*/ 46 h 48"/>
                  <a:gd name="T6" fmla="*/ 1 w 21"/>
                  <a:gd name="T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48">
                    <a:moveTo>
                      <a:pt x="1" y="48"/>
                    </a:moveTo>
                    <a:lnTo>
                      <a:pt x="0" y="0"/>
                    </a:lnTo>
                    <a:lnTo>
                      <a:pt x="21" y="46"/>
                    </a:lnTo>
                    <a:lnTo>
                      <a:pt x="1" y="4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987"/>
              <p:cNvSpPr/>
              <p:nvPr/>
            </p:nvSpPr>
            <p:spPr bwMode="auto">
              <a:xfrm>
                <a:off x="3652" y="4022"/>
                <a:ext cx="98" cy="24"/>
              </a:xfrm>
              <a:custGeom>
                <a:avLst/>
                <a:gdLst>
                  <a:gd name="T0" fmla="*/ 87 w 98"/>
                  <a:gd name="T1" fmla="*/ 0 h 24"/>
                  <a:gd name="T2" fmla="*/ 0 w 98"/>
                  <a:gd name="T3" fmla="*/ 2 h 24"/>
                  <a:gd name="T4" fmla="*/ 98 w 98"/>
                  <a:gd name="T5" fmla="*/ 24 h 24"/>
                  <a:gd name="T6" fmla="*/ 87 w 98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87" y="0"/>
                    </a:moveTo>
                    <a:lnTo>
                      <a:pt x="0" y="2"/>
                    </a:lnTo>
                    <a:lnTo>
                      <a:pt x="98" y="24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988"/>
              <p:cNvSpPr/>
              <p:nvPr/>
            </p:nvSpPr>
            <p:spPr bwMode="auto">
              <a:xfrm>
                <a:off x="3767" y="3958"/>
                <a:ext cx="23" cy="132"/>
              </a:xfrm>
              <a:custGeom>
                <a:avLst/>
                <a:gdLst>
                  <a:gd name="T0" fmla="*/ 8 w 23"/>
                  <a:gd name="T1" fmla="*/ 101 h 132"/>
                  <a:gd name="T2" fmla="*/ 0 w 23"/>
                  <a:gd name="T3" fmla="*/ 0 h 132"/>
                  <a:gd name="T4" fmla="*/ 23 w 23"/>
                  <a:gd name="T5" fmla="*/ 132 h 132"/>
                  <a:gd name="T6" fmla="*/ 8 w 23"/>
                  <a:gd name="T7" fmla="*/ 101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32">
                    <a:moveTo>
                      <a:pt x="8" y="101"/>
                    </a:moveTo>
                    <a:lnTo>
                      <a:pt x="0" y="0"/>
                    </a:lnTo>
                    <a:lnTo>
                      <a:pt x="23" y="132"/>
                    </a:lnTo>
                    <a:lnTo>
                      <a:pt x="8" y="10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989"/>
              <p:cNvSpPr/>
              <p:nvPr/>
            </p:nvSpPr>
            <p:spPr bwMode="auto">
              <a:xfrm>
                <a:off x="3691" y="4106"/>
                <a:ext cx="134" cy="16"/>
              </a:xfrm>
              <a:custGeom>
                <a:avLst/>
                <a:gdLst>
                  <a:gd name="T0" fmla="*/ 107 w 134"/>
                  <a:gd name="T1" fmla="*/ 0 h 16"/>
                  <a:gd name="T2" fmla="*/ 0 w 134"/>
                  <a:gd name="T3" fmla="*/ 3 h 16"/>
                  <a:gd name="T4" fmla="*/ 134 w 134"/>
                  <a:gd name="T5" fmla="*/ 16 h 16"/>
                  <a:gd name="T6" fmla="*/ 107 w 13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16">
                    <a:moveTo>
                      <a:pt x="107" y="0"/>
                    </a:moveTo>
                    <a:lnTo>
                      <a:pt x="0" y="3"/>
                    </a:lnTo>
                    <a:lnTo>
                      <a:pt x="134" y="1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990"/>
              <p:cNvSpPr/>
              <p:nvPr/>
            </p:nvSpPr>
            <p:spPr bwMode="auto">
              <a:xfrm>
                <a:off x="3836" y="3997"/>
                <a:ext cx="40" cy="118"/>
              </a:xfrm>
              <a:custGeom>
                <a:avLst/>
                <a:gdLst>
                  <a:gd name="T0" fmla="*/ 24 w 40"/>
                  <a:gd name="T1" fmla="*/ 115 h 118"/>
                  <a:gd name="T2" fmla="*/ 0 w 40"/>
                  <a:gd name="T3" fmla="*/ 0 h 118"/>
                  <a:gd name="T4" fmla="*/ 40 w 40"/>
                  <a:gd name="T5" fmla="*/ 118 h 118"/>
                  <a:gd name="T6" fmla="*/ 24 w 40"/>
                  <a:gd name="T7" fmla="*/ 11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8">
                    <a:moveTo>
                      <a:pt x="24" y="115"/>
                    </a:moveTo>
                    <a:lnTo>
                      <a:pt x="0" y="0"/>
                    </a:lnTo>
                    <a:lnTo>
                      <a:pt x="40" y="118"/>
                    </a:lnTo>
                    <a:lnTo>
                      <a:pt x="24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991"/>
              <p:cNvSpPr/>
              <p:nvPr/>
            </p:nvSpPr>
            <p:spPr bwMode="auto">
              <a:xfrm>
                <a:off x="3745" y="4133"/>
                <a:ext cx="177" cy="54"/>
              </a:xfrm>
              <a:custGeom>
                <a:avLst/>
                <a:gdLst>
                  <a:gd name="T0" fmla="*/ 141 w 177"/>
                  <a:gd name="T1" fmla="*/ 0 h 54"/>
                  <a:gd name="T2" fmla="*/ 0 w 177"/>
                  <a:gd name="T3" fmla="*/ 54 h 54"/>
                  <a:gd name="T4" fmla="*/ 177 w 177"/>
                  <a:gd name="T5" fmla="*/ 1 h 54"/>
                  <a:gd name="T6" fmla="*/ 141 w 177"/>
                  <a:gd name="T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4">
                    <a:moveTo>
                      <a:pt x="141" y="0"/>
                    </a:moveTo>
                    <a:lnTo>
                      <a:pt x="0" y="54"/>
                    </a:lnTo>
                    <a:lnTo>
                      <a:pt x="177" y="1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992"/>
              <p:cNvSpPr/>
              <p:nvPr/>
            </p:nvSpPr>
            <p:spPr bwMode="auto">
              <a:xfrm>
                <a:off x="4826" y="3488"/>
                <a:ext cx="636" cy="541"/>
              </a:xfrm>
              <a:custGeom>
                <a:avLst/>
                <a:gdLst>
                  <a:gd name="T0" fmla="*/ 96 w 398"/>
                  <a:gd name="T1" fmla="*/ 253 h 338"/>
                  <a:gd name="T2" fmla="*/ 104 w 398"/>
                  <a:gd name="T3" fmla="*/ 180 h 338"/>
                  <a:gd name="T4" fmla="*/ 194 w 398"/>
                  <a:gd name="T5" fmla="*/ 324 h 338"/>
                  <a:gd name="T6" fmla="*/ 168 w 398"/>
                  <a:gd name="T7" fmla="*/ 242 h 338"/>
                  <a:gd name="T8" fmla="*/ 246 w 398"/>
                  <a:gd name="T9" fmla="*/ 319 h 338"/>
                  <a:gd name="T10" fmla="*/ 225 w 398"/>
                  <a:gd name="T11" fmla="*/ 248 h 338"/>
                  <a:gd name="T12" fmla="*/ 288 w 398"/>
                  <a:gd name="T13" fmla="*/ 278 h 338"/>
                  <a:gd name="T14" fmla="*/ 346 w 398"/>
                  <a:gd name="T15" fmla="*/ 305 h 338"/>
                  <a:gd name="T16" fmla="*/ 359 w 398"/>
                  <a:gd name="T17" fmla="*/ 306 h 338"/>
                  <a:gd name="T18" fmla="*/ 360 w 398"/>
                  <a:gd name="T19" fmla="*/ 305 h 338"/>
                  <a:gd name="T20" fmla="*/ 368 w 398"/>
                  <a:gd name="T21" fmla="*/ 300 h 338"/>
                  <a:gd name="T22" fmla="*/ 279 w 398"/>
                  <a:gd name="T23" fmla="*/ 189 h 338"/>
                  <a:gd name="T24" fmla="*/ 357 w 398"/>
                  <a:gd name="T25" fmla="*/ 195 h 338"/>
                  <a:gd name="T26" fmla="*/ 263 w 398"/>
                  <a:gd name="T27" fmla="*/ 137 h 338"/>
                  <a:gd name="T28" fmla="*/ 352 w 398"/>
                  <a:gd name="T29" fmla="*/ 146 h 338"/>
                  <a:gd name="T30" fmla="*/ 187 w 398"/>
                  <a:gd name="T31" fmla="*/ 88 h 338"/>
                  <a:gd name="T32" fmla="*/ 262 w 398"/>
                  <a:gd name="T33" fmla="*/ 68 h 338"/>
                  <a:gd name="T34" fmla="*/ 128 w 398"/>
                  <a:gd name="T35" fmla="*/ 33 h 338"/>
                  <a:gd name="T36" fmla="*/ 177 w 398"/>
                  <a:gd name="T37" fmla="*/ 27 h 338"/>
                  <a:gd name="T38" fmla="*/ 137 w 398"/>
                  <a:gd name="T39" fmla="*/ 2 h 338"/>
                  <a:gd name="T40" fmla="*/ 5 w 398"/>
                  <a:gd name="T41" fmla="*/ 22 h 338"/>
                  <a:gd name="T42" fmla="*/ 5 w 398"/>
                  <a:gd name="T43" fmla="*/ 149 h 338"/>
                  <a:gd name="T44" fmla="*/ 38 w 398"/>
                  <a:gd name="T45" fmla="*/ 182 h 338"/>
                  <a:gd name="T46" fmla="*/ 36 w 398"/>
                  <a:gd name="T47" fmla="*/ 135 h 338"/>
                  <a:gd name="T48" fmla="*/ 96 w 398"/>
                  <a:gd name="T49" fmla="*/ 25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96" y="253"/>
                    </a:moveTo>
                    <a:cubicBezTo>
                      <a:pt x="119" y="250"/>
                      <a:pt x="106" y="197"/>
                      <a:pt x="104" y="180"/>
                    </a:cubicBezTo>
                    <a:cubicBezTo>
                      <a:pt x="103" y="164"/>
                      <a:pt x="141" y="335"/>
                      <a:pt x="194" y="324"/>
                    </a:cubicBezTo>
                    <a:cubicBezTo>
                      <a:pt x="213" y="319"/>
                      <a:pt x="168" y="242"/>
                      <a:pt x="168" y="242"/>
                    </a:cubicBezTo>
                    <a:cubicBezTo>
                      <a:pt x="179" y="215"/>
                      <a:pt x="224" y="338"/>
                      <a:pt x="246" y="319"/>
                    </a:cubicBezTo>
                    <a:cubicBezTo>
                      <a:pt x="268" y="300"/>
                      <a:pt x="225" y="258"/>
                      <a:pt x="225" y="248"/>
                    </a:cubicBezTo>
                    <a:cubicBezTo>
                      <a:pt x="226" y="244"/>
                      <a:pt x="256" y="261"/>
                      <a:pt x="288" y="278"/>
                    </a:cubicBezTo>
                    <a:cubicBezTo>
                      <a:pt x="311" y="293"/>
                      <a:pt x="331" y="302"/>
                      <a:pt x="346" y="305"/>
                    </a:cubicBezTo>
                    <a:cubicBezTo>
                      <a:pt x="352" y="307"/>
                      <a:pt x="357" y="307"/>
                      <a:pt x="359" y="306"/>
                    </a:cubicBezTo>
                    <a:cubicBezTo>
                      <a:pt x="359" y="305"/>
                      <a:pt x="359" y="305"/>
                      <a:pt x="360" y="305"/>
                    </a:cubicBezTo>
                    <a:cubicBezTo>
                      <a:pt x="363" y="304"/>
                      <a:pt x="366" y="302"/>
                      <a:pt x="368" y="300"/>
                    </a:cubicBezTo>
                    <a:cubicBezTo>
                      <a:pt x="398" y="273"/>
                      <a:pt x="269" y="191"/>
                      <a:pt x="279" y="189"/>
                    </a:cubicBezTo>
                    <a:cubicBezTo>
                      <a:pt x="289" y="186"/>
                      <a:pt x="341" y="219"/>
                      <a:pt x="357" y="195"/>
                    </a:cubicBezTo>
                    <a:cubicBezTo>
                      <a:pt x="373" y="172"/>
                      <a:pt x="236" y="151"/>
                      <a:pt x="263" y="137"/>
                    </a:cubicBezTo>
                    <a:cubicBezTo>
                      <a:pt x="263" y="137"/>
                      <a:pt x="351" y="165"/>
                      <a:pt x="352" y="146"/>
                    </a:cubicBezTo>
                    <a:cubicBezTo>
                      <a:pt x="355" y="96"/>
                      <a:pt x="170" y="90"/>
                      <a:pt x="187" y="88"/>
                    </a:cubicBezTo>
                    <a:cubicBezTo>
                      <a:pt x="204" y="87"/>
                      <a:pt x="262" y="90"/>
                      <a:pt x="262" y="68"/>
                    </a:cubicBezTo>
                    <a:cubicBezTo>
                      <a:pt x="262" y="46"/>
                      <a:pt x="119" y="38"/>
                      <a:pt x="128" y="33"/>
                    </a:cubicBezTo>
                    <a:cubicBezTo>
                      <a:pt x="136" y="28"/>
                      <a:pt x="169" y="41"/>
                      <a:pt x="177" y="27"/>
                    </a:cubicBezTo>
                    <a:cubicBezTo>
                      <a:pt x="184" y="13"/>
                      <a:pt x="159" y="3"/>
                      <a:pt x="137" y="2"/>
                    </a:cubicBezTo>
                    <a:cubicBezTo>
                      <a:pt x="115" y="0"/>
                      <a:pt x="5" y="22"/>
                      <a:pt x="5" y="22"/>
                    </a:cubicBezTo>
                    <a:cubicBezTo>
                      <a:pt x="5" y="22"/>
                      <a:pt x="0" y="129"/>
                      <a:pt x="5" y="149"/>
                    </a:cubicBezTo>
                    <a:cubicBezTo>
                      <a:pt x="11" y="169"/>
                      <a:pt x="25" y="191"/>
                      <a:pt x="38" y="182"/>
                    </a:cubicBezTo>
                    <a:cubicBezTo>
                      <a:pt x="52" y="173"/>
                      <a:pt x="33" y="144"/>
                      <a:pt x="36" y="135"/>
                    </a:cubicBezTo>
                    <a:cubicBezTo>
                      <a:pt x="40" y="127"/>
                      <a:pt x="73" y="257"/>
                      <a:pt x="96" y="25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993"/>
              <p:cNvSpPr/>
              <p:nvPr/>
            </p:nvSpPr>
            <p:spPr bwMode="auto">
              <a:xfrm>
                <a:off x="4861" y="3536"/>
                <a:ext cx="505" cy="402"/>
              </a:xfrm>
              <a:custGeom>
                <a:avLst/>
                <a:gdLst>
                  <a:gd name="T0" fmla="*/ 0 w 505"/>
                  <a:gd name="T1" fmla="*/ 0 h 402"/>
                  <a:gd name="T2" fmla="*/ 48 w 505"/>
                  <a:gd name="T3" fmla="*/ 61 h 402"/>
                  <a:gd name="T4" fmla="*/ 80 w 505"/>
                  <a:gd name="T5" fmla="*/ 184 h 402"/>
                  <a:gd name="T6" fmla="*/ 62 w 505"/>
                  <a:gd name="T7" fmla="*/ 64 h 402"/>
                  <a:gd name="T8" fmla="*/ 173 w 505"/>
                  <a:gd name="T9" fmla="*/ 170 h 402"/>
                  <a:gd name="T10" fmla="*/ 210 w 505"/>
                  <a:gd name="T11" fmla="*/ 280 h 402"/>
                  <a:gd name="T12" fmla="*/ 192 w 505"/>
                  <a:gd name="T13" fmla="*/ 176 h 402"/>
                  <a:gd name="T14" fmla="*/ 250 w 505"/>
                  <a:gd name="T15" fmla="*/ 227 h 402"/>
                  <a:gd name="T16" fmla="*/ 298 w 505"/>
                  <a:gd name="T17" fmla="*/ 341 h 402"/>
                  <a:gd name="T18" fmla="*/ 272 w 505"/>
                  <a:gd name="T19" fmla="*/ 229 h 402"/>
                  <a:gd name="T20" fmla="*/ 505 w 505"/>
                  <a:gd name="T21" fmla="*/ 402 h 402"/>
                  <a:gd name="T22" fmla="*/ 285 w 505"/>
                  <a:gd name="T23" fmla="*/ 218 h 402"/>
                  <a:gd name="T24" fmla="*/ 390 w 505"/>
                  <a:gd name="T25" fmla="*/ 232 h 402"/>
                  <a:gd name="T26" fmla="*/ 266 w 505"/>
                  <a:gd name="T27" fmla="*/ 206 h 402"/>
                  <a:gd name="T28" fmla="*/ 210 w 505"/>
                  <a:gd name="T29" fmla="*/ 166 h 402"/>
                  <a:gd name="T30" fmla="*/ 373 w 505"/>
                  <a:gd name="T31" fmla="*/ 149 h 402"/>
                  <a:gd name="T32" fmla="*/ 181 w 505"/>
                  <a:gd name="T33" fmla="*/ 154 h 402"/>
                  <a:gd name="T34" fmla="*/ 80 w 505"/>
                  <a:gd name="T35" fmla="*/ 58 h 402"/>
                  <a:gd name="T36" fmla="*/ 251 w 505"/>
                  <a:gd name="T37" fmla="*/ 66 h 402"/>
                  <a:gd name="T38" fmla="*/ 59 w 505"/>
                  <a:gd name="T39" fmla="*/ 53 h 402"/>
                  <a:gd name="T40" fmla="*/ 0 w 505"/>
                  <a:gd name="T41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5" h="402">
                    <a:moveTo>
                      <a:pt x="0" y="0"/>
                    </a:moveTo>
                    <a:lnTo>
                      <a:pt x="48" y="61"/>
                    </a:lnTo>
                    <a:lnTo>
                      <a:pt x="80" y="184"/>
                    </a:lnTo>
                    <a:lnTo>
                      <a:pt x="62" y="64"/>
                    </a:lnTo>
                    <a:lnTo>
                      <a:pt x="173" y="170"/>
                    </a:lnTo>
                    <a:lnTo>
                      <a:pt x="210" y="280"/>
                    </a:lnTo>
                    <a:lnTo>
                      <a:pt x="192" y="176"/>
                    </a:lnTo>
                    <a:lnTo>
                      <a:pt x="250" y="227"/>
                    </a:lnTo>
                    <a:lnTo>
                      <a:pt x="298" y="341"/>
                    </a:lnTo>
                    <a:lnTo>
                      <a:pt x="272" y="229"/>
                    </a:lnTo>
                    <a:lnTo>
                      <a:pt x="505" y="402"/>
                    </a:lnTo>
                    <a:lnTo>
                      <a:pt x="285" y="218"/>
                    </a:lnTo>
                    <a:lnTo>
                      <a:pt x="390" y="232"/>
                    </a:lnTo>
                    <a:lnTo>
                      <a:pt x="266" y="206"/>
                    </a:lnTo>
                    <a:lnTo>
                      <a:pt x="210" y="166"/>
                    </a:lnTo>
                    <a:lnTo>
                      <a:pt x="373" y="149"/>
                    </a:lnTo>
                    <a:lnTo>
                      <a:pt x="181" y="154"/>
                    </a:lnTo>
                    <a:lnTo>
                      <a:pt x="80" y="58"/>
                    </a:lnTo>
                    <a:lnTo>
                      <a:pt x="251" y="66"/>
                    </a:lnTo>
                    <a:lnTo>
                      <a:pt x="59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994"/>
              <p:cNvSpPr/>
              <p:nvPr/>
            </p:nvSpPr>
            <p:spPr bwMode="auto">
              <a:xfrm>
                <a:off x="3148" y="3582"/>
                <a:ext cx="680" cy="528"/>
              </a:xfrm>
              <a:custGeom>
                <a:avLst/>
                <a:gdLst>
                  <a:gd name="T0" fmla="*/ 301 w 425"/>
                  <a:gd name="T1" fmla="*/ 74 h 330"/>
                  <a:gd name="T2" fmla="*/ 304 w 425"/>
                  <a:gd name="T3" fmla="*/ 147 h 330"/>
                  <a:gd name="T4" fmla="*/ 195 w 425"/>
                  <a:gd name="T5" fmla="*/ 18 h 330"/>
                  <a:gd name="T6" fmla="*/ 231 w 425"/>
                  <a:gd name="T7" fmla="*/ 95 h 330"/>
                  <a:gd name="T8" fmla="*/ 144 w 425"/>
                  <a:gd name="T9" fmla="*/ 30 h 330"/>
                  <a:gd name="T10" fmla="*/ 174 w 425"/>
                  <a:gd name="T11" fmla="*/ 97 h 330"/>
                  <a:gd name="T12" fmla="*/ 108 w 425"/>
                  <a:gd name="T13" fmla="*/ 77 h 330"/>
                  <a:gd name="T14" fmla="*/ 47 w 425"/>
                  <a:gd name="T15" fmla="*/ 59 h 330"/>
                  <a:gd name="T16" fmla="*/ 34 w 425"/>
                  <a:gd name="T17" fmla="*/ 60 h 330"/>
                  <a:gd name="T18" fmla="*/ 33 w 425"/>
                  <a:gd name="T19" fmla="*/ 61 h 330"/>
                  <a:gd name="T20" fmla="*/ 25 w 425"/>
                  <a:gd name="T21" fmla="*/ 67 h 330"/>
                  <a:gd name="T22" fmla="*/ 130 w 425"/>
                  <a:gd name="T23" fmla="*/ 164 h 330"/>
                  <a:gd name="T24" fmla="*/ 52 w 425"/>
                  <a:gd name="T25" fmla="*/ 169 h 330"/>
                  <a:gd name="T26" fmla="*/ 153 w 425"/>
                  <a:gd name="T27" fmla="*/ 213 h 330"/>
                  <a:gd name="T28" fmla="*/ 64 w 425"/>
                  <a:gd name="T29" fmla="*/ 217 h 330"/>
                  <a:gd name="T30" fmla="*/ 235 w 425"/>
                  <a:gd name="T31" fmla="*/ 250 h 330"/>
                  <a:gd name="T32" fmla="*/ 164 w 425"/>
                  <a:gd name="T33" fmla="*/ 281 h 330"/>
                  <a:gd name="T34" fmla="*/ 302 w 425"/>
                  <a:gd name="T35" fmla="*/ 296 h 330"/>
                  <a:gd name="T36" fmla="*/ 254 w 425"/>
                  <a:gd name="T37" fmla="*/ 310 h 330"/>
                  <a:gd name="T38" fmla="*/ 297 w 425"/>
                  <a:gd name="T39" fmla="*/ 329 h 330"/>
                  <a:gd name="T40" fmla="*/ 425 w 425"/>
                  <a:gd name="T41" fmla="*/ 289 h 330"/>
                  <a:gd name="T42" fmla="*/ 406 w 425"/>
                  <a:gd name="T43" fmla="*/ 164 h 330"/>
                  <a:gd name="T44" fmla="*/ 369 w 425"/>
                  <a:gd name="T45" fmla="*/ 136 h 330"/>
                  <a:gd name="T46" fmla="*/ 377 w 425"/>
                  <a:gd name="T47" fmla="*/ 182 h 330"/>
                  <a:gd name="T48" fmla="*/ 301 w 425"/>
                  <a:gd name="T49" fmla="*/ 74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5" h="330">
                    <a:moveTo>
                      <a:pt x="301" y="74"/>
                    </a:moveTo>
                    <a:cubicBezTo>
                      <a:pt x="279" y="81"/>
                      <a:pt x="300" y="131"/>
                      <a:pt x="304" y="147"/>
                    </a:cubicBezTo>
                    <a:cubicBezTo>
                      <a:pt x="307" y="163"/>
                      <a:pt x="245" y="0"/>
                      <a:pt x="195" y="18"/>
                    </a:cubicBezTo>
                    <a:cubicBezTo>
                      <a:pt x="176" y="25"/>
                      <a:pt x="231" y="95"/>
                      <a:pt x="231" y="95"/>
                    </a:cubicBezTo>
                    <a:cubicBezTo>
                      <a:pt x="225" y="124"/>
                      <a:pt x="163" y="8"/>
                      <a:pt x="144" y="30"/>
                    </a:cubicBezTo>
                    <a:cubicBezTo>
                      <a:pt x="125" y="52"/>
                      <a:pt x="173" y="88"/>
                      <a:pt x="174" y="97"/>
                    </a:cubicBezTo>
                    <a:cubicBezTo>
                      <a:pt x="174" y="102"/>
                      <a:pt x="142" y="89"/>
                      <a:pt x="108" y="77"/>
                    </a:cubicBezTo>
                    <a:cubicBezTo>
                      <a:pt x="83" y="66"/>
                      <a:pt x="62" y="59"/>
                      <a:pt x="47" y="59"/>
                    </a:cubicBezTo>
                    <a:cubicBezTo>
                      <a:pt x="40" y="58"/>
                      <a:pt x="36" y="58"/>
                      <a:pt x="34" y="60"/>
                    </a:cubicBezTo>
                    <a:cubicBezTo>
                      <a:pt x="34" y="60"/>
                      <a:pt x="33" y="61"/>
                      <a:pt x="33" y="61"/>
                    </a:cubicBezTo>
                    <a:cubicBezTo>
                      <a:pt x="30" y="62"/>
                      <a:pt x="27" y="64"/>
                      <a:pt x="25" y="67"/>
                    </a:cubicBezTo>
                    <a:cubicBezTo>
                      <a:pt x="0" y="98"/>
                      <a:pt x="139" y="161"/>
                      <a:pt x="130" y="164"/>
                    </a:cubicBezTo>
                    <a:cubicBezTo>
                      <a:pt x="121" y="168"/>
                      <a:pt x="64" y="143"/>
                      <a:pt x="52" y="169"/>
                    </a:cubicBezTo>
                    <a:cubicBezTo>
                      <a:pt x="40" y="195"/>
                      <a:pt x="178" y="195"/>
                      <a:pt x="153" y="213"/>
                    </a:cubicBezTo>
                    <a:cubicBezTo>
                      <a:pt x="153" y="213"/>
                      <a:pt x="62" y="198"/>
                      <a:pt x="64" y="217"/>
                    </a:cubicBezTo>
                    <a:cubicBezTo>
                      <a:pt x="68" y="267"/>
                      <a:pt x="252" y="246"/>
                      <a:pt x="235" y="250"/>
                    </a:cubicBezTo>
                    <a:cubicBezTo>
                      <a:pt x="219" y="254"/>
                      <a:pt x="161" y="259"/>
                      <a:pt x="164" y="281"/>
                    </a:cubicBezTo>
                    <a:cubicBezTo>
                      <a:pt x="168" y="303"/>
                      <a:pt x="309" y="290"/>
                      <a:pt x="302" y="296"/>
                    </a:cubicBezTo>
                    <a:cubicBezTo>
                      <a:pt x="294" y="303"/>
                      <a:pt x="259" y="295"/>
                      <a:pt x="254" y="310"/>
                    </a:cubicBezTo>
                    <a:cubicBezTo>
                      <a:pt x="249" y="325"/>
                      <a:pt x="275" y="330"/>
                      <a:pt x="297" y="329"/>
                    </a:cubicBezTo>
                    <a:cubicBezTo>
                      <a:pt x="319" y="327"/>
                      <a:pt x="425" y="289"/>
                      <a:pt x="425" y="289"/>
                    </a:cubicBezTo>
                    <a:cubicBezTo>
                      <a:pt x="425" y="289"/>
                      <a:pt x="414" y="183"/>
                      <a:pt x="406" y="164"/>
                    </a:cubicBezTo>
                    <a:cubicBezTo>
                      <a:pt x="398" y="145"/>
                      <a:pt x="381" y="125"/>
                      <a:pt x="369" y="136"/>
                    </a:cubicBezTo>
                    <a:cubicBezTo>
                      <a:pt x="357" y="147"/>
                      <a:pt x="380" y="173"/>
                      <a:pt x="377" y="182"/>
                    </a:cubicBezTo>
                    <a:cubicBezTo>
                      <a:pt x="375" y="191"/>
                      <a:pt x="323" y="67"/>
                      <a:pt x="301" y="74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995"/>
              <p:cNvSpPr/>
              <p:nvPr/>
            </p:nvSpPr>
            <p:spPr bwMode="auto">
              <a:xfrm>
                <a:off x="3241" y="3712"/>
                <a:ext cx="557" cy="325"/>
              </a:xfrm>
              <a:custGeom>
                <a:avLst/>
                <a:gdLst>
                  <a:gd name="T0" fmla="*/ 557 w 557"/>
                  <a:gd name="T1" fmla="*/ 325 h 325"/>
                  <a:gd name="T2" fmla="*/ 501 w 557"/>
                  <a:gd name="T3" fmla="*/ 272 h 325"/>
                  <a:gd name="T4" fmla="*/ 453 w 557"/>
                  <a:gd name="T5" fmla="*/ 154 h 325"/>
                  <a:gd name="T6" fmla="*/ 488 w 557"/>
                  <a:gd name="T7" fmla="*/ 270 h 325"/>
                  <a:gd name="T8" fmla="*/ 362 w 557"/>
                  <a:gd name="T9" fmla="*/ 182 h 325"/>
                  <a:gd name="T10" fmla="*/ 310 w 557"/>
                  <a:gd name="T11" fmla="*/ 78 h 325"/>
                  <a:gd name="T12" fmla="*/ 342 w 557"/>
                  <a:gd name="T13" fmla="*/ 179 h 325"/>
                  <a:gd name="T14" fmla="*/ 278 w 557"/>
                  <a:gd name="T15" fmla="*/ 136 h 325"/>
                  <a:gd name="T16" fmla="*/ 214 w 557"/>
                  <a:gd name="T17" fmla="*/ 30 h 325"/>
                  <a:gd name="T18" fmla="*/ 256 w 557"/>
                  <a:gd name="T19" fmla="*/ 138 h 325"/>
                  <a:gd name="T20" fmla="*/ 0 w 557"/>
                  <a:gd name="T21" fmla="*/ 0 h 325"/>
                  <a:gd name="T22" fmla="*/ 246 w 557"/>
                  <a:gd name="T23" fmla="*/ 150 h 325"/>
                  <a:gd name="T24" fmla="*/ 139 w 557"/>
                  <a:gd name="T25" fmla="*/ 152 h 325"/>
                  <a:gd name="T26" fmla="*/ 266 w 557"/>
                  <a:gd name="T27" fmla="*/ 160 h 325"/>
                  <a:gd name="T28" fmla="*/ 326 w 557"/>
                  <a:gd name="T29" fmla="*/ 190 h 325"/>
                  <a:gd name="T30" fmla="*/ 168 w 557"/>
                  <a:gd name="T31" fmla="*/ 232 h 325"/>
                  <a:gd name="T32" fmla="*/ 357 w 557"/>
                  <a:gd name="T33" fmla="*/ 198 h 325"/>
                  <a:gd name="T34" fmla="*/ 470 w 557"/>
                  <a:gd name="T35" fmla="*/ 280 h 325"/>
                  <a:gd name="T36" fmla="*/ 301 w 557"/>
                  <a:gd name="T37" fmla="*/ 296 h 325"/>
                  <a:gd name="T38" fmla="*/ 493 w 557"/>
                  <a:gd name="T39" fmla="*/ 282 h 325"/>
                  <a:gd name="T40" fmla="*/ 557 w 557"/>
                  <a:gd name="T41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57" h="325">
                    <a:moveTo>
                      <a:pt x="557" y="325"/>
                    </a:moveTo>
                    <a:lnTo>
                      <a:pt x="501" y="272"/>
                    </a:lnTo>
                    <a:lnTo>
                      <a:pt x="453" y="154"/>
                    </a:lnTo>
                    <a:lnTo>
                      <a:pt x="488" y="270"/>
                    </a:lnTo>
                    <a:lnTo>
                      <a:pt x="362" y="182"/>
                    </a:lnTo>
                    <a:lnTo>
                      <a:pt x="310" y="78"/>
                    </a:lnTo>
                    <a:lnTo>
                      <a:pt x="342" y="179"/>
                    </a:lnTo>
                    <a:lnTo>
                      <a:pt x="278" y="136"/>
                    </a:lnTo>
                    <a:lnTo>
                      <a:pt x="214" y="30"/>
                    </a:lnTo>
                    <a:lnTo>
                      <a:pt x="256" y="138"/>
                    </a:lnTo>
                    <a:lnTo>
                      <a:pt x="0" y="0"/>
                    </a:lnTo>
                    <a:lnTo>
                      <a:pt x="246" y="150"/>
                    </a:lnTo>
                    <a:lnTo>
                      <a:pt x="139" y="152"/>
                    </a:lnTo>
                    <a:lnTo>
                      <a:pt x="266" y="160"/>
                    </a:lnTo>
                    <a:lnTo>
                      <a:pt x="326" y="190"/>
                    </a:lnTo>
                    <a:lnTo>
                      <a:pt x="168" y="232"/>
                    </a:lnTo>
                    <a:lnTo>
                      <a:pt x="357" y="198"/>
                    </a:lnTo>
                    <a:lnTo>
                      <a:pt x="470" y="280"/>
                    </a:lnTo>
                    <a:lnTo>
                      <a:pt x="301" y="296"/>
                    </a:lnTo>
                    <a:lnTo>
                      <a:pt x="493" y="282"/>
                    </a:lnTo>
                    <a:lnTo>
                      <a:pt x="557" y="325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996"/>
              <p:cNvSpPr/>
              <p:nvPr/>
            </p:nvSpPr>
            <p:spPr bwMode="auto">
              <a:xfrm>
                <a:off x="3943" y="3618"/>
                <a:ext cx="207" cy="347"/>
              </a:xfrm>
              <a:custGeom>
                <a:avLst/>
                <a:gdLst>
                  <a:gd name="T0" fmla="*/ 120 w 129"/>
                  <a:gd name="T1" fmla="*/ 125 h 217"/>
                  <a:gd name="T2" fmla="*/ 86 w 129"/>
                  <a:gd name="T3" fmla="*/ 217 h 217"/>
                  <a:gd name="T4" fmla="*/ 72 w 129"/>
                  <a:gd name="T5" fmla="*/ 141 h 217"/>
                  <a:gd name="T6" fmla="*/ 31 w 129"/>
                  <a:gd name="T7" fmla="*/ 34 h 217"/>
                  <a:gd name="T8" fmla="*/ 120 w 129"/>
                  <a:gd name="T9" fmla="*/ 125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9" h="217">
                    <a:moveTo>
                      <a:pt x="120" y="125"/>
                    </a:moveTo>
                    <a:cubicBezTo>
                      <a:pt x="129" y="154"/>
                      <a:pt x="86" y="217"/>
                      <a:pt x="86" y="217"/>
                    </a:cubicBezTo>
                    <a:cubicBezTo>
                      <a:pt x="86" y="217"/>
                      <a:pt x="80" y="184"/>
                      <a:pt x="72" y="141"/>
                    </a:cubicBezTo>
                    <a:cubicBezTo>
                      <a:pt x="65" y="97"/>
                      <a:pt x="0" y="77"/>
                      <a:pt x="31" y="34"/>
                    </a:cubicBezTo>
                    <a:cubicBezTo>
                      <a:pt x="57" y="0"/>
                      <a:pt x="112" y="99"/>
                      <a:pt x="120" y="12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997"/>
              <p:cNvSpPr/>
              <p:nvPr/>
            </p:nvSpPr>
            <p:spPr bwMode="auto">
              <a:xfrm>
                <a:off x="4105" y="3613"/>
                <a:ext cx="214" cy="368"/>
              </a:xfrm>
              <a:custGeom>
                <a:avLst/>
                <a:gdLst>
                  <a:gd name="T0" fmla="*/ 17 w 134"/>
                  <a:gd name="T1" fmla="*/ 131 h 230"/>
                  <a:gd name="T2" fmla="*/ 18 w 134"/>
                  <a:gd name="T3" fmla="*/ 230 h 230"/>
                  <a:gd name="T4" fmla="*/ 80 w 134"/>
                  <a:gd name="T5" fmla="*/ 141 h 230"/>
                  <a:gd name="T6" fmla="*/ 108 w 134"/>
                  <a:gd name="T7" fmla="*/ 37 h 230"/>
                  <a:gd name="T8" fmla="*/ 17 w 134"/>
                  <a:gd name="T9" fmla="*/ 131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4" h="230">
                    <a:moveTo>
                      <a:pt x="17" y="131"/>
                    </a:moveTo>
                    <a:cubicBezTo>
                      <a:pt x="0" y="155"/>
                      <a:pt x="18" y="230"/>
                      <a:pt x="18" y="230"/>
                    </a:cubicBezTo>
                    <a:cubicBezTo>
                      <a:pt x="18" y="230"/>
                      <a:pt x="58" y="180"/>
                      <a:pt x="80" y="141"/>
                    </a:cubicBezTo>
                    <a:cubicBezTo>
                      <a:pt x="102" y="103"/>
                      <a:pt x="134" y="84"/>
                      <a:pt x="108" y="37"/>
                    </a:cubicBezTo>
                    <a:cubicBezTo>
                      <a:pt x="87" y="0"/>
                      <a:pt x="33" y="109"/>
                      <a:pt x="17" y="13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998"/>
              <p:cNvSpPr/>
              <p:nvPr/>
            </p:nvSpPr>
            <p:spPr bwMode="auto">
              <a:xfrm>
                <a:off x="3716" y="3925"/>
                <a:ext cx="376" cy="134"/>
              </a:xfrm>
              <a:custGeom>
                <a:avLst/>
                <a:gdLst>
                  <a:gd name="T0" fmla="*/ 149 w 235"/>
                  <a:gd name="T1" fmla="*/ 80 h 84"/>
                  <a:gd name="T2" fmla="*/ 235 w 235"/>
                  <a:gd name="T3" fmla="*/ 33 h 84"/>
                  <a:gd name="T4" fmla="*/ 128 w 235"/>
                  <a:gd name="T5" fmla="*/ 21 h 84"/>
                  <a:gd name="T6" fmla="*/ 23 w 235"/>
                  <a:gd name="T7" fmla="*/ 45 h 84"/>
                  <a:gd name="T8" fmla="*/ 149 w 235"/>
                  <a:gd name="T9" fmla="*/ 8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149" y="80"/>
                    </a:moveTo>
                    <a:cubicBezTo>
                      <a:pt x="179" y="84"/>
                      <a:pt x="235" y="33"/>
                      <a:pt x="235" y="33"/>
                    </a:cubicBezTo>
                    <a:cubicBezTo>
                      <a:pt x="235" y="33"/>
                      <a:pt x="172" y="22"/>
                      <a:pt x="128" y="21"/>
                    </a:cubicBezTo>
                    <a:cubicBezTo>
                      <a:pt x="84" y="20"/>
                      <a:pt x="52" y="0"/>
                      <a:pt x="23" y="45"/>
                    </a:cubicBezTo>
                    <a:cubicBezTo>
                      <a:pt x="0" y="82"/>
                      <a:pt x="122" y="77"/>
                      <a:pt x="149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999"/>
              <p:cNvSpPr/>
              <p:nvPr/>
            </p:nvSpPr>
            <p:spPr bwMode="auto">
              <a:xfrm>
                <a:off x="4129" y="3846"/>
                <a:ext cx="292" cy="178"/>
              </a:xfrm>
              <a:custGeom>
                <a:avLst/>
                <a:gdLst>
                  <a:gd name="T0" fmla="*/ 101 w 183"/>
                  <a:gd name="T1" fmla="*/ 104 h 111"/>
                  <a:gd name="T2" fmla="*/ 0 w 183"/>
                  <a:gd name="T3" fmla="*/ 81 h 111"/>
                  <a:gd name="T4" fmla="*/ 77 w 183"/>
                  <a:gd name="T5" fmla="*/ 54 h 111"/>
                  <a:gd name="T6" fmla="*/ 159 w 183"/>
                  <a:gd name="T7" fmla="*/ 25 h 111"/>
                  <a:gd name="T8" fmla="*/ 101 w 183"/>
                  <a:gd name="T9" fmla="*/ 10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11">
                    <a:moveTo>
                      <a:pt x="101" y="104"/>
                    </a:moveTo>
                    <a:cubicBezTo>
                      <a:pt x="57" y="111"/>
                      <a:pt x="0" y="81"/>
                      <a:pt x="0" y="81"/>
                    </a:cubicBezTo>
                    <a:cubicBezTo>
                      <a:pt x="0" y="81"/>
                      <a:pt x="33" y="61"/>
                      <a:pt x="77" y="54"/>
                    </a:cubicBezTo>
                    <a:cubicBezTo>
                      <a:pt x="121" y="47"/>
                      <a:pt x="143" y="0"/>
                      <a:pt x="159" y="25"/>
                    </a:cubicBezTo>
                    <a:cubicBezTo>
                      <a:pt x="183" y="61"/>
                      <a:pt x="144" y="97"/>
                      <a:pt x="101" y="10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1000"/>
              <p:cNvSpPr/>
              <p:nvPr/>
            </p:nvSpPr>
            <p:spPr bwMode="auto">
              <a:xfrm>
                <a:off x="4086" y="3709"/>
                <a:ext cx="335" cy="272"/>
              </a:xfrm>
              <a:custGeom>
                <a:avLst/>
                <a:gdLst>
                  <a:gd name="T0" fmla="*/ 124 w 210"/>
                  <a:gd name="T1" fmla="*/ 137 h 170"/>
                  <a:gd name="T2" fmla="*/ 0 w 210"/>
                  <a:gd name="T3" fmla="*/ 170 h 170"/>
                  <a:gd name="T4" fmla="*/ 89 w 210"/>
                  <a:gd name="T5" fmla="*/ 97 h 170"/>
                  <a:gd name="T6" fmla="*/ 164 w 210"/>
                  <a:gd name="T7" fmla="*/ 19 h 170"/>
                  <a:gd name="T8" fmla="*/ 124 w 210"/>
                  <a:gd name="T9" fmla="*/ 137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124" y="137"/>
                    </a:moveTo>
                    <a:cubicBezTo>
                      <a:pt x="86" y="161"/>
                      <a:pt x="0" y="170"/>
                      <a:pt x="0" y="170"/>
                    </a:cubicBezTo>
                    <a:cubicBezTo>
                      <a:pt x="0" y="170"/>
                      <a:pt x="51" y="121"/>
                      <a:pt x="89" y="97"/>
                    </a:cubicBezTo>
                    <a:cubicBezTo>
                      <a:pt x="126" y="74"/>
                      <a:pt x="131" y="0"/>
                      <a:pt x="164" y="19"/>
                    </a:cubicBezTo>
                    <a:cubicBezTo>
                      <a:pt x="210" y="46"/>
                      <a:pt x="161" y="114"/>
                      <a:pt x="124" y="13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1001"/>
              <p:cNvSpPr/>
              <p:nvPr/>
            </p:nvSpPr>
            <p:spPr bwMode="auto">
              <a:xfrm>
                <a:off x="4121" y="3795"/>
                <a:ext cx="233" cy="173"/>
              </a:xfrm>
              <a:custGeom>
                <a:avLst/>
                <a:gdLst>
                  <a:gd name="T0" fmla="*/ 5 w 146"/>
                  <a:gd name="T1" fmla="*/ 108 h 108"/>
                  <a:gd name="T2" fmla="*/ 49 w 146"/>
                  <a:gd name="T3" fmla="*/ 98 h 108"/>
                  <a:gd name="T4" fmla="*/ 78 w 146"/>
                  <a:gd name="T5" fmla="*/ 90 h 108"/>
                  <a:gd name="T6" fmla="*/ 102 w 146"/>
                  <a:gd name="T7" fmla="*/ 72 h 108"/>
                  <a:gd name="T8" fmla="*/ 70 w 146"/>
                  <a:gd name="T9" fmla="*/ 80 h 108"/>
                  <a:gd name="T10" fmla="*/ 146 w 146"/>
                  <a:gd name="T11" fmla="*/ 0 h 108"/>
                  <a:gd name="T12" fmla="*/ 76 w 146"/>
                  <a:gd name="T13" fmla="*/ 63 h 108"/>
                  <a:gd name="T14" fmla="*/ 56 w 146"/>
                  <a:gd name="T15" fmla="*/ 78 h 108"/>
                  <a:gd name="T16" fmla="*/ 118 w 146"/>
                  <a:gd name="T17" fmla="*/ 16 h 108"/>
                  <a:gd name="T18" fmla="*/ 73 w 146"/>
                  <a:gd name="T19" fmla="*/ 52 h 108"/>
                  <a:gd name="T20" fmla="*/ 34 w 146"/>
                  <a:gd name="T21" fmla="*/ 79 h 108"/>
                  <a:gd name="T22" fmla="*/ 0 w 146"/>
                  <a:gd name="T23" fmla="*/ 104 h 108"/>
                  <a:gd name="T24" fmla="*/ 5 w 146"/>
                  <a:gd name="T2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8">
                    <a:moveTo>
                      <a:pt x="5" y="108"/>
                    </a:moveTo>
                    <a:cubicBezTo>
                      <a:pt x="5" y="108"/>
                      <a:pt x="29" y="105"/>
                      <a:pt x="49" y="98"/>
                    </a:cubicBezTo>
                    <a:cubicBezTo>
                      <a:pt x="58" y="95"/>
                      <a:pt x="74" y="92"/>
                      <a:pt x="78" y="90"/>
                    </a:cubicBezTo>
                    <a:cubicBezTo>
                      <a:pt x="90" y="86"/>
                      <a:pt x="102" y="72"/>
                      <a:pt x="102" y="72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0" y="80"/>
                      <a:pt x="144" y="8"/>
                      <a:pt x="146" y="0"/>
                    </a:cubicBezTo>
                    <a:cubicBezTo>
                      <a:pt x="146" y="0"/>
                      <a:pt x="94" y="49"/>
                      <a:pt x="76" y="63"/>
                    </a:cubicBezTo>
                    <a:cubicBezTo>
                      <a:pt x="72" y="66"/>
                      <a:pt x="56" y="78"/>
                      <a:pt x="56" y="78"/>
                    </a:cubicBezTo>
                    <a:cubicBezTo>
                      <a:pt x="118" y="16"/>
                      <a:pt x="118" y="16"/>
                      <a:pt x="118" y="16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34" y="79"/>
                      <a:pt x="34" y="79"/>
                      <a:pt x="34" y="79"/>
                    </a:cubicBezTo>
                    <a:cubicBezTo>
                      <a:pt x="0" y="104"/>
                      <a:pt x="0" y="104"/>
                      <a:pt x="0" y="104"/>
                    </a:cubicBezTo>
                    <a:lnTo>
                      <a:pt x="5" y="108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1002"/>
              <p:cNvSpPr/>
              <p:nvPr/>
            </p:nvSpPr>
            <p:spPr bwMode="auto">
              <a:xfrm>
                <a:off x="3993" y="3613"/>
                <a:ext cx="180" cy="341"/>
              </a:xfrm>
              <a:custGeom>
                <a:avLst/>
                <a:gdLst>
                  <a:gd name="T0" fmla="*/ 108 w 113"/>
                  <a:gd name="T1" fmla="*/ 132 h 213"/>
                  <a:gd name="T2" fmla="*/ 53 w 113"/>
                  <a:gd name="T3" fmla="*/ 213 h 213"/>
                  <a:gd name="T4" fmla="*/ 58 w 113"/>
                  <a:gd name="T5" fmla="*/ 136 h 213"/>
                  <a:gd name="T6" fmla="*/ 52 w 113"/>
                  <a:gd name="T7" fmla="*/ 9 h 213"/>
                  <a:gd name="T8" fmla="*/ 108 w 113"/>
                  <a:gd name="T9" fmla="*/ 13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" h="213">
                    <a:moveTo>
                      <a:pt x="108" y="132"/>
                    </a:moveTo>
                    <a:cubicBezTo>
                      <a:pt x="110" y="161"/>
                      <a:pt x="53" y="213"/>
                      <a:pt x="53" y="213"/>
                    </a:cubicBezTo>
                    <a:cubicBezTo>
                      <a:pt x="53" y="213"/>
                      <a:pt x="55" y="180"/>
                      <a:pt x="58" y="136"/>
                    </a:cubicBezTo>
                    <a:cubicBezTo>
                      <a:pt x="61" y="91"/>
                      <a:pt x="0" y="16"/>
                      <a:pt x="52" y="9"/>
                    </a:cubicBezTo>
                    <a:cubicBezTo>
                      <a:pt x="113" y="0"/>
                      <a:pt x="107" y="105"/>
                      <a:pt x="108" y="13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1003"/>
              <p:cNvSpPr/>
              <p:nvPr/>
            </p:nvSpPr>
            <p:spPr bwMode="auto">
              <a:xfrm>
                <a:off x="4119" y="3990"/>
                <a:ext cx="285" cy="205"/>
              </a:xfrm>
              <a:custGeom>
                <a:avLst/>
                <a:gdLst>
                  <a:gd name="T0" fmla="*/ 43 w 178"/>
                  <a:gd name="T1" fmla="*/ 88 h 128"/>
                  <a:gd name="T2" fmla="*/ 0 w 178"/>
                  <a:gd name="T3" fmla="*/ 0 h 128"/>
                  <a:gd name="T4" fmla="*/ 65 w 178"/>
                  <a:gd name="T5" fmla="*/ 43 h 128"/>
                  <a:gd name="T6" fmla="*/ 170 w 178"/>
                  <a:gd name="T7" fmla="*/ 86 h 128"/>
                  <a:gd name="T8" fmla="*/ 43 w 178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" h="128">
                    <a:moveTo>
                      <a:pt x="43" y="88"/>
                    </a:moveTo>
                    <a:cubicBezTo>
                      <a:pt x="17" y="75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3"/>
                    </a:cubicBezTo>
                    <a:cubicBezTo>
                      <a:pt x="102" y="67"/>
                      <a:pt x="161" y="34"/>
                      <a:pt x="170" y="86"/>
                    </a:cubicBezTo>
                    <a:cubicBezTo>
                      <a:pt x="178" y="128"/>
                      <a:pt x="68" y="100"/>
                      <a:pt x="43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1004"/>
              <p:cNvSpPr/>
              <p:nvPr/>
            </p:nvSpPr>
            <p:spPr bwMode="auto">
              <a:xfrm>
                <a:off x="3761" y="3747"/>
                <a:ext cx="286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3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7" y="62"/>
                      <a:pt x="18" y="94"/>
                      <a:pt x="8" y="43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1005"/>
              <p:cNvSpPr/>
              <p:nvPr/>
            </p:nvSpPr>
            <p:spPr bwMode="auto">
              <a:xfrm>
                <a:off x="4063" y="3672"/>
                <a:ext cx="90" cy="243"/>
              </a:xfrm>
              <a:custGeom>
                <a:avLst/>
                <a:gdLst>
                  <a:gd name="T0" fmla="*/ 23 w 56"/>
                  <a:gd name="T1" fmla="*/ 152 h 152"/>
                  <a:gd name="T2" fmla="*/ 54 w 56"/>
                  <a:gd name="T3" fmla="*/ 104 h 152"/>
                  <a:gd name="T4" fmla="*/ 46 w 56"/>
                  <a:gd name="T5" fmla="*/ 46 h 152"/>
                  <a:gd name="T6" fmla="*/ 40 w 56"/>
                  <a:gd name="T7" fmla="*/ 86 h 152"/>
                  <a:gd name="T8" fmla="*/ 31 w 56"/>
                  <a:gd name="T9" fmla="*/ 18 h 152"/>
                  <a:gd name="T10" fmla="*/ 33 w 56"/>
                  <a:gd name="T11" fmla="*/ 75 h 152"/>
                  <a:gd name="T12" fmla="*/ 13 w 56"/>
                  <a:gd name="T13" fmla="*/ 0 h 152"/>
                  <a:gd name="T14" fmla="*/ 35 w 56"/>
                  <a:gd name="T15" fmla="*/ 107 h 152"/>
                  <a:gd name="T16" fmla="*/ 10 w 56"/>
                  <a:gd name="T17" fmla="*/ 28 h 152"/>
                  <a:gd name="T18" fmla="*/ 18 w 56"/>
                  <a:gd name="T19" fmla="*/ 71 h 152"/>
                  <a:gd name="T20" fmla="*/ 0 w 56"/>
                  <a:gd name="T21" fmla="*/ 23 h 152"/>
                  <a:gd name="T22" fmla="*/ 25 w 56"/>
                  <a:gd name="T23" fmla="*/ 116 h 152"/>
                  <a:gd name="T24" fmla="*/ 23 w 56"/>
                  <a:gd name="T25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152">
                    <a:moveTo>
                      <a:pt x="23" y="152"/>
                    </a:moveTo>
                    <a:cubicBezTo>
                      <a:pt x="23" y="152"/>
                      <a:pt x="52" y="123"/>
                      <a:pt x="54" y="104"/>
                    </a:cubicBezTo>
                    <a:cubicBezTo>
                      <a:pt x="56" y="85"/>
                      <a:pt x="46" y="46"/>
                      <a:pt x="46" y="46"/>
                    </a:cubicBezTo>
                    <a:cubicBezTo>
                      <a:pt x="40" y="86"/>
                      <a:pt x="40" y="86"/>
                      <a:pt x="40" y="86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35" y="107"/>
                      <a:pt x="35" y="107"/>
                      <a:pt x="35" y="107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8" y="71"/>
                      <a:pt x="18" y="71"/>
                      <a:pt x="18" y="7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28" y="94"/>
                      <a:pt x="25" y="116"/>
                    </a:cubicBezTo>
                    <a:cubicBezTo>
                      <a:pt x="21" y="142"/>
                      <a:pt x="23" y="152"/>
                      <a:pt x="23" y="15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1006"/>
              <p:cNvSpPr/>
              <p:nvPr/>
            </p:nvSpPr>
            <p:spPr bwMode="auto">
              <a:xfrm>
                <a:off x="3868" y="3696"/>
                <a:ext cx="216" cy="258"/>
              </a:xfrm>
              <a:custGeom>
                <a:avLst/>
                <a:gdLst>
                  <a:gd name="T0" fmla="*/ 111 w 135"/>
                  <a:gd name="T1" fmla="*/ 60 h 161"/>
                  <a:gd name="T2" fmla="*/ 128 w 135"/>
                  <a:gd name="T3" fmla="*/ 161 h 161"/>
                  <a:gd name="T4" fmla="*/ 75 w 135"/>
                  <a:gd name="T5" fmla="*/ 100 h 161"/>
                  <a:gd name="T6" fmla="*/ 17 w 135"/>
                  <a:gd name="T7" fmla="*/ 36 h 161"/>
                  <a:gd name="T8" fmla="*/ 111 w 135"/>
                  <a:gd name="T9" fmla="*/ 6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111" y="60"/>
                    </a:moveTo>
                    <a:cubicBezTo>
                      <a:pt x="135" y="97"/>
                      <a:pt x="128" y="161"/>
                      <a:pt x="128" y="161"/>
                    </a:cubicBezTo>
                    <a:cubicBezTo>
                      <a:pt x="128" y="161"/>
                      <a:pt x="98" y="138"/>
                      <a:pt x="75" y="100"/>
                    </a:cubicBezTo>
                    <a:cubicBezTo>
                      <a:pt x="51" y="63"/>
                      <a:pt x="0" y="60"/>
                      <a:pt x="17" y="36"/>
                    </a:cubicBezTo>
                    <a:cubicBezTo>
                      <a:pt x="41" y="0"/>
                      <a:pt x="88" y="22"/>
                      <a:pt x="111" y="6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1007"/>
              <p:cNvSpPr/>
              <p:nvPr/>
            </p:nvSpPr>
            <p:spPr bwMode="auto">
              <a:xfrm>
                <a:off x="3924" y="3762"/>
                <a:ext cx="146" cy="164"/>
              </a:xfrm>
              <a:custGeom>
                <a:avLst/>
                <a:gdLst>
                  <a:gd name="T0" fmla="*/ 91 w 91"/>
                  <a:gd name="T1" fmla="*/ 97 h 103"/>
                  <a:gd name="T2" fmla="*/ 84 w 91"/>
                  <a:gd name="T3" fmla="*/ 58 h 103"/>
                  <a:gd name="T4" fmla="*/ 57 w 91"/>
                  <a:gd name="T5" fmla="*/ 9 h 103"/>
                  <a:gd name="T6" fmla="*/ 67 w 91"/>
                  <a:gd name="T7" fmla="*/ 38 h 103"/>
                  <a:gd name="T8" fmla="*/ 33 w 91"/>
                  <a:gd name="T9" fmla="*/ 0 h 103"/>
                  <a:gd name="T10" fmla="*/ 67 w 91"/>
                  <a:gd name="T11" fmla="*/ 53 h 103"/>
                  <a:gd name="T12" fmla="*/ 14 w 91"/>
                  <a:gd name="T13" fmla="*/ 0 h 103"/>
                  <a:gd name="T14" fmla="*/ 42 w 91"/>
                  <a:gd name="T15" fmla="*/ 39 h 103"/>
                  <a:gd name="T16" fmla="*/ 0 w 91"/>
                  <a:gd name="T17" fmla="*/ 13 h 103"/>
                  <a:gd name="T18" fmla="*/ 60 w 91"/>
                  <a:gd name="T19" fmla="*/ 60 h 103"/>
                  <a:gd name="T20" fmla="*/ 84 w 91"/>
                  <a:gd name="T21" fmla="*/ 103 h 103"/>
                  <a:gd name="T22" fmla="*/ 91 w 91"/>
                  <a:gd name="T23" fmla="*/ 97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103">
                    <a:moveTo>
                      <a:pt x="91" y="97"/>
                    </a:moveTo>
                    <a:cubicBezTo>
                      <a:pt x="91" y="97"/>
                      <a:pt x="89" y="72"/>
                      <a:pt x="84" y="58"/>
                    </a:cubicBezTo>
                    <a:cubicBezTo>
                      <a:pt x="78" y="45"/>
                      <a:pt x="57" y="9"/>
                      <a:pt x="57" y="9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65" y="51"/>
                      <a:pt x="67" y="53"/>
                    </a:cubicBezTo>
                    <a:cubicBezTo>
                      <a:pt x="69" y="56"/>
                      <a:pt x="14" y="0"/>
                      <a:pt x="14" y="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3" y="52"/>
                      <a:pt x="60" y="60"/>
                    </a:cubicBezTo>
                    <a:cubicBezTo>
                      <a:pt x="67" y="67"/>
                      <a:pt x="84" y="103"/>
                      <a:pt x="84" y="103"/>
                    </a:cubicBezTo>
                    <a:lnTo>
                      <a:pt x="91" y="9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1008"/>
              <p:cNvSpPr/>
              <p:nvPr/>
            </p:nvSpPr>
            <p:spPr bwMode="auto">
              <a:xfrm>
                <a:off x="4103" y="3968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7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5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7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1009"/>
              <p:cNvSpPr/>
              <p:nvPr/>
            </p:nvSpPr>
            <p:spPr bwMode="auto">
              <a:xfrm>
                <a:off x="4103" y="3979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6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4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6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1010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1011"/>
              <p:cNvSpPr/>
              <p:nvPr/>
            </p:nvSpPr>
            <p:spPr bwMode="auto">
              <a:xfrm>
                <a:off x="3855" y="3984"/>
                <a:ext cx="239" cy="342"/>
              </a:xfrm>
              <a:custGeom>
                <a:avLst/>
                <a:gdLst>
                  <a:gd name="T0" fmla="*/ 70 w 149"/>
                  <a:gd name="T1" fmla="*/ 76 h 214"/>
                  <a:gd name="T2" fmla="*/ 149 w 149"/>
                  <a:gd name="T3" fmla="*/ 0 h 214"/>
                  <a:gd name="T4" fmla="*/ 121 w 149"/>
                  <a:gd name="T5" fmla="*/ 97 h 214"/>
                  <a:gd name="T6" fmla="*/ 44 w 149"/>
                  <a:gd name="T7" fmla="*/ 196 h 214"/>
                  <a:gd name="T8" fmla="*/ 70 w 149"/>
                  <a:gd name="T9" fmla="*/ 76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214">
                    <a:moveTo>
                      <a:pt x="70" y="76"/>
                    </a:moveTo>
                    <a:cubicBezTo>
                      <a:pt x="98" y="41"/>
                      <a:pt x="149" y="0"/>
                      <a:pt x="149" y="0"/>
                    </a:cubicBezTo>
                    <a:cubicBezTo>
                      <a:pt x="149" y="0"/>
                      <a:pt x="149" y="62"/>
                      <a:pt x="121" y="97"/>
                    </a:cubicBezTo>
                    <a:cubicBezTo>
                      <a:pt x="93" y="131"/>
                      <a:pt x="68" y="214"/>
                      <a:pt x="44" y="196"/>
                    </a:cubicBezTo>
                    <a:cubicBezTo>
                      <a:pt x="0" y="164"/>
                      <a:pt x="43" y="110"/>
                      <a:pt x="70" y="7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1012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1013"/>
              <p:cNvSpPr/>
              <p:nvPr/>
            </p:nvSpPr>
            <p:spPr bwMode="auto">
              <a:xfrm>
                <a:off x="3753" y="4000"/>
                <a:ext cx="323" cy="262"/>
              </a:xfrm>
              <a:custGeom>
                <a:avLst/>
                <a:gdLst>
                  <a:gd name="T0" fmla="*/ 100 w 202"/>
                  <a:gd name="T1" fmla="*/ 38 h 164"/>
                  <a:gd name="T2" fmla="*/ 202 w 202"/>
                  <a:gd name="T3" fmla="*/ 0 h 164"/>
                  <a:gd name="T4" fmla="*/ 138 w 202"/>
                  <a:gd name="T5" fmla="*/ 78 h 164"/>
                  <a:gd name="T6" fmla="*/ 27 w 202"/>
                  <a:gd name="T7" fmla="*/ 138 h 164"/>
                  <a:gd name="T8" fmla="*/ 100 w 202"/>
                  <a:gd name="T9" fmla="*/ 38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0" y="38"/>
                    </a:moveTo>
                    <a:cubicBezTo>
                      <a:pt x="139" y="18"/>
                      <a:pt x="202" y="0"/>
                      <a:pt x="202" y="0"/>
                    </a:cubicBezTo>
                    <a:cubicBezTo>
                      <a:pt x="202" y="0"/>
                      <a:pt x="177" y="57"/>
                      <a:pt x="138" y="78"/>
                    </a:cubicBezTo>
                    <a:cubicBezTo>
                      <a:pt x="99" y="98"/>
                      <a:pt x="42" y="164"/>
                      <a:pt x="27" y="138"/>
                    </a:cubicBezTo>
                    <a:cubicBezTo>
                      <a:pt x="0" y="91"/>
                      <a:pt x="61" y="59"/>
                      <a:pt x="100" y="3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1014"/>
              <p:cNvSpPr/>
              <p:nvPr/>
            </p:nvSpPr>
            <p:spPr bwMode="auto">
              <a:xfrm>
                <a:off x="3844" y="4011"/>
                <a:ext cx="219" cy="154"/>
              </a:xfrm>
              <a:custGeom>
                <a:avLst/>
                <a:gdLst>
                  <a:gd name="T0" fmla="*/ 134 w 137"/>
                  <a:gd name="T1" fmla="*/ 0 h 96"/>
                  <a:gd name="T2" fmla="*/ 94 w 137"/>
                  <a:gd name="T3" fmla="*/ 16 h 96"/>
                  <a:gd name="T4" fmla="*/ 48 w 137"/>
                  <a:gd name="T5" fmla="*/ 39 h 96"/>
                  <a:gd name="T6" fmla="*/ 86 w 137"/>
                  <a:gd name="T7" fmla="*/ 26 h 96"/>
                  <a:gd name="T8" fmla="*/ 21 w 137"/>
                  <a:gd name="T9" fmla="*/ 63 h 96"/>
                  <a:gd name="T10" fmla="*/ 69 w 137"/>
                  <a:gd name="T11" fmla="*/ 41 h 96"/>
                  <a:gd name="T12" fmla="*/ 0 w 137"/>
                  <a:gd name="T13" fmla="*/ 96 h 96"/>
                  <a:gd name="T14" fmla="*/ 87 w 137"/>
                  <a:gd name="T15" fmla="*/ 41 h 96"/>
                  <a:gd name="T16" fmla="*/ 46 w 137"/>
                  <a:gd name="T17" fmla="*/ 87 h 96"/>
                  <a:gd name="T18" fmla="*/ 99 w 137"/>
                  <a:gd name="T19" fmla="*/ 40 h 96"/>
                  <a:gd name="T20" fmla="*/ 82 w 137"/>
                  <a:gd name="T21" fmla="*/ 65 h 96"/>
                  <a:gd name="T22" fmla="*/ 125 w 137"/>
                  <a:gd name="T23" fmla="*/ 19 h 96"/>
                  <a:gd name="T24" fmla="*/ 137 w 137"/>
                  <a:gd name="T25" fmla="*/ 6 h 96"/>
                  <a:gd name="T26" fmla="*/ 134 w 137"/>
                  <a:gd name="T27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134" y="0"/>
                    </a:moveTo>
                    <a:cubicBezTo>
                      <a:pt x="134" y="0"/>
                      <a:pt x="103" y="12"/>
                      <a:pt x="94" y="16"/>
                    </a:cubicBezTo>
                    <a:cubicBezTo>
                      <a:pt x="86" y="20"/>
                      <a:pt x="48" y="39"/>
                      <a:pt x="48" y="39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21" y="63"/>
                      <a:pt x="21" y="63"/>
                      <a:pt x="21" y="63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37" y="6"/>
                      <a:pt x="137" y="6"/>
                      <a:pt x="137" y="6"/>
                    </a:cubicBez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1015"/>
              <p:cNvSpPr/>
              <p:nvPr/>
            </p:nvSpPr>
            <p:spPr bwMode="auto">
              <a:xfrm>
                <a:off x="4058" y="4006"/>
                <a:ext cx="167" cy="330"/>
              </a:xfrm>
              <a:custGeom>
                <a:avLst/>
                <a:gdLst>
                  <a:gd name="T0" fmla="*/ 74 w 104"/>
                  <a:gd name="T1" fmla="*/ 66 h 206"/>
                  <a:gd name="T2" fmla="*/ 0 w 104"/>
                  <a:gd name="T3" fmla="*/ 0 h 206"/>
                  <a:gd name="T4" fmla="*/ 25 w 104"/>
                  <a:gd name="T5" fmla="*/ 75 h 206"/>
                  <a:gd name="T6" fmla="*/ 62 w 104"/>
                  <a:gd name="T7" fmla="*/ 197 h 206"/>
                  <a:gd name="T8" fmla="*/ 74 w 104"/>
                  <a:gd name="T9" fmla="*/ 6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74" y="66"/>
                    </a:moveTo>
                    <a:cubicBezTo>
                      <a:pt x="68" y="36"/>
                      <a:pt x="0" y="0"/>
                      <a:pt x="0" y="0"/>
                    </a:cubicBezTo>
                    <a:cubicBezTo>
                      <a:pt x="0" y="0"/>
                      <a:pt x="11" y="32"/>
                      <a:pt x="25" y="75"/>
                    </a:cubicBezTo>
                    <a:cubicBezTo>
                      <a:pt x="39" y="117"/>
                      <a:pt x="11" y="185"/>
                      <a:pt x="62" y="197"/>
                    </a:cubicBezTo>
                    <a:cubicBezTo>
                      <a:pt x="104" y="206"/>
                      <a:pt x="80" y="92"/>
                      <a:pt x="74" y="6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Freeform 1016"/>
              <p:cNvSpPr/>
              <p:nvPr/>
            </p:nvSpPr>
            <p:spPr bwMode="auto">
              <a:xfrm>
                <a:off x="4025" y="4022"/>
                <a:ext cx="153" cy="293"/>
              </a:xfrm>
              <a:custGeom>
                <a:avLst/>
                <a:gdLst>
                  <a:gd name="T0" fmla="*/ 0 w 96"/>
                  <a:gd name="T1" fmla="*/ 95 h 183"/>
                  <a:gd name="T2" fmla="*/ 39 w 96"/>
                  <a:gd name="T3" fmla="*/ 0 h 183"/>
                  <a:gd name="T4" fmla="*/ 53 w 96"/>
                  <a:gd name="T5" fmla="*/ 80 h 183"/>
                  <a:gd name="T6" fmla="*/ 69 w 96"/>
                  <a:gd name="T7" fmla="*/ 165 h 183"/>
                  <a:gd name="T8" fmla="*/ 0 w 96"/>
                  <a:gd name="T9" fmla="*/ 95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0" y="95"/>
                    </a:moveTo>
                    <a:cubicBezTo>
                      <a:pt x="0" y="51"/>
                      <a:pt x="39" y="0"/>
                      <a:pt x="39" y="0"/>
                    </a:cubicBezTo>
                    <a:cubicBezTo>
                      <a:pt x="39" y="0"/>
                      <a:pt x="53" y="36"/>
                      <a:pt x="53" y="80"/>
                    </a:cubicBezTo>
                    <a:cubicBezTo>
                      <a:pt x="53" y="124"/>
                      <a:pt x="96" y="153"/>
                      <a:pt x="69" y="165"/>
                    </a:cubicBezTo>
                    <a:cubicBezTo>
                      <a:pt x="29" y="183"/>
                      <a:pt x="0" y="139"/>
                      <a:pt x="0" y="9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Freeform 1017"/>
              <p:cNvSpPr/>
              <p:nvPr/>
            </p:nvSpPr>
            <p:spPr bwMode="auto">
              <a:xfrm>
                <a:off x="4050" y="4050"/>
                <a:ext cx="53" cy="160"/>
              </a:xfrm>
              <a:custGeom>
                <a:avLst/>
                <a:gdLst>
                  <a:gd name="T0" fmla="*/ 23 w 33"/>
                  <a:gd name="T1" fmla="*/ 0 h 100"/>
                  <a:gd name="T2" fmla="*/ 29 w 33"/>
                  <a:gd name="T3" fmla="*/ 42 h 100"/>
                  <a:gd name="T4" fmla="*/ 33 w 33"/>
                  <a:gd name="T5" fmla="*/ 67 h 100"/>
                  <a:gd name="T6" fmla="*/ 23 w 33"/>
                  <a:gd name="T7" fmla="*/ 34 h 100"/>
                  <a:gd name="T8" fmla="*/ 26 w 33"/>
                  <a:gd name="T9" fmla="*/ 100 h 100"/>
                  <a:gd name="T10" fmla="*/ 21 w 33"/>
                  <a:gd name="T11" fmla="*/ 50 h 100"/>
                  <a:gd name="T12" fmla="*/ 15 w 33"/>
                  <a:gd name="T13" fmla="*/ 76 h 100"/>
                  <a:gd name="T14" fmla="*/ 15 w 33"/>
                  <a:gd name="T15" fmla="*/ 26 h 100"/>
                  <a:gd name="T16" fmla="*/ 15 w 33"/>
                  <a:gd name="T17" fmla="*/ 55 h 100"/>
                  <a:gd name="T18" fmla="*/ 15 w 33"/>
                  <a:gd name="T19" fmla="*/ 29 h 100"/>
                  <a:gd name="T20" fmla="*/ 0 w 33"/>
                  <a:gd name="T21" fmla="*/ 71 h 100"/>
                  <a:gd name="T22" fmla="*/ 5 w 33"/>
                  <a:gd name="T23" fmla="*/ 29 h 100"/>
                  <a:gd name="T24" fmla="*/ 23 w 33"/>
                  <a:gd name="T2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100">
                    <a:moveTo>
                      <a:pt x="23" y="0"/>
                    </a:moveTo>
                    <a:cubicBezTo>
                      <a:pt x="23" y="0"/>
                      <a:pt x="27" y="34"/>
                      <a:pt x="29" y="42"/>
                    </a:cubicBezTo>
                    <a:cubicBezTo>
                      <a:pt x="30" y="49"/>
                      <a:pt x="33" y="67"/>
                      <a:pt x="33" y="67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1" y="50"/>
                      <a:pt x="21" y="50"/>
                      <a:pt x="21" y="50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1"/>
                      <a:pt x="0" y="42"/>
                      <a:pt x="5" y="29"/>
                    </a:cubicBezTo>
                    <a:cubicBezTo>
                      <a:pt x="11" y="17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Freeform 1018"/>
              <p:cNvSpPr/>
              <p:nvPr/>
            </p:nvSpPr>
            <p:spPr bwMode="auto">
              <a:xfrm>
                <a:off x="4092" y="3989"/>
                <a:ext cx="230" cy="337"/>
              </a:xfrm>
              <a:custGeom>
                <a:avLst/>
                <a:gdLst>
                  <a:gd name="T0" fmla="*/ 26 w 144"/>
                  <a:gd name="T1" fmla="*/ 105 h 211"/>
                  <a:gd name="T2" fmla="*/ 0 w 144"/>
                  <a:gd name="T3" fmla="*/ 0 h 211"/>
                  <a:gd name="T4" fmla="*/ 70 w 144"/>
                  <a:gd name="T5" fmla="*/ 72 h 211"/>
                  <a:gd name="T6" fmla="*/ 117 w 144"/>
                  <a:gd name="T7" fmla="*/ 189 h 211"/>
                  <a:gd name="T8" fmla="*/ 26 w 144"/>
                  <a:gd name="T9" fmla="*/ 105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26" y="105"/>
                    </a:moveTo>
                    <a:cubicBezTo>
                      <a:pt x="10" y="64"/>
                      <a:pt x="0" y="0"/>
                      <a:pt x="0" y="0"/>
                    </a:cubicBezTo>
                    <a:cubicBezTo>
                      <a:pt x="0" y="0"/>
                      <a:pt x="54" y="31"/>
                      <a:pt x="70" y="72"/>
                    </a:cubicBezTo>
                    <a:cubicBezTo>
                      <a:pt x="86" y="113"/>
                      <a:pt x="144" y="177"/>
                      <a:pt x="117" y="189"/>
                    </a:cubicBezTo>
                    <a:cubicBezTo>
                      <a:pt x="67" y="211"/>
                      <a:pt x="42" y="147"/>
                      <a:pt x="26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1019"/>
              <p:cNvSpPr/>
              <p:nvPr/>
            </p:nvSpPr>
            <p:spPr bwMode="auto">
              <a:xfrm>
                <a:off x="4119" y="4042"/>
                <a:ext cx="122" cy="187"/>
              </a:xfrm>
              <a:custGeom>
                <a:avLst/>
                <a:gdLst>
                  <a:gd name="T0" fmla="*/ 6 w 76"/>
                  <a:gd name="T1" fmla="*/ 0 h 117"/>
                  <a:gd name="T2" fmla="*/ 34 w 76"/>
                  <a:gd name="T3" fmla="*/ 26 h 117"/>
                  <a:gd name="T4" fmla="*/ 62 w 76"/>
                  <a:gd name="T5" fmla="*/ 77 h 117"/>
                  <a:gd name="T6" fmla="*/ 26 w 76"/>
                  <a:gd name="T7" fmla="*/ 34 h 117"/>
                  <a:gd name="T8" fmla="*/ 76 w 76"/>
                  <a:gd name="T9" fmla="*/ 117 h 117"/>
                  <a:gd name="T10" fmla="*/ 23 w 76"/>
                  <a:gd name="T11" fmla="*/ 43 h 117"/>
                  <a:gd name="T12" fmla="*/ 47 w 76"/>
                  <a:gd name="T13" fmla="*/ 104 h 117"/>
                  <a:gd name="T14" fmla="*/ 16 w 76"/>
                  <a:gd name="T15" fmla="*/ 36 h 117"/>
                  <a:gd name="T16" fmla="*/ 26 w 76"/>
                  <a:gd name="T17" fmla="*/ 85 h 117"/>
                  <a:gd name="T18" fmla="*/ 0 w 76"/>
                  <a:gd name="T19" fmla="*/ 14 h 117"/>
                  <a:gd name="T20" fmla="*/ 6 w 76"/>
                  <a:gd name="T2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117">
                    <a:moveTo>
                      <a:pt x="6" y="0"/>
                    </a:moveTo>
                    <a:cubicBezTo>
                      <a:pt x="6" y="0"/>
                      <a:pt x="26" y="13"/>
                      <a:pt x="34" y="26"/>
                    </a:cubicBezTo>
                    <a:cubicBezTo>
                      <a:pt x="39" y="34"/>
                      <a:pt x="62" y="77"/>
                      <a:pt x="62" y="77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76" y="117"/>
                      <a:pt x="76" y="117"/>
                      <a:pt x="76" y="117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47" y="104"/>
                      <a:pt x="47" y="104"/>
                      <a:pt x="47" y="104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Freeform 1020"/>
              <p:cNvSpPr/>
              <p:nvPr/>
            </p:nvSpPr>
            <p:spPr bwMode="auto">
              <a:xfrm>
                <a:off x="3758" y="3811"/>
                <a:ext cx="364" cy="191"/>
              </a:xfrm>
              <a:custGeom>
                <a:avLst/>
                <a:gdLst>
                  <a:gd name="T0" fmla="*/ 135 w 228"/>
                  <a:gd name="T1" fmla="*/ 47 h 119"/>
                  <a:gd name="T2" fmla="*/ 228 w 228"/>
                  <a:gd name="T3" fmla="*/ 104 h 119"/>
                  <a:gd name="T4" fmla="*/ 127 w 228"/>
                  <a:gd name="T5" fmla="*/ 101 h 119"/>
                  <a:gd name="T6" fmla="*/ 12 w 228"/>
                  <a:gd name="T7" fmla="*/ 50 h 119"/>
                  <a:gd name="T8" fmla="*/ 135 w 228"/>
                  <a:gd name="T9" fmla="*/ 4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9">
                    <a:moveTo>
                      <a:pt x="135" y="47"/>
                    </a:moveTo>
                    <a:cubicBezTo>
                      <a:pt x="175" y="65"/>
                      <a:pt x="228" y="104"/>
                      <a:pt x="228" y="104"/>
                    </a:cubicBezTo>
                    <a:cubicBezTo>
                      <a:pt x="228" y="104"/>
                      <a:pt x="167" y="119"/>
                      <a:pt x="127" y="101"/>
                    </a:cubicBezTo>
                    <a:cubicBezTo>
                      <a:pt x="87" y="83"/>
                      <a:pt x="0" y="78"/>
                      <a:pt x="12" y="50"/>
                    </a:cubicBezTo>
                    <a:cubicBezTo>
                      <a:pt x="32" y="0"/>
                      <a:pt x="95" y="28"/>
                      <a:pt x="135" y="4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1021"/>
              <p:cNvSpPr/>
              <p:nvPr/>
            </p:nvSpPr>
            <p:spPr bwMode="auto">
              <a:xfrm>
                <a:off x="3847" y="3891"/>
                <a:ext cx="211" cy="82"/>
              </a:xfrm>
              <a:custGeom>
                <a:avLst/>
                <a:gdLst>
                  <a:gd name="T0" fmla="*/ 132 w 132"/>
                  <a:gd name="T1" fmla="*/ 47 h 51"/>
                  <a:gd name="T2" fmla="*/ 94 w 132"/>
                  <a:gd name="T3" fmla="*/ 47 h 51"/>
                  <a:gd name="T4" fmla="*/ 38 w 132"/>
                  <a:gd name="T5" fmla="*/ 30 h 51"/>
                  <a:gd name="T6" fmla="*/ 94 w 132"/>
                  <a:gd name="T7" fmla="*/ 36 h 51"/>
                  <a:gd name="T8" fmla="*/ 0 w 132"/>
                  <a:gd name="T9" fmla="*/ 12 h 51"/>
                  <a:gd name="T10" fmla="*/ 90 w 132"/>
                  <a:gd name="T11" fmla="*/ 28 h 51"/>
                  <a:gd name="T12" fmla="*/ 31 w 132"/>
                  <a:gd name="T13" fmla="*/ 1 h 51"/>
                  <a:gd name="T14" fmla="*/ 99 w 132"/>
                  <a:gd name="T15" fmla="*/ 28 h 51"/>
                  <a:gd name="T16" fmla="*/ 58 w 132"/>
                  <a:gd name="T17" fmla="*/ 0 h 51"/>
                  <a:gd name="T18" fmla="*/ 127 w 132"/>
                  <a:gd name="T19" fmla="*/ 32 h 51"/>
                  <a:gd name="T20" fmla="*/ 132 w 132"/>
                  <a:gd name="T21" fmla="*/ 4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132" y="47"/>
                    </a:moveTo>
                    <a:cubicBezTo>
                      <a:pt x="132" y="47"/>
                      <a:pt x="108" y="51"/>
                      <a:pt x="94" y="47"/>
                    </a:cubicBezTo>
                    <a:cubicBezTo>
                      <a:pt x="85" y="45"/>
                      <a:pt x="38" y="30"/>
                      <a:pt x="38" y="30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90" y="28"/>
                      <a:pt x="90" y="28"/>
                      <a:pt x="90" y="28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99" y="28"/>
                      <a:pt x="99" y="28"/>
                      <a:pt x="99" y="28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127" y="32"/>
                      <a:pt x="127" y="32"/>
                      <a:pt x="127" y="32"/>
                    </a:cubicBezTo>
                    <a:lnTo>
                      <a:pt x="132" y="4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1022"/>
              <p:cNvSpPr/>
              <p:nvPr/>
            </p:nvSpPr>
            <p:spPr bwMode="auto">
              <a:xfrm>
                <a:off x="4017" y="3899"/>
                <a:ext cx="149" cy="179"/>
              </a:xfrm>
              <a:custGeom>
                <a:avLst/>
                <a:gdLst>
                  <a:gd name="T0" fmla="*/ 0 w 93"/>
                  <a:gd name="T1" fmla="*/ 59 h 112"/>
                  <a:gd name="T2" fmla="*/ 50 w 93"/>
                  <a:gd name="T3" fmla="*/ 0 h 112"/>
                  <a:gd name="T4" fmla="*/ 93 w 93"/>
                  <a:gd name="T5" fmla="*/ 53 h 112"/>
                  <a:gd name="T6" fmla="*/ 50 w 93"/>
                  <a:gd name="T7" fmla="*/ 112 h 112"/>
                  <a:gd name="T8" fmla="*/ 0 w 93"/>
                  <a:gd name="T9" fmla="*/ 5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0" y="59"/>
                    </a:moveTo>
                    <a:cubicBezTo>
                      <a:pt x="0" y="29"/>
                      <a:pt x="19" y="0"/>
                      <a:pt x="50" y="0"/>
                    </a:cubicBezTo>
                    <a:cubicBezTo>
                      <a:pt x="81" y="0"/>
                      <a:pt x="93" y="22"/>
                      <a:pt x="93" y="53"/>
                    </a:cubicBezTo>
                    <a:cubicBezTo>
                      <a:pt x="93" y="84"/>
                      <a:pt x="81" y="112"/>
                      <a:pt x="50" y="112"/>
                    </a:cubicBezTo>
                    <a:cubicBezTo>
                      <a:pt x="19" y="112"/>
                      <a:pt x="0" y="90"/>
                      <a:pt x="0" y="59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1023"/>
              <p:cNvSpPr/>
              <p:nvPr/>
            </p:nvSpPr>
            <p:spPr bwMode="auto">
              <a:xfrm>
                <a:off x="4560" y="3734"/>
                <a:ext cx="349" cy="242"/>
              </a:xfrm>
              <a:custGeom>
                <a:avLst/>
                <a:gdLst>
                  <a:gd name="T0" fmla="*/ 132 w 218"/>
                  <a:gd name="T1" fmla="*/ 146 h 151"/>
                  <a:gd name="T2" fmla="*/ 59 w 218"/>
                  <a:gd name="T3" fmla="*/ 98 h 151"/>
                  <a:gd name="T4" fmla="*/ 0 w 218"/>
                  <a:gd name="T5" fmla="*/ 76 h 151"/>
                  <a:gd name="T6" fmla="*/ 46 w 218"/>
                  <a:gd name="T7" fmla="*/ 71 h 151"/>
                  <a:gd name="T8" fmla="*/ 155 w 218"/>
                  <a:gd name="T9" fmla="*/ 22 h 151"/>
                  <a:gd name="T10" fmla="*/ 211 w 218"/>
                  <a:gd name="T11" fmla="*/ 108 h 151"/>
                  <a:gd name="T12" fmla="*/ 132 w 218"/>
                  <a:gd name="T13" fmla="*/ 14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8" h="151">
                    <a:moveTo>
                      <a:pt x="132" y="146"/>
                    </a:moveTo>
                    <a:cubicBezTo>
                      <a:pt x="77" y="139"/>
                      <a:pt x="80" y="111"/>
                      <a:pt x="59" y="98"/>
                    </a:cubicBezTo>
                    <a:cubicBezTo>
                      <a:pt x="33" y="82"/>
                      <a:pt x="0" y="76"/>
                      <a:pt x="0" y="76"/>
                    </a:cubicBezTo>
                    <a:cubicBezTo>
                      <a:pt x="0" y="76"/>
                      <a:pt x="20" y="70"/>
                      <a:pt x="46" y="71"/>
                    </a:cubicBezTo>
                    <a:cubicBezTo>
                      <a:pt x="76" y="72"/>
                      <a:pt x="96" y="0"/>
                      <a:pt x="155" y="22"/>
                    </a:cubicBezTo>
                    <a:cubicBezTo>
                      <a:pt x="201" y="39"/>
                      <a:pt x="218" y="79"/>
                      <a:pt x="211" y="108"/>
                    </a:cubicBezTo>
                    <a:cubicBezTo>
                      <a:pt x="204" y="137"/>
                      <a:pt x="180" y="151"/>
                      <a:pt x="132" y="14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1024"/>
              <p:cNvSpPr/>
              <p:nvPr/>
            </p:nvSpPr>
            <p:spPr bwMode="auto">
              <a:xfrm>
                <a:off x="4570" y="3795"/>
                <a:ext cx="219" cy="141"/>
              </a:xfrm>
              <a:custGeom>
                <a:avLst/>
                <a:gdLst>
                  <a:gd name="T0" fmla="*/ 51 w 137"/>
                  <a:gd name="T1" fmla="*/ 57 h 88"/>
                  <a:gd name="T2" fmla="*/ 93 w 137"/>
                  <a:gd name="T3" fmla="*/ 88 h 88"/>
                  <a:gd name="T4" fmla="*/ 62 w 137"/>
                  <a:gd name="T5" fmla="*/ 52 h 88"/>
                  <a:gd name="T6" fmla="*/ 120 w 137"/>
                  <a:gd name="T7" fmla="*/ 78 h 88"/>
                  <a:gd name="T8" fmla="*/ 77 w 137"/>
                  <a:gd name="T9" fmla="*/ 51 h 88"/>
                  <a:gd name="T10" fmla="*/ 126 w 137"/>
                  <a:gd name="T11" fmla="*/ 47 h 88"/>
                  <a:gd name="T12" fmla="*/ 65 w 137"/>
                  <a:gd name="T13" fmla="*/ 40 h 88"/>
                  <a:gd name="T14" fmla="*/ 112 w 137"/>
                  <a:gd name="T15" fmla="*/ 40 h 88"/>
                  <a:gd name="T16" fmla="*/ 75 w 137"/>
                  <a:gd name="T17" fmla="*/ 31 h 88"/>
                  <a:gd name="T18" fmla="*/ 137 w 137"/>
                  <a:gd name="T19" fmla="*/ 25 h 88"/>
                  <a:gd name="T20" fmla="*/ 90 w 137"/>
                  <a:gd name="T21" fmla="*/ 20 h 88"/>
                  <a:gd name="T22" fmla="*/ 109 w 137"/>
                  <a:gd name="T23" fmla="*/ 0 h 88"/>
                  <a:gd name="T24" fmla="*/ 83 w 137"/>
                  <a:gd name="T25" fmla="*/ 10 h 88"/>
                  <a:gd name="T26" fmla="*/ 39 w 137"/>
                  <a:gd name="T27" fmla="*/ 35 h 88"/>
                  <a:gd name="T28" fmla="*/ 0 w 137"/>
                  <a:gd name="T29" fmla="*/ 33 h 88"/>
                  <a:gd name="T30" fmla="*/ 0 w 137"/>
                  <a:gd name="T31" fmla="*/ 44 h 88"/>
                  <a:gd name="T32" fmla="*/ 51 w 137"/>
                  <a:gd name="T33" fmla="*/ 57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51" y="57"/>
                    </a:moveTo>
                    <a:cubicBezTo>
                      <a:pt x="63" y="62"/>
                      <a:pt x="93" y="88"/>
                      <a:pt x="93" y="88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120" y="78"/>
                      <a:pt x="120" y="78"/>
                      <a:pt x="120" y="78"/>
                    </a:cubicBezTo>
                    <a:cubicBezTo>
                      <a:pt x="77" y="51"/>
                      <a:pt x="77" y="51"/>
                      <a:pt x="77" y="51"/>
                    </a:cubicBezTo>
                    <a:cubicBezTo>
                      <a:pt x="126" y="47"/>
                      <a:pt x="126" y="47"/>
                      <a:pt x="126" y="47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112" y="40"/>
                      <a:pt x="112" y="40"/>
                      <a:pt x="112" y="40"/>
                    </a:cubicBezTo>
                    <a:cubicBezTo>
                      <a:pt x="75" y="31"/>
                      <a:pt x="75" y="31"/>
                      <a:pt x="75" y="31"/>
                    </a:cubicBezTo>
                    <a:cubicBezTo>
                      <a:pt x="137" y="25"/>
                      <a:pt x="137" y="25"/>
                      <a:pt x="137" y="25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98" y="3"/>
                      <a:pt x="83" y="10"/>
                    </a:cubicBezTo>
                    <a:cubicBezTo>
                      <a:pt x="77" y="13"/>
                      <a:pt x="53" y="33"/>
                      <a:pt x="39" y="35"/>
                    </a:cubicBezTo>
                    <a:cubicBezTo>
                      <a:pt x="30" y="44"/>
                      <a:pt x="7" y="33"/>
                      <a:pt x="0" y="3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1" y="48"/>
                      <a:pt x="39" y="51"/>
                      <a:pt x="51" y="5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1025"/>
              <p:cNvSpPr/>
              <p:nvPr/>
            </p:nvSpPr>
            <p:spPr bwMode="auto">
              <a:xfrm>
                <a:off x="4476" y="3536"/>
                <a:ext cx="251" cy="349"/>
              </a:xfrm>
              <a:custGeom>
                <a:avLst/>
                <a:gdLst>
                  <a:gd name="T0" fmla="*/ 148 w 157"/>
                  <a:gd name="T1" fmla="*/ 91 h 218"/>
                  <a:gd name="T2" fmla="*/ 95 w 157"/>
                  <a:gd name="T3" fmla="*/ 160 h 218"/>
                  <a:gd name="T4" fmla="*/ 69 w 157"/>
                  <a:gd name="T5" fmla="*/ 218 h 218"/>
                  <a:gd name="T6" fmla="*/ 67 w 157"/>
                  <a:gd name="T7" fmla="*/ 171 h 218"/>
                  <a:gd name="T8" fmla="*/ 26 w 157"/>
                  <a:gd name="T9" fmla="*/ 59 h 218"/>
                  <a:gd name="T10" fmla="*/ 117 w 157"/>
                  <a:gd name="T11" fmla="*/ 9 h 218"/>
                  <a:gd name="T12" fmla="*/ 148 w 157"/>
                  <a:gd name="T13" fmla="*/ 9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7" h="218">
                    <a:moveTo>
                      <a:pt x="148" y="91"/>
                    </a:moveTo>
                    <a:cubicBezTo>
                      <a:pt x="138" y="145"/>
                      <a:pt x="110" y="140"/>
                      <a:pt x="95" y="160"/>
                    </a:cubicBezTo>
                    <a:cubicBezTo>
                      <a:pt x="77" y="185"/>
                      <a:pt x="69" y="218"/>
                      <a:pt x="69" y="218"/>
                    </a:cubicBezTo>
                    <a:cubicBezTo>
                      <a:pt x="69" y="218"/>
                      <a:pt x="64" y="197"/>
                      <a:pt x="67" y="171"/>
                    </a:cubicBezTo>
                    <a:cubicBezTo>
                      <a:pt x="71" y="142"/>
                      <a:pt x="0" y="116"/>
                      <a:pt x="26" y="59"/>
                    </a:cubicBezTo>
                    <a:cubicBezTo>
                      <a:pt x="47" y="15"/>
                      <a:pt x="88" y="0"/>
                      <a:pt x="117" y="9"/>
                    </a:cubicBezTo>
                    <a:cubicBezTo>
                      <a:pt x="145" y="18"/>
                      <a:pt x="157" y="44"/>
                      <a:pt x="148" y="9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1026"/>
              <p:cNvSpPr/>
              <p:nvPr/>
            </p:nvSpPr>
            <p:spPr bwMode="auto">
              <a:xfrm>
                <a:off x="4540" y="3654"/>
                <a:ext cx="137" cy="221"/>
              </a:xfrm>
              <a:custGeom>
                <a:avLst/>
                <a:gdLst>
                  <a:gd name="T0" fmla="*/ 52 w 86"/>
                  <a:gd name="T1" fmla="*/ 88 h 138"/>
                  <a:gd name="T2" fmla="*/ 86 w 86"/>
                  <a:gd name="T3" fmla="*/ 49 h 138"/>
                  <a:gd name="T4" fmla="*/ 48 w 86"/>
                  <a:gd name="T5" fmla="*/ 77 h 138"/>
                  <a:gd name="T6" fmla="*/ 78 w 86"/>
                  <a:gd name="T7" fmla="*/ 21 h 138"/>
                  <a:gd name="T8" fmla="*/ 48 w 86"/>
                  <a:gd name="T9" fmla="*/ 61 h 138"/>
                  <a:gd name="T10" fmla="*/ 48 w 86"/>
                  <a:gd name="T11" fmla="*/ 13 h 138"/>
                  <a:gd name="T12" fmla="*/ 36 w 86"/>
                  <a:gd name="T13" fmla="*/ 73 h 138"/>
                  <a:gd name="T14" fmla="*/ 40 w 86"/>
                  <a:gd name="T15" fmla="*/ 26 h 138"/>
                  <a:gd name="T16" fmla="*/ 28 w 86"/>
                  <a:gd name="T17" fmla="*/ 62 h 138"/>
                  <a:gd name="T18" fmla="*/ 27 w 86"/>
                  <a:gd name="T19" fmla="*/ 0 h 138"/>
                  <a:gd name="T20" fmla="*/ 18 w 86"/>
                  <a:gd name="T21" fmla="*/ 46 h 138"/>
                  <a:gd name="T22" fmla="*/ 0 w 86"/>
                  <a:gd name="T23" fmla="*/ 26 h 138"/>
                  <a:gd name="T24" fmla="*/ 8 w 86"/>
                  <a:gd name="T25" fmla="*/ 53 h 138"/>
                  <a:gd name="T26" fmla="*/ 30 w 86"/>
                  <a:gd name="T27" fmla="*/ 99 h 138"/>
                  <a:gd name="T28" fmla="*/ 25 w 86"/>
                  <a:gd name="T29" fmla="*/ 137 h 138"/>
                  <a:gd name="T30" fmla="*/ 36 w 86"/>
                  <a:gd name="T31" fmla="*/ 138 h 138"/>
                  <a:gd name="T32" fmla="*/ 52 w 86"/>
                  <a:gd name="T33" fmla="*/ 8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52" y="88"/>
                    </a:moveTo>
                    <a:cubicBezTo>
                      <a:pt x="58" y="77"/>
                      <a:pt x="86" y="49"/>
                      <a:pt x="86" y="49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28" y="62"/>
                      <a:pt x="28" y="62"/>
                      <a:pt x="28" y="6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2" y="38"/>
                      <a:pt x="8" y="53"/>
                    </a:cubicBezTo>
                    <a:cubicBezTo>
                      <a:pt x="10" y="59"/>
                      <a:pt x="29" y="84"/>
                      <a:pt x="30" y="99"/>
                    </a:cubicBezTo>
                    <a:cubicBezTo>
                      <a:pt x="38" y="108"/>
                      <a:pt x="25" y="130"/>
                      <a:pt x="25" y="137"/>
                    </a:cubicBezTo>
                    <a:cubicBezTo>
                      <a:pt x="36" y="138"/>
                      <a:pt x="36" y="138"/>
                      <a:pt x="36" y="138"/>
                    </a:cubicBezTo>
                    <a:cubicBezTo>
                      <a:pt x="40" y="127"/>
                      <a:pt x="45" y="99"/>
                      <a:pt x="52" y="8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1027"/>
              <p:cNvSpPr/>
              <p:nvPr/>
            </p:nvSpPr>
            <p:spPr bwMode="auto">
              <a:xfrm>
                <a:off x="4513" y="3814"/>
                <a:ext cx="223" cy="343"/>
              </a:xfrm>
              <a:custGeom>
                <a:avLst/>
                <a:gdLst>
                  <a:gd name="T0" fmla="*/ 7 w 140"/>
                  <a:gd name="T1" fmla="*/ 145 h 214"/>
                  <a:gd name="T2" fmla="*/ 36 w 140"/>
                  <a:gd name="T3" fmla="*/ 64 h 214"/>
                  <a:gd name="T4" fmla="*/ 43 w 140"/>
                  <a:gd name="T5" fmla="*/ 0 h 214"/>
                  <a:gd name="T6" fmla="*/ 59 w 140"/>
                  <a:gd name="T7" fmla="*/ 44 h 214"/>
                  <a:gd name="T8" fmla="*/ 132 w 140"/>
                  <a:gd name="T9" fmla="*/ 139 h 214"/>
                  <a:gd name="T10" fmla="*/ 62 w 140"/>
                  <a:gd name="T11" fmla="*/ 214 h 214"/>
                  <a:gd name="T12" fmla="*/ 7 w 140"/>
                  <a:gd name="T13" fmla="*/ 145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7" y="145"/>
                    </a:moveTo>
                    <a:cubicBezTo>
                      <a:pt x="0" y="91"/>
                      <a:pt x="28" y="87"/>
                      <a:pt x="36" y="64"/>
                    </a:cubicBezTo>
                    <a:cubicBezTo>
                      <a:pt x="45" y="34"/>
                      <a:pt x="43" y="0"/>
                      <a:pt x="43" y="0"/>
                    </a:cubicBezTo>
                    <a:cubicBezTo>
                      <a:pt x="43" y="0"/>
                      <a:pt x="54" y="19"/>
                      <a:pt x="59" y="44"/>
                    </a:cubicBezTo>
                    <a:cubicBezTo>
                      <a:pt x="65" y="73"/>
                      <a:pt x="140" y="76"/>
                      <a:pt x="132" y="139"/>
                    </a:cubicBezTo>
                    <a:cubicBezTo>
                      <a:pt x="127" y="187"/>
                      <a:pt x="92" y="214"/>
                      <a:pt x="62" y="214"/>
                    </a:cubicBezTo>
                    <a:cubicBezTo>
                      <a:pt x="32" y="214"/>
                      <a:pt x="12" y="193"/>
                      <a:pt x="7" y="14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1028"/>
              <p:cNvSpPr/>
              <p:nvPr/>
            </p:nvSpPr>
            <p:spPr bwMode="auto">
              <a:xfrm>
                <a:off x="4541" y="3824"/>
                <a:ext cx="143" cy="210"/>
              </a:xfrm>
              <a:custGeom>
                <a:avLst/>
                <a:gdLst>
                  <a:gd name="T0" fmla="*/ 20 w 89"/>
                  <a:gd name="T1" fmla="*/ 55 h 131"/>
                  <a:gd name="T2" fmla="*/ 0 w 89"/>
                  <a:gd name="T3" fmla="*/ 102 h 131"/>
                  <a:gd name="T4" fmla="*/ 27 w 89"/>
                  <a:gd name="T5" fmla="*/ 64 h 131"/>
                  <a:gd name="T6" fmla="*/ 16 w 89"/>
                  <a:gd name="T7" fmla="*/ 127 h 131"/>
                  <a:gd name="T8" fmla="*/ 32 w 89"/>
                  <a:gd name="T9" fmla="*/ 79 h 131"/>
                  <a:gd name="T10" fmla="*/ 47 w 89"/>
                  <a:gd name="T11" fmla="*/ 125 h 131"/>
                  <a:gd name="T12" fmla="*/ 40 w 89"/>
                  <a:gd name="T13" fmla="*/ 64 h 131"/>
                  <a:gd name="T14" fmla="*/ 51 w 89"/>
                  <a:gd name="T15" fmla="*/ 110 h 131"/>
                  <a:gd name="T16" fmla="*/ 51 w 89"/>
                  <a:gd name="T17" fmla="*/ 72 h 131"/>
                  <a:gd name="T18" fmla="*/ 71 w 89"/>
                  <a:gd name="T19" fmla="*/ 131 h 131"/>
                  <a:gd name="T20" fmla="*/ 65 w 89"/>
                  <a:gd name="T21" fmla="*/ 84 h 131"/>
                  <a:gd name="T22" fmla="*/ 89 w 89"/>
                  <a:gd name="T23" fmla="*/ 98 h 131"/>
                  <a:gd name="T24" fmla="*/ 73 w 89"/>
                  <a:gd name="T25" fmla="*/ 74 h 131"/>
                  <a:gd name="T26" fmla="*/ 38 w 89"/>
                  <a:gd name="T27" fmla="*/ 38 h 131"/>
                  <a:gd name="T28" fmla="*/ 31 w 89"/>
                  <a:gd name="T29" fmla="*/ 0 h 131"/>
                  <a:gd name="T30" fmla="*/ 21 w 89"/>
                  <a:gd name="T31" fmla="*/ 2 h 131"/>
                  <a:gd name="T32" fmla="*/ 20 w 89"/>
                  <a:gd name="T33" fmla="*/ 55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1">
                    <a:moveTo>
                      <a:pt x="20" y="55"/>
                    </a:moveTo>
                    <a:cubicBezTo>
                      <a:pt x="18" y="68"/>
                      <a:pt x="0" y="102"/>
                      <a:pt x="0" y="102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16" y="127"/>
                      <a:pt x="16" y="127"/>
                      <a:pt x="16" y="12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47" y="125"/>
                      <a:pt x="47" y="125"/>
                      <a:pt x="47" y="125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51" y="72"/>
                      <a:pt x="51" y="72"/>
                      <a:pt x="51" y="72"/>
                    </a:cubicBezTo>
                    <a:cubicBezTo>
                      <a:pt x="71" y="131"/>
                      <a:pt x="71" y="131"/>
                      <a:pt x="71" y="131"/>
                    </a:cubicBezTo>
                    <a:cubicBezTo>
                      <a:pt x="65" y="84"/>
                      <a:pt x="65" y="84"/>
                      <a:pt x="65" y="84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89" y="98"/>
                      <a:pt x="83" y="88"/>
                      <a:pt x="73" y="74"/>
                    </a:cubicBezTo>
                    <a:cubicBezTo>
                      <a:pt x="69" y="69"/>
                      <a:pt x="44" y="51"/>
                      <a:pt x="38" y="38"/>
                    </a:cubicBezTo>
                    <a:cubicBezTo>
                      <a:pt x="28" y="31"/>
                      <a:pt x="33" y="6"/>
                      <a:pt x="31" y="0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0" y="13"/>
                      <a:pt x="23" y="42"/>
                      <a:pt x="20" y="5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1029"/>
              <p:cNvSpPr/>
              <p:nvPr/>
            </p:nvSpPr>
            <p:spPr bwMode="auto">
              <a:xfrm>
                <a:off x="4293" y="3848"/>
                <a:ext cx="306" cy="262"/>
              </a:xfrm>
              <a:custGeom>
                <a:avLst/>
                <a:gdLst>
                  <a:gd name="T0" fmla="*/ 47 w 191"/>
                  <a:gd name="T1" fmla="*/ 39 h 164"/>
                  <a:gd name="T2" fmla="*/ 132 w 191"/>
                  <a:gd name="T3" fmla="*/ 24 h 164"/>
                  <a:gd name="T4" fmla="*/ 191 w 191"/>
                  <a:gd name="T5" fmla="*/ 0 h 164"/>
                  <a:gd name="T6" fmla="*/ 160 w 191"/>
                  <a:gd name="T7" fmla="*/ 35 h 164"/>
                  <a:gd name="T8" fmla="*/ 114 w 191"/>
                  <a:gd name="T9" fmla="*/ 145 h 164"/>
                  <a:gd name="T10" fmla="*/ 14 w 191"/>
                  <a:gd name="T11" fmla="*/ 121 h 164"/>
                  <a:gd name="T12" fmla="*/ 47 w 191"/>
                  <a:gd name="T13" fmla="*/ 3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47" y="39"/>
                    </a:moveTo>
                    <a:cubicBezTo>
                      <a:pt x="91" y="7"/>
                      <a:pt x="108" y="29"/>
                      <a:pt x="132" y="24"/>
                    </a:cubicBezTo>
                    <a:cubicBezTo>
                      <a:pt x="163" y="18"/>
                      <a:pt x="191" y="0"/>
                      <a:pt x="191" y="0"/>
                    </a:cubicBezTo>
                    <a:cubicBezTo>
                      <a:pt x="191" y="0"/>
                      <a:pt x="180" y="18"/>
                      <a:pt x="160" y="35"/>
                    </a:cubicBezTo>
                    <a:cubicBezTo>
                      <a:pt x="138" y="55"/>
                      <a:pt x="172" y="121"/>
                      <a:pt x="114" y="145"/>
                    </a:cubicBezTo>
                    <a:cubicBezTo>
                      <a:pt x="69" y="164"/>
                      <a:pt x="29" y="147"/>
                      <a:pt x="14" y="121"/>
                    </a:cubicBezTo>
                    <a:cubicBezTo>
                      <a:pt x="0" y="95"/>
                      <a:pt x="8" y="68"/>
                      <a:pt x="47" y="3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1030"/>
              <p:cNvSpPr/>
              <p:nvPr/>
            </p:nvSpPr>
            <p:spPr bwMode="auto">
              <a:xfrm>
                <a:off x="4407" y="3848"/>
                <a:ext cx="189" cy="171"/>
              </a:xfrm>
              <a:custGeom>
                <a:avLst/>
                <a:gdLst>
                  <a:gd name="T0" fmla="*/ 65 w 118"/>
                  <a:gd name="T1" fmla="*/ 25 h 107"/>
                  <a:gd name="T2" fmla="*/ 13 w 118"/>
                  <a:gd name="T3" fmla="*/ 31 h 107"/>
                  <a:gd name="T4" fmla="*/ 60 w 118"/>
                  <a:gd name="T5" fmla="*/ 36 h 107"/>
                  <a:gd name="T6" fmla="*/ 0 w 118"/>
                  <a:gd name="T7" fmla="*/ 57 h 107"/>
                  <a:gd name="T8" fmla="*/ 49 w 118"/>
                  <a:gd name="T9" fmla="*/ 47 h 107"/>
                  <a:gd name="T10" fmla="*/ 17 w 118"/>
                  <a:gd name="T11" fmla="*/ 83 h 107"/>
                  <a:gd name="T12" fmla="*/ 67 w 118"/>
                  <a:gd name="T13" fmla="*/ 47 h 107"/>
                  <a:gd name="T14" fmla="*/ 32 w 118"/>
                  <a:gd name="T15" fmla="*/ 79 h 107"/>
                  <a:gd name="T16" fmla="*/ 66 w 118"/>
                  <a:gd name="T17" fmla="*/ 60 h 107"/>
                  <a:gd name="T18" fmla="*/ 24 w 118"/>
                  <a:gd name="T19" fmla="*/ 107 h 107"/>
                  <a:gd name="T20" fmla="*/ 61 w 118"/>
                  <a:gd name="T21" fmla="*/ 79 h 107"/>
                  <a:gd name="T22" fmla="*/ 61 w 118"/>
                  <a:gd name="T23" fmla="*/ 106 h 107"/>
                  <a:gd name="T24" fmla="*/ 74 w 118"/>
                  <a:gd name="T25" fmla="*/ 81 h 107"/>
                  <a:gd name="T26" fmla="*/ 88 w 118"/>
                  <a:gd name="T27" fmla="*/ 33 h 107"/>
                  <a:gd name="T28" fmla="*/ 118 w 118"/>
                  <a:gd name="T29" fmla="*/ 7 h 107"/>
                  <a:gd name="T30" fmla="*/ 111 w 118"/>
                  <a:gd name="T31" fmla="*/ 0 h 107"/>
                  <a:gd name="T32" fmla="*/ 65 w 118"/>
                  <a:gd name="T33" fmla="*/ 2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65" y="25"/>
                    </a:moveTo>
                    <a:cubicBezTo>
                      <a:pt x="53" y="29"/>
                      <a:pt x="13" y="31"/>
                      <a:pt x="13" y="31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49" y="47"/>
                      <a:pt x="49" y="47"/>
                      <a:pt x="49" y="47"/>
                    </a:cubicBezTo>
                    <a:cubicBezTo>
                      <a:pt x="17" y="83"/>
                      <a:pt x="17" y="83"/>
                      <a:pt x="17" y="83"/>
                    </a:cubicBezTo>
                    <a:cubicBezTo>
                      <a:pt x="67" y="47"/>
                      <a:pt x="67" y="47"/>
                      <a:pt x="67" y="4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24" y="107"/>
                      <a:pt x="24" y="107"/>
                      <a:pt x="24" y="107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7" y="96"/>
                      <a:pt x="74" y="81"/>
                    </a:cubicBezTo>
                    <a:cubicBezTo>
                      <a:pt x="76" y="75"/>
                      <a:pt x="79" y="44"/>
                      <a:pt x="88" y="33"/>
                    </a:cubicBezTo>
                    <a:cubicBezTo>
                      <a:pt x="89" y="20"/>
                      <a:pt x="114" y="12"/>
                      <a:pt x="118" y="7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101" y="4"/>
                      <a:pt x="78" y="21"/>
                      <a:pt x="65" y="2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1031"/>
              <p:cNvSpPr/>
              <p:nvPr/>
            </p:nvSpPr>
            <p:spPr bwMode="auto">
              <a:xfrm>
                <a:off x="4298" y="3629"/>
                <a:ext cx="293" cy="280"/>
              </a:xfrm>
              <a:custGeom>
                <a:avLst/>
                <a:gdLst>
                  <a:gd name="T0" fmla="*/ 120 w 183"/>
                  <a:gd name="T1" fmla="*/ 37 h 175"/>
                  <a:gd name="T2" fmla="*/ 149 w 183"/>
                  <a:gd name="T3" fmla="*/ 119 h 175"/>
                  <a:gd name="T4" fmla="*/ 183 w 183"/>
                  <a:gd name="T5" fmla="*/ 173 h 175"/>
                  <a:gd name="T6" fmla="*/ 143 w 183"/>
                  <a:gd name="T7" fmla="*/ 149 h 175"/>
                  <a:gd name="T8" fmla="*/ 26 w 183"/>
                  <a:gd name="T9" fmla="*/ 122 h 175"/>
                  <a:gd name="T10" fmla="*/ 34 w 183"/>
                  <a:gd name="T11" fmla="*/ 19 h 175"/>
                  <a:gd name="T12" fmla="*/ 120 w 183"/>
                  <a:gd name="T13" fmla="*/ 37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120" y="37"/>
                    </a:moveTo>
                    <a:cubicBezTo>
                      <a:pt x="159" y="76"/>
                      <a:pt x="140" y="96"/>
                      <a:pt x="149" y="119"/>
                    </a:cubicBezTo>
                    <a:cubicBezTo>
                      <a:pt x="160" y="148"/>
                      <a:pt x="183" y="173"/>
                      <a:pt x="183" y="173"/>
                    </a:cubicBezTo>
                    <a:cubicBezTo>
                      <a:pt x="183" y="173"/>
                      <a:pt x="163" y="166"/>
                      <a:pt x="143" y="149"/>
                    </a:cubicBezTo>
                    <a:cubicBezTo>
                      <a:pt x="120" y="130"/>
                      <a:pt x="60" y="175"/>
                      <a:pt x="26" y="122"/>
                    </a:cubicBezTo>
                    <a:cubicBezTo>
                      <a:pt x="0" y="81"/>
                      <a:pt x="10" y="38"/>
                      <a:pt x="34" y="19"/>
                    </a:cubicBezTo>
                    <a:cubicBezTo>
                      <a:pt x="57" y="0"/>
                      <a:pt x="85" y="4"/>
                      <a:pt x="120" y="3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1032"/>
              <p:cNvSpPr/>
              <p:nvPr/>
            </p:nvSpPr>
            <p:spPr bwMode="auto">
              <a:xfrm>
                <a:off x="4396" y="3731"/>
                <a:ext cx="192" cy="173"/>
              </a:xfrm>
              <a:custGeom>
                <a:avLst/>
                <a:gdLst>
                  <a:gd name="T0" fmla="*/ 87 w 120"/>
                  <a:gd name="T1" fmla="*/ 59 h 108"/>
                  <a:gd name="T2" fmla="*/ 73 w 120"/>
                  <a:gd name="T3" fmla="*/ 9 h 108"/>
                  <a:gd name="T4" fmla="*/ 76 w 120"/>
                  <a:gd name="T5" fmla="*/ 56 h 108"/>
                  <a:gd name="T6" fmla="*/ 45 w 120"/>
                  <a:gd name="T7" fmla="*/ 0 h 108"/>
                  <a:gd name="T8" fmla="*/ 63 w 120"/>
                  <a:gd name="T9" fmla="*/ 47 h 108"/>
                  <a:gd name="T10" fmla="*/ 22 w 120"/>
                  <a:gd name="T11" fmla="*/ 21 h 108"/>
                  <a:gd name="T12" fmla="*/ 66 w 120"/>
                  <a:gd name="T13" fmla="*/ 64 h 108"/>
                  <a:gd name="T14" fmla="*/ 29 w 120"/>
                  <a:gd name="T15" fmla="*/ 36 h 108"/>
                  <a:gd name="T16" fmla="*/ 53 w 120"/>
                  <a:gd name="T17" fmla="*/ 66 h 108"/>
                  <a:gd name="T18" fmla="*/ 0 w 120"/>
                  <a:gd name="T19" fmla="*/ 32 h 108"/>
                  <a:gd name="T20" fmla="*/ 34 w 120"/>
                  <a:gd name="T21" fmla="*/ 65 h 108"/>
                  <a:gd name="T22" fmla="*/ 7 w 120"/>
                  <a:gd name="T23" fmla="*/ 69 h 108"/>
                  <a:gd name="T24" fmla="*/ 34 w 120"/>
                  <a:gd name="T25" fmla="*/ 77 h 108"/>
                  <a:gd name="T26" fmla="*/ 84 w 120"/>
                  <a:gd name="T27" fmla="*/ 83 h 108"/>
                  <a:gd name="T28" fmla="*/ 114 w 120"/>
                  <a:gd name="T29" fmla="*/ 108 h 108"/>
                  <a:gd name="T30" fmla="*/ 120 w 120"/>
                  <a:gd name="T31" fmla="*/ 100 h 108"/>
                  <a:gd name="T32" fmla="*/ 87 w 120"/>
                  <a:gd name="T33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87" y="59"/>
                    </a:moveTo>
                    <a:cubicBezTo>
                      <a:pt x="81" y="48"/>
                      <a:pt x="73" y="9"/>
                      <a:pt x="73" y="9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63" y="47"/>
                      <a:pt x="63" y="47"/>
                      <a:pt x="63" y="47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66" y="64"/>
                      <a:pt x="66" y="64"/>
                      <a:pt x="66" y="64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34" y="65"/>
                      <a:pt x="34" y="65"/>
                      <a:pt x="34" y="65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18" y="73"/>
                      <a:pt x="34" y="77"/>
                    </a:cubicBezTo>
                    <a:cubicBezTo>
                      <a:pt x="40" y="78"/>
                      <a:pt x="71" y="76"/>
                      <a:pt x="84" y="83"/>
                    </a:cubicBezTo>
                    <a:cubicBezTo>
                      <a:pt x="96" y="82"/>
                      <a:pt x="108" y="105"/>
                      <a:pt x="114" y="108"/>
                    </a:cubicBezTo>
                    <a:cubicBezTo>
                      <a:pt x="120" y="100"/>
                      <a:pt x="120" y="100"/>
                      <a:pt x="120" y="100"/>
                    </a:cubicBezTo>
                    <a:cubicBezTo>
                      <a:pt x="114" y="91"/>
                      <a:pt x="93" y="71"/>
                      <a:pt x="87" y="5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1033"/>
              <p:cNvSpPr/>
              <p:nvPr/>
            </p:nvSpPr>
            <p:spPr bwMode="auto">
              <a:xfrm>
                <a:off x="4509" y="3771"/>
                <a:ext cx="178" cy="178"/>
              </a:xfrm>
              <a:custGeom>
                <a:avLst/>
                <a:gdLst>
                  <a:gd name="T0" fmla="*/ 0 w 111"/>
                  <a:gd name="T1" fmla="*/ 55 h 111"/>
                  <a:gd name="T2" fmla="*/ 20 w 111"/>
                  <a:gd name="T3" fmla="*/ 48 h 111"/>
                  <a:gd name="T4" fmla="*/ 4 w 111"/>
                  <a:gd name="T5" fmla="*/ 34 h 111"/>
                  <a:gd name="T6" fmla="*/ 26 w 111"/>
                  <a:gd name="T7" fmla="*/ 36 h 111"/>
                  <a:gd name="T8" fmla="*/ 16 w 111"/>
                  <a:gd name="T9" fmla="*/ 16 h 111"/>
                  <a:gd name="T10" fmla="*/ 36 w 111"/>
                  <a:gd name="T11" fmla="*/ 26 h 111"/>
                  <a:gd name="T12" fmla="*/ 34 w 111"/>
                  <a:gd name="T13" fmla="*/ 4 h 111"/>
                  <a:gd name="T14" fmla="*/ 48 w 111"/>
                  <a:gd name="T15" fmla="*/ 20 h 111"/>
                  <a:gd name="T16" fmla="*/ 55 w 111"/>
                  <a:gd name="T17" fmla="*/ 0 h 111"/>
                  <a:gd name="T18" fmla="*/ 62 w 111"/>
                  <a:gd name="T19" fmla="*/ 20 h 111"/>
                  <a:gd name="T20" fmla="*/ 77 w 111"/>
                  <a:gd name="T21" fmla="*/ 4 h 111"/>
                  <a:gd name="T22" fmla="*/ 75 w 111"/>
                  <a:gd name="T23" fmla="*/ 26 h 111"/>
                  <a:gd name="T24" fmla="*/ 95 w 111"/>
                  <a:gd name="T25" fmla="*/ 16 h 111"/>
                  <a:gd name="T26" fmla="*/ 85 w 111"/>
                  <a:gd name="T27" fmla="*/ 36 h 111"/>
                  <a:gd name="T28" fmla="*/ 107 w 111"/>
                  <a:gd name="T29" fmla="*/ 34 h 111"/>
                  <a:gd name="T30" fmla="*/ 90 w 111"/>
                  <a:gd name="T31" fmla="*/ 48 h 111"/>
                  <a:gd name="T32" fmla="*/ 111 w 111"/>
                  <a:gd name="T33" fmla="*/ 55 h 111"/>
                  <a:gd name="T34" fmla="*/ 90 w 111"/>
                  <a:gd name="T35" fmla="*/ 62 h 111"/>
                  <a:gd name="T36" fmla="*/ 107 w 111"/>
                  <a:gd name="T37" fmla="*/ 77 h 111"/>
                  <a:gd name="T38" fmla="*/ 85 w 111"/>
                  <a:gd name="T39" fmla="*/ 75 h 111"/>
                  <a:gd name="T40" fmla="*/ 95 w 111"/>
                  <a:gd name="T41" fmla="*/ 95 h 111"/>
                  <a:gd name="T42" fmla="*/ 75 w 111"/>
                  <a:gd name="T43" fmla="*/ 85 h 111"/>
                  <a:gd name="T44" fmla="*/ 77 w 111"/>
                  <a:gd name="T45" fmla="*/ 107 h 111"/>
                  <a:gd name="T46" fmla="*/ 62 w 111"/>
                  <a:gd name="T47" fmla="*/ 90 h 111"/>
                  <a:gd name="T48" fmla="*/ 55 w 111"/>
                  <a:gd name="T49" fmla="*/ 111 h 111"/>
                  <a:gd name="T50" fmla="*/ 48 w 111"/>
                  <a:gd name="T51" fmla="*/ 90 h 111"/>
                  <a:gd name="T52" fmla="*/ 34 w 111"/>
                  <a:gd name="T53" fmla="*/ 107 h 111"/>
                  <a:gd name="T54" fmla="*/ 36 w 111"/>
                  <a:gd name="T55" fmla="*/ 85 h 111"/>
                  <a:gd name="T56" fmla="*/ 16 w 111"/>
                  <a:gd name="T57" fmla="*/ 95 h 111"/>
                  <a:gd name="T58" fmla="*/ 26 w 111"/>
                  <a:gd name="T59" fmla="*/ 75 h 111"/>
                  <a:gd name="T60" fmla="*/ 4 w 111"/>
                  <a:gd name="T61" fmla="*/ 77 h 111"/>
                  <a:gd name="T62" fmla="*/ 20 w 111"/>
                  <a:gd name="T63" fmla="*/ 62 h 111"/>
                  <a:gd name="T64" fmla="*/ 0 w 111"/>
                  <a:gd name="T65" fmla="*/ 5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0" y="55"/>
                    </a:moveTo>
                    <a:cubicBezTo>
                      <a:pt x="0" y="52"/>
                      <a:pt x="20" y="51"/>
                      <a:pt x="20" y="48"/>
                    </a:cubicBezTo>
                    <a:cubicBezTo>
                      <a:pt x="21" y="46"/>
                      <a:pt x="3" y="37"/>
                      <a:pt x="4" y="34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8"/>
                      <a:pt x="16" y="16"/>
                    </a:cubicBezTo>
                    <a:cubicBezTo>
                      <a:pt x="18" y="14"/>
                      <a:pt x="33" y="27"/>
                      <a:pt x="36" y="26"/>
                    </a:cubicBezTo>
                    <a:cubicBezTo>
                      <a:pt x="38" y="24"/>
                      <a:pt x="31" y="6"/>
                      <a:pt x="34" y="4"/>
                    </a:cubicBezTo>
                    <a:cubicBezTo>
                      <a:pt x="37" y="3"/>
                      <a:pt x="46" y="21"/>
                      <a:pt x="48" y="20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0"/>
                    </a:cubicBezTo>
                    <a:cubicBezTo>
                      <a:pt x="65" y="21"/>
                      <a:pt x="74" y="3"/>
                      <a:pt x="77" y="4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7"/>
                      <a:pt x="92" y="14"/>
                      <a:pt x="95" y="16"/>
                    </a:cubicBezTo>
                    <a:cubicBezTo>
                      <a:pt x="97" y="18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4"/>
                    </a:cubicBezTo>
                    <a:cubicBezTo>
                      <a:pt x="108" y="37"/>
                      <a:pt x="90" y="46"/>
                      <a:pt x="90" y="48"/>
                    </a:cubicBezTo>
                    <a:cubicBezTo>
                      <a:pt x="91" y="51"/>
                      <a:pt x="111" y="52"/>
                      <a:pt x="111" y="55"/>
                    </a:cubicBezTo>
                    <a:cubicBezTo>
                      <a:pt x="111" y="58"/>
                      <a:pt x="91" y="60"/>
                      <a:pt x="90" y="62"/>
                    </a:cubicBezTo>
                    <a:cubicBezTo>
                      <a:pt x="90" y="65"/>
                      <a:pt x="108" y="74"/>
                      <a:pt x="107" y="77"/>
                    </a:cubicBezTo>
                    <a:cubicBezTo>
                      <a:pt x="105" y="79"/>
                      <a:pt x="87" y="73"/>
                      <a:pt x="85" y="75"/>
                    </a:cubicBezTo>
                    <a:cubicBezTo>
                      <a:pt x="83" y="78"/>
                      <a:pt x="97" y="92"/>
                      <a:pt x="95" y="95"/>
                    </a:cubicBezTo>
                    <a:cubicBezTo>
                      <a:pt x="92" y="97"/>
                      <a:pt x="78" y="83"/>
                      <a:pt x="75" y="85"/>
                    </a:cubicBezTo>
                    <a:cubicBezTo>
                      <a:pt x="73" y="87"/>
                      <a:pt x="79" y="105"/>
                      <a:pt x="77" y="107"/>
                    </a:cubicBezTo>
                    <a:cubicBezTo>
                      <a:pt x="74" y="108"/>
                      <a:pt x="65" y="90"/>
                      <a:pt x="62" y="90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0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1" y="105"/>
                      <a:pt x="38" y="87"/>
                      <a:pt x="36" y="85"/>
                    </a:cubicBezTo>
                    <a:cubicBezTo>
                      <a:pt x="33" y="83"/>
                      <a:pt x="18" y="97"/>
                      <a:pt x="16" y="95"/>
                    </a:cubicBezTo>
                    <a:cubicBezTo>
                      <a:pt x="14" y="92"/>
                      <a:pt x="27" y="78"/>
                      <a:pt x="26" y="75"/>
                    </a:cubicBezTo>
                    <a:cubicBezTo>
                      <a:pt x="24" y="73"/>
                      <a:pt x="5" y="79"/>
                      <a:pt x="4" y="77"/>
                    </a:cubicBezTo>
                    <a:cubicBezTo>
                      <a:pt x="3" y="74"/>
                      <a:pt x="21" y="65"/>
                      <a:pt x="20" y="62"/>
                    </a:cubicBezTo>
                    <a:cubicBezTo>
                      <a:pt x="20" y="60"/>
                      <a:pt x="0" y="58"/>
                      <a:pt x="0" y="55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1034"/>
              <p:cNvSpPr/>
              <p:nvPr/>
            </p:nvSpPr>
            <p:spPr bwMode="auto">
              <a:xfrm>
                <a:off x="4549" y="3811"/>
                <a:ext cx="98" cy="98"/>
              </a:xfrm>
              <a:custGeom>
                <a:avLst/>
                <a:gdLst>
                  <a:gd name="T0" fmla="*/ 0 w 61"/>
                  <a:gd name="T1" fmla="*/ 30 h 61"/>
                  <a:gd name="T2" fmla="*/ 11 w 61"/>
                  <a:gd name="T3" fmla="*/ 27 h 61"/>
                  <a:gd name="T4" fmla="*/ 2 w 61"/>
                  <a:gd name="T5" fmla="*/ 19 h 61"/>
                  <a:gd name="T6" fmla="*/ 14 w 61"/>
                  <a:gd name="T7" fmla="*/ 20 h 61"/>
                  <a:gd name="T8" fmla="*/ 9 w 61"/>
                  <a:gd name="T9" fmla="*/ 9 h 61"/>
                  <a:gd name="T10" fmla="*/ 20 w 61"/>
                  <a:gd name="T11" fmla="*/ 14 h 61"/>
                  <a:gd name="T12" fmla="*/ 19 w 61"/>
                  <a:gd name="T13" fmla="*/ 2 h 61"/>
                  <a:gd name="T14" fmla="*/ 27 w 61"/>
                  <a:gd name="T15" fmla="*/ 11 h 61"/>
                  <a:gd name="T16" fmla="*/ 30 w 61"/>
                  <a:gd name="T17" fmla="*/ 0 h 61"/>
                  <a:gd name="T18" fmla="*/ 34 w 61"/>
                  <a:gd name="T19" fmla="*/ 11 h 61"/>
                  <a:gd name="T20" fmla="*/ 42 w 61"/>
                  <a:gd name="T21" fmla="*/ 2 h 61"/>
                  <a:gd name="T22" fmla="*/ 41 w 61"/>
                  <a:gd name="T23" fmla="*/ 14 h 61"/>
                  <a:gd name="T24" fmla="*/ 52 w 61"/>
                  <a:gd name="T25" fmla="*/ 9 h 61"/>
                  <a:gd name="T26" fmla="*/ 47 w 61"/>
                  <a:gd name="T27" fmla="*/ 20 h 61"/>
                  <a:gd name="T28" fmla="*/ 59 w 61"/>
                  <a:gd name="T29" fmla="*/ 19 h 61"/>
                  <a:gd name="T30" fmla="*/ 50 w 61"/>
                  <a:gd name="T31" fmla="*/ 27 h 61"/>
                  <a:gd name="T32" fmla="*/ 61 w 61"/>
                  <a:gd name="T33" fmla="*/ 30 h 61"/>
                  <a:gd name="T34" fmla="*/ 50 w 61"/>
                  <a:gd name="T35" fmla="*/ 34 h 61"/>
                  <a:gd name="T36" fmla="*/ 59 w 61"/>
                  <a:gd name="T37" fmla="*/ 42 h 61"/>
                  <a:gd name="T38" fmla="*/ 47 w 61"/>
                  <a:gd name="T39" fmla="*/ 41 h 61"/>
                  <a:gd name="T40" fmla="*/ 52 w 61"/>
                  <a:gd name="T41" fmla="*/ 52 h 61"/>
                  <a:gd name="T42" fmla="*/ 41 w 61"/>
                  <a:gd name="T43" fmla="*/ 47 h 61"/>
                  <a:gd name="T44" fmla="*/ 42 w 61"/>
                  <a:gd name="T45" fmla="*/ 59 h 61"/>
                  <a:gd name="T46" fmla="*/ 34 w 61"/>
                  <a:gd name="T47" fmla="*/ 50 h 61"/>
                  <a:gd name="T48" fmla="*/ 30 w 61"/>
                  <a:gd name="T49" fmla="*/ 61 h 61"/>
                  <a:gd name="T50" fmla="*/ 27 w 61"/>
                  <a:gd name="T51" fmla="*/ 50 h 61"/>
                  <a:gd name="T52" fmla="*/ 19 w 61"/>
                  <a:gd name="T53" fmla="*/ 59 h 61"/>
                  <a:gd name="T54" fmla="*/ 20 w 61"/>
                  <a:gd name="T55" fmla="*/ 47 h 61"/>
                  <a:gd name="T56" fmla="*/ 9 w 61"/>
                  <a:gd name="T57" fmla="*/ 52 h 61"/>
                  <a:gd name="T58" fmla="*/ 14 w 61"/>
                  <a:gd name="T59" fmla="*/ 41 h 61"/>
                  <a:gd name="T60" fmla="*/ 2 w 61"/>
                  <a:gd name="T61" fmla="*/ 42 h 61"/>
                  <a:gd name="T62" fmla="*/ 11 w 61"/>
                  <a:gd name="T63" fmla="*/ 34 h 61"/>
                  <a:gd name="T64" fmla="*/ 0 w 61"/>
                  <a:gd name="T65" fmla="*/ 3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0" y="30"/>
                    </a:move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0"/>
                      <a:pt x="2" y="19"/>
                    </a:cubicBezTo>
                    <a:cubicBezTo>
                      <a:pt x="3" y="17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3"/>
                      <a:pt x="17" y="3"/>
                      <a:pt x="19" y="2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2"/>
                    </a:cubicBezTo>
                    <a:cubicBezTo>
                      <a:pt x="44" y="3"/>
                      <a:pt x="40" y="13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7"/>
                      <a:pt x="59" y="19"/>
                    </a:cubicBezTo>
                    <a:cubicBezTo>
                      <a:pt x="59" y="20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0"/>
                    </a:cubicBezTo>
                    <a:cubicBezTo>
                      <a:pt x="61" y="32"/>
                      <a:pt x="50" y="33"/>
                      <a:pt x="50" y="34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1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49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49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1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4"/>
                    </a:cubicBezTo>
                    <a:cubicBezTo>
                      <a:pt x="11" y="33"/>
                      <a:pt x="0" y="32"/>
                      <a:pt x="0" y="30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1035"/>
              <p:cNvSpPr/>
              <p:nvPr/>
            </p:nvSpPr>
            <p:spPr bwMode="auto">
              <a:xfrm>
                <a:off x="2530" y="3131"/>
                <a:ext cx="263" cy="183"/>
              </a:xfrm>
              <a:custGeom>
                <a:avLst/>
                <a:gdLst>
                  <a:gd name="T0" fmla="*/ 99 w 165"/>
                  <a:gd name="T1" fmla="*/ 110 h 114"/>
                  <a:gd name="T2" fmla="*/ 45 w 165"/>
                  <a:gd name="T3" fmla="*/ 74 h 114"/>
                  <a:gd name="T4" fmla="*/ 0 w 165"/>
                  <a:gd name="T5" fmla="*/ 57 h 114"/>
                  <a:gd name="T6" fmla="*/ 35 w 165"/>
                  <a:gd name="T7" fmla="*/ 53 h 114"/>
                  <a:gd name="T8" fmla="*/ 117 w 165"/>
                  <a:gd name="T9" fmla="*/ 16 h 114"/>
                  <a:gd name="T10" fmla="*/ 159 w 165"/>
                  <a:gd name="T11" fmla="*/ 81 h 114"/>
                  <a:gd name="T12" fmla="*/ 99 w 165"/>
                  <a:gd name="T13" fmla="*/ 11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5" h="114">
                    <a:moveTo>
                      <a:pt x="99" y="110"/>
                    </a:moveTo>
                    <a:cubicBezTo>
                      <a:pt x="58" y="105"/>
                      <a:pt x="61" y="84"/>
                      <a:pt x="45" y="74"/>
                    </a:cubicBezTo>
                    <a:cubicBezTo>
                      <a:pt x="25" y="61"/>
                      <a:pt x="0" y="57"/>
                      <a:pt x="0" y="57"/>
                    </a:cubicBezTo>
                    <a:cubicBezTo>
                      <a:pt x="0" y="57"/>
                      <a:pt x="15" y="52"/>
                      <a:pt x="35" y="53"/>
                    </a:cubicBezTo>
                    <a:cubicBezTo>
                      <a:pt x="57" y="54"/>
                      <a:pt x="72" y="0"/>
                      <a:pt x="117" y="16"/>
                    </a:cubicBezTo>
                    <a:cubicBezTo>
                      <a:pt x="151" y="29"/>
                      <a:pt x="165" y="59"/>
                      <a:pt x="159" y="81"/>
                    </a:cubicBezTo>
                    <a:cubicBezTo>
                      <a:pt x="154" y="103"/>
                      <a:pt x="136" y="114"/>
                      <a:pt x="99" y="11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1036"/>
              <p:cNvSpPr/>
              <p:nvPr/>
            </p:nvSpPr>
            <p:spPr bwMode="auto">
              <a:xfrm>
                <a:off x="2536" y="3176"/>
                <a:ext cx="166" cy="107"/>
              </a:xfrm>
              <a:custGeom>
                <a:avLst/>
                <a:gdLst>
                  <a:gd name="T0" fmla="*/ 39 w 104"/>
                  <a:gd name="T1" fmla="*/ 43 h 67"/>
                  <a:gd name="T2" fmla="*/ 70 w 104"/>
                  <a:gd name="T3" fmla="*/ 67 h 67"/>
                  <a:gd name="T4" fmla="*/ 47 w 104"/>
                  <a:gd name="T5" fmla="*/ 40 h 67"/>
                  <a:gd name="T6" fmla="*/ 91 w 104"/>
                  <a:gd name="T7" fmla="*/ 59 h 67"/>
                  <a:gd name="T8" fmla="*/ 59 w 104"/>
                  <a:gd name="T9" fmla="*/ 39 h 67"/>
                  <a:gd name="T10" fmla="*/ 95 w 104"/>
                  <a:gd name="T11" fmla="*/ 36 h 67"/>
                  <a:gd name="T12" fmla="*/ 49 w 104"/>
                  <a:gd name="T13" fmla="*/ 30 h 67"/>
                  <a:gd name="T14" fmla="*/ 85 w 104"/>
                  <a:gd name="T15" fmla="*/ 30 h 67"/>
                  <a:gd name="T16" fmla="*/ 57 w 104"/>
                  <a:gd name="T17" fmla="*/ 23 h 67"/>
                  <a:gd name="T18" fmla="*/ 104 w 104"/>
                  <a:gd name="T19" fmla="*/ 20 h 67"/>
                  <a:gd name="T20" fmla="*/ 69 w 104"/>
                  <a:gd name="T21" fmla="*/ 15 h 67"/>
                  <a:gd name="T22" fmla="*/ 83 w 104"/>
                  <a:gd name="T23" fmla="*/ 0 h 67"/>
                  <a:gd name="T24" fmla="*/ 63 w 104"/>
                  <a:gd name="T25" fmla="*/ 8 h 67"/>
                  <a:gd name="T26" fmla="*/ 30 w 104"/>
                  <a:gd name="T27" fmla="*/ 27 h 67"/>
                  <a:gd name="T28" fmla="*/ 1 w 104"/>
                  <a:gd name="T29" fmla="*/ 26 h 67"/>
                  <a:gd name="T30" fmla="*/ 0 w 104"/>
                  <a:gd name="T31" fmla="*/ 34 h 67"/>
                  <a:gd name="T32" fmla="*/ 39 w 104"/>
                  <a:gd name="T33" fmla="*/ 4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67">
                    <a:moveTo>
                      <a:pt x="39" y="43"/>
                    </a:moveTo>
                    <a:cubicBezTo>
                      <a:pt x="48" y="47"/>
                      <a:pt x="70" y="67"/>
                      <a:pt x="70" y="67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95" y="36"/>
                      <a:pt x="95" y="36"/>
                      <a:pt x="95" y="36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104" y="20"/>
                      <a:pt x="104" y="20"/>
                      <a:pt x="104" y="2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3" y="0"/>
                      <a:pt x="74" y="3"/>
                      <a:pt x="63" y="8"/>
                    </a:cubicBezTo>
                    <a:cubicBezTo>
                      <a:pt x="58" y="10"/>
                      <a:pt x="41" y="25"/>
                      <a:pt x="30" y="27"/>
                    </a:cubicBezTo>
                    <a:cubicBezTo>
                      <a:pt x="23" y="34"/>
                      <a:pt x="6" y="25"/>
                      <a:pt x="1" y="2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9" y="36"/>
                      <a:pt x="30" y="39"/>
                      <a:pt x="39" y="43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1037"/>
              <p:cNvSpPr/>
              <p:nvPr/>
            </p:nvSpPr>
            <p:spPr bwMode="auto">
              <a:xfrm>
                <a:off x="2466" y="2981"/>
                <a:ext cx="190" cy="264"/>
              </a:xfrm>
              <a:custGeom>
                <a:avLst/>
                <a:gdLst>
                  <a:gd name="T0" fmla="*/ 112 w 119"/>
                  <a:gd name="T1" fmla="*/ 69 h 165"/>
                  <a:gd name="T2" fmla="*/ 72 w 119"/>
                  <a:gd name="T3" fmla="*/ 121 h 165"/>
                  <a:gd name="T4" fmla="*/ 52 w 119"/>
                  <a:gd name="T5" fmla="*/ 165 h 165"/>
                  <a:gd name="T6" fmla="*/ 51 w 119"/>
                  <a:gd name="T7" fmla="*/ 129 h 165"/>
                  <a:gd name="T8" fmla="*/ 20 w 119"/>
                  <a:gd name="T9" fmla="*/ 44 h 165"/>
                  <a:gd name="T10" fmla="*/ 88 w 119"/>
                  <a:gd name="T11" fmla="*/ 7 h 165"/>
                  <a:gd name="T12" fmla="*/ 112 w 119"/>
                  <a:gd name="T13" fmla="*/ 69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165">
                    <a:moveTo>
                      <a:pt x="112" y="69"/>
                    </a:moveTo>
                    <a:cubicBezTo>
                      <a:pt x="104" y="110"/>
                      <a:pt x="83" y="106"/>
                      <a:pt x="72" y="121"/>
                    </a:cubicBezTo>
                    <a:cubicBezTo>
                      <a:pt x="58" y="140"/>
                      <a:pt x="52" y="165"/>
                      <a:pt x="52" y="165"/>
                    </a:cubicBezTo>
                    <a:cubicBezTo>
                      <a:pt x="52" y="165"/>
                      <a:pt x="48" y="149"/>
                      <a:pt x="51" y="129"/>
                    </a:cubicBezTo>
                    <a:cubicBezTo>
                      <a:pt x="53" y="107"/>
                      <a:pt x="0" y="88"/>
                      <a:pt x="20" y="44"/>
                    </a:cubicBezTo>
                    <a:cubicBezTo>
                      <a:pt x="35" y="11"/>
                      <a:pt x="66" y="0"/>
                      <a:pt x="88" y="7"/>
                    </a:cubicBezTo>
                    <a:cubicBezTo>
                      <a:pt x="109" y="14"/>
                      <a:pt x="119" y="33"/>
                      <a:pt x="112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1038"/>
              <p:cNvSpPr/>
              <p:nvPr/>
            </p:nvSpPr>
            <p:spPr bwMode="auto">
              <a:xfrm>
                <a:off x="2514" y="3070"/>
                <a:ext cx="104" cy="167"/>
              </a:xfrm>
              <a:custGeom>
                <a:avLst/>
                <a:gdLst>
                  <a:gd name="T0" fmla="*/ 39 w 65"/>
                  <a:gd name="T1" fmla="*/ 66 h 104"/>
                  <a:gd name="T2" fmla="*/ 65 w 65"/>
                  <a:gd name="T3" fmla="*/ 37 h 104"/>
                  <a:gd name="T4" fmla="*/ 37 w 65"/>
                  <a:gd name="T5" fmla="*/ 58 h 104"/>
                  <a:gd name="T6" fmla="*/ 59 w 65"/>
                  <a:gd name="T7" fmla="*/ 16 h 104"/>
                  <a:gd name="T8" fmla="*/ 37 w 65"/>
                  <a:gd name="T9" fmla="*/ 46 h 104"/>
                  <a:gd name="T10" fmla="*/ 36 w 65"/>
                  <a:gd name="T11" fmla="*/ 10 h 104"/>
                  <a:gd name="T12" fmla="*/ 27 w 65"/>
                  <a:gd name="T13" fmla="*/ 55 h 104"/>
                  <a:gd name="T14" fmla="*/ 30 w 65"/>
                  <a:gd name="T15" fmla="*/ 20 h 104"/>
                  <a:gd name="T16" fmla="*/ 21 w 65"/>
                  <a:gd name="T17" fmla="*/ 47 h 104"/>
                  <a:gd name="T18" fmla="*/ 20 w 65"/>
                  <a:gd name="T19" fmla="*/ 0 h 104"/>
                  <a:gd name="T20" fmla="*/ 14 w 65"/>
                  <a:gd name="T21" fmla="*/ 35 h 104"/>
                  <a:gd name="T22" fmla="*/ 0 w 65"/>
                  <a:gd name="T23" fmla="*/ 20 h 104"/>
                  <a:gd name="T24" fmla="*/ 6 w 65"/>
                  <a:gd name="T25" fmla="*/ 40 h 104"/>
                  <a:gd name="T26" fmla="*/ 22 w 65"/>
                  <a:gd name="T27" fmla="*/ 74 h 104"/>
                  <a:gd name="T28" fmla="*/ 19 w 65"/>
                  <a:gd name="T29" fmla="*/ 103 h 104"/>
                  <a:gd name="T30" fmla="*/ 27 w 65"/>
                  <a:gd name="T31" fmla="*/ 104 h 104"/>
                  <a:gd name="T32" fmla="*/ 39 w 65"/>
                  <a:gd name="T33" fmla="*/ 6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" h="104">
                    <a:moveTo>
                      <a:pt x="39" y="66"/>
                    </a:moveTo>
                    <a:cubicBezTo>
                      <a:pt x="44" y="58"/>
                      <a:pt x="65" y="37"/>
                      <a:pt x="65" y="37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59" y="16"/>
                      <a:pt x="59" y="16"/>
                      <a:pt x="59" y="16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27" y="55"/>
                      <a:pt x="27" y="55"/>
                      <a:pt x="27" y="55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2" y="28"/>
                      <a:pt x="6" y="40"/>
                    </a:cubicBezTo>
                    <a:cubicBezTo>
                      <a:pt x="8" y="45"/>
                      <a:pt x="22" y="63"/>
                      <a:pt x="22" y="74"/>
                    </a:cubicBezTo>
                    <a:cubicBezTo>
                      <a:pt x="29" y="81"/>
                      <a:pt x="19" y="98"/>
                      <a:pt x="19" y="103"/>
                    </a:cubicBezTo>
                    <a:cubicBezTo>
                      <a:pt x="27" y="104"/>
                      <a:pt x="27" y="104"/>
                      <a:pt x="27" y="104"/>
                    </a:cubicBezTo>
                    <a:cubicBezTo>
                      <a:pt x="30" y="96"/>
                      <a:pt x="34" y="75"/>
                      <a:pt x="39" y="6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1039"/>
              <p:cNvSpPr/>
              <p:nvPr/>
            </p:nvSpPr>
            <p:spPr bwMode="auto">
              <a:xfrm>
                <a:off x="2493" y="3192"/>
                <a:ext cx="169" cy="258"/>
              </a:xfrm>
              <a:custGeom>
                <a:avLst/>
                <a:gdLst>
                  <a:gd name="T0" fmla="*/ 5 w 106"/>
                  <a:gd name="T1" fmla="*/ 109 h 161"/>
                  <a:gd name="T2" fmla="*/ 27 w 106"/>
                  <a:gd name="T3" fmla="*/ 47 h 161"/>
                  <a:gd name="T4" fmla="*/ 33 w 106"/>
                  <a:gd name="T5" fmla="*/ 0 h 161"/>
                  <a:gd name="T6" fmla="*/ 45 w 106"/>
                  <a:gd name="T7" fmla="*/ 33 h 161"/>
                  <a:gd name="T8" fmla="*/ 100 w 106"/>
                  <a:gd name="T9" fmla="*/ 104 h 161"/>
                  <a:gd name="T10" fmla="*/ 47 w 106"/>
                  <a:gd name="T11" fmla="*/ 161 h 161"/>
                  <a:gd name="T12" fmla="*/ 5 w 106"/>
                  <a:gd name="T13" fmla="*/ 109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161">
                    <a:moveTo>
                      <a:pt x="5" y="109"/>
                    </a:moveTo>
                    <a:cubicBezTo>
                      <a:pt x="0" y="68"/>
                      <a:pt x="21" y="65"/>
                      <a:pt x="27" y="47"/>
                    </a:cubicBezTo>
                    <a:cubicBezTo>
                      <a:pt x="34" y="25"/>
                      <a:pt x="33" y="0"/>
                      <a:pt x="33" y="0"/>
                    </a:cubicBezTo>
                    <a:cubicBezTo>
                      <a:pt x="33" y="0"/>
                      <a:pt x="41" y="14"/>
                      <a:pt x="45" y="33"/>
                    </a:cubicBezTo>
                    <a:cubicBezTo>
                      <a:pt x="49" y="55"/>
                      <a:pt x="106" y="57"/>
                      <a:pt x="100" y="104"/>
                    </a:cubicBezTo>
                    <a:cubicBezTo>
                      <a:pt x="96" y="140"/>
                      <a:pt x="70" y="161"/>
                      <a:pt x="47" y="161"/>
                    </a:cubicBezTo>
                    <a:cubicBezTo>
                      <a:pt x="24" y="161"/>
                      <a:pt x="10" y="145"/>
                      <a:pt x="5" y="10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1040"/>
              <p:cNvSpPr/>
              <p:nvPr/>
            </p:nvSpPr>
            <p:spPr bwMode="auto">
              <a:xfrm>
                <a:off x="2515" y="3198"/>
                <a:ext cx="107" cy="159"/>
              </a:xfrm>
              <a:custGeom>
                <a:avLst/>
                <a:gdLst>
                  <a:gd name="T0" fmla="*/ 15 w 67"/>
                  <a:gd name="T1" fmla="*/ 41 h 99"/>
                  <a:gd name="T2" fmla="*/ 0 w 67"/>
                  <a:gd name="T3" fmla="*/ 77 h 99"/>
                  <a:gd name="T4" fmla="*/ 20 w 67"/>
                  <a:gd name="T5" fmla="*/ 48 h 99"/>
                  <a:gd name="T6" fmla="*/ 12 w 67"/>
                  <a:gd name="T7" fmla="*/ 96 h 99"/>
                  <a:gd name="T8" fmla="*/ 24 w 67"/>
                  <a:gd name="T9" fmla="*/ 60 h 99"/>
                  <a:gd name="T10" fmla="*/ 35 w 67"/>
                  <a:gd name="T11" fmla="*/ 94 h 99"/>
                  <a:gd name="T12" fmla="*/ 30 w 67"/>
                  <a:gd name="T13" fmla="*/ 48 h 99"/>
                  <a:gd name="T14" fmla="*/ 38 w 67"/>
                  <a:gd name="T15" fmla="*/ 83 h 99"/>
                  <a:gd name="T16" fmla="*/ 39 w 67"/>
                  <a:gd name="T17" fmla="*/ 54 h 99"/>
                  <a:gd name="T18" fmla="*/ 53 w 67"/>
                  <a:gd name="T19" fmla="*/ 99 h 99"/>
                  <a:gd name="T20" fmla="*/ 49 w 67"/>
                  <a:gd name="T21" fmla="*/ 64 h 99"/>
                  <a:gd name="T22" fmla="*/ 67 w 67"/>
                  <a:gd name="T23" fmla="*/ 74 h 99"/>
                  <a:gd name="T24" fmla="*/ 55 w 67"/>
                  <a:gd name="T25" fmla="*/ 56 h 99"/>
                  <a:gd name="T26" fmla="*/ 29 w 67"/>
                  <a:gd name="T27" fmla="*/ 29 h 99"/>
                  <a:gd name="T28" fmla="*/ 23 w 67"/>
                  <a:gd name="T29" fmla="*/ 0 h 99"/>
                  <a:gd name="T30" fmla="*/ 15 w 67"/>
                  <a:gd name="T31" fmla="*/ 2 h 99"/>
                  <a:gd name="T32" fmla="*/ 15 w 67"/>
                  <a:gd name="T33" fmla="*/ 41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7" h="99">
                    <a:moveTo>
                      <a:pt x="15" y="41"/>
                    </a:moveTo>
                    <a:cubicBezTo>
                      <a:pt x="13" y="51"/>
                      <a:pt x="0" y="77"/>
                      <a:pt x="0" y="77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12" y="96"/>
                      <a:pt x="12" y="96"/>
                      <a:pt x="12" y="96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35" y="94"/>
                      <a:pt x="35" y="94"/>
                      <a:pt x="35" y="94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67" y="74"/>
                      <a:pt x="63" y="66"/>
                      <a:pt x="55" y="56"/>
                    </a:cubicBezTo>
                    <a:cubicBezTo>
                      <a:pt x="52" y="52"/>
                      <a:pt x="33" y="39"/>
                      <a:pt x="29" y="29"/>
                    </a:cubicBezTo>
                    <a:cubicBezTo>
                      <a:pt x="21" y="24"/>
                      <a:pt x="25" y="5"/>
                      <a:pt x="23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0"/>
                      <a:pt x="17" y="32"/>
                      <a:pt x="15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1041"/>
              <p:cNvSpPr/>
              <p:nvPr/>
            </p:nvSpPr>
            <p:spPr bwMode="auto">
              <a:xfrm>
                <a:off x="2326" y="3216"/>
                <a:ext cx="232" cy="198"/>
              </a:xfrm>
              <a:custGeom>
                <a:avLst/>
                <a:gdLst>
                  <a:gd name="T0" fmla="*/ 36 w 145"/>
                  <a:gd name="T1" fmla="*/ 30 h 124"/>
                  <a:gd name="T2" fmla="*/ 101 w 145"/>
                  <a:gd name="T3" fmla="*/ 19 h 124"/>
                  <a:gd name="T4" fmla="*/ 145 w 145"/>
                  <a:gd name="T5" fmla="*/ 0 h 124"/>
                  <a:gd name="T6" fmla="*/ 122 w 145"/>
                  <a:gd name="T7" fmla="*/ 27 h 124"/>
                  <a:gd name="T8" fmla="*/ 87 w 145"/>
                  <a:gd name="T9" fmla="*/ 110 h 124"/>
                  <a:gd name="T10" fmla="*/ 12 w 145"/>
                  <a:gd name="T11" fmla="*/ 91 h 124"/>
                  <a:gd name="T12" fmla="*/ 36 w 145"/>
                  <a:gd name="T13" fmla="*/ 3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5" h="124">
                    <a:moveTo>
                      <a:pt x="36" y="30"/>
                    </a:moveTo>
                    <a:cubicBezTo>
                      <a:pt x="70" y="5"/>
                      <a:pt x="82" y="22"/>
                      <a:pt x="101" y="19"/>
                    </a:cubicBezTo>
                    <a:cubicBezTo>
                      <a:pt x="124" y="14"/>
                      <a:pt x="145" y="0"/>
                      <a:pt x="145" y="0"/>
                    </a:cubicBezTo>
                    <a:cubicBezTo>
                      <a:pt x="145" y="0"/>
                      <a:pt x="137" y="14"/>
                      <a:pt x="122" y="27"/>
                    </a:cubicBezTo>
                    <a:cubicBezTo>
                      <a:pt x="105" y="41"/>
                      <a:pt x="131" y="92"/>
                      <a:pt x="87" y="110"/>
                    </a:cubicBezTo>
                    <a:cubicBezTo>
                      <a:pt x="53" y="124"/>
                      <a:pt x="23" y="111"/>
                      <a:pt x="12" y="91"/>
                    </a:cubicBezTo>
                    <a:cubicBezTo>
                      <a:pt x="0" y="72"/>
                      <a:pt x="7" y="51"/>
                      <a:pt x="36" y="3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1042"/>
              <p:cNvSpPr/>
              <p:nvPr/>
            </p:nvSpPr>
            <p:spPr bwMode="auto">
              <a:xfrm>
                <a:off x="2413" y="3216"/>
                <a:ext cx="142" cy="130"/>
              </a:xfrm>
              <a:custGeom>
                <a:avLst/>
                <a:gdLst>
                  <a:gd name="T0" fmla="*/ 50 w 89"/>
                  <a:gd name="T1" fmla="*/ 19 h 81"/>
                  <a:gd name="T2" fmla="*/ 10 w 89"/>
                  <a:gd name="T3" fmla="*/ 24 h 81"/>
                  <a:gd name="T4" fmla="*/ 46 w 89"/>
                  <a:gd name="T5" fmla="*/ 27 h 81"/>
                  <a:gd name="T6" fmla="*/ 0 w 89"/>
                  <a:gd name="T7" fmla="*/ 43 h 81"/>
                  <a:gd name="T8" fmla="*/ 38 w 89"/>
                  <a:gd name="T9" fmla="*/ 36 h 81"/>
                  <a:gd name="T10" fmla="*/ 13 w 89"/>
                  <a:gd name="T11" fmla="*/ 63 h 81"/>
                  <a:gd name="T12" fmla="*/ 51 w 89"/>
                  <a:gd name="T13" fmla="*/ 36 h 81"/>
                  <a:gd name="T14" fmla="*/ 25 w 89"/>
                  <a:gd name="T15" fmla="*/ 60 h 81"/>
                  <a:gd name="T16" fmla="*/ 50 w 89"/>
                  <a:gd name="T17" fmla="*/ 46 h 81"/>
                  <a:gd name="T18" fmla="*/ 18 w 89"/>
                  <a:gd name="T19" fmla="*/ 81 h 81"/>
                  <a:gd name="T20" fmla="*/ 47 w 89"/>
                  <a:gd name="T21" fmla="*/ 60 h 81"/>
                  <a:gd name="T22" fmla="*/ 47 w 89"/>
                  <a:gd name="T23" fmla="*/ 80 h 81"/>
                  <a:gd name="T24" fmla="*/ 56 w 89"/>
                  <a:gd name="T25" fmla="*/ 61 h 81"/>
                  <a:gd name="T26" fmla="*/ 67 w 89"/>
                  <a:gd name="T27" fmla="*/ 25 h 81"/>
                  <a:gd name="T28" fmla="*/ 89 w 89"/>
                  <a:gd name="T29" fmla="*/ 6 h 81"/>
                  <a:gd name="T30" fmla="*/ 84 w 89"/>
                  <a:gd name="T31" fmla="*/ 0 h 81"/>
                  <a:gd name="T32" fmla="*/ 50 w 89"/>
                  <a:gd name="T33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81">
                    <a:moveTo>
                      <a:pt x="50" y="19"/>
                    </a:moveTo>
                    <a:cubicBezTo>
                      <a:pt x="40" y="22"/>
                      <a:pt x="10" y="24"/>
                      <a:pt x="10" y="24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47" y="60"/>
                      <a:pt x="47" y="60"/>
                      <a:pt x="47" y="60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0"/>
                      <a:pt x="51" y="73"/>
                      <a:pt x="56" y="61"/>
                    </a:cubicBezTo>
                    <a:cubicBezTo>
                      <a:pt x="58" y="57"/>
                      <a:pt x="60" y="34"/>
                      <a:pt x="67" y="25"/>
                    </a:cubicBezTo>
                    <a:cubicBezTo>
                      <a:pt x="68" y="16"/>
                      <a:pt x="86" y="10"/>
                      <a:pt x="89" y="6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76" y="4"/>
                      <a:pt x="59" y="16"/>
                      <a:pt x="50" y="1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1043"/>
              <p:cNvSpPr/>
              <p:nvPr/>
            </p:nvSpPr>
            <p:spPr bwMode="auto">
              <a:xfrm>
                <a:off x="2331" y="3051"/>
                <a:ext cx="221" cy="211"/>
              </a:xfrm>
              <a:custGeom>
                <a:avLst/>
                <a:gdLst>
                  <a:gd name="T0" fmla="*/ 90 w 138"/>
                  <a:gd name="T1" fmla="*/ 28 h 132"/>
                  <a:gd name="T2" fmla="*/ 112 w 138"/>
                  <a:gd name="T3" fmla="*/ 90 h 132"/>
                  <a:gd name="T4" fmla="*/ 138 w 138"/>
                  <a:gd name="T5" fmla="*/ 130 h 132"/>
                  <a:gd name="T6" fmla="*/ 108 w 138"/>
                  <a:gd name="T7" fmla="*/ 112 h 132"/>
                  <a:gd name="T8" fmla="*/ 20 w 138"/>
                  <a:gd name="T9" fmla="*/ 92 h 132"/>
                  <a:gd name="T10" fmla="*/ 25 w 138"/>
                  <a:gd name="T11" fmla="*/ 14 h 132"/>
                  <a:gd name="T12" fmla="*/ 90 w 138"/>
                  <a:gd name="T13" fmla="*/ 2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132">
                    <a:moveTo>
                      <a:pt x="90" y="28"/>
                    </a:moveTo>
                    <a:cubicBezTo>
                      <a:pt x="120" y="57"/>
                      <a:pt x="106" y="72"/>
                      <a:pt x="112" y="90"/>
                    </a:cubicBezTo>
                    <a:cubicBezTo>
                      <a:pt x="121" y="112"/>
                      <a:pt x="138" y="130"/>
                      <a:pt x="138" y="130"/>
                    </a:cubicBezTo>
                    <a:cubicBezTo>
                      <a:pt x="138" y="130"/>
                      <a:pt x="123" y="125"/>
                      <a:pt x="108" y="112"/>
                    </a:cubicBezTo>
                    <a:cubicBezTo>
                      <a:pt x="91" y="98"/>
                      <a:pt x="45" y="132"/>
                      <a:pt x="20" y="92"/>
                    </a:cubicBezTo>
                    <a:cubicBezTo>
                      <a:pt x="0" y="61"/>
                      <a:pt x="8" y="29"/>
                      <a:pt x="25" y="14"/>
                    </a:cubicBezTo>
                    <a:cubicBezTo>
                      <a:pt x="43" y="0"/>
                      <a:pt x="64" y="3"/>
                      <a:pt x="90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1044"/>
              <p:cNvSpPr/>
              <p:nvPr/>
            </p:nvSpPr>
            <p:spPr bwMode="auto">
              <a:xfrm>
                <a:off x="2405" y="3128"/>
                <a:ext cx="145" cy="131"/>
              </a:xfrm>
              <a:custGeom>
                <a:avLst/>
                <a:gdLst>
                  <a:gd name="T0" fmla="*/ 66 w 91"/>
                  <a:gd name="T1" fmla="*/ 45 h 82"/>
                  <a:gd name="T2" fmla="*/ 55 w 91"/>
                  <a:gd name="T3" fmla="*/ 7 h 82"/>
                  <a:gd name="T4" fmla="*/ 58 w 91"/>
                  <a:gd name="T5" fmla="*/ 42 h 82"/>
                  <a:gd name="T6" fmla="*/ 34 w 91"/>
                  <a:gd name="T7" fmla="*/ 0 h 82"/>
                  <a:gd name="T8" fmla="*/ 48 w 91"/>
                  <a:gd name="T9" fmla="*/ 36 h 82"/>
                  <a:gd name="T10" fmla="*/ 17 w 91"/>
                  <a:gd name="T11" fmla="*/ 16 h 82"/>
                  <a:gd name="T12" fmla="*/ 50 w 91"/>
                  <a:gd name="T13" fmla="*/ 49 h 82"/>
                  <a:gd name="T14" fmla="*/ 22 w 91"/>
                  <a:gd name="T15" fmla="*/ 27 h 82"/>
                  <a:gd name="T16" fmla="*/ 40 w 91"/>
                  <a:gd name="T17" fmla="*/ 50 h 82"/>
                  <a:gd name="T18" fmla="*/ 0 w 91"/>
                  <a:gd name="T19" fmla="*/ 25 h 82"/>
                  <a:gd name="T20" fmla="*/ 26 w 91"/>
                  <a:gd name="T21" fmla="*/ 49 h 82"/>
                  <a:gd name="T22" fmla="*/ 5 w 91"/>
                  <a:gd name="T23" fmla="*/ 52 h 82"/>
                  <a:gd name="T24" fmla="*/ 26 w 91"/>
                  <a:gd name="T25" fmla="*/ 58 h 82"/>
                  <a:gd name="T26" fmla="*/ 64 w 91"/>
                  <a:gd name="T27" fmla="*/ 63 h 82"/>
                  <a:gd name="T28" fmla="*/ 86 w 91"/>
                  <a:gd name="T29" fmla="*/ 82 h 82"/>
                  <a:gd name="T30" fmla="*/ 91 w 91"/>
                  <a:gd name="T31" fmla="*/ 76 h 82"/>
                  <a:gd name="T32" fmla="*/ 66 w 91"/>
                  <a:gd name="T33" fmla="*/ 4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1" h="82">
                    <a:moveTo>
                      <a:pt x="66" y="45"/>
                    </a:moveTo>
                    <a:cubicBezTo>
                      <a:pt x="61" y="36"/>
                      <a:pt x="55" y="7"/>
                      <a:pt x="55" y="7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48" y="36"/>
                      <a:pt x="48" y="36"/>
                      <a:pt x="48" y="3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50" y="49"/>
                      <a:pt x="50" y="49"/>
                      <a:pt x="50" y="49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40" y="50"/>
                      <a:pt x="40" y="50"/>
                      <a:pt x="40" y="5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2"/>
                      <a:pt x="14" y="56"/>
                      <a:pt x="26" y="58"/>
                    </a:cubicBezTo>
                    <a:cubicBezTo>
                      <a:pt x="31" y="59"/>
                      <a:pt x="54" y="58"/>
                      <a:pt x="64" y="63"/>
                    </a:cubicBezTo>
                    <a:cubicBezTo>
                      <a:pt x="73" y="62"/>
                      <a:pt x="82" y="79"/>
                      <a:pt x="8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86" y="69"/>
                      <a:pt x="71" y="54"/>
                      <a:pt x="66" y="4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1045"/>
              <p:cNvSpPr/>
              <p:nvPr/>
            </p:nvSpPr>
            <p:spPr bwMode="auto">
              <a:xfrm>
                <a:off x="2491" y="3158"/>
                <a:ext cx="133" cy="135"/>
              </a:xfrm>
              <a:custGeom>
                <a:avLst/>
                <a:gdLst>
                  <a:gd name="T0" fmla="*/ 0 w 83"/>
                  <a:gd name="T1" fmla="*/ 42 h 84"/>
                  <a:gd name="T2" fmla="*/ 15 w 83"/>
                  <a:gd name="T3" fmla="*/ 37 h 84"/>
                  <a:gd name="T4" fmla="*/ 3 w 83"/>
                  <a:gd name="T5" fmla="*/ 26 h 84"/>
                  <a:gd name="T6" fmla="*/ 19 w 83"/>
                  <a:gd name="T7" fmla="*/ 27 h 84"/>
                  <a:gd name="T8" fmla="*/ 12 w 83"/>
                  <a:gd name="T9" fmla="*/ 12 h 84"/>
                  <a:gd name="T10" fmla="*/ 27 w 83"/>
                  <a:gd name="T11" fmla="*/ 20 h 84"/>
                  <a:gd name="T12" fmla="*/ 26 w 83"/>
                  <a:gd name="T13" fmla="*/ 3 h 84"/>
                  <a:gd name="T14" fmla="*/ 36 w 83"/>
                  <a:gd name="T15" fmla="*/ 16 h 84"/>
                  <a:gd name="T16" fmla="*/ 42 w 83"/>
                  <a:gd name="T17" fmla="*/ 0 h 84"/>
                  <a:gd name="T18" fmla="*/ 47 w 83"/>
                  <a:gd name="T19" fmla="*/ 16 h 84"/>
                  <a:gd name="T20" fmla="*/ 58 w 83"/>
                  <a:gd name="T21" fmla="*/ 3 h 84"/>
                  <a:gd name="T22" fmla="*/ 57 w 83"/>
                  <a:gd name="T23" fmla="*/ 20 h 84"/>
                  <a:gd name="T24" fmla="*/ 71 w 83"/>
                  <a:gd name="T25" fmla="*/ 12 h 84"/>
                  <a:gd name="T26" fmla="*/ 64 w 83"/>
                  <a:gd name="T27" fmla="*/ 27 h 84"/>
                  <a:gd name="T28" fmla="*/ 80 w 83"/>
                  <a:gd name="T29" fmla="*/ 26 h 84"/>
                  <a:gd name="T30" fmla="*/ 68 w 83"/>
                  <a:gd name="T31" fmla="*/ 37 h 84"/>
                  <a:gd name="T32" fmla="*/ 83 w 83"/>
                  <a:gd name="T33" fmla="*/ 42 h 84"/>
                  <a:gd name="T34" fmla="*/ 68 w 83"/>
                  <a:gd name="T35" fmla="*/ 47 h 84"/>
                  <a:gd name="T36" fmla="*/ 80 w 83"/>
                  <a:gd name="T37" fmla="*/ 58 h 84"/>
                  <a:gd name="T38" fmla="*/ 64 w 83"/>
                  <a:gd name="T39" fmla="*/ 57 h 84"/>
                  <a:gd name="T40" fmla="*/ 71 w 83"/>
                  <a:gd name="T41" fmla="*/ 71 h 84"/>
                  <a:gd name="T42" fmla="*/ 56 w 83"/>
                  <a:gd name="T43" fmla="*/ 64 h 84"/>
                  <a:gd name="T44" fmla="*/ 58 w 83"/>
                  <a:gd name="T45" fmla="*/ 80 h 84"/>
                  <a:gd name="T46" fmla="*/ 47 w 83"/>
                  <a:gd name="T47" fmla="*/ 68 h 84"/>
                  <a:gd name="T48" fmla="*/ 42 w 83"/>
                  <a:gd name="T49" fmla="*/ 84 h 84"/>
                  <a:gd name="T50" fmla="*/ 36 w 83"/>
                  <a:gd name="T51" fmla="*/ 68 h 84"/>
                  <a:gd name="T52" fmla="*/ 26 w 83"/>
                  <a:gd name="T53" fmla="*/ 80 h 84"/>
                  <a:gd name="T54" fmla="*/ 27 w 83"/>
                  <a:gd name="T55" fmla="*/ 64 h 84"/>
                  <a:gd name="T56" fmla="*/ 12 w 83"/>
                  <a:gd name="T57" fmla="*/ 71 h 84"/>
                  <a:gd name="T58" fmla="*/ 19 w 83"/>
                  <a:gd name="T59" fmla="*/ 57 h 84"/>
                  <a:gd name="T60" fmla="*/ 3 w 83"/>
                  <a:gd name="T61" fmla="*/ 58 h 84"/>
                  <a:gd name="T62" fmla="*/ 15 w 83"/>
                  <a:gd name="T63" fmla="*/ 47 h 84"/>
                  <a:gd name="T64" fmla="*/ 0 w 83"/>
                  <a:gd name="T65" fmla="*/ 4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3" h="84">
                    <a:moveTo>
                      <a:pt x="0" y="42"/>
                    </a:moveTo>
                    <a:cubicBezTo>
                      <a:pt x="0" y="40"/>
                      <a:pt x="15" y="39"/>
                      <a:pt x="15" y="37"/>
                    </a:cubicBezTo>
                    <a:cubicBezTo>
                      <a:pt x="16" y="34"/>
                      <a:pt x="2" y="28"/>
                      <a:pt x="3" y="26"/>
                    </a:cubicBezTo>
                    <a:cubicBezTo>
                      <a:pt x="4" y="24"/>
                      <a:pt x="18" y="29"/>
                      <a:pt x="19" y="27"/>
                    </a:cubicBezTo>
                    <a:cubicBezTo>
                      <a:pt x="20" y="25"/>
                      <a:pt x="10" y="14"/>
                      <a:pt x="12" y="12"/>
                    </a:cubicBezTo>
                    <a:cubicBezTo>
                      <a:pt x="14" y="11"/>
                      <a:pt x="25" y="21"/>
                      <a:pt x="27" y="20"/>
                    </a:cubicBezTo>
                    <a:cubicBezTo>
                      <a:pt x="28" y="18"/>
                      <a:pt x="23" y="4"/>
                      <a:pt x="26" y="3"/>
                    </a:cubicBezTo>
                    <a:cubicBezTo>
                      <a:pt x="28" y="3"/>
                      <a:pt x="34" y="16"/>
                      <a:pt x="36" y="16"/>
                    </a:cubicBezTo>
                    <a:cubicBezTo>
                      <a:pt x="38" y="15"/>
                      <a:pt x="39" y="0"/>
                      <a:pt x="42" y="0"/>
                    </a:cubicBezTo>
                    <a:cubicBezTo>
                      <a:pt x="44" y="0"/>
                      <a:pt x="45" y="15"/>
                      <a:pt x="47" y="16"/>
                    </a:cubicBezTo>
                    <a:cubicBezTo>
                      <a:pt x="49" y="16"/>
                      <a:pt x="55" y="3"/>
                      <a:pt x="58" y="3"/>
                    </a:cubicBezTo>
                    <a:cubicBezTo>
                      <a:pt x="60" y="4"/>
                      <a:pt x="55" y="18"/>
                      <a:pt x="57" y="20"/>
                    </a:cubicBezTo>
                    <a:cubicBezTo>
                      <a:pt x="58" y="21"/>
                      <a:pt x="69" y="11"/>
                      <a:pt x="71" y="12"/>
                    </a:cubicBezTo>
                    <a:cubicBezTo>
                      <a:pt x="73" y="14"/>
                      <a:pt x="63" y="25"/>
                      <a:pt x="64" y="27"/>
                    </a:cubicBezTo>
                    <a:cubicBezTo>
                      <a:pt x="65" y="29"/>
                      <a:pt x="79" y="24"/>
                      <a:pt x="80" y="26"/>
                    </a:cubicBezTo>
                    <a:cubicBezTo>
                      <a:pt x="81" y="28"/>
                      <a:pt x="68" y="34"/>
                      <a:pt x="68" y="37"/>
                    </a:cubicBezTo>
                    <a:cubicBezTo>
                      <a:pt x="68" y="39"/>
                      <a:pt x="83" y="40"/>
                      <a:pt x="83" y="42"/>
                    </a:cubicBezTo>
                    <a:cubicBezTo>
                      <a:pt x="83" y="44"/>
                      <a:pt x="68" y="45"/>
                      <a:pt x="68" y="47"/>
                    </a:cubicBezTo>
                    <a:cubicBezTo>
                      <a:pt x="68" y="49"/>
                      <a:pt x="81" y="56"/>
                      <a:pt x="80" y="58"/>
                    </a:cubicBezTo>
                    <a:cubicBezTo>
                      <a:pt x="79" y="60"/>
                      <a:pt x="65" y="55"/>
                      <a:pt x="64" y="57"/>
                    </a:cubicBezTo>
                    <a:cubicBezTo>
                      <a:pt x="63" y="59"/>
                      <a:pt x="73" y="70"/>
                      <a:pt x="71" y="71"/>
                    </a:cubicBezTo>
                    <a:cubicBezTo>
                      <a:pt x="69" y="73"/>
                      <a:pt x="58" y="63"/>
                      <a:pt x="56" y="64"/>
                    </a:cubicBezTo>
                    <a:cubicBezTo>
                      <a:pt x="55" y="66"/>
                      <a:pt x="60" y="80"/>
                      <a:pt x="58" y="80"/>
                    </a:cubicBezTo>
                    <a:cubicBezTo>
                      <a:pt x="55" y="81"/>
                      <a:pt x="49" y="68"/>
                      <a:pt x="47" y="68"/>
                    </a:cubicBezTo>
                    <a:cubicBezTo>
                      <a:pt x="45" y="69"/>
                      <a:pt x="44" y="84"/>
                      <a:pt x="42" y="84"/>
                    </a:cubicBezTo>
                    <a:cubicBezTo>
                      <a:pt x="39" y="84"/>
                      <a:pt x="38" y="69"/>
                      <a:pt x="36" y="68"/>
                    </a:cubicBezTo>
                    <a:cubicBezTo>
                      <a:pt x="34" y="68"/>
                      <a:pt x="28" y="81"/>
                      <a:pt x="26" y="80"/>
                    </a:cubicBezTo>
                    <a:cubicBezTo>
                      <a:pt x="23" y="80"/>
                      <a:pt x="28" y="66"/>
                      <a:pt x="27" y="64"/>
                    </a:cubicBezTo>
                    <a:cubicBezTo>
                      <a:pt x="25" y="63"/>
                      <a:pt x="14" y="73"/>
                      <a:pt x="12" y="71"/>
                    </a:cubicBezTo>
                    <a:cubicBezTo>
                      <a:pt x="10" y="70"/>
                      <a:pt x="20" y="59"/>
                      <a:pt x="19" y="57"/>
                    </a:cubicBezTo>
                    <a:cubicBezTo>
                      <a:pt x="18" y="55"/>
                      <a:pt x="4" y="60"/>
                      <a:pt x="3" y="58"/>
                    </a:cubicBezTo>
                    <a:cubicBezTo>
                      <a:pt x="2" y="56"/>
                      <a:pt x="16" y="49"/>
                      <a:pt x="15" y="47"/>
                    </a:cubicBezTo>
                    <a:cubicBezTo>
                      <a:pt x="15" y="45"/>
                      <a:pt x="0" y="44"/>
                      <a:pt x="0" y="42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1046"/>
              <p:cNvSpPr/>
              <p:nvPr/>
            </p:nvSpPr>
            <p:spPr bwMode="auto">
              <a:xfrm>
                <a:off x="2522" y="3189"/>
                <a:ext cx="73" cy="73"/>
              </a:xfrm>
              <a:custGeom>
                <a:avLst/>
                <a:gdLst>
                  <a:gd name="T0" fmla="*/ 0 w 46"/>
                  <a:gd name="T1" fmla="*/ 23 h 46"/>
                  <a:gd name="T2" fmla="*/ 8 w 46"/>
                  <a:gd name="T3" fmla="*/ 20 h 46"/>
                  <a:gd name="T4" fmla="*/ 1 w 46"/>
                  <a:gd name="T5" fmla="*/ 14 h 46"/>
                  <a:gd name="T6" fmla="*/ 10 w 46"/>
                  <a:gd name="T7" fmla="*/ 15 h 46"/>
                  <a:gd name="T8" fmla="*/ 6 w 46"/>
                  <a:gd name="T9" fmla="*/ 7 h 46"/>
                  <a:gd name="T10" fmla="*/ 14 w 46"/>
                  <a:gd name="T11" fmla="*/ 11 h 46"/>
                  <a:gd name="T12" fmla="*/ 14 w 46"/>
                  <a:gd name="T13" fmla="*/ 2 h 46"/>
                  <a:gd name="T14" fmla="*/ 20 w 46"/>
                  <a:gd name="T15" fmla="*/ 8 h 46"/>
                  <a:gd name="T16" fmla="*/ 23 w 46"/>
                  <a:gd name="T17" fmla="*/ 0 h 46"/>
                  <a:gd name="T18" fmla="*/ 25 w 46"/>
                  <a:gd name="T19" fmla="*/ 8 h 46"/>
                  <a:gd name="T20" fmla="*/ 31 w 46"/>
                  <a:gd name="T21" fmla="*/ 2 h 46"/>
                  <a:gd name="T22" fmla="*/ 31 w 46"/>
                  <a:gd name="T23" fmla="*/ 11 h 46"/>
                  <a:gd name="T24" fmla="*/ 39 w 46"/>
                  <a:gd name="T25" fmla="*/ 7 h 46"/>
                  <a:gd name="T26" fmla="*/ 35 w 46"/>
                  <a:gd name="T27" fmla="*/ 15 h 46"/>
                  <a:gd name="T28" fmla="*/ 44 w 46"/>
                  <a:gd name="T29" fmla="*/ 14 h 46"/>
                  <a:gd name="T30" fmla="*/ 37 w 46"/>
                  <a:gd name="T31" fmla="*/ 20 h 46"/>
                  <a:gd name="T32" fmla="*/ 46 w 46"/>
                  <a:gd name="T33" fmla="*/ 23 h 46"/>
                  <a:gd name="T34" fmla="*/ 37 w 46"/>
                  <a:gd name="T35" fmla="*/ 26 h 46"/>
                  <a:gd name="T36" fmla="*/ 44 w 46"/>
                  <a:gd name="T37" fmla="*/ 32 h 46"/>
                  <a:gd name="T38" fmla="*/ 35 w 46"/>
                  <a:gd name="T39" fmla="*/ 31 h 46"/>
                  <a:gd name="T40" fmla="*/ 39 w 46"/>
                  <a:gd name="T41" fmla="*/ 39 h 46"/>
                  <a:gd name="T42" fmla="*/ 31 w 46"/>
                  <a:gd name="T43" fmla="*/ 35 h 46"/>
                  <a:gd name="T44" fmla="*/ 31 w 46"/>
                  <a:gd name="T45" fmla="*/ 44 h 46"/>
                  <a:gd name="T46" fmla="*/ 25 w 46"/>
                  <a:gd name="T47" fmla="*/ 37 h 46"/>
                  <a:gd name="T48" fmla="*/ 23 w 46"/>
                  <a:gd name="T49" fmla="*/ 46 h 46"/>
                  <a:gd name="T50" fmla="*/ 20 w 46"/>
                  <a:gd name="T51" fmla="*/ 37 h 46"/>
                  <a:gd name="T52" fmla="*/ 14 w 46"/>
                  <a:gd name="T53" fmla="*/ 44 h 46"/>
                  <a:gd name="T54" fmla="*/ 14 w 46"/>
                  <a:gd name="T55" fmla="*/ 35 h 46"/>
                  <a:gd name="T56" fmla="*/ 6 w 46"/>
                  <a:gd name="T57" fmla="*/ 39 h 46"/>
                  <a:gd name="T58" fmla="*/ 10 w 46"/>
                  <a:gd name="T59" fmla="*/ 31 h 46"/>
                  <a:gd name="T60" fmla="*/ 1 w 46"/>
                  <a:gd name="T61" fmla="*/ 32 h 46"/>
                  <a:gd name="T62" fmla="*/ 8 w 46"/>
                  <a:gd name="T63" fmla="*/ 26 h 46"/>
                  <a:gd name="T64" fmla="*/ 0 w 46"/>
                  <a:gd name="T65" fmla="*/ 2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" h="46">
                    <a:moveTo>
                      <a:pt x="0" y="23"/>
                    </a:moveTo>
                    <a:cubicBezTo>
                      <a:pt x="0" y="22"/>
                      <a:pt x="8" y="21"/>
                      <a:pt x="8" y="20"/>
                    </a:cubicBezTo>
                    <a:cubicBezTo>
                      <a:pt x="8" y="19"/>
                      <a:pt x="1" y="15"/>
                      <a:pt x="1" y="14"/>
                    </a:cubicBezTo>
                    <a:cubicBezTo>
                      <a:pt x="2" y="13"/>
                      <a:pt x="10" y="16"/>
                      <a:pt x="10" y="15"/>
                    </a:cubicBezTo>
                    <a:cubicBezTo>
                      <a:pt x="11" y="14"/>
                      <a:pt x="5" y="8"/>
                      <a:pt x="6" y="7"/>
                    </a:cubicBezTo>
                    <a:cubicBezTo>
                      <a:pt x="7" y="6"/>
                      <a:pt x="13" y="11"/>
                      <a:pt x="14" y="11"/>
                    </a:cubicBezTo>
                    <a:cubicBezTo>
                      <a:pt x="15" y="10"/>
                      <a:pt x="13" y="2"/>
                      <a:pt x="14" y="2"/>
                    </a:cubicBezTo>
                    <a:cubicBezTo>
                      <a:pt x="15" y="1"/>
                      <a:pt x="18" y="9"/>
                      <a:pt x="20" y="8"/>
                    </a:cubicBezTo>
                    <a:cubicBezTo>
                      <a:pt x="21" y="8"/>
                      <a:pt x="21" y="0"/>
                      <a:pt x="23" y="0"/>
                    </a:cubicBezTo>
                    <a:cubicBezTo>
                      <a:pt x="24" y="0"/>
                      <a:pt x="24" y="8"/>
                      <a:pt x="25" y="8"/>
                    </a:cubicBezTo>
                    <a:cubicBezTo>
                      <a:pt x="27" y="9"/>
                      <a:pt x="30" y="1"/>
                      <a:pt x="31" y="2"/>
                    </a:cubicBezTo>
                    <a:cubicBezTo>
                      <a:pt x="33" y="2"/>
                      <a:pt x="30" y="10"/>
                      <a:pt x="31" y="11"/>
                    </a:cubicBezTo>
                    <a:cubicBezTo>
                      <a:pt x="32" y="11"/>
                      <a:pt x="38" y="6"/>
                      <a:pt x="39" y="7"/>
                    </a:cubicBezTo>
                    <a:cubicBezTo>
                      <a:pt x="40" y="8"/>
                      <a:pt x="34" y="14"/>
                      <a:pt x="35" y="15"/>
                    </a:cubicBezTo>
                    <a:cubicBezTo>
                      <a:pt x="36" y="16"/>
                      <a:pt x="43" y="13"/>
                      <a:pt x="44" y="14"/>
                    </a:cubicBezTo>
                    <a:cubicBezTo>
                      <a:pt x="44" y="15"/>
                      <a:pt x="37" y="19"/>
                      <a:pt x="37" y="20"/>
                    </a:cubicBezTo>
                    <a:cubicBezTo>
                      <a:pt x="37" y="21"/>
                      <a:pt x="46" y="22"/>
                      <a:pt x="46" y="23"/>
                    </a:cubicBezTo>
                    <a:cubicBezTo>
                      <a:pt x="46" y="24"/>
                      <a:pt x="37" y="25"/>
                      <a:pt x="37" y="26"/>
                    </a:cubicBezTo>
                    <a:cubicBezTo>
                      <a:pt x="37" y="27"/>
                      <a:pt x="44" y="31"/>
                      <a:pt x="44" y="32"/>
                    </a:cubicBezTo>
                    <a:cubicBezTo>
                      <a:pt x="43" y="33"/>
                      <a:pt x="36" y="30"/>
                      <a:pt x="35" y="31"/>
                    </a:cubicBezTo>
                    <a:cubicBezTo>
                      <a:pt x="34" y="32"/>
                      <a:pt x="40" y="38"/>
                      <a:pt x="39" y="39"/>
                    </a:cubicBezTo>
                    <a:cubicBezTo>
                      <a:pt x="38" y="40"/>
                      <a:pt x="32" y="35"/>
                      <a:pt x="31" y="35"/>
                    </a:cubicBezTo>
                    <a:cubicBezTo>
                      <a:pt x="30" y="36"/>
                      <a:pt x="32" y="44"/>
                      <a:pt x="31" y="44"/>
                    </a:cubicBezTo>
                    <a:cubicBezTo>
                      <a:pt x="30" y="45"/>
                      <a:pt x="27" y="37"/>
                      <a:pt x="25" y="37"/>
                    </a:cubicBezTo>
                    <a:cubicBezTo>
                      <a:pt x="24" y="38"/>
                      <a:pt x="24" y="46"/>
                      <a:pt x="23" y="46"/>
                    </a:cubicBezTo>
                    <a:cubicBezTo>
                      <a:pt x="21" y="46"/>
                      <a:pt x="21" y="38"/>
                      <a:pt x="20" y="37"/>
                    </a:cubicBezTo>
                    <a:cubicBezTo>
                      <a:pt x="18" y="37"/>
                      <a:pt x="15" y="45"/>
                      <a:pt x="14" y="44"/>
                    </a:cubicBezTo>
                    <a:cubicBezTo>
                      <a:pt x="13" y="44"/>
                      <a:pt x="15" y="36"/>
                      <a:pt x="14" y="35"/>
                    </a:cubicBezTo>
                    <a:cubicBezTo>
                      <a:pt x="13" y="35"/>
                      <a:pt x="7" y="40"/>
                      <a:pt x="6" y="39"/>
                    </a:cubicBezTo>
                    <a:cubicBezTo>
                      <a:pt x="5" y="38"/>
                      <a:pt x="11" y="32"/>
                      <a:pt x="10" y="31"/>
                    </a:cubicBezTo>
                    <a:cubicBezTo>
                      <a:pt x="10" y="30"/>
                      <a:pt x="2" y="33"/>
                      <a:pt x="1" y="32"/>
                    </a:cubicBezTo>
                    <a:cubicBezTo>
                      <a:pt x="1" y="31"/>
                      <a:pt x="8" y="27"/>
                      <a:pt x="8" y="26"/>
                    </a:cubicBezTo>
                    <a:cubicBezTo>
                      <a:pt x="8" y="25"/>
                      <a:pt x="0" y="24"/>
                      <a:pt x="0" y="2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1047"/>
              <p:cNvSpPr/>
              <p:nvPr/>
            </p:nvSpPr>
            <p:spPr bwMode="auto">
              <a:xfrm>
                <a:off x="5469" y="1694"/>
                <a:ext cx="241" cy="168"/>
              </a:xfrm>
              <a:custGeom>
                <a:avLst/>
                <a:gdLst>
                  <a:gd name="T0" fmla="*/ 91 w 151"/>
                  <a:gd name="T1" fmla="*/ 101 h 105"/>
                  <a:gd name="T2" fmla="*/ 41 w 151"/>
                  <a:gd name="T3" fmla="*/ 68 h 105"/>
                  <a:gd name="T4" fmla="*/ 0 w 151"/>
                  <a:gd name="T5" fmla="*/ 52 h 105"/>
                  <a:gd name="T6" fmla="*/ 32 w 151"/>
                  <a:gd name="T7" fmla="*/ 49 h 105"/>
                  <a:gd name="T8" fmla="*/ 107 w 151"/>
                  <a:gd name="T9" fmla="*/ 15 h 105"/>
                  <a:gd name="T10" fmla="*/ 146 w 151"/>
                  <a:gd name="T11" fmla="*/ 75 h 105"/>
                  <a:gd name="T12" fmla="*/ 91 w 151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91" y="101"/>
                    </a:moveTo>
                    <a:cubicBezTo>
                      <a:pt x="53" y="96"/>
                      <a:pt x="55" y="77"/>
                      <a:pt x="41" y="68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2" y="50"/>
                      <a:pt x="66" y="0"/>
                      <a:pt x="107" y="15"/>
                    </a:cubicBezTo>
                    <a:cubicBezTo>
                      <a:pt x="138" y="27"/>
                      <a:pt x="151" y="54"/>
                      <a:pt x="146" y="75"/>
                    </a:cubicBezTo>
                    <a:cubicBezTo>
                      <a:pt x="141" y="95"/>
                      <a:pt x="124" y="105"/>
                      <a:pt x="91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1048"/>
              <p:cNvSpPr/>
              <p:nvPr/>
            </p:nvSpPr>
            <p:spPr bwMode="auto">
              <a:xfrm>
                <a:off x="5475" y="1736"/>
                <a:ext cx="151" cy="9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6 h 61"/>
                  <a:gd name="T10" fmla="*/ 87 w 94"/>
                  <a:gd name="T11" fmla="*/ 33 h 61"/>
                  <a:gd name="T12" fmla="*/ 45 w 94"/>
                  <a:gd name="T13" fmla="*/ 28 h 61"/>
                  <a:gd name="T14" fmla="*/ 77 w 94"/>
                  <a:gd name="T15" fmla="*/ 28 h 61"/>
                  <a:gd name="T16" fmla="*/ 52 w 94"/>
                  <a:gd name="T17" fmla="*/ 21 h 61"/>
                  <a:gd name="T18" fmla="*/ 94 w 94"/>
                  <a:gd name="T19" fmla="*/ 18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5 h 61"/>
                  <a:gd name="T28" fmla="*/ 0 w 94"/>
                  <a:gd name="T29" fmla="*/ 23 h 61"/>
                  <a:gd name="T30" fmla="*/ 0 w 94"/>
                  <a:gd name="T31" fmla="*/ 31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8"/>
                      <a:pt x="94" y="18"/>
                      <a:pt x="94" y="18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3"/>
                      <a:pt x="57" y="7"/>
                    </a:cubicBezTo>
                    <a:cubicBezTo>
                      <a:pt x="53" y="9"/>
                      <a:pt x="37" y="23"/>
                      <a:pt x="27" y="25"/>
                    </a:cubicBezTo>
                    <a:cubicBezTo>
                      <a:pt x="21" y="31"/>
                      <a:pt x="5" y="23"/>
                      <a:pt x="0" y="23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7" y="33"/>
                      <a:pt x="27" y="36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1049"/>
              <p:cNvSpPr/>
              <p:nvPr/>
            </p:nvSpPr>
            <p:spPr bwMode="auto">
              <a:xfrm>
                <a:off x="5410" y="1557"/>
                <a:ext cx="174" cy="241"/>
              </a:xfrm>
              <a:custGeom>
                <a:avLst/>
                <a:gdLst>
                  <a:gd name="T0" fmla="*/ 103 w 109"/>
                  <a:gd name="T1" fmla="*/ 63 h 151"/>
                  <a:gd name="T2" fmla="*/ 66 w 109"/>
                  <a:gd name="T3" fmla="*/ 111 h 151"/>
                  <a:gd name="T4" fmla="*/ 48 w 109"/>
                  <a:gd name="T5" fmla="*/ 151 h 151"/>
                  <a:gd name="T6" fmla="*/ 47 w 109"/>
                  <a:gd name="T7" fmla="*/ 119 h 151"/>
                  <a:gd name="T8" fmla="*/ 19 w 109"/>
                  <a:gd name="T9" fmla="*/ 41 h 151"/>
                  <a:gd name="T10" fmla="*/ 81 w 109"/>
                  <a:gd name="T11" fmla="*/ 7 h 151"/>
                  <a:gd name="T12" fmla="*/ 103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3" y="63"/>
                    </a:moveTo>
                    <a:cubicBezTo>
                      <a:pt x="95" y="101"/>
                      <a:pt x="76" y="97"/>
                      <a:pt x="66" y="111"/>
                    </a:cubicBezTo>
                    <a:cubicBezTo>
                      <a:pt x="53" y="128"/>
                      <a:pt x="48" y="151"/>
                      <a:pt x="48" y="151"/>
                    </a:cubicBezTo>
                    <a:cubicBezTo>
                      <a:pt x="48" y="151"/>
                      <a:pt x="44" y="137"/>
                      <a:pt x="47" y="119"/>
                    </a:cubicBezTo>
                    <a:cubicBezTo>
                      <a:pt x="49" y="98"/>
                      <a:pt x="0" y="81"/>
                      <a:pt x="19" y="41"/>
                    </a:cubicBezTo>
                    <a:cubicBezTo>
                      <a:pt x="33" y="11"/>
                      <a:pt x="61" y="0"/>
                      <a:pt x="81" y="7"/>
                    </a:cubicBezTo>
                    <a:cubicBezTo>
                      <a:pt x="100" y="13"/>
                      <a:pt x="109" y="31"/>
                      <a:pt x="103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1050"/>
              <p:cNvSpPr/>
              <p:nvPr/>
            </p:nvSpPr>
            <p:spPr bwMode="auto">
              <a:xfrm>
                <a:off x="5454" y="1640"/>
                <a:ext cx="95" cy="152"/>
              </a:xfrm>
              <a:custGeom>
                <a:avLst/>
                <a:gdLst>
                  <a:gd name="T0" fmla="*/ 36 w 59"/>
                  <a:gd name="T1" fmla="*/ 60 h 95"/>
                  <a:gd name="T2" fmla="*/ 59 w 59"/>
                  <a:gd name="T3" fmla="*/ 33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7 h 95"/>
                  <a:gd name="T16" fmla="*/ 19 w 59"/>
                  <a:gd name="T17" fmla="*/ 43 h 95"/>
                  <a:gd name="T18" fmla="*/ 19 w 59"/>
                  <a:gd name="T19" fmla="*/ 0 h 95"/>
                  <a:gd name="T20" fmla="*/ 12 w 59"/>
                  <a:gd name="T21" fmla="*/ 31 h 95"/>
                  <a:gd name="T22" fmla="*/ 0 w 59"/>
                  <a:gd name="T23" fmla="*/ 17 h 95"/>
                  <a:gd name="T24" fmla="*/ 5 w 59"/>
                  <a:gd name="T25" fmla="*/ 36 h 95"/>
                  <a:gd name="T26" fmla="*/ 20 w 59"/>
                  <a:gd name="T27" fmla="*/ 68 h 95"/>
                  <a:gd name="T28" fmla="*/ 17 w 59"/>
                  <a:gd name="T29" fmla="*/ 94 h 95"/>
                  <a:gd name="T30" fmla="*/ 24 w 59"/>
                  <a:gd name="T31" fmla="*/ 95 h 95"/>
                  <a:gd name="T32" fmla="*/ 36 w 59"/>
                  <a:gd name="T33" fmla="*/ 6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0"/>
                    </a:moveTo>
                    <a:cubicBezTo>
                      <a:pt x="40" y="52"/>
                      <a:pt x="59" y="33"/>
                      <a:pt x="59" y="33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25"/>
                      <a:pt x="5" y="36"/>
                    </a:cubicBezTo>
                    <a:cubicBezTo>
                      <a:pt x="7" y="40"/>
                      <a:pt x="20" y="58"/>
                      <a:pt x="20" y="68"/>
                    </a:cubicBezTo>
                    <a:cubicBezTo>
                      <a:pt x="26" y="74"/>
                      <a:pt x="17" y="90"/>
                      <a:pt x="17" y="94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8"/>
                      <a:pt x="36" y="6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1051"/>
              <p:cNvSpPr/>
              <p:nvPr/>
            </p:nvSpPr>
            <p:spPr bwMode="auto">
              <a:xfrm>
                <a:off x="5435" y="1750"/>
                <a:ext cx="155" cy="236"/>
              </a:xfrm>
              <a:custGeom>
                <a:avLst/>
                <a:gdLst>
                  <a:gd name="T0" fmla="*/ 5 w 97"/>
                  <a:gd name="T1" fmla="*/ 100 h 147"/>
                  <a:gd name="T2" fmla="*/ 25 w 97"/>
                  <a:gd name="T3" fmla="*/ 43 h 147"/>
                  <a:gd name="T4" fmla="*/ 30 w 97"/>
                  <a:gd name="T5" fmla="*/ 0 h 147"/>
                  <a:gd name="T6" fmla="*/ 41 w 97"/>
                  <a:gd name="T7" fmla="*/ 30 h 147"/>
                  <a:gd name="T8" fmla="*/ 92 w 97"/>
                  <a:gd name="T9" fmla="*/ 95 h 147"/>
                  <a:gd name="T10" fmla="*/ 43 w 97"/>
                  <a:gd name="T11" fmla="*/ 147 h 147"/>
                  <a:gd name="T12" fmla="*/ 5 w 97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5" y="100"/>
                    </a:moveTo>
                    <a:cubicBezTo>
                      <a:pt x="0" y="62"/>
                      <a:pt x="19" y="60"/>
                      <a:pt x="25" y="43"/>
                    </a:cubicBezTo>
                    <a:cubicBezTo>
                      <a:pt x="31" y="23"/>
                      <a:pt x="30" y="0"/>
                      <a:pt x="30" y="0"/>
                    </a:cubicBezTo>
                    <a:cubicBezTo>
                      <a:pt x="30" y="0"/>
                      <a:pt x="37" y="12"/>
                      <a:pt x="41" y="30"/>
                    </a:cubicBezTo>
                    <a:cubicBezTo>
                      <a:pt x="45" y="50"/>
                      <a:pt x="97" y="52"/>
                      <a:pt x="92" y="95"/>
                    </a:cubicBezTo>
                    <a:cubicBezTo>
                      <a:pt x="88" y="129"/>
                      <a:pt x="64" y="147"/>
                      <a:pt x="43" y="147"/>
                    </a:cubicBezTo>
                    <a:cubicBezTo>
                      <a:pt x="22" y="147"/>
                      <a:pt x="9" y="133"/>
                      <a:pt x="5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1052"/>
              <p:cNvSpPr/>
              <p:nvPr/>
            </p:nvSpPr>
            <p:spPr bwMode="auto">
              <a:xfrm>
                <a:off x="5454" y="1757"/>
                <a:ext cx="100" cy="144"/>
              </a:xfrm>
              <a:custGeom>
                <a:avLst/>
                <a:gdLst>
                  <a:gd name="T0" fmla="*/ 15 w 62"/>
                  <a:gd name="T1" fmla="*/ 37 h 90"/>
                  <a:gd name="T2" fmla="*/ 0 w 62"/>
                  <a:gd name="T3" fmla="*/ 70 h 90"/>
                  <a:gd name="T4" fmla="*/ 19 w 62"/>
                  <a:gd name="T5" fmla="*/ 44 h 90"/>
                  <a:gd name="T6" fmla="*/ 12 w 62"/>
                  <a:gd name="T7" fmla="*/ 87 h 90"/>
                  <a:gd name="T8" fmla="*/ 23 w 62"/>
                  <a:gd name="T9" fmla="*/ 54 h 90"/>
                  <a:gd name="T10" fmla="*/ 33 w 62"/>
                  <a:gd name="T11" fmla="*/ 86 h 90"/>
                  <a:gd name="T12" fmla="*/ 28 w 62"/>
                  <a:gd name="T13" fmla="*/ 44 h 90"/>
                  <a:gd name="T14" fmla="*/ 36 w 62"/>
                  <a:gd name="T15" fmla="*/ 76 h 90"/>
                  <a:gd name="T16" fmla="*/ 36 w 62"/>
                  <a:gd name="T17" fmla="*/ 49 h 90"/>
                  <a:gd name="T18" fmla="*/ 50 w 62"/>
                  <a:gd name="T19" fmla="*/ 90 h 90"/>
                  <a:gd name="T20" fmla="*/ 46 w 62"/>
                  <a:gd name="T21" fmla="*/ 58 h 90"/>
                  <a:gd name="T22" fmla="*/ 62 w 62"/>
                  <a:gd name="T23" fmla="*/ 67 h 90"/>
                  <a:gd name="T24" fmla="*/ 51 w 62"/>
                  <a:gd name="T25" fmla="*/ 51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1 h 90"/>
                  <a:gd name="T32" fmla="*/ 15 w 62"/>
                  <a:gd name="T33" fmla="*/ 3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7"/>
                    </a:moveTo>
                    <a:cubicBezTo>
                      <a:pt x="13" y="46"/>
                      <a:pt x="0" y="70"/>
                      <a:pt x="0" y="70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12" y="87"/>
                      <a:pt x="12" y="87"/>
                      <a:pt x="12" y="87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49"/>
                      <a:pt x="36" y="49"/>
                      <a:pt x="36" y="49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7"/>
                      <a:pt x="62" y="67"/>
                      <a:pt x="62" y="67"/>
                    </a:cubicBezTo>
                    <a:cubicBezTo>
                      <a:pt x="62" y="67"/>
                      <a:pt x="58" y="60"/>
                      <a:pt x="51" y="51"/>
                    </a:cubicBezTo>
                    <a:cubicBezTo>
                      <a:pt x="48" y="48"/>
                      <a:pt x="31" y="35"/>
                      <a:pt x="27" y="26"/>
                    </a:cubicBezTo>
                    <a:cubicBezTo>
                      <a:pt x="20" y="21"/>
                      <a:pt x="23" y="4"/>
                      <a:pt x="22" y="0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9"/>
                      <a:pt x="16" y="29"/>
                      <a:pt x="15" y="3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1053"/>
              <p:cNvSpPr/>
              <p:nvPr/>
            </p:nvSpPr>
            <p:spPr bwMode="auto">
              <a:xfrm>
                <a:off x="5283" y="1773"/>
                <a:ext cx="211" cy="181"/>
              </a:xfrm>
              <a:custGeom>
                <a:avLst/>
                <a:gdLst>
                  <a:gd name="T0" fmla="*/ 33 w 132"/>
                  <a:gd name="T1" fmla="*/ 27 h 113"/>
                  <a:gd name="T2" fmla="*/ 92 w 132"/>
                  <a:gd name="T3" fmla="*/ 17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3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3" y="27"/>
                    </a:moveTo>
                    <a:cubicBezTo>
                      <a:pt x="63" y="5"/>
                      <a:pt x="75" y="20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4"/>
                    </a:cubicBezTo>
                    <a:cubicBezTo>
                      <a:pt x="96" y="38"/>
                      <a:pt x="120" y="84"/>
                      <a:pt x="79" y="100"/>
                    </a:cubicBezTo>
                    <a:cubicBezTo>
                      <a:pt x="49" y="113"/>
                      <a:pt x="21" y="101"/>
                      <a:pt x="10" y="83"/>
                    </a:cubicBezTo>
                    <a:cubicBezTo>
                      <a:pt x="0" y="65"/>
                      <a:pt x="6" y="47"/>
                      <a:pt x="33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1054"/>
              <p:cNvSpPr/>
              <p:nvPr/>
            </p:nvSpPr>
            <p:spPr bwMode="auto">
              <a:xfrm>
                <a:off x="5363" y="1773"/>
                <a:ext cx="130" cy="118"/>
              </a:xfrm>
              <a:custGeom>
                <a:avLst/>
                <a:gdLst>
                  <a:gd name="T0" fmla="*/ 44 w 81"/>
                  <a:gd name="T1" fmla="*/ 18 h 74"/>
                  <a:gd name="T2" fmla="*/ 9 w 81"/>
                  <a:gd name="T3" fmla="*/ 21 h 74"/>
                  <a:gd name="T4" fmla="*/ 41 w 81"/>
                  <a:gd name="T5" fmla="*/ 25 h 74"/>
                  <a:gd name="T6" fmla="*/ 0 w 81"/>
                  <a:gd name="T7" fmla="*/ 39 h 74"/>
                  <a:gd name="T8" fmla="*/ 34 w 81"/>
                  <a:gd name="T9" fmla="*/ 33 h 74"/>
                  <a:gd name="T10" fmla="*/ 11 w 81"/>
                  <a:gd name="T11" fmla="*/ 57 h 74"/>
                  <a:gd name="T12" fmla="*/ 46 w 81"/>
                  <a:gd name="T13" fmla="*/ 33 h 74"/>
                  <a:gd name="T14" fmla="*/ 22 w 81"/>
                  <a:gd name="T15" fmla="*/ 55 h 74"/>
                  <a:gd name="T16" fmla="*/ 45 w 81"/>
                  <a:gd name="T17" fmla="*/ 42 h 74"/>
                  <a:gd name="T18" fmla="*/ 16 w 81"/>
                  <a:gd name="T19" fmla="*/ 74 h 74"/>
                  <a:gd name="T20" fmla="*/ 42 w 81"/>
                  <a:gd name="T21" fmla="*/ 55 h 74"/>
                  <a:gd name="T22" fmla="*/ 42 w 81"/>
                  <a:gd name="T23" fmla="*/ 73 h 74"/>
                  <a:gd name="T24" fmla="*/ 50 w 81"/>
                  <a:gd name="T25" fmla="*/ 56 h 74"/>
                  <a:gd name="T26" fmla="*/ 61 w 81"/>
                  <a:gd name="T27" fmla="*/ 23 h 74"/>
                  <a:gd name="T28" fmla="*/ 81 w 81"/>
                  <a:gd name="T29" fmla="*/ 5 h 74"/>
                  <a:gd name="T30" fmla="*/ 76 w 81"/>
                  <a:gd name="T31" fmla="*/ 0 h 74"/>
                  <a:gd name="T32" fmla="*/ 44 w 81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44" y="18"/>
                    </a:moveTo>
                    <a:cubicBezTo>
                      <a:pt x="36" y="20"/>
                      <a:pt x="9" y="21"/>
                      <a:pt x="9" y="21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6" y="74"/>
                      <a:pt x="16" y="74"/>
                      <a:pt x="16" y="74"/>
                    </a:cubicBezTo>
                    <a:cubicBezTo>
                      <a:pt x="42" y="55"/>
                      <a:pt x="42" y="55"/>
                      <a:pt x="42" y="55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3"/>
                      <a:pt x="46" y="66"/>
                      <a:pt x="50" y="56"/>
                    </a:cubicBezTo>
                    <a:cubicBezTo>
                      <a:pt x="52" y="52"/>
                      <a:pt x="54" y="30"/>
                      <a:pt x="61" y="23"/>
                    </a:cubicBezTo>
                    <a:cubicBezTo>
                      <a:pt x="61" y="14"/>
                      <a:pt x="78" y="9"/>
                      <a:pt x="81" y="5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69" y="3"/>
                      <a:pt x="53" y="15"/>
                      <a:pt x="44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Freeform 1055"/>
              <p:cNvSpPr/>
              <p:nvPr/>
            </p:nvSpPr>
            <p:spPr bwMode="auto">
              <a:xfrm>
                <a:off x="5288" y="1622"/>
                <a:ext cx="202" cy="192"/>
              </a:xfrm>
              <a:custGeom>
                <a:avLst/>
                <a:gdLst>
                  <a:gd name="T0" fmla="*/ 82 w 126"/>
                  <a:gd name="T1" fmla="*/ 25 h 120"/>
                  <a:gd name="T2" fmla="*/ 102 w 126"/>
                  <a:gd name="T3" fmla="*/ 82 h 120"/>
                  <a:gd name="T4" fmla="*/ 126 w 126"/>
                  <a:gd name="T5" fmla="*/ 119 h 120"/>
                  <a:gd name="T6" fmla="*/ 98 w 126"/>
                  <a:gd name="T7" fmla="*/ 102 h 120"/>
                  <a:gd name="T8" fmla="*/ 18 w 126"/>
                  <a:gd name="T9" fmla="*/ 84 h 120"/>
                  <a:gd name="T10" fmla="*/ 23 w 126"/>
                  <a:gd name="T11" fmla="*/ 13 h 120"/>
                  <a:gd name="T12" fmla="*/ 82 w 126"/>
                  <a:gd name="T13" fmla="*/ 25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0">
                    <a:moveTo>
                      <a:pt x="82" y="25"/>
                    </a:moveTo>
                    <a:cubicBezTo>
                      <a:pt x="110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2"/>
                    </a:cubicBezTo>
                    <a:cubicBezTo>
                      <a:pt x="82" y="89"/>
                      <a:pt x="41" y="120"/>
                      <a:pt x="18" y="84"/>
                    </a:cubicBezTo>
                    <a:cubicBezTo>
                      <a:pt x="0" y="55"/>
                      <a:pt x="7" y="26"/>
                      <a:pt x="23" y="13"/>
                    </a:cubicBezTo>
                    <a:cubicBezTo>
                      <a:pt x="39" y="0"/>
                      <a:pt x="58" y="2"/>
                      <a:pt x="82" y="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Freeform 1056"/>
              <p:cNvSpPr/>
              <p:nvPr/>
            </p:nvSpPr>
            <p:spPr bwMode="auto">
              <a:xfrm>
                <a:off x="5355" y="1693"/>
                <a:ext cx="133" cy="118"/>
              </a:xfrm>
              <a:custGeom>
                <a:avLst/>
                <a:gdLst>
                  <a:gd name="T0" fmla="*/ 60 w 83"/>
                  <a:gd name="T1" fmla="*/ 40 h 74"/>
                  <a:gd name="T2" fmla="*/ 50 w 83"/>
                  <a:gd name="T3" fmla="*/ 6 h 74"/>
                  <a:gd name="T4" fmla="*/ 52 w 83"/>
                  <a:gd name="T5" fmla="*/ 38 h 74"/>
                  <a:gd name="T6" fmla="*/ 31 w 83"/>
                  <a:gd name="T7" fmla="*/ 0 h 74"/>
                  <a:gd name="T8" fmla="*/ 43 w 83"/>
                  <a:gd name="T9" fmla="*/ 32 h 74"/>
                  <a:gd name="T10" fmla="*/ 15 w 83"/>
                  <a:gd name="T11" fmla="*/ 14 h 74"/>
                  <a:gd name="T12" fmla="*/ 45 w 83"/>
                  <a:gd name="T13" fmla="*/ 44 h 74"/>
                  <a:gd name="T14" fmla="*/ 19 w 83"/>
                  <a:gd name="T15" fmla="*/ 24 h 74"/>
                  <a:gd name="T16" fmla="*/ 36 w 83"/>
                  <a:gd name="T17" fmla="*/ 45 h 74"/>
                  <a:gd name="T18" fmla="*/ 0 w 83"/>
                  <a:gd name="T19" fmla="*/ 22 h 74"/>
                  <a:gd name="T20" fmla="*/ 23 w 83"/>
                  <a:gd name="T21" fmla="*/ 44 h 74"/>
                  <a:gd name="T22" fmla="*/ 4 w 83"/>
                  <a:gd name="T23" fmla="*/ 47 h 74"/>
                  <a:gd name="T24" fmla="*/ 23 w 83"/>
                  <a:gd name="T25" fmla="*/ 53 h 74"/>
                  <a:gd name="T26" fmla="*/ 58 w 83"/>
                  <a:gd name="T27" fmla="*/ 57 h 74"/>
                  <a:gd name="T28" fmla="*/ 78 w 83"/>
                  <a:gd name="T29" fmla="*/ 74 h 74"/>
                  <a:gd name="T30" fmla="*/ 83 w 83"/>
                  <a:gd name="T31" fmla="*/ 69 h 74"/>
                  <a:gd name="T32" fmla="*/ 60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0" y="40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4" y="47"/>
                      <a:pt x="12" y="50"/>
                      <a:pt x="23" y="53"/>
                    </a:cubicBezTo>
                    <a:cubicBezTo>
                      <a:pt x="28" y="54"/>
                      <a:pt x="49" y="52"/>
                      <a:pt x="58" y="57"/>
                    </a:cubicBezTo>
                    <a:cubicBezTo>
                      <a:pt x="66" y="56"/>
                      <a:pt x="74" y="72"/>
                      <a:pt x="78" y="74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2"/>
                      <a:pt x="64" y="48"/>
                      <a:pt x="60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Freeform 1057"/>
              <p:cNvSpPr/>
              <p:nvPr/>
            </p:nvSpPr>
            <p:spPr bwMode="auto">
              <a:xfrm>
                <a:off x="5434" y="1720"/>
                <a:ext cx="121" cy="122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4 h 76"/>
                  <a:gd name="T6" fmla="*/ 18 w 76"/>
                  <a:gd name="T7" fmla="*/ 25 h 76"/>
                  <a:gd name="T8" fmla="*/ 11 w 76"/>
                  <a:gd name="T9" fmla="*/ 11 h 76"/>
                  <a:gd name="T10" fmla="*/ 24 w 76"/>
                  <a:gd name="T11" fmla="*/ 18 h 76"/>
                  <a:gd name="T12" fmla="*/ 23 w 76"/>
                  <a:gd name="T13" fmla="*/ 3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3 h 76"/>
                  <a:gd name="T22" fmla="*/ 52 w 76"/>
                  <a:gd name="T23" fmla="*/ 18 h 76"/>
                  <a:gd name="T24" fmla="*/ 65 w 76"/>
                  <a:gd name="T25" fmla="*/ 11 h 76"/>
                  <a:gd name="T26" fmla="*/ 58 w 76"/>
                  <a:gd name="T27" fmla="*/ 25 h 76"/>
                  <a:gd name="T28" fmla="*/ 73 w 76"/>
                  <a:gd name="T29" fmla="*/ 24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3 h 76"/>
                  <a:gd name="T38" fmla="*/ 58 w 76"/>
                  <a:gd name="T39" fmla="*/ 52 h 76"/>
                  <a:gd name="T40" fmla="*/ 65 w 76"/>
                  <a:gd name="T41" fmla="*/ 65 h 76"/>
                  <a:gd name="T42" fmla="*/ 52 w 76"/>
                  <a:gd name="T43" fmla="*/ 59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9 h 76"/>
                  <a:gd name="T56" fmla="*/ 11 w 76"/>
                  <a:gd name="T57" fmla="*/ 65 h 76"/>
                  <a:gd name="T58" fmla="*/ 18 w 76"/>
                  <a:gd name="T59" fmla="*/ 52 h 76"/>
                  <a:gd name="T60" fmla="*/ 3 w 76"/>
                  <a:gd name="T61" fmla="*/ 53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4" y="31"/>
                      <a:pt x="2" y="25"/>
                      <a:pt x="3" y="24"/>
                    </a:cubicBezTo>
                    <a:cubicBezTo>
                      <a:pt x="4" y="22"/>
                      <a:pt x="16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4" y="18"/>
                    </a:cubicBezTo>
                    <a:cubicBezTo>
                      <a:pt x="26" y="17"/>
                      <a:pt x="22" y="4"/>
                      <a:pt x="23" y="3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3" y="19"/>
                      <a:pt x="64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60" y="26"/>
                      <a:pt x="73" y="22"/>
                      <a:pt x="73" y="24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3" y="35"/>
                      <a:pt x="76" y="36"/>
                      <a:pt x="76" y="38"/>
                    </a:cubicBezTo>
                    <a:cubicBezTo>
                      <a:pt x="76" y="40"/>
                      <a:pt x="63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3" y="55"/>
                      <a:pt x="60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4" y="67"/>
                      <a:pt x="53" y="58"/>
                      <a:pt x="52" y="59"/>
                    </a:cubicBezTo>
                    <a:cubicBezTo>
                      <a:pt x="50" y="60"/>
                      <a:pt x="55" y="73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3"/>
                      <a:pt x="40" y="76"/>
                      <a:pt x="38" y="76"/>
                    </a:cubicBezTo>
                    <a:cubicBezTo>
                      <a:pt x="36" y="76"/>
                      <a:pt x="35" y="63"/>
                      <a:pt x="33" y="62"/>
                    </a:cubicBezTo>
                    <a:cubicBezTo>
                      <a:pt x="31" y="62"/>
                      <a:pt x="25" y="74"/>
                      <a:pt x="23" y="73"/>
                    </a:cubicBezTo>
                    <a:cubicBezTo>
                      <a:pt x="22" y="73"/>
                      <a:pt x="26" y="60"/>
                      <a:pt x="24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6" y="50"/>
                      <a:pt x="4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1058"/>
              <p:cNvSpPr/>
              <p:nvPr/>
            </p:nvSpPr>
            <p:spPr bwMode="auto">
              <a:xfrm>
                <a:off x="5461" y="1747"/>
                <a:ext cx="67" cy="67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9 h 42"/>
                  <a:gd name="T4" fmla="*/ 2 w 42"/>
                  <a:gd name="T5" fmla="*/ 13 h 42"/>
                  <a:gd name="T6" fmla="*/ 10 w 42"/>
                  <a:gd name="T7" fmla="*/ 14 h 42"/>
                  <a:gd name="T8" fmla="*/ 6 w 42"/>
                  <a:gd name="T9" fmla="*/ 6 h 42"/>
                  <a:gd name="T10" fmla="*/ 14 w 42"/>
                  <a:gd name="T11" fmla="*/ 10 h 42"/>
                  <a:gd name="T12" fmla="*/ 13 w 42"/>
                  <a:gd name="T13" fmla="*/ 2 h 42"/>
                  <a:gd name="T14" fmla="*/ 18 w 42"/>
                  <a:gd name="T15" fmla="*/ 8 h 42"/>
                  <a:gd name="T16" fmla="*/ 21 w 42"/>
                  <a:gd name="T17" fmla="*/ 0 h 42"/>
                  <a:gd name="T18" fmla="*/ 24 w 42"/>
                  <a:gd name="T19" fmla="*/ 8 h 42"/>
                  <a:gd name="T20" fmla="*/ 29 w 42"/>
                  <a:gd name="T21" fmla="*/ 2 h 42"/>
                  <a:gd name="T22" fmla="*/ 29 w 42"/>
                  <a:gd name="T23" fmla="*/ 10 h 42"/>
                  <a:gd name="T24" fmla="*/ 36 w 42"/>
                  <a:gd name="T25" fmla="*/ 6 h 42"/>
                  <a:gd name="T26" fmla="*/ 32 w 42"/>
                  <a:gd name="T27" fmla="*/ 14 h 42"/>
                  <a:gd name="T28" fmla="*/ 40 w 42"/>
                  <a:gd name="T29" fmla="*/ 13 h 42"/>
                  <a:gd name="T30" fmla="*/ 34 w 42"/>
                  <a:gd name="T31" fmla="*/ 19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9 h 42"/>
                  <a:gd name="T40" fmla="*/ 36 w 42"/>
                  <a:gd name="T41" fmla="*/ 36 h 42"/>
                  <a:gd name="T42" fmla="*/ 29 w 42"/>
                  <a:gd name="T43" fmla="*/ 32 h 42"/>
                  <a:gd name="T44" fmla="*/ 29 w 42"/>
                  <a:gd name="T45" fmla="*/ 41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1 h 42"/>
                  <a:gd name="T54" fmla="*/ 14 w 42"/>
                  <a:gd name="T55" fmla="*/ 32 h 42"/>
                  <a:gd name="T56" fmla="*/ 6 w 42"/>
                  <a:gd name="T57" fmla="*/ 36 h 42"/>
                  <a:gd name="T58" fmla="*/ 10 w 42"/>
                  <a:gd name="T59" fmla="*/ 29 h 42"/>
                  <a:gd name="T60" fmla="*/ 2 w 42"/>
                  <a:gd name="T61" fmla="*/ 29 h 42"/>
                  <a:gd name="T62" fmla="*/ 8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8" y="20"/>
                      <a:pt x="8" y="19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6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4" y="9"/>
                      <a:pt x="12" y="2"/>
                      <a:pt x="13" y="2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3" y="8"/>
                      <a:pt x="24" y="8"/>
                    </a:cubicBezTo>
                    <a:cubicBezTo>
                      <a:pt x="25" y="8"/>
                      <a:pt x="28" y="1"/>
                      <a:pt x="29" y="2"/>
                    </a:cubicBezTo>
                    <a:cubicBezTo>
                      <a:pt x="30" y="2"/>
                      <a:pt x="28" y="9"/>
                      <a:pt x="29" y="10"/>
                    </a:cubicBezTo>
                    <a:cubicBezTo>
                      <a:pt x="29" y="11"/>
                      <a:pt x="35" y="6"/>
                      <a:pt x="36" y="6"/>
                    </a:cubicBezTo>
                    <a:cubicBezTo>
                      <a:pt x="37" y="7"/>
                      <a:pt x="32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9"/>
                    </a:cubicBezTo>
                    <a:cubicBezTo>
                      <a:pt x="35" y="20"/>
                      <a:pt x="42" y="20"/>
                      <a:pt x="42" y="21"/>
                    </a:cubicBezTo>
                    <a:cubicBezTo>
                      <a:pt x="42" y="22"/>
                      <a:pt x="35" y="23"/>
                      <a:pt x="34" y="24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8"/>
                      <a:pt x="32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29" y="32"/>
                      <a:pt x="29" y="32"/>
                    </a:cubicBezTo>
                    <a:cubicBezTo>
                      <a:pt x="28" y="33"/>
                      <a:pt x="30" y="40"/>
                      <a:pt x="29" y="41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3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4"/>
                    </a:cubicBezTo>
                    <a:cubicBezTo>
                      <a:pt x="17" y="34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4" y="32"/>
                    </a:cubicBezTo>
                    <a:cubicBezTo>
                      <a:pt x="13" y="32"/>
                      <a:pt x="7" y="37"/>
                      <a:pt x="6" y="36"/>
                    </a:cubicBezTo>
                    <a:cubicBezTo>
                      <a:pt x="5" y="35"/>
                      <a:pt x="10" y="30"/>
                      <a:pt x="10" y="29"/>
                    </a:cubicBezTo>
                    <a:cubicBezTo>
                      <a:pt x="9" y="28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8" y="23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5" name="Freeform 1060"/>
            <p:cNvSpPr/>
            <p:nvPr/>
          </p:nvSpPr>
          <p:spPr bwMode="auto">
            <a:xfrm>
              <a:off x="8564563" y="1989138"/>
              <a:ext cx="384175" cy="263525"/>
            </a:xfrm>
            <a:custGeom>
              <a:avLst/>
              <a:gdLst>
                <a:gd name="T0" fmla="*/ 91 w 151"/>
                <a:gd name="T1" fmla="*/ 100 h 104"/>
                <a:gd name="T2" fmla="*/ 41 w 151"/>
                <a:gd name="T3" fmla="*/ 67 h 104"/>
                <a:gd name="T4" fmla="*/ 0 w 151"/>
                <a:gd name="T5" fmla="*/ 52 h 104"/>
                <a:gd name="T6" fmla="*/ 32 w 151"/>
                <a:gd name="T7" fmla="*/ 49 h 104"/>
                <a:gd name="T8" fmla="*/ 108 w 151"/>
                <a:gd name="T9" fmla="*/ 15 h 104"/>
                <a:gd name="T10" fmla="*/ 146 w 151"/>
                <a:gd name="T11" fmla="*/ 74 h 104"/>
                <a:gd name="T12" fmla="*/ 91 w 151"/>
                <a:gd name="T13" fmla="*/ 10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4">
                  <a:moveTo>
                    <a:pt x="91" y="100"/>
                  </a:moveTo>
                  <a:cubicBezTo>
                    <a:pt x="54" y="96"/>
                    <a:pt x="56" y="77"/>
                    <a:pt x="41" y="67"/>
                  </a:cubicBezTo>
                  <a:cubicBezTo>
                    <a:pt x="23" y="56"/>
                    <a:pt x="0" y="52"/>
                    <a:pt x="0" y="52"/>
                  </a:cubicBezTo>
                  <a:cubicBezTo>
                    <a:pt x="0" y="52"/>
                    <a:pt x="14" y="48"/>
                    <a:pt x="32" y="49"/>
                  </a:cubicBezTo>
                  <a:cubicBezTo>
                    <a:pt x="53" y="49"/>
                    <a:pt x="67" y="0"/>
                    <a:pt x="108" y="15"/>
                  </a:cubicBezTo>
                  <a:cubicBezTo>
                    <a:pt x="139" y="26"/>
                    <a:pt x="151" y="54"/>
                    <a:pt x="146" y="74"/>
                  </a:cubicBezTo>
                  <a:cubicBezTo>
                    <a:pt x="141" y="94"/>
                    <a:pt x="125" y="104"/>
                    <a:pt x="91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61"/>
            <p:cNvSpPr/>
            <p:nvPr/>
          </p:nvSpPr>
          <p:spPr bwMode="auto">
            <a:xfrm>
              <a:off x="8577263" y="2054225"/>
              <a:ext cx="239713" cy="155575"/>
            </a:xfrm>
            <a:custGeom>
              <a:avLst/>
              <a:gdLst>
                <a:gd name="T0" fmla="*/ 35 w 94"/>
                <a:gd name="T1" fmla="*/ 39 h 61"/>
                <a:gd name="T2" fmla="*/ 63 w 94"/>
                <a:gd name="T3" fmla="*/ 61 h 61"/>
                <a:gd name="T4" fmla="*/ 42 w 94"/>
                <a:gd name="T5" fmla="*/ 36 h 61"/>
                <a:gd name="T6" fmla="*/ 82 w 94"/>
                <a:gd name="T7" fmla="*/ 54 h 61"/>
                <a:gd name="T8" fmla="*/ 53 w 94"/>
                <a:gd name="T9" fmla="*/ 35 h 61"/>
                <a:gd name="T10" fmla="*/ 86 w 94"/>
                <a:gd name="T11" fmla="*/ 33 h 61"/>
                <a:gd name="T12" fmla="*/ 44 w 94"/>
                <a:gd name="T13" fmla="*/ 27 h 61"/>
                <a:gd name="T14" fmla="*/ 77 w 94"/>
                <a:gd name="T15" fmla="*/ 27 h 61"/>
                <a:gd name="T16" fmla="*/ 51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6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3" y="61"/>
                    <a:pt x="63" y="6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6" y="23"/>
                    <a:pt x="26" y="24"/>
                  </a:cubicBezTo>
                  <a:cubicBezTo>
                    <a:pt x="20" y="30"/>
                    <a:pt x="4" y="23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062"/>
            <p:cNvSpPr/>
            <p:nvPr/>
          </p:nvSpPr>
          <p:spPr bwMode="auto">
            <a:xfrm>
              <a:off x="8474075" y="1770063"/>
              <a:ext cx="276225" cy="384175"/>
            </a:xfrm>
            <a:custGeom>
              <a:avLst/>
              <a:gdLst>
                <a:gd name="T0" fmla="*/ 102 w 109"/>
                <a:gd name="T1" fmla="*/ 63 h 151"/>
                <a:gd name="T2" fmla="*/ 66 w 109"/>
                <a:gd name="T3" fmla="*/ 111 h 151"/>
                <a:gd name="T4" fmla="*/ 47 w 109"/>
                <a:gd name="T5" fmla="*/ 151 h 151"/>
                <a:gd name="T6" fmla="*/ 46 w 109"/>
                <a:gd name="T7" fmla="*/ 118 h 151"/>
                <a:gd name="T8" fmla="*/ 18 w 109"/>
                <a:gd name="T9" fmla="*/ 41 h 151"/>
                <a:gd name="T10" fmla="*/ 80 w 109"/>
                <a:gd name="T11" fmla="*/ 6 h 151"/>
                <a:gd name="T12" fmla="*/ 102 w 109"/>
                <a:gd name="T13" fmla="*/ 6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1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7" y="151"/>
                    <a:pt x="47" y="151"/>
                  </a:cubicBezTo>
                  <a:cubicBezTo>
                    <a:pt x="47" y="151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0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63"/>
            <p:cNvSpPr/>
            <p:nvPr/>
          </p:nvSpPr>
          <p:spPr bwMode="auto">
            <a:xfrm>
              <a:off x="8542338" y="1900238"/>
              <a:ext cx="152400" cy="241300"/>
            </a:xfrm>
            <a:custGeom>
              <a:avLst/>
              <a:gdLst>
                <a:gd name="T0" fmla="*/ 36 w 60"/>
                <a:gd name="T1" fmla="*/ 61 h 95"/>
                <a:gd name="T2" fmla="*/ 60 w 60"/>
                <a:gd name="T3" fmla="*/ 34 h 95"/>
                <a:gd name="T4" fmla="*/ 34 w 60"/>
                <a:gd name="T5" fmla="*/ 53 h 95"/>
                <a:gd name="T6" fmla="*/ 54 w 60"/>
                <a:gd name="T7" fmla="*/ 15 h 95"/>
                <a:gd name="T8" fmla="*/ 34 w 60"/>
                <a:gd name="T9" fmla="*/ 43 h 95"/>
                <a:gd name="T10" fmla="*/ 34 w 60"/>
                <a:gd name="T11" fmla="*/ 9 h 95"/>
                <a:gd name="T12" fmla="*/ 25 w 60"/>
                <a:gd name="T13" fmla="*/ 51 h 95"/>
                <a:gd name="T14" fmla="*/ 28 w 60"/>
                <a:gd name="T15" fmla="*/ 18 h 95"/>
                <a:gd name="T16" fmla="*/ 19 w 60"/>
                <a:gd name="T17" fmla="*/ 43 h 95"/>
                <a:gd name="T18" fmla="*/ 19 w 60"/>
                <a:gd name="T19" fmla="*/ 0 h 95"/>
                <a:gd name="T20" fmla="*/ 13 w 60"/>
                <a:gd name="T21" fmla="*/ 32 h 95"/>
                <a:gd name="T22" fmla="*/ 0 w 60"/>
                <a:gd name="T23" fmla="*/ 18 h 95"/>
                <a:gd name="T24" fmla="*/ 6 w 60"/>
                <a:gd name="T25" fmla="*/ 37 h 95"/>
                <a:gd name="T26" fmla="*/ 21 w 60"/>
                <a:gd name="T27" fmla="*/ 68 h 95"/>
                <a:gd name="T28" fmla="*/ 18 w 60"/>
                <a:gd name="T29" fmla="*/ 95 h 95"/>
                <a:gd name="T30" fmla="*/ 25 w 60"/>
                <a:gd name="T31" fmla="*/ 95 h 95"/>
                <a:gd name="T32" fmla="*/ 36 w 60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" h="95">
                  <a:moveTo>
                    <a:pt x="36" y="61"/>
                  </a:moveTo>
                  <a:cubicBezTo>
                    <a:pt x="41" y="53"/>
                    <a:pt x="60" y="34"/>
                    <a:pt x="60" y="34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2" y="26"/>
                    <a:pt x="6" y="37"/>
                  </a:cubicBezTo>
                  <a:cubicBezTo>
                    <a:pt x="7" y="41"/>
                    <a:pt x="20" y="58"/>
                    <a:pt x="21" y="68"/>
                  </a:cubicBezTo>
                  <a:cubicBezTo>
                    <a:pt x="26" y="75"/>
                    <a:pt x="18" y="90"/>
                    <a:pt x="18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88"/>
                    <a:pt x="32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064"/>
            <p:cNvSpPr/>
            <p:nvPr/>
          </p:nvSpPr>
          <p:spPr bwMode="auto">
            <a:xfrm>
              <a:off x="8513763" y="2078038"/>
              <a:ext cx="244475" cy="373063"/>
            </a:xfrm>
            <a:custGeom>
              <a:avLst/>
              <a:gdLst>
                <a:gd name="T0" fmla="*/ 4 w 96"/>
                <a:gd name="T1" fmla="*/ 100 h 147"/>
                <a:gd name="T2" fmla="*/ 24 w 96"/>
                <a:gd name="T3" fmla="*/ 43 h 147"/>
                <a:gd name="T4" fmla="*/ 29 w 96"/>
                <a:gd name="T5" fmla="*/ 0 h 147"/>
                <a:gd name="T6" fmla="*/ 40 w 96"/>
                <a:gd name="T7" fmla="*/ 30 h 147"/>
                <a:gd name="T8" fmla="*/ 91 w 96"/>
                <a:gd name="T9" fmla="*/ 95 h 147"/>
                <a:gd name="T10" fmla="*/ 42 w 96"/>
                <a:gd name="T11" fmla="*/ 147 h 147"/>
                <a:gd name="T12" fmla="*/ 4 w 96"/>
                <a:gd name="T13" fmla="*/ 10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147">
                  <a:moveTo>
                    <a:pt x="4" y="100"/>
                  </a:moveTo>
                  <a:cubicBezTo>
                    <a:pt x="0" y="62"/>
                    <a:pt x="19" y="59"/>
                    <a:pt x="24" y="43"/>
                  </a:cubicBezTo>
                  <a:cubicBezTo>
                    <a:pt x="31" y="23"/>
                    <a:pt x="29" y="0"/>
                    <a:pt x="29" y="0"/>
                  </a:cubicBezTo>
                  <a:cubicBezTo>
                    <a:pt x="29" y="0"/>
                    <a:pt x="37" y="12"/>
                    <a:pt x="40" y="30"/>
                  </a:cubicBezTo>
                  <a:cubicBezTo>
                    <a:pt x="44" y="50"/>
                    <a:pt x="96" y="52"/>
                    <a:pt x="91" y="95"/>
                  </a:cubicBezTo>
                  <a:cubicBezTo>
                    <a:pt x="87" y="128"/>
                    <a:pt x="63" y="147"/>
                    <a:pt x="42" y="147"/>
                  </a:cubicBezTo>
                  <a:cubicBezTo>
                    <a:pt x="22" y="147"/>
                    <a:pt x="8" y="133"/>
                    <a:pt x="4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065"/>
            <p:cNvSpPr/>
            <p:nvPr/>
          </p:nvSpPr>
          <p:spPr bwMode="auto">
            <a:xfrm>
              <a:off x="8543925" y="2085975"/>
              <a:ext cx="158750" cy="228600"/>
            </a:xfrm>
            <a:custGeom>
              <a:avLst/>
              <a:gdLst>
                <a:gd name="T0" fmla="*/ 14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7 h 90"/>
                <a:gd name="T12" fmla="*/ 28 w 62"/>
                <a:gd name="T13" fmla="*/ 45 h 90"/>
                <a:gd name="T14" fmla="*/ 35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5 w 62"/>
                <a:gd name="T21" fmla="*/ 59 h 90"/>
                <a:gd name="T22" fmla="*/ 62 w 62"/>
                <a:gd name="T23" fmla="*/ 68 h 90"/>
                <a:gd name="T24" fmla="*/ 50 w 62"/>
                <a:gd name="T25" fmla="*/ 52 h 90"/>
                <a:gd name="T26" fmla="*/ 27 w 62"/>
                <a:gd name="T27" fmla="*/ 27 h 90"/>
                <a:gd name="T28" fmla="*/ 21 w 62"/>
                <a:gd name="T29" fmla="*/ 0 h 90"/>
                <a:gd name="T30" fmla="*/ 14 w 62"/>
                <a:gd name="T31" fmla="*/ 2 h 90"/>
                <a:gd name="T32" fmla="*/ 14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4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0" y="52"/>
                  </a:cubicBezTo>
                  <a:cubicBezTo>
                    <a:pt x="48" y="48"/>
                    <a:pt x="30" y="36"/>
                    <a:pt x="27" y="27"/>
                  </a:cubicBezTo>
                  <a:cubicBezTo>
                    <a:pt x="19" y="22"/>
                    <a:pt x="23" y="5"/>
                    <a:pt x="21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0"/>
                    <a:pt x="16" y="29"/>
                    <a:pt x="14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066"/>
            <p:cNvSpPr/>
            <p:nvPr/>
          </p:nvSpPr>
          <p:spPr bwMode="auto">
            <a:xfrm>
              <a:off x="8272463" y="2112963"/>
              <a:ext cx="334963" cy="287338"/>
            </a:xfrm>
            <a:custGeom>
              <a:avLst/>
              <a:gdLst>
                <a:gd name="T0" fmla="*/ 32 w 132"/>
                <a:gd name="T1" fmla="*/ 27 h 113"/>
                <a:gd name="T2" fmla="*/ 91 w 132"/>
                <a:gd name="T3" fmla="*/ 16 h 113"/>
                <a:gd name="T4" fmla="*/ 132 w 132"/>
                <a:gd name="T5" fmla="*/ 0 h 113"/>
                <a:gd name="T6" fmla="*/ 111 w 132"/>
                <a:gd name="T7" fmla="*/ 24 h 113"/>
                <a:gd name="T8" fmla="*/ 79 w 132"/>
                <a:gd name="T9" fmla="*/ 100 h 113"/>
                <a:gd name="T10" fmla="*/ 10 w 132"/>
                <a:gd name="T11" fmla="*/ 83 h 113"/>
                <a:gd name="T12" fmla="*/ 32 w 132"/>
                <a:gd name="T13" fmla="*/ 2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3">
                  <a:moveTo>
                    <a:pt x="32" y="27"/>
                  </a:moveTo>
                  <a:cubicBezTo>
                    <a:pt x="63" y="4"/>
                    <a:pt x="74" y="20"/>
                    <a:pt x="91" y="16"/>
                  </a:cubicBezTo>
                  <a:cubicBezTo>
                    <a:pt x="112" y="12"/>
                    <a:pt x="132" y="0"/>
                    <a:pt x="132" y="0"/>
                  </a:cubicBezTo>
                  <a:cubicBezTo>
                    <a:pt x="132" y="0"/>
                    <a:pt x="125" y="12"/>
                    <a:pt x="111" y="24"/>
                  </a:cubicBezTo>
                  <a:cubicBezTo>
                    <a:pt x="95" y="37"/>
                    <a:pt x="119" y="83"/>
                    <a:pt x="79" y="100"/>
                  </a:cubicBezTo>
                  <a:cubicBezTo>
                    <a:pt x="48" y="113"/>
                    <a:pt x="20" y="101"/>
                    <a:pt x="10" y="83"/>
                  </a:cubicBezTo>
                  <a:cubicBezTo>
                    <a:pt x="0" y="65"/>
                    <a:pt x="5" y="46"/>
                    <a:pt x="32" y="27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067"/>
            <p:cNvSpPr/>
            <p:nvPr/>
          </p:nvSpPr>
          <p:spPr bwMode="auto">
            <a:xfrm>
              <a:off x="8397875" y="2111375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9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4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2 w 82"/>
                <a:gd name="T15" fmla="*/ 55 h 74"/>
                <a:gd name="T16" fmla="*/ 45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2 w 82"/>
                <a:gd name="T23" fmla="*/ 74 h 74"/>
                <a:gd name="T24" fmla="*/ 51 w 82"/>
                <a:gd name="T25" fmla="*/ 56 h 74"/>
                <a:gd name="T26" fmla="*/ 61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9" y="22"/>
                    <a:pt x="9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2" y="74"/>
                    <a:pt x="42" y="74"/>
                    <a:pt x="42" y="74"/>
                  </a:cubicBezTo>
                  <a:cubicBezTo>
                    <a:pt x="42" y="74"/>
                    <a:pt x="47" y="67"/>
                    <a:pt x="51" y="56"/>
                  </a:cubicBezTo>
                  <a:cubicBezTo>
                    <a:pt x="53" y="52"/>
                    <a:pt x="55" y="31"/>
                    <a:pt x="61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068"/>
            <p:cNvSpPr/>
            <p:nvPr/>
          </p:nvSpPr>
          <p:spPr bwMode="auto">
            <a:xfrm>
              <a:off x="8278813" y="1871663"/>
              <a:ext cx="319088" cy="307975"/>
            </a:xfrm>
            <a:custGeom>
              <a:avLst/>
              <a:gdLst>
                <a:gd name="T0" fmla="*/ 83 w 126"/>
                <a:gd name="T1" fmla="*/ 26 h 121"/>
                <a:gd name="T2" fmla="*/ 103 w 126"/>
                <a:gd name="T3" fmla="*/ 82 h 121"/>
                <a:gd name="T4" fmla="*/ 126 w 126"/>
                <a:gd name="T5" fmla="*/ 119 h 121"/>
                <a:gd name="T6" fmla="*/ 99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3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3" y="26"/>
                  </a:moveTo>
                  <a:cubicBezTo>
                    <a:pt x="110" y="52"/>
                    <a:pt x="97" y="66"/>
                    <a:pt x="103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3" y="114"/>
                    <a:pt x="99" y="103"/>
                  </a:cubicBezTo>
                  <a:cubicBezTo>
                    <a:pt x="83" y="90"/>
                    <a:pt x="42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9" y="3"/>
                    <a:pt x="83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069"/>
            <p:cNvSpPr/>
            <p:nvPr/>
          </p:nvSpPr>
          <p:spPr bwMode="auto">
            <a:xfrm>
              <a:off x="8385175" y="1985963"/>
              <a:ext cx="209550" cy="188913"/>
            </a:xfrm>
            <a:custGeom>
              <a:avLst/>
              <a:gdLst>
                <a:gd name="T0" fmla="*/ 61 w 83"/>
                <a:gd name="T1" fmla="*/ 40 h 74"/>
                <a:gd name="T2" fmla="*/ 51 w 83"/>
                <a:gd name="T3" fmla="*/ 6 h 74"/>
                <a:gd name="T4" fmla="*/ 53 w 83"/>
                <a:gd name="T5" fmla="*/ 38 h 74"/>
                <a:gd name="T6" fmla="*/ 32 w 83"/>
                <a:gd name="T7" fmla="*/ 0 h 74"/>
                <a:gd name="T8" fmla="*/ 44 w 83"/>
                <a:gd name="T9" fmla="*/ 32 h 74"/>
                <a:gd name="T10" fmla="*/ 16 w 83"/>
                <a:gd name="T11" fmla="*/ 14 h 74"/>
                <a:gd name="T12" fmla="*/ 46 w 83"/>
                <a:gd name="T13" fmla="*/ 44 h 74"/>
                <a:gd name="T14" fmla="*/ 20 w 83"/>
                <a:gd name="T15" fmla="*/ 24 h 74"/>
                <a:gd name="T16" fmla="*/ 37 w 83"/>
                <a:gd name="T17" fmla="*/ 45 h 74"/>
                <a:gd name="T18" fmla="*/ 0 w 83"/>
                <a:gd name="T19" fmla="*/ 22 h 74"/>
                <a:gd name="T20" fmla="*/ 24 w 83"/>
                <a:gd name="T21" fmla="*/ 44 h 74"/>
                <a:gd name="T22" fmla="*/ 5 w 83"/>
                <a:gd name="T23" fmla="*/ 47 h 74"/>
                <a:gd name="T24" fmla="*/ 24 w 83"/>
                <a:gd name="T25" fmla="*/ 52 h 74"/>
                <a:gd name="T26" fmla="*/ 58 w 83"/>
                <a:gd name="T27" fmla="*/ 57 h 74"/>
                <a:gd name="T28" fmla="*/ 79 w 83"/>
                <a:gd name="T29" fmla="*/ 74 h 74"/>
                <a:gd name="T30" fmla="*/ 83 w 83"/>
                <a:gd name="T31" fmla="*/ 68 h 74"/>
                <a:gd name="T32" fmla="*/ 61 w 83"/>
                <a:gd name="T33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4">
                  <a:moveTo>
                    <a:pt x="61" y="40"/>
                  </a:moveTo>
                  <a:cubicBezTo>
                    <a:pt x="56" y="32"/>
                    <a:pt x="51" y="6"/>
                    <a:pt x="51" y="6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7"/>
                    <a:pt x="13" y="50"/>
                    <a:pt x="24" y="52"/>
                  </a:cubicBezTo>
                  <a:cubicBezTo>
                    <a:pt x="28" y="53"/>
                    <a:pt x="49" y="52"/>
                    <a:pt x="58" y="57"/>
                  </a:cubicBezTo>
                  <a:cubicBezTo>
                    <a:pt x="67" y="56"/>
                    <a:pt x="75" y="72"/>
                    <a:pt x="79" y="74"/>
                  </a:cubicBezTo>
                  <a:cubicBezTo>
                    <a:pt x="83" y="68"/>
                    <a:pt x="83" y="68"/>
                    <a:pt x="83" y="68"/>
                  </a:cubicBezTo>
                  <a:cubicBezTo>
                    <a:pt x="79" y="62"/>
                    <a:pt x="65" y="48"/>
                    <a:pt x="61" y="40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70"/>
            <p:cNvSpPr/>
            <p:nvPr/>
          </p:nvSpPr>
          <p:spPr bwMode="auto">
            <a:xfrm>
              <a:off x="8509000" y="2028825"/>
              <a:ext cx="195263" cy="193675"/>
            </a:xfrm>
            <a:custGeom>
              <a:avLst/>
              <a:gdLst>
                <a:gd name="T0" fmla="*/ 0 w 77"/>
                <a:gd name="T1" fmla="*/ 38 h 76"/>
                <a:gd name="T2" fmla="*/ 14 w 77"/>
                <a:gd name="T3" fmla="*/ 33 h 76"/>
                <a:gd name="T4" fmla="*/ 3 w 77"/>
                <a:gd name="T5" fmla="*/ 23 h 76"/>
                <a:gd name="T6" fmla="*/ 18 w 77"/>
                <a:gd name="T7" fmla="*/ 24 h 76"/>
                <a:gd name="T8" fmla="*/ 12 w 77"/>
                <a:gd name="T9" fmla="*/ 11 h 76"/>
                <a:gd name="T10" fmla="*/ 25 w 77"/>
                <a:gd name="T11" fmla="*/ 17 h 76"/>
                <a:gd name="T12" fmla="*/ 24 w 77"/>
                <a:gd name="T13" fmla="*/ 3 h 76"/>
                <a:gd name="T14" fmla="*/ 34 w 77"/>
                <a:gd name="T15" fmla="*/ 14 h 76"/>
                <a:gd name="T16" fmla="*/ 39 w 77"/>
                <a:gd name="T17" fmla="*/ 0 h 76"/>
                <a:gd name="T18" fmla="*/ 43 w 77"/>
                <a:gd name="T19" fmla="*/ 14 h 76"/>
                <a:gd name="T20" fmla="*/ 53 w 77"/>
                <a:gd name="T21" fmla="*/ 3 h 76"/>
                <a:gd name="T22" fmla="*/ 52 w 77"/>
                <a:gd name="T23" fmla="*/ 17 h 76"/>
                <a:gd name="T24" fmla="*/ 66 w 77"/>
                <a:gd name="T25" fmla="*/ 11 h 76"/>
                <a:gd name="T26" fmla="*/ 59 w 77"/>
                <a:gd name="T27" fmla="*/ 24 h 76"/>
                <a:gd name="T28" fmla="*/ 74 w 77"/>
                <a:gd name="T29" fmla="*/ 23 h 76"/>
                <a:gd name="T30" fmla="*/ 63 w 77"/>
                <a:gd name="T31" fmla="*/ 33 h 76"/>
                <a:gd name="T32" fmla="*/ 77 w 77"/>
                <a:gd name="T33" fmla="*/ 38 h 76"/>
                <a:gd name="T34" fmla="*/ 63 w 77"/>
                <a:gd name="T35" fmla="*/ 43 h 76"/>
                <a:gd name="T36" fmla="*/ 74 w 77"/>
                <a:gd name="T37" fmla="*/ 52 h 76"/>
                <a:gd name="T38" fmla="*/ 59 w 77"/>
                <a:gd name="T39" fmla="*/ 52 h 76"/>
                <a:gd name="T40" fmla="*/ 66 w 77"/>
                <a:gd name="T41" fmla="*/ 65 h 76"/>
                <a:gd name="T42" fmla="*/ 52 w 77"/>
                <a:gd name="T43" fmla="*/ 58 h 76"/>
                <a:gd name="T44" fmla="*/ 53 w 77"/>
                <a:gd name="T45" fmla="*/ 73 h 76"/>
                <a:gd name="T46" fmla="*/ 43 w 77"/>
                <a:gd name="T47" fmla="*/ 62 h 76"/>
                <a:gd name="T48" fmla="*/ 39 w 77"/>
                <a:gd name="T49" fmla="*/ 76 h 76"/>
                <a:gd name="T50" fmla="*/ 34 w 77"/>
                <a:gd name="T51" fmla="*/ 62 h 76"/>
                <a:gd name="T52" fmla="*/ 24 w 77"/>
                <a:gd name="T53" fmla="*/ 73 h 76"/>
                <a:gd name="T54" fmla="*/ 25 w 77"/>
                <a:gd name="T55" fmla="*/ 58 h 76"/>
                <a:gd name="T56" fmla="*/ 12 w 77"/>
                <a:gd name="T57" fmla="*/ 65 h 76"/>
                <a:gd name="T58" fmla="*/ 18 w 77"/>
                <a:gd name="T59" fmla="*/ 52 h 76"/>
                <a:gd name="T60" fmla="*/ 3 w 77"/>
                <a:gd name="T61" fmla="*/ 52 h 76"/>
                <a:gd name="T62" fmla="*/ 14 w 77"/>
                <a:gd name="T63" fmla="*/ 43 h 76"/>
                <a:gd name="T64" fmla="*/ 0 w 77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" h="76">
                  <a:moveTo>
                    <a:pt x="0" y="38"/>
                  </a:moveTo>
                  <a:cubicBezTo>
                    <a:pt x="0" y="36"/>
                    <a:pt x="14" y="35"/>
                    <a:pt x="14" y="33"/>
                  </a:cubicBezTo>
                  <a:cubicBezTo>
                    <a:pt x="15" y="31"/>
                    <a:pt x="3" y="25"/>
                    <a:pt x="3" y="23"/>
                  </a:cubicBezTo>
                  <a:cubicBezTo>
                    <a:pt x="4" y="21"/>
                    <a:pt x="17" y="26"/>
                    <a:pt x="18" y="24"/>
                  </a:cubicBezTo>
                  <a:cubicBezTo>
                    <a:pt x="19" y="22"/>
                    <a:pt x="10" y="12"/>
                    <a:pt x="12" y="11"/>
                  </a:cubicBezTo>
                  <a:cubicBezTo>
                    <a:pt x="13" y="9"/>
                    <a:pt x="23" y="19"/>
                    <a:pt x="25" y="17"/>
                  </a:cubicBezTo>
                  <a:cubicBezTo>
                    <a:pt x="27" y="16"/>
                    <a:pt x="22" y="3"/>
                    <a:pt x="24" y="3"/>
                  </a:cubicBezTo>
                  <a:cubicBezTo>
                    <a:pt x="26" y="2"/>
                    <a:pt x="32" y="14"/>
                    <a:pt x="34" y="14"/>
                  </a:cubicBezTo>
                  <a:cubicBezTo>
                    <a:pt x="36" y="13"/>
                    <a:pt x="36" y="0"/>
                    <a:pt x="39" y="0"/>
                  </a:cubicBezTo>
                  <a:cubicBezTo>
                    <a:pt x="41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3"/>
                  </a:cubicBezTo>
                  <a:cubicBezTo>
                    <a:pt x="55" y="3"/>
                    <a:pt x="51" y="16"/>
                    <a:pt x="52" y="17"/>
                  </a:cubicBezTo>
                  <a:cubicBezTo>
                    <a:pt x="54" y="19"/>
                    <a:pt x="64" y="9"/>
                    <a:pt x="66" y="11"/>
                  </a:cubicBezTo>
                  <a:cubicBezTo>
                    <a:pt x="67" y="12"/>
                    <a:pt x="58" y="23"/>
                    <a:pt x="59" y="24"/>
                  </a:cubicBezTo>
                  <a:cubicBezTo>
                    <a:pt x="60" y="26"/>
                    <a:pt x="73" y="21"/>
                    <a:pt x="74" y="23"/>
                  </a:cubicBezTo>
                  <a:cubicBezTo>
                    <a:pt x="75" y="25"/>
                    <a:pt x="62" y="31"/>
                    <a:pt x="63" y="33"/>
                  </a:cubicBezTo>
                  <a:cubicBezTo>
                    <a:pt x="63" y="35"/>
                    <a:pt x="77" y="36"/>
                    <a:pt x="77" y="38"/>
                  </a:cubicBezTo>
                  <a:cubicBezTo>
                    <a:pt x="77" y="40"/>
                    <a:pt x="63" y="41"/>
                    <a:pt x="63" y="43"/>
                  </a:cubicBezTo>
                  <a:cubicBezTo>
                    <a:pt x="62" y="45"/>
                    <a:pt x="75" y="51"/>
                    <a:pt x="74" y="52"/>
                  </a:cubicBezTo>
                  <a:cubicBezTo>
                    <a:pt x="73" y="54"/>
                    <a:pt x="60" y="50"/>
                    <a:pt x="59" y="52"/>
                  </a:cubicBezTo>
                  <a:cubicBezTo>
                    <a:pt x="58" y="53"/>
                    <a:pt x="67" y="63"/>
                    <a:pt x="66" y="65"/>
                  </a:cubicBezTo>
                  <a:cubicBezTo>
                    <a:pt x="64" y="66"/>
                    <a:pt x="54" y="57"/>
                    <a:pt x="52" y="58"/>
                  </a:cubicBezTo>
                  <a:cubicBezTo>
                    <a:pt x="51" y="59"/>
                    <a:pt x="55" y="72"/>
                    <a:pt x="53" y="73"/>
                  </a:cubicBezTo>
                  <a:cubicBezTo>
                    <a:pt x="51" y="74"/>
                    <a:pt x="45" y="62"/>
                    <a:pt x="43" y="62"/>
                  </a:cubicBezTo>
                  <a:cubicBezTo>
                    <a:pt x="41" y="62"/>
                    <a:pt x="41" y="76"/>
                    <a:pt x="39" y="76"/>
                  </a:cubicBezTo>
                  <a:cubicBezTo>
                    <a:pt x="36" y="76"/>
                    <a:pt x="36" y="62"/>
                    <a:pt x="34" y="62"/>
                  </a:cubicBezTo>
                  <a:cubicBezTo>
                    <a:pt x="32" y="62"/>
                    <a:pt x="26" y="74"/>
                    <a:pt x="24" y="73"/>
                  </a:cubicBezTo>
                  <a:cubicBezTo>
                    <a:pt x="22" y="72"/>
                    <a:pt x="27" y="59"/>
                    <a:pt x="25" y="58"/>
                  </a:cubicBezTo>
                  <a:cubicBezTo>
                    <a:pt x="23" y="57"/>
                    <a:pt x="13" y="66"/>
                    <a:pt x="12" y="65"/>
                  </a:cubicBezTo>
                  <a:cubicBezTo>
                    <a:pt x="10" y="63"/>
                    <a:pt x="19" y="53"/>
                    <a:pt x="18" y="52"/>
                  </a:cubicBezTo>
                  <a:cubicBezTo>
                    <a:pt x="17" y="50"/>
                    <a:pt x="4" y="54"/>
                    <a:pt x="3" y="52"/>
                  </a:cubicBezTo>
                  <a:cubicBezTo>
                    <a:pt x="3" y="51"/>
                    <a:pt x="15" y="45"/>
                    <a:pt x="14" y="43"/>
                  </a:cubicBezTo>
                  <a:cubicBezTo>
                    <a:pt x="14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071"/>
            <p:cNvSpPr/>
            <p:nvPr/>
          </p:nvSpPr>
          <p:spPr bwMode="auto">
            <a:xfrm>
              <a:off x="8555038" y="2073275"/>
              <a:ext cx="106363" cy="106363"/>
            </a:xfrm>
            <a:custGeom>
              <a:avLst/>
              <a:gdLst>
                <a:gd name="T0" fmla="*/ 0 w 42"/>
                <a:gd name="T1" fmla="*/ 21 h 42"/>
                <a:gd name="T2" fmla="*/ 7 w 42"/>
                <a:gd name="T3" fmla="*/ 18 h 42"/>
                <a:gd name="T4" fmla="*/ 1 w 42"/>
                <a:gd name="T5" fmla="*/ 13 h 42"/>
                <a:gd name="T6" fmla="*/ 9 w 42"/>
                <a:gd name="T7" fmla="*/ 13 h 42"/>
                <a:gd name="T8" fmla="*/ 6 w 42"/>
                <a:gd name="T9" fmla="*/ 6 h 42"/>
                <a:gd name="T10" fmla="*/ 13 w 42"/>
                <a:gd name="T11" fmla="*/ 10 h 42"/>
                <a:gd name="T12" fmla="*/ 13 w 42"/>
                <a:gd name="T13" fmla="*/ 1 h 42"/>
                <a:gd name="T14" fmla="*/ 18 w 42"/>
                <a:gd name="T15" fmla="*/ 8 h 42"/>
                <a:gd name="T16" fmla="*/ 21 w 42"/>
                <a:gd name="T17" fmla="*/ 0 h 42"/>
                <a:gd name="T18" fmla="*/ 23 w 42"/>
                <a:gd name="T19" fmla="*/ 8 h 42"/>
                <a:gd name="T20" fmla="*/ 29 w 42"/>
                <a:gd name="T21" fmla="*/ 1 h 42"/>
                <a:gd name="T22" fmla="*/ 28 w 42"/>
                <a:gd name="T23" fmla="*/ 10 h 42"/>
                <a:gd name="T24" fmla="*/ 35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4 h 42"/>
                <a:gd name="T36" fmla="*/ 40 w 42"/>
                <a:gd name="T37" fmla="*/ 29 h 42"/>
                <a:gd name="T38" fmla="*/ 32 w 42"/>
                <a:gd name="T39" fmla="*/ 28 h 42"/>
                <a:gd name="T40" fmla="*/ 35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3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9 w 42"/>
                <a:gd name="T59" fmla="*/ 28 h 42"/>
                <a:gd name="T60" fmla="*/ 1 w 42"/>
                <a:gd name="T61" fmla="*/ 29 h 42"/>
                <a:gd name="T62" fmla="*/ 7 w 42"/>
                <a:gd name="T63" fmla="*/ 24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7" y="18"/>
                  </a:cubicBezTo>
                  <a:cubicBezTo>
                    <a:pt x="8" y="17"/>
                    <a:pt x="1" y="14"/>
                    <a:pt x="1" y="13"/>
                  </a:cubicBezTo>
                  <a:cubicBezTo>
                    <a:pt x="2" y="12"/>
                    <a:pt x="9" y="14"/>
                    <a:pt x="9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10"/>
                  </a:cubicBezTo>
                  <a:cubicBezTo>
                    <a:pt x="14" y="9"/>
                    <a:pt x="11" y="2"/>
                    <a:pt x="13" y="1"/>
                  </a:cubicBezTo>
                  <a:cubicBezTo>
                    <a:pt x="14" y="1"/>
                    <a:pt x="17" y="8"/>
                    <a:pt x="18" y="8"/>
                  </a:cubicBezTo>
                  <a:cubicBezTo>
                    <a:pt x="19" y="7"/>
                    <a:pt x="19" y="0"/>
                    <a:pt x="21" y="0"/>
                  </a:cubicBezTo>
                  <a:cubicBezTo>
                    <a:pt x="22" y="0"/>
                    <a:pt x="22" y="7"/>
                    <a:pt x="23" y="8"/>
                  </a:cubicBezTo>
                  <a:cubicBezTo>
                    <a:pt x="24" y="8"/>
                    <a:pt x="28" y="1"/>
                    <a:pt x="29" y="1"/>
                  </a:cubicBezTo>
                  <a:cubicBezTo>
                    <a:pt x="30" y="2"/>
                    <a:pt x="27" y="9"/>
                    <a:pt x="28" y="10"/>
                  </a:cubicBezTo>
                  <a:cubicBezTo>
                    <a:pt x="29" y="10"/>
                    <a:pt x="35" y="5"/>
                    <a:pt x="35" y="6"/>
                  </a:cubicBezTo>
                  <a:cubicBezTo>
                    <a:pt x="36" y="7"/>
                    <a:pt x="31" y="12"/>
                    <a:pt x="32" y="13"/>
                  </a:cubicBezTo>
                  <a:cubicBezTo>
                    <a:pt x="32" y="14"/>
                    <a:pt x="40" y="12"/>
                    <a:pt x="40" y="13"/>
                  </a:cubicBezTo>
                  <a:cubicBezTo>
                    <a:pt x="40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4"/>
                  </a:cubicBezTo>
                  <a:cubicBezTo>
                    <a:pt x="34" y="25"/>
                    <a:pt x="40" y="28"/>
                    <a:pt x="40" y="29"/>
                  </a:cubicBezTo>
                  <a:cubicBezTo>
                    <a:pt x="40" y="30"/>
                    <a:pt x="32" y="27"/>
                    <a:pt x="32" y="28"/>
                  </a:cubicBezTo>
                  <a:cubicBezTo>
                    <a:pt x="31" y="29"/>
                    <a:pt x="36" y="35"/>
                    <a:pt x="35" y="36"/>
                  </a:cubicBezTo>
                  <a:cubicBezTo>
                    <a:pt x="35" y="37"/>
                    <a:pt x="29" y="32"/>
                    <a:pt x="28" y="32"/>
                  </a:cubicBezTo>
                  <a:cubicBezTo>
                    <a:pt x="27" y="33"/>
                    <a:pt x="30" y="40"/>
                    <a:pt x="29" y="40"/>
                  </a:cubicBezTo>
                  <a:cubicBezTo>
                    <a:pt x="28" y="41"/>
                    <a:pt x="24" y="34"/>
                    <a:pt x="23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19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1" y="40"/>
                    <a:pt x="14" y="33"/>
                    <a:pt x="13" y="32"/>
                  </a:cubicBezTo>
                  <a:cubicBezTo>
                    <a:pt x="12" y="32"/>
                    <a:pt x="7" y="37"/>
                    <a:pt x="6" y="36"/>
                  </a:cubicBezTo>
                  <a:cubicBezTo>
                    <a:pt x="5" y="35"/>
                    <a:pt x="10" y="29"/>
                    <a:pt x="9" y="28"/>
                  </a:cubicBezTo>
                  <a:cubicBezTo>
                    <a:pt x="9" y="27"/>
                    <a:pt x="2" y="30"/>
                    <a:pt x="1" y="29"/>
                  </a:cubicBezTo>
                  <a:cubicBezTo>
                    <a:pt x="1" y="28"/>
                    <a:pt x="8" y="25"/>
                    <a:pt x="7" y="24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072"/>
            <p:cNvSpPr/>
            <p:nvPr/>
          </p:nvSpPr>
          <p:spPr bwMode="auto">
            <a:xfrm>
              <a:off x="5287963" y="6232525"/>
              <a:ext cx="385763" cy="266700"/>
            </a:xfrm>
            <a:custGeom>
              <a:avLst/>
              <a:gdLst>
                <a:gd name="T0" fmla="*/ 92 w 152"/>
                <a:gd name="T1" fmla="*/ 101 h 105"/>
                <a:gd name="T2" fmla="*/ 42 w 152"/>
                <a:gd name="T3" fmla="*/ 68 h 105"/>
                <a:gd name="T4" fmla="*/ 0 w 152"/>
                <a:gd name="T5" fmla="*/ 53 h 105"/>
                <a:gd name="T6" fmla="*/ 33 w 152"/>
                <a:gd name="T7" fmla="*/ 49 h 105"/>
                <a:gd name="T8" fmla="*/ 108 w 152"/>
                <a:gd name="T9" fmla="*/ 16 h 105"/>
                <a:gd name="T10" fmla="*/ 147 w 152"/>
                <a:gd name="T11" fmla="*/ 75 h 105"/>
                <a:gd name="T12" fmla="*/ 92 w 152"/>
                <a:gd name="T13" fmla="*/ 10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05">
                  <a:moveTo>
                    <a:pt x="92" y="101"/>
                  </a:moveTo>
                  <a:cubicBezTo>
                    <a:pt x="54" y="97"/>
                    <a:pt x="56" y="77"/>
                    <a:pt x="42" y="68"/>
                  </a:cubicBezTo>
                  <a:cubicBezTo>
                    <a:pt x="23" y="57"/>
                    <a:pt x="0" y="53"/>
                    <a:pt x="0" y="53"/>
                  </a:cubicBezTo>
                  <a:cubicBezTo>
                    <a:pt x="0" y="53"/>
                    <a:pt x="14" y="49"/>
                    <a:pt x="33" y="49"/>
                  </a:cubicBezTo>
                  <a:cubicBezTo>
                    <a:pt x="53" y="50"/>
                    <a:pt x="67" y="0"/>
                    <a:pt x="108" y="16"/>
                  </a:cubicBezTo>
                  <a:cubicBezTo>
                    <a:pt x="139" y="27"/>
                    <a:pt x="152" y="55"/>
                    <a:pt x="147" y="75"/>
                  </a:cubicBezTo>
                  <a:cubicBezTo>
                    <a:pt x="142" y="95"/>
                    <a:pt x="125" y="105"/>
                    <a:pt x="92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073"/>
            <p:cNvSpPr/>
            <p:nvPr/>
          </p:nvSpPr>
          <p:spPr bwMode="auto">
            <a:xfrm>
              <a:off x="5300663" y="6302375"/>
              <a:ext cx="238125" cy="153988"/>
            </a:xfrm>
            <a:custGeom>
              <a:avLst/>
              <a:gdLst>
                <a:gd name="T0" fmla="*/ 35 w 94"/>
                <a:gd name="T1" fmla="*/ 39 h 61"/>
                <a:gd name="T2" fmla="*/ 64 w 94"/>
                <a:gd name="T3" fmla="*/ 61 h 61"/>
                <a:gd name="T4" fmla="*/ 43 w 94"/>
                <a:gd name="T5" fmla="*/ 36 h 61"/>
                <a:gd name="T6" fmla="*/ 83 w 94"/>
                <a:gd name="T7" fmla="*/ 54 h 61"/>
                <a:gd name="T8" fmla="*/ 53 w 94"/>
                <a:gd name="T9" fmla="*/ 35 h 61"/>
                <a:gd name="T10" fmla="*/ 87 w 94"/>
                <a:gd name="T11" fmla="*/ 33 h 61"/>
                <a:gd name="T12" fmla="*/ 45 w 94"/>
                <a:gd name="T13" fmla="*/ 27 h 61"/>
                <a:gd name="T14" fmla="*/ 77 w 94"/>
                <a:gd name="T15" fmla="*/ 27 h 61"/>
                <a:gd name="T16" fmla="*/ 52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7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4" y="61"/>
                    <a:pt x="64" y="61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83" y="54"/>
                    <a:pt x="83" y="54"/>
                    <a:pt x="83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7" y="23"/>
                    <a:pt x="27" y="24"/>
                  </a:cubicBezTo>
                  <a:cubicBezTo>
                    <a:pt x="21" y="30"/>
                    <a:pt x="5" y="22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74"/>
            <p:cNvSpPr/>
            <p:nvPr/>
          </p:nvSpPr>
          <p:spPr bwMode="auto">
            <a:xfrm>
              <a:off x="5195888" y="6016625"/>
              <a:ext cx="276225" cy="381000"/>
            </a:xfrm>
            <a:custGeom>
              <a:avLst/>
              <a:gdLst>
                <a:gd name="T0" fmla="*/ 102 w 109"/>
                <a:gd name="T1" fmla="*/ 63 h 150"/>
                <a:gd name="T2" fmla="*/ 66 w 109"/>
                <a:gd name="T3" fmla="*/ 111 h 150"/>
                <a:gd name="T4" fmla="*/ 48 w 109"/>
                <a:gd name="T5" fmla="*/ 150 h 150"/>
                <a:gd name="T6" fmla="*/ 46 w 109"/>
                <a:gd name="T7" fmla="*/ 118 h 150"/>
                <a:gd name="T8" fmla="*/ 18 w 109"/>
                <a:gd name="T9" fmla="*/ 41 h 150"/>
                <a:gd name="T10" fmla="*/ 81 w 109"/>
                <a:gd name="T11" fmla="*/ 6 h 150"/>
                <a:gd name="T12" fmla="*/ 102 w 109"/>
                <a:gd name="T13" fmla="*/ 6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0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8" y="150"/>
                    <a:pt x="48" y="150"/>
                  </a:cubicBezTo>
                  <a:cubicBezTo>
                    <a:pt x="48" y="150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1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075"/>
            <p:cNvSpPr/>
            <p:nvPr/>
          </p:nvSpPr>
          <p:spPr bwMode="auto">
            <a:xfrm>
              <a:off x="5267325" y="6146800"/>
              <a:ext cx="149225" cy="241300"/>
            </a:xfrm>
            <a:custGeom>
              <a:avLst/>
              <a:gdLst>
                <a:gd name="T0" fmla="*/ 36 w 59"/>
                <a:gd name="T1" fmla="*/ 61 h 95"/>
                <a:gd name="T2" fmla="*/ 59 w 59"/>
                <a:gd name="T3" fmla="*/ 34 h 95"/>
                <a:gd name="T4" fmla="*/ 33 w 59"/>
                <a:gd name="T5" fmla="*/ 53 h 95"/>
                <a:gd name="T6" fmla="*/ 54 w 59"/>
                <a:gd name="T7" fmla="*/ 14 h 95"/>
                <a:gd name="T8" fmla="*/ 33 w 59"/>
                <a:gd name="T9" fmla="*/ 42 h 95"/>
                <a:gd name="T10" fmla="*/ 33 w 59"/>
                <a:gd name="T11" fmla="*/ 9 h 95"/>
                <a:gd name="T12" fmla="*/ 25 w 59"/>
                <a:gd name="T13" fmla="*/ 50 h 95"/>
                <a:gd name="T14" fmla="*/ 27 w 59"/>
                <a:gd name="T15" fmla="*/ 18 h 95"/>
                <a:gd name="T16" fmla="*/ 19 w 59"/>
                <a:gd name="T17" fmla="*/ 43 h 95"/>
                <a:gd name="T18" fmla="*/ 18 w 59"/>
                <a:gd name="T19" fmla="*/ 0 h 95"/>
                <a:gd name="T20" fmla="*/ 12 w 59"/>
                <a:gd name="T21" fmla="*/ 32 h 95"/>
                <a:gd name="T22" fmla="*/ 0 w 59"/>
                <a:gd name="T23" fmla="*/ 18 h 95"/>
                <a:gd name="T24" fmla="*/ 5 w 59"/>
                <a:gd name="T25" fmla="*/ 37 h 95"/>
                <a:gd name="T26" fmla="*/ 20 w 59"/>
                <a:gd name="T27" fmla="*/ 68 h 95"/>
                <a:gd name="T28" fmla="*/ 17 w 59"/>
                <a:gd name="T29" fmla="*/ 95 h 95"/>
                <a:gd name="T30" fmla="*/ 24 w 59"/>
                <a:gd name="T31" fmla="*/ 95 h 95"/>
                <a:gd name="T32" fmla="*/ 36 w 59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95">
                  <a:moveTo>
                    <a:pt x="36" y="61"/>
                  </a:moveTo>
                  <a:cubicBezTo>
                    <a:pt x="40" y="53"/>
                    <a:pt x="59" y="34"/>
                    <a:pt x="59" y="3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26"/>
                    <a:pt x="5" y="37"/>
                  </a:cubicBezTo>
                  <a:cubicBezTo>
                    <a:pt x="7" y="41"/>
                    <a:pt x="19" y="58"/>
                    <a:pt x="20" y="68"/>
                  </a:cubicBezTo>
                  <a:cubicBezTo>
                    <a:pt x="26" y="75"/>
                    <a:pt x="17" y="90"/>
                    <a:pt x="17" y="95"/>
                  </a:cubicBezTo>
                  <a:cubicBezTo>
                    <a:pt x="24" y="95"/>
                    <a:pt x="24" y="95"/>
                    <a:pt x="24" y="95"/>
                  </a:cubicBezTo>
                  <a:cubicBezTo>
                    <a:pt x="27" y="88"/>
                    <a:pt x="31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076"/>
            <p:cNvSpPr/>
            <p:nvPr/>
          </p:nvSpPr>
          <p:spPr bwMode="auto">
            <a:xfrm>
              <a:off x="5237163" y="6321425"/>
              <a:ext cx="246063" cy="376238"/>
            </a:xfrm>
            <a:custGeom>
              <a:avLst/>
              <a:gdLst>
                <a:gd name="T0" fmla="*/ 5 w 97"/>
                <a:gd name="T1" fmla="*/ 101 h 148"/>
                <a:gd name="T2" fmla="*/ 25 w 97"/>
                <a:gd name="T3" fmla="*/ 44 h 148"/>
                <a:gd name="T4" fmla="*/ 30 w 97"/>
                <a:gd name="T5" fmla="*/ 0 h 148"/>
                <a:gd name="T6" fmla="*/ 41 w 97"/>
                <a:gd name="T7" fmla="*/ 31 h 148"/>
                <a:gd name="T8" fmla="*/ 91 w 97"/>
                <a:gd name="T9" fmla="*/ 96 h 148"/>
                <a:gd name="T10" fmla="*/ 43 w 97"/>
                <a:gd name="T11" fmla="*/ 148 h 148"/>
                <a:gd name="T12" fmla="*/ 5 w 97"/>
                <a:gd name="T13" fmla="*/ 10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148">
                  <a:moveTo>
                    <a:pt x="5" y="101"/>
                  </a:moveTo>
                  <a:cubicBezTo>
                    <a:pt x="0" y="63"/>
                    <a:pt x="19" y="60"/>
                    <a:pt x="25" y="44"/>
                  </a:cubicBezTo>
                  <a:cubicBezTo>
                    <a:pt x="31" y="24"/>
                    <a:pt x="30" y="0"/>
                    <a:pt x="30" y="0"/>
                  </a:cubicBezTo>
                  <a:cubicBezTo>
                    <a:pt x="30" y="0"/>
                    <a:pt x="37" y="13"/>
                    <a:pt x="41" y="31"/>
                  </a:cubicBezTo>
                  <a:cubicBezTo>
                    <a:pt x="45" y="51"/>
                    <a:pt x="97" y="53"/>
                    <a:pt x="91" y="96"/>
                  </a:cubicBezTo>
                  <a:cubicBezTo>
                    <a:pt x="87" y="129"/>
                    <a:pt x="63" y="148"/>
                    <a:pt x="43" y="148"/>
                  </a:cubicBezTo>
                  <a:cubicBezTo>
                    <a:pt x="22" y="148"/>
                    <a:pt x="9" y="134"/>
                    <a:pt x="5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077"/>
            <p:cNvSpPr/>
            <p:nvPr/>
          </p:nvSpPr>
          <p:spPr bwMode="auto">
            <a:xfrm>
              <a:off x="5267325" y="6332538"/>
              <a:ext cx="157163" cy="228600"/>
            </a:xfrm>
            <a:custGeom>
              <a:avLst/>
              <a:gdLst>
                <a:gd name="T0" fmla="*/ 15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6 h 90"/>
                <a:gd name="T12" fmla="*/ 28 w 62"/>
                <a:gd name="T13" fmla="*/ 45 h 90"/>
                <a:gd name="T14" fmla="*/ 36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6 w 62"/>
                <a:gd name="T21" fmla="*/ 58 h 90"/>
                <a:gd name="T22" fmla="*/ 62 w 62"/>
                <a:gd name="T23" fmla="*/ 68 h 90"/>
                <a:gd name="T24" fmla="*/ 51 w 62"/>
                <a:gd name="T25" fmla="*/ 52 h 90"/>
                <a:gd name="T26" fmla="*/ 27 w 62"/>
                <a:gd name="T27" fmla="*/ 26 h 90"/>
                <a:gd name="T28" fmla="*/ 22 w 62"/>
                <a:gd name="T29" fmla="*/ 0 h 90"/>
                <a:gd name="T30" fmla="*/ 15 w 62"/>
                <a:gd name="T31" fmla="*/ 2 h 90"/>
                <a:gd name="T32" fmla="*/ 15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5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1" y="52"/>
                  </a:cubicBezTo>
                  <a:cubicBezTo>
                    <a:pt x="48" y="48"/>
                    <a:pt x="31" y="36"/>
                    <a:pt x="27" y="26"/>
                  </a:cubicBezTo>
                  <a:cubicBezTo>
                    <a:pt x="20" y="22"/>
                    <a:pt x="23" y="4"/>
                    <a:pt x="22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10"/>
                    <a:pt x="16" y="29"/>
                    <a:pt x="15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078"/>
            <p:cNvSpPr/>
            <p:nvPr/>
          </p:nvSpPr>
          <p:spPr bwMode="auto">
            <a:xfrm>
              <a:off x="4995863" y="6357938"/>
              <a:ext cx="334963" cy="288925"/>
            </a:xfrm>
            <a:custGeom>
              <a:avLst/>
              <a:gdLst>
                <a:gd name="T0" fmla="*/ 33 w 132"/>
                <a:gd name="T1" fmla="*/ 28 h 114"/>
                <a:gd name="T2" fmla="*/ 92 w 132"/>
                <a:gd name="T3" fmla="*/ 17 h 114"/>
                <a:gd name="T4" fmla="*/ 132 w 132"/>
                <a:gd name="T5" fmla="*/ 0 h 114"/>
                <a:gd name="T6" fmla="*/ 111 w 132"/>
                <a:gd name="T7" fmla="*/ 25 h 114"/>
                <a:gd name="T8" fmla="*/ 79 w 132"/>
                <a:gd name="T9" fmla="*/ 101 h 114"/>
                <a:gd name="T10" fmla="*/ 10 w 132"/>
                <a:gd name="T11" fmla="*/ 84 h 114"/>
                <a:gd name="T12" fmla="*/ 33 w 132"/>
                <a:gd name="T13" fmla="*/ 2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4">
                  <a:moveTo>
                    <a:pt x="33" y="28"/>
                  </a:moveTo>
                  <a:cubicBezTo>
                    <a:pt x="63" y="5"/>
                    <a:pt x="75" y="21"/>
                    <a:pt x="92" y="17"/>
                  </a:cubicBezTo>
                  <a:cubicBezTo>
                    <a:pt x="113" y="13"/>
                    <a:pt x="132" y="0"/>
                    <a:pt x="132" y="0"/>
                  </a:cubicBezTo>
                  <a:cubicBezTo>
                    <a:pt x="132" y="0"/>
                    <a:pt x="125" y="13"/>
                    <a:pt x="111" y="25"/>
                  </a:cubicBezTo>
                  <a:cubicBezTo>
                    <a:pt x="96" y="38"/>
                    <a:pt x="119" y="84"/>
                    <a:pt x="79" y="101"/>
                  </a:cubicBezTo>
                  <a:cubicBezTo>
                    <a:pt x="48" y="114"/>
                    <a:pt x="20" y="102"/>
                    <a:pt x="10" y="84"/>
                  </a:cubicBezTo>
                  <a:cubicBezTo>
                    <a:pt x="0" y="66"/>
                    <a:pt x="6" y="47"/>
                    <a:pt x="33" y="28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079"/>
            <p:cNvSpPr/>
            <p:nvPr/>
          </p:nvSpPr>
          <p:spPr bwMode="auto">
            <a:xfrm>
              <a:off x="5119688" y="6357938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10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5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3 w 82"/>
                <a:gd name="T15" fmla="*/ 55 h 74"/>
                <a:gd name="T16" fmla="*/ 46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3 w 82"/>
                <a:gd name="T23" fmla="*/ 74 h 74"/>
                <a:gd name="T24" fmla="*/ 51 w 82"/>
                <a:gd name="T25" fmla="*/ 56 h 74"/>
                <a:gd name="T26" fmla="*/ 62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10" y="22"/>
                    <a:pt x="10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43" y="74"/>
                    <a:pt x="47" y="67"/>
                    <a:pt x="51" y="56"/>
                  </a:cubicBezTo>
                  <a:cubicBezTo>
                    <a:pt x="53" y="52"/>
                    <a:pt x="55" y="31"/>
                    <a:pt x="62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080"/>
            <p:cNvSpPr/>
            <p:nvPr/>
          </p:nvSpPr>
          <p:spPr bwMode="auto">
            <a:xfrm>
              <a:off x="5003800" y="6118225"/>
              <a:ext cx="319088" cy="307975"/>
            </a:xfrm>
            <a:custGeom>
              <a:avLst/>
              <a:gdLst>
                <a:gd name="T0" fmla="*/ 82 w 126"/>
                <a:gd name="T1" fmla="*/ 26 h 121"/>
                <a:gd name="T2" fmla="*/ 102 w 126"/>
                <a:gd name="T3" fmla="*/ 82 h 121"/>
                <a:gd name="T4" fmla="*/ 126 w 126"/>
                <a:gd name="T5" fmla="*/ 119 h 121"/>
                <a:gd name="T6" fmla="*/ 98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2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2" y="26"/>
                  </a:moveTo>
                  <a:cubicBezTo>
                    <a:pt x="109" y="52"/>
                    <a:pt x="96" y="66"/>
                    <a:pt x="102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2" y="114"/>
                    <a:pt x="98" y="103"/>
                  </a:cubicBezTo>
                  <a:cubicBezTo>
                    <a:pt x="82" y="90"/>
                    <a:pt x="41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8" y="3"/>
                    <a:pt x="82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081"/>
            <p:cNvSpPr/>
            <p:nvPr/>
          </p:nvSpPr>
          <p:spPr bwMode="auto">
            <a:xfrm>
              <a:off x="5110163" y="6230938"/>
              <a:ext cx="211138" cy="190500"/>
            </a:xfrm>
            <a:custGeom>
              <a:avLst/>
              <a:gdLst>
                <a:gd name="T0" fmla="*/ 60 w 83"/>
                <a:gd name="T1" fmla="*/ 41 h 75"/>
                <a:gd name="T2" fmla="*/ 50 w 83"/>
                <a:gd name="T3" fmla="*/ 6 h 75"/>
                <a:gd name="T4" fmla="*/ 52 w 83"/>
                <a:gd name="T5" fmla="*/ 39 h 75"/>
                <a:gd name="T6" fmla="*/ 31 w 83"/>
                <a:gd name="T7" fmla="*/ 0 h 75"/>
                <a:gd name="T8" fmla="*/ 43 w 83"/>
                <a:gd name="T9" fmla="*/ 33 h 75"/>
                <a:gd name="T10" fmla="*/ 15 w 83"/>
                <a:gd name="T11" fmla="*/ 15 h 75"/>
                <a:gd name="T12" fmla="*/ 45 w 83"/>
                <a:gd name="T13" fmla="*/ 45 h 75"/>
                <a:gd name="T14" fmla="*/ 19 w 83"/>
                <a:gd name="T15" fmla="*/ 25 h 75"/>
                <a:gd name="T16" fmla="*/ 36 w 83"/>
                <a:gd name="T17" fmla="*/ 45 h 75"/>
                <a:gd name="T18" fmla="*/ 0 w 83"/>
                <a:gd name="T19" fmla="*/ 22 h 75"/>
                <a:gd name="T20" fmla="*/ 23 w 83"/>
                <a:gd name="T21" fmla="*/ 45 h 75"/>
                <a:gd name="T22" fmla="*/ 4 w 83"/>
                <a:gd name="T23" fmla="*/ 48 h 75"/>
                <a:gd name="T24" fmla="*/ 23 w 83"/>
                <a:gd name="T25" fmla="*/ 53 h 75"/>
                <a:gd name="T26" fmla="*/ 58 w 83"/>
                <a:gd name="T27" fmla="*/ 58 h 75"/>
                <a:gd name="T28" fmla="*/ 78 w 83"/>
                <a:gd name="T29" fmla="*/ 75 h 75"/>
                <a:gd name="T30" fmla="*/ 83 w 83"/>
                <a:gd name="T31" fmla="*/ 69 h 75"/>
                <a:gd name="T32" fmla="*/ 60 w 83"/>
                <a:gd name="T33" fmla="*/ 4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5">
                  <a:moveTo>
                    <a:pt x="60" y="41"/>
                  </a:moveTo>
                  <a:cubicBezTo>
                    <a:pt x="56" y="33"/>
                    <a:pt x="50" y="6"/>
                    <a:pt x="50" y="6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4" y="48"/>
                    <a:pt x="12" y="51"/>
                    <a:pt x="23" y="53"/>
                  </a:cubicBezTo>
                  <a:cubicBezTo>
                    <a:pt x="28" y="54"/>
                    <a:pt x="49" y="53"/>
                    <a:pt x="58" y="58"/>
                  </a:cubicBezTo>
                  <a:cubicBezTo>
                    <a:pt x="66" y="57"/>
                    <a:pt x="74" y="73"/>
                    <a:pt x="78" y="75"/>
                  </a:cubicBezTo>
                  <a:cubicBezTo>
                    <a:pt x="83" y="69"/>
                    <a:pt x="83" y="69"/>
                    <a:pt x="83" y="69"/>
                  </a:cubicBezTo>
                  <a:cubicBezTo>
                    <a:pt x="78" y="63"/>
                    <a:pt x="64" y="49"/>
                    <a:pt x="60" y="4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082"/>
            <p:cNvSpPr/>
            <p:nvPr/>
          </p:nvSpPr>
          <p:spPr bwMode="auto">
            <a:xfrm>
              <a:off x="5233988" y="6276975"/>
              <a:ext cx="193675" cy="192088"/>
            </a:xfrm>
            <a:custGeom>
              <a:avLst/>
              <a:gdLst>
                <a:gd name="T0" fmla="*/ 0 w 76"/>
                <a:gd name="T1" fmla="*/ 38 h 76"/>
                <a:gd name="T2" fmla="*/ 14 w 76"/>
                <a:gd name="T3" fmla="*/ 33 h 76"/>
                <a:gd name="T4" fmla="*/ 3 w 76"/>
                <a:gd name="T5" fmla="*/ 23 h 76"/>
                <a:gd name="T6" fmla="*/ 17 w 76"/>
                <a:gd name="T7" fmla="*/ 24 h 76"/>
                <a:gd name="T8" fmla="*/ 11 w 76"/>
                <a:gd name="T9" fmla="*/ 11 h 76"/>
                <a:gd name="T10" fmla="*/ 24 w 76"/>
                <a:gd name="T11" fmla="*/ 17 h 76"/>
                <a:gd name="T12" fmla="*/ 23 w 76"/>
                <a:gd name="T13" fmla="*/ 2 h 76"/>
                <a:gd name="T14" fmla="*/ 33 w 76"/>
                <a:gd name="T15" fmla="*/ 14 h 76"/>
                <a:gd name="T16" fmla="*/ 38 w 76"/>
                <a:gd name="T17" fmla="*/ 0 h 76"/>
                <a:gd name="T18" fmla="*/ 43 w 76"/>
                <a:gd name="T19" fmla="*/ 14 h 76"/>
                <a:gd name="T20" fmla="*/ 53 w 76"/>
                <a:gd name="T21" fmla="*/ 2 h 76"/>
                <a:gd name="T22" fmla="*/ 52 w 76"/>
                <a:gd name="T23" fmla="*/ 17 h 76"/>
                <a:gd name="T24" fmla="*/ 65 w 76"/>
                <a:gd name="T25" fmla="*/ 11 h 76"/>
                <a:gd name="T26" fmla="*/ 58 w 76"/>
                <a:gd name="T27" fmla="*/ 24 h 76"/>
                <a:gd name="T28" fmla="*/ 73 w 76"/>
                <a:gd name="T29" fmla="*/ 23 h 76"/>
                <a:gd name="T30" fmla="*/ 62 w 76"/>
                <a:gd name="T31" fmla="*/ 33 h 76"/>
                <a:gd name="T32" fmla="*/ 76 w 76"/>
                <a:gd name="T33" fmla="*/ 38 h 76"/>
                <a:gd name="T34" fmla="*/ 62 w 76"/>
                <a:gd name="T35" fmla="*/ 43 h 76"/>
                <a:gd name="T36" fmla="*/ 73 w 76"/>
                <a:gd name="T37" fmla="*/ 52 h 76"/>
                <a:gd name="T38" fmla="*/ 58 w 76"/>
                <a:gd name="T39" fmla="*/ 51 h 76"/>
                <a:gd name="T40" fmla="*/ 65 w 76"/>
                <a:gd name="T41" fmla="*/ 65 h 76"/>
                <a:gd name="T42" fmla="*/ 52 w 76"/>
                <a:gd name="T43" fmla="*/ 58 h 76"/>
                <a:gd name="T44" fmla="*/ 53 w 76"/>
                <a:gd name="T45" fmla="*/ 73 h 76"/>
                <a:gd name="T46" fmla="*/ 43 w 76"/>
                <a:gd name="T47" fmla="*/ 62 h 76"/>
                <a:gd name="T48" fmla="*/ 38 w 76"/>
                <a:gd name="T49" fmla="*/ 76 h 76"/>
                <a:gd name="T50" fmla="*/ 33 w 76"/>
                <a:gd name="T51" fmla="*/ 62 h 76"/>
                <a:gd name="T52" fmla="*/ 23 w 76"/>
                <a:gd name="T53" fmla="*/ 73 h 76"/>
                <a:gd name="T54" fmla="*/ 24 w 76"/>
                <a:gd name="T55" fmla="*/ 58 h 76"/>
                <a:gd name="T56" fmla="*/ 11 w 76"/>
                <a:gd name="T57" fmla="*/ 65 h 76"/>
                <a:gd name="T58" fmla="*/ 17 w 76"/>
                <a:gd name="T59" fmla="*/ 51 h 76"/>
                <a:gd name="T60" fmla="*/ 3 w 76"/>
                <a:gd name="T61" fmla="*/ 52 h 76"/>
                <a:gd name="T62" fmla="*/ 14 w 76"/>
                <a:gd name="T63" fmla="*/ 43 h 76"/>
                <a:gd name="T64" fmla="*/ 0 w 76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6" h="76">
                  <a:moveTo>
                    <a:pt x="0" y="38"/>
                  </a:moveTo>
                  <a:cubicBezTo>
                    <a:pt x="0" y="36"/>
                    <a:pt x="13" y="35"/>
                    <a:pt x="14" y="33"/>
                  </a:cubicBezTo>
                  <a:cubicBezTo>
                    <a:pt x="14" y="31"/>
                    <a:pt x="2" y="25"/>
                    <a:pt x="3" y="23"/>
                  </a:cubicBezTo>
                  <a:cubicBezTo>
                    <a:pt x="3" y="21"/>
                    <a:pt x="16" y="26"/>
                    <a:pt x="17" y="24"/>
                  </a:cubicBezTo>
                  <a:cubicBezTo>
                    <a:pt x="19" y="22"/>
                    <a:pt x="9" y="12"/>
                    <a:pt x="11" y="11"/>
                  </a:cubicBezTo>
                  <a:cubicBezTo>
                    <a:pt x="12" y="9"/>
                    <a:pt x="23" y="18"/>
                    <a:pt x="24" y="17"/>
                  </a:cubicBezTo>
                  <a:cubicBezTo>
                    <a:pt x="26" y="16"/>
                    <a:pt x="21" y="3"/>
                    <a:pt x="23" y="2"/>
                  </a:cubicBezTo>
                  <a:cubicBezTo>
                    <a:pt x="25" y="2"/>
                    <a:pt x="31" y="14"/>
                    <a:pt x="33" y="14"/>
                  </a:cubicBezTo>
                  <a:cubicBezTo>
                    <a:pt x="35" y="13"/>
                    <a:pt x="36" y="0"/>
                    <a:pt x="38" y="0"/>
                  </a:cubicBezTo>
                  <a:cubicBezTo>
                    <a:pt x="40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2"/>
                  </a:cubicBezTo>
                  <a:cubicBezTo>
                    <a:pt x="54" y="3"/>
                    <a:pt x="50" y="16"/>
                    <a:pt x="52" y="17"/>
                  </a:cubicBezTo>
                  <a:cubicBezTo>
                    <a:pt x="53" y="18"/>
                    <a:pt x="63" y="9"/>
                    <a:pt x="65" y="11"/>
                  </a:cubicBezTo>
                  <a:cubicBezTo>
                    <a:pt x="66" y="12"/>
                    <a:pt x="57" y="22"/>
                    <a:pt x="58" y="24"/>
                  </a:cubicBezTo>
                  <a:cubicBezTo>
                    <a:pt x="60" y="26"/>
                    <a:pt x="72" y="21"/>
                    <a:pt x="73" y="23"/>
                  </a:cubicBezTo>
                  <a:cubicBezTo>
                    <a:pt x="74" y="25"/>
                    <a:pt x="62" y="31"/>
                    <a:pt x="62" y="33"/>
                  </a:cubicBezTo>
                  <a:cubicBezTo>
                    <a:pt x="62" y="35"/>
                    <a:pt x="76" y="36"/>
                    <a:pt x="76" y="38"/>
                  </a:cubicBezTo>
                  <a:cubicBezTo>
                    <a:pt x="76" y="40"/>
                    <a:pt x="62" y="41"/>
                    <a:pt x="62" y="43"/>
                  </a:cubicBezTo>
                  <a:cubicBezTo>
                    <a:pt x="62" y="45"/>
                    <a:pt x="74" y="50"/>
                    <a:pt x="73" y="52"/>
                  </a:cubicBezTo>
                  <a:cubicBezTo>
                    <a:pt x="72" y="54"/>
                    <a:pt x="60" y="50"/>
                    <a:pt x="58" y="51"/>
                  </a:cubicBezTo>
                  <a:cubicBezTo>
                    <a:pt x="57" y="53"/>
                    <a:pt x="66" y="63"/>
                    <a:pt x="65" y="65"/>
                  </a:cubicBezTo>
                  <a:cubicBezTo>
                    <a:pt x="63" y="66"/>
                    <a:pt x="53" y="57"/>
                    <a:pt x="52" y="58"/>
                  </a:cubicBezTo>
                  <a:cubicBezTo>
                    <a:pt x="50" y="59"/>
                    <a:pt x="54" y="72"/>
                    <a:pt x="53" y="73"/>
                  </a:cubicBezTo>
                  <a:cubicBezTo>
                    <a:pt x="51" y="74"/>
                    <a:pt x="45" y="61"/>
                    <a:pt x="43" y="62"/>
                  </a:cubicBezTo>
                  <a:cubicBezTo>
                    <a:pt x="41" y="62"/>
                    <a:pt x="40" y="76"/>
                    <a:pt x="38" y="76"/>
                  </a:cubicBezTo>
                  <a:cubicBezTo>
                    <a:pt x="36" y="76"/>
                    <a:pt x="35" y="62"/>
                    <a:pt x="33" y="62"/>
                  </a:cubicBezTo>
                  <a:cubicBezTo>
                    <a:pt x="31" y="61"/>
                    <a:pt x="25" y="74"/>
                    <a:pt x="23" y="73"/>
                  </a:cubicBezTo>
                  <a:cubicBezTo>
                    <a:pt x="21" y="72"/>
                    <a:pt x="26" y="59"/>
                    <a:pt x="24" y="58"/>
                  </a:cubicBezTo>
                  <a:cubicBezTo>
                    <a:pt x="23" y="57"/>
                    <a:pt x="12" y="66"/>
                    <a:pt x="11" y="65"/>
                  </a:cubicBezTo>
                  <a:cubicBezTo>
                    <a:pt x="9" y="63"/>
                    <a:pt x="19" y="53"/>
                    <a:pt x="17" y="51"/>
                  </a:cubicBezTo>
                  <a:cubicBezTo>
                    <a:pt x="16" y="50"/>
                    <a:pt x="3" y="54"/>
                    <a:pt x="3" y="52"/>
                  </a:cubicBezTo>
                  <a:cubicBezTo>
                    <a:pt x="2" y="50"/>
                    <a:pt x="14" y="45"/>
                    <a:pt x="14" y="43"/>
                  </a:cubicBezTo>
                  <a:cubicBezTo>
                    <a:pt x="13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083"/>
            <p:cNvSpPr/>
            <p:nvPr/>
          </p:nvSpPr>
          <p:spPr bwMode="auto">
            <a:xfrm>
              <a:off x="5276850" y="6319838"/>
              <a:ext cx="107950" cy="106363"/>
            </a:xfrm>
            <a:custGeom>
              <a:avLst/>
              <a:gdLst>
                <a:gd name="T0" fmla="*/ 0 w 42"/>
                <a:gd name="T1" fmla="*/ 21 h 42"/>
                <a:gd name="T2" fmla="*/ 8 w 42"/>
                <a:gd name="T3" fmla="*/ 18 h 42"/>
                <a:gd name="T4" fmla="*/ 2 w 42"/>
                <a:gd name="T5" fmla="*/ 13 h 42"/>
                <a:gd name="T6" fmla="*/ 10 w 42"/>
                <a:gd name="T7" fmla="*/ 13 h 42"/>
                <a:gd name="T8" fmla="*/ 6 w 42"/>
                <a:gd name="T9" fmla="*/ 6 h 42"/>
                <a:gd name="T10" fmla="*/ 13 w 42"/>
                <a:gd name="T11" fmla="*/ 9 h 42"/>
                <a:gd name="T12" fmla="*/ 13 w 42"/>
                <a:gd name="T13" fmla="*/ 1 h 42"/>
                <a:gd name="T14" fmla="*/ 18 w 42"/>
                <a:gd name="T15" fmla="*/ 7 h 42"/>
                <a:gd name="T16" fmla="*/ 21 w 42"/>
                <a:gd name="T17" fmla="*/ 0 h 42"/>
                <a:gd name="T18" fmla="*/ 24 w 42"/>
                <a:gd name="T19" fmla="*/ 7 h 42"/>
                <a:gd name="T20" fmla="*/ 29 w 42"/>
                <a:gd name="T21" fmla="*/ 1 h 42"/>
                <a:gd name="T22" fmla="*/ 28 w 42"/>
                <a:gd name="T23" fmla="*/ 9 h 42"/>
                <a:gd name="T24" fmla="*/ 36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3 h 42"/>
                <a:gd name="T36" fmla="*/ 40 w 42"/>
                <a:gd name="T37" fmla="*/ 29 h 42"/>
                <a:gd name="T38" fmla="*/ 32 w 42"/>
                <a:gd name="T39" fmla="*/ 28 h 42"/>
                <a:gd name="T40" fmla="*/ 36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4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10 w 42"/>
                <a:gd name="T59" fmla="*/ 28 h 42"/>
                <a:gd name="T60" fmla="*/ 2 w 42"/>
                <a:gd name="T61" fmla="*/ 29 h 42"/>
                <a:gd name="T62" fmla="*/ 8 w 42"/>
                <a:gd name="T63" fmla="*/ 23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8" y="18"/>
                  </a:cubicBezTo>
                  <a:cubicBezTo>
                    <a:pt x="8" y="17"/>
                    <a:pt x="1" y="14"/>
                    <a:pt x="2" y="13"/>
                  </a:cubicBezTo>
                  <a:cubicBezTo>
                    <a:pt x="2" y="12"/>
                    <a:pt x="9" y="14"/>
                    <a:pt x="10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9"/>
                  </a:cubicBezTo>
                  <a:cubicBezTo>
                    <a:pt x="14" y="9"/>
                    <a:pt x="12" y="2"/>
                    <a:pt x="13" y="1"/>
                  </a:cubicBezTo>
                  <a:cubicBezTo>
                    <a:pt x="14" y="1"/>
                    <a:pt x="17" y="8"/>
                    <a:pt x="18" y="7"/>
                  </a:cubicBezTo>
                  <a:cubicBezTo>
                    <a:pt x="19" y="7"/>
                    <a:pt x="20" y="0"/>
                    <a:pt x="21" y="0"/>
                  </a:cubicBezTo>
                  <a:cubicBezTo>
                    <a:pt x="22" y="0"/>
                    <a:pt x="22" y="7"/>
                    <a:pt x="24" y="7"/>
                  </a:cubicBezTo>
                  <a:cubicBezTo>
                    <a:pt x="25" y="8"/>
                    <a:pt x="28" y="1"/>
                    <a:pt x="29" y="1"/>
                  </a:cubicBezTo>
                  <a:cubicBezTo>
                    <a:pt x="30" y="2"/>
                    <a:pt x="28" y="9"/>
                    <a:pt x="28" y="9"/>
                  </a:cubicBezTo>
                  <a:cubicBezTo>
                    <a:pt x="29" y="10"/>
                    <a:pt x="35" y="5"/>
                    <a:pt x="36" y="6"/>
                  </a:cubicBezTo>
                  <a:cubicBezTo>
                    <a:pt x="37" y="7"/>
                    <a:pt x="32" y="12"/>
                    <a:pt x="32" y="13"/>
                  </a:cubicBezTo>
                  <a:cubicBezTo>
                    <a:pt x="33" y="14"/>
                    <a:pt x="40" y="12"/>
                    <a:pt x="40" y="13"/>
                  </a:cubicBezTo>
                  <a:cubicBezTo>
                    <a:pt x="41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3"/>
                  </a:cubicBezTo>
                  <a:cubicBezTo>
                    <a:pt x="34" y="25"/>
                    <a:pt x="41" y="28"/>
                    <a:pt x="40" y="29"/>
                  </a:cubicBezTo>
                  <a:cubicBezTo>
                    <a:pt x="40" y="30"/>
                    <a:pt x="33" y="27"/>
                    <a:pt x="32" y="28"/>
                  </a:cubicBezTo>
                  <a:cubicBezTo>
                    <a:pt x="32" y="29"/>
                    <a:pt x="37" y="35"/>
                    <a:pt x="36" y="36"/>
                  </a:cubicBezTo>
                  <a:cubicBezTo>
                    <a:pt x="35" y="36"/>
                    <a:pt x="29" y="31"/>
                    <a:pt x="28" y="32"/>
                  </a:cubicBezTo>
                  <a:cubicBezTo>
                    <a:pt x="28" y="33"/>
                    <a:pt x="30" y="40"/>
                    <a:pt x="29" y="40"/>
                  </a:cubicBezTo>
                  <a:cubicBezTo>
                    <a:pt x="28" y="41"/>
                    <a:pt x="25" y="34"/>
                    <a:pt x="24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20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2" y="40"/>
                    <a:pt x="14" y="33"/>
                    <a:pt x="13" y="32"/>
                  </a:cubicBezTo>
                  <a:cubicBezTo>
                    <a:pt x="12" y="31"/>
                    <a:pt x="7" y="36"/>
                    <a:pt x="6" y="36"/>
                  </a:cubicBezTo>
                  <a:cubicBezTo>
                    <a:pt x="5" y="35"/>
                    <a:pt x="10" y="29"/>
                    <a:pt x="10" y="28"/>
                  </a:cubicBezTo>
                  <a:cubicBezTo>
                    <a:pt x="9" y="27"/>
                    <a:pt x="2" y="30"/>
                    <a:pt x="2" y="29"/>
                  </a:cubicBezTo>
                  <a:cubicBezTo>
                    <a:pt x="1" y="28"/>
                    <a:pt x="8" y="25"/>
                    <a:pt x="8" y="23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084"/>
            <p:cNvSpPr/>
            <p:nvPr/>
          </p:nvSpPr>
          <p:spPr bwMode="auto">
            <a:xfrm>
              <a:off x="7327900" y="5557838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7 h 256"/>
                <a:gd name="T4" fmla="*/ 29 w 238"/>
                <a:gd name="T5" fmla="*/ 76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3 h 256"/>
                <a:gd name="T24" fmla="*/ 194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5" y="127"/>
                  </a:cubicBezTo>
                  <a:cubicBezTo>
                    <a:pt x="85" y="123"/>
                    <a:pt x="10" y="118"/>
                    <a:pt x="29" y="76"/>
                  </a:cubicBezTo>
                  <a:cubicBezTo>
                    <a:pt x="40" y="52"/>
                    <a:pt x="95" y="126"/>
                    <a:pt x="97" y="122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3" y="105"/>
                    <a:pt x="61" y="33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1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3"/>
                  </a:cubicBezTo>
                  <a:cubicBezTo>
                    <a:pt x="147" y="116"/>
                    <a:pt x="172" y="36"/>
                    <a:pt x="194" y="53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1"/>
                    <a:pt x="208" y="207"/>
                    <a:pt x="192" y="225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5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9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8" y="158"/>
                    <a:pt x="13" y="128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85"/>
            <p:cNvSpPr/>
            <p:nvPr/>
          </p:nvSpPr>
          <p:spPr bwMode="auto">
            <a:xfrm>
              <a:off x="7483475" y="5707063"/>
              <a:ext cx="342900" cy="381000"/>
            </a:xfrm>
            <a:custGeom>
              <a:avLst/>
              <a:gdLst>
                <a:gd name="T0" fmla="*/ 8 w 135"/>
                <a:gd name="T1" fmla="*/ 55 h 150"/>
                <a:gd name="T2" fmla="*/ 47 w 135"/>
                <a:gd name="T3" fmla="*/ 69 h 150"/>
                <a:gd name="T4" fmla="*/ 28 w 135"/>
                <a:gd name="T5" fmla="*/ 31 h 150"/>
                <a:gd name="T6" fmla="*/ 54 w 135"/>
                <a:gd name="T7" fmla="*/ 69 h 150"/>
                <a:gd name="T8" fmla="*/ 44 w 135"/>
                <a:gd name="T9" fmla="*/ 16 h 150"/>
                <a:gd name="T10" fmla="*/ 58 w 135"/>
                <a:gd name="T11" fmla="*/ 61 h 150"/>
                <a:gd name="T12" fmla="*/ 65 w 135"/>
                <a:gd name="T13" fmla="*/ 10 h 150"/>
                <a:gd name="T14" fmla="*/ 67 w 135"/>
                <a:gd name="T15" fmla="*/ 67 h 150"/>
                <a:gd name="T16" fmla="*/ 84 w 135"/>
                <a:gd name="T17" fmla="*/ 8 h 150"/>
                <a:gd name="T18" fmla="*/ 74 w 135"/>
                <a:gd name="T19" fmla="*/ 69 h 150"/>
                <a:gd name="T20" fmla="*/ 112 w 135"/>
                <a:gd name="T21" fmla="*/ 31 h 150"/>
                <a:gd name="T22" fmla="*/ 80 w 135"/>
                <a:gd name="T23" fmla="*/ 74 h 150"/>
                <a:gd name="T24" fmla="*/ 119 w 135"/>
                <a:gd name="T25" fmla="*/ 52 h 150"/>
                <a:gd name="T26" fmla="*/ 86 w 135"/>
                <a:gd name="T27" fmla="*/ 77 h 150"/>
                <a:gd name="T28" fmla="*/ 130 w 135"/>
                <a:gd name="T29" fmla="*/ 69 h 150"/>
                <a:gd name="T30" fmla="*/ 88 w 135"/>
                <a:gd name="T31" fmla="*/ 82 h 150"/>
                <a:gd name="T32" fmla="*/ 126 w 135"/>
                <a:gd name="T33" fmla="*/ 88 h 150"/>
                <a:gd name="T34" fmla="*/ 84 w 135"/>
                <a:gd name="T35" fmla="*/ 87 h 150"/>
                <a:gd name="T36" fmla="*/ 109 w 135"/>
                <a:gd name="T37" fmla="*/ 107 h 150"/>
                <a:gd name="T38" fmla="*/ 78 w 135"/>
                <a:gd name="T39" fmla="*/ 91 h 150"/>
                <a:gd name="T40" fmla="*/ 100 w 135"/>
                <a:gd name="T41" fmla="*/ 126 h 150"/>
                <a:gd name="T42" fmla="*/ 72 w 135"/>
                <a:gd name="T43" fmla="*/ 98 h 150"/>
                <a:gd name="T44" fmla="*/ 84 w 135"/>
                <a:gd name="T45" fmla="*/ 143 h 150"/>
                <a:gd name="T46" fmla="*/ 61 w 135"/>
                <a:gd name="T47" fmla="*/ 99 h 150"/>
                <a:gd name="T48" fmla="*/ 51 w 135"/>
                <a:gd name="T49" fmla="*/ 139 h 150"/>
                <a:gd name="T50" fmla="*/ 56 w 135"/>
                <a:gd name="T51" fmla="*/ 97 h 150"/>
                <a:gd name="T52" fmla="*/ 22 w 135"/>
                <a:gd name="T53" fmla="*/ 114 h 150"/>
                <a:gd name="T54" fmla="*/ 52 w 135"/>
                <a:gd name="T55" fmla="*/ 92 h 150"/>
                <a:gd name="T56" fmla="*/ 6 w 135"/>
                <a:gd name="T57" fmla="*/ 96 h 150"/>
                <a:gd name="T58" fmla="*/ 47 w 135"/>
                <a:gd name="T59" fmla="*/ 86 h 150"/>
                <a:gd name="T60" fmla="*/ 1 w 135"/>
                <a:gd name="T61" fmla="*/ 77 h 150"/>
                <a:gd name="T62" fmla="*/ 46 w 135"/>
                <a:gd name="T63" fmla="*/ 77 h 150"/>
                <a:gd name="T64" fmla="*/ 8 w 135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50">
                  <a:moveTo>
                    <a:pt x="8" y="55"/>
                  </a:moveTo>
                  <a:cubicBezTo>
                    <a:pt x="15" y="44"/>
                    <a:pt x="45" y="71"/>
                    <a:pt x="47" y="69"/>
                  </a:cubicBezTo>
                  <a:cubicBezTo>
                    <a:pt x="48" y="67"/>
                    <a:pt x="9" y="49"/>
                    <a:pt x="28" y="31"/>
                  </a:cubicBezTo>
                  <a:cubicBezTo>
                    <a:pt x="38" y="20"/>
                    <a:pt x="52" y="70"/>
                    <a:pt x="54" y="69"/>
                  </a:cubicBezTo>
                  <a:cubicBezTo>
                    <a:pt x="56" y="68"/>
                    <a:pt x="29" y="20"/>
                    <a:pt x="44" y="16"/>
                  </a:cubicBezTo>
                  <a:cubicBezTo>
                    <a:pt x="62" y="12"/>
                    <a:pt x="56" y="62"/>
                    <a:pt x="58" y="61"/>
                  </a:cubicBezTo>
                  <a:cubicBezTo>
                    <a:pt x="61" y="61"/>
                    <a:pt x="53" y="15"/>
                    <a:pt x="65" y="10"/>
                  </a:cubicBezTo>
                  <a:cubicBezTo>
                    <a:pt x="74" y="6"/>
                    <a:pt x="65" y="67"/>
                    <a:pt x="67" y="67"/>
                  </a:cubicBezTo>
                  <a:cubicBezTo>
                    <a:pt x="70" y="68"/>
                    <a:pt x="69" y="0"/>
                    <a:pt x="84" y="8"/>
                  </a:cubicBezTo>
                  <a:cubicBezTo>
                    <a:pt x="100" y="16"/>
                    <a:pt x="72" y="68"/>
                    <a:pt x="74" y="69"/>
                  </a:cubicBezTo>
                  <a:cubicBezTo>
                    <a:pt x="76" y="71"/>
                    <a:pt x="102" y="17"/>
                    <a:pt x="112" y="31"/>
                  </a:cubicBezTo>
                  <a:cubicBezTo>
                    <a:pt x="120" y="42"/>
                    <a:pt x="79" y="72"/>
                    <a:pt x="80" y="74"/>
                  </a:cubicBezTo>
                  <a:cubicBezTo>
                    <a:pt x="82" y="75"/>
                    <a:pt x="111" y="39"/>
                    <a:pt x="119" y="52"/>
                  </a:cubicBezTo>
                  <a:cubicBezTo>
                    <a:pt x="124" y="61"/>
                    <a:pt x="86" y="75"/>
                    <a:pt x="86" y="77"/>
                  </a:cubicBezTo>
                  <a:cubicBezTo>
                    <a:pt x="87" y="79"/>
                    <a:pt x="124" y="52"/>
                    <a:pt x="130" y="69"/>
                  </a:cubicBezTo>
                  <a:cubicBezTo>
                    <a:pt x="135" y="81"/>
                    <a:pt x="88" y="80"/>
                    <a:pt x="88" y="82"/>
                  </a:cubicBezTo>
                  <a:cubicBezTo>
                    <a:pt x="88" y="84"/>
                    <a:pt x="126" y="71"/>
                    <a:pt x="126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5" y="93"/>
                    <a:pt x="109" y="107"/>
                  </a:cubicBezTo>
                  <a:cubicBezTo>
                    <a:pt x="104" y="116"/>
                    <a:pt x="80" y="90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2" y="98"/>
                  </a:cubicBezTo>
                  <a:cubicBezTo>
                    <a:pt x="70" y="98"/>
                    <a:pt x="96" y="136"/>
                    <a:pt x="84" y="143"/>
                  </a:cubicBezTo>
                  <a:cubicBezTo>
                    <a:pt x="71" y="150"/>
                    <a:pt x="63" y="99"/>
                    <a:pt x="61" y="99"/>
                  </a:cubicBezTo>
                  <a:cubicBezTo>
                    <a:pt x="58" y="98"/>
                    <a:pt x="54" y="138"/>
                    <a:pt x="51" y="139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6"/>
                    <a:pt x="30" y="130"/>
                    <a:pt x="22" y="114"/>
                  </a:cubicBezTo>
                  <a:cubicBezTo>
                    <a:pt x="18" y="106"/>
                    <a:pt x="53" y="94"/>
                    <a:pt x="52" y="92"/>
                  </a:cubicBezTo>
                  <a:cubicBezTo>
                    <a:pt x="51" y="91"/>
                    <a:pt x="10" y="111"/>
                    <a:pt x="6" y="96"/>
                  </a:cubicBezTo>
                  <a:cubicBezTo>
                    <a:pt x="4" y="88"/>
                    <a:pt x="48" y="88"/>
                    <a:pt x="47" y="86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9"/>
                    <a:pt x="46" y="79"/>
                    <a:pt x="46" y="77"/>
                  </a:cubicBezTo>
                  <a:cubicBezTo>
                    <a:pt x="47" y="75"/>
                    <a:pt x="0" y="70"/>
                    <a:pt x="8" y="55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086"/>
            <p:cNvSpPr/>
            <p:nvPr/>
          </p:nvSpPr>
          <p:spPr bwMode="auto">
            <a:xfrm>
              <a:off x="7818438" y="5202238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2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1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39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087"/>
            <p:cNvSpPr/>
            <p:nvPr/>
          </p:nvSpPr>
          <p:spPr bwMode="auto">
            <a:xfrm>
              <a:off x="7970838" y="5354638"/>
              <a:ext cx="342900" cy="377825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8 h 149"/>
                <a:gd name="T20" fmla="*/ 113 w 135"/>
                <a:gd name="T21" fmla="*/ 30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3 w 135"/>
                <a:gd name="T55" fmla="*/ 91 h 149"/>
                <a:gd name="T56" fmla="*/ 7 w 135"/>
                <a:gd name="T57" fmla="*/ 95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8"/>
                  </a:cubicBezTo>
                  <a:cubicBezTo>
                    <a:pt x="76" y="70"/>
                    <a:pt x="102" y="16"/>
                    <a:pt x="113" y="30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0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6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2" y="113"/>
                  </a:cubicBezTo>
                  <a:cubicBezTo>
                    <a:pt x="18" y="105"/>
                    <a:pt x="54" y="93"/>
                    <a:pt x="53" y="91"/>
                  </a:cubicBezTo>
                  <a:cubicBezTo>
                    <a:pt x="51" y="90"/>
                    <a:pt x="10" y="110"/>
                    <a:pt x="7" y="95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2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088"/>
            <p:cNvSpPr/>
            <p:nvPr/>
          </p:nvSpPr>
          <p:spPr bwMode="auto">
            <a:xfrm>
              <a:off x="7872413" y="4899025"/>
              <a:ext cx="603250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3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1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2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1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40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089"/>
            <p:cNvSpPr/>
            <p:nvPr/>
          </p:nvSpPr>
          <p:spPr bwMode="auto">
            <a:xfrm>
              <a:off x="8024813" y="5051425"/>
              <a:ext cx="342900" cy="379413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9 h 149"/>
                <a:gd name="T20" fmla="*/ 113 w 135"/>
                <a:gd name="T21" fmla="*/ 31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2 w 135"/>
                <a:gd name="T55" fmla="*/ 92 h 149"/>
                <a:gd name="T56" fmla="*/ 7 w 135"/>
                <a:gd name="T57" fmla="*/ 96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6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9"/>
                  </a:cubicBezTo>
                  <a:cubicBezTo>
                    <a:pt x="76" y="70"/>
                    <a:pt x="102" y="16"/>
                    <a:pt x="113" y="31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1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7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0" y="129"/>
                    <a:pt x="22" y="113"/>
                  </a:cubicBezTo>
                  <a:cubicBezTo>
                    <a:pt x="18" y="105"/>
                    <a:pt x="54" y="93"/>
                    <a:pt x="52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090"/>
            <p:cNvSpPr/>
            <p:nvPr/>
          </p:nvSpPr>
          <p:spPr bwMode="auto">
            <a:xfrm>
              <a:off x="8093075" y="5102225"/>
              <a:ext cx="603250" cy="650875"/>
            </a:xfrm>
            <a:custGeom>
              <a:avLst/>
              <a:gdLst>
                <a:gd name="T0" fmla="*/ 12 w 238"/>
                <a:gd name="T1" fmla="*/ 129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8 h 256"/>
                <a:gd name="T12" fmla="*/ 77 w 238"/>
                <a:gd name="T13" fmla="*/ 19 h 256"/>
                <a:gd name="T14" fmla="*/ 118 w 238"/>
                <a:gd name="T15" fmla="*/ 112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6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5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9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8 h 256"/>
                <a:gd name="T54" fmla="*/ 108 w 238"/>
                <a:gd name="T55" fmla="*/ 163 h 256"/>
                <a:gd name="T56" fmla="*/ 35 w 238"/>
                <a:gd name="T57" fmla="*/ 199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2 h 256"/>
                <a:gd name="T64" fmla="*/ 12 w 238"/>
                <a:gd name="T65" fmla="*/ 129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9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20"/>
                    <a:pt x="24" y="58"/>
                    <a:pt x="47" y="42"/>
                  </a:cubicBezTo>
                  <a:cubicBezTo>
                    <a:pt x="75" y="24"/>
                    <a:pt x="96" y="110"/>
                    <a:pt x="99" y="108"/>
                  </a:cubicBezTo>
                  <a:cubicBezTo>
                    <a:pt x="102" y="105"/>
                    <a:pt x="61" y="34"/>
                    <a:pt x="77" y="19"/>
                  </a:cubicBezTo>
                  <a:cubicBezTo>
                    <a:pt x="90" y="6"/>
                    <a:pt x="114" y="113"/>
                    <a:pt x="118" y="112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2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6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3"/>
                    <a:pt x="160" y="119"/>
                    <a:pt x="161" y="123"/>
                  </a:cubicBezTo>
                  <a:cubicBezTo>
                    <a:pt x="162" y="127"/>
                    <a:pt x="216" y="81"/>
                    <a:pt x="228" y="109"/>
                  </a:cubicBezTo>
                  <a:cubicBezTo>
                    <a:pt x="237" y="130"/>
                    <a:pt x="158" y="131"/>
                    <a:pt x="157" y="135"/>
                  </a:cubicBezTo>
                  <a:cubicBezTo>
                    <a:pt x="156" y="139"/>
                    <a:pt x="213" y="123"/>
                    <a:pt x="211" y="151"/>
                  </a:cubicBezTo>
                  <a:cubicBezTo>
                    <a:pt x="209" y="169"/>
                    <a:pt x="152" y="141"/>
                    <a:pt x="150" y="144"/>
                  </a:cubicBezTo>
                  <a:cubicBezTo>
                    <a:pt x="147" y="148"/>
                    <a:pt x="223" y="171"/>
                    <a:pt x="209" y="189"/>
                  </a:cubicBezTo>
                  <a:cubicBezTo>
                    <a:pt x="206" y="192"/>
                    <a:pt x="148" y="157"/>
                    <a:pt x="145" y="159"/>
                  </a:cubicBezTo>
                  <a:cubicBezTo>
                    <a:pt x="142" y="161"/>
                    <a:pt x="207" y="207"/>
                    <a:pt x="192" y="226"/>
                  </a:cubicBezTo>
                  <a:cubicBezTo>
                    <a:pt x="176" y="246"/>
                    <a:pt x="131" y="168"/>
                    <a:pt x="127" y="168"/>
                  </a:cubicBezTo>
                  <a:cubicBezTo>
                    <a:pt x="123" y="169"/>
                    <a:pt x="140" y="238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8"/>
                    <a:pt x="96" y="239"/>
                    <a:pt x="72" y="218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1"/>
                    <a:pt x="50" y="220"/>
                    <a:pt x="35" y="199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2"/>
                    <a:pt x="21" y="184"/>
                    <a:pt x="14" y="169"/>
                  </a:cubicBezTo>
                  <a:cubicBezTo>
                    <a:pt x="0" y="141"/>
                    <a:pt x="90" y="146"/>
                    <a:pt x="89" y="142"/>
                  </a:cubicBezTo>
                  <a:cubicBezTo>
                    <a:pt x="88" y="138"/>
                    <a:pt x="7" y="159"/>
                    <a:pt x="12" y="129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091"/>
            <p:cNvSpPr/>
            <p:nvPr/>
          </p:nvSpPr>
          <p:spPr bwMode="auto">
            <a:xfrm>
              <a:off x="8245475" y="5254625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6 h 150"/>
                <a:gd name="T28" fmla="*/ 131 w 136"/>
                <a:gd name="T29" fmla="*/ 69 h 150"/>
                <a:gd name="T30" fmla="*/ 89 w 136"/>
                <a:gd name="T31" fmla="*/ 81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8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1" y="15"/>
                    <a:pt x="73" y="68"/>
                    <a:pt x="75" y="69"/>
                  </a:cubicBezTo>
                  <a:cubicBezTo>
                    <a:pt x="77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0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5"/>
                    <a:pt x="80" y="89"/>
                    <a:pt x="79" y="91"/>
                  </a:cubicBezTo>
                  <a:cubicBezTo>
                    <a:pt x="77" y="92"/>
                    <a:pt x="112" y="119"/>
                    <a:pt x="101" y="126"/>
                  </a:cubicBezTo>
                  <a:cubicBezTo>
                    <a:pt x="99" y="127"/>
                    <a:pt x="75" y="97"/>
                    <a:pt x="73" y="97"/>
                  </a:cubicBezTo>
                  <a:cubicBezTo>
                    <a:pt x="71" y="98"/>
                    <a:pt x="96" y="135"/>
                    <a:pt x="85" y="142"/>
                  </a:cubicBezTo>
                  <a:cubicBezTo>
                    <a:pt x="72" y="150"/>
                    <a:pt x="64" y="99"/>
                    <a:pt x="62" y="98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8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92"/>
            <p:cNvSpPr/>
            <p:nvPr/>
          </p:nvSpPr>
          <p:spPr bwMode="auto">
            <a:xfrm>
              <a:off x="8216900" y="4899025"/>
              <a:ext cx="604838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8"/>
                    <a:pt x="161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7" y="147"/>
                    <a:pt x="223" y="171"/>
                    <a:pt x="209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2" y="161"/>
                    <a:pt x="207" y="207"/>
                    <a:pt x="192" y="225"/>
                  </a:cubicBezTo>
                  <a:cubicBezTo>
                    <a:pt x="176" y="246"/>
                    <a:pt x="131" y="167"/>
                    <a:pt x="126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93"/>
            <p:cNvSpPr/>
            <p:nvPr/>
          </p:nvSpPr>
          <p:spPr bwMode="auto">
            <a:xfrm>
              <a:off x="8369300" y="5051425"/>
              <a:ext cx="346075" cy="379413"/>
            </a:xfrm>
            <a:custGeom>
              <a:avLst/>
              <a:gdLst>
                <a:gd name="T0" fmla="*/ 9 w 136"/>
                <a:gd name="T1" fmla="*/ 54 h 149"/>
                <a:gd name="T2" fmla="*/ 47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5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7 h 149"/>
                <a:gd name="T34" fmla="*/ 85 w 136"/>
                <a:gd name="T35" fmla="*/ 86 h 149"/>
                <a:gd name="T36" fmla="*/ 109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1 w 136"/>
                <a:gd name="T47" fmla="*/ 98 h 149"/>
                <a:gd name="T48" fmla="*/ 52 w 136"/>
                <a:gd name="T49" fmla="*/ 138 h 149"/>
                <a:gd name="T50" fmla="*/ 56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7" y="68"/>
                  </a:cubicBezTo>
                  <a:cubicBezTo>
                    <a:pt x="49" y="66"/>
                    <a:pt x="10" y="48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0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2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5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094"/>
            <p:cNvSpPr/>
            <p:nvPr/>
          </p:nvSpPr>
          <p:spPr bwMode="auto">
            <a:xfrm>
              <a:off x="7302500" y="1054100"/>
              <a:ext cx="604838" cy="647700"/>
            </a:xfrm>
            <a:custGeom>
              <a:avLst/>
              <a:gdLst>
                <a:gd name="T0" fmla="*/ 12 w 238"/>
                <a:gd name="T1" fmla="*/ 128 h 255"/>
                <a:gd name="T2" fmla="*/ 84 w 238"/>
                <a:gd name="T3" fmla="*/ 127 h 255"/>
                <a:gd name="T4" fmla="*/ 29 w 238"/>
                <a:gd name="T5" fmla="*/ 75 h 255"/>
                <a:gd name="T6" fmla="*/ 96 w 238"/>
                <a:gd name="T7" fmla="*/ 122 h 255"/>
                <a:gd name="T8" fmla="*/ 47 w 238"/>
                <a:gd name="T9" fmla="*/ 41 h 255"/>
                <a:gd name="T10" fmla="*/ 99 w 238"/>
                <a:gd name="T11" fmla="*/ 107 h 255"/>
                <a:gd name="T12" fmla="*/ 77 w 238"/>
                <a:gd name="T13" fmla="*/ 18 h 255"/>
                <a:gd name="T14" fmla="*/ 117 w 238"/>
                <a:gd name="T15" fmla="*/ 111 h 255"/>
                <a:gd name="T16" fmla="*/ 107 w 238"/>
                <a:gd name="T17" fmla="*/ 2 h 255"/>
                <a:gd name="T18" fmla="*/ 130 w 238"/>
                <a:gd name="T19" fmla="*/ 110 h 255"/>
                <a:gd name="T20" fmla="*/ 169 w 238"/>
                <a:gd name="T21" fmla="*/ 23 h 255"/>
                <a:gd name="T22" fmla="*/ 143 w 238"/>
                <a:gd name="T23" fmla="*/ 113 h 255"/>
                <a:gd name="T24" fmla="*/ 193 w 238"/>
                <a:gd name="T25" fmla="*/ 53 h 255"/>
                <a:gd name="T26" fmla="*/ 155 w 238"/>
                <a:gd name="T27" fmla="*/ 115 h 255"/>
                <a:gd name="T28" fmla="*/ 222 w 238"/>
                <a:gd name="T29" fmla="*/ 74 h 255"/>
                <a:gd name="T30" fmla="*/ 160 w 238"/>
                <a:gd name="T31" fmla="*/ 122 h 255"/>
                <a:gd name="T32" fmla="*/ 228 w 238"/>
                <a:gd name="T33" fmla="*/ 109 h 255"/>
                <a:gd name="T34" fmla="*/ 157 w 238"/>
                <a:gd name="T35" fmla="*/ 134 h 255"/>
                <a:gd name="T36" fmla="*/ 210 w 238"/>
                <a:gd name="T37" fmla="*/ 150 h 255"/>
                <a:gd name="T38" fmla="*/ 149 w 238"/>
                <a:gd name="T39" fmla="*/ 143 h 255"/>
                <a:gd name="T40" fmla="*/ 208 w 238"/>
                <a:gd name="T41" fmla="*/ 188 h 255"/>
                <a:gd name="T42" fmla="*/ 145 w 238"/>
                <a:gd name="T43" fmla="*/ 158 h 255"/>
                <a:gd name="T44" fmla="*/ 192 w 238"/>
                <a:gd name="T45" fmla="*/ 225 h 255"/>
                <a:gd name="T46" fmla="*/ 126 w 238"/>
                <a:gd name="T47" fmla="*/ 167 h 255"/>
                <a:gd name="T48" fmla="*/ 136 w 238"/>
                <a:gd name="T49" fmla="*/ 239 h 255"/>
                <a:gd name="T50" fmla="*/ 117 w 238"/>
                <a:gd name="T51" fmla="*/ 167 h 255"/>
                <a:gd name="T52" fmla="*/ 72 w 238"/>
                <a:gd name="T53" fmla="*/ 217 h 255"/>
                <a:gd name="T54" fmla="*/ 108 w 238"/>
                <a:gd name="T55" fmla="*/ 162 h 255"/>
                <a:gd name="T56" fmla="*/ 35 w 238"/>
                <a:gd name="T57" fmla="*/ 198 h 255"/>
                <a:gd name="T58" fmla="*/ 96 w 238"/>
                <a:gd name="T59" fmla="*/ 154 h 255"/>
                <a:gd name="T60" fmla="*/ 14 w 238"/>
                <a:gd name="T61" fmla="*/ 169 h 255"/>
                <a:gd name="T62" fmla="*/ 89 w 238"/>
                <a:gd name="T63" fmla="*/ 141 h 255"/>
                <a:gd name="T64" fmla="*/ 12 w 238"/>
                <a:gd name="T65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5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5"/>
                    <a:pt x="96" y="122"/>
                  </a:cubicBezTo>
                  <a:cubicBezTo>
                    <a:pt x="99" y="119"/>
                    <a:pt x="24" y="57"/>
                    <a:pt x="47" y="41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09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5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2"/>
                    <a:pt x="210" y="150"/>
                  </a:cubicBezTo>
                  <a:cubicBezTo>
                    <a:pt x="209" y="168"/>
                    <a:pt x="152" y="140"/>
                    <a:pt x="149" y="143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6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5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6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5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95"/>
            <p:cNvSpPr/>
            <p:nvPr/>
          </p:nvSpPr>
          <p:spPr bwMode="auto">
            <a:xfrm>
              <a:off x="7454900" y="1203325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1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5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1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19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5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3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96"/>
            <p:cNvSpPr/>
            <p:nvPr/>
          </p:nvSpPr>
          <p:spPr bwMode="auto">
            <a:xfrm>
              <a:off x="7356475" y="752475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2 w 238"/>
                <a:gd name="T29" fmla="*/ 74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6"/>
                    <a:pt x="96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6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0"/>
                    <a:pt x="149" y="144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7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6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97"/>
            <p:cNvSpPr/>
            <p:nvPr/>
          </p:nvSpPr>
          <p:spPr bwMode="auto">
            <a:xfrm>
              <a:off x="7508875" y="901700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4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2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2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1" y="61"/>
                    <a:pt x="54" y="14"/>
                    <a:pt x="65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4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2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6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2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98"/>
            <p:cNvSpPr/>
            <p:nvPr/>
          </p:nvSpPr>
          <p:spPr bwMode="auto">
            <a:xfrm>
              <a:off x="7577138" y="955675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4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6"/>
                    <a:pt x="84" y="132"/>
                    <a:pt x="85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40" y="52"/>
                    <a:pt x="95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4" y="54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9"/>
                    <a:pt x="161" y="123"/>
                  </a:cubicBezTo>
                  <a:cubicBezTo>
                    <a:pt x="162" y="127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9"/>
                  </a:cubicBezTo>
                  <a:cubicBezTo>
                    <a:pt x="142" y="161"/>
                    <a:pt x="208" y="207"/>
                    <a:pt x="192" y="226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9"/>
                    <a:pt x="72" y="217"/>
                  </a:cubicBezTo>
                  <a:cubicBezTo>
                    <a:pt x="61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99"/>
            <p:cNvSpPr/>
            <p:nvPr/>
          </p:nvSpPr>
          <p:spPr bwMode="auto">
            <a:xfrm>
              <a:off x="7729538" y="1108075"/>
              <a:ext cx="346075" cy="377825"/>
            </a:xfrm>
            <a:custGeom>
              <a:avLst/>
              <a:gdLst>
                <a:gd name="T0" fmla="*/ 9 w 136"/>
                <a:gd name="T1" fmla="*/ 54 h 149"/>
                <a:gd name="T2" fmla="*/ 48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6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8 h 149"/>
                <a:gd name="T34" fmla="*/ 85 w 136"/>
                <a:gd name="T35" fmla="*/ 86 h 149"/>
                <a:gd name="T36" fmla="*/ 110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2 w 136"/>
                <a:gd name="T47" fmla="*/ 98 h 149"/>
                <a:gd name="T48" fmla="*/ 52 w 136"/>
                <a:gd name="T49" fmla="*/ 138 h 149"/>
                <a:gd name="T50" fmla="*/ 57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8" y="68"/>
                  </a:cubicBezTo>
                  <a:cubicBezTo>
                    <a:pt x="49" y="66"/>
                    <a:pt x="10" y="49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6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2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1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3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7" y="70"/>
                    <a:pt x="127" y="88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10" y="106"/>
                  </a:cubicBezTo>
                  <a:cubicBezTo>
                    <a:pt x="105" y="115"/>
                    <a:pt x="81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6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2" y="98"/>
                  </a:cubicBezTo>
                  <a:cubicBezTo>
                    <a:pt x="59" y="98"/>
                    <a:pt x="55" y="137"/>
                    <a:pt x="52" y="138"/>
                  </a:cubicBezTo>
                  <a:cubicBezTo>
                    <a:pt x="35" y="141"/>
                    <a:pt x="59" y="97"/>
                    <a:pt x="57" y="96"/>
                  </a:cubicBezTo>
                  <a:cubicBezTo>
                    <a:pt x="55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3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8" y="74"/>
                    <a:pt x="1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100"/>
            <p:cNvSpPr/>
            <p:nvPr/>
          </p:nvSpPr>
          <p:spPr bwMode="auto">
            <a:xfrm>
              <a:off x="7702550" y="752475"/>
              <a:ext cx="603250" cy="649288"/>
            </a:xfrm>
            <a:custGeom>
              <a:avLst/>
              <a:gdLst>
                <a:gd name="T0" fmla="*/ 13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40" y="51"/>
                    <a:pt x="94" y="126"/>
                    <a:pt x="97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3" y="6"/>
                    <a:pt x="169" y="23"/>
                  </a:cubicBezTo>
                  <a:cubicBezTo>
                    <a:pt x="189" y="36"/>
                    <a:pt x="140" y="111"/>
                    <a:pt x="143" y="113"/>
                  </a:cubicBezTo>
                  <a:cubicBezTo>
                    <a:pt x="147" y="116"/>
                    <a:pt x="172" y="36"/>
                    <a:pt x="193" y="53"/>
                  </a:cubicBezTo>
                  <a:cubicBezTo>
                    <a:pt x="207" y="64"/>
                    <a:pt x="153" y="112"/>
                    <a:pt x="155" y="115"/>
                  </a:cubicBezTo>
                  <a:cubicBezTo>
                    <a:pt x="157" y="118"/>
                    <a:pt x="201" y="50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7" y="147"/>
                    <a:pt x="223" y="170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0"/>
                    <a:pt x="207" y="207"/>
                    <a:pt x="192" y="225"/>
                  </a:cubicBezTo>
                  <a:cubicBezTo>
                    <a:pt x="176" y="245"/>
                    <a:pt x="131" y="167"/>
                    <a:pt x="127" y="167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7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101"/>
            <p:cNvSpPr/>
            <p:nvPr/>
          </p:nvSpPr>
          <p:spPr bwMode="auto">
            <a:xfrm>
              <a:off x="7853363" y="901700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9 w 136"/>
                <a:gd name="T31" fmla="*/ 82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9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2" y="61"/>
                    <a:pt x="54" y="14"/>
                    <a:pt x="66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1" y="67"/>
                    <a:pt x="70" y="0"/>
                    <a:pt x="85" y="8"/>
                  </a:cubicBezTo>
                  <a:cubicBezTo>
                    <a:pt x="101" y="16"/>
                    <a:pt x="73" y="68"/>
                    <a:pt x="75" y="69"/>
                  </a:cubicBezTo>
                  <a:cubicBezTo>
                    <a:pt x="77" y="70"/>
                    <a:pt x="103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7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2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1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1" y="89"/>
                    <a:pt x="79" y="91"/>
                  </a:cubicBezTo>
                  <a:cubicBezTo>
                    <a:pt x="77" y="92"/>
                    <a:pt x="112" y="120"/>
                    <a:pt x="101" y="126"/>
                  </a:cubicBezTo>
                  <a:cubicBezTo>
                    <a:pt x="99" y="127"/>
                    <a:pt x="76" y="97"/>
                    <a:pt x="73" y="97"/>
                  </a:cubicBezTo>
                  <a:cubicBezTo>
                    <a:pt x="71" y="98"/>
                    <a:pt x="96" y="136"/>
                    <a:pt x="85" y="142"/>
                  </a:cubicBezTo>
                  <a:cubicBezTo>
                    <a:pt x="72" y="150"/>
                    <a:pt x="64" y="99"/>
                    <a:pt x="62" y="99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9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8"/>
                    <a:pt x="48" y="85"/>
                  </a:cubicBezTo>
                  <a:cubicBezTo>
                    <a:pt x="48" y="83"/>
                    <a:pt x="3" y="86"/>
                    <a:pt x="2" y="77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1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102"/>
            <p:cNvSpPr/>
            <p:nvPr/>
          </p:nvSpPr>
          <p:spPr bwMode="auto">
            <a:xfrm>
              <a:off x="7864475" y="1216025"/>
              <a:ext cx="911225" cy="977900"/>
            </a:xfrm>
            <a:custGeom>
              <a:avLst/>
              <a:gdLst>
                <a:gd name="T0" fmla="*/ 340 w 359"/>
                <a:gd name="T1" fmla="*/ 192 h 385"/>
                <a:gd name="T2" fmla="*/ 232 w 359"/>
                <a:gd name="T3" fmla="*/ 193 h 385"/>
                <a:gd name="T4" fmla="*/ 315 w 359"/>
                <a:gd name="T5" fmla="*/ 271 h 385"/>
                <a:gd name="T6" fmla="*/ 213 w 359"/>
                <a:gd name="T7" fmla="*/ 201 h 385"/>
                <a:gd name="T8" fmla="*/ 288 w 359"/>
                <a:gd name="T9" fmla="*/ 322 h 385"/>
                <a:gd name="T10" fmla="*/ 210 w 359"/>
                <a:gd name="T11" fmla="*/ 224 h 385"/>
                <a:gd name="T12" fmla="*/ 242 w 359"/>
                <a:gd name="T13" fmla="*/ 358 h 385"/>
                <a:gd name="T14" fmla="*/ 182 w 359"/>
                <a:gd name="T15" fmla="*/ 217 h 385"/>
                <a:gd name="T16" fmla="*/ 197 w 359"/>
                <a:gd name="T17" fmla="*/ 381 h 385"/>
                <a:gd name="T18" fmla="*/ 163 w 359"/>
                <a:gd name="T19" fmla="*/ 218 h 385"/>
                <a:gd name="T20" fmla="*/ 104 w 359"/>
                <a:gd name="T21" fmla="*/ 349 h 385"/>
                <a:gd name="T22" fmla="*/ 143 w 359"/>
                <a:gd name="T23" fmla="*/ 214 h 385"/>
                <a:gd name="T24" fmla="*/ 67 w 359"/>
                <a:gd name="T25" fmla="*/ 304 h 385"/>
                <a:gd name="T26" fmla="*/ 125 w 359"/>
                <a:gd name="T27" fmla="*/ 211 h 385"/>
                <a:gd name="T28" fmla="*/ 24 w 359"/>
                <a:gd name="T29" fmla="*/ 273 h 385"/>
                <a:gd name="T30" fmla="*/ 117 w 359"/>
                <a:gd name="T31" fmla="*/ 201 h 385"/>
                <a:gd name="T32" fmla="*/ 15 w 359"/>
                <a:gd name="T33" fmla="*/ 221 h 385"/>
                <a:gd name="T34" fmla="*/ 122 w 359"/>
                <a:gd name="T35" fmla="*/ 183 h 385"/>
                <a:gd name="T36" fmla="*/ 41 w 359"/>
                <a:gd name="T37" fmla="*/ 158 h 385"/>
                <a:gd name="T38" fmla="*/ 133 w 359"/>
                <a:gd name="T39" fmla="*/ 168 h 385"/>
                <a:gd name="T40" fmla="*/ 45 w 359"/>
                <a:gd name="T41" fmla="*/ 102 h 385"/>
                <a:gd name="T42" fmla="*/ 140 w 359"/>
                <a:gd name="T43" fmla="*/ 146 h 385"/>
                <a:gd name="T44" fmla="*/ 69 w 359"/>
                <a:gd name="T45" fmla="*/ 45 h 385"/>
                <a:gd name="T46" fmla="*/ 168 w 359"/>
                <a:gd name="T47" fmla="*/ 132 h 385"/>
                <a:gd name="T48" fmla="*/ 154 w 359"/>
                <a:gd name="T49" fmla="*/ 24 h 385"/>
                <a:gd name="T50" fmla="*/ 183 w 359"/>
                <a:gd name="T51" fmla="*/ 132 h 385"/>
                <a:gd name="T52" fmla="*/ 250 w 359"/>
                <a:gd name="T53" fmla="*/ 58 h 385"/>
                <a:gd name="T54" fmla="*/ 196 w 359"/>
                <a:gd name="T55" fmla="*/ 140 h 385"/>
                <a:gd name="T56" fmla="*/ 306 w 359"/>
                <a:gd name="T57" fmla="*/ 87 h 385"/>
                <a:gd name="T58" fmla="*/ 214 w 359"/>
                <a:gd name="T59" fmla="*/ 152 h 385"/>
                <a:gd name="T60" fmla="*/ 338 w 359"/>
                <a:gd name="T61" fmla="*/ 131 h 385"/>
                <a:gd name="T62" fmla="*/ 225 w 359"/>
                <a:gd name="T63" fmla="*/ 173 h 385"/>
                <a:gd name="T64" fmla="*/ 340 w 359"/>
                <a:gd name="T65" fmla="*/ 19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9" h="385">
                  <a:moveTo>
                    <a:pt x="340" y="192"/>
                  </a:moveTo>
                  <a:cubicBezTo>
                    <a:pt x="334" y="226"/>
                    <a:pt x="233" y="187"/>
                    <a:pt x="232" y="193"/>
                  </a:cubicBezTo>
                  <a:cubicBezTo>
                    <a:pt x="230" y="199"/>
                    <a:pt x="343" y="207"/>
                    <a:pt x="315" y="271"/>
                  </a:cubicBezTo>
                  <a:cubicBezTo>
                    <a:pt x="299" y="307"/>
                    <a:pt x="217" y="195"/>
                    <a:pt x="213" y="201"/>
                  </a:cubicBezTo>
                  <a:cubicBezTo>
                    <a:pt x="210" y="206"/>
                    <a:pt x="323" y="298"/>
                    <a:pt x="288" y="322"/>
                  </a:cubicBezTo>
                  <a:cubicBezTo>
                    <a:pt x="246" y="350"/>
                    <a:pt x="215" y="220"/>
                    <a:pt x="210" y="224"/>
                  </a:cubicBezTo>
                  <a:cubicBezTo>
                    <a:pt x="205" y="227"/>
                    <a:pt x="267" y="335"/>
                    <a:pt x="242" y="358"/>
                  </a:cubicBezTo>
                  <a:cubicBezTo>
                    <a:pt x="223" y="376"/>
                    <a:pt x="188" y="216"/>
                    <a:pt x="182" y="217"/>
                  </a:cubicBezTo>
                  <a:cubicBezTo>
                    <a:pt x="176" y="219"/>
                    <a:pt x="240" y="385"/>
                    <a:pt x="197" y="381"/>
                  </a:cubicBezTo>
                  <a:cubicBezTo>
                    <a:pt x="149" y="376"/>
                    <a:pt x="169" y="219"/>
                    <a:pt x="163" y="218"/>
                  </a:cubicBezTo>
                  <a:cubicBezTo>
                    <a:pt x="157" y="217"/>
                    <a:pt x="144" y="375"/>
                    <a:pt x="104" y="349"/>
                  </a:cubicBezTo>
                  <a:cubicBezTo>
                    <a:pt x="75" y="330"/>
                    <a:pt x="148" y="217"/>
                    <a:pt x="143" y="214"/>
                  </a:cubicBezTo>
                  <a:cubicBezTo>
                    <a:pt x="138" y="210"/>
                    <a:pt x="100" y="330"/>
                    <a:pt x="67" y="304"/>
                  </a:cubicBezTo>
                  <a:cubicBezTo>
                    <a:pt x="46" y="288"/>
                    <a:pt x="129" y="216"/>
                    <a:pt x="125" y="211"/>
                  </a:cubicBezTo>
                  <a:cubicBezTo>
                    <a:pt x="122" y="206"/>
                    <a:pt x="56" y="309"/>
                    <a:pt x="24" y="273"/>
                  </a:cubicBezTo>
                  <a:cubicBezTo>
                    <a:pt x="0" y="246"/>
                    <a:pt x="118" y="207"/>
                    <a:pt x="117" y="201"/>
                  </a:cubicBezTo>
                  <a:cubicBezTo>
                    <a:pt x="115" y="195"/>
                    <a:pt x="33" y="263"/>
                    <a:pt x="15" y="221"/>
                  </a:cubicBezTo>
                  <a:cubicBezTo>
                    <a:pt x="2" y="190"/>
                    <a:pt x="121" y="189"/>
                    <a:pt x="122" y="183"/>
                  </a:cubicBezTo>
                  <a:cubicBezTo>
                    <a:pt x="123" y="177"/>
                    <a:pt x="38" y="200"/>
                    <a:pt x="41" y="158"/>
                  </a:cubicBezTo>
                  <a:cubicBezTo>
                    <a:pt x="44" y="131"/>
                    <a:pt x="130" y="173"/>
                    <a:pt x="133" y="168"/>
                  </a:cubicBezTo>
                  <a:cubicBezTo>
                    <a:pt x="137" y="163"/>
                    <a:pt x="24" y="128"/>
                    <a:pt x="45" y="102"/>
                  </a:cubicBezTo>
                  <a:cubicBezTo>
                    <a:pt x="48" y="97"/>
                    <a:pt x="135" y="150"/>
                    <a:pt x="140" y="146"/>
                  </a:cubicBezTo>
                  <a:cubicBezTo>
                    <a:pt x="145" y="143"/>
                    <a:pt x="46" y="73"/>
                    <a:pt x="69" y="45"/>
                  </a:cubicBezTo>
                  <a:cubicBezTo>
                    <a:pt x="94" y="15"/>
                    <a:pt x="162" y="133"/>
                    <a:pt x="168" y="132"/>
                  </a:cubicBezTo>
                  <a:cubicBezTo>
                    <a:pt x="174" y="131"/>
                    <a:pt x="148" y="28"/>
                    <a:pt x="154" y="24"/>
                  </a:cubicBezTo>
                  <a:cubicBezTo>
                    <a:pt x="192" y="0"/>
                    <a:pt x="177" y="131"/>
                    <a:pt x="183" y="132"/>
                  </a:cubicBezTo>
                  <a:cubicBezTo>
                    <a:pt x="189" y="133"/>
                    <a:pt x="215" y="26"/>
                    <a:pt x="250" y="58"/>
                  </a:cubicBezTo>
                  <a:cubicBezTo>
                    <a:pt x="268" y="73"/>
                    <a:pt x="191" y="137"/>
                    <a:pt x="196" y="140"/>
                  </a:cubicBezTo>
                  <a:cubicBezTo>
                    <a:pt x="201" y="144"/>
                    <a:pt x="284" y="55"/>
                    <a:pt x="306" y="87"/>
                  </a:cubicBezTo>
                  <a:cubicBezTo>
                    <a:pt x="320" y="105"/>
                    <a:pt x="211" y="147"/>
                    <a:pt x="214" y="152"/>
                  </a:cubicBezTo>
                  <a:cubicBezTo>
                    <a:pt x="218" y="158"/>
                    <a:pt x="328" y="109"/>
                    <a:pt x="338" y="131"/>
                  </a:cubicBezTo>
                  <a:cubicBezTo>
                    <a:pt x="359" y="174"/>
                    <a:pt x="223" y="167"/>
                    <a:pt x="225" y="173"/>
                  </a:cubicBezTo>
                  <a:cubicBezTo>
                    <a:pt x="226" y="179"/>
                    <a:pt x="348" y="146"/>
                    <a:pt x="340" y="192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103"/>
            <p:cNvSpPr/>
            <p:nvPr/>
          </p:nvSpPr>
          <p:spPr bwMode="auto">
            <a:xfrm>
              <a:off x="8026400" y="1393825"/>
              <a:ext cx="517525" cy="571500"/>
            </a:xfrm>
            <a:custGeom>
              <a:avLst/>
              <a:gdLst>
                <a:gd name="T0" fmla="*/ 191 w 204"/>
                <a:gd name="T1" fmla="*/ 143 h 225"/>
                <a:gd name="T2" fmla="*/ 133 w 204"/>
                <a:gd name="T3" fmla="*/ 122 h 225"/>
                <a:gd name="T4" fmla="*/ 161 w 204"/>
                <a:gd name="T5" fmla="*/ 180 h 225"/>
                <a:gd name="T6" fmla="*/ 122 w 204"/>
                <a:gd name="T7" fmla="*/ 122 h 225"/>
                <a:gd name="T8" fmla="*/ 137 w 204"/>
                <a:gd name="T9" fmla="*/ 201 h 225"/>
                <a:gd name="T10" fmla="*/ 115 w 204"/>
                <a:gd name="T11" fmla="*/ 134 h 225"/>
                <a:gd name="T12" fmla="*/ 105 w 204"/>
                <a:gd name="T13" fmla="*/ 211 h 225"/>
                <a:gd name="T14" fmla="*/ 102 w 204"/>
                <a:gd name="T15" fmla="*/ 125 h 225"/>
                <a:gd name="T16" fmla="*/ 77 w 204"/>
                <a:gd name="T17" fmla="*/ 214 h 225"/>
                <a:gd name="T18" fmla="*/ 92 w 204"/>
                <a:gd name="T19" fmla="*/ 122 h 225"/>
                <a:gd name="T20" fmla="*/ 34 w 204"/>
                <a:gd name="T21" fmla="*/ 179 h 225"/>
                <a:gd name="T22" fmla="*/ 82 w 204"/>
                <a:gd name="T23" fmla="*/ 115 h 225"/>
                <a:gd name="T24" fmla="*/ 24 w 204"/>
                <a:gd name="T25" fmla="*/ 148 h 225"/>
                <a:gd name="T26" fmla="*/ 73 w 204"/>
                <a:gd name="T27" fmla="*/ 110 h 225"/>
                <a:gd name="T28" fmla="*/ 7 w 204"/>
                <a:gd name="T29" fmla="*/ 122 h 225"/>
                <a:gd name="T30" fmla="*/ 71 w 204"/>
                <a:gd name="T31" fmla="*/ 103 h 225"/>
                <a:gd name="T32" fmla="*/ 13 w 204"/>
                <a:gd name="T33" fmla="*/ 93 h 225"/>
                <a:gd name="T34" fmla="*/ 77 w 204"/>
                <a:gd name="T35" fmla="*/ 95 h 225"/>
                <a:gd name="T36" fmla="*/ 40 w 204"/>
                <a:gd name="T37" fmla="*/ 65 h 225"/>
                <a:gd name="T38" fmla="*/ 86 w 204"/>
                <a:gd name="T39" fmla="*/ 89 h 225"/>
                <a:gd name="T40" fmla="*/ 53 w 204"/>
                <a:gd name="T41" fmla="*/ 36 h 225"/>
                <a:gd name="T42" fmla="*/ 94 w 204"/>
                <a:gd name="T43" fmla="*/ 79 h 225"/>
                <a:gd name="T44" fmla="*/ 77 w 204"/>
                <a:gd name="T45" fmla="*/ 11 h 225"/>
                <a:gd name="T46" fmla="*/ 112 w 204"/>
                <a:gd name="T47" fmla="*/ 77 h 225"/>
                <a:gd name="T48" fmla="*/ 126 w 204"/>
                <a:gd name="T49" fmla="*/ 17 h 225"/>
                <a:gd name="T50" fmla="*/ 119 w 204"/>
                <a:gd name="T51" fmla="*/ 80 h 225"/>
                <a:gd name="T52" fmla="*/ 170 w 204"/>
                <a:gd name="T53" fmla="*/ 54 h 225"/>
                <a:gd name="T54" fmla="*/ 125 w 204"/>
                <a:gd name="T55" fmla="*/ 87 h 225"/>
                <a:gd name="T56" fmla="*/ 194 w 204"/>
                <a:gd name="T57" fmla="*/ 81 h 225"/>
                <a:gd name="T58" fmla="*/ 132 w 204"/>
                <a:gd name="T59" fmla="*/ 97 h 225"/>
                <a:gd name="T60" fmla="*/ 202 w 204"/>
                <a:gd name="T61" fmla="*/ 110 h 225"/>
                <a:gd name="T62" fmla="*/ 133 w 204"/>
                <a:gd name="T63" fmla="*/ 110 h 225"/>
                <a:gd name="T64" fmla="*/ 191 w 204"/>
                <a:gd name="T65" fmla="*/ 14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4" h="225">
                  <a:moveTo>
                    <a:pt x="191" y="143"/>
                  </a:moveTo>
                  <a:cubicBezTo>
                    <a:pt x="181" y="160"/>
                    <a:pt x="135" y="119"/>
                    <a:pt x="133" y="122"/>
                  </a:cubicBezTo>
                  <a:cubicBezTo>
                    <a:pt x="131" y="125"/>
                    <a:pt x="189" y="152"/>
                    <a:pt x="161" y="180"/>
                  </a:cubicBezTo>
                  <a:cubicBezTo>
                    <a:pt x="146" y="196"/>
                    <a:pt x="125" y="120"/>
                    <a:pt x="122" y="122"/>
                  </a:cubicBezTo>
                  <a:cubicBezTo>
                    <a:pt x="119" y="124"/>
                    <a:pt x="160" y="196"/>
                    <a:pt x="137" y="201"/>
                  </a:cubicBezTo>
                  <a:cubicBezTo>
                    <a:pt x="109" y="208"/>
                    <a:pt x="119" y="133"/>
                    <a:pt x="115" y="134"/>
                  </a:cubicBezTo>
                  <a:cubicBezTo>
                    <a:pt x="112" y="134"/>
                    <a:pt x="123" y="204"/>
                    <a:pt x="105" y="211"/>
                  </a:cubicBezTo>
                  <a:cubicBezTo>
                    <a:pt x="91" y="217"/>
                    <a:pt x="105" y="125"/>
                    <a:pt x="102" y="125"/>
                  </a:cubicBezTo>
                  <a:cubicBezTo>
                    <a:pt x="98" y="124"/>
                    <a:pt x="99" y="225"/>
                    <a:pt x="77" y="214"/>
                  </a:cubicBezTo>
                  <a:cubicBezTo>
                    <a:pt x="53" y="202"/>
                    <a:pt x="95" y="123"/>
                    <a:pt x="92" y="122"/>
                  </a:cubicBezTo>
                  <a:cubicBezTo>
                    <a:pt x="89" y="120"/>
                    <a:pt x="50" y="200"/>
                    <a:pt x="34" y="179"/>
                  </a:cubicBezTo>
                  <a:cubicBezTo>
                    <a:pt x="22" y="163"/>
                    <a:pt x="84" y="118"/>
                    <a:pt x="82" y="115"/>
                  </a:cubicBezTo>
                  <a:cubicBezTo>
                    <a:pt x="80" y="112"/>
                    <a:pt x="36" y="168"/>
                    <a:pt x="24" y="148"/>
                  </a:cubicBezTo>
                  <a:cubicBezTo>
                    <a:pt x="16" y="135"/>
                    <a:pt x="74" y="114"/>
                    <a:pt x="73" y="110"/>
                  </a:cubicBezTo>
                  <a:cubicBezTo>
                    <a:pt x="72" y="107"/>
                    <a:pt x="17" y="148"/>
                    <a:pt x="7" y="122"/>
                  </a:cubicBezTo>
                  <a:cubicBezTo>
                    <a:pt x="0" y="103"/>
                    <a:pt x="70" y="106"/>
                    <a:pt x="71" y="103"/>
                  </a:cubicBezTo>
                  <a:cubicBezTo>
                    <a:pt x="71" y="99"/>
                    <a:pt x="14" y="119"/>
                    <a:pt x="13" y="93"/>
                  </a:cubicBezTo>
                  <a:cubicBezTo>
                    <a:pt x="12" y="74"/>
                    <a:pt x="75" y="98"/>
                    <a:pt x="77" y="95"/>
                  </a:cubicBezTo>
                  <a:cubicBezTo>
                    <a:pt x="79" y="92"/>
                    <a:pt x="29" y="87"/>
                    <a:pt x="40" y="65"/>
                  </a:cubicBezTo>
                  <a:cubicBezTo>
                    <a:pt x="46" y="52"/>
                    <a:pt x="83" y="91"/>
                    <a:pt x="86" y="89"/>
                  </a:cubicBezTo>
                  <a:cubicBezTo>
                    <a:pt x="89" y="87"/>
                    <a:pt x="36" y="46"/>
                    <a:pt x="53" y="36"/>
                  </a:cubicBezTo>
                  <a:cubicBezTo>
                    <a:pt x="56" y="34"/>
                    <a:pt x="91" y="80"/>
                    <a:pt x="94" y="79"/>
                  </a:cubicBezTo>
                  <a:cubicBezTo>
                    <a:pt x="98" y="78"/>
                    <a:pt x="59" y="21"/>
                    <a:pt x="77" y="11"/>
                  </a:cubicBezTo>
                  <a:cubicBezTo>
                    <a:pt x="96" y="0"/>
                    <a:pt x="108" y="77"/>
                    <a:pt x="112" y="77"/>
                  </a:cubicBezTo>
                  <a:cubicBezTo>
                    <a:pt x="115" y="78"/>
                    <a:pt x="122" y="18"/>
                    <a:pt x="126" y="17"/>
                  </a:cubicBezTo>
                  <a:cubicBezTo>
                    <a:pt x="151" y="12"/>
                    <a:pt x="116" y="78"/>
                    <a:pt x="119" y="80"/>
                  </a:cubicBezTo>
                  <a:cubicBezTo>
                    <a:pt x="122" y="82"/>
                    <a:pt x="158" y="30"/>
                    <a:pt x="170" y="54"/>
                  </a:cubicBezTo>
                  <a:cubicBezTo>
                    <a:pt x="176" y="66"/>
                    <a:pt x="123" y="84"/>
                    <a:pt x="125" y="87"/>
                  </a:cubicBezTo>
                  <a:cubicBezTo>
                    <a:pt x="127" y="90"/>
                    <a:pt x="188" y="59"/>
                    <a:pt x="194" y="81"/>
                  </a:cubicBezTo>
                  <a:cubicBezTo>
                    <a:pt x="197" y="93"/>
                    <a:pt x="131" y="94"/>
                    <a:pt x="132" y="97"/>
                  </a:cubicBezTo>
                  <a:cubicBezTo>
                    <a:pt x="133" y="100"/>
                    <a:pt x="201" y="97"/>
                    <a:pt x="202" y="110"/>
                  </a:cubicBezTo>
                  <a:cubicBezTo>
                    <a:pt x="204" y="138"/>
                    <a:pt x="134" y="106"/>
                    <a:pt x="133" y="110"/>
                  </a:cubicBezTo>
                  <a:cubicBezTo>
                    <a:pt x="133" y="113"/>
                    <a:pt x="204" y="121"/>
                    <a:pt x="191" y="143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104"/>
            <p:cNvSpPr/>
            <p:nvPr/>
          </p:nvSpPr>
          <p:spPr bwMode="auto">
            <a:xfrm>
              <a:off x="7796213" y="1435100"/>
              <a:ext cx="60325" cy="604838"/>
            </a:xfrm>
            <a:custGeom>
              <a:avLst/>
              <a:gdLst>
                <a:gd name="T0" fmla="*/ 18 w 24"/>
                <a:gd name="T1" fmla="*/ 0 h 238"/>
                <a:gd name="T2" fmla="*/ 11 w 24"/>
                <a:gd name="T3" fmla="*/ 78 h 238"/>
                <a:gd name="T4" fmla="*/ 24 w 24"/>
                <a:gd name="T5" fmla="*/ 238 h 238"/>
                <a:gd name="T6" fmla="*/ 10 w 24"/>
                <a:gd name="T7" fmla="*/ 203 h 238"/>
                <a:gd name="T8" fmla="*/ 2 w 24"/>
                <a:gd name="T9" fmla="*/ 132 h 238"/>
                <a:gd name="T10" fmla="*/ 2 w 24"/>
                <a:gd name="T11" fmla="*/ 15 h 238"/>
                <a:gd name="T12" fmla="*/ 18 w 24"/>
                <a:gd name="T13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38">
                  <a:moveTo>
                    <a:pt x="18" y="0"/>
                  </a:moveTo>
                  <a:cubicBezTo>
                    <a:pt x="18" y="0"/>
                    <a:pt x="13" y="39"/>
                    <a:pt x="11" y="78"/>
                  </a:cubicBezTo>
                  <a:cubicBezTo>
                    <a:pt x="8" y="118"/>
                    <a:pt x="24" y="238"/>
                    <a:pt x="24" y="238"/>
                  </a:cubicBezTo>
                  <a:cubicBezTo>
                    <a:pt x="10" y="203"/>
                    <a:pt x="10" y="203"/>
                    <a:pt x="10" y="203"/>
                  </a:cubicBezTo>
                  <a:cubicBezTo>
                    <a:pt x="10" y="203"/>
                    <a:pt x="3" y="149"/>
                    <a:pt x="2" y="132"/>
                  </a:cubicBezTo>
                  <a:cubicBezTo>
                    <a:pt x="0" y="80"/>
                    <a:pt x="2" y="15"/>
                    <a:pt x="2" y="1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Oval 1105"/>
            <p:cNvSpPr>
              <a:spLocks noChangeArrowheads="1"/>
            </p:cNvSpPr>
            <p:nvPr/>
          </p:nvSpPr>
          <p:spPr bwMode="auto">
            <a:xfrm>
              <a:off x="8442325" y="762000"/>
              <a:ext cx="107950" cy="104775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Oval 1106"/>
            <p:cNvSpPr>
              <a:spLocks noChangeArrowheads="1"/>
            </p:cNvSpPr>
            <p:nvPr/>
          </p:nvSpPr>
          <p:spPr bwMode="auto">
            <a:xfrm>
              <a:off x="8461375" y="769938"/>
              <a:ext cx="52388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Oval 1107"/>
            <p:cNvSpPr>
              <a:spLocks noChangeArrowheads="1"/>
            </p:cNvSpPr>
            <p:nvPr/>
          </p:nvSpPr>
          <p:spPr bwMode="auto">
            <a:xfrm>
              <a:off x="7661275" y="1968500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Oval 1108"/>
            <p:cNvSpPr>
              <a:spLocks noChangeArrowheads="1"/>
            </p:cNvSpPr>
            <p:nvPr/>
          </p:nvSpPr>
          <p:spPr bwMode="auto">
            <a:xfrm>
              <a:off x="7678738" y="1978025"/>
              <a:ext cx="55563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Oval 1109"/>
            <p:cNvSpPr>
              <a:spLocks noChangeArrowheads="1"/>
            </p:cNvSpPr>
            <p:nvPr/>
          </p:nvSpPr>
          <p:spPr bwMode="auto">
            <a:xfrm>
              <a:off x="7653338" y="1630363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Oval 1110"/>
            <p:cNvSpPr>
              <a:spLocks noChangeArrowheads="1"/>
            </p:cNvSpPr>
            <p:nvPr/>
          </p:nvSpPr>
          <p:spPr bwMode="auto">
            <a:xfrm>
              <a:off x="7670800" y="1641475"/>
              <a:ext cx="53975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Oval 1111"/>
            <p:cNvSpPr>
              <a:spLocks noChangeArrowheads="1"/>
            </p:cNvSpPr>
            <p:nvPr/>
          </p:nvSpPr>
          <p:spPr bwMode="auto">
            <a:xfrm>
              <a:off x="4581525" y="4867275"/>
              <a:ext cx="104775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Oval 1112"/>
            <p:cNvSpPr>
              <a:spLocks noChangeArrowheads="1"/>
            </p:cNvSpPr>
            <p:nvPr/>
          </p:nvSpPr>
          <p:spPr bwMode="auto">
            <a:xfrm>
              <a:off x="4598988" y="4873625"/>
              <a:ext cx="53975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Oval 1113"/>
            <p:cNvSpPr>
              <a:spLocks noChangeArrowheads="1"/>
            </p:cNvSpPr>
            <p:nvPr/>
          </p:nvSpPr>
          <p:spPr bwMode="auto">
            <a:xfrm>
              <a:off x="4216400" y="4440238"/>
              <a:ext cx="106363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Oval 1114"/>
            <p:cNvSpPr>
              <a:spLocks noChangeArrowheads="1"/>
            </p:cNvSpPr>
            <p:nvPr/>
          </p:nvSpPr>
          <p:spPr bwMode="auto">
            <a:xfrm>
              <a:off x="4233863" y="4448175"/>
              <a:ext cx="55563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26" name="组合 1125"/>
          <p:cNvGrpSpPr/>
          <p:nvPr/>
        </p:nvGrpSpPr>
        <p:grpSpPr>
          <a:xfrm>
            <a:off x="4031958" y="1163681"/>
            <a:ext cx="4128086" cy="4130092"/>
            <a:chOff x="3155481" y="475313"/>
            <a:chExt cx="6530975" cy="6534150"/>
          </a:xfrm>
        </p:grpSpPr>
        <p:sp>
          <p:nvSpPr>
            <p:cNvPr id="1124" name="Oval 1124"/>
            <p:cNvSpPr>
              <a:spLocks noChangeArrowheads="1"/>
            </p:cNvSpPr>
            <p:nvPr/>
          </p:nvSpPr>
          <p:spPr bwMode="auto">
            <a:xfrm>
              <a:off x="3155481" y="475313"/>
              <a:ext cx="6530975" cy="6534150"/>
            </a:xfrm>
            <a:prstGeom prst="ellipse">
              <a:avLst/>
            </a:prstGeom>
            <a:solidFill>
              <a:srgbClr val="FFFAEE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5" name="Freeform 1125"/>
            <p:cNvSpPr>
              <a:spLocks noEditPoints="1"/>
            </p:cNvSpPr>
            <p:nvPr/>
          </p:nvSpPr>
          <p:spPr bwMode="auto">
            <a:xfrm>
              <a:off x="3434881" y="754713"/>
              <a:ext cx="5972175" cy="5975350"/>
            </a:xfrm>
            <a:custGeom>
              <a:avLst/>
              <a:gdLst>
                <a:gd name="T0" fmla="*/ 1740 w 1754"/>
                <a:gd name="T1" fmla="*/ 805 h 1754"/>
                <a:gd name="T2" fmla="*/ 1733 w 1754"/>
                <a:gd name="T3" fmla="*/ 744 h 1754"/>
                <a:gd name="T4" fmla="*/ 1723 w 1754"/>
                <a:gd name="T5" fmla="*/ 668 h 1754"/>
                <a:gd name="T6" fmla="*/ 1703 w 1754"/>
                <a:gd name="T7" fmla="*/ 582 h 1754"/>
                <a:gd name="T8" fmla="*/ 1662 w 1754"/>
                <a:gd name="T9" fmla="*/ 486 h 1754"/>
                <a:gd name="T10" fmla="*/ 1614 w 1754"/>
                <a:gd name="T11" fmla="*/ 412 h 1754"/>
                <a:gd name="T12" fmla="*/ 1566 w 1754"/>
                <a:gd name="T13" fmla="*/ 353 h 1754"/>
                <a:gd name="T14" fmla="*/ 1485 w 1754"/>
                <a:gd name="T15" fmla="*/ 260 h 1754"/>
                <a:gd name="T16" fmla="*/ 1440 w 1754"/>
                <a:gd name="T17" fmla="*/ 219 h 1754"/>
                <a:gd name="T18" fmla="*/ 1382 w 1754"/>
                <a:gd name="T19" fmla="*/ 167 h 1754"/>
                <a:gd name="T20" fmla="*/ 1311 w 1754"/>
                <a:gd name="T21" fmla="*/ 115 h 1754"/>
                <a:gd name="T22" fmla="*/ 1218 w 1754"/>
                <a:gd name="T23" fmla="*/ 69 h 1754"/>
                <a:gd name="T24" fmla="*/ 1133 w 1754"/>
                <a:gd name="T25" fmla="*/ 44 h 1754"/>
                <a:gd name="T26" fmla="*/ 1057 w 1754"/>
                <a:gd name="T27" fmla="*/ 30 h 1754"/>
                <a:gd name="T28" fmla="*/ 935 w 1754"/>
                <a:gd name="T29" fmla="*/ 13 h 1754"/>
                <a:gd name="T30" fmla="*/ 874 w 1754"/>
                <a:gd name="T31" fmla="*/ 11 h 1754"/>
                <a:gd name="T32" fmla="*/ 797 w 1754"/>
                <a:gd name="T33" fmla="*/ 9 h 1754"/>
                <a:gd name="T34" fmla="*/ 709 w 1754"/>
                <a:gd name="T35" fmla="*/ 16 h 1754"/>
                <a:gd name="T36" fmla="*/ 608 w 1754"/>
                <a:gd name="T37" fmla="*/ 42 h 1754"/>
                <a:gd name="T38" fmla="*/ 528 w 1754"/>
                <a:gd name="T39" fmla="*/ 78 h 1754"/>
                <a:gd name="T40" fmla="*/ 462 w 1754"/>
                <a:gd name="T41" fmla="*/ 117 h 1754"/>
                <a:gd name="T42" fmla="*/ 358 w 1754"/>
                <a:gd name="T43" fmla="*/ 183 h 1754"/>
                <a:gd name="T44" fmla="*/ 311 w 1754"/>
                <a:gd name="T45" fmla="*/ 222 h 1754"/>
                <a:gd name="T46" fmla="*/ 251 w 1754"/>
                <a:gd name="T47" fmla="*/ 271 h 1754"/>
                <a:gd name="T48" fmla="*/ 189 w 1754"/>
                <a:gd name="T49" fmla="*/ 333 h 1754"/>
                <a:gd name="T50" fmla="*/ 129 w 1754"/>
                <a:gd name="T51" fmla="*/ 419 h 1754"/>
                <a:gd name="T52" fmla="*/ 92 w 1754"/>
                <a:gd name="T53" fmla="*/ 499 h 1754"/>
                <a:gd name="T54" fmla="*/ 66 w 1754"/>
                <a:gd name="T55" fmla="*/ 572 h 1754"/>
                <a:gd name="T56" fmla="*/ 31 w 1754"/>
                <a:gd name="T57" fmla="*/ 690 h 1754"/>
                <a:gd name="T58" fmla="*/ 20 w 1754"/>
                <a:gd name="T59" fmla="*/ 750 h 1754"/>
                <a:gd name="T60" fmla="*/ 7 w 1754"/>
                <a:gd name="T61" fmla="*/ 826 h 1754"/>
                <a:gd name="T62" fmla="*/ 12 w 1754"/>
                <a:gd name="T63" fmla="*/ 914 h 1754"/>
                <a:gd name="T64" fmla="*/ 13 w 1754"/>
                <a:gd name="T65" fmla="*/ 990 h 1754"/>
                <a:gd name="T66" fmla="*/ 23 w 1754"/>
                <a:gd name="T67" fmla="*/ 1078 h 1754"/>
                <a:gd name="T68" fmla="*/ 53 w 1754"/>
                <a:gd name="T69" fmla="*/ 1178 h 1754"/>
                <a:gd name="T70" fmla="*/ 92 w 1754"/>
                <a:gd name="T71" fmla="*/ 1257 h 1754"/>
                <a:gd name="T72" fmla="*/ 133 w 1754"/>
                <a:gd name="T73" fmla="*/ 1321 h 1754"/>
                <a:gd name="T74" fmla="*/ 203 w 1754"/>
                <a:gd name="T75" fmla="*/ 1422 h 1754"/>
                <a:gd name="T76" fmla="*/ 244 w 1754"/>
                <a:gd name="T77" fmla="*/ 1468 h 1754"/>
                <a:gd name="T78" fmla="*/ 295 w 1754"/>
                <a:gd name="T79" fmla="*/ 1526 h 1754"/>
                <a:gd name="T80" fmla="*/ 360 w 1754"/>
                <a:gd name="T81" fmla="*/ 1586 h 1754"/>
                <a:gd name="T82" fmla="*/ 447 w 1754"/>
                <a:gd name="T83" fmla="*/ 1642 h 1754"/>
                <a:gd name="T84" fmla="*/ 529 w 1754"/>
                <a:gd name="T85" fmla="*/ 1677 h 1754"/>
                <a:gd name="T86" fmla="*/ 603 w 1754"/>
                <a:gd name="T87" fmla="*/ 1699 h 1754"/>
                <a:gd name="T88" fmla="*/ 722 w 1754"/>
                <a:gd name="T89" fmla="*/ 1730 h 1754"/>
                <a:gd name="T90" fmla="*/ 783 w 1754"/>
                <a:gd name="T91" fmla="*/ 1738 h 1754"/>
                <a:gd name="T92" fmla="*/ 864 w 1754"/>
                <a:gd name="T93" fmla="*/ 1743 h 1754"/>
                <a:gd name="T94" fmla="*/ 946 w 1754"/>
                <a:gd name="T95" fmla="*/ 1741 h 1754"/>
                <a:gd name="T96" fmla="*/ 1023 w 1754"/>
                <a:gd name="T97" fmla="*/ 1737 h 1754"/>
                <a:gd name="T98" fmla="*/ 1110 w 1754"/>
                <a:gd name="T99" fmla="*/ 1723 h 1754"/>
                <a:gd name="T100" fmla="*/ 1209 w 1754"/>
                <a:gd name="T101" fmla="*/ 1690 h 1754"/>
                <a:gd name="T102" fmla="*/ 1286 w 1754"/>
                <a:gd name="T103" fmla="*/ 1647 h 1754"/>
                <a:gd name="T104" fmla="*/ 1349 w 1754"/>
                <a:gd name="T105" fmla="*/ 1604 h 1754"/>
                <a:gd name="T106" fmla="*/ 1447 w 1754"/>
                <a:gd name="T107" fmla="*/ 1529 h 1754"/>
                <a:gd name="T108" fmla="*/ 1492 w 1754"/>
                <a:gd name="T109" fmla="*/ 1487 h 1754"/>
                <a:gd name="T110" fmla="*/ 1547 w 1754"/>
                <a:gd name="T111" fmla="*/ 1434 h 1754"/>
                <a:gd name="T112" fmla="*/ 1605 w 1754"/>
                <a:gd name="T113" fmla="*/ 1367 h 1754"/>
                <a:gd name="T114" fmla="*/ 1658 w 1754"/>
                <a:gd name="T115" fmla="*/ 1278 h 1754"/>
                <a:gd name="T116" fmla="*/ 1689 w 1754"/>
                <a:gd name="T117" fmla="*/ 1195 h 1754"/>
                <a:gd name="T118" fmla="*/ 1709 w 1754"/>
                <a:gd name="T119" fmla="*/ 1120 h 1754"/>
                <a:gd name="T120" fmla="*/ 1734 w 1754"/>
                <a:gd name="T121" fmla="*/ 1000 h 1754"/>
                <a:gd name="T122" fmla="*/ 1741 w 1754"/>
                <a:gd name="T123" fmla="*/ 939 h 1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4" h="1754">
                  <a:moveTo>
                    <a:pt x="1743" y="877"/>
                  </a:moveTo>
                  <a:cubicBezTo>
                    <a:pt x="1743" y="884"/>
                    <a:pt x="1743" y="891"/>
                    <a:pt x="1743" y="898"/>
                  </a:cubicBezTo>
                  <a:cubicBezTo>
                    <a:pt x="1743" y="901"/>
                    <a:pt x="1745" y="903"/>
                    <a:pt x="1748" y="903"/>
                  </a:cubicBezTo>
                  <a:cubicBezTo>
                    <a:pt x="1751" y="904"/>
                    <a:pt x="1754" y="901"/>
                    <a:pt x="1754" y="898"/>
                  </a:cubicBezTo>
                  <a:cubicBezTo>
                    <a:pt x="1754" y="891"/>
                    <a:pt x="1754" y="884"/>
                    <a:pt x="1754" y="877"/>
                  </a:cubicBezTo>
                  <a:cubicBezTo>
                    <a:pt x="1754" y="874"/>
                    <a:pt x="1752" y="872"/>
                    <a:pt x="1749" y="872"/>
                  </a:cubicBezTo>
                  <a:cubicBezTo>
                    <a:pt x="1746" y="872"/>
                    <a:pt x="1743" y="874"/>
                    <a:pt x="1743" y="877"/>
                  </a:cubicBezTo>
                  <a:close/>
                  <a:moveTo>
                    <a:pt x="1743" y="846"/>
                  </a:moveTo>
                  <a:cubicBezTo>
                    <a:pt x="1743" y="853"/>
                    <a:pt x="1743" y="860"/>
                    <a:pt x="1743" y="866"/>
                  </a:cubicBezTo>
                  <a:cubicBezTo>
                    <a:pt x="1743" y="869"/>
                    <a:pt x="1746" y="872"/>
                    <a:pt x="1749" y="872"/>
                  </a:cubicBezTo>
                  <a:cubicBezTo>
                    <a:pt x="1752" y="872"/>
                    <a:pt x="1754" y="869"/>
                    <a:pt x="1754" y="866"/>
                  </a:cubicBezTo>
                  <a:cubicBezTo>
                    <a:pt x="1754" y="859"/>
                    <a:pt x="1754" y="852"/>
                    <a:pt x="1754" y="845"/>
                  </a:cubicBezTo>
                  <a:cubicBezTo>
                    <a:pt x="1753" y="842"/>
                    <a:pt x="1751" y="840"/>
                    <a:pt x="1748" y="840"/>
                  </a:cubicBezTo>
                  <a:cubicBezTo>
                    <a:pt x="1745" y="840"/>
                    <a:pt x="1742" y="843"/>
                    <a:pt x="1743" y="846"/>
                  </a:cubicBezTo>
                  <a:close/>
                  <a:moveTo>
                    <a:pt x="1740" y="805"/>
                  </a:moveTo>
                  <a:cubicBezTo>
                    <a:pt x="1741" y="812"/>
                    <a:pt x="1741" y="819"/>
                    <a:pt x="1742" y="825"/>
                  </a:cubicBezTo>
                  <a:cubicBezTo>
                    <a:pt x="1742" y="828"/>
                    <a:pt x="1744" y="831"/>
                    <a:pt x="1747" y="831"/>
                  </a:cubicBezTo>
                  <a:cubicBezTo>
                    <a:pt x="1750" y="830"/>
                    <a:pt x="1753" y="828"/>
                    <a:pt x="1753" y="825"/>
                  </a:cubicBezTo>
                  <a:cubicBezTo>
                    <a:pt x="1752" y="818"/>
                    <a:pt x="1752" y="811"/>
                    <a:pt x="1751" y="804"/>
                  </a:cubicBezTo>
                  <a:cubicBezTo>
                    <a:pt x="1751" y="801"/>
                    <a:pt x="1748" y="799"/>
                    <a:pt x="1745" y="799"/>
                  </a:cubicBezTo>
                  <a:cubicBezTo>
                    <a:pt x="1742" y="799"/>
                    <a:pt x="1740" y="802"/>
                    <a:pt x="1740" y="805"/>
                  </a:cubicBezTo>
                  <a:close/>
                  <a:moveTo>
                    <a:pt x="1736" y="764"/>
                  </a:moveTo>
                  <a:cubicBezTo>
                    <a:pt x="1737" y="771"/>
                    <a:pt x="1737" y="778"/>
                    <a:pt x="1738" y="785"/>
                  </a:cubicBezTo>
                  <a:cubicBezTo>
                    <a:pt x="1738" y="788"/>
                    <a:pt x="1741" y="790"/>
                    <a:pt x="1744" y="789"/>
                  </a:cubicBezTo>
                  <a:cubicBezTo>
                    <a:pt x="1747" y="789"/>
                    <a:pt x="1749" y="786"/>
                    <a:pt x="1749" y="783"/>
                  </a:cubicBezTo>
                  <a:cubicBezTo>
                    <a:pt x="1748" y="776"/>
                    <a:pt x="1748" y="770"/>
                    <a:pt x="1747" y="763"/>
                  </a:cubicBezTo>
                  <a:cubicBezTo>
                    <a:pt x="1746" y="760"/>
                    <a:pt x="1744" y="758"/>
                    <a:pt x="1741" y="758"/>
                  </a:cubicBezTo>
                  <a:cubicBezTo>
                    <a:pt x="1738" y="758"/>
                    <a:pt x="1735" y="761"/>
                    <a:pt x="1736" y="764"/>
                  </a:cubicBezTo>
                  <a:close/>
                  <a:moveTo>
                    <a:pt x="1730" y="724"/>
                  </a:moveTo>
                  <a:cubicBezTo>
                    <a:pt x="1731" y="730"/>
                    <a:pt x="1732" y="737"/>
                    <a:pt x="1733" y="744"/>
                  </a:cubicBezTo>
                  <a:cubicBezTo>
                    <a:pt x="1733" y="747"/>
                    <a:pt x="1736" y="749"/>
                    <a:pt x="1739" y="749"/>
                  </a:cubicBezTo>
                  <a:cubicBezTo>
                    <a:pt x="1742" y="748"/>
                    <a:pt x="1744" y="745"/>
                    <a:pt x="1744" y="742"/>
                  </a:cubicBezTo>
                  <a:cubicBezTo>
                    <a:pt x="1743" y="735"/>
                    <a:pt x="1742" y="729"/>
                    <a:pt x="1740" y="722"/>
                  </a:cubicBezTo>
                  <a:cubicBezTo>
                    <a:pt x="1740" y="719"/>
                    <a:pt x="1737" y="717"/>
                    <a:pt x="1734" y="717"/>
                  </a:cubicBezTo>
                  <a:cubicBezTo>
                    <a:pt x="1731" y="718"/>
                    <a:pt x="1729" y="721"/>
                    <a:pt x="1730" y="724"/>
                  </a:cubicBezTo>
                  <a:close/>
                  <a:moveTo>
                    <a:pt x="1721" y="684"/>
                  </a:moveTo>
                  <a:cubicBezTo>
                    <a:pt x="1723" y="690"/>
                    <a:pt x="1724" y="697"/>
                    <a:pt x="1726" y="704"/>
                  </a:cubicBezTo>
                  <a:cubicBezTo>
                    <a:pt x="1726" y="707"/>
                    <a:pt x="1729" y="708"/>
                    <a:pt x="1732" y="708"/>
                  </a:cubicBezTo>
                  <a:cubicBezTo>
                    <a:pt x="1735" y="707"/>
                    <a:pt x="1737" y="704"/>
                    <a:pt x="1736" y="701"/>
                  </a:cubicBezTo>
                  <a:cubicBezTo>
                    <a:pt x="1735" y="695"/>
                    <a:pt x="1734" y="688"/>
                    <a:pt x="1732" y="681"/>
                  </a:cubicBezTo>
                  <a:cubicBezTo>
                    <a:pt x="1731" y="678"/>
                    <a:pt x="1728" y="676"/>
                    <a:pt x="1725" y="677"/>
                  </a:cubicBezTo>
                  <a:cubicBezTo>
                    <a:pt x="1723" y="678"/>
                    <a:pt x="1721" y="681"/>
                    <a:pt x="1721" y="684"/>
                  </a:cubicBezTo>
                  <a:close/>
                  <a:moveTo>
                    <a:pt x="1711" y="644"/>
                  </a:moveTo>
                  <a:cubicBezTo>
                    <a:pt x="1713" y="650"/>
                    <a:pt x="1715" y="657"/>
                    <a:pt x="1717" y="664"/>
                  </a:cubicBezTo>
                  <a:cubicBezTo>
                    <a:pt x="1717" y="667"/>
                    <a:pt x="1720" y="668"/>
                    <a:pt x="1723" y="668"/>
                  </a:cubicBezTo>
                  <a:cubicBezTo>
                    <a:pt x="1726" y="667"/>
                    <a:pt x="1728" y="664"/>
                    <a:pt x="1727" y="661"/>
                  </a:cubicBezTo>
                  <a:cubicBezTo>
                    <a:pt x="1726" y="654"/>
                    <a:pt x="1724" y="647"/>
                    <a:pt x="1722" y="641"/>
                  </a:cubicBezTo>
                  <a:cubicBezTo>
                    <a:pt x="1721" y="638"/>
                    <a:pt x="1718" y="636"/>
                    <a:pt x="1715" y="637"/>
                  </a:cubicBezTo>
                  <a:cubicBezTo>
                    <a:pt x="1712" y="638"/>
                    <a:pt x="1710" y="641"/>
                    <a:pt x="1711" y="644"/>
                  </a:cubicBezTo>
                  <a:close/>
                  <a:moveTo>
                    <a:pt x="1699" y="605"/>
                  </a:moveTo>
                  <a:cubicBezTo>
                    <a:pt x="1701" y="611"/>
                    <a:pt x="1704" y="618"/>
                    <a:pt x="1705" y="624"/>
                  </a:cubicBezTo>
                  <a:cubicBezTo>
                    <a:pt x="1706" y="627"/>
                    <a:pt x="1709" y="629"/>
                    <a:pt x="1712" y="628"/>
                  </a:cubicBezTo>
                  <a:cubicBezTo>
                    <a:pt x="1715" y="627"/>
                    <a:pt x="1717" y="624"/>
                    <a:pt x="1716" y="621"/>
                  </a:cubicBezTo>
                  <a:cubicBezTo>
                    <a:pt x="1714" y="614"/>
                    <a:pt x="1712" y="608"/>
                    <a:pt x="1710" y="601"/>
                  </a:cubicBezTo>
                  <a:cubicBezTo>
                    <a:pt x="1709" y="598"/>
                    <a:pt x="1706" y="597"/>
                    <a:pt x="1703" y="598"/>
                  </a:cubicBezTo>
                  <a:cubicBezTo>
                    <a:pt x="1700" y="599"/>
                    <a:pt x="1698" y="602"/>
                    <a:pt x="1699" y="605"/>
                  </a:cubicBezTo>
                  <a:close/>
                  <a:moveTo>
                    <a:pt x="1685" y="566"/>
                  </a:moveTo>
                  <a:cubicBezTo>
                    <a:pt x="1688" y="572"/>
                    <a:pt x="1690" y="579"/>
                    <a:pt x="1693" y="585"/>
                  </a:cubicBezTo>
                  <a:cubicBezTo>
                    <a:pt x="1694" y="588"/>
                    <a:pt x="1697" y="590"/>
                    <a:pt x="1700" y="589"/>
                  </a:cubicBezTo>
                  <a:cubicBezTo>
                    <a:pt x="1703" y="588"/>
                    <a:pt x="1704" y="584"/>
                    <a:pt x="1703" y="582"/>
                  </a:cubicBezTo>
                  <a:cubicBezTo>
                    <a:pt x="1701" y="575"/>
                    <a:pt x="1698" y="568"/>
                    <a:pt x="1696" y="562"/>
                  </a:cubicBezTo>
                  <a:cubicBezTo>
                    <a:pt x="1695" y="559"/>
                    <a:pt x="1691" y="558"/>
                    <a:pt x="1689" y="559"/>
                  </a:cubicBezTo>
                  <a:cubicBezTo>
                    <a:pt x="1686" y="560"/>
                    <a:pt x="1684" y="563"/>
                    <a:pt x="1685" y="566"/>
                  </a:cubicBezTo>
                  <a:close/>
                  <a:moveTo>
                    <a:pt x="1670" y="528"/>
                  </a:moveTo>
                  <a:cubicBezTo>
                    <a:pt x="1673" y="534"/>
                    <a:pt x="1675" y="541"/>
                    <a:pt x="1678" y="547"/>
                  </a:cubicBezTo>
                  <a:cubicBezTo>
                    <a:pt x="1679" y="550"/>
                    <a:pt x="1682" y="551"/>
                    <a:pt x="1685" y="550"/>
                  </a:cubicBezTo>
                  <a:cubicBezTo>
                    <a:pt x="1688" y="549"/>
                    <a:pt x="1689" y="546"/>
                    <a:pt x="1688" y="543"/>
                  </a:cubicBezTo>
                  <a:cubicBezTo>
                    <a:pt x="1685" y="536"/>
                    <a:pt x="1683" y="530"/>
                    <a:pt x="1680" y="524"/>
                  </a:cubicBezTo>
                  <a:cubicBezTo>
                    <a:pt x="1679" y="521"/>
                    <a:pt x="1675" y="520"/>
                    <a:pt x="1673" y="521"/>
                  </a:cubicBezTo>
                  <a:cubicBezTo>
                    <a:pt x="1670" y="522"/>
                    <a:pt x="1669" y="525"/>
                    <a:pt x="1670" y="528"/>
                  </a:cubicBezTo>
                  <a:close/>
                  <a:moveTo>
                    <a:pt x="1652" y="491"/>
                  </a:moveTo>
                  <a:cubicBezTo>
                    <a:pt x="1656" y="497"/>
                    <a:pt x="1658" y="503"/>
                    <a:pt x="1661" y="510"/>
                  </a:cubicBezTo>
                  <a:cubicBezTo>
                    <a:pt x="1663" y="512"/>
                    <a:pt x="1666" y="514"/>
                    <a:pt x="1669" y="512"/>
                  </a:cubicBezTo>
                  <a:cubicBezTo>
                    <a:pt x="1671" y="511"/>
                    <a:pt x="1673" y="508"/>
                    <a:pt x="1671" y="505"/>
                  </a:cubicBezTo>
                  <a:cubicBezTo>
                    <a:pt x="1668" y="499"/>
                    <a:pt x="1665" y="492"/>
                    <a:pt x="1662" y="486"/>
                  </a:cubicBezTo>
                  <a:cubicBezTo>
                    <a:pt x="1661" y="484"/>
                    <a:pt x="1658" y="482"/>
                    <a:pt x="1655" y="484"/>
                  </a:cubicBezTo>
                  <a:cubicBezTo>
                    <a:pt x="1652" y="485"/>
                    <a:pt x="1651" y="488"/>
                    <a:pt x="1652" y="491"/>
                  </a:cubicBezTo>
                  <a:close/>
                  <a:moveTo>
                    <a:pt x="1633" y="455"/>
                  </a:moveTo>
                  <a:cubicBezTo>
                    <a:pt x="1637" y="461"/>
                    <a:pt x="1640" y="467"/>
                    <a:pt x="1643" y="473"/>
                  </a:cubicBezTo>
                  <a:cubicBezTo>
                    <a:pt x="1645" y="476"/>
                    <a:pt x="1648" y="477"/>
                    <a:pt x="1651" y="475"/>
                  </a:cubicBezTo>
                  <a:cubicBezTo>
                    <a:pt x="1653" y="474"/>
                    <a:pt x="1654" y="471"/>
                    <a:pt x="1653" y="468"/>
                  </a:cubicBezTo>
                  <a:cubicBezTo>
                    <a:pt x="1650" y="462"/>
                    <a:pt x="1646" y="456"/>
                    <a:pt x="1643" y="450"/>
                  </a:cubicBezTo>
                  <a:cubicBezTo>
                    <a:pt x="1642" y="447"/>
                    <a:pt x="1638" y="446"/>
                    <a:pt x="1635" y="448"/>
                  </a:cubicBezTo>
                  <a:cubicBezTo>
                    <a:pt x="1633" y="449"/>
                    <a:pt x="1632" y="452"/>
                    <a:pt x="1633" y="455"/>
                  </a:cubicBezTo>
                  <a:close/>
                  <a:moveTo>
                    <a:pt x="1613" y="420"/>
                  </a:moveTo>
                  <a:cubicBezTo>
                    <a:pt x="1616" y="426"/>
                    <a:pt x="1620" y="431"/>
                    <a:pt x="1623" y="437"/>
                  </a:cubicBezTo>
                  <a:cubicBezTo>
                    <a:pt x="1625" y="440"/>
                    <a:pt x="1628" y="441"/>
                    <a:pt x="1631" y="439"/>
                  </a:cubicBezTo>
                  <a:cubicBezTo>
                    <a:pt x="1633" y="438"/>
                    <a:pt x="1634" y="434"/>
                    <a:pt x="1633" y="432"/>
                  </a:cubicBezTo>
                  <a:cubicBezTo>
                    <a:pt x="1629" y="426"/>
                    <a:pt x="1626" y="420"/>
                    <a:pt x="1622" y="414"/>
                  </a:cubicBezTo>
                  <a:cubicBezTo>
                    <a:pt x="1620" y="411"/>
                    <a:pt x="1617" y="411"/>
                    <a:pt x="1614" y="412"/>
                  </a:cubicBezTo>
                  <a:cubicBezTo>
                    <a:pt x="1612" y="414"/>
                    <a:pt x="1611" y="417"/>
                    <a:pt x="1613" y="420"/>
                  </a:cubicBezTo>
                  <a:close/>
                  <a:moveTo>
                    <a:pt x="1590" y="386"/>
                  </a:moveTo>
                  <a:cubicBezTo>
                    <a:pt x="1594" y="391"/>
                    <a:pt x="1598" y="397"/>
                    <a:pt x="1602" y="403"/>
                  </a:cubicBezTo>
                  <a:cubicBezTo>
                    <a:pt x="1603" y="405"/>
                    <a:pt x="1607" y="406"/>
                    <a:pt x="1609" y="404"/>
                  </a:cubicBezTo>
                  <a:cubicBezTo>
                    <a:pt x="1612" y="403"/>
                    <a:pt x="1612" y="399"/>
                    <a:pt x="1611" y="397"/>
                  </a:cubicBezTo>
                  <a:cubicBezTo>
                    <a:pt x="1607" y="391"/>
                    <a:pt x="1603" y="385"/>
                    <a:pt x="1599" y="379"/>
                  </a:cubicBezTo>
                  <a:cubicBezTo>
                    <a:pt x="1597" y="377"/>
                    <a:pt x="1594" y="376"/>
                    <a:pt x="1592" y="378"/>
                  </a:cubicBezTo>
                  <a:cubicBezTo>
                    <a:pt x="1589" y="380"/>
                    <a:pt x="1588" y="383"/>
                    <a:pt x="1590" y="386"/>
                  </a:cubicBezTo>
                  <a:close/>
                  <a:moveTo>
                    <a:pt x="1566" y="353"/>
                  </a:moveTo>
                  <a:cubicBezTo>
                    <a:pt x="1570" y="358"/>
                    <a:pt x="1574" y="363"/>
                    <a:pt x="1578" y="369"/>
                  </a:cubicBezTo>
                  <a:cubicBezTo>
                    <a:pt x="1580" y="371"/>
                    <a:pt x="1584" y="372"/>
                    <a:pt x="1586" y="370"/>
                  </a:cubicBezTo>
                  <a:cubicBezTo>
                    <a:pt x="1588" y="368"/>
                    <a:pt x="1589" y="365"/>
                    <a:pt x="1587" y="362"/>
                  </a:cubicBezTo>
                  <a:cubicBezTo>
                    <a:pt x="1583" y="357"/>
                    <a:pt x="1579" y="351"/>
                    <a:pt x="1575" y="346"/>
                  </a:cubicBezTo>
                  <a:cubicBezTo>
                    <a:pt x="1573" y="343"/>
                    <a:pt x="1570" y="343"/>
                    <a:pt x="1567" y="345"/>
                  </a:cubicBezTo>
                  <a:cubicBezTo>
                    <a:pt x="1565" y="347"/>
                    <a:pt x="1564" y="350"/>
                    <a:pt x="1566" y="353"/>
                  </a:cubicBezTo>
                  <a:close/>
                  <a:moveTo>
                    <a:pt x="1540" y="321"/>
                  </a:moveTo>
                  <a:cubicBezTo>
                    <a:pt x="1545" y="326"/>
                    <a:pt x="1549" y="331"/>
                    <a:pt x="1553" y="336"/>
                  </a:cubicBezTo>
                  <a:cubicBezTo>
                    <a:pt x="1555" y="339"/>
                    <a:pt x="1559" y="339"/>
                    <a:pt x="1561" y="337"/>
                  </a:cubicBezTo>
                  <a:cubicBezTo>
                    <a:pt x="1564" y="335"/>
                    <a:pt x="1564" y="332"/>
                    <a:pt x="1562" y="329"/>
                  </a:cubicBezTo>
                  <a:cubicBezTo>
                    <a:pt x="1558" y="324"/>
                    <a:pt x="1553" y="319"/>
                    <a:pt x="1549" y="313"/>
                  </a:cubicBezTo>
                  <a:cubicBezTo>
                    <a:pt x="1547" y="311"/>
                    <a:pt x="1543" y="311"/>
                    <a:pt x="1541" y="313"/>
                  </a:cubicBezTo>
                  <a:cubicBezTo>
                    <a:pt x="1539" y="315"/>
                    <a:pt x="1538" y="318"/>
                    <a:pt x="1540" y="321"/>
                  </a:cubicBezTo>
                  <a:close/>
                  <a:moveTo>
                    <a:pt x="1513" y="290"/>
                  </a:moveTo>
                  <a:cubicBezTo>
                    <a:pt x="1518" y="295"/>
                    <a:pt x="1523" y="300"/>
                    <a:pt x="1527" y="305"/>
                  </a:cubicBezTo>
                  <a:cubicBezTo>
                    <a:pt x="1529" y="307"/>
                    <a:pt x="1533" y="308"/>
                    <a:pt x="1535" y="306"/>
                  </a:cubicBezTo>
                  <a:cubicBezTo>
                    <a:pt x="1537" y="303"/>
                    <a:pt x="1537" y="300"/>
                    <a:pt x="1535" y="298"/>
                  </a:cubicBezTo>
                  <a:cubicBezTo>
                    <a:pt x="1531" y="293"/>
                    <a:pt x="1526" y="287"/>
                    <a:pt x="1521" y="282"/>
                  </a:cubicBezTo>
                  <a:cubicBezTo>
                    <a:pt x="1519" y="280"/>
                    <a:pt x="1516" y="280"/>
                    <a:pt x="1514" y="282"/>
                  </a:cubicBezTo>
                  <a:cubicBezTo>
                    <a:pt x="1511" y="284"/>
                    <a:pt x="1511" y="288"/>
                    <a:pt x="1513" y="290"/>
                  </a:cubicBezTo>
                  <a:close/>
                  <a:moveTo>
                    <a:pt x="1485" y="260"/>
                  </a:moveTo>
                  <a:cubicBezTo>
                    <a:pt x="1490" y="265"/>
                    <a:pt x="1495" y="270"/>
                    <a:pt x="1499" y="275"/>
                  </a:cubicBezTo>
                  <a:cubicBezTo>
                    <a:pt x="1501" y="277"/>
                    <a:pt x="1505" y="277"/>
                    <a:pt x="1507" y="275"/>
                  </a:cubicBezTo>
                  <a:cubicBezTo>
                    <a:pt x="1509" y="273"/>
                    <a:pt x="1509" y="269"/>
                    <a:pt x="1507" y="267"/>
                  </a:cubicBezTo>
                  <a:cubicBezTo>
                    <a:pt x="1502" y="262"/>
                    <a:pt x="1498" y="257"/>
                    <a:pt x="1493" y="253"/>
                  </a:cubicBezTo>
                  <a:cubicBezTo>
                    <a:pt x="1490" y="250"/>
                    <a:pt x="1487" y="250"/>
                    <a:pt x="1485" y="253"/>
                  </a:cubicBezTo>
                  <a:cubicBezTo>
                    <a:pt x="1483" y="255"/>
                    <a:pt x="1483" y="258"/>
                    <a:pt x="1485" y="260"/>
                  </a:cubicBezTo>
                  <a:close/>
                  <a:moveTo>
                    <a:pt x="1455" y="232"/>
                  </a:moveTo>
                  <a:cubicBezTo>
                    <a:pt x="1460" y="237"/>
                    <a:pt x="1465" y="241"/>
                    <a:pt x="1470" y="246"/>
                  </a:cubicBezTo>
                  <a:cubicBezTo>
                    <a:pt x="1472" y="248"/>
                    <a:pt x="1476" y="248"/>
                    <a:pt x="1478" y="246"/>
                  </a:cubicBezTo>
                  <a:cubicBezTo>
                    <a:pt x="1480" y="244"/>
                    <a:pt x="1480" y="240"/>
                    <a:pt x="1478" y="238"/>
                  </a:cubicBezTo>
                  <a:cubicBezTo>
                    <a:pt x="1473" y="233"/>
                    <a:pt x="1468" y="229"/>
                    <a:pt x="1462" y="224"/>
                  </a:cubicBezTo>
                  <a:cubicBezTo>
                    <a:pt x="1460" y="222"/>
                    <a:pt x="1457" y="222"/>
                    <a:pt x="1455" y="224"/>
                  </a:cubicBezTo>
                  <a:cubicBezTo>
                    <a:pt x="1453" y="227"/>
                    <a:pt x="1453" y="230"/>
                    <a:pt x="1455" y="232"/>
                  </a:cubicBezTo>
                  <a:close/>
                  <a:moveTo>
                    <a:pt x="1424" y="206"/>
                  </a:moveTo>
                  <a:cubicBezTo>
                    <a:pt x="1429" y="210"/>
                    <a:pt x="1434" y="214"/>
                    <a:pt x="1440" y="219"/>
                  </a:cubicBezTo>
                  <a:cubicBezTo>
                    <a:pt x="1442" y="221"/>
                    <a:pt x="1445" y="220"/>
                    <a:pt x="1447" y="218"/>
                  </a:cubicBezTo>
                  <a:cubicBezTo>
                    <a:pt x="1449" y="216"/>
                    <a:pt x="1449" y="212"/>
                    <a:pt x="1447" y="210"/>
                  </a:cubicBezTo>
                  <a:cubicBezTo>
                    <a:pt x="1441" y="206"/>
                    <a:pt x="1436" y="201"/>
                    <a:pt x="1431" y="197"/>
                  </a:cubicBezTo>
                  <a:cubicBezTo>
                    <a:pt x="1428" y="195"/>
                    <a:pt x="1425" y="196"/>
                    <a:pt x="1423" y="198"/>
                  </a:cubicBezTo>
                  <a:cubicBezTo>
                    <a:pt x="1421" y="200"/>
                    <a:pt x="1421" y="204"/>
                    <a:pt x="1424" y="206"/>
                  </a:cubicBezTo>
                  <a:close/>
                  <a:moveTo>
                    <a:pt x="1391" y="180"/>
                  </a:moveTo>
                  <a:cubicBezTo>
                    <a:pt x="1397" y="185"/>
                    <a:pt x="1402" y="189"/>
                    <a:pt x="1408" y="193"/>
                  </a:cubicBezTo>
                  <a:cubicBezTo>
                    <a:pt x="1410" y="195"/>
                    <a:pt x="1414" y="194"/>
                    <a:pt x="1416" y="192"/>
                  </a:cubicBezTo>
                  <a:cubicBezTo>
                    <a:pt x="1417" y="189"/>
                    <a:pt x="1417" y="186"/>
                    <a:pt x="1415" y="184"/>
                  </a:cubicBezTo>
                  <a:cubicBezTo>
                    <a:pt x="1409" y="180"/>
                    <a:pt x="1404" y="176"/>
                    <a:pt x="1398" y="172"/>
                  </a:cubicBezTo>
                  <a:cubicBezTo>
                    <a:pt x="1396" y="170"/>
                    <a:pt x="1392" y="170"/>
                    <a:pt x="1390" y="173"/>
                  </a:cubicBezTo>
                  <a:cubicBezTo>
                    <a:pt x="1388" y="175"/>
                    <a:pt x="1389" y="179"/>
                    <a:pt x="1391" y="180"/>
                  </a:cubicBezTo>
                  <a:close/>
                  <a:moveTo>
                    <a:pt x="1358" y="157"/>
                  </a:moveTo>
                  <a:cubicBezTo>
                    <a:pt x="1364" y="161"/>
                    <a:pt x="1369" y="165"/>
                    <a:pt x="1375" y="168"/>
                  </a:cubicBezTo>
                  <a:cubicBezTo>
                    <a:pt x="1377" y="170"/>
                    <a:pt x="1381" y="170"/>
                    <a:pt x="1382" y="167"/>
                  </a:cubicBezTo>
                  <a:cubicBezTo>
                    <a:pt x="1384" y="165"/>
                    <a:pt x="1384" y="161"/>
                    <a:pt x="1381" y="159"/>
                  </a:cubicBezTo>
                  <a:cubicBezTo>
                    <a:pt x="1375" y="155"/>
                    <a:pt x="1370" y="152"/>
                    <a:pt x="1364" y="148"/>
                  </a:cubicBezTo>
                  <a:cubicBezTo>
                    <a:pt x="1361" y="146"/>
                    <a:pt x="1358" y="147"/>
                    <a:pt x="1356" y="149"/>
                  </a:cubicBezTo>
                  <a:cubicBezTo>
                    <a:pt x="1355" y="152"/>
                    <a:pt x="1355" y="155"/>
                    <a:pt x="1358" y="157"/>
                  </a:cubicBezTo>
                  <a:close/>
                  <a:moveTo>
                    <a:pt x="1323" y="135"/>
                  </a:moveTo>
                  <a:cubicBezTo>
                    <a:pt x="1329" y="138"/>
                    <a:pt x="1335" y="142"/>
                    <a:pt x="1341" y="146"/>
                  </a:cubicBezTo>
                  <a:cubicBezTo>
                    <a:pt x="1343" y="147"/>
                    <a:pt x="1347" y="147"/>
                    <a:pt x="1348" y="144"/>
                  </a:cubicBezTo>
                  <a:cubicBezTo>
                    <a:pt x="1350" y="141"/>
                    <a:pt x="1349" y="138"/>
                    <a:pt x="1347" y="136"/>
                  </a:cubicBezTo>
                  <a:cubicBezTo>
                    <a:pt x="1341" y="133"/>
                    <a:pt x="1335" y="129"/>
                    <a:pt x="1329" y="125"/>
                  </a:cubicBezTo>
                  <a:cubicBezTo>
                    <a:pt x="1326" y="124"/>
                    <a:pt x="1323" y="125"/>
                    <a:pt x="1321" y="127"/>
                  </a:cubicBezTo>
                  <a:cubicBezTo>
                    <a:pt x="1320" y="130"/>
                    <a:pt x="1321" y="133"/>
                    <a:pt x="1323" y="135"/>
                  </a:cubicBezTo>
                  <a:close/>
                  <a:moveTo>
                    <a:pt x="1288" y="115"/>
                  </a:moveTo>
                  <a:cubicBezTo>
                    <a:pt x="1294" y="118"/>
                    <a:pt x="1300" y="121"/>
                    <a:pt x="1306" y="124"/>
                  </a:cubicBezTo>
                  <a:cubicBezTo>
                    <a:pt x="1308" y="126"/>
                    <a:pt x="1312" y="125"/>
                    <a:pt x="1313" y="122"/>
                  </a:cubicBezTo>
                  <a:cubicBezTo>
                    <a:pt x="1315" y="120"/>
                    <a:pt x="1314" y="116"/>
                    <a:pt x="1311" y="115"/>
                  </a:cubicBezTo>
                  <a:cubicBezTo>
                    <a:pt x="1305" y="111"/>
                    <a:pt x="1299" y="108"/>
                    <a:pt x="1293" y="105"/>
                  </a:cubicBezTo>
                  <a:cubicBezTo>
                    <a:pt x="1290" y="103"/>
                    <a:pt x="1287" y="104"/>
                    <a:pt x="1285" y="107"/>
                  </a:cubicBezTo>
                  <a:cubicBezTo>
                    <a:pt x="1284" y="110"/>
                    <a:pt x="1285" y="113"/>
                    <a:pt x="1288" y="115"/>
                  </a:cubicBezTo>
                  <a:close/>
                  <a:moveTo>
                    <a:pt x="1251" y="96"/>
                  </a:moveTo>
                  <a:cubicBezTo>
                    <a:pt x="1257" y="99"/>
                    <a:pt x="1263" y="102"/>
                    <a:pt x="1269" y="105"/>
                  </a:cubicBezTo>
                  <a:cubicBezTo>
                    <a:pt x="1272" y="106"/>
                    <a:pt x="1275" y="105"/>
                    <a:pt x="1277" y="103"/>
                  </a:cubicBezTo>
                  <a:cubicBezTo>
                    <a:pt x="1278" y="100"/>
                    <a:pt x="1277" y="97"/>
                    <a:pt x="1274" y="95"/>
                  </a:cubicBezTo>
                  <a:cubicBezTo>
                    <a:pt x="1268" y="92"/>
                    <a:pt x="1262" y="89"/>
                    <a:pt x="1256" y="86"/>
                  </a:cubicBezTo>
                  <a:cubicBezTo>
                    <a:pt x="1253" y="85"/>
                    <a:pt x="1250" y="86"/>
                    <a:pt x="1248" y="89"/>
                  </a:cubicBezTo>
                  <a:cubicBezTo>
                    <a:pt x="1247" y="91"/>
                    <a:pt x="1248" y="95"/>
                    <a:pt x="1251" y="96"/>
                  </a:cubicBezTo>
                  <a:close/>
                  <a:moveTo>
                    <a:pt x="1213" y="79"/>
                  </a:moveTo>
                  <a:cubicBezTo>
                    <a:pt x="1220" y="82"/>
                    <a:pt x="1226" y="84"/>
                    <a:pt x="1232" y="87"/>
                  </a:cubicBezTo>
                  <a:cubicBezTo>
                    <a:pt x="1235" y="88"/>
                    <a:pt x="1238" y="87"/>
                    <a:pt x="1240" y="84"/>
                  </a:cubicBezTo>
                  <a:cubicBezTo>
                    <a:pt x="1241" y="82"/>
                    <a:pt x="1240" y="78"/>
                    <a:pt x="1237" y="77"/>
                  </a:cubicBezTo>
                  <a:cubicBezTo>
                    <a:pt x="1231" y="74"/>
                    <a:pt x="1224" y="72"/>
                    <a:pt x="1218" y="69"/>
                  </a:cubicBezTo>
                  <a:cubicBezTo>
                    <a:pt x="1215" y="68"/>
                    <a:pt x="1212" y="69"/>
                    <a:pt x="1211" y="72"/>
                  </a:cubicBezTo>
                  <a:cubicBezTo>
                    <a:pt x="1209" y="75"/>
                    <a:pt x="1211" y="78"/>
                    <a:pt x="1213" y="79"/>
                  </a:cubicBezTo>
                  <a:close/>
                  <a:moveTo>
                    <a:pt x="1175" y="64"/>
                  </a:moveTo>
                  <a:cubicBezTo>
                    <a:pt x="1182" y="66"/>
                    <a:pt x="1188" y="69"/>
                    <a:pt x="1194" y="71"/>
                  </a:cubicBezTo>
                  <a:cubicBezTo>
                    <a:pt x="1197" y="72"/>
                    <a:pt x="1201" y="71"/>
                    <a:pt x="1202" y="68"/>
                  </a:cubicBezTo>
                  <a:cubicBezTo>
                    <a:pt x="1203" y="65"/>
                    <a:pt x="1201" y="62"/>
                    <a:pt x="1199" y="61"/>
                  </a:cubicBezTo>
                  <a:cubicBezTo>
                    <a:pt x="1192" y="58"/>
                    <a:pt x="1186" y="56"/>
                    <a:pt x="1179" y="54"/>
                  </a:cubicBezTo>
                  <a:cubicBezTo>
                    <a:pt x="1176" y="53"/>
                    <a:pt x="1173" y="54"/>
                    <a:pt x="1172" y="57"/>
                  </a:cubicBezTo>
                  <a:cubicBezTo>
                    <a:pt x="1171" y="60"/>
                    <a:pt x="1172" y="63"/>
                    <a:pt x="1175" y="64"/>
                  </a:cubicBezTo>
                  <a:close/>
                  <a:moveTo>
                    <a:pt x="1136" y="51"/>
                  </a:moveTo>
                  <a:cubicBezTo>
                    <a:pt x="1143" y="53"/>
                    <a:pt x="1149" y="55"/>
                    <a:pt x="1156" y="57"/>
                  </a:cubicBezTo>
                  <a:cubicBezTo>
                    <a:pt x="1159" y="58"/>
                    <a:pt x="1162" y="57"/>
                    <a:pt x="1163" y="54"/>
                  </a:cubicBezTo>
                  <a:cubicBezTo>
                    <a:pt x="1164" y="51"/>
                    <a:pt x="1162" y="48"/>
                    <a:pt x="1159" y="47"/>
                  </a:cubicBezTo>
                  <a:cubicBezTo>
                    <a:pt x="1153" y="44"/>
                    <a:pt x="1146" y="42"/>
                    <a:pt x="1140" y="40"/>
                  </a:cubicBezTo>
                  <a:cubicBezTo>
                    <a:pt x="1137" y="39"/>
                    <a:pt x="1134" y="41"/>
                    <a:pt x="1133" y="44"/>
                  </a:cubicBezTo>
                  <a:cubicBezTo>
                    <a:pt x="1132" y="47"/>
                    <a:pt x="1133" y="50"/>
                    <a:pt x="1136" y="51"/>
                  </a:cubicBezTo>
                  <a:close/>
                  <a:moveTo>
                    <a:pt x="1097" y="39"/>
                  </a:moveTo>
                  <a:cubicBezTo>
                    <a:pt x="1104" y="41"/>
                    <a:pt x="1110" y="43"/>
                    <a:pt x="1117" y="45"/>
                  </a:cubicBezTo>
                  <a:cubicBezTo>
                    <a:pt x="1120" y="46"/>
                    <a:pt x="1123" y="44"/>
                    <a:pt x="1123" y="41"/>
                  </a:cubicBezTo>
                  <a:cubicBezTo>
                    <a:pt x="1124" y="38"/>
                    <a:pt x="1123" y="35"/>
                    <a:pt x="1120" y="34"/>
                  </a:cubicBezTo>
                  <a:cubicBezTo>
                    <a:pt x="1113" y="32"/>
                    <a:pt x="1106" y="30"/>
                    <a:pt x="1100" y="29"/>
                  </a:cubicBezTo>
                  <a:cubicBezTo>
                    <a:pt x="1097" y="28"/>
                    <a:pt x="1094" y="30"/>
                    <a:pt x="1093" y="33"/>
                  </a:cubicBezTo>
                  <a:cubicBezTo>
                    <a:pt x="1092" y="36"/>
                    <a:pt x="1094" y="39"/>
                    <a:pt x="1097" y="39"/>
                  </a:cubicBezTo>
                  <a:close/>
                  <a:moveTo>
                    <a:pt x="1057" y="30"/>
                  </a:moveTo>
                  <a:cubicBezTo>
                    <a:pt x="1064" y="31"/>
                    <a:pt x="1070" y="33"/>
                    <a:pt x="1077" y="34"/>
                  </a:cubicBezTo>
                  <a:cubicBezTo>
                    <a:pt x="1080" y="35"/>
                    <a:pt x="1083" y="33"/>
                    <a:pt x="1084" y="30"/>
                  </a:cubicBezTo>
                  <a:cubicBezTo>
                    <a:pt x="1084" y="27"/>
                    <a:pt x="1083" y="24"/>
                    <a:pt x="1080" y="24"/>
                  </a:cubicBezTo>
                  <a:cubicBezTo>
                    <a:pt x="1073" y="22"/>
                    <a:pt x="1066" y="21"/>
                    <a:pt x="1059" y="19"/>
                  </a:cubicBezTo>
                  <a:cubicBezTo>
                    <a:pt x="1056" y="18"/>
                    <a:pt x="1053" y="20"/>
                    <a:pt x="1053" y="23"/>
                  </a:cubicBezTo>
                  <a:cubicBezTo>
                    <a:pt x="1052" y="26"/>
                    <a:pt x="1054" y="29"/>
                    <a:pt x="1057" y="30"/>
                  </a:cubicBezTo>
                  <a:close/>
                  <a:moveTo>
                    <a:pt x="1017" y="22"/>
                  </a:moveTo>
                  <a:cubicBezTo>
                    <a:pt x="1023" y="23"/>
                    <a:pt x="1030" y="25"/>
                    <a:pt x="1037" y="26"/>
                  </a:cubicBezTo>
                  <a:cubicBezTo>
                    <a:pt x="1040" y="26"/>
                    <a:pt x="1043" y="25"/>
                    <a:pt x="1043" y="22"/>
                  </a:cubicBezTo>
                  <a:cubicBezTo>
                    <a:pt x="1044" y="19"/>
                    <a:pt x="1042" y="16"/>
                    <a:pt x="1039" y="15"/>
                  </a:cubicBezTo>
                  <a:cubicBezTo>
                    <a:pt x="1032" y="14"/>
                    <a:pt x="1025" y="13"/>
                    <a:pt x="1018" y="12"/>
                  </a:cubicBezTo>
                  <a:cubicBezTo>
                    <a:pt x="1015" y="11"/>
                    <a:pt x="1013" y="13"/>
                    <a:pt x="1012" y="16"/>
                  </a:cubicBezTo>
                  <a:cubicBezTo>
                    <a:pt x="1012" y="19"/>
                    <a:pt x="1014" y="22"/>
                    <a:pt x="1017" y="22"/>
                  </a:cubicBezTo>
                  <a:close/>
                  <a:moveTo>
                    <a:pt x="976" y="17"/>
                  </a:moveTo>
                  <a:cubicBezTo>
                    <a:pt x="983" y="18"/>
                    <a:pt x="990" y="18"/>
                    <a:pt x="996" y="19"/>
                  </a:cubicBezTo>
                  <a:cubicBezTo>
                    <a:pt x="999" y="20"/>
                    <a:pt x="1002" y="18"/>
                    <a:pt x="1003" y="15"/>
                  </a:cubicBezTo>
                  <a:cubicBezTo>
                    <a:pt x="1003" y="12"/>
                    <a:pt x="1001" y="9"/>
                    <a:pt x="998" y="8"/>
                  </a:cubicBezTo>
                  <a:cubicBezTo>
                    <a:pt x="991" y="7"/>
                    <a:pt x="984" y="7"/>
                    <a:pt x="977" y="6"/>
                  </a:cubicBezTo>
                  <a:cubicBezTo>
                    <a:pt x="974" y="5"/>
                    <a:pt x="972" y="8"/>
                    <a:pt x="971" y="11"/>
                  </a:cubicBezTo>
                  <a:cubicBezTo>
                    <a:pt x="971" y="14"/>
                    <a:pt x="973" y="16"/>
                    <a:pt x="976" y="17"/>
                  </a:cubicBezTo>
                  <a:close/>
                  <a:moveTo>
                    <a:pt x="935" y="13"/>
                  </a:moveTo>
                  <a:cubicBezTo>
                    <a:pt x="942" y="14"/>
                    <a:pt x="949" y="14"/>
                    <a:pt x="956" y="15"/>
                  </a:cubicBezTo>
                  <a:cubicBezTo>
                    <a:pt x="959" y="15"/>
                    <a:pt x="961" y="13"/>
                    <a:pt x="962" y="10"/>
                  </a:cubicBezTo>
                  <a:cubicBezTo>
                    <a:pt x="962" y="7"/>
                    <a:pt x="960" y="4"/>
                    <a:pt x="957" y="4"/>
                  </a:cubicBezTo>
                  <a:cubicBezTo>
                    <a:pt x="950" y="3"/>
                    <a:pt x="943" y="3"/>
                    <a:pt x="936" y="2"/>
                  </a:cubicBezTo>
                  <a:cubicBezTo>
                    <a:pt x="933" y="2"/>
                    <a:pt x="930" y="4"/>
                    <a:pt x="930" y="7"/>
                  </a:cubicBezTo>
                  <a:cubicBezTo>
                    <a:pt x="930" y="10"/>
                    <a:pt x="932" y="13"/>
                    <a:pt x="935" y="13"/>
                  </a:cubicBezTo>
                  <a:close/>
                  <a:moveTo>
                    <a:pt x="894" y="11"/>
                  </a:moveTo>
                  <a:cubicBezTo>
                    <a:pt x="901" y="11"/>
                    <a:pt x="908" y="12"/>
                    <a:pt x="915" y="12"/>
                  </a:cubicBezTo>
                  <a:cubicBezTo>
                    <a:pt x="918" y="12"/>
                    <a:pt x="920" y="10"/>
                    <a:pt x="921" y="7"/>
                  </a:cubicBezTo>
                  <a:cubicBezTo>
                    <a:pt x="921" y="4"/>
                    <a:pt x="918" y="1"/>
                    <a:pt x="915" y="1"/>
                  </a:cubicBezTo>
                  <a:cubicBezTo>
                    <a:pt x="908" y="1"/>
                    <a:pt x="901" y="0"/>
                    <a:pt x="895" y="0"/>
                  </a:cubicBezTo>
                  <a:cubicBezTo>
                    <a:pt x="892" y="0"/>
                    <a:pt x="889" y="3"/>
                    <a:pt x="889" y="6"/>
                  </a:cubicBezTo>
                  <a:cubicBezTo>
                    <a:pt x="889" y="9"/>
                    <a:pt x="891" y="11"/>
                    <a:pt x="894" y="11"/>
                  </a:cubicBezTo>
                  <a:close/>
                  <a:moveTo>
                    <a:pt x="853" y="12"/>
                  </a:moveTo>
                  <a:cubicBezTo>
                    <a:pt x="860" y="11"/>
                    <a:pt x="867" y="11"/>
                    <a:pt x="874" y="11"/>
                  </a:cubicBezTo>
                  <a:cubicBezTo>
                    <a:pt x="877" y="11"/>
                    <a:pt x="879" y="9"/>
                    <a:pt x="879" y="6"/>
                  </a:cubicBezTo>
                  <a:cubicBezTo>
                    <a:pt x="879" y="3"/>
                    <a:pt x="877" y="0"/>
                    <a:pt x="874" y="0"/>
                  </a:cubicBezTo>
                  <a:cubicBezTo>
                    <a:pt x="867" y="0"/>
                    <a:pt x="860" y="0"/>
                    <a:pt x="853" y="0"/>
                  </a:cubicBezTo>
                  <a:cubicBezTo>
                    <a:pt x="850" y="1"/>
                    <a:pt x="848" y="3"/>
                    <a:pt x="848" y="6"/>
                  </a:cubicBezTo>
                  <a:cubicBezTo>
                    <a:pt x="848" y="9"/>
                    <a:pt x="850" y="12"/>
                    <a:pt x="853" y="12"/>
                  </a:cubicBezTo>
                  <a:close/>
                  <a:moveTo>
                    <a:pt x="812" y="14"/>
                  </a:moveTo>
                  <a:cubicBezTo>
                    <a:pt x="819" y="13"/>
                    <a:pt x="826" y="13"/>
                    <a:pt x="833" y="12"/>
                  </a:cubicBezTo>
                  <a:cubicBezTo>
                    <a:pt x="836" y="12"/>
                    <a:pt x="838" y="10"/>
                    <a:pt x="838" y="7"/>
                  </a:cubicBezTo>
                  <a:cubicBezTo>
                    <a:pt x="838" y="3"/>
                    <a:pt x="835" y="1"/>
                    <a:pt x="832" y="1"/>
                  </a:cubicBezTo>
                  <a:cubicBezTo>
                    <a:pt x="825" y="2"/>
                    <a:pt x="818" y="2"/>
                    <a:pt x="812" y="3"/>
                  </a:cubicBezTo>
                  <a:cubicBezTo>
                    <a:pt x="809" y="3"/>
                    <a:pt x="806" y="5"/>
                    <a:pt x="807" y="8"/>
                  </a:cubicBezTo>
                  <a:cubicBezTo>
                    <a:pt x="807" y="11"/>
                    <a:pt x="809" y="14"/>
                    <a:pt x="812" y="14"/>
                  </a:cubicBezTo>
                  <a:close/>
                  <a:moveTo>
                    <a:pt x="772" y="18"/>
                  </a:moveTo>
                  <a:cubicBezTo>
                    <a:pt x="778" y="17"/>
                    <a:pt x="785" y="16"/>
                    <a:pt x="792" y="15"/>
                  </a:cubicBezTo>
                  <a:cubicBezTo>
                    <a:pt x="795" y="15"/>
                    <a:pt x="797" y="12"/>
                    <a:pt x="797" y="9"/>
                  </a:cubicBezTo>
                  <a:cubicBezTo>
                    <a:pt x="797" y="6"/>
                    <a:pt x="794" y="4"/>
                    <a:pt x="791" y="4"/>
                  </a:cubicBezTo>
                  <a:cubicBezTo>
                    <a:pt x="784" y="5"/>
                    <a:pt x="777" y="6"/>
                    <a:pt x="770" y="7"/>
                  </a:cubicBezTo>
                  <a:cubicBezTo>
                    <a:pt x="767" y="7"/>
                    <a:pt x="765" y="10"/>
                    <a:pt x="765" y="13"/>
                  </a:cubicBezTo>
                  <a:cubicBezTo>
                    <a:pt x="766" y="16"/>
                    <a:pt x="769" y="18"/>
                    <a:pt x="772" y="18"/>
                  </a:cubicBezTo>
                  <a:close/>
                  <a:moveTo>
                    <a:pt x="731" y="23"/>
                  </a:moveTo>
                  <a:cubicBezTo>
                    <a:pt x="738" y="22"/>
                    <a:pt x="745" y="21"/>
                    <a:pt x="751" y="20"/>
                  </a:cubicBezTo>
                  <a:cubicBezTo>
                    <a:pt x="754" y="20"/>
                    <a:pt x="756" y="17"/>
                    <a:pt x="756" y="14"/>
                  </a:cubicBezTo>
                  <a:cubicBezTo>
                    <a:pt x="756" y="11"/>
                    <a:pt x="753" y="9"/>
                    <a:pt x="750" y="9"/>
                  </a:cubicBezTo>
                  <a:cubicBezTo>
                    <a:pt x="743" y="10"/>
                    <a:pt x="736" y="11"/>
                    <a:pt x="729" y="13"/>
                  </a:cubicBezTo>
                  <a:cubicBezTo>
                    <a:pt x="726" y="13"/>
                    <a:pt x="724" y="16"/>
                    <a:pt x="725" y="19"/>
                  </a:cubicBezTo>
                  <a:cubicBezTo>
                    <a:pt x="725" y="22"/>
                    <a:pt x="728" y="24"/>
                    <a:pt x="731" y="23"/>
                  </a:cubicBezTo>
                  <a:close/>
                  <a:moveTo>
                    <a:pt x="691" y="31"/>
                  </a:moveTo>
                  <a:cubicBezTo>
                    <a:pt x="697" y="30"/>
                    <a:pt x="704" y="28"/>
                    <a:pt x="711" y="27"/>
                  </a:cubicBezTo>
                  <a:cubicBezTo>
                    <a:pt x="714" y="27"/>
                    <a:pt x="716" y="24"/>
                    <a:pt x="715" y="21"/>
                  </a:cubicBezTo>
                  <a:cubicBezTo>
                    <a:pt x="715" y="18"/>
                    <a:pt x="712" y="16"/>
                    <a:pt x="709" y="16"/>
                  </a:cubicBezTo>
                  <a:cubicBezTo>
                    <a:pt x="702" y="18"/>
                    <a:pt x="695" y="19"/>
                    <a:pt x="688" y="20"/>
                  </a:cubicBezTo>
                  <a:cubicBezTo>
                    <a:pt x="685" y="21"/>
                    <a:pt x="684" y="24"/>
                    <a:pt x="684" y="27"/>
                  </a:cubicBezTo>
                  <a:cubicBezTo>
                    <a:pt x="685" y="30"/>
                    <a:pt x="688" y="32"/>
                    <a:pt x="691" y="31"/>
                  </a:cubicBezTo>
                  <a:close/>
                  <a:moveTo>
                    <a:pt x="651" y="41"/>
                  </a:moveTo>
                  <a:cubicBezTo>
                    <a:pt x="658" y="39"/>
                    <a:pt x="664" y="37"/>
                    <a:pt x="671" y="36"/>
                  </a:cubicBezTo>
                  <a:cubicBezTo>
                    <a:pt x="674" y="35"/>
                    <a:pt x="676" y="32"/>
                    <a:pt x="675" y="29"/>
                  </a:cubicBezTo>
                  <a:cubicBezTo>
                    <a:pt x="674" y="26"/>
                    <a:pt x="671" y="24"/>
                    <a:pt x="668" y="25"/>
                  </a:cubicBezTo>
                  <a:cubicBezTo>
                    <a:pt x="662" y="27"/>
                    <a:pt x="655" y="29"/>
                    <a:pt x="648" y="30"/>
                  </a:cubicBezTo>
                  <a:cubicBezTo>
                    <a:pt x="645" y="31"/>
                    <a:pt x="643" y="34"/>
                    <a:pt x="644" y="37"/>
                  </a:cubicBezTo>
                  <a:cubicBezTo>
                    <a:pt x="645" y="40"/>
                    <a:pt x="648" y="42"/>
                    <a:pt x="651" y="41"/>
                  </a:cubicBezTo>
                  <a:close/>
                  <a:moveTo>
                    <a:pt x="612" y="53"/>
                  </a:moveTo>
                  <a:cubicBezTo>
                    <a:pt x="618" y="50"/>
                    <a:pt x="625" y="48"/>
                    <a:pt x="631" y="47"/>
                  </a:cubicBezTo>
                  <a:cubicBezTo>
                    <a:pt x="634" y="46"/>
                    <a:pt x="636" y="43"/>
                    <a:pt x="635" y="40"/>
                  </a:cubicBezTo>
                  <a:cubicBezTo>
                    <a:pt x="634" y="37"/>
                    <a:pt x="631" y="35"/>
                    <a:pt x="628" y="36"/>
                  </a:cubicBezTo>
                  <a:cubicBezTo>
                    <a:pt x="622" y="38"/>
                    <a:pt x="615" y="40"/>
                    <a:pt x="608" y="42"/>
                  </a:cubicBezTo>
                  <a:cubicBezTo>
                    <a:pt x="605" y="43"/>
                    <a:pt x="604" y="46"/>
                    <a:pt x="605" y="49"/>
                  </a:cubicBezTo>
                  <a:cubicBezTo>
                    <a:pt x="606" y="52"/>
                    <a:pt x="609" y="53"/>
                    <a:pt x="612" y="53"/>
                  </a:cubicBezTo>
                  <a:close/>
                  <a:moveTo>
                    <a:pt x="573" y="66"/>
                  </a:moveTo>
                  <a:cubicBezTo>
                    <a:pt x="579" y="64"/>
                    <a:pt x="586" y="61"/>
                    <a:pt x="592" y="59"/>
                  </a:cubicBezTo>
                  <a:cubicBezTo>
                    <a:pt x="595" y="58"/>
                    <a:pt x="597" y="55"/>
                    <a:pt x="596" y="52"/>
                  </a:cubicBezTo>
                  <a:cubicBezTo>
                    <a:pt x="595" y="49"/>
                    <a:pt x="592" y="48"/>
                    <a:pt x="589" y="49"/>
                  </a:cubicBezTo>
                  <a:cubicBezTo>
                    <a:pt x="582" y="51"/>
                    <a:pt x="576" y="53"/>
                    <a:pt x="569" y="56"/>
                  </a:cubicBezTo>
                  <a:cubicBezTo>
                    <a:pt x="566" y="57"/>
                    <a:pt x="565" y="60"/>
                    <a:pt x="566" y="63"/>
                  </a:cubicBezTo>
                  <a:cubicBezTo>
                    <a:pt x="567" y="66"/>
                    <a:pt x="570" y="67"/>
                    <a:pt x="573" y="66"/>
                  </a:cubicBezTo>
                  <a:close/>
                  <a:moveTo>
                    <a:pt x="535" y="81"/>
                  </a:moveTo>
                  <a:cubicBezTo>
                    <a:pt x="541" y="79"/>
                    <a:pt x="548" y="76"/>
                    <a:pt x="554" y="73"/>
                  </a:cubicBezTo>
                  <a:cubicBezTo>
                    <a:pt x="557" y="72"/>
                    <a:pt x="558" y="69"/>
                    <a:pt x="557" y="66"/>
                  </a:cubicBezTo>
                  <a:cubicBezTo>
                    <a:pt x="556" y="63"/>
                    <a:pt x="553" y="62"/>
                    <a:pt x="550" y="63"/>
                  </a:cubicBezTo>
                  <a:cubicBezTo>
                    <a:pt x="543" y="66"/>
                    <a:pt x="537" y="68"/>
                    <a:pt x="531" y="71"/>
                  </a:cubicBezTo>
                  <a:cubicBezTo>
                    <a:pt x="528" y="72"/>
                    <a:pt x="527" y="76"/>
                    <a:pt x="528" y="78"/>
                  </a:cubicBezTo>
                  <a:cubicBezTo>
                    <a:pt x="529" y="81"/>
                    <a:pt x="532" y="83"/>
                    <a:pt x="535" y="81"/>
                  </a:cubicBezTo>
                  <a:close/>
                  <a:moveTo>
                    <a:pt x="498" y="98"/>
                  </a:moveTo>
                  <a:cubicBezTo>
                    <a:pt x="504" y="95"/>
                    <a:pt x="510" y="92"/>
                    <a:pt x="516" y="90"/>
                  </a:cubicBezTo>
                  <a:cubicBezTo>
                    <a:pt x="519" y="88"/>
                    <a:pt x="520" y="85"/>
                    <a:pt x="519" y="82"/>
                  </a:cubicBezTo>
                  <a:cubicBezTo>
                    <a:pt x="518" y="80"/>
                    <a:pt x="515" y="78"/>
                    <a:pt x="512" y="80"/>
                  </a:cubicBezTo>
                  <a:cubicBezTo>
                    <a:pt x="505" y="82"/>
                    <a:pt x="499" y="85"/>
                    <a:pt x="493" y="88"/>
                  </a:cubicBezTo>
                  <a:cubicBezTo>
                    <a:pt x="490" y="90"/>
                    <a:pt x="489" y="93"/>
                    <a:pt x="491" y="96"/>
                  </a:cubicBezTo>
                  <a:cubicBezTo>
                    <a:pt x="492" y="99"/>
                    <a:pt x="495" y="100"/>
                    <a:pt x="498" y="98"/>
                  </a:cubicBezTo>
                  <a:close/>
                  <a:moveTo>
                    <a:pt x="462" y="117"/>
                  </a:moveTo>
                  <a:cubicBezTo>
                    <a:pt x="468" y="114"/>
                    <a:pt x="474" y="111"/>
                    <a:pt x="480" y="108"/>
                  </a:cubicBezTo>
                  <a:cubicBezTo>
                    <a:pt x="482" y="106"/>
                    <a:pt x="483" y="103"/>
                    <a:pt x="482" y="100"/>
                  </a:cubicBezTo>
                  <a:cubicBezTo>
                    <a:pt x="481" y="97"/>
                    <a:pt x="477" y="96"/>
                    <a:pt x="475" y="98"/>
                  </a:cubicBezTo>
                  <a:cubicBezTo>
                    <a:pt x="468" y="101"/>
                    <a:pt x="462" y="104"/>
                    <a:pt x="456" y="107"/>
                  </a:cubicBezTo>
                  <a:cubicBezTo>
                    <a:pt x="454" y="109"/>
                    <a:pt x="453" y="112"/>
                    <a:pt x="454" y="115"/>
                  </a:cubicBezTo>
                  <a:cubicBezTo>
                    <a:pt x="456" y="118"/>
                    <a:pt x="459" y="119"/>
                    <a:pt x="462" y="117"/>
                  </a:cubicBezTo>
                  <a:close/>
                  <a:moveTo>
                    <a:pt x="426" y="138"/>
                  </a:moveTo>
                  <a:cubicBezTo>
                    <a:pt x="432" y="134"/>
                    <a:pt x="438" y="131"/>
                    <a:pt x="444" y="127"/>
                  </a:cubicBezTo>
                  <a:cubicBezTo>
                    <a:pt x="446" y="126"/>
                    <a:pt x="447" y="122"/>
                    <a:pt x="446" y="120"/>
                  </a:cubicBezTo>
                  <a:cubicBezTo>
                    <a:pt x="444" y="117"/>
                    <a:pt x="441" y="116"/>
                    <a:pt x="438" y="118"/>
                  </a:cubicBezTo>
                  <a:cubicBezTo>
                    <a:pt x="432" y="121"/>
                    <a:pt x="426" y="125"/>
                    <a:pt x="420" y="128"/>
                  </a:cubicBezTo>
                  <a:cubicBezTo>
                    <a:pt x="418" y="130"/>
                    <a:pt x="417" y="133"/>
                    <a:pt x="419" y="136"/>
                  </a:cubicBezTo>
                  <a:cubicBezTo>
                    <a:pt x="420" y="138"/>
                    <a:pt x="424" y="139"/>
                    <a:pt x="426" y="138"/>
                  </a:cubicBezTo>
                  <a:close/>
                  <a:moveTo>
                    <a:pt x="392" y="160"/>
                  </a:moveTo>
                  <a:cubicBezTo>
                    <a:pt x="397" y="156"/>
                    <a:pt x="403" y="152"/>
                    <a:pt x="409" y="148"/>
                  </a:cubicBezTo>
                  <a:cubicBezTo>
                    <a:pt x="411" y="147"/>
                    <a:pt x="412" y="143"/>
                    <a:pt x="410" y="141"/>
                  </a:cubicBezTo>
                  <a:cubicBezTo>
                    <a:pt x="409" y="138"/>
                    <a:pt x="405" y="138"/>
                    <a:pt x="403" y="139"/>
                  </a:cubicBezTo>
                  <a:cubicBezTo>
                    <a:pt x="397" y="143"/>
                    <a:pt x="391" y="147"/>
                    <a:pt x="386" y="151"/>
                  </a:cubicBezTo>
                  <a:cubicBezTo>
                    <a:pt x="383" y="152"/>
                    <a:pt x="382" y="156"/>
                    <a:pt x="384" y="158"/>
                  </a:cubicBezTo>
                  <a:cubicBezTo>
                    <a:pt x="386" y="161"/>
                    <a:pt x="389" y="161"/>
                    <a:pt x="392" y="160"/>
                  </a:cubicBezTo>
                  <a:close/>
                  <a:moveTo>
                    <a:pt x="358" y="183"/>
                  </a:moveTo>
                  <a:cubicBezTo>
                    <a:pt x="364" y="179"/>
                    <a:pt x="369" y="175"/>
                    <a:pt x="375" y="171"/>
                  </a:cubicBezTo>
                  <a:cubicBezTo>
                    <a:pt x="377" y="170"/>
                    <a:pt x="378" y="166"/>
                    <a:pt x="376" y="164"/>
                  </a:cubicBezTo>
                  <a:cubicBezTo>
                    <a:pt x="374" y="161"/>
                    <a:pt x="371" y="161"/>
                    <a:pt x="369" y="162"/>
                  </a:cubicBezTo>
                  <a:cubicBezTo>
                    <a:pt x="363" y="166"/>
                    <a:pt x="357" y="171"/>
                    <a:pt x="352" y="175"/>
                  </a:cubicBezTo>
                  <a:cubicBezTo>
                    <a:pt x="349" y="176"/>
                    <a:pt x="349" y="180"/>
                    <a:pt x="351" y="182"/>
                  </a:cubicBezTo>
                  <a:cubicBezTo>
                    <a:pt x="353" y="185"/>
                    <a:pt x="356" y="185"/>
                    <a:pt x="358" y="183"/>
                  </a:cubicBezTo>
                  <a:close/>
                  <a:moveTo>
                    <a:pt x="326" y="209"/>
                  </a:moveTo>
                  <a:cubicBezTo>
                    <a:pt x="331" y="204"/>
                    <a:pt x="337" y="200"/>
                    <a:pt x="342" y="196"/>
                  </a:cubicBezTo>
                  <a:cubicBezTo>
                    <a:pt x="345" y="194"/>
                    <a:pt x="345" y="191"/>
                    <a:pt x="343" y="188"/>
                  </a:cubicBezTo>
                  <a:cubicBezTo>
                    <a:pt x="341" y="186"/>
                    <a:pt x="338" y="185"/>
                    <a:pt x="335" y="187"/>
                  </a:cubicBezTo>
                  <a:cubicBezTo>
                    <a:pt x="330" y="192"/>
                    <a:pt x="325" y="196"/>
                    <a:pt x="319" y="200"/>
                  </a:cubicBezTo>
                  <a:cubicBezTo>
                    <a:pt x="317" y="202"/>
                    <a:pt x="317" y="206"/>
                    <a:pt x="318" y="208"/>
                  </a:cubicBezTo>
                  <a:cubicBezTo>
                    <a:pt x="320" y="210"/>
                    <a:pt x="324" y="211"/>
                    <a:pt x="326" y="209"/>
                  </a:cubicBezTo>
                  <a:close/>
                  <a:moveTo>
                    <a:pt x="295" y="236"/>
                  </a:moveTo>
                  <a:cubicBezTo>
                    <a:pt x="300" y="231"/>
                    <a:pt x="305" y="226"/>
                    <a:pt x="311" y="222"/>
                  </a:cubicBezTo>
                  <a:cubicBezTo>
                    <a:pt x="313" y="220"/>
                    <a:pt x="313" y="217"/>
                    <a:pt x="311" y="214"/>
                  </a:cubicBezTo>
                  <a:cubicBezTo>
                    <a:pt x="309" y="212"/>
                    <a:pt x="306" y="212"/>
                    <a:pt x="303" y="214"/>
                  </a:cubicBezTo>
                  <a:cubicBezTo>
                    <a:pt x="298" y="218"/>
                    <a:pt x="293" y="223"/>
                    <a:pt x="288" y="227"/>
                  </a:cubicBezTo>
                  <a:cubicBezTo>
                    <a:pt x="286" y="229"/>
                    <a:pt x="285" y="233"/>
                    <a:pt x="287" y="235"/>
                  </a:cubicBezTo>
                  <a:cubicBezTo>
                    <a:pt x="290" y="237"/>
                    <a:pt x="293" y="238"/>
                    <a:pt x="295" y="236"/>
                  </a:cubicBezTo>
                  <a:close/>
                  <a:moveTo>
                    <a:pt x="266" y="264"/>
                  </a:moveTo>
                  <a:cubicBezTo>
                    <a:pt x="270" y="259"/>
                    <a:pt x="275" y="254"/>
                    <a:pt x="280" y="250"/>
                  </a:cubicBezTo>
                  <a:cubicBezTo>
                    <a:pt x="282" y="247"/>
                    <a:pt x="283" y="244"/>
                    <a:pt x="280" y="242"/>
                  </a:cubicBezTo>
                  <a:cubicBezTo>
                    <a:pt x="278" y="240"/>
                    <a:pt x="275" y="239"/>
                    <a:pt x="273" y="242"/>
                  </a:cubicBezTo>
                  <a:cubicBezTo>
                    <a:pt x="268" y="246"/>
                    <a:pt x="263" y="251"/>
                    <a:pt x="258" y="256"/>
                  </a:cubicBezTo>
                  <a:cubicBezTo>
                    <a:pt x="256" y="258"/>
                    <a:pt x="256" y="262"/>
                    <a:pt x="258" y="264"/>
                  </a:cubicBezTo>
                  <a:cubicBezTo>
                    <a:pt x="260" y="266"/>
                    <a:pt x="263" y="266"/>
                    <a:pt x="266" y="264"/>
                  </a:cubicBezTo>
                  <a:close/>
                  <a:moveTo>
                    <a:pt x="237" y="293"/>
                  </a:moveTo>
                  <a:cubicBezTo>
                    <a:pt x="242" y="288"/>
                    <a:pt x="246" y="283"/>
                    <a:pt x="251" y="278"/>
                  </a:cubicBezTo>
                  <a:cubicBezTo>
                    <a:pt x="253" y="276"/>
                    <a:pt x="253" y="273"/>
                    <a:pt x="251" y="271"/>
                  </a:cubicBezTo>
                  <a:cubicBezTo>
                    <a:pt x="249" y="269"/>
                    <a:pt x="245" y="269"/>
                    <a:pt x="243" y="271"/>
                  </a:cubicBezTo>
                  <a:cubicBezTo>
                    <a:pt x="238" y="276"/>
                    <a:pt x="234" y="281"/>
                    <a:pt x="229" y="286"/>
                  </a:cubicBezTo>
                  <a:cubicBezTo>
                    <a:pt x="227" y="288"/>
                    <a:pt x="227" y="292"/>
                    <a:pt x="229" y="294"/>
                  </a:cubicBezTo>
                  <a:cubicBezTo>
                    <a:pt x="232" y="296"/>
                    <a:pt x="235" y="296"/>
                    <a:pt x="237" y="293"/>
                  </a:cubicBezTo>
                  <a:close/>
                  <a:moveTo>
                    <a:pt x="210" y="324"/>
                  </a:moveTo>
                  <a:cubicBezTo>
                    <a:pt x="215" y="319"/>
                    <a:pt x="219" y="314"/>
                    <a:pt x="224" y="309"/>
                  </a:cubicBezTo>
                  <a:cubicBezTo>
                    <a:pt x="226" y="306"/>
                    <a:pt x="225" y="303"/>
                    <a:pt x="223" y="301"/>
                  </a:cubicBezTo>
                  <a:cubicBezTo>
                    <a:pt x="221" y="299"/>
                    <a:pt x="217" y="299"/>
                    <a:pt x="215" y="302"/>
                  </a:cubicBezTo>
                  <a:cubicBezTo>
                    <a:pt x="211" y="307"/>
                    <a:pt x="206" y="312"/>
                    <a:pt x="202" y="317"/>
                  </a:cubicBezTo>
                  <a:cubicBezTo>
                    <a:pt x="200" y="320"/>
                    <a:pt x="200" y="323"/>
                    <a:pt x="203" y="325"/>
                  </a:cubicBezTo>
                  <a:cubicBezTo>
                    <a:pt x="205" y="327"/>
                    <a:pt x="208" y="327"/>
                    <a:pt x="210" y="324"/>
                  </a:cubicBezTo>
                  <a:close/>
                  <a:moveTo>
                    <a:pt x="185" y="357"/>
                  </a:moveTo>
                  <a:cubicBezTo>
                    <a:pt x="189" y="351"/>
                    <a:pt x="193" y="346"/>
                    <a:pt x="197" y="340"/>
                  </a:cubicBezTo>
                  <a:cubicBezTo>
                    <a:pt x="199" y="338"/>
                    <a:pt x="199" y="334"/>
                    <a:pt x="196" y="333"/>
                  </a:cubicBezTo>
                  <a:cubicBezTo>
                    <a:pt x="194" y="331"/>
                    <a:pt x="191" y="331"/>
                    <a:pt x="189" y="333"/>
                  </a:cubicBezTo>
                  <a:cubicBezTo>
                    <a:pt x="184" y="339"/>
                    <a:pt x="180" y="344"/>
                    <a:pt x="176" y="350"/>
                  </a:cubicBezTo>
                  <a:cubicBezTo>
                    <a:pt x="174" y="352"/>
                    <a:pt x="175" y="356"/>
                    <a:pt x="177" y="358"/>
                  </a:cubicBezTo>
                  <a:cubicBezTo>
                    <a:pt x="180" y="359"/>
                    <a:pt x="183" y="359"/>
                    <a:pt x="185" y="357"/>
                  </a:cubicBezTo>
                  <a:close/>
                  <a:moveTo>
                    <a:pt x="161" y="390"/>
                  </a:moveTo>
                  <a:cubicBezTo>
                    <a:pt x="165" y="384"/>
                    <a:pt x="169" y="379"/>
                    <a:pt x="173" y="373"/>
                  </a:cubicBezTo>
                  <a:cubicBezTo>
                    <a:pt x="174" y="371"/>
                    <a:pt x="174" y="367"/>
                    <a:pt x="171" y="365"/>
                  </a:cubicBezTo>
                  <a:cubicBezTo>
                    <a:pt x="169" y="364"/>
                    <a:pt x="165" y="364"/>
                    <a:pt x="164" y="367"/>
                  </a:cubicBezTo>
                  <a:cubicBezTo>
                    <a:pt x="160" y="372"/>
                    <a:pt x="156" y="378"/>
                    <a:pt x="152" y="384"/>
                  </a:cubicBezTo>
                  <a:cubicBezTo>
                    <a:pt x="150" y="386"/>
                    <a:pt x="151" y="390"/>
                    <a:pt x="153" y="391"/>
                  </a:cubicBezTo>
                  <a:cubicBezTo>
                    <a:pt x="156" y="393"/>
                    <a:pt x="159" y="392"/>
                    <a:pt x="161" y="390"/>
                  </a:cubicBezTo>
                  <a:close/>
                  <a:moveTo>
                    <a:pt x="139" y="424"/>
                  </a:moveTo>
                  <a:cubicBezTo>
                    <a:pt x="142" y="418"/>
                    <a:pt x="146" y="413"/>
                    <a:pt x="150" y="407"/>
                  </a:cubicBezTo>
                  <a:cubicBezTo>
                    <a:pt x="151" y="404"/>
                    <a:pt x="150" y="401"/>
                    <a:pt x="148" y="399"/>
                  </a:cubicBezTo>
                  <a:cubicBezTo>
                    <a:pt x="145" y="398"/>
                    <a:pt x="142" y="398"/>
                    <a:pt x="140" y="401"/>
                  </a:cubicBezTo>
                  <a:cubicBezTo>
                    <a:pt x="137" y="407"/>
                    <a:pt x="133" y="413"/>
                    <a:pt x="129" y="419"/>
                  </a:cubicBezTo>
                  <a:cubicBezTo>
                    <a:pt x="128" y="421"/>
                    <a:pt x="128" y="425"/>
                    <a:pt x="131" y="426"/>
                  </a:cubicBezTo>
                  <a:cubicBezTo>
                    <a:pt x="134" y="428"/>
                    <a:pt x="137" y="427"/>
                    <a:pt x="139" y="424"/>
                  </a:cubicBezTo>
                  <a:close/>
                  <a:moveTo>
                    <a:pt x="118" y="460"/>
                  </a:moveTo>
                  <a:cubicBezTo>
                    <a:pt x="121" y="454"/>
                    <a:pt x="125" y="448"/>
                    <a:pt x="128" y="442"/>
                  </a:cubicBezTo>
                  <a:cubicBezTo>
                    <a:pt x="130" y="439"/>
                    <a:pt x="129" y="436"/>
                    <a:pt x="126" y="434"/>
                  </a:cubicBezTo>
                  <a:cubicBezTo>
                    <a:pt x="123" y="433"/>
                    <a:pt x="120" y="434"/>
                    <a:pt x="119" y="436"/>
                  </a:cubicBezTo>
                  <a:cubicBezTo>
                    <a:pt x="115" y="442"/>
                    <a:pt x="112" y="448"/>
                    <a:pt x="108" y="454"/>
                  </a:cubicBezTo>
                  <a:cubicBezTo>
                    <a:pt x="107" y="457"/>
                    <a:pt x="108" y="460"/>
                    <a:pt x="110" y="462"/>
                  </a:cubicBezTo>
                  <a:cubicBezTo>
                    <a:pt x="113" y="463"/>
                    <a:pt x="116" y="462"/>
                    <a:pt x="118" y="460"/>
                  </a:cubicBezTo>
                  <a:close/>
                  <a:moveTo>
                    <a:pt x="99" y="496"/>
                  </a:moveTo>
                  <a:cubicBezTo>
                    <a:pt x="102" y="490"/>
                    <a:pt x="105" y="484"/>
                    <a:pt x="108" y="478"/>
                  </a:cubicBezTo>
                  <a:cubicBezTo>
                    <a:pt x="110" y="475"/>
                    <a:pt x="109" y="472"/>
                    <a:pt x="106" y="470"/>
                  </a:cubicBezTo>
                  <a:cubicBezTo>
                    <a:pt x="103" y="469"/>
                    <a:pt x="100" y="470"/>
                    <a:pt x="98" y="473"/>
                  </a:cubicBezTo>
                  <a:cubicBezTo>
                    <a:pt x="95" y="479"/>
                    <a:pt x="92" y="485"/>
                    <a:pt x="89" y="491"/>
                  </a:cubicBezTo>
                  <a:cubicBezTo>
                    <a:pt x="88" y="494"/>
                    <a:pt x="89" y="497"/>
                    <a:pt x="92" y="499"/>
                  </a:cubicBezTo>
                  <a:cubicBezTo>
                    <a:pt x="94" y="500"/>
                    <a:pt x="98" y="499"/>
                    <a:pt x="99" y="496"/>
                  </a:cubicBezTo>
                  <a:close/>
                  <a:moveTo>
                    <a:pt x="82" y="534"/>
                  </a:moveTo>
                  <a:cubicBezTo>
                    <a:pt x="84" y="527"/>
                    <a:pt x="87" y="521"/>
                    <a:pt x="90" y="515"/>
                  </a:cubicBezTo>
                  <a:cubicBezTo>
                    <a:pt x="91" y="512"/>
                    <a:pt x="90" y="509"/>
                    <a:pt x="87" y="507"/>
                  </a:cubicBezTo>
                  <a:cubicBezTo>
                    <a:pt x="85" y="506"/>
                    <a:pt x="81" y="507"/>
                    <a:pt x="80" y="510"/>
                  </a:cubicBezTo>
                  <a:cubicBezTo>
                    <a:pt x="77" y="516"/>
                    <a:pt x="74" y="523"/>
                    <a:pt x="72" y="529"/>
                  </a:cubicBezTo>
                  <a:cubicBezTo>
                    <a:pt x="70" y="532"/>
                    <a:pt x="72" y="535"/>
                    <a:pt x="74" y="536"/>
                  </a:cubicBezTo>
                  <a:cubicBezTo>
                    <a:pt x="77" y="538"/>
                    <a:pt x="81" y="536"/>
                    <a:pt x="82" y="534"/>
                  </a:cubicBezTo>
                  <a:close/>
                  <a:moveTo>
                    <a:pt x="66" y="572"/>
                  </a:moveTo>
                  <a:cubicBezTo>
                    <a:pt x="69" y="565"/>
                    <a:pt x="71" y="559"/>
                    <a:pt x="74" y="553"/>
                  </a:cubicBezTo>
                  <a:cubicBezTo>
                    <a:pt x="75" y="550"/>
                    <a:pt x="74" y="546"/>
                    <a:pt x="71" y="545"/>
                  </a:cubicBezTo>
                  <a:cubicBezTo>
                    <a:pt x="68" y="544"/>
                    <a:pt x="65" y="546"/>
                    <a:pt x="64" y="548"/>
                  </a:cubicBezTo>
                  <a:cubicBezTo>
                    <a:pt x="61" y="555"/>
                    <a:pt x="58" y="561"/>
                    <a:pt x="56" y="568"/>
                  </a:cubicBezTo>
                  <a:cubicBezTo>
                    <a:pt x="55" y="571"/>
                    <a:pt x="56" y="574"/>
                    <a:pt x="59" y="575"/>
                  </a:cubicBezTo>
                  <a:cubicBezTo>
                    <a:pt x="62" y="576"/>
                    <a:pt x="65" y="574"/>
                    <a:pt x="66" y="572"/>
                  </a:cubicBezTo>
                  <a:close/>
                  <a:moveTo>
                    <a:pt x="53" y="610"/>
                  </a:moveTo>
                  <a:cubicBezTo>
                    <a:pt x="55" y="604"/>
                    <a:pt x="57" y="597"/>
                    <a:pt x="59" y="591"/>
                  </a:cubicBezTo>
                  <a:cubicBezTo>
                    <a:pt x="60" y="588"/>
                    <a:pt x="59" y="585"/>
                    <a:pt x="56" y="584"/>
                  </a:cubicBezTo>
                  <a:cubicBezTo>
                    <a:pt x="53" y="583"/>
                    <a:pt x="50" y="584"/>
                    <a:pt x="49" y="587"/>
                  </a:cubicBezTo>
                  <a:cubicBezTo>
                    <a:pt x="47" y="594"/>
                    <a:pt x="44" y="600"/>
                    <a:pt x="42" y="607"/>
                  </a:cubicBezTo>
                  <a:cubicBezTo>
                    <a:pt x="41" y="610"/>
                    <a:pt x="43" y="613"/>
                    <a:pt x="46" y="614"/>
                  </a:cubicBezTo>
                  <a:cubicBezTo>
                    <a:pt x="49" y="615"/>
                    <a:pt x="52" y="613"/>
                    <a:pt x="53" y="610"/>
                  </a:cubicBezTo>
                  <a:close/>
                  <a:moveTo>
                    <a:pt x="41" y="650"/>
                  </a:moveTo>
                  <a:cubicBezTo>
                    <a:pt x="43" y="643"/>
                    <a:pt x="45" y="637"/>
                    <a:pt x="47" y="630"/>
                  </a:cubicBezTo>
                  <a:cubicBezTo>
                    <a:pt x="48" y="627"/>
                    <a:pt x="46" y="624"/>
                    <a:pt x="43" y="623"/>
                  </a:cubicBezTo>
                  <a:cubicBezTo>
                    <a:pt x="40" y="622"/>
                    <a:pt x="37" y="624"/>
                    <a:pt x="36" y="627"/>
                  </a:cubicBezTo>
                  <a:cubicBezTo>
                    <a:pt x="34" y="634"/>
                    <a:pt x="32" y="640"/>
                    <a:pt x="30" y="647"/>
                  </a:cubicBezTo>
                  <a:cubicBezTo>
                    <a:pt x="30" y="650"/>
                    <a:pt x="31" y="653"/>
                    <a:pt x="34" y="654"/>
                  </a:cubicBezTo>
                  <a:cubicBezTo>
                    <a:pt x="37" y="654"/>
                    <a:pt x="40" y="653"/>
                    <a:pt x="41" y="650"/>
                  </a:cubicBezTo>
                  <a:close/>
                  <a:moveTo>
                    <a:pt x="31" y="690"/>
                  </a:moveTo>
                  <a:cubicBezTo>
                    <a:pt x="33" y="683"/>
                    <a:pt x="34" y="676"/>
                    <a:pt x="36" y="670"/>
                  </a:cubicBezTo>
                  <a:cubicBezTo>
                    <a:pt x="37" y="667"/>
                    <a:pt x="35" y="664"/>
                    <a:pt x="32" y="663"/>
                  </a:cubicBezTo>
                  <a:cubicBezTo>
                    <a:pt x="29" y="662"/>
                    <a:pt x="26" y="664"/>
                    <a:pt x="25" y="667"/>
                  </a:cubicBezTo>
                  <a:cubicBezTo>
                    <a:pt x="24" y="674"/>
                    <a:pt x="22" y="680"/>
                    <a:pt x="20" y="687"/>
                  </a:cubicBezTo>
                  <a:cubicBezTo>
                    <a:pt x="20" y="690"/>
                    <a:pt x="22" y="693"/>
                    <a:pt x="25" y="694"/>
                  </a:cubicBezTo>
                  <a:cubicBezTo>
                    <a:pt x="28" y="694"/>
                    <a:pt x="31" y="693"/>
                    <a:pt x="31" y="690"/>
                  </a:cubicBezTo>
                  <a:close/>
                  <a:moveTo>
                    <a:pt x="23" y="730"/>
                  </a:moveTo>
                  <a:cubicBezTo>
                    <a:pt x="25" y="723"/>
                    <a:pt x="26" y="716"/>
                    <a:pt x="27" y="710"/>
                  </a:cubicBezTo>
                  <a:cubicBezTo>
                    <a:pt x="28" y="707"/>
                    <a:pt x="26" y="704"/>
                    <a:pt x="23" y="703"/>
                  </a:cubicBezTo>
                  <a:cubicBezTo>
                    <a:pt x="20" y="703"/>
                    <a:pt x="17" y="705"/>
                    <a:pt x="16" y="707"/>
                  </a:cubicBezTo>
                  <a:cubicBezTo>
                    <a:pt x="15" y="714"/>
                    <a:pt x="14" y="721"/>
                    <a:pt x="12" y="728"/>
                  </a:cubicBezTo>
                  <a:cubicBezTo>
                    <a:pt x="12" y="731"/>
                    <a:pt x="14" y="734"/>
                    <a:pt x="17" y="734"/>
                  </a:cubicBezTo>
                  <a:cubicBezTo>
                    <a:pt x="20" y="735"/>
                    <a:pt x="23" y="733"/>
                    <a:pt x="23" y="730"/>
                  </a:cubicBezTo>
                  <a:close/>
                  <a:moveTo>
                    <a:pt x="17" y="770"/>
                  </a:moveTo>
                  <a:cubicBezTo>
                    <a:pt x="18" y="764"/>
                    <a:pt x="19" y="757"/>
                    <a:pt x="20" y="750"/>
                  </a:cubicBezTo>
                  <a:cubicBezTo>
                    <a:pt x="21" y="747"/>
                    <a:pt x="18" y="744"/>
                    <a:pt x="15" y="744"/>
                  </a:cubicBezTo>
                  <a:cubicBezTo>
                    <a:pt x="12" y="743"/>
                    <a:pt x="10" y="745"/>
                    <a:pt x="9" y="748"/>
                  </a:cubicBezTo>
                  <a:cubicBezTo>
                    <a:pt x="8" y="755"/>
                    <a:pt x="7" y="762"/>
                    <a:pt x="6" y="769"/>
                  </a:cubicBezTo>
                  <a:cubicBezTo>
                    <a:pt x="6" y="772"/>
                    <a:pt x="8" y="775"/>
                    <a:pt x="11" y="775"/>
                  </a:cubicBezTo>
                  <a:cubicBezTo>
                    <a:pt x="14" y="776"/>
                    <a:pt x="17" y="773"/>
                    <a:pt x="17" y="770"/>
                  </a:cubicBezTo>
                  <a:close/>
                  <a:moveTo>
                    <a:pt x="13" y="811"/>
                  </a:moveTo>
                  <a:cubicBezTo>
                    <a:pt x="14" y="804"/>
                    <a:pt x="14" y="797"/>
                    <a:pt x="15" y="791"/>
                  </a:cubicBezTo>
                  <a:cubicBezTo>
                    <a:pt x="15" y="788"/>
                    <a:pt x="13" y="785"/>
                    <a:pt x="10" y="785"/>
                  </a:cubicBezTo>
                  <a:cubicBezTo>
                    <a:pt x="7" y="784"/>
                    <a:pt x="4" y="787"/>
                    <a:pt x="4" y="790"/>
                  </a:cubicBezTo>
                  <a:cubicBezTo>
                    <a:pt x="3" y="796"/>
                    <a:pt x="3" y="803"/>
                    <a:pt x="2" y="810"/>
                  </a:cubicBezTo>
                  <a:cubicBezTo>
                    <a:pt x="2" y="813"/>
                    <a:pt x="4" y="816"/>
                    <a:pt x="7" y="816"/>
                  </a:cubicBezTo>
                  <a:cubicBezTo>
                    <a:pt x="10" y="816"/>
                    <a:pt x="13" y="814"/>
                    <a:pt x="13" y="811"/>
                  </a:cubicBezTo>
                  <a:close/>
                  <a:moveTo>
                    <a:pt x="11" y="852"/>
                  </a:moveTo>
                  <a:cubicBezTo>
                    <a:pt x="11" y="845"/>
                    <a:pt x="12" y="838"/>
                    <a:pt x="12" y="832"/>
                  </a:cubicBezTo>
                  <a:cubicBezTo>
                    <a:pt x="12" y="829"/>
                    <a:pt x="10" y="826"/>
                    <a:pt x="7" y="826"/>
                  </a:cubicBezTo>
                  <a:cubicBezTo>
                    <a:pt x="4" y="826"/>
                    <a:pt x="1" y="828"/>
                    <a:pt x="1" y="831"/>
                  </a:cubicBezTo>
                  <a:cubicBezTo>
                    <a:pt x="1" y="838"/>
                    <a:pt x="0" y="845"/>
                    <a:pt x="0" y="852"/>
                  </a:cubicBezTo>
                  <a:cubicBezTo>
                    <a:pt x="0" y="855"/>
                    <a:pt x="2" y="857"/>
                    <a:pt x="6" y="857"/>
                  </a:cubicBezTo>
                  <a:cubicBezTo>
                    <a:pt x="9" y="858"/>
                    <a:pt x="11" y="855"/>
                    <a:pt x="11" y="852"/>
                  </a:cubicBezTo>
                  <a:close/>
                  <a:moveTo>
                    <a:pt x="11" y="893"/>
                  </a:moveTo>
                  <a:cubicBezTo>
                    <a:pt x="11" y="888"/>
                    <a:pt x="11" y="883"/>
                    <a:pt x="11" y="877"/>
                  </a:cubicBezTo>
                  <a:cubicBezTo>
                    <a:pt x="11" y="876"/>
                    <a:pt x="11" y="874"/>
                    <a:pt x="11" y="873"/>
                  </a:cubicBezTo>
                  <a:cubicBezTo>
                    <a:pt x="11" y="870"/>
                    <a:pt x="8" y="867"/>
                    <a:pt x="5" y="867"/>
                  </a:cubicBezTo>
                  <a:cubicBezTo>
                    <a:pt x="2" y="867"/>
                    <a:pt x="0" y="869"/>
                    <a:pt x="0" y="872"/>
                  </a:cubicBezTo>
                  <a:cubicBezTo>
                    <a:pt x="0" y="874"/>
                    <a:pt x="0" y="876"/>
                    <a:pt x="0" y="877"/>
                  </a:cubicBezTo>
                  <a:cubicBezTo>
                    <a:pt x="0" y="883"/>
                    <a:pt x="0" y="888"/>
                    <a:pt x="0" y="893"/>
                  </a:cubicBezTo>
                  <a:cubicBezTo>
                    <a:pt x="0" y="896"/>
                    <a:pt x="3" y="899"/>
                    <a:pt x="6" y="899"/>
                  </a:cubicBezTo>
                  <a:cubicBezTo>
                    <a:pt x="9" y="899"/>
                    <a:pt x="11" y="896"/>
                    <a:pt x="11" y="893"/>
                  </a:cubicBezTo>
                  <a:close/>
                  <a:moveTo>
                    <a:pt x="13" y="934"/>
                  </a:moveTo>
                  <a:cubicBezTo>
                    <a:pt x="12" y="927"/>
                    <a:pt x="12" y="920"/>
                    <a:pt x="12" y="914"/>
                  </a:cubicBezTo>
                  <a:cubicBezTo>
                    <a:pt x="11" y="910"/>
                    <a:pt x="9" y="908"/>
                    <a:pt x="6" y="908"/>
                  </a:cubicBezTo>
                  <a:cubicBezTo>
                    <a:pt x="3" y="908"/>
                    <a:pt x="0" y="911"/>
                    <a:pt x="1" y="914"/>
                  </a:cubicBezTo>
                  <a:cubicBezTo>
                    <a:pt x="1" y="921"/>
                    <a:pt x="1" y="928"/>
                    <a:pt x="2" y="935"/>
                  </a:cubicBezTo>
                  <a:cubicBezTo>
                    <a:pt x="2" y="938"/>
                    <a:pt x="4" y="940"/>
                    <a:pt x="8" y="940"/>
                  </a:cubicBezTo>
                  <a:cubicBezTo>
                    <a:pt x="11" y="940"/>
                    <a:pt x="13" y="937"/>
                    <a:pt x="13" y="934"/>
                  </a:cubicBezTo>
                  <a:close/>
                  <a:moveTo>
                    <a:pt x="16" y="975"/>
                  </a:moveTo>
                  <a:cubicBezTo>
                    <a:pt x="16" y="968"/>
                    <a:pt x="15" y="961"/>
                    <a:pt x="14" y="954"/>
                  </a:cubicBezTo>
                  <a:cubicBezTo>
                    <a:pt x="14" y="951"/>
                    <a:pt x="11" y="949"/>
                    <a:pt x="8" y="949"/>
                  </a:cubicBezTo>
                  <a:cubicBezTo>
                    <a:pt x="5" y="950"/>
                    <a:pt x="3" y="952"/>
                    <a:pt x="3" y="955"/>
                  </a:cubicBezTo>
                  <a:cubicBezTo>
                    <a:pt x="4" y="962"/>
                    <a:pt x="5" y="969"/>
                    <a:pt x="5" y="976"/>
                  </a:cubicBezTo>
                  <a:cubicBezTo>
                    <a:pt x="6" y="979"/>
                    <a:pt x="8" y="981"/>
                    <a:pt x="11" y="981"/>
                  </a:cubicBezTo>
                  <a:cubicBezTo>
                    <a:pt x="14" y="981"/>
                    <a:pt x="17" y="978"/>
                    <a:pt x="16" y="975"/>
                  </a:cubicBezTo>
                  <a:close/>
                  <a:moveTo>
                    <a:pt x="22" y="1015"/>
                  </a:moveTo>
                  <a:cubicBezTo>
                    <a:pt x="21" y="1009"/>
                    <a:pt x="20" y="1002"/>
                    <a:pt x="19" y="995"/>
                  </a:cubicBezTo>
                  <a:cubicBezTo>
                    <a:pt x="18" y="992"/>
                    <a:pt x="16" y="990"/>
                    <a:pt x="13" y="990"/>
                  </a:cubicBezTo>
                  <a:cubicBezTo>
                    <a:pt x="10" y="991"/>
                    <a:pt x="7" y="994"/>
                    <a:pt x="8" y="997"/>
                  </a:cubicBezTo>
                  <a:cubicBezTo>
                    <a:pt x="9" y="1003"/>
                    <a:pt x="10" y="1010"/>
                    <a:pt x="11" y="1017"/>
                  </a:cubicBezTo>
                  <a:cubicBezTo>
                    <a:pt x="11" y="1020"/>
                    <a:pt x="14" y="1022"/>
                    <a:pt x="17" y="1022"/>
                  </a:cubicBezTo>
                  <a:cubicBezTo>
                    <a:pt x="20" y="1021"/>
                    <a:pt x="22" y="1018"/>
                    <a:pt x="22" y="1015"/>
                  </a:cubicBezTo>
                  <a:close/>
                  <a:moveTo>
                    <a:pt x="29" y="1056"/>
                  </a:moveTo>
                  <a:cubicBezTo>
                    <a:pt x="28" y="1049"/>
                    <a:pt x="27" y="1042"/>
                    <a:pt x="25" y="1036"/>
                  </a:cubicBezTo>
                  <a:cubicBezTo>
                    <a:pt x="25" y="1033"/>
                    <a:pt x="22" y="1031"/>
                    <a:pt x="19" y="1031"/>
                  </a:cubicBezTo>
                  <a:cubicBezTo>
                    <a:pt x="16" y="1032"/>
                    <a:pt x="14" y="1035"/>
                    <a:pt x="14" y="1038"/>
                  </a:cubicBezTo>
                  <a:cubicBezTo>
                    <a:pt x="16" y="1044"/>
                    <a:pt x="17" y="1051"/>
                    <a:pt x="18" y="1058"/>
                  </a:cubicBezTo>
                  <a:cubicBezTo>
                    <a:pt x="19" y="1061"/>
                    <a:pt x="22" y="1063"/>
                    <a:pt x="25" y="1062"/>
                  </a:cubicBezTo>
                  <a:cubicBezTo>
                    <a:pt x="28" y="1062"/>
                    <a:pt x="30" y="1059"/>
                    <a:pt x="29" y="1056"/>
                  </a:cubicBezTo>
                  <a:close/>
                  <a:moveTo>
                    <a:pt x="39" y="1096"/>
                  </a:moveTo>
                  <a:cubicBezTo>
                    <a:pt x="37" y="1089"/>
                    <a:pt x="35" y="1082"/>
                    <a:pt x="34" y="1076"/>
                  </a:cubicBezTo>
                  <a:cubicBezTo>
                    <a:pt x="33" y="1073"/>
                    <a:pt x="30" y="1071"/>
                    <a:pt x="27" y="1072"/>
                  </a:cubicBezTo>
                  <a:cubicBezTo>
                    <a:pt x="24" y="1072"/>
                    <a:pt x="22" y="1075"/>
                    <a:pt x="23" y="1078"/>
                  </a:cubicBezTo>
                  <a:cubicBezTo>
                    <a:pt x="25" y="1085"/>
                    <a:pt x="26" y="1092"/>
                    <a:pt x="28" y="1098"/>
                  </a:cubicBezTo>
                  <a:cubicBezTo>
                    <a:pt x="29" y="1101"/>
                    <a:pt x="32" y="1103"/>
                    <a:pt x="35" y="1102"/>
                  </a:cubicBezTo>
                  <a:cubicBezTo>
                    <a:pt x="38" y="1102"/>
                    <a:pt x="39" y="1099"/>
                    <a:pt x="39" y="1096"/>
                  </a:cubicBezTo>
                  <a:close/>
                  <a:moveTo>
                    <a:pt x="50" y="1135"/>
                  </a:moveTo>
                  <a:cubicBezTo>
                    <a:pt x="48" y="1129"/>
                    <a:pt x="46" y="1122"/>
                    <a:pt x="44" y="1115"/>
                  </a:cubicBezTo>
                  <a:cubicBezTo>
                    <a:pt x="43" y="1112"/>
                    <a:pt x="40" y="1111"/>
                    <a:pt x="37" y="1112"/>
                  </a:cubicBezTo>
                  <a:cubicBezTo>
                    <a:pt x="34" y="1112"/>
                    <a:pt x="33" y="1115"/>
                    <a:pt x="33" y="1118"/>
                  </a:cubicBezTo>
                  <a:cubicBezTo>
                    <a:pt x="35" y="1125"/>
                    <a:pt x="37" y="1132"/>
                    <a:pt x="39" y="1138"/>
                  </a:cubicBezTo>
                  <a:cubicBezTo>
                    <a:pt x="40" y="1141"/>
                    <a:pt x="43" y="1143"/>
                    <a:pt x="46" y="1142"/>
                  </a:cubicBezTo>
                  <a:cubicBezTo>
                    <a:pt x="49" y="1141"/>
                    <a:pt x="51" y="1138"/>
                    <a:pt x="50" y="1135"/>
                  </a:cubicBezTo>
                  <a:close/>
                  <a:moveTo>
                    <a:pt x="63" y="1174"/>
                  </a:moveTo>
                  <a:cubicBezTo>
                    <a:pt x="61" y="1167"/>
                    <a:pt x="58" y="1161"/>
                    <a:pt x="56" y="1155"/>
                  </a:cubicBezTo>
                  <a:cubicBezTo>
                    <a:pt x="55" y="1152"/>
                    <a:pt x="52" y="1150"/>
                    <a:pt x="49" y="1151"/>
                  </a:cubicBezTo>
                  <a:cubicBezTo>
                    <a:pt x="46" y="1152"/>
                    <a:pt x="45" y="1155"/>
                    <a:pt x="46" y="1158"/>
                  </a:cubicBezTo>
                  <a:cubicBezTo>
                    <a:pt x="48" y="1165"/>
                    <a:pt x="50" y="1171"/>
                    <a:pt x="53" y="1178"/>
                  </a:cubicBezTo>
                  <a:cubicBezTo>
                    <a:pt x="54" y="1181"/>
                    <a:pt x="57" y="1182"/>
                    <a:pt x="60" y="1181"/>
                  </a:cubicBezTo>
                  <a:cubicBezTo>
                    <a:pt x="63" y="1180"/>
                    <a:pt x="64" y="1177"/>
                    <a:pt x="63" y="1174"/>
                  </a:cubicBezTo>
                  <a:close/>
                  <a:moveTo>
                    <a:pt x="78" y="1212"/>
                  </a:moveTo>
                  <a:cubicBezTo>
                    <a:pt x="75" y="1206"/>
                    <a:pt x="73" y="1199"/>
                    <a:pt x="70" y="1193"/>
                  </a:cubicBezTo>
                  <a:cubicBezTo>
                    <a:pt x="69" y="1190"/>
                    <a:pt x="66" y="1189"/>
                    <a:pt x="63" y="1190"/>
                  </a:cubicBezTo>
                  <a:cubicBezTo>
                    <a:pt x="60" y="1191"/>
                    <a:pt x="59" y="1194"/>
                    <a:pt x="60" y="1197"/>
                  </a:cubicBezTo>
                  <a:cubicBezTo>
                    <a:pt x="62" y="1203"/>
                    <a:pt x="65" y="1210"/>
                    <a:pt x="68" y="1216"/>
                  </a:cubicBezTo>
                  <a:cubicBezTo>
                    <a:pt x="69" y="1219"/>
                    <a:pt x="72" y="1220"/>
                    <a:pt x="75" y="1219"/>
                  </a:cubicBezTo>
                  <a:cubicBezTo>
                    <a:pt x="78" y="1218"/>
                    <a:pt x="79" y="1215"/>
                    <a:pt x="78" y="1212"/>
                  </a:cubicBezTo>
                  <a:close/>
                  <a:moveTo>
                    <a:pt x="95" y="1249"/>
                  </a:moveTo>
                  <a:cubicBezTo>
                    <a:pt x="92" y="1243"/>
                    <a:pt x="89" y="1237"/>
                    <a:pt x="86" y="1231"/>
                  </a:cubicBezTo>
                  <a:cubicBezTo>
                    <a:pt x="85" y="1228"/>
                    <a:pt x="81" y="1227"/>
                    <a:pt x="79" y="1228"/>
                  </a:cubicBezTo>
                  <a:cubicBezTo>
                    <a:pt x="76" y="1229"/>
                    <a:pt x="75" y="1232"/>
                    <a:pt x="76" y="1235"/>
                  </a:cubicBezTo>
                  <a:cubicBezTo>
                    <a:pt x="79" y="1242"/>
                    <a:pt x="82" y="1248"/>
                    <a:pt x="85" y="1254"/>
                  </a:cubicBezTo>
                  <a:cubicBezTo>
                    <a:pt x="86" y="1257"/>
                    <a:pt x="89" y="1258"/>
                    <a:pt x="92" y="1257"/>
                  </a:cubicBezTo>
                  <a:cubicBezTo>
                    <a:pt x="95" y="1255"/>
                    <a:pt x="96" y="1252"/>
                    <a:pt x="95" y="1249"/>
                  </a:cubicBezTo>
                  <a:close/>
                  <a:moveTo>
                    <a:pt x="113" y="1286"/>
                  </a:moveTo>
                  <a:cubicBezTo>
                    <a:pt x="110" y="1280"/>
                    <a:pt x="107" y="1274"/>
                    <a:pt x="104" y="1268"/>
                  </a:cubicBezTo>
                  <a:cubicBezTo>
                    <a:pt x="102" y="1265"/>
                    <a:pt x="99" y="1264"/>
                    <a:pt x="96" y="1265"/>
                  </a:cubicBezTo>
                  <a:cubicBezTo>
                    <a:pt x="93" y="1267"/>
                    <a:pt x="92" y="1270"/>
                    <a:pt x="94" y="1273"/>
                  </a:cubicBezTo>
                  <a:cubicBezTo>
                    <a:pt x="97" y="1279"/>
                    <a:pt x="100" y="1285"/>
                    <a:pt x="103" y="1291"/>
                  </a:cubicBezTo>
                  <a:cubicBezTo>
                    <a:pt x="105" y="1294"/>
                    <a:pt x="108" y="1295"/>
                    <a:pt x="111" y="1293"/>
                  </a:cubicBezTo>
                  <a:cubicBezTo>
                    <a:pt x="113" y="1292"/>
                    <a:pt x="114" y="1288"/>
                    <a:pt x="113" y="1286"/>
                  </a:cubicBezTo>
                  <a:close/>
                  <a:moveTo>
                    <a:pt x="133" y="1321"/>
                  </a:moveTo>
                  <a:cubicBezTo>
                    <a:pt x="130" y="1315"/>
                    <a:pt x="126" y="1310"/>
                    <a:pt x="123" y="1304"/>
                  </a:cubicBezTo>
                  <a:cubicBezTo>
                    <a:pt x="121" y="1301"/>
                    <a:pt x="118" y="1300"/>
                    <a:pt x="115" y="1302"/>
                  </a:cubicBezTo>
                  <a:cubicBezTo>
                    <a:pt x="113" y="1303"/>
                    <a:pt x="112" y="1306"/>
                    <a:pt x="113" y="1309"/>
                  </a:cubicBezTo>
                  <a:cubicBezTo>
                    <a:pt x="117" y="1315"/>
                    <a:pt x="120" y="1321"/>
                    <a:pt x="124" y="1327"/>
                  </a:cubicBezTo>
                  <a:cubicBezTo>
                    <a:pt x="125" y="1330"/>
                    <a:pt x="129" y="1330"/>
                    <a:pt x="131" y="1329"/>
                  </a:cubicBezTo>
                  <a:cubicBezTo>
                    <a:pt x="134" y="1327"/>
                    <a:pt x="135" y="1324"/>
                    <a:pt x="133" y="1321"/>
                  </a:cubicBezTo>
                  <a:close/>
                  <a:moveTo>
                    <a:pt x="155" y="1356"/>
                  </a:moveTo>
                  <a:cubicBezTo>
                    <a:pt x="151" y="1350"/>
                    <a:pt x="148" y="1345"/>
                    <a:pt x="144" y="1339"/>
                  </a:cubicBezTo>
                  <a:cubicBezTo>
                    <a:pt x="142" y="1336"/>
                    <a:pt x="139" y="1335"/>
                    <a:pt x="136" y="1337"/>
                  </a:cubicBezTo>
                  <a:cubicBezTo>
                    <a:pt x="134" y="1339"/>
                    <a:pt x="133" y="1342"/>
                    <a:pt x="135" y="1345"/>
                  </a:cubicBezTo>
                  <a:cubicBezTo>
                    <a:pt x="138" y="1350"/>
                    <a:pt x="142" y="1356"/>
                    <a:pt x="146" y="1362"/>
                  </a:cubicBezTo>
                  <a:cubicBezTo>
                    <a:pt x="147" y="1365"/>
                    <a:pt x="151" y="1365"/>
                    <a:pt x="153" y="1364"/>
                  </a:cubicBezTo>
                  <a:cubicBezTo>
                    <a:pt x="156" y="1362"/>
                    <a:pt x="157" y="1358"/>
                    <a:pt x="155" y="1356"/>
                  </a:cubicBezTo>
                  <a:close/>
                  <a:moveTo>
                    <a:pt x="178" y="1389"/>
                  </a:moveTo>
                  <a:cubicBezTo>
                    <a:pt x="174" y="1384"/>
                    <a:pt x="170" y="1378"/>
                    <a:pt x="167" y="1373"/>
                  </a:cubicBezTo>
                  <a:cubicBezTo>
                    <a:pt x="165" y="1370"/>
                    <a:pt x="161" y="1370"/>
                    <a:pt x="159" y="1371"/>
                  </a:cubicBezTo>
                  <a:cubicBezTo>
                    <a:pt x="156" y="1373"/>
                    <a:pt x="156" y="1377"/>
                    <a:pt x="157" y="1379"/>
                  </a:cubicBezTo>
                  <a:cubicBezTo>
                    <a:pt x="161" y="1385"/>
                    <a:pt x="165" y="1390"/>
                    <a:pt x="170" y="1396"/>
                  </a:cubicBezTo>
                  <a:cubicBezTo>
                    <a:pt x="171" y="1398"/>
                    <a:pt x="175" y="1399"/>
                    <a:pt x="177" y="1397"/>
                  </a:cubicBezTo>
                  <a:cubicBezTo>
                    <a:pt x="180" y="1395"/>
                    <a:pt x="180" y="1392"/>
                    <a:pt x="178" y="1389"/>
                  </a:cubicBezTo>
                  <a:close/>
                  <a:moveTo>
                    <a:pt x="203" y="1422"/>
                  </a:moveTo>
                  <a:cubicBezTo>
                    <a:pt x="199" y="1417"/>
                    <a:pt x="195" y="1411"/>
                    <a:pt x="191" y="1406"/>
                  </a:cubicBezTo>
                  <a:cubicBezTo>
                    <a:pt x="189" y="1403"/>
                    <a:pt x="185" y="1403"/>
                    <a:pt x="183" y="1405"/>
                  </a:cubicBezTo>
                  <a:cubicBezTo>
                    <a:pt x="181" y="1407"/>
                    <a:pt x="180" y="1410"/>
                    <a:pt x="182" y="1413"/>
                  </a:cubicBezTo>
                  <a:cubicBezTo>
                    <a:pt x="186" y="1418"/>
                    <a:pt x="191" y="1423"/>
                    <a:pt x="195" y="1429"/>
                  </a:cubicBezTo>
                  <a:cubicBezTo>
                    <a:pt x="197" y="1431"/>
                    <a:pt x="200" y="1432"/>
                    <a:pt x="203" y="1430"/>
                  </a:cubicBezTo>
                  <a:cubicBezTo>
                    <a:pt x="205" y="1428"/>
                    <a:pt x="205" y="1424"/>
                    <a:pt x="203" y="1422"/>
                  </a:cubicBezTo>
                  <a:close/>
                  <a:moveTo>
                    <a:pt x="230" y="1453"/>
                  </a:moveTo>
                  <a:cubicBezTo>
                    <a:pt x="225" y="1448"/>
                    <a:pt x="221" y="1443"/>
                    <a:pt x="217" y="1438"/>
                  </a:cubicBezTo>
                  <a:cubicBezTo>
                    <a:pt x="215" y="1435"/>
                    <a:pt x="211" y="1435"/>
                    <a:pt x="209" y="1437"/>
                  </a:cubicBezTo>
                  <a:cubicBezTo>
                    <a:pt x="206" y="1439"/>
                    <a:pt x="206" y="1442"/>
                    <a:pt x="208" y="1445"/>
                  </a:cubicBezTo>
                  <a:cubicBezTo>
                    <a:pt x="213" y="1450"/>
                    <a:pt x="217" y="1455"/>
                    <a:pt x="222" y="1460"/>
                  </a:cubicBezTo>
                  <a:cubicBezTo>
                    <a:pt x="224" y="1463"/>
                    <a:pt x="227" y="1463"/>
                    <a:pt x="230" y="1461"/>
                  </a:cubicBezTo>
                  <a:cubicBezTo>
                    <a:pt x="232" y="1459"/>
                    <a:pt x="232" y="1455"/>
                    <a:pt x="230" y="1453"/>
                  </a:cubicBezTo>
                  <a:close/>
                  <a:moveTo>
                    <a:pt x="258" y="1483"/>
                  </a:moveTo>
                  <a:cubicBezTo>
                    <a:pt x="253" y="1478"/>
                    <a:pt x="248" y="1473"/>
                    <a:pt x="244" y="1468"/>
                  </a:cubicBezTo>
                  <a:cubicBezTo>
                    <a:pt x="242" y="1466"/>
                    <a:pt x="238" y="1466"/>
                    <a:pt x="236" y="1468"/>
                  </a:cubicBezTo>
                  <a:cubicBezTo>
                    <a:pt x="234" y="1470"/>
                    <a:pt x="234" y="1474"/>
                    <a:pt x="236" y="1476"/>
                  </a:cubicBezTo>
                  <a:cubicBezTo>
                    <a:pt x="240" y="1481"/>
                    <a:pt x="245" y="1486"/>
                    <a:pt x="250" y="1491"/>
                  </a:cubicBezTo>
                  <a:cubicBezTo>
                    <a:pt x="252" y="1493"/>
                    <a:pt x="256" y="1493"/>
                    <a:pt x="258" y="1491"/>
                  </a:cubicBezTo>
                  <a:cubicBezTo>
                    <a:pt x="260" y="1489"/>
                    <a:pt x="260" y="1485"/>
                    <a:pt x="258" y="1483"/>
                  </a:cubicBezTo>
                  <a:close/>
                  <a:moveTo>
                    <a:pt x="287" y="1512"/>
                  </a:moveTo>
                  <a:cubicBezTo>
                    <a:pt x="282" y="1507"/>
                    <a:pt x="277" y="1502"/>
                    <a:pt x="272" y="1498"/>
                  </a:cubicBezTo>
                  <a:cubicBezTo>
                    <a:pt x="270" y="1495"/>
                    <a:pt x="267" y="1495"/>
                    <a:pt x="265" y="1498"/>
                  </a:cubicBezTo>
                  <a:cubicBezTo>
                    <a:pt x="262" y="1500"/>
                    <a:pt x="263" y="1503"/>
                    <a:pt x="265" y="1505"/>
                  </a:cubicBezTo>
                  <a:cubicBezTo>
                    <a:pt x="270" y="1510"/>
                    <a:pt x="275" y="1515"/>
                    <a:pt x="280" y="1520"/>
                  </a:cubicBezTo>
                  <a:cubicBezTo>
                    <a:pt x="282" y="1522"/>
                    <a:pt x="285" y="1522"/>
                    <a:pt x="288" y="1519"/>
                  </a:cubicBezTo>
                  <a:cubicBezTo>
                    <a:pt x="290" y="1517"/>
                    <a:pt x="290" y="1514"/>
                    <a:pt x="287" y="1512"/>
                  </a:cubicBezTo>
                  <a:close/>
                  <a:moveTo>
                    <a:pt x="318" y="1539"/>
                  </a:moveTo>
                  <a:cubicBezTo>
                    <a:pt x="313" y="1534"/>
                    <a:pt x="308" y="1530"/>
                    <a:pt x="302" y="1525"/>
                  </a:cubicBezTo>
                  <a:cubicBezTo>
                    <a:pt x="300" y="1523"/>
                    <a:pt x="297" y="1524"/>
                    <a:pt x="295" y="1526"/>
                  </a:cubicBezTo>
                  <a:cubicBezTo>
                    <a:pt x="293" y="1528"/>
                    <a:pt x="293" y="1532"/>
                    <a:pt x="295" y="1534"/>
                  </a:cubicBezTo>
                  <a:cubicBezTo>
                    <a:pt x="300" y="1538"/>
                    <a:pt x="306" y="1543"/>
                    <a:pt x="311" y="1547"/>
                  </a:cubicBezTo>
                  <a:cubicBezTo>
                    <a:pt x="313" y="1549"/>
                    <a:pt x="317" y="1549"/>
                    <a:pt x="319" y="1547"/>
                  </a:cubicBezTo>
                  <a:cubicBezTo>
                    <a:pt x="321" y="1544"/>
                    <a:pt x="320" y="1541"/>
                    <a:pt x="318" y="1539"/>
                  </a:cubicBezTo>
                  <a:close/>
                  <a:moveTo>
                    <a:pt x="350" y="1565"/>
                  </a:moveTo>
                  <a:cubicBezTo>
                    <a:pt x="344" y="1560"/>
                    <a:pt x="339" y="1556"/>
                    <a:pt x="334" y="1552"/>
                  </a:cubicBezTo>
                  <a:cubicBezTo>
                    <a:pt x="331" y="1550"/>
                    <a:pt x="328" y="1550"/>
                    <a:pt x="326" y="1553"/>
                  </a:cubicBezTo>
                  <a:cubicBezTo>
                    <a:pt x="324" y="1555"/>
                    <a:pt x="324" y="1559"/>
                    <a:pt x="327" y="1561"/>
                  </a:cubicBezTo>
                  <a:cubicBezTo>
                    <a:pt x="332" y="1565"/>
                    <a:pt x="338" y="1569"/>
                    <a:pt x="343" y="1573"/>
                  </a:cubicBezTo>
                  <a:cubicBezTo>
                    <a:pt x="346" y="1575"/>
                    <a:pt x="349" y="1575"/>
                    <a:pt x="351" y="1572"/>
                  </a:cubicBezTo>
                  <a:cubicBezTo>
                    <a:pt x="353" y="1570"/>
                    <a:pt x="352" y="1566"/>
                    <a:pt x="350" y="1565"/>
                  </a:cubicBezTo>
                  <a:close/>
                  <a:moveTo>
                    <a:pt x="383" y="1589"/>
                  </a:moveTo>
                  <a:cubicBezTo>
                    <a:pt x="377" y="1585"/>
                    <a:pt x="372" y="1581"/>
                    <a:pt x="366" y="1577"/>
                  </a:cubicBezTo>
                  <a:cubicBezTo>
                    <a:pt x="364" y="1575"/>
                    <a:pt x="360" y="1576"/>
                    <a:pt x="359" y="1578"/>
                  </a:cubicBezTo>
                  <a:cubicBezTo>
                    <a:pt x="357" y="1581"/>
                    <a:pt x="357" y="1584"/>
                    <a:pt x="360" y="1586"/>
                  </a:cubicBezTo>
                  <a:cubicBezTo>
                    <a:pt x="365" y="1590"/>
                    <a:pt x="371" y="1594"/>
                    <a:pt x="377" y="1598"/>
                  </a:cubicBezTo>
                  <a:cubicBezTo>
                    <a:pt x="379" y="1600"/>
                    <a:pt x="383" y="1599"/>
                    <a:pt x="384" y="1597"/>
                  </a:cubicBezTo>
                  <a:cubicBezTo>
                    <a:pt x="386" y="1594"/>
                    <a:pt x="385" y="1591"/>
                    <a:pt x="383" y="1589"/>
                  </a:cubicBezTo>
                  <a:close/>
                  <a:moveTo>
                    <a:pt x="417" y="1611"/>
                  </a:moveTo>
                  <a:cubicBezTo>
                    <a:pt x="411" y="1608"/>
                    <a:pt x="406" y="1604"/>
                    <a:pt x="400" y="1600"/>
                  </a:cubicBezTo>
                  <a:cubicBezTo>
                    <a:pt x="397" y="1599"/>
                    <a:pt x="394" y="1599"/>
                    <a:pt x="392" y="1602"/>
                  </a:cubicBezTo>
                  <a:cubicBezTo>
                    <a:pt x="391" y="1604"/>
                    <a:pt x="391" y="1608"/>
                    <a:pt x="394" y="1610"/>
                  </a:cubicBezTo>
                  <a:cubicBezTo>
                    <a:pt x="400" y="1613"/>
                    <a:pt x="405" y="1617"/>
                    <a:pt x="411" y="1621"/>
                  </a:cubicBezTo>
                  <a:cubicBezTo>
                    <a:pt x="414" y="1622"/>
                    <a:pt x="417" y="1622"/>
                    <a:pt x="419" y="1619"/>
                  </a:cubicBezTo>
                  <a:cubicBezTo>
                    <a:pt x="421" y="1617"/>
                    <a:pt x="420" y="1613"/>
                    <a:pt x="417" y="1611"/>
                  </a:cubicBezTo>
                  <a:close/>
                  <a:moveTo>
                    <a:pt x="453" y="1632"/>
                  </a:moveTo>
                  <a:cubicBezTo>
                    <a:pt x="447" y="1629"/>
                    <a:pt x="441" y="1626"/>
                    <a:pt x="435" y="1622"/>
                  </a:cubicBezTo>
                  <a:cubicBezTo>
                    <a:pt x="432" y="1621"/>
                    <a:pt x="429" y="1621"/>
                    <a:pt x="427" y="1624"/>
                  </a:cubicBezTo>
                  <a:cubicBezTo>
                    <a:pt x="426" y="1627"/>
                    <a:pt x="426" y="1630"/>
                    <a:pt x="429" y="1632"/>
                  </a:cubicBezTo>
                  <a:cubicBezTo>
                    <a:pt x="435" y="1635"/>
                    <a:pt x="441" y="1639"/>
                    <a:pt x="447" y="1642"/>
                  </a:cubicBezTo>
                  <a:cubicBezTo>
                    <a:pt x="450" y="1644"/>
                    <a:pt x="453" y="1643"/>
                    <a:pt x="455" y="1640"/>
                  </a:cubicBezTo>
                  <a:cubicBezTo>
                    <a:pt x="456" y="1637"/>
                    <a:pt x="455" y="1634"/>
                    <a:pt x="453" y="1632"/>
                  </a:cubicBezTo>
                  <a:close/>
                  <a:moveTo>
                    <a:pt x="489" y="1652"/>
                  </a:moveTo>
                  <a:cubicBezTo>
                    <a:pt x="483" y="1649"/>
                    <a:pt x="477" y="1646"/>
                    <a:pt x="471" y="1642"/>
                  </a:cubicBezTo>
                  <a:cubicBezTo>
                    <a:pt x="468" y="1641"/>
                    <a:pt x="464" y="1642"/>
                    <a:pt x="463" y="1645"/>
                  </a:cubicBezTo>
                  <a:cubicBezTo>
                    <a:pt x="462" y="1647"/>
                    <a:pt x="463" y="1651"/>
                    <a:pt x="465" y="1652"/>
                  </a:cubicBezTo>
                  <a:cubicBezTo>
                    <a:pt x="471" y="1655"/>
                    <a:pt x="478" y="1659"/>
                    <a:pt x="484" y="1662"/>
                  </a:cubicBezTo>
                  <a:cubicBezTo>
                    <a:pt x="487" y="1663"/>
                    <a:pt x="490" y="1662"/>
                    <a:pt x="491" y="1659"/>
                  </a:cubicBezTo>
                  <a:cubicBezTo>
                    <a:pt x="493" y="1656"/>
                    <a:pt x="491" y="1653"/>
                    <a:pt x="489" y="1652"/>
                  </a:cubicBezTo>
                  <a:close/>
                  <a:moveTo>
                    <a:pt x="526" y="1669"/>
                  </a:moveTo>
                  <a:cubicBezTo>
                    <a:pt x="520" y="1667"/>
                    <a:pt x="513" y="1664"/>
                    <a:pt x="507" y="1661"/>
                  </a:cubicBezTo>
                  <a:cubicBezTo>
                    <a:pt x="504" y="1659"/>
                    <a:pt x="501" y="1661"/>
                    <a:pt x="500" y="1663"/>
                  </a:cubicBezTo>
                  <a:cubicBezTo>
                    <a:pt x="499" y="1666"/>
                    <a:pt x="500" y="1669"/>
                    <a:pt x="503" y="1671"/>
                  </a:cubicBezTo>
                  <a:cubicBezTo>
                    <a:pt x="509" y="1674"/>
                    <a:pt x="515" y="1677"/>
                    <a:pt x="521" y="1679"/>
                  </a:cubicBezTo>
                  <a:cubicBezTo>
                    <a:pt x="524" y="1681"/>
                    <a:pt x="527" y="1679"/>
                    <a:pt x="529" y="1677"/>
                  </a:cubicBezTo>
                  <a:cubicBezTo>
                    <a:pt x="530" y="1674"/>
                    <a:pt x="529" y="1671"/>
                    <a:pt x="526" y="1669"/>
                  </a:cubicBezTo>
                  <a:close/>
                  <a:moveTo>
                    <a:pt x="564" y="1685"/>
                  </a:moveTo>
                  <a:cubicBezTo>
                    <a:pt x="557" y="1683"/>
                    <a:pt x="551" y="1680"/>
                    <a:pt x="545" y="1677"/>
                  </a:cubicBezTo>
                  <a:cubicBezTo>
                    <a:pt x="542" y="1676"/>
                    <a:pt x="539" y="1678"/>
                    <a:pt x="538" y="1680"/>
                  </a:cubicBezTo>
                  <a:cubicBezTo>
                    <a:pt x="536" y="1683"/>
                    <a:pt x="538" y="1686"/>
                    <a:pt x="541" y="1688"/>
                  </a:cubicBezTo>
                  <a:cubicBezTo>
                    <a:pt x="547" y="1690"/>
                    <a:pt x="553" y="1693"/>
                    <a:pt x="560" y="1695"/>
                  </a:cubicBezTo>
                  <a:cubicBezTo>
                    <a:pt x="563" y="1696"/>
                    <a:pt x="566" y="1695"/>
                    <a:pt x="567" y="1692"/>
                  </a:cubicBezTo>
                  <a:cubicBezTo>
                    <a:pt x="568" y="1689"/>
                    <a:pt x="567" y="1686"/>
                    <a:pt x="564" y="1685"/>
                  </a:cubicBezTo>
                  <a:close/>
                  <a:moveTo>
                    <a:pt x="603" y="1699"/>
                  </a:moveTo>
                  <a:cubicBezTo>
                    <a:pt x="596" y="1697"/>
                    <a:pt x="590" y="1695"/>
                    <a:pt x="583" y="1692"/>
                  </a:cubicBezTo>
                  <a:cubicBezTo>
                    <a:pt x="580" y="1691"/>
                    <a:pt x="577" y="1693"/>
                    <a:pt x="576" y="1696"/>
                  </a:cubicBezTo>
                  <a:cubicBezTo>
                    <a:pt x="575" y="1698"/>
                    <a:pt x="577" y="1702"/>
                    <a:pt x="579" y="1703"/>
                  </a:cubicBezTo>
                  <a:cubicBezTo>
                    <a:pt x="586" y="1705"/>
                    <a:pt x="592" y="1707"/>
                    <a:pt x="599" y="1710"/>
                  </a:cubicBezTo>
                  <a:cubicBezTo>
                    <a:pt x="602" y="1710"/>
                    <a:pt x="605" y="1709"/>
                    <a:pt x="606" y="1706"/>
                  </a:cubicBezTo>
                  <a:cubicBezTo>
                    <a:pt x="607" y="1703"/>
                    <a:pt x="605" y="1700"/>
                    <a:pt x="603" y="1699"/>
                  </a:cubicBezTo>
                  <a:close/>
                  <a:moveTo>
                    <a:pt x="642" y="1711"/>
                  </a:moveTo>
                  <a:cubicBezTo>
                    <a:pt x="635" y="1709"/>
                    <a:pt x="629" y="1707"/>
                    <a:pt x="622" y="1705"/>
                  </a:cubicBezTo>
                  <a:cubicBezTo>
                    <a:pt x="619" y="1704"/>
                    <a:pt x="616" y="1706"/>
                    <a:pt x="615" y="1709"/>
                  </a:cubicBezTo>
                  <a:cubicBezTo>
                    <a:pt x="614" y="1712"/>
                    <a:pt x="616" y="1715"/>
                    <a:pt x="619" y="1716"/>
                  </a:cubicBezTo>
                  <a:cubicBezTo>
                    <a:pt x="626" y="1718"/>
                    <a:pt x="632" y="1720"/>
                    <a:pt x="639" y="1722"/>
                  </a:cubicBezTo>
                  <a:cubicBezTo>
                    <a:pt x="642" y="1723"/>
                    <a:pt x="645" y="1721"/>
                    <a:pt x="646" y="1718"/>
                  </a:cubicBezTo>
                  <a:cubicBezTo>
                    <a:pt x="646" y="1715"/>
                    <a:pt x="645" y="1712"/>
                    <a:pt x="642" y="1711"/>
                  </a:cubicBezTo>
                  <a:close/>
                  <a:moveTo>
                    <a:pt x="682" y="1721"/>
                  </a:moveTo>
                  <a:cubicBezTo>
                    <a:pt x="675" y="1720"/>
                    <a:pt x="668" y="1718"/>
                    <a:pt x="662" y="1716"/>
                  </a:cubicBezTo>
                  <a:cubicBezTo>
                    <a:pt x="659" y="1716"/>
                    <a:pt x="656" y="1717"/>
                    <a:pt x="655" y="1720"/>
                  </a:cubicBezTo>
                  <a:cubicBezTo>
                    <a:pt x="654" y="1723"/>
                    <a:pt x="656" y="1726"/>
                    <a:pt x="659" y="1727"/>
                  </a:cubicBezTo>
                  <a:cubicBezTo>
                    <a:pt x="666" y="1729"/>
                    <a:pt x="672" y="1730"/>
                    <a:pt x="679" y="1732"/>
                  </a:cubicBezTo>
                  <a:cubicBezTo>
                    <a:pt x="682" y="1733"/>
                    <a:pt x="685" y="1731"/>
                    <a:pt x="686" y="1728"/>
                  </a:cubicBezTo>
                  <a:cubicBezTo>
                    <a:pt x="686" y="1725"/>
                    <a:pt x="684" y="1722"/>
                    <a:pt x="682" y="1721"/>
                  </a:cubicBezTo>
                  <a:close/>
                  <a:moveTo>
                    <a:pt x="722" y="1730"/>
                  </a:moveTo>
                  <a:cubicBezTo>
                    <a:pt x="715" y="1728"/>
                    <a:pt x="708" y="1727"/>
                    <a:pt x="702" y="1726"/>
                  </a:cubicBezTo>
                  <a:cubicBezTo>
                    <a:pt x="699" y="1725"/>
                    <a:pt x="696" y="1727"/>
                    <a:pt x="695" y="1730"/>
                  </a:cubicBezTo>
                  <a:cubicBezTo>
                    <a:pt x="694" y="1733"/>
                    <a:pt x="696" y="1736"/>
                    <a:pt x="699" y="1736"/>
                  </a:cubicBezTo>
                  <a:cubicBezTo>
                    <a:pt x="706" y="1738"/>
                    <a:pt x="713" y="1739"/>
                    <a:pt x="720" y="1740"/>
                  </a:cubicBezTo>
                  <a:cubicBezTo>
                    <a:pt x="723" y="1741"/>
                    <a:pt x="726" y="1739"/>
                    <a:pt x="726" y="1736"/>
                  </a:cubicBezTo>
                  <a:cubicBezTo>
                    <a:pt x="727" y="1733"/>
                    <a:pt x="725" y="1730"/>
                    <a:pt x="722" y="1730"/>
                  </a:cubicBezTo>
                  <a:close/>
                  <a:moveTo>
                    <a:pt x="762" y="1736"/>
                  </a:moveTo>
                  <a:cubicBezTo>
                    <a:pt x="755" y="1735"/>
                    <a:pt x="749" y="1734"/>
                    <a:pt x="742" y="1733"/>
                  </a:cubicBezTo>
                  <a:cubicBezTo>
                    <a:pt x="739" y="1732"/>
                    <a:pt x="736" y="1735"/>
                    <a:pt x="736" y="1738"/>
                  </a:cubicBezTo>
                  <a:cubicBezTo>
                    <a:pt x="735" y="1741"/>
                    <a:pt x="737" y="1743"/>
                    <a:pt x="740" y="1744"/>
                  </a:cubicBezTo>
                  <a:cubicBezTo>
                    <a:pt x="747" y="1745"/>
                    <a:pt x="754" y="1746"/>
                    <a:pt x="761" y="1747"/>
                  </a:cubicBezTo>
                  <a:cubicBezTo>
                    <a:pt x="764" y="1747"/>
                    <a:pt x="767" y="1745"/>
                    <a:pt x="767" y="1742"/>
                  </a:cubicBezTo>
                  <a:cubicBezTo>
                    <a:pt x="767" y="1739"/>
                    <a:pt x="765" y="1736"/>
                    <a:pt x="762" y="1736"/>
                  </a:cubicBezTo>
                  <a:close/>
                  <a:moveTo>
                    <a:pt x="803" y="1740"/>
                  </a:moveTo>
                  <a:cubicBezTo>
                    <a:pt x="796" y="1740"/>
                    <a:pt x="789" y="1739"/>
                    <a:pt x="783" y="1738"/>
                  </a:cubicBezTo>
                  <a:cubicBezTo>
                    <a:pt x="779" y="1738"/>
                    <a:pt x="777" y="1740"/>
                    <a:pt x="776" y="1743"/>
                  </a:cubicBezTo>
                  <a:cubicBezTo>
                    <a:pt x="776" y="1746"/>
                    <a:pt x="778" y="1749"/>
                    <a:pt x="781" y="1749"/>
                  </a:cubicBezTo>
                  <a:cubicBezTo>
                    <a:pt x="788" y="1750"/>
                    <a:pt x="795" y="1751"/>
                    <a:pt x="802" y="1751"/>
                  </a:cubicBezTo>
                  <a:cubicBezTo>
                    <a:pt x="805" y="1752"/>
                    <a:pt x="808" y="1749"/>
                    <a:pt x="808" y="1746"/>
                  </a:cubicBezTo>
                  <a:cubicBezTo>
                    <a:pt x="808" y="1743"/>
                    <a:pt x="806" y="1741"/>
                    <a:pt x="803" y="1740"/>
                  </a:cubicBezTo>
                  <a:close/>
                  <a:moveTo>
                    <a:pt x="844" y="1743"/>
                  </a:moveTo>
                  <a:cubicBezTo>
                    <a:pt x="837" y="1743"/>
                    <a:pt x="830" y="1742"/>
                    <a:pt x="823" y="1742"/>
                  </a:cubicBezTo>
                  <a:cubicBezTo>
                    <a:pt x="820" y="1742"/>
                    <a:pt x="818" y="1744"/>
                    <a:pt x="818" y="1747"/>
                  </a:cubicBezTo>
                  <a:cubicBezTo>
                    <a:pt x="817" y="1750"/>
                    <a:pt x="820" y="1753"/>
                    <a:pt x="823" y="1753"/>
                  </a:cubicBezTo>
                  <a:cubicBezTo>
                    <a:pt x="830" y="1753"/>
                    <a:pt x="836" y="1754"/>
                    <a:pt x="843" y="1754"/>
                  </a:cubicBezTo>
                  <a:cubicBezTo>
                    <a:pt x="846" y="1754"/>
                    <a:pt x="849" y="1752"/>
                    <a:pt x="849" y="1749"/>
                  </a:cubicBezTo>
                  <a:cubicBezTo>
                    <a:pt x="849" y="1745"/>
                    <a:pt x="847" y="1743"/>
                    <a:pt x="844" y="1743"/>
                  </a:cubicBezTo>
                  <a:close/>
                  <a:moveTo>
                    <a:pt x="885" y="1743"/>
                  </a:moveTo>
                  <a:cubicBezTo>
                    <a:pt x="882" y="1743"/>
                    <a:pt x="880" y="1743"/>
                    <a:pt x="877" y="1743"/>
                  </a:cubicBezTo>
                  <a:cubicBezTo>
                    <a:pt x="873" y="1743"/>
                    <a:pt x="869" y="1743"/>
                    <a:pt x="864" y="1743"/>
                  </a:cubicBezTo>
                  <a:cubicBezTo>
                    <a:pt x="861" y="1743"/>
                    <a:pt x="859" y="1746"/>
                    <a:pt x="859" y="1749"/>
                  </a:cubicBezTo>
                  <a:cubicBezTo>
                    <a:pt x="859" y="1752"/>
                    <a:pt x="861" y="1754"/>
                    <a:pt x="864" y="1754"/>
                  </a:cubicBezTo>
                  <a:cubicBezTo>
                    <a:pt x="868" y="1754"/>
                    <a:pt x="873" y="1754"/>
                    <a:pt x="877" y="1754"/>
                  </a:cubicBezTo>
                  <a:cubicBezTo>
                    <a:pt x="880" y="1754"/>
                    <a:pt x="882" y="1754"/>
                    <a:pt x="885" y="1754"/>
                  </a:cubicBezTo>
                  <a:cubicBezTo>
                    <a:pt x="888" y="1754"/>
                    <a:pt x="890" y="1752"/>
                    <a:pt x="890" y="1749"/>
                  </a:cubicBezTo>
                  <a:cubicBezTo>
                    <a:pt x="890" y="1746"/>
                    <a:pt x="888" y="1743"/>
                    <a:pt x="885" y="1743"/>
                  </a:cubicBezTo>
                  <a:close/>
                  <a:moveTo>
                    <a:pt x="926" y="1742"/>
                  </a:moveTo>
                  <a:cubicBezTo>
                    <a:pt x="919" y="1742"/>
                    <a:pt x="912" y="1743"/>
                    <a:pt x="905" y="1743"/>
                  </a:cubicBezTo>
                  <a:cubicBezTo>
                    <a:pt x="902" y="1743"/>
                    <a:pt x="900" y="1746"/>
                    <a:pt x="900" y="1749"/>
                  </a:cubicBezTo>
                  <a:cubicBezTo>
                    <a:pt x="900" y="1752"/>
                    <a:pt x="903" y="1754"/>
                    <a:pt x="906" y="1754"/>
                  </a:cubicBezTo>
                  <a:cubicBezTo>
                    <a:pt x="913" y="1754"/>
                    <a:pt x="919" y="1753"/>
                    <a:pt x="926" y="1753"/>
                  </a:cubicBezTo>
                  <a:cubicBezTo>
                    <a:pt x="929" y="1753"/>
                    <a:pt x="932" y="1750"/>
                    <a:pt x="932" y="1747"/>
                  </a:cubicBezTo>
                  <a:cubicBezTo>
                    <a:pt x="931" y="1744"/>
                    <a:pt x="929" y="1742"/>
                    <a:pt x="926" y="1742"/>
                  </a:cubicBezTo>
                  <a:close/>
                  <a:moveTo>
                    <a:pt x="967" y="1739"/>
                  </a:moveTo>
                  <a:cubicBezTo>
                    <a:pt x="960" y="1740"/>
                    <a:pt x="953" y="1740"/>
                    <a:pt x="946" y="1741"/>
                  </a:cubicBezTo>
                  <a:cubicBezTo>
                    <a:pt x="943" y="1741"/>
                    <a:pt x="941" y="1744"/>
                    <a:pt x="941" y="1747"/>
                  </a:cubicBezTo>
                  <a:cubicBezTo>
                    <a:pt x="941" y="1750"/>
                    <a:pt x="944" y="1752"/>
                    <a:pt x="947" y="1752"/>
                  </a:cubicBezTo>
                  <a:cubicBezTo>
                    <a:pt x="954" y="1751"/>
                    <a:pt x="961" y="1751"/>
                    <a:pt x="968" y="1750"/>
                  </a:cubicBezTo>
                  <a:cubicBezTo>
                    <a:pt x="971" y="1750"/>
                    <a:pt x="973" y="1747"/>
                    <a:pt x="973" y="1744"/>
                  </a:cubicBezTo>
                  <a:cubicBezTo>
                    <a:pt x="972" y="1741"/>
                    <a:pt x="970" y="1739"/>
                    <a:pt x="967" y="1739"/>
                  </a:cubicBezTo>
                  <a:close/>
                  <a:moveTo>
                    <a:pt x="1007" y="1734"/>
                  </a:moveTo>
                  <a:cubicBezTo>
                    <a:pt x="1001" y="1735"/>
                    <a:pt x="994" y="1736"/>
                    <a:pt x="987" y="1737"/>
                  </a:cubicBezTo>
                  <a:cubicBezTo>
                    <a:pt x="984" y="1737"/>
                    <a:pt x="982" y="1740"/>
                    <a:pt x="982" y="1743"/>
                  </a:cubicBezTo>
                  <a:cubicBezTo>
                    <a:pt x="983" y="1746"/>
                    <a:pt x="985" y="1748"/>
                    <a:pt x="988" y="1747"/>
                  </a:cubicBezTo>
                  <a:cubicBezTo>
                    <a:pt x="995" y="1747"/>
                    <a:pt x="1002" y="1746"/>
                    <a:pt x="1009" y="1745"/>
                  </a:cubicBezTo>
                  <a:cubicBezTo>
                    <a:pt x="1012" y="1744"/>
                    <a:pt x="1014" y="1741"/>
                    <a:pt x="1014" y="1738"/>
                  </a:cubicBezTo>
                  <a:cubicBezTo>
                    <a:pt x="1013" y="1735"/>
                    <a:pt x="1010" y="1733"/>
                    <a:pt x="1007" y="1734"/>
                  </a:cubicBezTo>
                  <a:close/>
                  <a:moveTo>
                    <a:pt x="1048" y="1727"/>
                  </a:moveTo>
                  <a:cubicBezTo>
                    <a:pt x="1041" y="1728"/>
                    <a:pt x="1034" y="1729"/>
                    <a:pt x="1028" y="1730"/>
                  </a:cubicBezTo>
                  <a:cubicBezTo>
                    <a:pt x="1025" y="1731"/>
                    <a:pt x="1023" y="1734"/>
                    <a:pt x="1023" y="1737"/>
                  </a:cubicBezTo>
                  <a:cubicBezTo>
                    <a:pt x="1024" y="1740"/>
                    <a:pt x="1026" y="1742"/>
                    <a:pt x="1029" y="1741"/>
                  </a:cubicBezTo>
                  <a:cubicBezTo>
                    <a:pt x="1036" y="1740"/>
                    <a:pt x="1043" y="1739"/>
                    <a:pt x="1050" y="1737"/>
                  </a:cubicBezTo>
                  <a:cubicBezTo>
                    <a:pt x="1053" y="1737"/>
                    <a:pt x="1055" y="1734"/>
                    <a:pt x="1054" y="1731"/>
                  </a:cubicBezTo>
                  <a:cubicBezTo>
                    <a:pt x="1054" y="1728"/>
                    <a:pt x="1051" y="1726"/>
                    <a:pt x="1048" y="1727"/>
                  </a:cubicBezTo>
                  <a:close/>
                  <a:moveTo>
                    <a:pt x="1088" y="1718"/>
                  </a:moveTo>
                  <a:cubicBezTo>
                    <a:pt x="1081" y="1719"/>
                    <a:pt x="1074" y="1721"/>
                    <a:pt x="1068" y="1722"/>
                  </a:cubicBezTo>
                  <a:cubicBezTo>
                    <a:pt x="1065" y="1723"/>
                    <a:pt x="1063" y="1726"/>
                    <a:pt x="1064" y="1729"/>
                  </a:cubicBezTo>
                  <a:cubicBezTo>
                    <a:pt x="1064" y="1732"/>
                    <a:pt x="1067" y="1734"/>
                    <a:pt x="1070" y="1733"/>
                  </a:cubicBezTo>
                  <a:cubicBezTo>
                    <a:pt x="1077" y="1732"/>
                    <a:pt x="1084" y="1730"/>
                    <a:pt x="1090" y="1728"/>
                  </a:cubicBezTo>
                  <a:cubicBezTo>
                    <a:pt x="1093" y="1728"/>
                    <a:pt x="1095" y="1725"/>
                    <a:pt x="1094" y="1722"/>
                  </a:cubicBezTo>
                  <a:cubicBezTo>
                    <a:pt x="1094" y="1719"/>
                    <a:pt x="1091" y="1717"/>
                    <a:pt x="1088" y="1718"/>
                  </a:cubicBezTo>
                  <a:close/>
                  <a:moveTo>
                    <a:pt x="1127" y="1707"/>
                  </a:moveTo>
                  <a:cubicBezTo>
                    <a:pt x="1121" y="1709"/>
                    <a:pt x="1114" y="1711"/>
                    <a:pt x="1107" y="1712"/>
                  </a:cubicBezTo>
                  <a:cubicBezTo>
                    <a:pt x="1105" y="1713"/>
                    <a:pt x="1103" y="1716"/>
                    <a:pt x="1104" y="1719"/>
                  </a:cubicBezTo>
                  <a:cubicBezTo>
                    <a:pt x="1104" y="1722"/>
                    <a:pt x="1107" y="1724"/>
                    <a:pt x="1110" y="1723"/>
                  </a:cubicBezTo>
                  <a:cubicBezTo>
                    <a:pt x="1117" y="1721"/>
                    <a:pt x="1124" y="1719"/>
                    <a:pt x="1130" y="1717"/>
                  </a:cubicBezTo>
                  <a:cubicBezTo>
                    <a:pt x="1133" y="1716"/>
                    <a:pt x="1135" y="1713"/>
                    <a:pt x="1134" y="1710"/>
                  </a:cubicBezTo>
                  <a:cubicBezTo>
                    <a:pt x="1133" y="1708"/>
                    <a:pt x="1130" y="1706"/>
                    <a:pt x="1127" y="1707"/>
                  </a:cubicBezTo>
                  <a:close/>
                  <a:moveTo>
                    <a:pt x="1166" y="1694"/>
                  </a:moveTo>
                  <a:cubicBezTo>
                    <a:pt x="1160" y="1696"/>
                    <a:pt x="1153" y="1698"/>
                    <a:pt x="1147" y="1701"/>
                  </a:cubicBezTo>
                  <a:cubicBezTo>
                    <a:pt x="1144" y="1702"/>
                    <a:pt x="1142" y="1705"/>
                    <a:pt x="1143" y="1708"/>
                  </a:cubicBezTo>
                  <a:cubicBezTo>
                    <a:pt x="1144" y="1710"/>
                    <a:pt x="1147" y="1712"/>
                    <a:pt x="1150" y="1711"/>
                  </a:cubicBezTo>
                  <a:cubicBezTo>
                    <a:pt x="1157" y="1709"/>
                    <a:pt x="1163" y="1707"/>
                    <a:pt x="1170" y="1704"/>
                  </a:cubicBezTo>
                  <a:cubicBezTo>
                    <a:pt x="1173" y="1703"/>
                    <a:pt x="1174" y="1700"/>
                    <a:pt x="1173" y="1697"/>
                  </a:cubicBezTo>
                  <a:cubicBezTo>
                    <a:pt x="1172" y="1694"/>
                    <a:pt x="1169" y="1693"/>
                    <a:pt x="1166" y="1694"/>
                  </a:cubicBezTo>
                  <a:close/>
                  <a:moveTo>
                    <a:pt x="1204" y="1679"/>
                  </a:moveTo>
                  <a:cubicBezTo>
                    <a:pt x="1198" y="1682"/>
                    <a:pt x="1192" y="1684"/>
                    <a:pt x="1185" y="1687"/>
                  </a:cubicBezTo>
                  <a:cubicBezTo>
                    <a:pt x="1183" y="1688"/>
                    <a:pt x="1181" y="1691"/>
                    <a:pt x="1182" y="1694"/>
                  </a:cubicBezTo>
                  <a:cubicBezTo>
                    <a:pt x="1183" y="1697"/>
                    <a:pt x="1186" y="1698"/>
                    <a:pt x="1189" y="1697"/>
                  </a:cubicBezTo>
                  <a:cubicBezTo>
                    <a:pt x="1196" y="1695"/>
                    <a:pt x="1202" y="1692"/>
                    <a:pt x="1209" y="1690"/>
                  </a:cubicBezTo>
                  <a:cubicBezTo>
                    <a:pt x="1211" y="1688"/>
                    <a:pt x="1213" y="1685"/>
                    <a:pt x="1212" y="1682"/>
                  </a:cubicBezTo>
                  <a:cubicBezTo>
                    <a:pt x="1210" y="1680"/>
                    <a:pt x="1207" y="1678"/>
                    <a:pt x="1204" y="1679"/>
                  </a:cubicBezTo>
                  <a:close/>
                  <a:moveTo>
                    <a:pt x="1242" y="1663"/>
                  </a:moveTo>
                  <a:cubicBezTo>
                    <a:pt x="1236" y="1666"/>
                    <a:pt x="1229" y="1669"/>
                    <a:pt x="1223" y="1671"/>
                  </a:cubicBezTo>
                  <a:cubicBezTo>
                    <a:pt x="1220" y="1673"/>
                    <a:pt x="1219" y="1676"/>
                    <a:pt x="1220" y="1679"/>
                  </a:cubicBezTo>
                  <a:cubicBezTo>
                    <a:pt x="1222" y="1681"/>
                    <a:pt x="1225" y="1683"/>
                    <a:pt x="1228" y="1682"/>
                  </a:cubicBezTo>
                  <a:cubicBezTo>
                    <a:pt x="1234" y="1679"/>
                    <a:pt x="1240" y="1676"/>
                    <a:pt x="1247" y="1673"/>
                  </a:cubicBezTo>
                  <a:cubicBezTo>
                    <a:pt x="1249" y="1672"/>
                    <a:pt x="1250" y="1668"/>
                    <a:pt x="1249" y="1666"/>
                  </a:cubicBezTo>
                  <a:cubicBezTo>
                    <a:pt x="1248" y="1663"/>
                    <a:pt x="1245" y="1662"/>
                    <a:pt x="1242" y="1663"/>
                  </a:cubicBezTo>
                  <a:close/>
                  <a:moveTo>
                    <a:pt x="1279" y="1645"/>
                  </a:moveTo>
                  <a:cubicBezTo>
                    <a:pt x="1272" y="1648"/>
                    <a:pt x="1266" y="1651"/>
                    <a:pt x="1260" y="1654"/>
                  </a:cubicBezTo>
                  <a:cubicBezTo>
                    <a:pt x="1258" y="1656"/>
                    <a:pt x="1256" y="1659"/>
                    <a:pt x="1258" y="1662"/>
                  </a:cubicBezTo>
                  <a:cubicBezTo>
                    <a:pt x="1259" y="1664"/>
                    <a:pt x="1262" y="1665"/>
                    <a:pt x="1265" y="1664"/>
                  </a:cubicBezTo>
                  <a:cubicBezTo>
                    <a:pt x="1271" y="1661"/>
                    <a:pt x="1278" y="1658"/>
                    <a:pt x="1284" y="1655"/>
                  </a:cubicBezTo>
                  <a:cubicBezTo>
                    <a:pt x="1286" y="1653"/>
                    <a:pt x="1287" y="1650"/>
                    <a:pt x="1286" y="1647"/>
                  </a:cubicBezTo>
                  <a:cubicBezTo>
                    <a:pt x="1285" y="1645"/>
                    <a:pt x="1281" y="1644"/>
                    <a:pt x="1279" y="1645"/>
                  </a:cubicBezTo>
                  <a:close/>
                  <a:moveTo>
                    <a:pt x="1314" y="1625"/>
                  </a:moveTo>
                  <a:cubicBezTo>
                    <a:pt x="1308" y="1629"/>
                    <a:pt x="1302" y="1632"/>
                    <a:pt x="1296" y="1635"/>
                  </a:cubicBezTo>
                  <a:cubicBezTo>
                    <a:pt x="1294" y="1637"/>
                    <a:pt x="1293" y="1640"/>
                    <a:pt x="1294" y="1643"/>
                  </a:cubicBezTo>
                  <a:cubicBezTo>
                    <a:pt x="1296" y="1645"/>
                    <a:pt x="1299" y="1646"/>
                    <a:pt x="1302" y="1645"/>
                  </a:cubicBezTo>
                  <a:cubicBezTo>
                    <a:pt x="1308" y="1642"/>
                    <a:pt x="1314" y="1638"/>
                    <a:pt x="1320" y="1635"/>
                  </a:cubicBezTo>
                  <a:cubicBezTo>
                    <a:pt x="1322" y="1633"/>
                    <a:pt x="1323" y="1630"/>
                    <a:pt x="1322" y="1627"/>
                  </a:cubicBezTo>
                  <a:cubicBezTo>
                    <a:pt x="1320" y="1624"/>
                    <a:pt x="1317" y="1624"/>
                    <a:pt x="1314" y="1625"/>
                  </a:cubicBezTo>
                  <a:close/>
                  <a:moveTo>
                    <a:pt x="1349" y="1604"/>
                  </a:moveTo>
                  <a:cubicBezTo>
                    <a:pt x="1343" y="1607"/>
                    <a:pt x="1338" y="1611"/>
                    <a:pt x="1332" y="1615"/>
                  </a:cubicBezTo>
                  <a:cubicBezTo>
                    <a:pt x="1329" y="1616"/>
                    <a:pt x="1328" y="1620"/>
                    <a:pt x="1330" y="1622"/>
                  </a:cubicBezTo>
                  <a:cubicBezTo>
                    <a:pt x="1332" y="1625"/>
                    <a:pt x="1335" y="1626"/>
                    <a:pt x="1338" y="1624"/>
                  </a:cubicBezTo>
                  <a:cubicBezTo>
                    <a:pt x="1343" y="1620"/>
                    <a:pt x="1349" y="1617"/>
                    <a:pt x="1355" y="1613"/>
                  </a:cubicBezTo>
                  <a:cubicBezTo>
                    <a:pt x="1358" y="1611"/>
                    <a:pt x="1358" y="1608"/>
                    <a:pt x="1357" y="1605"/>
                  </a:cubicBezTo>
                  <a:cubicBezTo>
                    <a:pt x="1355" y="1603"/>
                    <a:pt x="1352" y="1602"/>
                    <a:pt x="1349" y="1604"/>
                  </a:cubicBezTo>
                  <a:close/>
                  <a:moveTo>
                    <a:pt x="1383" y="1580"/>
                  </a:moveTo>
                  <a:cubicBezTo>
                    <a:pt x="1377" y="1584"/>
                    <a:pt x="1372" y="1588"/>
                    <a:pt x="1366" y="1592"/>
                  </a:cubicBezTo>
                  <a:cubicBezTo>
                    <a:pt x="1364" y="1594"/>
                    <a:pt x="1363" y="1597"/>
                    <a:pt x="1365" y="1600"/>
                  </a:cubicBezTo>
                  <a:cubicBezTo>
                    <a:pt x="1366" y="1602"/>
                    <a:pt x="1370" y="1603"/>
                    <a:pt x="1372" y="1601"/>
                  </a:cubicBezTo>
                  <a:cubicBezTo>
                    <a:pt x="1378" y="1597"/>
                    <a:pt x="1384" y="1593"/>
                    <a:pt x="1389" y="1589"/>
                  </a:cubicBezTo>
                  <a:cubicBezTo>
                    <a:pt x="1392" y="1588"/>
                    <a:pt x="1392" y="1584"/>
                    <a:pt x="1391" y="1582"/>
                  </a:cubicBezTo>
                  <a:cubicBezTo>
                    <a:pt x="1389" y="1579"/>
                    <a:pt x="1385" y="1579"/>
                    <a:pt x="1383" y="1580"/>
                  </a:cubicBezTo>
                  <a:close/>
                  <a:moveTo>
                    <a:pt x="1415" y="1556"/>
                  </a:moveTo>
                  <a:cubicBezTo>
                    <a:pt x="1410" y="1560"/>
                    <a:pt x="1405" y="1564"/>
                    <a:pt x="1399" y="1568"/>
                  </a:cubicBezTo>
                  <a:cubicBezTo>
                    <a:pt x="1397" y="1570"/>
                    <a:pt x="1396" y="1574"/>
                    <a:pt x="1398" y="1576"/>
                  </a:cubicBezTo>
                  <a:cubicBezTo>
                    <a:pt x="1400" y="1578"/>
                    <a:pt x="1404" y="1579"/>
                    <a:pt x="1406" y="1577"/>
                  </a:cubicBezTo>
                  <a:cubicBezTo>
                    <a:pt x="1411" y="1573"/>
                    <a:pt x="1417" y="1569"/>
                    <a:pt x="1422" y="1564"/>
                  </a:cubicBezTo>
                  <a:cubicBezTo>
                    <a:pt x="1425" y="1562"/>
                    <a:pt x="1425" y="1559"/>
                    <a:pt x="1423" y="1557"/>
                  </a:cubicBezTo>
                  <a:cubicBezTo>
                    <a:pt x="1421" y="1554"/>
                    <a:pt x="1418" y="1554"/>
                    <a:pt x="1415" y="1556"/>
                  </a:cubicBezTo>
                  <a:close/>
                  <a:moveTo>
                    <a:pt x="1447" y="1529"/>
                  </a:moveTo>
                  <a:cubicBezTo>
                    <a:pt x="1442" y="1534"/>
                    <a:pt x="1437" y="1538"/>
                    <a:pt x="1431" y="1543"/>
                  </a:cubicBezTo>
                  <a:cubicBezTo>
                    <a:pt x="1429" y="1545"/>
                    <a:pt x="1429" y="1548"/>
                    <a:pt x="1431" y="1551"/>
                  </a:cubicBezTo>
                  <a:cubicBezTo>
                    <a:pt x="1433" y="1553"/>
                    <a:pt x="1436" y="1553"/>
                    <a:pt x="1438" y="1551"/>
                  </a:cubicBezTo>
                  <a:cubicBezTo>
                    <a:pt x="1444" y="1547"/>
                    <a:pt x="1449" y="1542"/>
                    <a:pt x="1454" y="1538"/>
                  </a:cubicBezTo>
                  <a:cubicBezTo>
                    <a:pt x="1456" y="1536"/>
                    <a:pt x="1457" y="1532"/>
                    <a:pt x="1455" y="1530"/>
                  </a:cubicBezTo>
                  <a:cubicBezTo>
                    <a:pt x="1453" y="1528"/>
                    <a:pt x="1449" y="1527"/>
                    <a:pt x="1447" y="1529"/>
                  </a:cubicBezTo>
                  <a:close/>
                  <a:moveTo>
                    <a:pt x="1477" y="1502"/>
                  </a:moveTo>
                  <a:cubicBezTo>
                    <a:pt x="1472" y="1507"/>
                    <a:pt x="1467" y="1511"/>
                    <a:pt x="1462" y="1516"/>
                  </a:cubicBezTo>
                  <a:cubicBezTo>
                    <a:pt x="1460" y="1518"/>
                    <a:pt x="1460" y="1521"/>
                    <a:pt x="1462" y="1524"/>
                  </a:cubicBezTo>
                  <a:cubicBezTo>
                    <a:pt x="1464" y="1526"/>
                    <a:pt x="1467" y="1526"/>
                    <a:pt x="1470" y="1524"/>
                  </a:cubicBezTo>
                  <a:cubicBezTo>
                    <a:pt x="1475" y="1519"/>
                    <a:pt x="1480" y="1515"/>
                    <a:pt x="1485" y="1510"/>
                  </a:cubicBezTo>
                  <a:cubicBezTo>
                    <a:pt x="1487" y="1508"/>
                    <a:pt x="1487" y="1504"/>
                    <a:pt x="1485" y="1502"/>
                  </a:cubicBezTo>
                  <a:cubicBezTo>
                    <a:pt x="1483" y="1500"/>
                    <a:pt x="1479" y="1500"/>
                    <a:pt x="1477" y="1502"/>
                  </a:cubicBezTo>
                  <a:close/>
                  <a:moveTo>
                    <a:pt x="1506" y="1473"/>
                  </a:moveTo>
                  <a:cubicBezTo>
                    <a:pt x="1501" y="1478"/>
                    <a:pt x="1497" y="1483"/>
                    <a:pt x="1492" y="1487"/>
                  </a:cubicBezTo>
                  <a:cubicBezTo>
                    <a:pt x="1490" y="1490"/>
                    <a:pt x="1490" y="1493"/>
                    <a:pt x="1492" y="1495"/>
                  </a:cubicBezTo>
                  <a:cubicBezTo>
                    <a:pt x="1494" y="1497"/>
                    <a:pt x="1497" y="1497"/>
                    <a:pt x="1500" y="1495"/>
                  </a:cubicBezTo>
                  <a:cubicBezTo>
                    <a:pt x="1504" y="1490"/>
                    <a:pt x="1509" y="1485"/>
                    <a:pt x="1514" y="1480"/>
                  </a:cubicBezTo>
                  <a:cubicBezTo>
                    <a:pt x="1516" y="1478"/>
                    <a:pt x="1516" y="1475"/>
                    <a:pt x="1514" y="1472"/>
                  </a:cubicBezTo>
                  <a:cubicBezTo>
                    <a:pt x="1512" y="1470"/>
                    <a:pt x="1508" y="1470"/>
                    <a:pt x="1506" y="1473"/>
                  </a:cubicBezTo>
                  <a:close/>
                  <a:moveTo>
                    <a:pt x="1533" y="1442"/>
                  </a:moveTo>
                  <a:cubicBezTo>
                    <a:pt x="1529" y="1447"/>
                    <a:pt x="1524" y="1453"/>
                    <a:pt x="1520" y="1458"/>
                  </a:cubicBezTo>
                  <a:cubicBezTo>
                    <a:pt x="1518" y="1460"/>
                    <a:pt x="1518" y="1463"/>
                    <a:pt x="1520" y="1465"/>
                  </a:cubicBezTo>
                  <a:cubicBezTo>
                    <a:pt x="1523" y="1467"/>
                    <a:pt x="1526" y="1467"/>
                    <a:pt x="1528" y="1465"/>
                  </a:cubicBezTo>
                  <a:cubicBezTo>
                    <a:pt x="1533" y="1460"/>
                    <a:pt x="1537" y="1455"/>
                    <a:pt x="1542" y="1449"/>
                  </a:cubicBezTo>
                  <a:cubicBezTo>
                    <a:pt x="1544" y="1447"/>
                    <a:pt x="1544" y="1444"/>
                    <a:pt x="1541" y="1442"/>
                  </a:cubicBezTo>
                  <a:cubicBezTo>
                    <a:pt x="1539" y="1440"/>
                    <a:pt x="1535" y="1440"/>
                    <a:pt x="1533" y="1442"/>
                  </a:cubicBezTo>
                  <a:close/>
                  <a:moveTo>
                    <a:pt x="1559" y="1411"/>
                  </a:moveTo>
                  <a:cubicBezTo>
                    <a:pt x="1555" y="1416"/>
                    <a:pt x="1551" y="1421"/>
                    <a:pt x="1547" y="1427"/>
                  </a:cubicBezTo>
                  <a:cubicBezTo>
                    <a:pt x="1545" y="1429"/>
                    <a:pt x="1545" y="1432"/>
                    <a:pt x="1547" y="1434"/>
                  </a:cubicBezTo>
                  <a:cubicBezTo>
                    <a:pt x="1550" y="1436"/>
                    <a:pt x="1553" y="1436"/>
                    <a:pt x="1555" y="1434"/>
                  </a:cubicBezTo>
                  <a:cubicBezTo>
                    <a:pt x="1560" y="1428"/>
                    <a:pt x="1564" y="1423"/>
                    <a:pt x="1568" y="1417"/>
                  </a:cubicBezTo>
                  <a:cubicBezTo>
                    <a:pt x="1570" y="1415"/>
                    <a:pt x="1570" y="1412"/>
                    <a:pt x="1567" y="1410"/>
                  </a:cubicBezTo>
                  <a:cubicBezTo>
                    <a:pt x="1565" y="1408"/>
                    <a:pt x="1561" y="1408"/>
                    <a:pt x="1559" y="1411"/>
                  </a:cubicBezTo>
                  <a:close/>
                  <a:moveTo>
                    <a:pt x="1584" y="1378"/>
                  </a:moveTo>
                  <a:cubicBezTo>
                    <a:pt x="1580" y="1383"/>
                    <a:pt x="1576" y="1389"/>
                    <a:pt x="1572" y="1394"/>
                  </a:cubicBezTo>
                  <a:cubicBezTo>
                    <a:pt x="1570" y="1397"/>
                    <a:pt x="1571" y="1400"/>
                    <a:pt x="1573" y="1402"/>
                  </a:cubicBezTo>
                  <a:cubicBezTo>
                    <a:pt x="1576" y="1404"/>
                    <a:pt x="1579" y="1403"/>
                    <a:pt x="1581" y="1401"/>
                  </a:cubicBezTo>
                  <a:cubicBezTo>
                    <a:pt x="1585" y="1395"/>
                    <a:pt x="1589" y="1390"/>
                    <a:pt x="1593" y="1384"/>
                  </a:cubicBezTo>
                  <a:cubicBezTo>
                    <a:pt x="1595" y="1382"/>
                    <a:pt x="1594" y="1378"/>
                    <a:pt x="1592" y="1376"/>
                  </a:cubicBezTo>
                  <a:cubicBezTo>
                    <a:pt x="1589" y="1375"/>
                    <a:pt x="1586" y="1375"/>
                    <a:pt x="1584" y="1378"/>
                  </a:cubicBezTo>
                  <a:close/>
                  <a:moveTo>
                    <a:pt x="1607" y="1344"/>
                  </a:moveTo>
                  <a:cubicBezTo>
                    <a:pt x="1603" y="1349"/>
                    <a:pt x="1599" y="1355"/>
                    <a:pt x="1596" y="1361"/>
                  </a:cubicBezTo>
                  <a:cubicBezTo>
                    <a:pt x="1594" y="1363"/>
                    <a:pt x="1595" y="1367"/>
                    <a:pt x="1597" y="1368"/>
                  </a:cubicBezTo>
                  <a:cubicBezTo>
                    <a:pt x="1600" y="1370"/>
                    <a:pt x="1603" y="1370"/>
                    <a:pt x="1605" y="1367"/>
                  </a:cubicBezTo>
                  <a:cubicBezTo>
                    <a:pt x="1609" y="1361"/>
                    <a:pt x="1613" y="1355"/>
                    <a:pt x="1616" y="1350"/>
                  </a:cubicBezTo>
                  <a:cubicBezTo>
                    <a:pt x="1618" y="1347"/>
                    <a:pt x="1617" y="1344"/>
                    <a:pt x="1615" y="1342"/>
                  </a:cubicBezTo>
                  <a:cubicBezTo>
                    <a:pt x="1612" y="1340"/>
                    <a:pt x="1609" y="1341"/>
                    <a:pt x="1607" y="1344"/>
                  </a:cubicBezTo>
                  <a:close/>
                  <a:moveTo>
                    <a:pt x="1628" y="1309"/>
                  </a:moveTo>
                  <a:cubicBezTo>
                    <a:pt x="1625" y="1315"/>
                    <a:pt x="1621" y="1320"/>
                    <a:pt x="1618" y="1326"/>
                  </a:cubicBezTo>
                  <a:cubicBezTo>
                    <a:pt x="1616" y="1329"/>
                    <a:pt x="1617" y="1332"/>
                    <a:pt x="1620" y="1334"/>
                  </a:cubicBezTo>
                  <a:cubicBezTo>
                    <a:pt x="1622" y="1335"/>
                    <a:pt x="1626" y="1335"/>
                    <a:pt x="1627" y="1332"/>
                  </a:cubicBezTo>
                  <a:cubicBezTo>
                    <a:pt x="1631" y="1326"/>
                    <a:pt x="1634" y="1320"/>
                    <a:pt x="1638" y="1314"/>
                  </a:cubicBezTo>
                  <a:cubicBezTo>
                    <a:pt x="1639" y="1311"/>
                    <a:pt x="1638" y="1308"/>
                    <a:pt x="1636" y="1307"/>
                  </a:cubicBezTo>
                  <a:cubicBezTo>
                    <a:pt x="1633" y="1305"/>
                    <a:pt x="1630" y="1306"/>
                    <a:pt x="1628" y="1309"/>
                  </a:cubicBezTo>
                  <a:close/>
                  <a:moveTo>
                    <a:pt x="1648" y="1272"/>
                  </a:moveTo>
                  <a:cubicBezTo>
                    <a:pt x="1645" y="1279"/>
                    <a:pt x="1642" y="1285"/>
                    <a:pt x="1638" y="1291"/>
                  </a:cubicBezTo>
                  <a:cubicBezTo>
                    <a:pt x="1637" y="1293"/>
                    <a:pt x="1638" y="1297"/>
                    <a:pt x="1640" y="1298"/>
                  </a:cubicBezTo>
                  <a:cubicBezTo>
                    <a:pt x="1643" y="1300"/>
                    <a:pt x="1647" y="1299"/>
                    <a:pt x="1648" y="1296"/>
                  </a:cubicBezTo>
                  <a:cubicBezTo>
                    <a:pt x="1651" y="1290"/>
                    <a:pt x="1655" y="1284"/>
                    <a:pt x="1658" y="1278"/>
                  </a:cubicBezTo>
                  <a:cubicBezTo>
                    <a:pt x="1659" y="1275"/>
                    <a:pt x="1658" y="1271"/>
                    <a:pt x="1655" y="1270"/>
                  </a:cubicBezTo>
                  <a:cubicBezTo>
                    <a:pt x="1653" y="1269"/>
                    <a:pt x="1649" y="1270"/>
                    <a:pt x="1648" y="1272"/>
                  </a:cubicBezTo>
                  <a:close/>
                  <a:moveTo>
                    <a:pt x="1666" y="1236"/>
                  </a:moveTo>
                  <a:cubicBezTo>
                    <a:pt x="1663" y="1242"/>
                    <a:pt x="1660" y="1248"/>
                    <a:pt x="1657" y="1254"/>
                  </a:cubicBezTo>
                  <a:cubicBezTo>
                    <a:pt x="1656" y="1257"/>
                    <a:pt x="1657" y="1260"/>
                    <a:pt x="1660" y="1261"/>
                  </a:cubicBezTo>
                  <a:cubicBezTo>
                    <a:pt x="1662" y="1263"/>
                    <a:pt x="1666" y="1262"/>
                    <a:pt x="1667" y="1259"/>
                  </a:cubicBezTo>
                  <a:cubicBezTo>
                    <a:pt x="1670" y="1253"/>
                    <a:pt x="1673" y="1246"/>
                    <a:pt x="1676" y="1240"/>
                  </a:cubicBezTo>
                  <a:cubicBezTo>
                    <a:pt x="1677" y="1237"/>
                    <a:pt x="1676" y="1234"/>
                    <a:pt x="1673" y="1233"/>
                  </a:cubicBezTo>
                  <a:cubicBezTo>
                    <a:pt x="1670" y="1232"/>
                    <a:pt x="1667" y="1233"/>
                    <a:pt x="1666" y="1236"/>
                  </a:cubicBezTo>
                  <a:close/>
                  <a:moveTo>
                    <a:pt x="1682" y="1198"/>
                  </a:moveTo>
                  <a:cubicBezTo>
                    <a:pt x="1679" y="1204"/>
                    <a:pt x="1677" y="1210"/>
                    <a:pt x="1674" y="1217"/>
                  </a:cubicBezTo>
                  <a:cubicBezTo>
                    <a:pt x="1673" y="1220"/>
                    <a:pt x="1674" y="1223"/>
                    <a:pt x="1677" y="1224"/>
                  </a:cubicBezTo>
                  <a:cubicBezTo>
                    <a:pt x="1680" y="1225"/>
                    <a:pt x="1683" y="1224"/>
                    <a:pt x="1684" y="1221"/>
                  </a:cubicBezTo>
                  <a:cubicBezTo>
                    <a:pt x="1687" y="1215"/>
                    <a:pt x="1690" y="1208"/>
                    <a:pt x="1692" y="1202"/>
                  </a:cubicBezTo>
                  <a:cubicBezTo>
                    <a:pt x="1693" y="1199"/>
                    <a:pt x="1692" y="1196"/>
                    <a:pt x="1689" y="1195"/>
                  </a:cubicBezTo>
                  <a:cubicBezTo>
                    <a:pt x="1686" y="1193"/>
                    <a:pt x="1683" y="1195"/>
                    <a:pt x="1682" y="1198"/>
                  </a:cubicBezTo>
                  <a:close/>
                  <a:moveTo>
                    <a:pt x="1696" y="1159"/>
                  </a:moveTo>
                  <a:cubicBezTo>
                    <a:pt x="1694" y="1166"/>
                    <a:pt x="1692" y="1172"/>
                    <a:pt x="1689" y="1179"/>
                  </a:cubicBezTo>
                  <a:cubicBezTo>
                    <a:pt x="1688" y="1181"/>
                    <a:pt x="1690" y="1185"/>
                    <a:pt x="1693" y="1186"/>
                  </a:cubicBezTo>
                  <a:cubicBezTo>
                    <a:pt x="1695" y="1187"/>
                    <a:pt x="1699" y="1185"/>
                    <a:pt x="1700" y="1182"/>
                  </a:cubicBezTo>
                  <a:cubicBezTo>
                    <a:pt x="1702" y="1176"/>
                    <a:pt x="1704" y="1169"/>
                    <a:pt x="1707" y="1163"/>
                  </a:cubicBezTo>
                  <a:cubicBezTo>
                    <a:pt x="1708" y="1160"/>
                    <a:pt x="1706" y="1157"/>
                    <a:pt x="1703" y="1156"/>
                  </a:cubicBezTo>
                  <a:cubicBezTo>
                    <a:pt x="1700" y="1155"/>
                    <a:pt x="1697" y="1156"/>
                    <a:pt x="1696" y="1159"/>
                  </a:cubicBezTo>
                  <a:close/>
                  <a:moveTo>
                    <a:pt x="1709" y="1120"/>
                  </a:moveTo>
                  <a:cubicBezTo>
                    <a:pt x="1707" y="1127"/>
                    <a:pt x="1705" y="1133"/>
                    <a:pt x="1703" y="1140"/>
                  </a:cubicBezTo>
                  <a:cubicBezTo>
                    <a:pt x="1702" y="1143"/>
                    <a:pt x="1703" y="1146"/>
                    <a:pt x="1706" y="1147"/>
                  </a:cubicBezTo>
                  <a:cubicBezTo>
                    <a:pt x="1709" y="1147"/>
                    <a:pt x="1712" y="1146"/>
                    <a:pt x="1713" y="1143"/>
                  </a:cubicBezTo>
                  <a:cubicBezTo>
                    <a:pt x="1715" y="1136"/>
                    <a:pt x="1717" y="1130"/>
                    <a:pt x="1719" y="1123"/>
                  </a:cubicBezTo>
                  <a:cubicBezTo>
                    <a:pt x="1720" y="1120"/>
                    <a:pt x="1718" y="1117"/>
                    <a:pt x="1715" y="1116"/>
                  </a:cubicBezTo>
                  <a:cubicBezTo>
                    <a:pt x="1713" y="1115"/>
                    <a:pt x="1709" y="1117"/>
                    <a:pt x="1709" y="1120"/>
                  </a:cubicBezTo>
                  <a:close/>
                  <a:moveTo>
                    <a:pt x="1719" y="1080"/>
                  </a:moveTo>
                  <a:cubicBezTo>
                    <a:pt x="1718" y="1087"/>
                    <a:pt x="1716" y="1094"/>
                    <a:pt x="1714" y="1100"/>
                  </a:cubicBezTo>
                  <a:cubicBezTo>
                    <a:pt x="1713" y="1103"/>
                    <a:pt x="1715" y="1106"/>
                    <a:pt x="1718" y="1107"/>
                  </a:cubicBezTo>
                  <a:cubicBezTo>
                    <a:pt x="1721" y="1108"/>
                    <a:pt x="1724" y="1106"/>
                    <a:pt x="1725" y="1103"/>
                  </a:cubicBezTo>
                  <a:cubicBezTo>
                    <a:pt x="1727" y="1096"/>
                    <a:pt x="1728" y="1090"/>
                    <a:pt x="1730" y="1083"/>
                  </a:cubicBezTo>
                  <a:cubicBezTo>
                    <a:pt x="1731" y="1080"/>
                    <a:pt x="1729" y="1077"/>
                    <a:pt x="1726" y="1076"/>
                  </a:cubicBezTo>
                  <a:cubicBezTo>
                    <a:pt x="1723" y="1076"/>
                    <a:pt x="1720" y="1077"/>
                    <a:pt x="1719" y="1080"/>
                  </a:cubicBezTo>
                  <a:close/>
                  <a:moveTo>
                    <a:pt x="1728" y="1040"/>
                  </a:moveTo>
                  <a:cubicBezTo>
                    <a:pt x="1726" y="1047"/>
                    <a:pt x="1725" y="1054"/>
                    <a:pt x="1724" y="1060"/>
                  </a:cubicBezTo>
                  <a:cubicBezTo>
                    <a:pt x="1723" y="1063"/>
                    <a:pt x="1725" y="1066"/>
                    <a:pt x="1728" y="1067"/>
                  </a:cubicBezTo>
                  <a:cubicBezTo>
                    <a:pt x="1731" y="1068"/>
                    <a:pt x="1734" y="1066"/>
                    <a:pt x="1734" y="1063"/>
                  </a:cubicBezTo>
                  <a:cubicBezTo>
                    <a:pt x="1736" y="1056"/>
                    <a:pt x="1737" y="1049"/>
                    <a:pt x="1739" y="1042"/>
                  </a:cubicBezTo>
                  <a:cubicBezTo>
                    <a:pt x="1739" y="1039"/>
                    <a:pt x="1737" y="1037"/>
                    <a:pt x="1734" y="1036"/>
                  </a:cubicBezTo>
                  <a:cubicBezTo>
                    <a:pt x="1731" y="1035"/>
                    <a:pt x="1728" y="1037"/>
                    <a:pt x="1728" y="1040"/>
                  </a:cubicBezTo>
                  <a:close/>
                  <a:moveTo>
                    <a:pt x="1734" y="1000"/>
                  </a:moveTo>
                  <a:cubicBezTo>
                    <a:pt x="1734" y="1007"/>
                    <a:pt x="1732" y="1013"/>
                    <a:pt x="1731" y="1020"/>
                  </a:cubicBezTo>
                  <a:cubicBezTo>
                    <a:pt x="1731" y="1023"/>
                    <a:pt x="1733" y="1026"/>
                    <a:pt x="1736" y="1026"/>
                  </a:cubicBezTo>
                  <a:cubicBezTo>
                    <a:pt x="1739" y="1027"/>
                    <a:pt x="1742" y="1025"/>
                    <a:pt x="1742" y="1022"/>
                  </a:cubicBezTo>
                  <a:cubicBezTo>
                    <a:pt x="1743" y="1015"/>
                    <a:pt x="1744" y="1008"/>
                    <a:pt x="1745" y="1001"/>
                  </a:cubicBezTo>
                  <a:cubicBezTo>
                    <a:pt x="1746" y="998"/>
                    <a:pt x="1744" y="996"/>
                    <a:pt x="1741" y="995"/>
                  </a:cubicBezTo>
                  <a:cubicBezTo>
                    <a:pt x="1738" y="995"/>
                    <a:pt x="1735" y="997"/>
                    <a:pt x="1734" y="1000"/>
                  </a:cubicBezTo>
                  <a:close/>
                  <a:moveTo>
                    <a:pt x="1739" y="959"/>
                  </a:moveTo>
                  <a:cubicBezTo>
                    <a:pt x="1739" y="966"/>
                    <a:pt x="1738" y="973"/>
                    <a:pt x="1737" y="980"/>
                  </a:cubicBezTo>
                  <a:cubicBezTo>
                    <a:pt x="1737" y="983"/>
                    <a:pt x="1739" y="985"/>
                    <a:pt x="1742" y="986"/>
                  </a:cubicBezTo>
                  <a:cubicBezTo>
                    <a:pt x="1745" y="986"/>
                    <a:pt x="1748" y="984"/>
                    <a:pt x="1748" y="981"/>
                  </a:cubicBezTo>
                  <a:cubicBezTo>
                    <a:pt x="1749" y="974"/>
                    <a:pt x="1750" y="967"/>
                    <a:pt x="1750" y="960"/>
                  </a:cubicBezTo>
                  <a:cubicBezTo>
                    <a:pt x="1751" y="957"/>
                    <a:pt x="1748" y="954"/>
                    <a:pt x="1745" y="954"/>
                  </a:cubicBezTo>
                  <a:cubicBezTo>
                    <a:pt x="1742" y="954"/>
                    <a:pt x="1740" y="956"/>
                    <a:pt x="1739" y="959"/>
                  </a:cubicBezTo>
                  <a:close/>
                  <a:moveTo>
                    <a:pt x="1742" y="918"/>
                  </a:moveTo>
                  <a:cubicBezTo>
                    <a:pt x="1742" y="925"/>
                    <a:pt x="1741" y="932"/>
                    <a:pt x="1741" y="939"/>
                  </a:cubicBezTo>
                  <a:cubicBezTo>
                    <a:pt x="1741" y="942"/>
                    <a:pt x="1743" y="944"/>
                    <a:pt x="1746" y="945"/>
                  </a:cubicBezTo>
                  <a:cubicBezTo>
                    <a:pt x="1749" y="945"/>
                    <a:pt x="1752" y="943"/>
                    <a:pt x="1752" y="940"/>
                  </a:cubicBezTo>
                  <a:cubicBezTo>
                    <a:pt x="1752" y="933"/>
                    <a:pt x="1753" y="926"/>
                    <a:pt x="1753" y="919"/>
                  </a:cubicBezTo>
                  <a:cubicBezTo>
                    <a:pt x="1753" y="916"/>
                    <a:pt x="1751" y="913"/>
                    <a:pt x="1748" y="913"/>
                  </a:cubicBezTo>
                  <a:cubicBezTo>
                    <a:pt x="1745" y="913"/>
                    <a:pt x="1742" y="915"/>
                    <a:pt x="1742" y="918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33" name="文本框 1132"/>
          <p:cNvSpPr txBox="1"/>
          <p:nvPr/>
        </p:nvSpPr>
        <p:spPr>
          <a:xfrm>
            <a:off x="4680585" y="2745740"/>
            <a:ext cx="289306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3CA74D"/>
                </a:solidFill>
                <a:latin typeface="叶根友毛笔行书2.0版" panose="02010601030101010101" charset="-122"/>
                <a:ea typeface="叶根友毛笔行书2.0版" panose="02010601030101010101" charset="-122"/>
                <a:cs typeface="叶根友毛笔行书2.0版" panose="02010601030101010101" charset="-122"/>
              </a:rPr>
              <a:t>BTS</a:t>
            </a:r>
            <a:endParaRPr lang="en-US" altLang="zh-CN" sz="3200" b="1" dirty="0">
              <a:solidFill>
                <a:srgbClr val="3CA74D"/>
              </a:solidFill>
              <a:latin typeface="叶根友毛笔行书2.0版" panose="02010601030101010101" charset="-122"/>
              <a:ea typeface="叶根友毛笔行书2.0版" panose="02010601030101010101" charset="-122"/>
              <a:cs typeface="叶根友毛笔行书2.0版" panose="02010601030101010101" charset="-122"/>
            </a:endParaRPr>
          </a:p>
          <a:p>
            <a:pPr algn="ctr"/>
            <a:r>
              <a:rPr lang="zh-CN" altLang="zh-CN" sz="3200" b="1" dirty="0">
                <a:solidFill>
                  <a:srgbClr val="3CA74D"/>
                </a:solidFill>
                <a:latin typeface="叶根友毛笔行书2.0版" panose="02010601030101010101" charset="-122"/>
                <a:ea typeface="叶根友毛笔行书2.0版" panose="02010601030101010101" charset="-122"/>
                <a:cs typeface="叶根友毛笔行书2.0版" panose="02010601030101010101" charset="-122"/>
              </a:rPr>
              <a:t>鲜花购物平台</a:t>
            </a:r>
            <a:endParaRPr lang="zh-CN" altLang="zh-CN" sz="3200" b="1" dirty="0">
              <a:solidFill>
                <a:srgbClr val="3CA74D"/>
              </a:solidFill>
              <a:latin typeface="叶根友毛笔行书2.0版" panose="02010601030101010101" charset="-122"/>
              <a:ea typeface="叶根友毛笔行书2.0版" panose="02010601030101010101" charset="-122"/>
              <a:cs typeface="叶根友毛笔行书2.0版" panose="02010601030101010101" charset="-122"/>
            </a:endParaRPr>
          </a:p>
        </p:txBody>
      </p:sp>
      <p:pic>
        <p:nvPicPr>
          <p:cNvPr id="1127" name="久石譲-Summer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 cstate="print"/>
          <a:stretch>
            <a:fillRect/>
          </a:stretch>
        </p:blipFill>
        <p:spPr>
          <a:xfrm>
            <a:off x="-726980" y="6119802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250" advTm="1000">
        <p14:vortex dir="r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2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61" name="组合 60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26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66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26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7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26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8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26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9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26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0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26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71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64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73" name="文本框 1172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74" name="文本框 1173"/>
          <p:cNvSpPr txBox="1"/>
          <p:nvPr/>
        </p:nvSpPr>
        <p:spPr>
          <a:xfrm>
            <a:off x="2502409" y="283866"/>
            <a:ext cx="2164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2.3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数据库设计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27350" y="1076325"/>
            <a:ext cx="5170805" cy="47993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84960" y="3261995"/>
            <a:ext cx="53784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00B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概</a:t>
            </a:r>
            <a:endParaRPr lang="zh-CN" altLang="en-US" sz="2000" b="1">
              <a:solidFill>
                <a:srgbClr val="00B05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000" b="1">
                <a:solidFill>
                  <a:srgbClr val="00B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要</a:t>
            </a:r>
            <a:endParaRPr lang="zh-CN" altLang="en-US" sz="2000" b="1">
              <a:solidFill>
                <a:srgbClr val="00B05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000" b="1">
                <a:solidFill>
                  <a:srgbClr val="00B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设</a:t>
            </a:r>
            <a:endParaRPr lang="zh-CN" altLang="en-US" sz="2000" b="1">
              <a:solidFill>
                <a:srgbClr val="00B05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000" b="1">
                <a:solidFill>
                  <a:srgbClr val="00B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计</a:t>
            </a:r>
            <a:endParaRPr lang="zh-CN" altLang="en-US" sz="2000" b="1">
              <a:solidFill>
                <a:srgbClr val="00B05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61" name="组合 60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26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66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26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7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26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8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26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9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26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0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26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71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64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73" name="文本框 1172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74" name="文本框 1173"/>
          <p:cNvSpPr txBox="1"/>
          <p:nvPr/>
        </p:nvSpPr>
        <p:spPr>
          <a:xfrm>
            <a:off x="2502409" y="283866"/>
            <a:ext cx="1859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2.4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页面设计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2" name="图片 -21474826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54250" y="1417955"/>
            <a:ext cx="3651250" cy="18611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2254250" y="3364230"/>
            <a:ext cx="345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登录页面</a:t>
            </a:r>
            <a:endParaRPr lang="zh-CN" altLang="en-US"/>
          </a:p>
        </p:txBody>
      </p:sp>
      <p:pic>
        <p:nvPicPr>
          <p:cNvPr id="4" name="图片 -21474826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055" y="1415415"/>
            <a:ext cx="3366770" cy="17608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6409055" y="3364230"/>
            <a:ext cx="21456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主页面</a:t>
            </a:r>
            <a:endParaRPr lang="zh-CN" altLang="en-US"/>
          </a:p>
        </p:txBody>
      </p:sp>
      <p:pic>
        <p:nvPicPr>
          <p:cNvPr id="6" name="图片 -21474826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250" y="3900170"/>
            <a:ext cx="3660140" cy="17037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2320290" y="5699125"/>
            <a:ext cx="1304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购物车</a:t>
            </a:r>
            <a:endParaRPr lang="zh-CN" altLang="en-US"/>
          </a:p>
        </p:txBody>
      </p:sp>
      <p:pic>
        <p:nvPicPr>
          <p:cNvPr id="8" name="图片 -21474826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9055" y="3900170"/>
            <a:ext cx="3367405" cy="17608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文本框 8"/>
          <p:cNvSpPr txBox="1"/>
          <p:nvPr/>
        </p:nvSpPr>
        <p:spPr>
          <a:xfrm>
            <a:off x="6409055" y="5699125"/>
            <a:ext cx="14649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结算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8" name="组合 1117"/>
          <p:cNvGrpSpPr/>
          <p:nvPr/>
        </p:nvGrpSpPr>
        <p:grpSpPr>
          <a:xfrm>
            <a:off x="4459550" y="602840"/>
            <a:ext cx="3272900" cy="3231764"/>
            <a:chOff x="3054124" y="225082"/>
            <a:chExt cx="6083752" cy="6007289"/>
          </a:xfrm>
        </p:grpSpPr>
        <p:grpSp>
          <p:nvGrpSpPr>
            <p:cNvPr id="2" name="组合 1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3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51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11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11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3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11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11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5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11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6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11" name="组合 1110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112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19" name="文本框 1118"/>
          <p:cNvSpPr txBox="1"/>
          <p:nvPr/>
        </p:nvSpPr>
        <p:spPr>
          <a:xfrm>
            <a:off x="5667908" y="1626792"/>
            <a:ext cx="861774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sz="4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14" name="文本框 1113"/>
          <p:cNvSpPr txBox="1"/>
          <p:nvPr/>
        </p:nvSpPr>
        <p:spPr>
          <a:xfrm>
            <a:off x="5559174" y="1354502"/>
            <a:ext cx="13436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3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189" name="文本框 2188"/>
          <p:cNvSpPr txBox="1"/>
          <p:nvPr/>
        </p:nvSpPr>
        <p:spPr>
          <a:xfrm>
            <a:off x="5647005" y="4181006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3CA74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总结</a:t>
            </a:r>
            <a:endParaRPr lang="zh-CN" altLang="en-US" sz="3200" dirty="0">
              <a:solidFill>
                <a:srgbClr val="3CA74D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Tm="1000">
        <p:wipe/>
      </p:transition>
    </mc:Choice>
    <mc:Fallback>
      <p:transition spd="slow" advTm="1000">
        <p:wip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70" name="Group 78"/>
          <p:cNvGrpSpPr/>
          <p:nvPr/>
        </p:nvGrpSpPr>
        <p:grpSpPr bwMode="auto">
          <a:xfrm>
            <a:off x="8687540" y="1228728"/>
            <a:ext cx="901700" cy="4525433"/>
            <a:chOff x="2880" y="712"/>
            <a:chExt cx="426" cy="2138"/>
          </a:xfrm>
        </p:grpSpPr>
        <p:sp>
          <p:nvSpPr>
            <p:cNvPr id="33825" name="Rectangle 33"/>
            <p:cNvSpPr>
              <a:spLocks noChangeArrowheads="1"/>
            </p:cNvSpPr>
            <p:nvPr/>
          </p:nvSpPr>
          <p:spPr bwMode="auto">
            <a:xfrm>
              <a:off x="2940" y="771"/>
              <a:ext cx="307" cy="1535"/>
            </a:xfrm>
            <a:prstGeom prst="rect">
              <a:avLst/>
            </a:prstGeom>
            <a:noFill/>
            <a:ln w="6350">
              <a:solidFill>
                <a:schemeClr val="bg2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26" name="Freeform 34"/>
            <p:cNvSpPr/>
            <p:nvPr/>
          </p:nvSpPr>
          <p:spPr bwMode="auto">
            <a:xfrm>
              <a:off x="2940" y="771"/>
              <a:ext cx="307" cy="1535"/>
            </a:xfrm>
            <a:custGeom>
              <a:avLst/>
              <a:gdLst>
                <a:gd name="T0" fmla="*/ 307 w 307"/>
                <a:gd name="T1" fmla="*/ 0 h 1535"/>
                <a:gd name="T2" fmla="*/ 0 w 307"/>
                <a:gd name="T3" fmla="*/ 217 h 1535"/>
                <a:gd name="T4" fmla="*/ 143 w 307"/>
                <a:gd name="T5" fmla="*/ 321 h 1535"/>
                <a:gd name="T6" fmla="*/ 307 w 307"/>
                <a:gd name="T7" fmla="*/ 464 h 1535"/>
                <a:gd name="T8" fmla="*/ 143 w 307"/>
                <a:gd name="T9" fmla="*/ 631 h 1535"/>
                <a:gd name="T10" fmla="*/ 0 w 307"/>
                <a:gd name="T11" fmla="*/ 853 h 1535"/>
                <a:gd name="T12" fmla="*/ 111 w 307"/>
                <a:gd name="T13" fmla="*/ 1058 h 1535"/>
                <a:gd name="T14" fmla="*/ 307 w 307"/>
                <a:gd name="T15" fmla="*/ 957 h 1535"/>
                <a:gd name="T16" fmla="*/ 126 w 307"/>
                <a:gd name="T17" fmla="*/ 1269 h 1535"/>
                <a:gd name="T18" fmla="*/ 307 w 307"/>
                <a:gd name="T19" fmla="*/ 1535 h 1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7" h="1535">
                  <a:moveTo>
                    <a:pt x="307" y="0"/>
                  </a:moveTo>
                  <a:lnTo>
                    <a:pt x="0" y="217"/>
                  </a:lnTo>
                  <a:lnTo>
                    <a:pt x="143" y="321"/>
                  </a:lnTo>
                  <a:lnTo>
                    <a:pt x="307" y="464"/>
                  </a:lnTo>
                  <a:lnTo>
                    <a:pt x="143" y="631"/>
                  </a:lnTo>
                  <a:lnTo>
                    <a:pt x="0" y="853"/>
                  </a:lnTo>
                  <a:lnTo>
                    <a:pt x="111" y="1058"/>
                  </a:lnTo>
                  <a:lnTo>
                    <a:pt x="307" y="957"/>
                  </a:lnTo>
                  <a:lnTo>
                    <a:pt x="126" y="1269"/>
                  </a:lnTo>
                  <a:lnTo>
                    <a:pt x="307" y="1535"/>
                  </a:lnTo>
                </a:path>
              </a:pathLst>
            </a:custGeom>
            <a:noFill/>
            <a:ln w="6350" cap="flat">
              <a:solidFill>
                <a:srgbClr val="595757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27" name="Freeform 35"/>
            <p:cNvSpPr/>
            <p:nvPr/>
          </p:nvSpPr>
          <p:spPr bwMode="auto">
            <a:xfrm>
              <a:off x="2940" y="2040"/>
              <a:ext cx="307" cy="266"/>
            </a:xfrm>
            <a:custGeom>
              <a:avLst/>
              <a:gdLst>
                <a:gd name="T0" fmla="*/ 0 w 307"/>
                <a:gd name="T1" fmla="*/ 266 h 266"/>
                <a:gd name="T2" fmla="*/ 126 w 307"/>
                <a:gd name="T3" fmla="*/ 0 h 266"/>
                <a:gd name="T4" fmla="*/ 307 w 307"/>
                <a:gd name="T5" fmla="*/ 64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7" h="266">
                  <a:moveTo>
                    <a:pt x="0" y="266"/>
                  </a:moveTo>
                  <a:lnTo>
                    <a:pt x="126" y="0"/>
                  </a:lnTo>
                  <a:lnTo>
                    <a:pt x="307" y="64"/>
                  </a:lnTo>
                </a:path>
              </a:pathLst>
            </a:custGeom>
            <a:noFill/>
            <a:ln w="6350" cap="flat">
              <a:solidFill>
                <a:srgbClr val="595757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28" name="Freeform 36"/>
            <p:cNvSpPr/>
            <p:nvPr/>
          </p:nvSpPr>
          <p:spPr bwMode="auto">
            <a:xfrm>
              <a:off x="2940" y="941"/>
              <a:ext cx="307" cy="683"/>
            </a:xfrm>
            <a:custGeom>
              <a:avLst/>
              <a:gdLst>
                <a:gd name="T0" fmla="*/ 0 w 307"/>
                <a:gd name="T1" fmla="*/ 683 h 683"/>
                <a:gd name="T2" fmla="*/ 307 w 307"/>
                <a:gd name="T3" fmla="*/ 553 h 683"/>
                <a:gd name="T4" fmla="*/ 143 w 307"/>
                <a:gd name="T5" fmla="*/ 461 h 683"/>
                <a:gd name="T6" fmla="*/ 0 w 307"/>
                <a:gd name="T7" fmla="*/ 345 h 683"/>
                <a:gd name="T8" fmla="*/ 143 w 307"/>
                <a:gd name="T9" fmla="*/ 151 h 683"/>
                <a:gd name="T10" fmla="*/ 307 w 307"/>
                <a:gd name="T11" fmla="*/ 0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7" h="683">
                  <a:moveTo>
                    <a:pt x="0" y="683"/>
                  </a:moveTo>
                  <a:lnTo>
                    <a:pt x="307" y="553"/>
                  </a:lnTo>
                  <a:lnTo>
                    <a:pt x="143" y="461"/>
                  </a:lnTo>
                  <a:lnTo>
                    <a:pt x="0" y="345"/>
                  </a:lnTo>
                  <a:lnTo>
                    <a:pt x="143" y="151"/>
                  </a:lnTo>
                  <a:lnTo>
                    <a:pt x="307" y="0"/>
                  </a:lnTo>
                </a:path>
              </a:pathLst>
            </a:custGeom>
            <a:noFill/>
            <a:ln w="6350" cap="flat">
              <a:solidFill>
                <a:srgbClr val="595757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29" name="Oval 37"/>
            <p:cNvSpPr>
              <a:spLocks noChangeArrowheads="1"/>
            </p:cNvSpPr>
            <p:nvPr/>
          </p:nvSpPr>
          <p:spPr bwMode="auto">
            <a:xfrm>
              <a:off x="2880" y="712"/>
              <a:ext cx="119" cy="119"/>
            </a:xfrm>
            <a:prstGeom prst="ellipse">
              <a:avLst/>
            </a:pr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0" name="Oval 38"/>
            <p:cNvSpPr>
              <a:spLocks noChangeArrowheads="1"/>
            </p:cNvSpPr>
            <p:nvPr/>
          </p:nvSpPr>
          <p:spPr bwMode="auto">
            <a:xfrm>
              <a:off x="3023" y="1034"/>
              <a:ext cx="119" cy="117"/>
            </a:xfrm>
            <a:prstGeom prst="ellipse">
              <a:avLst/>
            </a:pr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1" name="Oval 39"/>
            <p:cNvSpPr>
              <a:spLocks noChangeArrowheads="1"/>
            </p:cNvSpPr>
            <p:nvPr/>
          </p:nvSpPr>
          <p:spPr bwMode="auto">
            <a:xfrm>
              <a:off x="3023" y="1343"/>
              <a:ext cx="119" cy="118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2" name="Oval 40"/>
            <p:cNvSpPr>
              <a:spLocks noChangeArrowheads="1"/>
            </p:cNvSpPr>
            <p:nvPr/>
          </p:nvSpPr>
          <p:spPr bwMode="auto">
            <a:xfrm>
              <a:off x="2880" y="1565"/>
              <a:ext cx="119" cy="118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3" name="Oval 41"/>
            <p:cNvSpPr>
              <a:spLocks noChangeArrowheads="1"/>
            </p:cNvSpPr>
            <p:nvPr/>
          </p:nvSpPr>
          <p:spPr bwMode="auto">
            <a:xfrm>
              <a:off x="2992" y="1772"/>
              <a:ext cx="117" cy="117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4" name="Oval 42"/>
            <p:cNvSpPr>
              <a:spLocks noChangeArrowheads="1"/>
            </p:cNvSpPr>
            <p:nvPr/>
          </p:nvSpPr>
          <p:spPr bwMode="auto">
            <a:xfrm>
              <a:off x="3190" y="1176"/>
              <a:ext cx="116" cy="118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5" name="Oval 43"/>
            <p:cNvSpPr>
              <a:spLocks noChangeArrowheads="1"/>
            </p:cNvSpPr>
            <p:nvPr/>
          </p:nvSpPr>
          <p:spPr bwMode="auto">
            <a:xfrm>
              <a:off x="3190" y="1670"/>
              <a:ext cx="116" cy="117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6" name="Oval 44"/>
            <p:cNvSpPr>
              <a:spLocks noChangeArrowheads="1"/>
            </p:cNvSpPr>
            <p:nvPr/>
          </p:nvSpPr>
          <p:spPr bwMode="auto">
            <a:xfrm>
              <a:off x="3009" y="1981"/>
              <a:ext cx="116" cy="118"/>
            </a:xfrm>
            <a:prstGeom prst="ellipse">
              <a:avLst/>
            </a:pr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7" name="Oval 45"/>
            <p:cNvSpPr>
              <a:spLocks noChangeArrowheads="1"/>
            </p:cNvSpPr>
            <p:nvPr/>
          </p:nvSpPr>
          <p:spPr bwMode="auto">
            <a:xfrm>
              <a:off x="3190" y="712"/>
              <a:ext cx="116" cy="119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8" name="Oval 46"/>
            <p:cNvSpPr>
              <a:spLocks noChangeArrowheads="1"/>
            </p:cNvSpPr>
            <p:nvPr/>
          </p:nvSpPr>
          <p:spPr bwMode="auto">
            <a:xfrm>
              <a:off x="3053" y="730"/>
              <a:ext cx="82" cy="83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39" name="Oval 47"/>
            <p:cNvSpPr>
              <a:spLocks noChangeArrowheads="1"/>
            </p:cNvSpPr>
            <p:nvPr/>
          </p:nvSpPr>
          <p:spPr bwMode="auto">
            <a:xfrm>
              <a:off x="2880" y="2247"/>
              <a:ext cx="119" cy="118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0" name="Oval 48"/>
            <p:cNvSpPr>
              <a:spLocks noChangeArrowheads="1"/>
            </p:cNvSpPr>
            <p:nvPr/>
          </p:nvSpPr>
          <p:spPr bwMode="auto">
            <a:xfrm>
              <a:off x="3190" y="2247"/>
              <a:ext cx="116" cy="118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1" name="Oval 49"/>
            <p:cNvSpPr>
              <a:spLocks noChangeArrowheads="1"/>
            </p:cNvSpPr>
            <p:nvPr/>
          </p:nvSpPr>
          <p:spPr bwMode="auto">
            <a:xfrm>
              <a:off x="3053" y="2265"/>
              <a:ext cx="82" cy="82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2" name="Oval 50"/>
            <p:cNvSpPr>
              <a:spLocks noChangeArrowheads="1"/>
            </p:cNvSpPr>
            <p:nvPr/>
          </p:nvSpPr>
          <p:spPr bwMode="auto">
            <a:xfrm>
              <a:off x="2880" y="939"/>
              <a:ext cx="83" cy="82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3" name="Oval 51"/>
            <p:cNvSpPr>
              <a:spLocks noChangeArrowheads="1"/>
            </p:cNvSpPr>
            <p:nvPr/>
          </p:nvSpPr>
          <p:spPr bwMode="auto">
            <a:xfrm>
              <a:off x="2898" y="1245"/>
              <a:ext cx="83" cy="82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4" name="Oval 52"/>
            <p:cNvSpPr>
              <a:spLocks noChangeArrowheads="1"/>
            </p:cNvSpPr>
            <p:nvPr/>
          </p:nvSpPr>
          <p:spPr bwMode="auto">
            <a:xfrm>
              <a:off x="2898" y="1893"/>
              <a:ext cx="83" cy="83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5" name="Oval 53"/>
            <p:cNvSpPr>
              <a:spLocks noChangeArrowheads="1"/>
            </p:cNvSpPr>
            <p:nvPr/>
          </p:nvSpPr>
          <p:spPr bwMode="auto">
            <a:xfrm>
              <a:off x="3208" y="900"/>
              <a:ext cx="80" cy="82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6" name="Oval 54"/>
            <p:cNvSpPr>
              <a:spLocks noChangeArrowheads="1"/>
            </p:cNvSpPr>
            <p:nvPr/>
          </p:nvSpPr>
          <p:spPr bwMode="auto">
            <a:xfrm>
              <a:off x="3208" y="1453"/>
              <a:ext cx="80" cy="82"/>
            </a:xfrm>
            <a:prstGeom prst="ellipse">
              <a:avLst/>
            </a:pr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47" name="Oval 55"/>
            <p:cNvSpPr>
              <a:spLocks noChangeArrowheads="1"/>
            </p:cNvSpPr>
            <p:nvPr/>
          </p:nvSpPr>
          <p:spPr bwMode="auto">
            <a:xfrm>
              <a:off x="3208" y="2063"/>
              <a:ext cx="80" cy="82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grpSp>
          <p:nvGrpSpPr>
            <p:cNvPr id="33848" name="Group 56"/>
            <p:cNvGrpSpPr/>
            <p:nvPr/>
          </p:nvGrpSpPr>
          <p:grpSpPr bwMode="auto">
            <a:xfrm>
              <a:off x="2940" y="2431"/>
              <a:ext cx="307" cy="419"/>
              <a:chOff x="2963" y="2431"/>
              <a:chExt cx="307" cy="419"/>
            </a:xfrm>
          </p:grpSpPr>
          <p:sp>
            <p:nvSpPr>
              <p:cNvPr id="33849" name="Freeform 57"/>
              <p:cNvSpPr/>
              <p:nvPr/>
            </p:nvSpPr>
            <p:spPr bwMode="auto">
              <a:xfrm>
                <a:off x="3068" y="2715"/>
                <a:ext cx="99" cy="135"/>
              </a:xfrm>
              <a:custGeom>
                <a:avLst/>
                <a:gdLst>
                  <a:gd name="T0" fmla="*/ 0 w 60"/>
                  <a:gd name="T1" fmla="*/ 0 h 82"/>
                  <a:gd name="T2" fmla="*/ 30 w 60"/>
                  <a:gd name="T3" fmla="*/ 82 h 82"/>
                  <a:gd name="T4" fmla="*/ 60 w 60"/>
                  <a:gd name="T5" fmla="*/ 0 h 82"/>
                  <a:gd name="T6" fmla="*/ 30 w 60"/>
                  <a:gd name="T7" fmla="*/ 3 h 82"/>
                  <a:gd name="T8" fmla="*/ 0 w 60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82">
                    <a:moveTo>
                      <a:pt x="0" y="0"/>
                    </a:moveTo>
                    <a:cubicBezTo>
                      <a:pt x="30" y="82"/>
                      <a:pt x="30" y="82"/>
                      <a:pt x="30" y="82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0" y="2"/>
                      <a:pt x="40" y="3"/>
                      <a:pt x="30" y="3"/>
                    </a:cubicBezTo>
                    <a:cubicBezTo>
                      <a:pt x="20" y="3"/>
                      <a:pt x="10" y="2"/>
                      <a:pt x="0" y="0"/>
                    </a:cubicBezTo>
                    <a:close/>
                  </a:path>
                </a:pathLst>
              </a:custGeom>
              <a:solidFill>
                <a:srgbClr val="DDDD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33850" name="Freeform 58"/>
              <p:cNvSpPr/>
              <p:nvPr/>
            </p:nvSpPr>
            <p:spPr bwMode="auto">
              <a:xfrm>
                <a:off x="2963" y="2431"/>
                <a:ext cx="307" cy="289"/>
              </a:xfrm>
              <a:custGeom>
                <a:avLst/>
                <a:gdLst>
                  <a:gd name="T0" fmla="*/ 0 w 187"/>
                  <a:gd name="T1" fmla="*/ 0 h 176"/>
                  <a:gd name="T2" fmla="*/ 64 w 187"/>
                  <a:gd name="T3" fmla="*/ 173 h 176"/>
                  <a:gd name="T4" fmla="*/ 94 w 187"/>
                  <a:gd name="T5" fmla="*/ 176 h 176"/>
                  <a:gd name="T6" fmla="*/ 124 w 187"/>
                  <a:gd name="T7" fmla="*/ 173 h 176"/>
                  <a:gd name="T8" fmla="*/ 187 w 187"/>
                  <a:gd name="T9" fmla="*/ 0 h 176"/>
                  <a:gd name="T10" fmla="*/ 0 w 187"/>
                  <a:gd name="T11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7" h="176">
                    <a:moveTo>
                      <a:pt x="0" y="0"/>
                    </a:moveTo>
                    <a:cubicBezTo>
                      <a:pt x="64" y="173"/>
                      <a:pt x="64" y="173"/>
                      <a:pt x="64" y="173"/>
                    </a:cubicBezTo>
                    <a:cubicBezTo>
                      <a:pt x="74" y="175"/>
                      <a:pt x="84" y="176"/>
                      <a:pt x="94" y="176"/>
                    </a:cubicBezTo>
                    <a:cubicBezTo>
                      <a:pt x="104" y="176"/>
                      <a:pt x="114" y="175"/>
                      <a:pt x="124" y="173"/>
                    </a:cubicBezTo>
                    <a:cubicBezTo>
                      <a:pt x="187" y="0"/>
                      <a:pt x="187" y="0"/>
                      <a:pt x="18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</p:grpSp>
      </p:grpSp>
      <p:sp>
        <p:nvSpPr>
          <p:cNvPr id="33851" name="Oval 59"/>
          <p:cNvSpPr>
            <a:spLocks noChangeArrowheads="1"/>
          </p:cNvSpPr>
          <p:nvPr/>
        </p:nvSpPr>
        <p:spPr bwMode="auto">
          <a:xfrm>
            <a:off x="3275646" y="4790865"/>
            <a:ext cx="772583" cy="772584"/>
          </a:xfrm>
          <a:prstGeom prst="ellipse">
            <a:avLst/>
          </a:prstGeom>
          <a:solidFill>
            <a:srgbClr val="C09CC2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endParaRPr lang="zh-CN" altLang="en-US" sz="24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3852" name="Oval 60"/>
          <p:cNvSpPr>
            <a:spLocks noChangeArrowheads="1"/>
          </p:cNvSpPr>
          <p:nvPr/>
        </p:nvSpPr>
        <p:spPr bwMode="auto">
          <a:xfrm>
            <a:off x="4522361" y="4790865"/>
            <a:ext cx="772584" cy="772584"/>
          </a:xfrm>
          <a:prstGeom prst="ellipse">
            <a:avLst/>
          </a:prstGeom>
          <a:solidFill>
            <a:srgbClr val="594D7B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endParaRPr lang="zh-CN" altLang="en-US" sz="24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3853" name="Oval 61"/>
          <p:cNvSpPr>
            <a:spLocks noChangeArrowheads="1"/>
          </p:cNvSpPr>
          <p:nvPr/>
        </p:nvSpPr>
        <p:spPr bwMode="auto">
          <a:xfrm>
            <a:off x="5766961" y="4790865"/>
            <a:ext cx="772584" cy="772584"/>
          </a:xfrm>
          <a:prstGeom prst="ellipse">
            <a:avLst/>
          </a:prstGeom>
          <a:solidFill>
            <a:srgbClr val="E54B81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endParaRPr lang="zh-CN" altLang="en-US" sz="24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grpSp>
        <p:nvGrpSpPr>
          <p:cNvPr id="33854" name="Group 62"/>
          <p:cNvGrpSpPr/>
          <p:nvPr/>
        </p:nvGrpSpPr>
        <p:grpSpPr bwMode="auto">
          <a:xfrm>
            <a:off x="6020962" y="5002532"/>
            <a:ext cx="268817" cy="340784"/>
            <a:chOff x="2234" y="2038"/>
            <a:chExt cx="127" cy="161"/>
          </a:xfrm>
        </p:grpSpPr>
        <p:sp>
          <p:nvSpPr>
            <p:cNvPr id="33855" name="Freeform 63"/>
            <p:cNvSpPr/>
            <p:nvPr/>
          </p:nvSpPr>
          <p:spPr bwMode="auto">
            <a:xfrm>
              <a:off x="2234" y="2038"/>
              <a:ext cx="127" cy="161"/>
            </a:xfrm>
            <a:custGeom>
              <a:avLst/>
              <a:gdLst>
                <a:gd name="T0" fmla="*/ 17 w 77"/>
                <a:gd name="T1" fmla="*/ 90 h 98"/>
                <a:gd name="T2" fmla="*/ 9 w 77"/>
                <a:gd name="T3" fmla="*/ 90 h 98"/>
                <a:gd name="T4" fmla="*/ 9 w 77"/>
                <a:gd name="T5" fmla="*/ 8 h 98"/>
                <a:gd name="T6" fmla="*/ 72 w 77"/>
                <a:gd name="T7" fmla="*/ 8 h 98"/>
                <a:gd name="T8" fmla="*/ 77 w 77"/>
                <a:gd name="T9" fmla="*/ 4 h 98"/>
                <a:gd name="T10" fmla="*/ 72 w 77"/>
                <a:gd name="T11" fmla="*/ 0 h 98"/>
                <a:gd name="T12" fmla="*/ 4 w 77"/>
                <a:gd name="T13" fmla="*/ 0 h 98"/>
                <a:gd name="T14" fmla="*/ 0 w 77"/>
                <a:gd name="T15" fmla="*/ 4 h 98"/>
                <a:gd name="T16" fmla="*/ 0 w 77"/>
                <a:gd name="T17" fmla="*/ 94 h 98"/>
                <a:gd name="T18" fmla="*/ 4 w 77"/>
                <a:gd name="T19" fmla="*/ 98 h 98"/>
                <a:gd name="T20" fmla="*/ 17 w 77"/>
                <a:gd name="T21" fmla="*/ 98 h 98"/>
                <a:gd name="T22" fmla="*/ 21 w 77"/>
                <a:gd name="T23" fmla="*/ 94 h 98"/>
                <a:gd name="T24" fmla="*/ 17 w 77"/>
                <a:gd name="T25" fmla="*/ 9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98">
                  <a:moveTo>
                    <a:pt x="17" y="90"/>
                  </a:moveTo>
                  <a:cubicBezTo>
                    <a:pt x="9" y="90"/>
                    <a:pt x="9" y="90"/>
                    <a:pt x="9" y="90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5" y="8"/>
                    <a:pt x="77" y="6"/>
                    <a:pt x="77" y="4"/>
                  </a:cubicBezTo>
                  <a:cubicBezTo>
                    <a:pt x="77" y="1"/>
                    <a:pt x="75" y="0"/>
                    <a:pt x="7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97"/>
                    <a:pt x="2" y="98"/>
                    <a:pt x="4" y="98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9" y="98"/>
                    <a:pt x="21" y="97"/>
                    <a:pt x="21" y="94"/>
                  </a:cubicBezTo>
                  <a:cubicBezTo>
                    <a:pt x="21" y="92"/>
                    <a:pt x="19" y="90"/>
                    <a:pt x="17" y="9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56" name="Freeform 64"/>
            <p:cNvSpPr/>
            <p:nvPr/>
          </p:nvSpPr>
          <p:spPr bwMode="auto">
            <a:xfrm>
              <a:off x="2313" y="2132"/>
              <a:ext cx="48" cy="67"/>
            </a:xfrm>
            <a:custGeom>
              <a:avLst/>
              <a:gdLst>
                <a:gd name="T0" fmla="*/ 24 w 29"/>
                <a:gd name="T1" fmla="*/ 0 h 41"/>
                <a:gd name="T2" fmla="*/ 20 w 29"/>
                <a:gd name="T3" fmla="*/ 5 h 41"/>
                <a:gd name="T4" fmla="*/ 20 w 29"/>
                <a:gd name="T5" fmla="*/ 33 h 41"/>
                <a:gd name="T6" fmla="*/ 4 w 29"/>
                <a:gd name="T7" fmla="*/ 33 h 41"/>
                <a:gd name="T8" fmla="*/ 0 w 29"/>
                <a:gd name="T9" fmla="*/ 37 h 41"/>
                <a:gd name="T10" fmla="*/ 4 w 29"/>
                <a:gd name="T11" fmla="*/ 41 h 41"/>
                <a:gd name="T12" fmla="*/ 24 w 29"/>
                <a:gd name="T13" fmla="*/ 41 h 41"/>
                <a:gd name="T14" fmla="*/ 27 w 29"/>
                <a:gd name="T15" fmla="*/ 40 h 41"/>
                <a:gd name="T16" fmla="*/ 29 w 29"/>
                <a:gd name="T17" fmla="*/ 37 h 41"/>
                <a:gd name="T18" fmla="*/ 29 w 29"/>
                <a:gd name="T19" fmla="*/ 5 h 41"/>
                <a:gd name="T20" fmla="*/ 24 w 29"/>
                <a:gd name="T2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41">
                  <a:moveTo>
                    <a:pt x="24" y="0"/>
                  </a:moveTo>
                  <a:cubicBezTo>
                    <a:pt x="22" y="0"/>
                    <a:pt x="20" y="2"/>
                    <a:pt x="20" y="5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5"/>
                    <a:pt x="0" y="37"/>
                  </a:cubicBezTo>
                  <a:cubicBezTo>
                    <a:pt x="0" y="40"/>
                    <a:pt x="2" y="41"/>
                    <a:pt x="4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6" y="41"/>
                    <a:pt x="27" y="41"/>
                    <a:pt x="27" y="40"/>
                  </a:cubicBezTo>
                  <a:cubicBezTo>
                    <a:pt x="28" y="39"/>
                    <a:pt x="29" y="38"/>
                    <a:pt x="29" y="37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2"/>
                    <a:pt x="27" y="0"/>
                    <a:pt x="2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57" name="Freeform 65"/>
            <p:cNvSpPr>
              <a:spLocks noEditPoints="1"/>
            </p:cNvSpPr>
            <p:nvPr/>
          </p:nvSpPr>
          <p:spPr bwMode="auto">
            <a:xfrm>
              <a:off x="2279" y="2071"/>
              <a:ext cx="78" cy="115"/>
            </a:xfrm>
            <a:custGeom>
              <a:avLst/>
              <a:gdLst>
                <a:gd name="T0" fmla="*/ 42 w 48"/>
                <a:gd name="T1" fmla="*/ 2 h 70"/>
                <a:gd name="T2" fmla="*/ 37 w 48"/>
                <a:gd name="T3" fmla="*/ 0 h 70"/>
                <a:gd name="T4" fmla="*/ 28 w 48"/>
                <a:gd name="T5" fmla="*/ 5 h 70"/>
                <a:gd name="T6" fmla="*/ 1 w 48"/>
                <a:gd name="T7" fmla="*/ 53 h 70"/>
                <a:gd name="T8" fmla="*/ 0 w 48"/>
                <a:gd name="T9" fmla="*/ 55 h 70"/>
                <a:gd name="T10" fmla="*/ 1 w 48"/>
                <a:gd name="T11" fmla="*/ 66 h 70"/>
                <a:gd name="T12" fmla="*/ 3 w 48"/>
                <a:gd name="T13" fmla="*/ 69 h 70"/>
                <a:gd name="T14" fmla="*/ 5 w 48"/>
                <a:gd name="T15" fmla="*/ 70 h 70"/>
                <a:gd name="T16" fmla="*/ 7 w 48"/>
                <a:gd name="T17" fmla="*/ 69 h 70"/>
                <a:gd name="T18" fmla="*/ 17 w 48"/>
                <a:gd name="T19" fmla="*/ 64 h 70"/>
                <a:gd name="T20" fmla="*/ 18 w 48"/>
                <a:gd name="T21" fmla="*/ 63 h 70"/>
                <a:gd name="T22" fmla="*/ 46 w 48"/>
                <a:gd name="T23" fmla="*/ 15 h 70"/>
                <a:gd name="T24" fmla="*/ 42 w 48"/>
                <a:gd name="T25" fmla="*/ 2 h 70"/>
                <a:gd name="T26" fmla="*/ 38 w 48"/>
                <a:gd name="T27" fmla="*/ 11 h 70"/>
                <a:gd name="T28" fmla="*/ 11 w 48"/>
                <a:gd name="T29" fmla="*/ 57 h 70"/>
                <a:gd name="T30" fmla="*/ 9 w 48"/>
                <a:gd name="T31" fmla="*/ 59 h 70"/>
                <a:gd name="T32" fmla="*/ 9 w 48"/>
                <a:gd name="T33" fmla="*/ 56 h 70"/>
                <a:gd name="T34" fmla="*/ 36 w 48"/>
                <a:gd name="T35" fmla="*/ 9 h 70"/>
                <a:gd name="T36" fmla="*/ 38 w 48"/>
                <a:gd name="T37" fmla="*/ 9 h 70"/>
                <a:gd name="T38" fmla="*/ 38 w 48"/>
                <a:gd name="T39" fmla="*/ 1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70">
                  <a:moveTo>
                    <a:pt x="42" y="2"/>
                  </a:moveTo>
                  <a:cubicBezTo>
                    <a:pt x="40" y="1"/>
                    <a:pt x="39" y="0"/>
                    <a:pt x="37" y="0"/>
                  </a:cubicBezTo>
                  <a:cubicBezTo>
                    <a:pt x="33" y="0"/>
                    <a:pt x="30" y="2"/>
                    <a:pt x="28" y="5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4"/>
                    <a:pt x="0" y="5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7"/>
                    <a:pt x="2" y="69"/>
                    <a:pt x="3" y="69"/>
                  </a:cubicBezTo>
                  <a:cubicBezTo>
                    <a:pt x="3" y="70"/>
                    <a:pt x="4" y="70"/>
                    <a:pt x="5" y="70"/>
                  </a:cubicBezTo>
                  <a:cubicBezTo>
                    <a:pt x="6" y="70"/>
                    <a:pt x="6" y="70"/>
                    <a:pt x="7" y="69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7" y="64"/>
                    <a:pt x="18" y="63"/>
                    <a:pt x="18" y="63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8" y="10"/>
                    <a:pt x="47" y="4"/>
                    <a:pt x="42" y="2"/>
                  </a:cubicBezTo>
                  <a:moveTo>
                    <a:pt x="38" y="11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7" y="8"/>
                    <a:pt x="38" y="9"/>
                  </a:cubicBezTo>
                  <a:cubicBezTo>
                    <a:pt x="38" y="9"/>
                    <a:pt x="39" y="10"/>
                    <a:pt x="38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58" name="Freeform 66"/>
            <p:cNvSpPr/>
            <p:nvPr/>
          </p:nvSpPr>
          <p:spPr bwMode="auto">
            <a:xfrm>
              <a:off x="2257" y="2084"/>
              <a:ext cx="49" cy="13"/>
            </a:xfrm>
            <a:custGeom>
              <a:avLst/>
              <a:gdLst>
                <a:gd name="T0" fmla="*/ 30 w 30"/>
                <a:gd name="T1" fmla="*/ 4 h 8"/>
                <a:gd name="T2" fmla="*/ 26 w 30"/>
                <a:gd name="T3" fmla="*/ 0 h 8"/>
                <a:gd name="T4" fmla="*/ 4 w 30"/>
                <a:gd name="T5" fmla="*/ 0 h 8"/>
                <a:gd name="T6" fmla="*/ 0 w 30"/>
                <a:gd name="T7" fmla="*/ 4 h 8"/>
                <a:gd name="T8" fmla="*/ 4 w 30"/>
                <a:gd name="T9" fmla="*/ 8 h 8"/>
                <a:gd name="T10" fmla="*/ 26 w 30"/>
                <a:gd name="T11" fmla="*/ 8 h 8"/>
                <a:gd name="T12" fmla="*/ 30 w 30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8">
                  <a:moveTo>
                    <a:pt x="30" y="4"/>
                  </a:moveTo>
                  <a:cubicBezTo>
                    <a:pt x="30" y="2"/>
                    <a:pt x="28" y="0"/>
                    <a:pt x="2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8" y="8"/>
                    <a:pt x="30" y="6"/>
                    <a:pt x="30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59" name="Freeform 67"/>
            <p:cNvSpPr/>
            <p:nvPr/>
          </p:nvSpPr>
          <p:spPr bwMode="auto">
            <a:xfrm>
              <a:off x="2257" y="2110"/>
              <a:ext cx="31" cy="15"/>
            </a:xfrm>
            <a:custGeom>
              <a:avLst/>
              <a:gdLst>
                <a:gd name="T0" fmla="*/ 4 w 19"/>
                <a:gd name="T1" fmla="*/ 0 h 9"/>
                <a:gd name="T2" fmla="*/ 0 w 19"/>
                <a:gd name="T3" fmla="*/ 5 h 9"/>
                <a:gd name="T4" fmla="*/ 4 w 19"/>
                <a:gd name="T5" fmla="*/ 9 h 9"/>
                <a:gd name="T6" fmla="*/ 15 w 19"/>
                <a:gd name="T7" fmla="*/ 9 h 9"/>
                <a:gd name="T8" fmla="*/ 19 w 19"/>
                <a:gd name="T9" fmla="*/ 5 h 9"/>
                <a:gd name="T10" fmla="*/ 15 w 19"/>
                <a:gd name="T11" fmla="*/ 0 h 9"/>
                <a:gd name="T12" fmla="*/ 4 w 19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9">
                  <a:moveTo>
                    <a:pt x="4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9"/>
                    <a:pt x="19" y="7"/>
                    <a:pt x="19" y="5"/>
                  </a:cubicBezTo>
                  <a:cubicBezTo>
                    <a:pt x="19" y="2"/>
                    <a:pt x="17" y="0"/>
                    <a:pt x="15" y="0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grpSp>
        <p:nvGrpSpPr>
          <p:cNvPr id="33860" name="Group 68"/>
          <p:cNvGrpSpPr/>
          <p:nvPr/>
        </p:nvGrpSpPr>
        <p:grpSpPr bwMode="auto">
          <a:xfrm>
            <a:off x="4734029" y="5002533"/>
            <a:ext cx="345017" cy="345017"/>
            <a:chOff x="1714" y="2038"/>
            <a:chExt cx="163" cy="163"/>
          </a:xfrm>
        </p:grpSpPr>
        <p:sp>
          <p:nvSpPr>
            <p:cNvPr id="33861" name="Freeform 69"/>
            <p:cNvSpPr>
              <a:spLocks noEditPoints="1"/>
            </p:cNvSpPr>
            <p:nvPr/>
          </p:nvSpPr>
          <p:spPr bwMode="auto">
            <a:xfrm>
              <a:off x="1714" y="2038"/>
              <a:ext cx="163" cy="163"/>
            </a:xfrm>
            <a:custGeom>
              <a:avLst/>
              <a:gdLst>
                <a:gd name="T0" fmla="*/ 96 w 99"/>
                <a:gd name="T1" fmla="*/ 39 h 99"/>
                <a:gd name="T2" fmla="*/ 86 w 99"/>
                <a:gd name="T3" fmla="*/ 33 h 99"/>
                <a:gd name="T4" fmla="*/ 89 w 99"/>
                <a:gd name="T5" fmla="*/ 21 h 99"/>
                <a:gd name="T6" fmla="*/ 75 w 99"/>
                <a:gd name="T7" fmla="*/ 10 h 99"/>
                <a:gd name="T8" fmla="*/ 63 w 99"/>
                <a:gd name="T9" fmla="*/ 12 h 99"/>
                <a:gd name="T10" fmla="*/ 57 w 99"/>
                <a:gd name="T11" fmla="*/ 1 h 99"/>
                <a:gd name="T12" fmla="*/ 39 w 99"/>
                <a:gd name="T13" fmla="*/ 4 h 99"/>
                <a:gd name="T14" fmla="*/ 32 w 99"/>
                <a:gd name="T15" fmla="*/ 13 h 99"/>
                <a:gd name="T16" fmla="*/ 20 w 99"/>
                <a:gd name="T17" fmla="*/ 10 h 99"/>
                <a:gd name="T18" fmla="*/ 9 w 99"/>
                <a:gd name="T19" fmla="*/ 25 h 99"/>
                <a:gd name="T20" fmla="*/ 11 w 99"/>
                <a:gd name="T21" fmla="*/ 36 h 99"/>
                <a:gd name="T22" fmla="*/ 1 w 99"/>
                <a:gd name="T23" fmla="*/ 43 h 99"/>
                <a:gd name="T24" fmla="*/ 1 w 99"/>
                <a:gd name="T25" fmla="*/ 58 h 99"/>
                <a:gd name="T26" fmla="*/ 11 w 99"/>
                <a:gd name="T27" fmla="*/ 64 h 99"/>
                <a:gd name="T28" fmla="*/ 9 w 99"/>
                <a:gd name="T29" fmla="*/ 75 h 99"/>
                <a:gd name="T30" fmla="*/ 20 w 99"/>
                <a:gd name="T31" fmla="*/ 90 h 99"/>
                <a:gd name="T32" fmla="*/ 32 w 99"/>
                <a:gd name="T33" fmla="*/ 87 h 99"/>
                <a:gd name="T34" fmla="*/ 39 w 99"/>
                <a:gd name="T35" fmla="*/ 96 h 99"/>
                <a:gd name="T36" fmla="*/ 50 w 99"/>
                <a:gd name="T37" fmla="*/ 99 h 99"/>
                <a:gd name="T38" fmla="*/ 61 w 99"/>
                <a:gd name="T39" fmla="*/ 96 h 99"/>
                <a:gd name="T40" fmla="*/ 67 w 99"/>
                <a:gd name="T41" fmla="*/ 87 h 99"/>
                <a:gd name="T42" fmla="*/ 79 w 99"/>
                <a:gd name="T43" fmla="*/ 90 h 99"/>
                <a:gd name="T44" fmla="*/ 90 w 99"/>
                <a:gd name="T45" fmla="*/ 75 h 99"/>
                <a:gd name="T46" fmla="*/ 88 w 99"/>
                <a:gd name="T47" fmla="*/ 64 h 99"/>
                <a:gd name="T48" fmla="*/ 98 w 99"/>
                <a:gd name="T49" fmla="*/ 58 h 99"/>
                <a:gd name="T50" fmla="*/ 98 w 99"/>
                <a:gd name="T51" fmla="*/ 43 h 99"/>
                <a:gd name="T52" fmla="*/ 83 w 99"/>
                <a:gd name="T53" fmla="*/ 56 h 99"/>
                <a:gd name="T54" fmla="*/ 78 w 99"/>
                <a:gd name="T55" fmla="*/ 65 h 99"/>
                <a:gd name="T56" fmla="*/ 81 w 99"/>
                <a:gd name="T57" fmla="*/ 76 h 99"/>
                <a:gd name="T58" fmla="*/ 69 w 99"/>
                <a:gd name="T59" fmla="*/ 78 h 99"/>
                <a:gd name="T60" fmla="*/ 59 w 99"/>
                <a:gd name="T61" fmla="*/ 81 h 99"/>
                <a:gd name="T62" fmla="*/ 53 w 99"/>
                <a:gd name="T63" fmla="*/ 91 h 99"/>
                <a:gd name="T64" fmla="*/ 43 w 99"/>
                <a:gd name="T65" fmla="*/ 83 h 99"/>
                <a:gd name="T66" fmla="*/ 34 w 99"/>
                <a:gd name="T67" fmla="*/ 78 h 99"/>
                <a:gd name="T68" fmla="*/ 24 w 99"/>
                <a:gd name="T69" fmla="*/ 81 h 99"/>
                <a:gd name="T70" fmla="*/ 22 w 99"/>
                <a:gd name="T71" fmla="*/ 69 h 99"/>
                <a:gd name="T72" fmla="*/ 19 w 99"/>
                <a:gd name="T73" fmla="*/ 59 h 99"/>
                <a:gd name="T74" fmla="*/ 9 w 99"/>
                <a:gd name="T75" fmla="*/ 54 h 99"/>
                <a:gd name="T76" fmla="*/ 9 w 99"/>
                <a:gd name="T77" fmla="*/ 46 h 99"/>
                <a:gd name="T78" fmla="*/ 19 w 99"/>
                <a:gd name="T79" fmla="*/ 41 h 99"/>
                <a:gd name="T80" fmla="*/ 22 w 99"/>
                <a:gd name="T81" fmla="*/ 31 h 99"/>
                <a:gd name="T82" fmla="*/ 24 w 99"/>
                <a:gd name="T83" fmla="*/ 19 h 99"/>
                <a:gd name="T84" fmla="*/ 34 w 99"/>
                <a:gd name="T85" fmla="*/ 22 h 99"/>
                <a:gd name="T86" fmla="*/ 43 w 99"/>
                <a:gd name="T87" fmla="*/ 17 h 99"/>
                <a:gd name="T88" fmla="*/ 53 w 99"/>
                <a:gd name="T89" fmla="*/ 9 h 99"/>
                <a:gd name="T90" fmla="*/ 59 w 99"/>
                <a:gd name="T91" fmla="*/ 19 h 99"/>
                <a:gd name="T92" fmla="*/ 69 w 99"/>
                <a:gd name="T93" fmla="*/ 22 h 99"/>
                <a:gd name="T94" fmla="*/ 81 w 99"/>
                <a:gd name="T95" fmla="*/ 24 h 99"/>
                <a:gd name="T96" fmla="*/ 78 w 99"/>
                <a:gd name="T97" fmla="*/ 35 h 99"/>
                <a:gd name="T98" fmla="*/ 83 w 99"/>
                <a:gd name="T99" fmla="*/ 44 h 99"/>
                <a:gd name="T100" fmla="*/ 91 w 99"/>
                <a:gd name="T101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9" h="99">
                  <a:moveTo>
                    <a:pt x="98" y="43"/>
                  </a:moveTo>
                  <a:cubicBezTo>
                    <a:pt x="98" y="41"/>
                    <a:pt x="97" y="40"/>
                    <a:pt x="96" y="39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5"/>
                    <a:pt x="87" y="34"/>
                    <a:pt x="86" y="33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1" y="24"/>
                    <a:pt x="90" y="22"/>
                    <a:pt x="89" y="21"/>
                  </a:cubicBezTo>
                  <a:cubicBezTo>
                    <a:pt x="86" y="17"/>
                    <a:pt x="83" y="13"/>
                    <a:pt x="79" y="10"/>
                  </a:cubicBezTo>
                  <a:cubicBezTo>
                    <a:pt x="78" y="9"/>
                    <a:pt x="76" y="9"/>
                    <a:pt x="75" y="10"/>
                  </a:cubicBezTo>
                  <a:cubicBezTo>
                    <a:pt x="67" y="13"/>
                    <a:pt x="67" y="13"/>
                    <a:pt x="67" y="13"/>
                  </a:cubicBezTo>
                  <a:cubicBezTo>
                    <a:pt x="66" y="13"/>
                    <a:pt x="65" y="12"/>
                    <a:pt x="63" y="12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0" y="2"/>
                    <a:pt x="59" y="1"/>
                    <a:pt x="57" y="1"/>
                  </a:cubicBezTo>
                  <a:cubicBezTo>
                    <a:pt x="52" y="0"/>
                    <a:pt x="48" y="0"/>
                    <a:pt x="42" y="1"/>
                  </a:cubicBezTo>
                  <a:cubicBezTo>
                    <a:pt x="41" y="1"/>
                    <a:pt x="39" y="2"/>
                    <a:pt x="39" y="4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5" y="12"/>
                    <a:pt x="33" y="13"/>
                    <a:pt x="32" y="13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3" y="9"/>
                    <a:pt x="22" y="9"/>
                    <a:pt x="20" y="10"/>
                  </a:cubicBezTo>
                  <a:cubicBezTo>
                    <a:pt x="16" y="13"/>
                    <a:pt x="13" y="17"/>
                    <a:pt x="10" y="21"/>
                  </a:cubicBezTo>
                  <a:cubicBezTo>
                    <a:pt x="9" y="22"/>
                    <a:pt x="9" y="24"/>
                    <a:pt x="9" y="25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2" y="34"/>
                    <a:pt x="12" y="35"/>
                    <a:pt x="11" y="36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2" y="40"/>
                    <a:pt x="1" y="41"/>
                    <a:pt x="1" y="43"/>
                  </a:cubicBezTo>
                  <a:cubicBezTo>
                    <a:pt x="0" y="45"/>
                    <a:pt x="0" y="48"/>
                    <a:pt x="0" y="50"/>
                  </a:cubicBezTo>
                  <a:cubicBezTo>
                    <a:pt x="0" y="52"/>
                    <a:pt x="0" y="55"/>
                    <a:pt x="1" y="58"/>
                  </a:cubicBezTo>
                  <a:cubicBezTo>
                    <a:pt x="1" y="59"/>
                    <a:pt x="2" y="60"/>
                    <a:pt x="4" y="61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5"/>
                    <a:pt x="12" y="66"/>
                    <a:pt x="13" y="67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8"/>
                    <a:pt x="10" y="79"/>
                  </a:cubicBezTo>
                  <a:cubicBezTo>
                    <a:pt x="13" y="83"/>
                    <a:pt x="16" y="87"/>
                    <a:pt x="20" y="90"/>
                  </a:cubicBezTo>
                  <a:cubicBezTo>
                    <a:pt x="22" y="91"/>
                    <a:pt x="23" y="91"/>
                    <a:pt x="25" y="90"/>
                  </a:cubicBezTo>
                  <a:cubicBezTo>
                    <a:pt x="32" y="87"/>
                    <a:pt x="32" y="87"/>
                    <a:pt x="32" y="87"/>
                  </a:cubicBezTo>
                  <a:cubicBezTo>
                    <a:pt x="33" y="87"/>
                    <a:pt x="35" y="88"/>
                    <a:pt x="36" y="88"/>
                  </a:cubicBezTo>
                  <a:cubicBezTo>
                    <a:pt x="39" y="96"/>
                    <a:pt x="39" y="96"/>
                    <a:pt x="39" y="96"/>
                  </a:cubicBezTo>
                  <a:cubicBezTo>
                    <a:pt x="39" y="98"/>
                    <a:pt x="41" y="99"/>
                    <a:pt x="42" y="99"/>
                  </a:cubicBezTo>
                  <a:cubicBezTo>
                    <a:pt x="45" y="99"/>
                    <a:pt x="47" y="99"/>
                    <a:pt x="50" y="99"/>
                  </a:cubicBezTo>
                  <a:cubicBezTo>
                    <a:pt x="52" y="99"/>
                    <a:pt x="54" y="99"/>
                    <a:pt x="57" y="99"/>
                  </a:cubicBezTo>
                  <a:cubicBezTo>
                    <a:pt x="59" y="99"/>
                    <a:pt x="60" y="98"/>
                    <a:pt x="61" y="96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5" y="88"/>
                    <a:pt x="66" y="87"/>
                    <a:pt x="67" y="87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6" y="91"/>
                    <a:pt x="78" y="91"/>
                    <a:pt x="79" y="90"/>
                  </a:cubicBezTo>
                  <a:cubicBezTo>
                    <a:pt x="83" y="87"/>
                    <a:pt x="87" y="83"/>
                    <a:pt x="89" y="79"/>
                  </a:cubicBezTo>
                  <a:cubicBezTo>
                    <a:pt x="90" y="78"/>
                    <a:pt x="91" y="76"/>
                    <a:pt x="90" y="75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7" y="66"/>
                    <a:pt x="87" y="65"/>
                    <a:pt x="88" y="64"/>
                  </a:cubicBezTo>
                  <a:cubicBezTo>
                    <a:pt x="96" y="61"/>
                    <a:pt x="96" y="61"/>
                    <a:pt x="96" y="61"/>
                  </a:cubicBezTo>
                  <a:cubicBezTo>
                    <a:pt x="97" y="60"/>
                    <a:pt x="98" y="59"/>
                    <a:pt x="98" y="58"/>
                  </a:cubicBezTo>
                  <a:cubicBezTo>
                    <a:pt x="99" y="55"/>
                    <a:pt x="99" y="52"/>
                    <a:pt x="99" y="50"/>
                  </a:cubicBezTo>
                  <a:cubicBezTo>
                    <a:pt x="99" y="48"/>
                    <a:pt x="99" y="45"/>
                    <a:pt x="98" y="43"/>
                  </a:cubicBezTo>
                  <a:moveTo>
                    <a:pt x="90" y="54"/>
                  </a:moveTo>
                  <a:cubicBezTo>
                    <a:pt x="83" y="56"/>
                    <a:pt x="83" y="56"/>
                    <a:pt x="83" y="56"/>
                  </a:cubicBezTo>
                  <a:cubicBezTo>
                    <a:pt x="82" y="57"/>
                    <a:pt x="81" y="58"/>
                    <a:pt x="80" y="59"/>
                  </a:cubicBezTo>
                  <a:cubicBezTo>
                    <a:pt x="80" y="61"/>
                    <a:pt x="79" y="63"/>
                    <a:pt x="78" y="65"/>
                  </a:cubicBezTo>
                  <a:cubicBezTo>
                    <a:pt x="77" y="67"/>
                    <a:pt x="77" y="68"/>
                    <a:pt x="78" y="69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0" y="78"/>
                    <a:pt x="78" y="80"/>
                    <a:pt x="76" y="81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68" y="78"/>
                    <a:pt x="66" y="78"/>
                    <a:pt x="65" y="78"/>
                  </a:cubicBezTo>
                  <a:cubicBezTo>
                    <a:pt x="63" y="79"/>
                    <a:pt x="61" y="80"/>
                    <a:pt x="59" y="81"/>
                  </a:cubicBezTo>
                  <a:cubicBezTo>
                    <a:pt x="57" y="81"/>
                    <a:pt x="56" y="82"/>
                    <a:pt x="56" y="83"/>
                  </a:cubicBezTo>
                  <a:cubicBezTo>
                    <a:pt x="53" y="91"/>
                    <a:pt x="53" y="91"/>
                    <a:pt x="53" y="91"/>
                  </a:cubicBezTo>
                  <a:cubicBezTo>
                    <a:pt x="51" y="91"/>
                    <a:pt x="49" y="91"/>
                    <a:pt x="46" y="91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2"/>
                    <a:pt x="42" y="81"/>
                    <a:pt x="41" y="81"/>
                  </a:cubicBezTo>
                  <a:cubicBezTo>
                    <a:pt x="38" y="80"/>
                    <a:pt x="36" y="79"/>
                    <a:pt x="34" y="78"/>
                  </a:cubicBezTo>
                  <a:cubicBezTo>
                    <a:pt x="33" y="78"/>
                    <a:pt x="32" y="78"/>
                    <a:pt x="30" y="78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2" y="80"/>
                    <a:pt x="20" y="78"/>
                    <a:pt x="18" y="76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68"/>
                    <a:pt x="22" y="67"/>
                    <a:pt x="21" y="65"/>
                  </a:cubicBezTo>
                  <a:cubicBezTo>
                    <a:pt x="20" y="63"/>
                    <a:pt x="20" y="61"/>
                    <a:pt x="19" y="59"/>
                  </a:cubicBezTo>
                  <a:cubicBezTo>
                    <a:pt x="18" y="58"/>
                    <a:pt x="17" y="57"/>
                    <a:pt x="16" y="56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2"/>
                    <a:pt x="9" y="51"/>
                    <a:pt x="9" y="50"/>
                  </a:cubicBezTo>
                  <a:cubicBezTo>
                    <a:pt x="9" y="49"/>
                    <a:pt x="9" y="48"/>
                    <a:pt x="9" y="46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7" y="43"/>
                    <a:pt x="18" y="42"/>
                    <a:pt x="19" y="41"/>
                  </a:cubicBezTo>
                  <a:cubicBezTo>
                    <a:pt x="20" y="39"/>
                    <a:pt x="20" y="37"/>
                    <a:pt x="21" y="35"/>
                  </a:cubicBezTo>
                  <a:cubicBezTo>
                    <a:pt x="22" y="33"/>
                    <a:pt x="22" y="32"/>
                    <a:pt x="22" y="31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20" y="22"/>
                    <a:pt x="22" y="20"/>
                    <a:pt x="24" y="19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32" y="22"/>
                    <a:pt x="33" y="22"/>
                    <a:pt x="34" y="22"/>
                  </a:cubicBezTo>
                  <a:cubicBezTo>
                    <a:pt x="36" y="21"/>
                    <a:pt x="38" y="20"/>
                    <a:pt x="41" y="19"/>
                  </a:cubicBezTo>
                  <a:cubicBezTo>
                    <a:pt x="42" y="19"/>
                    <a:pt x="43" y="18"/>
                    <a:pt x="43" y="17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9" y="9"/>
                    <a:pt x="51" y="9"/>
                    <a:pt x="53" y="9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8"/>
                    <a:pt x="57" y="19"/>
                    <a:pt x="59" y="19"/>
                  </a:cubicBezTo>
                  <a:cubicBezTo>
                    <a:pt x="61" y="20"/>
                    <a:pt x="63" y="21"/>
                    <a:pt x="65" y="22"/>
                  </a:cubicBezTo>
                  <a:cubicBezTo>
                    <a:pt x="66" y="22"/>
                    <a:pt x="68" y="22"/>
                    <a:pt x="69" y="22"/>
                  </a:cubicBezTo>
                  <a:cubicBezTo>
                    <a:pt x="76" y="19"/>
                    <a:pt x="76" y="19"/>
                    <a:pt x="76" y="19"/>
                  </a:cubicBezTo>
                  <a:cubicBezTo>
                    <a:pt x="78" y="20"/>
                    <a:pt x="80" y="22"/>
                    <a:pt x="81" y="24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7" y="32"/>
                    <a:pt x="77" y="33"/>
                    <a:pt x="78" y="35"/>
                  </a:cubicBezTo>
                  <a:cubicBezTo>
                    <a:pt x="79" y="37"/>
                    <a:pt x="80" y="39"/>
                    <a:pt x="80" y="41"/>
                  </a:cubicBezTo>
                  <a:cubicBezTo>
                    <a:pt x="81" y="42"/>
                    <a:pt x="82" y="43"/>
                    <a:pt x="83" y="44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1" y="48"/>
                    <a:pt x="91" y="49"/>
                    <a:pt x="91" y="50"/>
                  </a:cubicBezTo>
                  <a:cubicBezTo>
                    <a:pt x="91" y="51"/>
                    <a:pt x="91" y="52"/>
                    <a:pt x="90" y="5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62" name="Freeform 70"/>
            <p:cNvSpPr>
              <a:spLocks noEditPoints="1"/>
            </p:cNvSpPr>
            <p:nvPr/>
          </p:nvSpPr>
          <p:spPr bwMode="auto">
            <a:xfrm>
              <a:off x="1764" y="2086"/>
              <a:ext cx="64" cy="65"/>
            </a:xfrm>
            <a:custGeom>
              <a:avLst/>
              <a:gdLst>
                <a:gd name="T0" fmla="*/ 20 w 39"/>
                <a:gd name="T1" fmla="*/ 0 h 40"/>
                <a:gd name="T2" fmla="*/ 0 w 39"/>
                <a:gd name="T3" fmla="*/ 20 h 40"/>
                <a:gd name="T4" fmla="*/ 20 w 39"/>
                <a:gd name="T5" fmla="*/ 40 h 40"/>
                <a:gd name="T6" fmla="*/ 39 w 39"/>
                <a:gd name="T7" fmla="*/ 20 h 40"/>
                <a:gd name="T8" fmla="*/ 20 w 39"/>
                <a:gd name="T9" fmla="*/ 0 h 40"/>
                <a:gd name="T10" fmla="*/ 20 w 39"/>
                <a:gd name="T11" fmla="*/ 31 h 40"/>
                <a:gd name="T12" fmla="*/ 9 w 39"/>
                <a:gd name="T13" fmla="*/ 20 h 40"/>
                <a:gd name="T14" fmla="*/ 20 w 39"/>
                <a:gd name="T15" fmla="*/ 9 h 40"/>
                <a:gd name="T16" fmla="*/ 31 w 39"/>
                <a:gd name="T17" fmla="*/ 20 h 40"/>
                <a:gd name="T18" fmla="*/ 20 w 39"/>
                <a:gd name="T1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30" y="40"/>
                    <a:pt x="39" y="31"/>
                    <a:pt x="39" y="20"/>
                  </a:cubicBezTo>
                  <a:cubicBezTo>
                    <a:pt x="39" y="9"/>
                    <a:pt x="30" y="0"/>
                    <a:pt x="20" y="0"/>
                  </a:cubicBezTo>
                  <a:moveTo>
                    <a:pt x="20" y="31"/>
                  </a:moveTo>
                  <a:cubicBezTo>
                    <a:pt x="14" y="31"/>
                    <a:pt x="9" y="26"/>
                    <a:pt x="9" y="20"/>
                  </a:cubicBezTo>
                  <a:cubicBezTo>
                    <a:pt x="9" y="14"/>
                    <a:pt x="14" y="9"/>
                    <a:pt x="20" y="9"/>
                  </a:cubicBezTo>
                  <a:cubicBezTo>
                    <a:pt x="26" y="9"/>
                    <a:pt x="31" y="14"/>
                    <a:pt x="31" y="20"/>
                  </a:cubicBezTo>
                  <a:cubicBezTo>
                    <a:pt x="31" y="26"/>
                    <a:pt x="26" y="31"/>
                    <a:pt x="20" y="3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grpSp>
        <p:nvGrpSpPr>
          <p:cNvPr id="33863" name="Group 71"/>
          <p:cNvGrpSpPr/>
          <p:nvPr/>
        </p:nvGrpSpPr>
        <p:grpSpPr bwMode="auto">
          <a:xfrm>
            <a:off x="3491546" y="5006765"/>
            <a:ext cx="340783" cy="340784"/>
            <a:chOff x="1215" y="2040"/>
            <a:chExt cx="161" cy="161"/>
          </a:xfrm>
        </p:grpSpPr>
        <p:sp>
          <p:nvSpPr>
            <p:cNvPr id="33864" name="Freeform 72"/>
            <p:cNvSpPr/>
            <p:nvPr/>
          </p:nvSpPr>
          <p:spPr bwMode="auto">
            <a:xfrm>
              <a:off x="1215" y="2040"/>
              <a:ext cx="161" cy="116"/>
            </a:xfrm>
            <a:custGeom>
              <a:avLst/>
              <a:gdLst>
                <a:gd name="T0" fmla="*/ 75 w 98"/>
                <a:gd name="T1" fmla="*/ 26 h 71"/>
                <a:gd name="T2" fmla="*/ 71 w 98"/>
                <a:gd name="T3" fmla="*/ 26 h 71"/>
                <a:gd name="T4" fmla="*/ 71 w 98"/>
                <a:gd name="T5" fmla="*/ 24 h 71"/>
                <a:gd name="T6" fmla="*/ 47 w 98"/>
                <a:gd name="T7" fmla="*/ 0 h 71"/>
                <a:gd name="T8" fmla="*/ 23 w 98"/>
                <a:gd name="T9" fmla="*/ 20 h 71"/>
                <a:gd name="T10" fmla="*/ 16 w 98"/>
                <a:gd name="T11" fmla="*/ 21 h 71"/>
                <a:gd name="T12" fmla="*/ 16 w 98"/>
                <a:gd name="T13" fmla="*/ 21 h 71"/>
                <a:gd name="T14" fmla="*/ 6 w 98"/>
                <a:gd name="T15" fmla="*/ 35 h 71"/>
                <a:gd name="T16" fmla="*/ 7 w 98"/>
                <a:gd name="T17" fmla="*/ 42 h 71"/>
                <a:gd name="T18" fmla="*/ 0 w 98"/>
                <a:gd name="T19" fmla="*/ 55 h 71"/>
                <a:gd name="T20" fmla="*/ 16 w 98"/>
                <a:gd name="T21" fmla="*/ 71 h 71"/>
                <a:gd name="T22" fmla="*/ 32 w 98"/>
                <a:gd name="T23" fmla="*/ 71 h 71"/>
                <a:gd name="T24" fmla="*/ 36 w 98"/>
                <a:gd name="T25" fmla="*/ 66 h 71"/>
                <a:gd name="T26" fmla="*/ 32 w 98"/>
                <a:gd name="T27" fmla="*/ 62 h 71"/>
                <a:gd name="T28" fmla="*/ 16 w 98"/>
                <a:gd name="T29" fmla="*/ 62 h 71"/>
                <a:gd name="T30" fmla="*/ 9 w 98"/>
                <a:gd name="T31" fmla="*/ 55 h 71"/>
                <a:gd name="T32" fmla="*/ 15 w 98"/>
                <a:gd name="T33" fmla="*/ 48 h 71"/>
                <a:gd name="T34" fmla="*/ 18 w 98"/>
                <a:gd name="T35" fmla="*/ 45 h 71"/>
                <a:gd name="T36" fmla="*/ 17 w 98"/>
                <a:gd name="T37" fmla="*/ 41 h 71"/>
                <a:gd name="T38" fmla="*/ 14 w 98"/>
                <a:gd name="T39" fmla="*/ 35 h 71"/>
                <a:gd name="T40" fmla="*/ 19 w 98"/>
                <a:gd name="T41" fmla="*/ 28 h 71"/>
                <a:gd name="T42" fmla="*/ 19 w 98"/>
                <a:gd name="T43" fmla="*/ 28 h 71"/>
                <a:gd name="T44" fmla="*/ 25 w 98"/>
                <a:gd name="T45" fmla="*/ 29 h 71"/>
                <a:gd name="T46" fmla="*/ 29 w 98"/>
                <a:gd name="T47" fmla="*/ 29 h 71"/>
                <a:gd name="T48" fmla="*/ 31 w 98"/>
                <a:gd name="T49" fmla="*/ 25 h 71"/>
                <a:gd name="T50" fmla="*/ 31 w 98"/>
                <a:gd name="T51" fmla="*/ 24 h 71"/>
                <a:gd name="T52" fmla="*/ 31 w 98"/>
                <a:gd name="T53" fmla="*/ 24 h 71"/>
                <a:gd name="T54" fmla="*/ 47 w 98"/>
                <a:gd name="T55" fmla="*/ 8 h 71"/>
                <a:gd name="T56" fmla="*/ 62 w 98"/>
                <a:gd name="T57" fmla="*/ 24 h 71"/>
                <a:gd name="T58" fmla="*/ 60 w 98"/>
                <a:gd name="T59" fmla="*/ 32 h 71"/>
                <a:gd name="T60" fmla="*/ 61 w 98"/>
                <a:gd name="T61" fmla="*/ 37 h 71"/>
                <a:gd name="T62" fmla="*/ 66 w 98"/>
                <a:gd name="T63" fmla="*/ 37 h 71"/>
                <a:gd name="T64" fmla="*/ 75 w 98"/>
                <a:gd name="T65" fmla="*/ 34 h 71"/>
                <a:gd name="T66" fmla="*/ 89 w 98"/>
                <a:gd name="T67" fmla="*/ 48 h 71"/>
                <a:gd name="T68" fmla="*/ 75 w 98"/>
                <a:gd name="T69" fmla="*/ 62 h 71"/>
                <a:gd name="T70" fmla="*/ 66 w 98"/>
                <a:gd name="T71" fmla="*/ 62 h 71"/>
                <a:gd name="T72" fmla="*/ 62 w 98"/>
                <a:gd name="T73" fmla="*/ 66 h 71"/>
                <a:gd name="T74" fmla="*/ 66 w 98"/>
                <a:gd name="T75" fmla="*/ 71 h 71"/>
                <a:gd name="T76" fmla="*/ 75 w 98"/>
                <a:gd name="T77" fmla="*/ 71 h 71"/>
                <a:gd name="T78" fmla="*/ 98 w 98"/>
                <a:gd name="T79" fmla="*/ 48 h 71"/>
                <a:gd name="T80" fmla="*/ 75 w 98"/>
                <a:gd name="T81" fmla="*/ 2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8" h="71">
                  <a:moveTo>
                    <a:pt x="75" y="26"/>
                  </a:moveTo>
                  <a:cubicBezTo>
                    <a:pt x="74" y="26"/>
                    <a:pt x="72" y="26"/>
                    <a:pt x="71" y="26"/>
                  </a:cubicBezTo>
                  <a:cubicBezTo>
                    <a:pt x="71" y="25"/>
                    <a:pt x="71" y="25"/>
                    <a:pt x="71" y="24"/>
                  </a:cubicBezTo>
                  <a:cubicBezTo>
                    <a:pt x="71" y="10"/>
                    <a:pt x="60" y="0"/>
                    <a:pt x="47" y="0"/>
                  </a:cubicBezTo>
                  <a:cubicBezTo>
                    <a:pt x="35" y="0"/>
                    <a:pt x="25" y="8"/>
                    <a:pt x="23" y="20"/>
                  </a:cubicBezTo>
                  <a:cubicBezTo>
                    <a:pt x="20" y="19"/>
                    <a:pt x="18" y="20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0" y="23"/>
                    <a:pt x="6" y="29"/>
                    <a:pt x="6" y="35"/>
                  </a:cubicBezTo>
                  <a:cubicBezTo>
                    <a:pt x="6" y="37"/>
                    <a:pt x="6" y="40"/>
                    <a:pt x="7" y="42"/>
                  </a:cubicBezTo>
                  <a:cubicBezTo>
                    <a:pt x="3" y="45"/>
                    <a:pt x="0" y="50"/>
                    <a:pt x="0" y="55"/>
                  </a:cubicBezTo>
                  <a:cubicBezTo>
                    <a:pt x="0" y="64"/>
                    <a:pt x="7" y="71"/>
                    <a:pt x="16" y="71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4" y="71"/>
                    <a:pt x="36" y="69"/>
                    <a:pt x="36" y="66"/>
                  </a:cubicBezTo>
                  <a:cubicBezTo>
                    <a:pt x="36" y="64"/>
                    <a:pt x="34" y="62"/>
                    <a:pt x="32" y="6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2" y="62"/>
                    <a:pt x="9" y="59"/>
                    <a:pt x="9" y="55"/>
                  </a:cubicBezTo>
                  <a:cubicBezTo>
                    <a:pt x="9" y="52"/>
                    <a:pt x="11" y="49"/>
                    <a:pt x="15" y="48"/>
                  </a:cubicBezTo>
                  <a:cubicBezTo>
                    <a:pt x="16" y="48"/>
                    <a:pt x="18" y="47"/>
                    <a:pt x="18" y="45"/>
                  </a:cubicBezTo>
                  <a:cubicBezTo>
                    <a:pt x="19" y="43"/>
                    <a:pt x="18" y="42"/>
                    <a:pt x="17" y="41"/>
                  </a:cubicBezTo>
                  <a:cubicBezTo>
                    <a:pt x="15" y="39"/>
                    <a:pt x="14" y="37"/>
                    <a:pt x="14" y="35"/>
                  </a:cubicBezTo>
                  <a:cubicBezTo>
                    <a:pt x="14" y="32"/>
                    <a:pt x="16" y="29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1" y="28"/>
                    <a:pt x="23" y="28"/>
                    <a:pt x="25" y="29"/>
                  </a:cubicBezTo>
                  <a:cubicBezTo>
                    <a:pt x="26" y="30"/>
                    <a:pt x="28" y="30"/>
                    <a:pt x="29" y="29"/>
                  </a:cubicBezTo>
                  <a:cubicBezTo>
                    <a:pt x="30" y="28"/>
                    <a:pt x="31" y="27"/>
                    <a:pt x="31" y="25"/>
                  </a:cubicBezTo>
                  <a:cubicBezTo>
                    <a:pt x="31" y="25"/>
                    <a:pt x="31" y="24"/>
                    <a:pt x="31" y="2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15"/>
                    <a:pt x="38" y="8"/>
                    <a:pt x="47" y="8"/>
                  </a:cubicBezTo>
                  <a:cubicBezTo>
                    <a:pt x="55" y="8"/>
                    <a:pt x="62" y="15"/>
                    <a:pt x="62" y="24"/>
                  </a:cubicBezTo>
                  <a:cubicBezTo>
                    <a:pt x="62" y="27"/>
                    <a:pt x="62" y="29"/>
                    <a:pt x="60" y="32"/>
                  </a:cubicBezTo>
                  <a:cubicBezTo>
                    <a:pt x="59" y="34"/>
                    <a:pt x="59" y="36"/>
                    <a:pt x="61" y="37"/>
                  </a:cubicBezTo>
                  <a:cubicBezTo>
                    <a:pt x="62" y="39"/>
                    <a:pt x="65" y="39"/>
                    <a:pt x="66" y="37"/>
                  </a:cubicBezTo>
                  <a:cubicBezTo>
                    <a:pt x="68" y="36"/>
                    <a:pt x="71" y="34"/>
                    <a:pt x="75" y="34"/>
                  </a:cubicBezTo>
                  <a:cubicBezTo>
                    <a:pt x="83" y="34"/>
                    <a:pt x="89" y="40"/>
                    <a:pt x="89" y="48"/>
                  </a:cubicBezTo>
                  <a:cubicBezTo>
                    <a:pt x="89" y="56"/>
                    <a:pt x="83" y="62"/>
                    <a:pt x="75" y="62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4" y="62"/>
                    <a:pt x="62" y="64"/>
                    <a:pt x="62" y="66"/>
                  </a:cubicBezTo>
                  <a:cubicBezTo>
                    <a:pt x="62" y="69"/>
                    <a:pt x="64" y="71"/>
                    <a:pt x="66" y="71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88" y="71"/>
                    <a:pt x="98" y="60"/>
                    <a:pt x="98" y="48"/>
                  </a:cubicBezTo>
                  <a:cubicBezTo>
                    <a:pt x="98" y="36"/>
                    <a:pt x="88" y="26"/>
                    <a:pt x="75" y="2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33865" name="Freeform 73"/>
            <p:cNvSpPr/>
            <p:nvPr/>
          </p:nvSpPr>
          <p:spPr bwMode="auto">
            <a:xfrm>
              <a:off x="1264" y="2104"/>
              <a:ext cx="62" cy="97"/>
            </a:xfrm>
            <a:custGeom>
              <a:avLst/>
              <a:gdLst>
                <a:gd name="T0" fmla="*/ 30 w 38"/>
                <a:gd name="T1" fmla="*/ 38 h 59"/>
                <a:gd name="T2" fmla="*/ 23 w 38"/>
                <a:gd name="T3" fmla="*/ 45 h 59"/>
                <a:gd name="T4" fmla="*/ 23 w 38"/>
                <a:gd name="T5" fmla="*/ 5 h 59"/>
                <a:gd name="T6" fmla="*/ 19 w 38"/>
                <a:gd name="T7" fmla="*/ 0 h 59"/>
                <a:gd name="T8" fmla="*/ 15 w 38"/>
                <a:gd name="T9" fmla="*/ 5 h 59"/>
                <a:gd name="T10" fmla="*/ 15 w 38"/>
                <a:gd name="T11" fmla="*/ 45 h 59"/>
                <a:gd name="T12" fmla="*/ 8 w 38"/>
                <a:gd name="T13" fmla="*/ 38 h 59"/>
                <a:gd name="T14" fmla="*/ 2 w 38"/>
                <a:gd name="T15" fmla="*/ 38 h 59"/>
                <a:gd name="T16" fmla="*/ 2 w 38"/>
                <a:gd name="T17" fmla="*/ 44 h 59"/>
                <a:gd name="T18" fmla="*/ 16 w 38"/>
                <a:gd name="T19" fmla="*/ 58 h 59"/>
                <a:gd name="T20" fmla="*/ 19 w 38"/>
                <a:gd name="T21" fmla="*/ 59 h 59"/>
                <a:gd name="T22" fmla="*/ 22 w 38"/>
                <a:gd name="T23" fmla="*/ 58 h 59"/>
                <a:gd name="T24" fmla="*/ 36 w 38"/>
                <a:gd name="T25" fmla="*/ 44 h 59"/>
                <a:gd name="T26" fmla="*/ 36 w 38"/>
                <a:gd name="T27" fmla="*/ 38 h 59"/>
                <a:gd name="T28" fmla="*/ 30 w 38"/>
                <a:gd name="T29" fmla="*/ 3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59">
                  <a:moveTo>
                    <a:pt x="30" y="38"/>
                  </a:moveTo>
                  <a:cubicBezTo>
                    <a:pt x="23" y="45"/>
                    <a:pt x="23" y="45"/>
                    <a:pt x="23" y="4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2"/>
                    <a:pt x="21" y="0"/>
                    <a:pt x="19" y="0"/>
                  </a:cubicBezTo>
                  <a:cubicBezTo>
                    <a:pt x="17" y="0"/>
                    <a:pt x="15" y="2"/>
                    <a:pt x="15" y="5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6" y="36"/>
                    <a:pt x="3" y="36"/>
                    <a:pt x="2" y="38"/>
                  </a:cubicBezTo>
                  <a:cubicBezTo>
                    <a:pt x="0" y="39"/>
                    <a:pt x="0" y="42"/>
                    <a:pt x="2" y="44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7" y="59"/>
                    <a:pt x="18" y="59"/>
                    <a:pt x="19" y="59"/>
                  </a:cubicBezTo>
                  <a:cubicBezTo>
                    <a:pt x="20" y="59"/>
                    <a:pt x="21" y="59"/>
                    <a:pt x="22" y="58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8" y="42"/>
                    <a:pt x="38" y="39"/>
                    <a:pt x="36" y="38"/>
                  </a:cubicBezTo>
                  <a:cubicBezTo>
                    <a:pt x="35" y="36"/>
                    <a:pt x="32" y="36"/>
                    <a:pt x="30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sp>
        <p:nvSpPr>
          <p:cNvPr id="33869" name="Rectangle 77"/>
          <p:cNvSpPr>
            <a:spLocks noChangeArrowheads="1"/>
          </p:cNvSpPr>
          <p:nvPr/>
        </p:nvSpPr>
        <p:spPr bwMode="auto">
          <a:xfrm>
            <a:off x="2386965" y="1430655"/>
            <a:ext cx="5341620" cy="3319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总结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Font typeface="Arial" panose="020B0604020202020204" pitchFamily="34" charset="0"/>
              <a:buNone/>
            </a:pP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ea typeface="方正少儿简体" panose="03000509000000000000" pitchFamily="65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花语鲜花店信息管理系统主要特色就是将线下的商店和线上相结合,紧跟时代的脚步。在这次设计中,学习到了很多,比如将前台和后台紧密的联系在一起,如何建好数据库,如何设计数据库表等。该项目为基于web应用开发的好花购物平台，项目页面主要为jsp界面，后台为Java代码，采用MVC设计模式。该项目具有完整的购物业务逻辑，可进行注册、登录、找回密码、搜索、选购、加入购物车、购买等业务功能，且操作简，易理解。在页面中商品等信息均为动态元素，采用了Ajax和taglib标签库对页面进行异步动态操作，使页面动态变换信息，同时运用CSS对此进行统一布局，让页面更加整洁，提高用户的观赏性。在本次课程设计中,首先感谢指导老师给我们组提出了许多宝贵建议，也感谢小组成员之间的相互帮助与支持！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75" name="组合 74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40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80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40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6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7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8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9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0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1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2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3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4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5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6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7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8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9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1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40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2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40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3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40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4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40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85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78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87" name="文本框 1186"/>
          <p:cNvSpPr txBox="1"/>
          <p:nvPr/>
        </p:nvSpPr>
        <p:spPr>
          <a:xfrm>
            <a:off x="520269" y="207552"/>
            <a:ext cx="11480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3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>
            <a:off x="3054124" y="225082"/>
            <a:ext cx="6083752" cy="6007289"/>
            <a:chOff x="2620963" y="3175"/>
            <a:chExt cx="6946901" cy="6859588"/>
          </a:xfrm>
        </p:grpSpPr>
        <p:sp>
          <p:nvSpPr>
            <p:cNvPr id="9" name="Freeform 5"/>
            <p:cNvSpPr/>
            <p:nvPr/>
          </p:nvSpPr>
          <p:spPr bwMode="auto">
            <a:xfrm>
              <a:off x="2647951" y="3082925"/>
              <a:ext cx="276225" cy="227013"/>
            </a:xfrm>
            <a:custGeom>
              <a:avLst/>
              <a:gdLst>
                <a:gd name="T0" fmla="*/ 41 w 113"/>
                <a:gd name="T1" fmla="*/ 71 h 93"/>
                <a:gd name="T2" fmla="*/ 92 w 113"/>
                <a:gd name="T3" fmla="*/ 87 h 93"/>
                <a:gd name="T4" fmla="*/ 73 w 113"/>
                <a:gd name="T5" fmla="*/ 55 h 93"/>
                <a:gd name="T6" fmla="*/ 27 w 113"/>
                <a:gd name="T7" fmla="*/ 29 h 93"/>
                <a:gd name="T8" fmla="*/ 76 w 113"/>
                <a:gd name="T9" fmla="*/ 48 h 93"/>
                <a:gd name="T10" fmla="*/ 101 w 113"/>
                <a:gd name="T11" fmla="*/ 80 h 93"/>
                <a:gd name="T12" fmla="*/ 101 w 113"/>
                <a:gd name="T13" fmla="*/ 80 h 93"/>
                <a:gd name="T14" fmla="*/ 83 w 113"/>
                <a:gd name="T15" fmla="*/ 21 h 93"/>
                <a:gd name="T16" fmla="*/ 0 w 113"/>
                <a:gd name="T17" fmla="*/ 18 h 93"/>
                <a:gd name="T18" fmla="*/ 41 w 113"/>
                <a:gd name="T19" fmla="*/ 7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93">
                  <a:moveTo>
                    <a:pt x="41" y="71"/>
                  </a:moveTo>
                  <a:cubicBezTo>
                    <a:pt x="63" y="88"/>
                    <a:pt x="80" y="93"/>
                    <a:pt x="92" y="87"/>
                  </a:cubicBezTo>
                  <a:cubicBezTo>
                    <a:pt x="92" y="87"/>
                    <a:pt x="89" y="68"/>
                    <a:pt x="73" y="55"/>
                  </a:cubicBezTo>
                  <a:cubicBezTo>
                    <a:pt x="57" y="41"/>
                    <a:pt x="27" y="29"/>
                    <a:pt x="27" y="29"/>
                  </a:cubicBezTo>
                  <a:cubicBezTo>
                    <a:pt x="27" y="29"/>
                    <a:pt x="54" y="30"/>
                    <a:pt x="76" y="48"/>
                  </a:cubicBezTo>
                  <a:cubicBezTo>
                    <a:pt x="93" y="62"/>
                    <a:pt x="101" y="80"/>
                    <a:pt x="101" y="80"/>
                  </a:cubicBezTo>
                  <a:cubicBezTo>
                    <a:pt x="101" y="80"/>
                    <a:pt x="101" y="80"/>
                    <a:pt x="101" y="80"/>
                  </a:cubicBezTo>
                  <a:cubicBezTo>
                    <a:pt x="113" y="65"/>
                    <a:pt x="110" y="42"/>
                    <a:pt x="83" y="21"/>
                  </a:cubicBezTo>
                  <a:cubicBezTo>
                    <a:pt x="55" y="0"/>
                    <a:pt x="0" y="18"/>
                    <a:pt x="0" y="18"/>
                  </a:cubicBezTo>
                  <a:cubicBezTo>
                    <a:pt x="0" y="18"/>
                    <a:pt x="13" y="50"/>
                    <a:pt x="41" y="7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6"/>
            <p:cNvSpPr/>
            <p:nvPr/>
          </p:nvSpPr>
          <p:spPr bwMode="auto">
            <a:xfrm>
              <a:off x="2800351" y="3421063"/>
              <a:ext cx="238125" cy="234950"/>
            </a:xfrm>
            <a:custGeom>
              <a:avLst/>
              <a:gdLst>
                <a:gd name="T0" fmla="*/ 59 w 98"/>
                <a:gd name="T1" fmla="*/ 38 h 96"/>
                <a:gd name="T2" fmla="*/ 68 w 98"/>
                <a:gd name="T3" fmla="*/ 2 h 96"/>
                <a:gd name="T4" fmla="*/ 24 w 98"/>
                <a:gd name="T5" fmla="*/ 32 h 96"/>
                <a:gd name="T6" fmla="*/ 0 w 98"/>
                <a:gd name="T7" fmla="*/ 95 h 96"/>
                <a:gd name="T8" fmla="*/ 78 w 98"/>
                <a:gd name="T9" fmla="*/ 68 h 96"/>
                <a:gd name="T10" fmla="*/ 78 w 98"/>
                <a:gd name="T11" fmla="*/ 6 h 96"/>
                <a:gd name="T12" fmla="*/ 78 w 98"/>
                <a:gd name="T13" fmla="*/ 6 h 96"/>
                <a:gd name="T14" fmla="*/ 64 w 98"/>
                <a:gd name="T15" fmla="*/ 43 h 96"/>
                <a:gd name="T16" fmla="*/ 23 w 98"/>
                <a:gd name="T17" fmla="*/ 76 h 96"/>
                <a:gd name="T18" fmla="*/ 59 w 98"/>
                <a:gd name="T19" fmla="*/ 3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96">
                  <a:moveTo>
                    <a:pt x="59" y="38"/>
                  </a:moveTo>
                  <a:cubicBezTo>
                    <a:pt x="71" y="21"/>
                    <a:pt x="68" y="2"/>
                    <a:pt x="68" y="2"/>
                  </a:cubicBezTo>
                  <a:cubicBezTo>
                    <a:pt x="55" y="0"/>
                    <a:pt x="39" y="10"/>
                    <a:pt x="24" y="32"/>
                  </a:cubicBezTo>
                  <a:cubicBezTo>
                    <a:pt x="4" y="61"/>
                    <a:pt x="0" y="95"/>
                    <a:pt x="0" y="95"/>
                  </a:cubicBezTo>
                  <a:cubicBezTo>
                    <a:pt x="0" y="95"/>
                    <a:pt x="58" y="96"/>
                    <a:pt x="78" y="68"/>
                  </a:cubicBezTo>
                  <a:cubicBezTo>
                    <a:pt x="98" y="39"/>
                    <a:pt x="94" y="17"/>
                    <a:pt x="78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6" y="25"/>
                    <a:pt x="64" y="43"/>
                  </a:cubicBezTo>
                  <a:cubicBezTo>
                    <a:pt x="48" y="67"/>
                    <a:pt x="23" y="76"/>
                    <a:pt x="23" y="76"/>
                  </a:cubicBezTo>
                  <a:cubicBezTo>
                    <a:pt x="23" y="76"/>
                    <a:pt x="48" y="56"/>
                    <a:pt x="59" y="38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2620963" y="3292475"/>
              <a:ext cx="107950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3162301" y="4476750"/>
              <a:ext cx="268288" cy="204788"/>
            </a:xfrm>
            <a:custGeom>
              <a:avLst/>
              <a:gdLst>
                <a:gd name="T0" fmla="*/ 69 w 110"/>
                <a:gd name="T1" fmla="*/ 31 h 84"/>
                <a:gd name="T2" fmla="*/ 109 w 110"/>
                <a:gd name="T3" fmla="*/ 30 h 84"/>
                <a:gd name="T4" fmla="*/ 109 w 110"/>
                <a:gd name="T5" fmla="*/ 29 h 84"/>
                <a:gd name="T6" fmla="*/ 50 w 110"/>
                <a:gd name="T7" fmla="*/ 10 h 84"/>
                <a:gd name="T8" fmla="*/ 0 w 110"/>
                <a:gd name="T9" fmla="*/ 76 h 84"/>
                <a:gd name="T10" fmla="*/ 68 w 110"/>
                <a:gd name="T11" fmla="*/ 73 h 84"/>
                <a:gd name="T12" fmla="*/ 110 w 110"/>
                <a:gd name="T13" fmla="*/ 40 h 84"/>
                <a:gd name="T14" fmla="*/ 73 w 110"/>
                <a:gd name="T15" fmla="*/ 37 h 84"/>
                <a:gd name="T16" fmla="*/ 25 w 110"/>
                <a:gd name="T17" fmla="*/ 60 h 84"/>
                <a:gd name="T18" fmla="*/ 69 w 110"/>
                <a:gd name="T19" fmla="*/ 3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4">
                  <a:moveTo>
                    <a:pt x="69" y="31"/>
                  </a:moveTo>
                  <a:cubicBezTo>
                    <a:pt x="90" y="26"/>
                    <a:pt x="109" y="30"/>
                    <a:pt x="109" y="30"/>
                  </a:cubicBezTo>
                  <a:cubicBezTo>
                    <a:pt x="109" y="30"/>
                    <a:pt x="109" y="29"/>
                    <a:pt x="109" y="29"/>
                  </a:cubicBezTo>
                  <a:cubicBezTo>
                    <a:pt x="104" y="11"/>
                    <a:pt x="84" y="0"/>
                    <a:pt x="50" y="10"/>
                  </a:cubicBezTo>
                  <a:cubicBezTo>
                    <a:pt x="17" y="21"/>
                    <a:pt x="0" y="76"/>
                    <a:pt x="0" y="76"/>
                  </a:cubicBezTo>
                  <a:cubicBezTo>
                    <a:pt x="0" y="76"/>
                    <a:pt x="34" y="84"/>
                    <a:pt x="68" y="73"/>
                  </a:cubicBezTo>
                  <a:cubicBezTo>
                    <a:pt x="94" y="65"/>
                    <a:pt x="108" y="54"/>
                    <a:pt x="110" y="40"/>
                  </a:cubicBezTo>
                  <a:cubicBezTo>
                    <a:pt x="110" y="40"/>
                    <a:pt x="93" y="32"/>
                    <a:pt x="73" y="37"/>
                  </a:cubicBezTo>
                  <a:cubicBezTo>
                    <a:pt x="53" y="43"/>
                    <a:pt x="25" y="60"/>
                    <a:pt x="25" y="60"/>
                  </a:cubicBezTo>
                  <a:cubicBezTo>
                    <a:pt x="25" y="60"/>
                    <a:pt x="42" y="39"/>
                    <a:pt x="69" y="3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/>
            <p:nvPr/>
          </p:nvSpPr>
          <p:spPr bwMode="auto">
            <a:xfrm>
              <a:off x="2916238" y="4884738"/>
              <a:ext cx="265113" cy="206375"/>
            </a:xfrm>
            <a:custGeom>
              <a:avLst/>
              <a:gdLst>
                <a:gd name="T0" fmla="*/ 49 w 109"/>
                <a:gd name="T1" fmla="*/ 11 h 85"/>
                <a:gd name="T2" fmla="*/ 0 w 109"/>
                <a:gd name="T3" fmla="*/ 79 h 85"/>
                <a:gd name="T4" fmla="*/ 68 w 109"/>
                <a:gd name="T5" fmla="*/ 73 h 85"/>
                <a:gd name="T6" fmla="*/ 109 w 109"/>
                <a:gd name="T7" fmla="*/ 39 h 85"/>
                <a:gd name="T8" fmla="*/ 72 w 109"/>
                <a:gd name="T9" fmla="*/ 37 h 85"/>
                <a:gd name="T10" fmla="*/ 25 w 109"/>
                <a:gd name="T11" fmla="*/ 62 h 85"/>
                <a:gd name="T12" fmla="*/ 68 w 109"/>
                <a:gd name="T13" fmla="*/ 31 h 85"/>
                <a:gd name="T14" fmla="*/ 108 w 109"/>
                <a:gd name="T15" fmla="*/ 29 h 85"/>
                <a:gd name="T16" fmla="*/ 108 w 109"/>
                <a:gd name="T17" fmla="*/ 28 h 85"/>
                <a:gd name="T18" fmla="*/ 49 w 109"/>
                <a:gd name="T19" fmla="*/ 1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85">
                  <a:moveTo>
                    <a:pt x="49" y="11"/>
                  </a:moveTo>
                  <a:cubicBezTo>
                    <a:pt x="15" y="22"/>
                    <a:pt x="0" y="79"/>
                    <a:pt x="0" y="79"/>
                  </a:cubicBezTo>
                  <a:cubicBezTo>
                    <a:pt x="0" y="79"/>
                    <a:pt x="35" y="85"/>
                    <a:pt x="68" y="73"/>
                  </a:cubicBezTo>
                  <a:cubicBezTo>
                    <a:pt x="94" y="64"/>
                    <a:pt x="107" y="52"/>
                    <a:pt x="109" y="39"/>
                  </a:cubicBezTo>
                  <a:cubicBezTo>
                    <a:pt x="109" y="39"/>
                    <a:pt x="92" y="31"/>
                    <a:pt x="72" y="37"/>
                  </a:cubicBezTo>
                  <a:cubicBezTo>
                    <a:pt x="52" y="43"/>
                    <a:pt x="25" y="62"/>
                    <a:pt x="25" y="62"/>
                  </a:cubicBezTo>
                  <a:cubicBezTo>
                    <a:pt x="25" y="62"/>
                    <a:pt x="41" y="40"/>
                    <a:pt x="68" y="31"/>
                  </a:cubicBezTo>
                  <a:cubicBezTo>
                    <a:pt x="89" y="25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2" y="10"/>
                    <a:pt x="82" y="0"/>
                    <a:pt x="49" y="1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0"/>
            <p:cNvSpPr/>
            <p:nvPr/>
          </p:nvSpPr>
          <p:spPr bwMode="auto">
            <a:xfrm>
              <a:off x="2711451" y="5132388"/>
              <a:ext cx="277813" cy="190500"/>
            </a:xfrm>
            <a:custGeom>
              <a:avLst/>
              <a:gdLst>
                <a:gd name="T0" fmla="*/ 0 w 114"/>
                <a:gd name="T1" fmla="*/ 67 h 78"/>
                <a:gd name="T2" fmla="*/ 68 w 114"/>
                <a:gd name="T3" fmla="*/ 71 h 78"/>
                <a:gd name="T4" fmla="*/ 113 w 114"/>
                <a:gd name="T5" fmla="*/ 43 h 78"/>
                <a:gd name="T6" fmla="*/ 76 w 114"/>
                <a:gd name="T7" fmla="*/ 36 h 78"/>
                <a:gd name="T8" fmla="*/ 27 w 114"/>
                <a:gd name="T9" fmla="*/ 54 h 78"/>
                <a:gd name="T10" fmla="*/ 74 w 114"/>
                <a:gd name="T11" fmla="*/ 29 h 78"/>
                <a:gd name="T12" fmla="*/ 114 w 114"/>
                <a:gd name="T13" fmla="*/ 32 h 78"/>
                <a:gd name="T14" fmla="*/ 113 w 114"/>
                <a:gd name="T15" fmla="*/ 31 h 78"/>
                <a:gd name="T16" fmla="*/ 57 w 114"/>
                <a:gd name="T17" fmla="*/ 6 h 78"/>
                <a:gd name="T18" fmla="*/ 0 w 114"/>
                <a:gd name="T1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" h="78">
                  <a:moveTo>
                    <a:pt x="0" y="67"/>
                  </a:moveTo>
                  <a:cubicBezTo>
                    <a:pt x="0" y="67"/>
                    <a:pt x="33" y="78"/>
                    <a:pt x="68" y="71"/>
                  </a:cubicBezTo>
                  <a:cubicBezTo>
                    <a:pt x="95" y="66"/>
                    <a:pt x="110" y="56"/>
                    <a:pt x="113" y="43"/>
                  </a:cubicBezTo>
                  <a:cubicBezTo>
                    <a:pt x="113" y="43"/>
                    <a:pt x="97" y="33"/>
                    <a:pt x="76" y="36"/>
                  </a:cubicBezTo>
                  <a:cubicBezTo>
                    <a:pt x="56" y="39"/>
                    <a:pt x="27" y="54"/>
                    <a:pt x="27" y="54"/>
                  </a:cubicBezTo>
                  <a:cubicBezTo>
                    <a:pt x="27" y="54"/>
                    <a:pt x="45" y="34"/>
                    <a:pt x="74" y="29"/>
                  </a:cubicBezTo>
                  <a:cubicBezTo>
                    <a:pt x="95" y="26"/>
                    <a:pt x="114" y="32"/>
                    <a:pt x="114" y="32"/>
                  </a:cubicBezTo>
                  <a:cubicBezTo>
                    <a:pt x="114" y="32"/>
                    <a:pt x="113" y="32"/>
                    <a:pt x="113" y="31"/>
                  </a:cubicBezTo>
                  <a:cubicBezTo>
                    <a:pt x="110" y="13"/>
                    <a:pt x="91" y="0"/>
                    <a:pt x="57" y="6"/>
                  </a:cubicBezTo>
                  <a:cubicBezTo>
                    <a:pt x="23" y="13"/>
                    <a:pt x="0" y="67"/>
                    <a:pt x="0" y="6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Oval 11"/>
            <p:cNvSpPr>
              <a:spLocks noChangeArrowheads="1"/>
            </p:cNvSpPr>
            <p:nvPr/>
          </p:nvSpPr>
          <p:spPr bwMode="auto">
            <a:xfrm>
              <a:off x="3162301" y="4730750"/>
              <a:ext cx="107950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2"/>
            <p:cNvSpPr/>
            <p:nvPr/>
          </p:nvSpPr>
          <p:spPr bwMode="auto">
            <a:xfrm>
              <a:off x="9280526" y="6111875"/>
              <a:ext cx="287338" cy="158750"/>
            </a:xfrm>
            <a:custGeom>
              <a:avLst/>
              <a:gdLst>
                <a:gd name="T0" fmla="*/ 0 w 118"/>
                <a:gd name="T1" fmla="*/ 35 h 65"/>
                <a:gd name="T2" fmla="*/ 0 w 118"/>
                <a:gd name="T3" fmla="*/ 36 h 65"/>
                <a:gd name="T4" fmla="*/ 38 w 118"/>
                <a:gd name="T5" fmla="*/ 25 h 65"/>
                <a:gd name="T6" fmla="*/ 89 w 118"/>
                <a:gd name="T7" fmla="*/ 40 h 65"/>
                <a:gd name="T8" fmla="*/ 37 w 118"/>
                <a:gd name="T9" fmla="*/ 32 h 65"/>
                <a:gd name="T10" fmla="*/ 2 w 118"/>
                <a:gd name="T11" fmla="*/ 46 h 65"/>
                <a:gd name="T12" fmla="*/ 52 w 118"/>
                <a:gd name="T13" fmla="*/ 65 h 65"/>
                <a:gd name="T14" fmla="*/ 118 w 118"/>
                <a:gd name="T15" fmla="*/ 48 h 65"/>
                <a:gd name="T16" fmla="*/ 50 w 118"/>
                <a:gd name="T17" fmla="*/ 0 h 65"/>
                <a:gd name="T18" fmla="*/ 0 w 118"/>
                <a:gd name="T19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" h="65">
                  <a:moveTo>
                    <a:pt x="0" y="35"/>
                  </a:moveTo>
                  <a:cubicBezTo>
                    <a:pt x="0" y="35"/>
                    <a:pt x="0" y="35"/>
                    <a:pt x="0" y="36"/>
                  </a:cubicBezTo>
                  <a:cubicBezTo>
                    <a:pt x="0" y="36"/>
                    <a:pt x="17" y="26"/>
                    <a:pt x="38" y="25"/>
                  </a:cubicBezTo>
                  <a:cubicBezTo>
                    <a:pt x="67" y="24"/>
                    <a:pt x="89" y="40"/>
                    <a:pt x="89" y="40"/>
                  </a:cubicBezTo>
                  <a:cubicBezTo>
                    <a:pt x="89" y="40"/>
                    <a:pt x="58" y="31"/>
                    <a:pt x="37" y="32"/>
                  </a:cubicBezTo>
                  <a:cubicBezTo>
                    <a:pt x="16" y="33"/>
                    <a:pt x="2" y="46"/>
                    <a:pt x="2" y="46"/>
                  </a:cubicBezTo>
                  <a:cubicBezTo>
                    <a:pt x="8" y="58"/>
                    <a:pt x="25" y="65"/>
                    <a:pt x="52" y="65"/>
                  </a:cubicBezTo>
                  <a:cubicBezTo>
                    <a:pt x="87" y="65"/>
                    <a:pt x="118" y="48"/>
                    <a:pt x="118" y="48"/>
                  </a:cubicBezTo>
                  <a:cubicBezTo>
                    <a:pt x="118" y="48"/>
                    <a:pt x="85" y="0"/>
                    <a:pt x="50" y="0"/>
                  </a:cubicBezTo>
                  <a:cubicBezTo>
                    <a:pt x="15" y="0"/>
                    <a:pt x="0" y="16"/>
                    <a:pt x="0" y="3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3"/>
            <p:cNvSpPr/>
            <p:nvPr/>
          </p:nvSpPr>
          <p:spPr bwMode="auto">
            <a:xfrm>
              <a:off x="9090026" y="4668838"/>
              <a:ext cx="203200" cy="271463"/>
            </a:xfrm>
            <a:custGeom>
              <a:avLst/>
              <a:gdLst>
                <a:gd name="T0" fmla="*/ 41 w 83"/>
                <a:gd name="T1" fmla="*/ 111 h 111"/>
                <a:gd name="T2" fmla="*/ 73 w 83"/>
                <a:gd name="T3" fmla="*/ 67 h 111"/>
                <a:gd name="T4" fmla="*/ 75 w 83"/>
                <a:gd name="T5" fmla="*/ 0 h 111"/>
                <a:gd name="T6" fmla="*/ 10 w 83"/>
                <a:gd name="T7" fmla="*/ 52 h 111"/>
                <a:gd name="T8" fmla="*/ 30 w 83"/>
                <a:gd name="T9" fmla="*/ 110 h 111"/>
                <a:gd name="T10" fmla="*/ 31 w 83"/>
                <a:gd name="T11" fmla="*/ 110 h 111"/>
                <a:gd name="T12" fmla="*/ 31 w 83"/>
                <a:gd name="T13" fmla="*/ 70 h 111"/>
                <a:gd name="T14" fmla="*/ 59 w 83"/>
                <a:gd name="T15" fmla="*/ 25 h 111"/>
                <a:gd name="T16" fmla="*/ 38 w 83"/>
                <a:gd name="T17" fmla="*/ 73 h 111"/>
                <a:gd name="T18" fmla="*/ 41 w 83"/>
                <a:gd name="T19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111">
                  <a:moveTo>
                    <a:pt x="41" y="111"/>
                  </a:moveTo>
                  <a:cubicBezTo>
                    <a:pt x="55" y="108"/>
                    <a:pt x="66" y="94"/>
                    <a:pt x="73" y="67"/>
                  </a:cubicBezTo>
                  <a:cubicBezTo>
                    <a:pt x="83" y="34"/>
                    <a:pt x="75" y="0"/>
                    <a:pt x="75" y="0"/>
                  </a:cubicBezTo>
                  <a:cubicBezTo>
                    <a:pt x="75" y="0"/>
                    <a:pt x="19" y="18"/>
                    <a:pt x="10" y="52"/>
                  </a:cubicBezTo>
                  <a:cubicBezTo>
                    <a:pt x="0" y="85"/>
                    <a:pt x="12" y="105"/>
                    <a:pt x="30" y="110"/>
                  </a:cubicBezTo>
                  <a:cubicBezTo>
                    <a:pt x="30" y="110"/>
                    <a:pt x="31" y="110"/>
                    <a:pt x="31" y="110"/>
                  </a:cubicBezTo>
                  <a:cubicBezTo>
                    <a:pt x="31" y="110"/>
                    <a:pt x="26" y="91"/>
                    <a:pt x="31" y="70"/>
                  </a:cubicBezTo>
                  <a:cubicBezTo>
                    <a:pt x="38" y="42"/>
                    <a:pt x="59" y="25"/>
                    <a:pt x="59" y="25"/>
                  </a:cubicBezTo>
                  <a:cubicBezTo>
                    <a:pt x="59" y="25"/>
                    <a:pt x="43" y="53"/>
                    <a:pt x="38" y="73"/>
                  </a:cubicBezTo>
                  <a:cubicBezTo>
                    <a:pt x="33" y="94"/>
                    <a:pt x="41" y="111"/>
                    <a:pt x="41" y="11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"/>
            <p:cNvSpPr/>
            <p:nvPr/>
          </p:nvSpPr>
          <p:spPr bwMode="auto">
            <a:xfrm>
              <a:off x="9126538" y="5591175"/>
              <a:ext cx="200025" cy="141288"/>
            </a:xfrm>
            <a:custGeom>
              <a:avLst/>
              <a:gdLst>
                <a:gd name="T0" fmla="*/ 5 w 82"/>
                <a:gd name="T1" fmla="*/ 46 h 58"/>
                <a:gd name="T2" fmla="*/ 26 w 82"/>
                <a:gd name="T3" fmla="*/ 29 h 58"/>
                <a:gd name="T4" fmla="*/ 62 w 82"/>
                <a:gd name="T5" fmla="*/ 24 h 58"/>
                <a:gd name="T6" fmla="*/ 27 w 82"/>
                <a:gd name="T7" fmla="*/ 34 h 58"/>
                <a:gd name="T8" fmla="*/ 9 w 82"/>
                <a:gd name="T9" fmla="*/ 52 h 58"/>
                <a:gd name="T10" fmla="*/ 46 w 82"/>
                <a:gd name="T11" fmla="*/ 50 h 58"/>
                <a:gd name="T12" fmla="*/ 82 w 82"/>
                <a:gd name="T13" fmla="*/ 21 h 58"/>
                <a:gd name="T14" fmla="*/ 27 w 82"/>
                <a:gd name="T15" fmla="*/ 10 h 58"/>
                <a:gd name="T16" fmla="*/ 5 w 82"/>
                <a:gd name="T17" fmla="*/ 46 h 58"/>
                <a:gd name="T18" fmla="*/ 5 w 82"/>
                <a:gd name="T19" fmla="*/ 4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58">
                  <a:moveTo>
                    <a:pt x="5" y="46"/>
                  </a:moveTo>
                  <a:cubicBezTo>
                    <a:pt x="5" y="46"/>
                    <a:pt x="13" y="36"/>
                    <a:pt x="26" y="29"/>
                  </a:cubicBezTo>
                  <a:cubicBezTo>
                    <a:pt x="44" y="21"/>
                    <a:pt x="62" y="24"/>
                    <a:pt x="62" y="24"/>
                  </a:cubicBezTo>
                  <a:cubicBezTo>
                    <a:pt x="62" y="24"/>
                    <a:pt x="40" y="27"/>
                    <a:pt x="27" y="34"/>
                  </a:cubicBezTo>
                  <a:cubicBezTo>
                    <a:pt x="15" y="40"/>
                    <a:pt x="9" y="52"/>
                    <a:pt x="9" y="52"/>
                  </a:cubicBezTo>
                  <a:cubicBezTo>
                    <a:pt x="17" y="58"/>
                    <a:pt x="29" y="58"/>
                    <a:pt x="46" y="50"/>
                  </a:cubicBezTo>
                  <a:cubicBezTo>
                    <a:pt x="68" y="40"/>
                    <a:pt x="82" y="21"/>
                    <a:pt x="82" y="21"/>
                  </a:cubicBezTo>
                  <a:cubicBezTo>
                    <a:pt x="82" y="21"/>
                    <a:pt x="49" y="0"/>
                    <a:pt x="27" y="10"/>
                  </a:cubicBezTo>
                  <a:cubicBezTo>
                    <a:pt x="5" y="19"/>
                    <a:pt x="0" y="34"/>
                    <a:pt x="5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5"/>
            <p:cNvSpPr/>
            <p:nvPr/>
          </p:nvSpPr>
          <p:spPr bwMode="auto">
            <a:xfrm>
              <a:off x="8926513" y="4862513"/>
              <a:ext cx="136525" cy="201613"/>
            </a:xfrm>
            <a:custGeom>
              <a:avLst/>
              <a:gdLst>
                <a:gd name="T0" fmla="*/ 32 w 56"/>
                <a:gd name="T1" fmla="*/ 56 h 83"/>
                <a:gd name="T2" fmla="*/ 50 w 56"/>
                <a:gd name="T3" fmla="*/ 75 h 83"/>
                <a:gd name="T4" fmla="*/ 49 w 56"/>
                <a:gd name="T5" fmla="*/ 38 h 83"/>
                <a:gd name="T6" fmla="*/ 23 w 56"/>
                <a:gd name="T7" fmla="*/ 0 h 83"/>
                <a:gd name="T8" fmla="*/ 8 w 56"/>
                <a:gd name="T9" fmla="*/ 55 h 83"/>
                <a:gd name="T10" fmla="*/ 43 w 56"/>
                <a:gd name="T11" fmla="*/ 79 h 83"/>
                <a:gd name="T12" fmla="*/ 44 w 56"/>
                <a:gd name="T13" fmla="*/ 79 h 83"/>
                <a:gd name="T14" fmla="*/ 28 w 56"/>
                <a:gd name="T15" fmla="*/ 56 h 83"/>
                <a:gd name="T16" fmla="*/ 25 w 56"/>
                <a:gd name="T17" fmla="*/ 20 h 83"/>
                <a:gd name="T18" fmla="*/ 32 w 56"/>
                <a:gd name="T19" fmla="*/ 5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83">
                  <a:moveTo>
                    <a:pt x="32" y="56"/>
                  </a:moveTo>
                  <a:cubicBezTo>
                    <a:pt x="38" y="69"/>
                    <a:pt x="50" y="75"/>
                    <a:pt x="50" y="75"/>
                  </a:cubicBezTo>
                  <a:cubicBezTo>
                    <a:pt x="56" y="68"/>
                    <a:pt x="56" y="55"/>
                    <a:pt x="49" y="38"/>
                  </a:cubicBezTo>
                  <a:cubicBezTo>
                    <a:pt x="41" y="15"/>
                    <a:pt x="23" y="0"/>
                    <a:pt x="23" y="0"/>
                  </a:cubicBezTo>
                  <a:cubicBezTo>
                    <a:pt x="23" y="0"/>
                    <a:pt x="0" y="33"/>
                    <a:pt x="8" y="55"/>
                  </a:cubicBezTo>
                  <a:cubicBezTo>
                    <a:pt x="17" y="77"/>
                    <a:pt x="31" y="83"/>
                    <a:pt x="43" y="79"/>
                  </a:cubicBezTo>
                  <a:cubicBezTo>
                    <a:pt x="43" y="79"/>
                    <a:pt x="43" y="79"/>
                    <a:pt x="44" y="79"/>
                  </a:cubicBezTo>
                  <a:cubicBezTo>
                    <a:pt x="44" y="79"/>
                    <a:pt x="33" y="70"/>
                    <a:pt x="28" y="56"/>
                  </a:cubicBezTo>
                  <a:cubicBezTo>
                    <a:pt x="20" y="38"/>
                    <a:pt x="25" y="20"/>
                    <a:pt x="25" y="20"/>
                  </a:cubicBezTo>
                  <a:cubicBezTo>
                    <a:pt x="25" y="20"/>
                    <a:pt x="27" y="42"/>
                    <a:pt x="32" y="5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6"/>
            <p:cNvSpPr/>
            <p:nvPr/>
          </p:nvSpPr>
          <p:spPr bwMode="auto">
            <a:xfrm>
              <a:off x="9339263" y="6480175"/>
              <a:ext cx="227013" cy="277813"/>
            </a:xfrm>
            <a:custGeom>
              <a:avLst/>
              <a:gdLst>
                <a:gd name="T0" fmla="*/ 13 w 93"/>
                <a:gd name="T1" fmla="*/ 12 h 114"/>
                <a:gd name="T2" fmla="*/ 13 w 93"/>
                <a:gd name="T3" fmla="*/ 12 h 114"/>
                <a:gd name="T4" fmla="*/ 44 w 93"/>
                <a:gd name="T5" fmla="*/ 37 h 114"/>
                <a:gd name="T6" fmla="*/ 63 w 93"/>
                <a:gd name="T7" fmla="*/ 86 h 114"/>
                <a:gd name="T8" fmla="*/ 38 w 93"/>
                <a:gd name="T9" fmla="*/ 40 h 114"/>
                <a:gd name="T10" fmla="*/ 6 w 93"/>
                <a:gd name="T11" fmla="*/ 20 h 114"/>
                <a:gd name="T12" fmla="*/ 21 w 93"/>
                <a:gd name="T13" fmla="*/ 72 h 114"/>
                <a:gd name="T14" fmla="*/ 74 w 93"/>
                <a:gd name="T15" fmla="*/ 114 h 114"/>
                <a:gd name="T16" fmla="*/ 72 w 93"/>
                <a:gd name="T17" fmla="*/ 31 h 114"/>
                <a:gd name="T18" fmla="*/ 13 w 93"/>
                <a:gd name="T19" fmla="*/ 1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114">
                  <a:moveTo>
                    <a:pt x="13" y="12"/>
                  </a:move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31" y="20"/>
                    <a:pt x="44" y="37"/>
                  </a:cubicBezTo>
                  <a:cubicBezTo>
                    <a:pt x="62" y="59"/>
                    <a:pt x="63" y="86"/>
                    <a:pt x="63" y="86"/>
                  </a:cubicBezTo>
                  <a:cubicBezTo>
                    <a:pt x="63" y="86"/>
                    <a:pt x="51" y="56"/>
                    <a:pt x="38" y="40"/>
                  </a:cubicBezTo>
                  <a:cubicBezTo>
                    <a:pt x="25" y="24"/>
                    <a:pt x="6" y="20"/>
                    <a:pt x="6" y="20"/>
                  </a:cubicBezTo>
                  <a:cubicBezTo>
                    <a:pt x="0" y="32"/>
                    <a:pt x="5" y="50"/>
                    <a:pt x="21" y="72"/>
                  </a:cubicBezTo>
                  <a:cubicBezTo>
                    <a:pt x="42" y="100"/>
                    <a:pt x="74" y="114"/>
                    <a:pt x="74" y="114"/>
                  </a:cubicBezTo>
                  <a:cubicBezTo>
                    <a:pt x="74" y="114"/>
                    <a:pt x="93" y="59"/>
                    <a:pt x="72" y="31"/>
                  </a:cubicBezTo>
                  <a:cubicBezTo>
                    <a:pt x="51" y="3"/>
                    <a:pt x="29" y="0"/>
                    <a:pt x="13" y="1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7"/>
            <p:cNvSpPr/>
            <p:nvPr/>
          </p:nvSpPr>
          <p:spPr bwMode="auto">
            <a:xfrm>
              <a:off x="9083676" y="5905500"/>
              <a:ext cx="288925" cy="163513"/>
            </a:xfrm>
            <a:custGeom>
              <a:avLst/>
              <a:gdLst>
                <a:gd name="T0" fmla="*/ 38 w 119"/>
                <a:gd name="T1" fmla="*/ 34 h 67"/>
                <a:gd name="T2" fmla="*/ 3 w 119"/>
                <a:gd name="T3" fmla="*/ 50 h 67"/>
                <a:gd name="T4" fmla="*/ 55 w 119"/>
                <a:gd name="T5" fmla="*/ 66 h 67"/>
                <a:gd name="T6" fmla="*/ 119 w 119"/>
                <a:gd name="T7" fmla="*/ 46 h 67"/>
                <a:gd name="T8" fmla="*/ 49 w 119"/>
                <a:gd name="T9" fmla="*/ 1 h 67"/>
                <a:gd name="T10" fmla="*/ 1 w 119"/>
                <a:gd name="T11" fmla="*/ 39 h 67"/>
                <a:gd name="T12" fmla="*/ 1 w 119"/>
                <a:gd name="T13" fmla="*/ 40 h 67"/>
                <a:gd name="T14" fmla="*/ 39 w 119"/>
                <a:gd name="T15" fmla="*/ 27 h 67"/>
                <a:gd name="T16" fmla="*/ 90 w 119"/>
                <a:gd name="T17" fmla="*/ 40 h 67"/>
                <a:gd name="T18" fmla="*/ 38 w 119"/>
                <a:gd name="T19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67">
                  <a:moveTo>
                    <a:pt x="38" y="34"/>
                  </a:moveTo>
                  <a:cubicBezTo>
                    <a:pt x="17" y="36"/>
                    <a:pt x="3" y="50"/>
                    <a:pt x="3" y="50"/>
                  </a:cubicBezTo>
                  <a:cubicBezTo>
                    <a:pt x="10" y="61"/>
                    <a:pt x="27" y="67"/>
                    <a:pt x="55" y="66"/>
                  </a:cubicBezTo>
                  <a:cubicBezTo>
                    <a:pt x="89" y="64"/>
                    <a:pt x="119" y="46"/>
                    <a:pt x="119" y="46"/>
                  </a:cubicBezTo>
                  <a:cubicBezTo>
                    <a:pt x="119" y="46"/>
                    <a:pt x="84" y="0"/>
                    <a:pt x="49" y="1"/>
                  </a:cubicBezTo>
                  <a:cubicBezTo>
                    <a:pt x="14" y="3"/>
                    <a:pt x="0" y="20"/>
                    <a:pt x="1" y="39"/>
                  </a:cubicBezTo>
                  <a:cubicBezTo>
                    <a:pt x="1" y="39"/>
                    <a:pt x="1" y="39"/>
                    <a:pt x="1" y="40"/>
                  </a:cubicBezTo>
                  <a:cubicBezTo>
                    <a:pt x="1" y="40"/>
                    <a:pt x="17" y="29"/>
                    <a:pt x="39" y="27"/>
                  </a:cubicBezTo>
                  <a:cubicBezTo>
                    <a:pt x="67" y="25"/>
                    <a:pt x="90" y="40"/>
                    <a:pt x="90" y="40"/>
                  </a:cubicBezTo>
                  <a:cubicBezTo>
                    <a:pt x="90" y="40"/>
                    <a:pt x="58" y="32"/>
                    <a:pt x="38" y="3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8"/>
            <p:cNvSpPr/>
            <p:nvPr/>
          </p:nvSpPr>
          <p:spPr bwMode="auto">
            <a:xfrm>
              <a:off x="8921751" y="5419725"/>
              <a:ext cx="273050" cy="195263"/>
            </a:xfrm>
            <a:custGeom>
              <a:avLst/>
              <a:gdLst>
                <a:gd name="T0" fmla="*/ 58 w 112"/>
                <a:gd name="T1" fmla="*/ 72 h 80"/>
                <a:gd name="T2" fmla="*/ 112 w 112"/>
                <a:gd name="T3" fmla="*/ 9 h 80"/>
                <a:gd name="T4" fmla="*/ 45 w 112"/>
                <a:gd name="T5" fmla="*/ 8 h 80"/>
                <a:gd name="T6" fmla="*/ 0 w 112"/>
                <a:gd name="T7" fmla="*/ 38 h 80"/>
                <a:gd name="T8" fmla="*/ 37 w 112"/>
                <a:gd name="T9" fmla="*/ 43 h 80"/>
                <a:gd name="T10" fmla="*/ 86 w 112"/>
                <a:gd name="T11" fmla="*/ 23 h 80"/>
                <a:gd name="T12" fmla="*/ 40 w 112"/>
                <a:gd name="T13" fmla="*/ 49 h 80"/>
                <a:gd name="T14" fmla="*/ 0 w 112"/>
                <a:gd name="T15" fmla="*/ 49 h 80"/>
                <a:gd name="T16" fmla="*/ 1 w 112"/>
                <a:gd name="T17" fmla="*/ 49 h 80"/>
                <a:gd name="T18" fmla="*/ 58 w 112"/>
                <a:gd name="T19" fmla="*/ 7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80">
                  <a:moveTo>
                    <a:pt x="58" y="72"/>
                  </a:moveTo>
                  <a:cubicBezTo>
                    <a:pt x="92" y="63"/>
                    <a:pt x="112" y="9"/>
                    <a:pt x="112" y="9"/>
                  </a:cubicBezTo>
                  <a:cubicBezTo>
                    <a:pt x="112" y="9"/>
                    <a:pt x="79" y="0"/>
                    <a:pt x="45" y="8"/>
                  </a:cubicBezTo>
                  <a:cubicBezTo>
                    <a:pt x="18" y="14"/>
                    <a:pt x="3" y="25"/>
                    <a:pt x="0" y="38"/>
                  </a:cubicBezTo>
                  <a:cubicBezTo>
                    <a:pt x="0" y="38"/>
                    <a:pt x="17" y="47"/>
                    <a:pt x="37" y="43"/>
                  </a:cubicBezTo>
                  <a:cubicBezTo>
                    <a:pt x="58" y="39"/>
                    <a:pt x="86" y="23"/>
                    <a:pt x="86" y="23"/>
                  </a:cubicBezTo>
                  <a:cubicBezTo>
                    <a:pt x="86" y="23"/>
                    <a:pt x="69" y="44"/>
                    <a:pt x="40" y="49"/>
                  </a:cubicBezTo>
                  <a:cubicBezTo>
                    <a:pt x="19" y="54"/>
                    <a:pt x="0" y="49"/>
                    <a:pt x="0" y="49"/>
                  </a:cubicBezTo>
                  <a:cubicBezTo>
                    <a:pt x="0" y="49"/>
                    <a:pt x="0" y="49"/>
                    <a:pt x="1" y="49"/>
                  </a:cubicBezTo>
                  <a:cubicBezTo>
                    <a:pt x="5" y="68"/>
                    <a:pt x="24" y="80"/>
                    <a:pt x="58" y="7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9"/>
            <p:cNvSpPr/>
            <p:nvPr/>
          </p:nvSpPr>
          <p:spPr bwMode="auto">
            <a:xfrm>
              <a:off x="8834438" y="6059488"/>
              <a:ext cx="187325" cy="274638"/>
            </a:xfrm>
            <a:custGeom>
              <a:avLst/>
              <a:gdLst>
                <a:gd name="T0" fmla="*/ 43 w 77"/>
                <a:gd name="T1" fmla="*/ 0 h 113"/>
                <a:gd name="T2" fmla="*/ 36 w 77"/>
                <a:gd name="T3" fmla="*/ 37 h 113"/>
                <a:gd name="T4" fmla="*/ 53 w 77"/>
                <a:gd name="T5" fmla="*/ 87 h 113"/>
                <a:gd name="T6" fmla="*/ 29 w 77"/>
                <a:gd name="T7" fmla="*/ 39 h 113"/>
                <a:gd name="T8" fmla="*/ 32 w 77"/>
                <a:gd name="T9" fmla="*/ 0 h 113"/>
                <a:gd name="T10" fmla="*/ 32 w 77"/>
                <a:gd name="T11" fmla="*/ 0 h 113"/>
                <a:gd name="T12" fmla="*/ 6 w 77"/>
                <a:gd name="T13" fmla="*/ 56 h 113"/>
                <a:gd name="T14" fmla="*/ 66 w 77"/>
                <a:gd name="T15" fmla="*/ 113 h 113"/>
                <a:gd name="T16" fmla="*/ 70 w 77"/>
                <a:gd name="T17" fmla="*/ 46 h 113"/>
                <a:gd name="T18" fmla="*/ 43 w 77"/>
                <a:gd name="T1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113">
                  <a:moveTo>
                    <a:pt x="43" y="0"/>
                  </a:moveTo>
                  <a:cubicBezTo>
                    <a:pt x="43" y="0"/>
                    <a:pt x="33" y="16"/>
                    <a:pt x="36" y="37"/>
                  </a:cubicBezTo>
                  <a:cubicBezTo>
                    <a:pt x="39" y="58"/>
                    <a:pt x="53" y="87"/>
                    <a:pt x="53" y="87"/>
                  </a:cubicBezTo>
                  <a:cubicBezTo>
                    <a:pt x="53" y="87"/>
                    <a:pt x="33" y="68"/>
                    <a:pt x="29" y="39"/>
                  </a:cubicBezTo>
                  <a:cubicBezTo>
                    <a:pt x="26" y="18"/>
                    <a:pt x="32" y="0"/>
                    <a:pt x="32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3" y="3"/>
                    <a:pt x="0" y="21"/>
                    <a:pt x="6" y="56"/>
                  </a:cubicBezTo>
                  <a:cubicBezTo>
                    <a:pt x="12" y="90"/>
                    <a:pt x="66" y="113"/>
                    <a:pt x="66" y="113"/>
                  </a:cubicBezTo>
                  <a:cubicBezTo>
                    <a:pt x="66" y="113"/>
                    <a:pt x="77" y="80"/>
                    <a:pt x="70" y="46"/>
                  </a:cubicBezTo>
                  <a:cubicBezTo>
                    <a:pt x="66" y="19"/>
                    <a:pt x="56" y="4"/>
                    <a:pt x="43" y="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0"/>
            <p:cNvSpPr/>
            <p:nvPr/>
          </p:nvSpPr>
          <p:spPr bwMode="auto">
            <a:xfrm>
              <a:off x="9070976" y="6251575"/>
              <a:ext cx="158750" cy="287338"/>
            </a:xfrm>
            <a:custGeom>
              <a:avLst/>
              <a:gdLst>
                <a:gd name="T0" fmla="*/ 46 w 65"/>
                <a:gd name="T1" fmla="*/ 3 h 118"/>
                <a:gd name="T2" fmla="*/ 33 w 65"/>
                <a:gd name="T3" fmla="*/ 37 h 118"/>
                <a:gd name="T4" fmla="*/ 41 w 65"/>
                <a:gd name="T5" fmla="*/ 89 h 118"/>
                <a:gd name="T6" fmla="*/ 26 w 65"/>
                <a:gd name="T7" fmla="*/ 39 h 118"/>
                <a:gd name="T8" fmla="*/ 36 w 65"/>
                <a:gd name="T9" fmla="*/ 0 h 118"/>
                <a:gd name="T10" fmla="*/ 35 w 65"/>
                <a:gd name="T11" fmla="*/ 0 h 118"/>
                <a:gd name="T12" fmla="*/ 0 w 65"/>
                <a:gd name="T13" fmla="*/ 51 h 118"/>
                <a:gd name="T14" fmla="*/ 48 w 65"/>
                <a:gd name="T15" fmla="*/ 118 h 118"/>
                <a:gd name="T16" fmla="*/ 65 w 65"/>
                <a:gd name="T17" fmla="*/ 53 h 118"/>
                <a:gd name="T18" fmla="*/ 46 w 65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118">
                  <a:moveTo>
                    <a:pt x="46" y="3"/>
                  </a:moveTo>
                  <a:cubicBezTo>
                    <a:pt x="46" y="3"/>
                    <a:pt x="33" y="17"/>
                    <a:pt x="33" y="37"/>
                  </a:cubicBezTo>
                  <a:cubicBezTo>
                    <a:pt x="32" y="58"/>
                    <a:pt x="41" y="89"/>
                    <a:pt x="41" y="89"/>
                  </a:cubicBezTo>
                  <a:cubicBezTo>
                    <a:pt x="41" y="89"/>
                    <a:pt x="25" y="68"/>
                    <a:pt x="26" y="39"/>
                  </a:cubicBezTo>
                  <a:cubicBezTo>
                    <a:pt x="26" y="17"/>
                    <a:pt x="36" y="0"/>
                    <a:pt x="36" y="0"/>
                  </a:cubicBezTo>
                  <a:cubicBezTo>
                    <a:pt x="36" y="0"/>
                    <a:pt x="35" y="0"/>
                    <a:pt x="35" y="0"/>
                  </a:cubicBezTo>
                  <a:cubicBezTo>
                    <a:pt x="16" y="0"/>
                    <a:pt x="0" y="16"/>
                    <a:pt x="0" y="51"/>
                  </a:cubicBezTo>
                  <a:cubicBezTo>
                    <a:pt x="0" y="86"/>
                    <a:pt x="48" y="118"/>
                    <a:pt x="48" y="118"/>
                  </a:cubicBezTo>
                  <a:cubicBezTo>
                    <a:pt x="48" y="118"/>
                    <a:pt x="65" y="88"/>
                    <a:pt x="65" y="53"/>
                  </a:cubicBezTo>
                  <a:cubicBezTo>
                    <a:pt x="65" y="25"/>
                    <a:pt x="58" y="8"/>
                    <a:pt x="46" y="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Oval 21"/>
            <p:cNvSpPr>
              <a:spLocks noChangeArrowheads="1"/>
            </p:cNvSpPr>
            <p:nvPr/>
          </p:nvSpPr>
          <p:spPr bwMode="auto">
            <a:xfrm>
              <a:off x="8926513" y="5795963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22"/>
            <p:cNvSpPr>
              <a:spLocks noChangeArrowheads="1"/>
            </p:cNvSpPr>
            <p:nvPr/>
          </p:nvSpPr>
          <p:spPr bwMode="auto">
            <a:xfrm>
              <a:off x="8820151" y="5573713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Oval 23"/>
            <p:cNvSpPr>
              <a:spLocks noChangeArrowheads="1"/>
            </p:cNvSpPr>
            <p:nvPr/>
          </p:nvSpPr>
          <p:spPr bwMode="auto">
            <a:xfrm>
              <a:off x="9034463" y="5272088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Oval 24"/>
            <p:cNvSpPr>
              <a:spLocks noChangeArrowheads="1"/>
            </p:cNvSpPr>
            <p:nvPr/>
          </p:nvSpPr>
          <p:spPr bwMode="auto">
            <a:xfrm>
              <a:off x="8890001" y="5067300"/>
              <a:ext cx="107950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Oval 25"/>
            <p:cNvSpPr>
              <a:spLocks noChangeArrowheads="1"/>
            </p:cNvSpPr>
            <p:nvPr/>
          </p:nvSpPr>
          <p:spPr bwMode="auto">
            <a:xfrm>
              <a:off x="8651876" y="5937250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Oval 26"/>
            <p:cNvSpPr>
              <a:spLocks noChangeArrowheads="1"/>
            </p:cNvSpPr>
            <p:nvPr/>
          </p:nvSpPr>
          <p:spPr bwMode="auto">
            <a:xfrm>
              <a:off x="9344026" y="6316663"/>
              <a:ext cx="104775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7"/>
            <p:cNvSpPr/>
            <p:nvPr/>
          </p:nvSpPr>
          <p:spPr bwMode="auto">
            <a:xfrm>
              <a:off x="8620126" y="354013"/>
              <a:ext cx="295275" cy="204788"/>
            </a:xfrm>
            <a:custGeom>
              <a:avLst/>
              <a:gdLst>
                <a:gd name="T0" fmla="*/ 8 w 121"/>
                <a:gd name="T1" fmla="*/ 67 h 84"/>
                <a:gd name="T2" fmla="*/ 39 w 121"/>
                <a:gd name="T3" fmla="*/ 42 h 84"/>
                <a:gd name="T4" fmla="*/ 92 w 121"/>
                <a:gd name="T5" fmla="*/ 35 h 84"/>
                <a:gd name="T6" fmla="*/ 41 w 121"/>
                <a:gd name="T7" fmla="*/ 49 h 84"/>
                <a:gd name="T8" fmla="*/ 14 w 121"/>
                <a:gd name="T9" fmla="*/ 76 h 84"/>
                <a:gd name="T10" fmla="*/ 68 w 121"/>
                <a:gd name="T11" fmla="*/ 73 h 84"/>
                <a:gd name="T12" fmla="*/ 121 w 121"/>
                <a:gd name="T13" fmla="*/ 31 h 84"/>
                <a:gd name="T14" fmla="*/ 40 w 121"/>
                <a:gd name="T15" fmla="*/ 14 h 84"/>
                <a:gd name="T16" fmla="*/ 8 w 121"/>
                <a:gd name="T17" fmla="*/ 66 h 84"/>
                <a:gd name="T18" fmla="*/ 8 w 121"/>
                <a:gd name="T19" fmla="*/ 6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84">
                  <a:moveTo>
                    <a:pt x="8" y="67"/>
                  </a:moveTo>
                  <a:cubicBezTo>
                    <a:pt x="8" y="67"/>
                    <a:pt x="20" y="51"/>
                    <a:pt x="39" y="42"/>
                  </a:cubicBezTo>
                  <a:cubicBezTo>
                    <a:pt x="65" y="30"/>
                    <a:pt x="92" y="35"/>
                    <a:pt x="92" y="35"/>
                  </a:cubicBezTo>
                  <a:cubicBezTo>
                    <a:pt x="92" y="35"/>
                    <a:pt x="60" y="40"/>
                    <a:pt x="41" y="49"/>
                  </a:cubicBezTo>
                  <a:cubicBezTo>
                    <a:pt x="22" y="58"/>
                    <a:pt x="14" y="76"/>
                    <a:pt x="14" y="76"/>
                  </a:cubicBezTo>
                  <a:cubicBezTo>
                    <a:pt x="25" y="84"/>
                    <a:pt x="43" y="84"/>
                    <a:pt x="68" y="73"/>
                  </a:cubicBezTo>
                  <a:cubicBezTo>
                    <a:pt x="100" y="58"/>
                    <a:pt x="121" y="31"/>
                    <a:pt x="121" y="31"/>
                  </a:cubicBezTo>
                  <a:cubicBezTo>
                    <a:pt x="121" y="31"/>
                    <a:pt x="72" y="0"/>
                    <a:pt x="40" y="14"/>
                  </a:cubicBezTo>
                  <a:cubicBezTo>
                    <a:pt x="8" y="28"/>
                    <a:pt x="0" y="49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8"/>
            <p:cNvSpPr/>
            <p:nvPr/>
          </p:nvSpPr>
          <p:spPr bwMode="auto">
            <a:xfrm>
              <a:off x="8213726" y="509588"/>
              <a:ext cx="201613" cy="141288"/>
            </a:xfrm>
            <a:custGeom>
              <a:avLst/>
              <a:gdLst>
                <a:gd name="T0" fmla="*/ 83 w 83"/>
                <a:gd name="T1" fmla="*/ 21 h 58"/>
                <a:gd name="T2" fmla="*/ 27 w 83"/>
                <a:gd name="T3" fmla="*/ 9 h 58"/>
                <a:gd name="T4" fmla="*/ 5 w 83"/>
                <a:gd name="T5" fmla="*/ 46 h 58"/>
                <a:gd name="T6" fmla="*/ 5 w 83"/>
                <a:gd name="T7" fmla="*/ 46 h 58"/>
                <a:gd name="T8" fmla="*/ 27 w 83"/>
                <a:gd name="T9" fmla="*/ 29 h 58"/>
                <a:gd name="T10" fmla="*/ 62 w 83"/>
                <a:gd name="T11" fmla="*/ 24 h 58"/>
                <a:gd name="T12" fmla="*/ 28 w 83"/>
                <a:gd name="T13" fmla="*/ 33 h 58"/>
                <a:gd name="T14" fmla="*/ 10 w 83"/>
                <a:gd name="T15" fmla="*/ 52 h 58"/>
                <a:gd name="T16" fmla="*/ 46 w 83"/>
                <a:gd name="T17" fmla="*/ 50 h 58"/>
                <a:gd name="T18" fmla="*/ 83 w 83"/>
                <a:gd name="T19" fmla="*/ 2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58">
                  <a:moveTo>
                    <a:pt x="83" y="21"/>
                  </a:moveTo>
                  <a:cubicBezTo>
                    <a:pt x="83" y="21"/>
                    <a:pt x="49" y="0"/>
                    <a:pt x="27" y="9"/>
                  </a:cubicBezTo>
                  <a:cubicBezTo>
                    <a:pt x="5" y="19"/>
                    <a:pt x="0" y="34"/>
                    <a:pt x="5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6"/>
                    <a:pt x="13" y="35"/>
                    <a:pt x="27" y="29"/>
                  </a:cubicBezTo>
                  <a:cubicBezTo>
                    <a:pt x="44" y="20"/>
                    <a:pt x="62" y="24"/>
                    <a:pt x="62" y="24"/>
                  </a:cubicBezTo>
                  <a:cubicBezTo>
                    <a:pt x="62" y="24"/>
                    <a:pt x="40" y="27"/>
                    <a:pt x="28" y="33"/>
                  </a:cubicBezTo>
                  <a:cubicBezTo>
                    <a:pt x="15" y="40"/>
                    <a:pt x="10" y="52"/>
                    <a:pt x="10" y="52"/>
                  </a:cubicBezTo>
                  <a:cubicBezTo>
                    <a:pt x="17" y="58"/>
                    <a:pt x="29" y="57"/>
                    <a:pt x="46" y="50"/>
                  </a:cubicBezTo>
                  <a:cubicBezTo>
                    <a:pt x="68" y="40"/>
                    <a:pt x="83" y="21"/>
                    <a:pt x="83" y="2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9"/>
            <p:cNvSpPr/>
            <p:nvPr/>
          </p:nvSpPr>
          <p:spPr bwMode="auto">
            <a:xfrm>
              <a:off x="8543926" y="647700"/>
              <a:ext cx="285750" cy="173038"/>
            </a:xfrm>
            <a:custGeom>
              <a:avLst/>
              <a:gdLst>
                <a:gd name="T0" fmla="*/ 117 w 117"/>
                <a:gd name="T1" fmla="*/ 57 h 71"/>
                <a:gd name="T2" fmla="*/ 54 w 117"/>
                <a:gd name="T3" fmla="*/ 3 h 71"/>
                <a:gd name="T4" fmla="*/ 0 w 117"/>
                <a:gd name="T5" fmla="*/ 34 h 71"/>
                <a:gd name="T6" fmla="*/ 0 w 117"/>
                <a:gd name="T7" fmla="*/ 34 h 71"/>
                <a:gd name="T8" fmla="*/ 40 w 117"/>
                <a:gd name="T9" fmla="*/ 28 h 71"/>
                <a:gd name="T10" fmla="*/ 89 w 117"/>
                <a:gd name="T11" fmla="*/ 47 h 71"/>
                <a:gd name="T12" fmla="*/ 38 w 117"/>
                <a:gd name="T13" fmla="*/ 34 h 71"/>
                <a:gd name="T14" fmla="*/ 2 w 117"/>
                <a:gd name="T15" fmla="*/ 45 h 71"/>
                <a:gd name="T16" fmla="*/ 50 w 117"/>
                <a:gd name="T17" fmla="*/ 68 h 71"/>
                <a:gd name="T18" fmla="*/ 117 w 117"/>
                <a:gd name="T19" fmla="*/ 5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71">
                  <a:moveTo>
                    <a:pt x="117" y="57"/>
                  </a:moveTo>
                  <a:cubicBezTo>
                    <a:pt x="117" y="57"/>
                    <a:pt x="89" y="6"/>
                    <a:pt x="54" y="3"/>
                  </a:cubicBezTo>
                  <a:cubicBezTo>
                    <a:pt x="19" y="0"/>
                    <a:pt x="2" y="15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18" y="26"/>
                    <a:pt x="40" y="28"/>
                  </a:cubicBezTo>
                  <a:cubicBezTo>
                    <a:pt x="69" y="29"/>
                    <a:pt x="89" y="47"/>
                    <a:pt x="89" y="47"/>
                  </a:cubicBezTo>
                  <a:cubicBezTo>
                    <a:pt x="89" y="47"/>
                    <a:pt x="59" y="35"/>
                    <a:pt x="38" y="34"/>
                  </a:cubicBezTo>
                  <a:cubicBezTo>
                    <a:pt x="17" y="33"/>
                    <a:pt x="2" y="45"/>
                    <a:pt x="2" y="45"/>
                  </a:cubicBezTo>
                  <a:cubicBezTo>
                    <a:pt x="7" y="57"/>
                    <a:pt x="23" y="66"/>
                    <a:pt x="50" y="68"/>
                  </a:cubicBezTo>
                  <a:cubicBezTo>
                    <a:pt x="85" y="71"/>
                    <a:pt x="117" y="57"/>
                    <a:pt x="117" y="5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0"/>
            <p:cNvSpPr/>
            <p:nvPr/>
          </p:nvSpPr>
          <p:spPr bwMode="auto">
            <a:xfrm>
              <a:off x="8154988" y="128588"/>
              <a:ext cx="228600" cy="244475"/>
            </a:xfrm>
            <a:custGeom>
              <a:avLst/>
              <a:gdLst>
                <a:gd name="T0" fmla="*/ 23 w 94"/>
                <a:gd name="T1" fmla="*/ 96 h 100"/>
                <a:gd name="T2" fmla="*/ 24 w 94"/>
                <a:gd name="T3" fmla="*/ 96 h 100"/>
                <a:gd name="T4" fmla="*/ 34 w 94"/>
                <a:gd name="T5" fmla="*/ 57 h 100"/>
                <a:gd name="T6" fmla="*/ 73 w 94"/>
                <a:gd name="T7" fmla="*/ 21 h 100"/>
                <a:gd name="T8" fmla="*/ 39 w 94"/>
                <a:gd name="T9" fmla="*/ 62 h 100"/>
                <a:gd name="T10" fmla="*/ 34 w 94"/>
                <a:gd name="T11" fmla="*/ 99 h 100"/>
                <a:gd name="T12" fmla="*/ 75 w 94"/>
                <a:gd name="T13" fmla="*/ 65 h 100"/>
                <a:gd name="T14" fmla="*/ 94 w 94"/>
                <a:gd name="T15" fmla="*/ 0 h 100"/>
                <a:gd name="T16" fmla="*/ 18 w 94"/>
                <a:gd name="T17" fmla="*/ 34 h 100"/>
                <a:gd name="T18" fmla="*/ 23 w 94"/>
                <a:gd name="T19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100">
                  <a:moveTo>
                    <a:pt x="23" y="96"/>
                  </a:moveTo>
                  <a:cubicBezTo>
                    <a:pt x="23" y="96"/>
                    <a:pt x="24" y="96"/>
                    <a:pt x="24" y="96"/>
                  </a:cubicBezTo>
                  <a:cubicBezTo>
                    <a:pt x="24" y="96"/>
                    <a:pt x="24" y="76"/>
                    <a:pt x="34" y="57"/>
                  </a:cubicBezTo>
                  <a:cubicBezTo>
                    <a:pt x="48" y="32"/>
                    <a:pt x="73" y="21"/>
                    <a:pt x="73" y="21"/>
                  </a:cubicBezTo>
                  <a:cubicBezTo>
                    <a:pt x="73" y="21"/>
                    <a:pt x="49" y="44"/>
                    <a:pt x="39" y="62"/>
                  </a:cubicBezTo>
                  <a:cubicBezTo>
                    <a:pt x="30" y="80"/>
                    <a:pt x="34" y="99"/>
                    <a:pt x="34" y="99"/>
                  </a:cubicBezTo>
                  <a:cubicBezTo>
                    <a:pt x="47" y="100"/>
                    <a:pt x="62" y="89"/>
                    <a:pt x="75" y="65"/>
                  </a:cubicBezTo>
                  <a:cubicBezTo>
                    <a:pt x="93" y="35"/>
                    <a:pt x="94" y="0"/>
                    <a:pt x="94" y="0"/>
                  </a:cubicBezTo>
                  <a:cubicBezTo>
                    <a:pt x="94" y="0"/>
                    <a:pt x="36" y="4"/>
                    <a:pt x="18" y="34"/>
                  </a:cubicBezTo>
                  <a:cubicBezTo>
                    <a:pt x="0" y="64"/>
                    <a:pt x="7" y="86"/>
                    <a:pt x="23" y="96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1"/>
            <p:cNvSpPr/>
            <p:nvPr/>
          </p:nvSpPr>
          <p:spPr bwMode="auto">
            <a:xfrm>
              <a:off x="8296276" y="893763"/>
              <a:ext cx="296863" cy="176213"/>
            </a:xfrm>
            <a:custGeom>
              <a:avLst/>
              <a:gdLst>
                <a:gd name="T0" fmla="*/ 40 w 122"/>
                <a:gd name="T1" fmla="*/ 41 h 72"/>
                <a:gd name="T2" fmla="*/ 3 w 122"/>
                <a:gd name="T3" fmla="*/ 25 h 72"/>
                <a:gd name="T4" fmla="*/ 3 w 122"/>
                <a:gd name="T5" fmla="*/ 26 h 72"/>
                <a:gd name="T6" fmla="*/ 49 w 122"/>
                <a:gd name="T7" fmla="*/ 67 h 72"/>
                <a:gd name="T8" fmla="*/ 122 w 122"/>
                <a:gd name="T9" fmla="*/ 28 h 72"/>
                <a:gd name="T10" fmla="*/ 59 w 122"/>
                <a:gd name="T11" fmla="*/ 3 h 72"/>
                <a:gd name="T12" fmla="*/ 7 w 122"/>
                <a:gd name="T13" fmla="*/ 16 h 72"/>
                <a:gd name="T14" fmla="*/ 39 w 122"/>
                <a:gd name="T15" fmla="*/ 34 h 72"/>
                <a:gd name="T16" fmla="*/ 92 w 122"/>
                <a:gd name="T17" fmla="*/ 32 h 72"/>
                <a:gd name="T18" fmla="*/ 40 w 122"/>
                <a:gd name="T19" fmla="*/ 4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72">
                  <a:moveTo>
                    <a:pt x="40" y="41"/>
                  </a:moveTo>
                  <a:cubicBezTo>
                    <a:pt x="19" y="37"/>
                    <a:pt x="3" y="25"/>
                    <a:pt x="3" y="25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45"/>
                    <a:pt x="14" y="63"/>
                    <a:pt x="49" y="67"/>
                  </a:cubicBezTo>
                  <a:cubicBezTo>
                    <a:pt x="83" y="72"/>
                    <a:pt x="122" y="28"/>
                    <a:pt x="122" y="28"/>
                  </a:cubicBezTo>
                  <a:cubicBezTo>
                    <a:pt x="122" y="28"/>
                    <a:pt x="93" y="7"/>
                    <a:pt x="59" y="3"/>
                  </a:cubicBezTo>
                  <a:cubicBezTo>
                    <a:pt x="31" y="0"/>
                    <a:pt x="14" y="4"/>
                    <a:pt x="7" y="16"/>
                  </a:cubicBezTo>
                  <a:cubicBezTo>
                    <a:pt x="7" y="16"/>
                    <a:pt x="19" y="30"/>
                    <a:pt x="39" y="34"/>
                  </a:cubicBezTo>
                  <a:cubicBezTo>
                    <a:pt x="60" y="37"/>
                    <a:pt x="92" y="32"/>
                    <a:pt x="92" y="32"/>
                  </a:cubicBezTo>
                  <a:cubicBezTo>
                    <a:pt x="92" y="32"/>
                    <a:pt x="68" y="45"/>
                    <a:pt x="40" y="41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8447088" y="392113"/>
              <a:ext cx="107950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Oval 33"/>
            <p:cNvSpPr>
              <a:spLocks noChangeArrowheads="1"/>
            </p:cNvSpPr>
            <p:nvPr/>
          </p:nvSpPr>
          <p:spPr bwMode="auto">
            <a:xfrm>
              <a:off x="7845426" y="490538"/>
              <a:ext cx="104775" cy="106363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Oval 34"/>
            <p:cNvSpPr>
              <a:spLocks noChangeArrowheads="1"/>
            </p:cNvSpPr>
            <p:nvPr/>
          </p:nvSpPr>
          <p:spPr bwMode="auto">
            <a:xfrm>
              <a:off x="8174038" y="711200"/>
              <a:ext cx="104775" cy="107950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5"/>
            <p:cNvSpPr/>
            <p:nvPr/>
          </p:nvSpPr>
          <p:spPr bwMode="auto">
            <a:xfrm>
              <a:off x="3021013" y="463550"/>
              <a:ext cx="258763" cy="214313"/>
            </a:xfrm>
            <a:custGeom>
              <a:avLst/>
              <a:gdLst>
                <a:gd name="T0" fmla="*/ 44 w 106"/>
                <a:gd name="T1" fmla="*/ 75 h 88"/>
                <a:gd name="T2" fmla="*/ 104 w 106"/>
                <a:gd name="T3" fmla="*/ 61 h 88"/>
                <a:gd name="T4" fmla="*/ 104 w 106"/>
                <a:gd name="T5" fmla="*/ 60 h 88"/>
                <a:gd name="T6" fmla="*/ 64 w 106"/>
                <a:gd name="T7" fmla="*/ 55 h 88"/>
                <a:gd name="T8" fmla="*/ 23 w 106"/>
                <a:gd name="T9" fmla="*/ 23 h 88"/>
                <a:gd name="T10" fmla="*/ 68 w 106"/>
                <a:gd name="T11" fmla="*/ 50 h 88"/>
                <a:gd name="T12" fmla="*/ 106 w 106"/>
                <a:gd name="T13" fmla="*/ 50 h 88"/>
                <a:gd name="T14" fmla="*/ 67 w 106"/>
                <a:gd name="T15" fmla="*/ 14 h 88"/>
                <a:gd name="T16" fmla="*/ 0 w 106"/>
                <a:gd name="T17" fmla="*/ 4 h 88"/>
                <a:gd name="T18" fmla="*/ 44 w 106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88">
                  <a:moveTo>
                    <a:pt x="44" y="75"/>
                  </a:moveTo>
                  <a:cubicBezTo>
                    <a:pt x="76" y="88"/>
                    <a:pt x="97" y="79"/>
                    <a:pt x="104" y="61"/>
                  </a:cubicBezTo>
                  <a:cubicBezTo>
                    <a:pt x="104" y="61"/>
                    <a:pt x="104" y="61"/>
                    <a:pt x="104" y="60"/>
                  </a:cubicBezTo>
                  <a:cubicBezTo>
                    <a:pt x="104" y="60"/>
                    <a:pt x="85" y="63"/>
                    <a:pt x="64" y="55"/>
                  </a:cubicBezTo>
                  <a:cubicBezTo>
                    <a:pt x="38" y="45"/>
                    <a:pt x="23" y="23"/>
                    <a:pt x="23" y="23"/>
                  </a:cubicBezTo>
                  <a:cubicBezTo>
                    <a:pt x="23" y="23"/>
                    <a:pt x="49" y="42"/>
                    <a:pt x="68" y="50"/>
                  </a:cubicBezTo>
                  <a:cubicBezTo>
                    <a:pt x="88" y="57"/>
                    <a:pt x="106" y="50"/>
                    <a:pt x="106" y="50"/>
                  </a:cubicBezTo>
                  <a:cubicBezTo>
                    <a:pt x="105" y="37"/>
                    <a:pt x="92" y="24"/>
                    <a:pt x="67" y="14"/>
                  </a:cubicBezTo>
                  <a:cubicBezTo>
                    <a:pt x="34" y="0"/>
                    <a:pt x="0" y="4"/>
                    <a:pt x="0" y="4"/>
                  </a:cubicBezTo>
                  <a:cubicBezTo>
                    <a:pt x="0" y="4"/>
                    <a:pt x="11" y="61"/>
                    <a:pt x="44" y="7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6"/>
            <p:cNvSpPr/>
            <p:nvPr/>
          </p:nvSpPr>
          <p:spPr bwMode="auto">
            <a:xfrm>
              <a:off x="2700338" y="1803400"/>
              <a:ext cx="247650" cy="233363"/>
            </a:xfrm>
            <a:custGeom>
              <a:avLst/>
              <a:gdLst>
                <a:gd name="T0" fmla="*/ 80 w 102"/>
                <a:gd name="T1" fmla="*/ 69 h 96"/>
                <a:gd name="T2" fmla="*/ 84 w 102"/>
                <a:gd name="T3" fmla="*/ 7 h 96"/>
                <a:gd name="T4" fmla="*/ 83 w 102"/>
                <a:gd name="T5" fmla="*/ 7 h 96"/>
                <a:gd name="T6" fmla="*/ 67 w 102"/>
                <a:gd name="T7" fmla="*/ 44 h 96"/>
                <a:gd name="T8" fmla="*/ 24 w 102"/>
                <a:gd name="T9" fmla="*/ 74 h 96"/>
                <a:gd name="T10" fmla="*/ 63 w 102"/>
                <a:gd name="T11" fmla="*/ 38 h 96"/>
                <a:gd name="T12" fmla="*/ 73 w 102"/>
                <a:gd name="T13" fmla="*/ 2 h 96"/>
                <a:gd name="T14" fmla="*/ 28 w 102"/>
                <a:gd name="T15" fmla="*/ 30 h 96"/>
                <a:gd name="T16" fmla="*/ 0 w 102"/>
                <a:gd name="T17" fmla="*/ 92 h 96"/>
                <a:gd name="T18" fmla="*/ 80 w 102"/>
                <a:gd name="T19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96">
                  <a:moveTo>
                    <a:pt x="80" y="69"/>
                  </a:moveTo>
                  <a:cubicBezTo>
                    <a:pt x="102" y="41"/>
                    <a:pt x="99" y="19"/>
                    <a:pt x="84" y="7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3" y="7"/>
                    <a:pt x="80" y="26"/>
                    <a:pt x="67" y="44"/>
                  </a:cubicBezTo>
                  <a:cubicBezTo>
                    <a:pt x="50" y="67"/>
                    <a:pt x="24" y="74"/>
                    <a:pt x="24" y="74"/>
                  </a:cubicBezTo>
                  <a:cubicBezTo>
                    <a:pt x="24" y="74"/>
                    <a:pt x="50" y="55"/>
                    <a:pt x="63" y="38"/>
                  </a:cubicBezTo>
                  <a:cubicBezTo>
                    <a:pt x="75" y="22"/>
                    <a:pt x="73" y="2"/>
                    <a:pt x="73" y="2"/>
                  </a:cubicBezTo>
                  <a:cubicBezTo>
                    <a:pt x="60" y="0"/>
                    <a:pt x="44" y="9"/>
                    <a:pt x="28" y="30"/>
                  </a:cubicBezTo>
                  <a:cubicBezTo>
                    <a:pt x="6" y="58"/>
                    <a:pt x="0" y="92"/>
                    <a:pt x="0" y="92"/>
                  </a:cubicBezTo>
                  <a:cubicBezTo>
                    <a:pt x="0" y="92"/>
                    <a:pt x="59" y="96"/>
                    <a:pt x="80" y="69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7"/>
            <p:cNvSpPr/>
            <p:nvPr/>
          </p:nvSpPr>
          <p:spPr bwMode="auto">
            <a:xfrm>
              <a:off x="3019426" y="1074738"/>
              <a:ext cx="198438" cy="112713"/>
            </a:xfrm>
            <a:custGeom>
              <a:avLst/>
              <a:gdLst>
                <a:gd name="T0" fmla="*/ 47 w 82"/>
                <a:gd name="T1" fmla="*/ 45 h 46"/>
                <a:gd name="T2" fmla="*/ 81 w 82"/>
                <a:gd name="T3" fmla="*/ 20 h 46"/>
                <a:gd name="T4" fmla="*/ 81 w 82"/>
                <a:gd name="T5" fmla="*/ 19 h 46"/>
                <a:gd name="T6" fmla="*/ 55 w 82"/>
                <a:gd name="T7" fmla="*/ 27 h 46"/>
                <a:gd name="T8" fmla="*/ 20 w 82"/>
                <a:gd name="T9" fmla="*/ 18 h 46"/>
                <a:gd name="T10" fmla="*/ 56 w 82"/>
                <a:gd name="T11" fmla="*/ 23 h 46"/>
                <a:gd name="T12" fmla="*/ 79 w 82"/>
                <a:gd name="T13" fmla="*/ 12 h 46"/>
                <a:gd name="T14" fmla="*/ 45 w 82"/>
                <a:gd name="T15" fmla="*/ 0 h 46"/>
                <a:gd name="T16" fmla="*/ 0 w 82"/>
                <a:gd name="T17" fmla="*/ 13 h 46"/>
                <a:gd name="T18" fmla="*/ 47 w 82"/>
                <a:gd name="T19" fmla="*/ 4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46">
                  <a:moveTo>
                    <a:pt x="47" y="45"/>
                  </a:moveTo>
                  <a:cubicBezTo>
                    <a:pt x="71" y="44"/>
                    <a:pt x="82" y="33"/>
                    <a:pt x="81" y="20"/>
                  </a:cubicBezTo>
                  <a:cubicBezTo>
                    <a:pt x="81" y="20"/>
                    <a:pt x="81" y="20"/>
                    <a:pt x="81" y="19"/>
                  </a:cubicBezTo>
                  <a:cubicBezTo>
                    <a:pt x="81" y="19"/>
                    <a:pt x="70" y="26"/>
                    <a:pt x="55" y="27"/>
                  </a:cubicBezTo>
                  <a:cubicBezTo>
                    <a:pt x="35" y="28"/>
                    <a:pt x="20" y="18"/>
                    <a:pt x="20" y="18"/>
                  </a:cubicBezTo>
                  <a:cubicBezTo>
                    <a:pt x="20" y="18"/>
                    <a:pt x="42" y="23"/>
                    <a:pt x="56" y="23"/>
                  </a:cubicBezTo>
                  <a:cubicBezTo>
                    <a:pt x="70" y="22"/>
                    <a:pt x="79" y="12"/>
                    <a:pt x="79" y="12"/>
                  </a:cubicBezTo>
                  <a:cubicBezTo>
                    <a:pt x="75" y="4"/>
                    <a:pt x="64" y="0"/>
                    <a:pt x="45" y="0"/>
                  </a:cubicBezTo>
                  <a:cubicBezTo>
                    <a:pt x="21" y="1"/>
                    <a:pt x="0" y="13"/>
                    <a:pt x="0" y="13"/>
                  </a:cubicBezTo>
                  <a:cubicBezTo>
                    <a:pt x="0" y="13"/>
                    <a:pt x="23" y="46"/>
                    <a:pt x="47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8"/>
            <p:cNvSpPr/>
            <p:nvPr/>
          </p:nvSpPr>
          <p:spPr bwMode="auto">
            <a:xfrm>
              <a:off x="3016251" y="1766888"/>
              <a:ext cx="112713" cy="192088"/>
            </a:xfrm>
            <a:custGeom>
              <a:avLst/>
              <a:gdLst>
                <a:gd name="T0" fmla="*/ 14 w 46"/>
                <a:gd name="T1" fmla="*/ 0 h 79"/>
                <a:gd name="T2" fmla="*/ 0 w 46"/>
                <a:gd name="T3" fmla="*/ 34 h 79"/>
                <a:gd name="T4" fmla="*/ 11 w 46"/>
                <a:gd name="T5" fmla="*/ 79 h 79"/>
                <a:gd name="T6" fmla="*/ 45 w 46"/>
                <a:gd name="T7" fmla="*/ 38 h 79"/>
                <a:gd name="T8" fmla="*/ 22 w 46"/>
                <a:gd name="T9" fmla="*/ 6 h 79"/>
                <a:gd name="T10" fmla="*/ 21 w 46"/>
                <a:gd name="T11" fmla="*/ 6 h 79"/>
                <a:gd name="T12" fmla="*/ 28 w 46"/>
                <a:gd name="T13" fmla="*/ 29 h 79"/>
                <a:gd name="T14" fmla="*/ 17 w 46"/>
                <a:gd name="T15" fmla="*/ 62 h 79"/>
                <a:gd name="T16" fmla="*/ 23 w 46"/>
                <a:gd name="T17" fmla="*/ 25 h 79"/>
                <a:gd name="T18" fmla="*/ 14 w 46"/>
                <a:gd name="T1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79">
                  <a:moveTo>
                    <a:pt x="14" y="0"/>
                  </a:moveTo>
                  <a:cubicBezTo>
                    <a:pt x="6" y="4"/>
                    <a:pt x="1" y="15"/>
                    <a:pt x="0" y="34"/>
                  </a:cubicBezTo>
                  <a:cubicBezTo>
                    <a:pt x="0" y="58"/>
                    <a:pt x="11" y="79"/>
                    <a:pt x="11" y="79"/>
                  </a:cubicBezTo>
                  <a:cubicBezTo>
                    <a:pt x="11" y="79"/>
                    <a:pt x="44" y="62"/>
                    <a:pt x="45" y="38"/>
                  </a:cubicBezTo>
                  <a:cubicBezTo>
                    <a:pt x="46" y="14"/>
                    <a:pt x="35" y="6"/>
                    <a:pt x="22" y="6"/>
                  </a:cubicBezTo>
                  <a:cubicBezTo>
                    <a:pt x="22" y="6"/>
                    <a:pt x="21" y="6"/>
                    <a:pt x="21" y="6"/>
                  </a:cubicBezTo>
                  <a:cubicBezTo>
                    <a:pt x="21" y="6"/>
                    <a:pt x="27" y="14"/>
                    <a:pt x="28" y="29"/>
                  </a:cubicBezTo>
                  <a:cubicBezTo>
                    <a:pt x="28" y="49"/>
                    <a:pt x="17" y="62"/>
                    <a:pt x="17" y="62"/>
                  </a:cubicBezTo>
                  <a:cubicBezTo>
                    <a:pt x="17" y="62"/>
                    <a:pt x="23" y="40"/>
                    <a:pt x="23" y="25"/>
                  </a:cubicBezTo>
                  <a:cubicBezTo>
                    <a:pt x="23" y="11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39"/>
            <p:cNvSpPr/>
            <p:nvPr/>
          </p:nvSpPr>
          <p:spPr bwMode="auto">
            <a:xfrm>
              <a:off x="3171826" y="3175"/>
              <a:ext cx="190500" cy="296863"/>
            </a:xfrm>
            <a:custGeom>
              <a:avLst/>
              <a:gdLst>
                <a:gd name="T0" fmla="*/ 56 w 78"/>
                <a:gd name="T1" fmla="*/ 118 h 122"/>
                <a:gd name="T2" fmla="*/ 56 w 78"/>
                <a:gd name="T3" fmla="*/ 117 h 122"/>
                <a:gd name="T4" fmla="*/ 37 w 78"/>
                <a:gd name="T5" fmla="*/ 82 h 122"/>
                <a:gd name="T6" fmla="*/ 38 w 78"/>
                <a:gd name="T7" fmla="*/ 30 h 122"/>
                <a:gd name="T8" fmla="*/ 44 w 78"/>
                <a:gd name="T9" fmla="*/ 82 h 122"/>
                <a:gd name="T10" fmla="*/ 66 w 78"/>
                <a:gd name="T11" fmla="*/ 112 h 122"/>
                <a:gd name="T12" fmla="*/ 71 w 78"/>
                <a:gd name="T13" fmla="*/ 59 h 122"/>
                <a:gd name="T14" fmla="*/ 39 w 78"/>
                <a:gd name="T15" fmla="*/ 0 h 122"/>
                <a:gd name="T16" fmla="*/ 9 w 78"/>
                <a:gd name="T17" fmla="*/ 78 h 122"/>
                <a:gd name="T18" fmla="*/ 56 w 78"/>
                <a:gd name="T19" fmla="*/ 11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22">
                  <a:moveTo>
                    <a:pt x="56" y="118"/>
                  </a:moveTo>
                  <a:cubicBezTo>
                    <a:pt x="56" y="117"/>
                    <a:pt x="56" y="117"/>
                    <a:pt x="56" y="117"/>
                  </a:cubicBezTo>
                  <a:cubicBezTo>
                    <a:pt x="56" y="117"/>
                    <a:pt x="43" y="103"/>
                    <a:pt x="37" y="82"/>
                  </a:cubicBezTo>
                  <a:cubicBezTo>
                    <a:pt x="29" y="55"/>
                    <a:pt x="38" y="30"/>
                    <a:pt x="38" y="30"/>
                  </a:cubicBezTo>
                  <a:cubicBezTo>
                    <a:pt x="38" y="30"/>
                    <a:pt x="38" y="62"/>
                    <a:pt x="44" y="82"/>
                  </a:cubicBezTo>
                  <a:cubicBezTo>
                    <a:pt x="50" y="102"/>
                    <a:pt x="66" y="112"/>
                    <a:pt x="66" y="112"/>
                  </a:cubicBezTo>
                  <a:cubicBezTo>
                    <a:pt x="76" y="104"/>
                    <a:pt x="78" y="86"/>
                    <a:pt x="71" y="59"/>
                  </a:cubicBezTo>
                  <a:cubicBezTo>
                    <a:pt x="63" y="25"/>
                    <a:pt x="39" y="0"/>
                    <a:pt x="39" y="0"/>
                  </a:cubicBezTo>
                  <a:cubicBezTo>
                    <a:pt x="39" y="0"/>
                    <a:pt x="0" y="44"/>
                    <a:pt x="9" y="78"/>
                  </a:cubicBezTo>
                  <a:cubicBezTo>
                    <a:pt x="18" y="111"/>
                    <a:pt x="37" y="122"/>
                    <a:pt x="56" y="118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0"/>
            <p:cNvSpPr/>
            <p:nvPr/>
          </p:nvSpPr>
          <p:spPr bwMode="auto">
            <a:xfrm>
              <a:off x="3121026" y="728663"/>
              <a:ext cx="263525" cy="209550"/>
            </a:xfrm>
            <a:custGeom>
              <a:avLst/>
              <a:gdLst>
                <a:gd name="T0" fmla="*/ 67 w 108"/>
                <a:gd name="T1" fmla="*/ 12 h 86"/>
                <a:gd name="T2" fmla="*/ 0 w 108"/>
                <a:gd name="T3" fmla="*/ 6 h 86"/>
                <a:gd name="T4" fmla="*/ 47 w 108"/>
                <a:gd name="T5" fmla="*/ 74 h 86"/>
                <a:gd name="T6" fmla="*/ 106 w 108"/>
                <a:gd name="T7" fmla="*/ 58 h 86"/>
                <a:gd name="T8" fmla="*/ 107 w 108"/>
                <a:gd name="T9" fmla="*/ 57 h 86"/>
                <a:gd name="T10" fmla="*/ 67 w 108"/>
                <a:gd name="T11" fmla="*/ 54 h 86"/>
                <a:gd name="T12" fmla="*/ 24 w 108"/>
                <a:gd name="T13" fmla="*/ 23 h 86"/>
                <a:gd name="T14" fmla="*/ 70 w 108"/>
                <a:gd name="T15" fmla="*/ 48 h 86"/>
                <a:gd name="T16" fmla="*/ 108 w 108"/>
                <a:gd name="T17" fmla="*/ 47 h 86"/>
                <a:gd name="T18" fmla="*/ 67 w 108"/>
                <a:gd name="T19" fmla="*/ 1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86">
                  <a:moveTo>
                    <a:pt x="67" y="12"/>
                  </a:moveTo>
                  <a:cubicBezTo>
                    <a:pt x="34" y="0"/>
                    <a:pt x="0" y="6"/>
                    <a:pt x="0" y="6"/>
                  </a:cubicBezTo>
                  <a:cubicBezTo>
                    <a:pt x="0" y="6"/>
                    <a:pt x="14" y="62"/>
                    <a:pt x="47" y="74"/>
                  </a:cubicBezTo>
                  <a:cubicBezTo>
                    <a:pt x="80" y="86"/>
                    <a:pt x="100" y="76"/>
                    <a:pt x="106" y="58"/>
                  </a:cubicBezTo>
                  <a:cubicBezTo>
                    <a:pt x="106" y="58"/>
                    <a:pt x="106" y="57"/>
                    <a:pt x="107" y="57"/>
                  </a:cubicBezTo>
                  <a:cubicBezTo>
                    <a:pt x="107" y="57"/>
                    <a:pt x="87" y="60"/>
                    <a:pt x="67" y="54"/>
                  </a:cubicBezTo>
                  <a:cubicBezTo>
                    <a:pt x="39" y="45"/>
                    <a:pt x="24" y="23"/>
                    <a:pt x="24" y="23"/>
                  </a:cubicBezTo>
                  <a:cubicBezTo>
                    <a:pt x="24" y="23"/>
                    <a:pt x="50" y="42"/>
                    <a:pt x="70" y="48"/>
                  </a:cubicBezTo>
                  <a:cubicBezTo>
                    <a:pt x="90" y="54"/>
                    <a:pt x="108" y="47"/>
                    <a:pt x="108" y="47"/>
                  </a:cubicBezTo>
                  <a:cubicBezTo>
                    <a:pt x="106" y="33"/>
                    <a:pt x="93" y="21"/>
                    <a:pt x="67" y="12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1"/>
            <p:cNvSpPr/>
            <p:nvPr/>
          </p:nvSpPr>
          <p:spPr bwMode="auto">
            <a:xfrm>
              <a:off x="3065463" y="1238250"/>
              <a:ext cx="296863" cy="180975"/>
            </a:xfrm>
            <a:custGeom>
              <a:avLst/>
              <a:gdLst>
                <a:gd name="T0" fmla="*/ 82 w 122"/>
                <a:gd name="T1" fmla="*/ 33 h 74"/>
                <a:gd name="T2" fmla="*/ 119 w 122"/>
                <a:gd name="T3" fmla="*/ 49 h 74"/>
                <a:gd name="T4" fmla="*/ 119 w 122"/>
                <a:gd name="T5" fmla="*/ 48 h 74"/>
                <a:gd name="T6" fmla="*/ 74 w 122"/>
                <a:gd name="T7" fmla="*/ 6 h 74"/>
                <a:gd name="T8" fmla="*/ 0 w 122"/>
                <a:gd name="T9" fmla="*/ 43 h 74"/>
                <a:gd name="T10" fmla="*/ 62 w 122"/>
                <a:gd name="T11" fmla="*/ 70 h 74"/>
                <a:gd name="T12" fmla="*/ 115 w 122"/>
                <a:gd name="T13" fmla="*/ 59 h 74"/>
                <a:gd name="T14" fmla="*/ 82 w 122"/>
                <a:gd name="T15" fmla="*/ 40 h 74"/>
                <a:gd name="T16" fmla="*/ 30 w 122"/>
                <a:gd name="T17" fmla="*/ 40 h 74"/>
                <a:gd name="T18" fmla="*/ 82 w 122"/>
                <a:gd name="T19" fmla="*/ 3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74">
                  <a:moveTo>
                    <a:pt x="82" y="33"/>
                  </a:moveTo>
                  <a:cubicBezTo>
                    <a:pt x="103" y="37"/>
                    <a:pt x="119" y="49"/>
                    <a:pt x="119" y="49"/>
                  </a:cubicBezTo>
                  <a:cubicBezTo>
                    <a:pt x="119" y="49"/>
                    <a:pt x="119" y="48"/>
                    <a:pt x="119" y="48"/>
                  </a:cubicBezTo>
                  <a:cubicBezTo>
                    <a:pt x="122" y="29"/>
                    <a:pt x="109" y="11"/>
                    <a:pt x="74" y="6"/>
                  </a:cubicBezTo>
                  <a:cubicBezTo>
                    <a:pt x="40" y="0"/>
                    <a:pt x="0" y="43"/>
                    <a:pt x="0" y="43"/>
                  </a:cubicBezTo>
                  <a:cubicBezTo>
                    <a:pt x="0" y="43"/>
                    <a:pt x="28" y="65"/>
                    <a:pt x="62" y="70"/>
                  </a:cubicBezTo>
                  <a:cubicBezTo>
                    <a:pt x="89" y="74"/>
                    <a:pt x="107" y="70"/>
                    <a:pt x="115" y="59"/>
                  </a:cubicBezTo>
                  <a:cubicBezTo>
                    <a:pt x="115" y="59"/>
                    <a:pt x="103" y="44"/>
                    <a:pt x="82" y="40"/>
                  </a:cubicBezTo>
                  <a:cubicBezTo>
                    <a:pt x="62" y="36"/>
                    <a:pt x="30" y="40"/>
                    <a:pt x="30" y="40"/>
                  </a:cubicBezTo>
                  <a:cubicBezTo>
                    <a:pt x="30" y="40"/>
                    <a:pt x="54" y="28"/>
                    <a:pt x="82" y="3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2"/>
            <p:cNvSpPr/>
            <p:nvPr/>
          </p:nvSpPr>
          <p:spPr bwMode="auto">
            <a:xfrm>
              <a:off x="3503613" y="592138"/>
              <a:ext cx="185738" cy="300038"/>
            </a:xfrm>
            <a:custGeom>
              <a:avLst/>
              <a:gdLst>
                <a:gd name="T0" fmla="*/ 14 w 76"/>
                <a:gd name="T1" fmla="*/ 114 h 123"/>
                <a:gd name="T2" fmla="*/ 34 w 76"/>
                <a:gd name="T3" fmla="*/ 83 h 123"/>
                <a:gd name="T4" fmla="*/ 37 w 76"/>
                <a:gd name="T5" fmla="*/ 30 h 123"/>
                <a:gd name="T6" fmla="*/ 41 w 76"/>
                <a:gd name="T7" fmla="*/ 83 h 123"/>
                <a:gd name="T8" fmla="*/ 23 w 76"/>
                <a:gd name="T9" fmla="*/ 118 h 123"/>
                <a:gd name="T10" fmla="*/ 24 w 76"/>
                <a:gd name="T11" fmla="*/ 119 h 123"/>
                <a:gd name="T12" fmla="*/ 69 w 76"/>
                <a:gd name="T13" fmla="*/ 76 h 123"/>
                <a:gd name="T14" fmla="*/ 36 w 76"/>
                <a:gd name="T15" fmla="*/ 0 h 123"/>
                <a:gd name="T16" fmla="*/ 6 w 76"/>
                <a:gd name="T17" fmla="*/ 61 h 123"/>
                <a:gd name="T18" fmla="*/ 14 w 76"/>
                <a:gd name="T19" fmla="*/ 114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123">
                  <a:moveTo>
                    <a:pt x="14" y="114"/>
                  </a:moveTo>
                  <a:cubicBezTo>
                    <a:pt x="14" y="114"/>
                    <a:pt x="29" y="103"/>
                    <a:pt x="34" y="83"/>
                  </a:cubicBezTo>
                  <a:cubicBezTo>
                    <a:pt x="40" y="62"/>
                    <a:pt x="37" y="30"/>
                    <a:pt x="37" y="30"/>
                  </a:cubicBezTo>
                  <a:cubicBezTo>
                    <a:pt x="37" y="30"/>
                    <a:pt x="48" y="55"/>
                    <a:pt x="41" y="83"/>
                  </a:cubicBezTo>
                  <a:cubicBezTo>
                    <a:pt x="36" y="104"/>
                    <a:pt x="23" y="118"/>
                    <a:pt x="23" y="118"/>
                  </a:cubicBezTo>
                  <a:cubicBezTo>
                    <a:pt x="24" y="118"/>
                    <a:pt x="24" y="119"/>
                    <a:pt x="24" y="119"/>
                  </a:cubicBezTo>
                  <a:cubicBezTo>
                    <a:pt x="43" y="123"/>
                    <a:pt x="62" y="111"/>
                    <a:pt x="69" y="76"/>
                  </a:cubicBezTo>
                  <a:cubicBezTo>
                    <a:pt x="76" y="42"/>
                    <a:pt x="36" y="0"/>
                    <a:pt x="36" y="0"/>
                  </a:cubicBezTo>
                  <a:cubicBezTo>
                    <a:pt x="36" y="0"/>
                    <a:pt x="13" y="27"/>
                    <a:pt x="6" y="61"/>
                  </a:cubicBezTo>
                  <a:cubicBezTo>
                    <a:pt x="0" y="88"/>
                    <a:pt x="3" y="106"/>
                    <a:pt x="14" y="11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3"/>
            <p:cNvSpPr/>
            <p:nvPr/>
          </p:nvSpPr>
          <p:spPr bwMode="auto">
            <a:xfrm>
              <a:off x="3365501" y="331788"/>
              <a:ext cx="201613" cy="295275"/>
            </a:xfrm>
            <a:custGeom>
              <a:avLst/>
              <a:gdLst>
                <a:gd name="T0" fmla="*/ 35 w 83"/>
                <a:gd name="T1" fmla="*/ 80 h 121"/>
                <a:gd name="T2" fmla="*/ 47 w 83"/>
                <a:gd name="T3" fmla="*/ 29 h 121"/>
                <a:gd name="T4" fmla="*/ 42 w 83"/>
                <a:gd name="T5" fmla="*/ 82 h 121"/>
                <a:gd name="T6" fmla="*/ 17 w 83"/>
                <a:gd name="T7" fmla="*/ 114 h 121"/>
                <a:gd name="T8" fmla="*/ 18 w 83"/>
                <a:gd name="T9" fmla="*/ 114 h 121"/>
                <a:gd name="T10" fmla="*/ 70 w 83"/>
                <a:gd name="T11" fmla="*/ 80 h 121"/>
                <a:gd name="T12" fmla="*/ 51 w 83"/>
                <a:gd name="T13" fmla="*/ 0 h 121"/>
                <a:gd name="T14" fmla="*/ 10 w 83"/>
                <a:gd name="T15" fmla="*/ 54 h 121"/>
                <a:gd name="T16" fmla="*/ 9 w 83"/>
                <a:gd name="T17" fmla="*/ 107 h 121"/>
                <a:gd name="T18" fmla="*/ 35 w 83"/>
                <a:gd name="T19" fmla="*/ 8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121">
                  <a:moveTo>
                    <a:pt x="35" y="80"/>
                  </a:moveTo>
                  <a:cubicBezTo>
                    <a:pt x="43" y="61"/>
                    <a:pt x="47" y="29"/>
                    <a:pt x="47" y="29"/>
                  </a:cubicBezTo>
                  <a:cubicBezTo>
                    <a:pt x="47" y="29"/>
                    <a:pt x="53" y="55"/>
                    <a:pt x="42" y="82"/>
                  </a:cubicBezTo>
                  <a:cubicBezTo>
                    <a:pt x="33" y="101"/>
                    <a:pt x="17" y="114"/>
                    <a:pt x="17" y="114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6" y="121"/>
                    <a:pt x="57" y="113"/>
                    <a:pt x="70" y="80"/>
                  </a:cubicBezTo>
                  <a:cubicBezTo>
                    <a:pt x="83" y="48"/>
                    <a:pt x="51" y="0"/>
                    <a:pt x="51" y="0"/>
                  </a:cubicBezTo>
                  <a:cubicBezTo>
                    <a:pt x="51" y="0"/>
                    <a:pt x="24" y="21"/>
                    <a:pt x="10" y="54"/>
                  </a:cubicBezTo>
                  <a:cubicBezTo>
                    <a:pt x="0" y="79"/>
                    <a:pt x="0" y="97"/>
                    <a:pt x="9" y="107"/>
                  </a:cubicBezTo>
                  <a:cubicBezTo>
                    <a:pt x="9" y="107"/>
                    <a:pt x="26" y="99"/>
                    <a:pt x="35" y="80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4"/>
            <p:cNvSpPr/>
            <p:nvPr/>
          </p:nvSpPr>
          <p:spPr bwMode="auto">
            <a:xfrm>
              <a:off x="3360738" y="989013"/>
              <a:ext cx="119063" cy="120650"/>
            </a:xfrm>
            <a:custGeom>
              <a:avLst/>
              <a:gdLst>
                <a:gd name="T0" fmla="*/ 16 w 49"/>
                <a:gd name="T1" fmla="*/ 45 h 49"/>
                <a:gd name="T2" fmla="*/ 44 w 49"/>
                <a:gd name="T3" fmla="*/ 33 h 49"/>
                <a:gd name="T4" fmla="*/ 33 w 49"/>
                <a:gd name="T5" fmla="*/ 5 h 49"/>
                <a:gd name="T6" fmla="*/ 4 w 49"/>
                <a:gd name="T7" fmla="*/ 17 h 49"/>
                <a:gd name="T8" fmla="*/ 16 w 49"/>
                <a:gd name="T9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6" y="45"/>
                  </a:move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4" y="17"/>
                  </a:cubicBezTo>
                  <a:cubicBezTo>
                    <a:pt x="0" y="28"/>
                    <a:pt x="5" y="40"/>
                    <a:pt x="16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5"/>
            <p:cNvSpPr/>
            <p:nvPr/>
          </p:nvSpPr>
          <p:spPr bwMode="auto">
            <a:xfrm>
              <a:off x="3375026" y="1235075"/>
              <a:ext cx="119063" cy="120650"/>
            </a:xfrm>
            <a:custGeom>
              <a:avLst/>
              <a:gdLst>
                <a:gd name="T0" fmla="*/ 44 w 49"/>
                <a:gd name="T1" fmla="*/ 33 h 49"/>
                <a:gd name="T2" fmla="*/ 32 w 49"/>
                <a:gd name="T3" fmla="*/ 5 h 49"/>
                <a:gd name="T4" fmla="*/ 4 w 49"/>
                <a:gd name="T5" fmla="*/ 16 h 49"/>
                <a:gd name="T6" fmla="*/ 16 w 49"/>
                <a:gd name="T7" fmla="*/ 45 h 49"/>
                <a:gd name="T8" fmla="*/ 44 w 49"/>
                <a:gd name="T9" fmla="*/ 3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44" y="33"/>
                  </a:moveTo>
                  <a:cubicBezTo>
                    <a:pt x="49" y="22"/>
                    <a:pt x="43" y="9"/>
                    <a:pt x="32" y="5"/>
                  </a:cubicBezTo>
                  <a:cubicBezTo>
                    <a:pt x="21" y="0"/>
                    <a:pt x="9" y="5"/>
                    <a:pt x="4" y="16"/>
                  </a:cubicBezTo>
                  <a:cubicBezTo>
                    <a:pt x="0" y="28"/>
                    <a:pt x="5" y="40"/>
                    <a:pt x="16" y="45"/>
                  </a:cubicBezTo>
                  <a:cubicBezTo>
                    <a:pt x="27" y="49"/>
                    <a:pt x="40" y="44"/>
                    <a:pt x="44" y="33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6"/>
            <p:cNvSpPr/>
            <p:nvPr/>
          </p:nvSpPr>
          <p:spPr bwMode="auto">
            <a:xfrm>
              <a:off x="3062288" y="1433513"/>
              <a:ext cx="119063" cy="119063"/>
            </a:xfrm>
            <a:custGeom>
              <a:avLst/>
              <a:gdLst>
                <a:gd name="T0" fmla="*/ 4 w 49"/>
                <a:gd name="T1" fmla="*/ 17 h 49"/>
                <a:gd name="T2" fmla="*/ 16 w 49"/>
                <a:gd name="T3" fmla="*/ 45 h 49"/>
                <a:gd name="T4" fmla="*/ 44 w 49"/>
                <a:gd name="T5" fmla="*/ 33 h 49"/>
                <a:gd name="T6" fmla="*/ 33 w 49"/>
                <a:gd name="T7" fmla="*/ 5 h 49"/>
                <a:gd name="T8" fmla="*/ 4 w 49"/>
                <a:gd name="T9" fmla="*/ 1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4" y="17"/>
                  </a:moveTo>
                  <a:cubicBezTo>
                    <a:pt x="0" y="28"/>
                    <a:pt x="5" y="40"/>
                    <a:pt x="16" y="45"/>
                  </a:cubicBez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4" y="17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7"/>
            <p:cNvSpPr/>
            <p:nvPr/>
          </p:nvSpPr>
          <p:spPr bwMode="auto">
            <a:xfrm>
              <a:off x="3116263" y="1676400"/>
              <a:ext cx="119063" cy="119063"/>
            </a:xfrm>
            <a:custGeom>
              <a:avLst/>
              <a:gdLst>
                <a:gd name="T0" fmla="*/ 16 w 49"/>
                <a:gd name="T1" fmla="*/ 44 h 49"/>
                <a:gd name="T2" fmla="*/ 44 w 49"/>
                <a:gd name="T3" fmla="*/ 33 h 49"/>
                <a:gd name="T4" fmla="*/ 33 w 49"/>
                <a:gd name="T5" fmla="*/ 4 h 49"/>
                <a:gd name="T6" fmla="*/ 4 w 49"/>
                <a:gd name="T7" fmla="*/ 16 h 49"/>
                <a:gd name="T8" fmla="*/ 16 w 49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6" y="44"/>
                  </a:moveTo>
                  <a:cubicBezTo>
                    <a:pt x="27" y="49"/>
                    <a:pt x="40" y="44"/>
                    <a:pt x="44" y="33"/>
                  </a:cubicBezTo>
                  <a:cubicBezTo>
                    <a:pt x="49" y="22"/>
                    <a:pt x="44" y="9"/>
                    <a:pt x="33" y="4"/>
                  </a:cubicBezTo>
                  <a:cubicBezTo>
                    <a:pt x="22" y="0"/>
                    <a:pt x="9" y="5"/>
                    <a:pt x="4" y="16"/>
                  </a:cubicBezTo>
                  <a:cubicBezTo>
                    <a:pt x="0" y="27"/>
                    <a:pt x="5" y="40"/>
                    <a:pt x="16" y="4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8"/>
            <p:cNvSpPr/>
            <p:nvPr/>
          </p:nvSpPr>
          <p:spPr bwMode="auto">
            <a:xfrm>
              <a:off x="3667126" y="962025"/>
              <a:ext cx="119063" cy="122238"/>
            </a:xfrm>
            <a:custGeom>
              <a:avLst/>
              <a:gdLst>
                <a:gd name="T0" fmla="*/ 17 w 49"/>
                <a:gd name="T1" fmla="*/ 45 h 50"/>
                <a:gd name="T2" fmla="*/ 45 w 49"/>
                <a:gd name="T3" fmla="*/ 33 h 50"/>
                <a:gd name="T4" fmla="*/ 33 w 49"/>
                <a:gd name="T5" fmla="*/ 5 h 50"/>
                <a:gd name="T6" fmla="*/ 5 w 49"/>
                <a:gd name="T7" fmla="*/ 17 h 50"/>
                <a:gd name="T8" fmla="*/ 17 w 49"/>
                <a:gd name="T9" fmla="*/ 4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17" y="45"/>
                  </a:moveTo>
                  <a:cubicBezTo>
                    <a:pt x="28" y="50"/>
                    <a:pt x="40" y="44"/>
                    <a:pt x="45" y="33"/>
                  </a:cubicBezTo>
                  <a:cubicBezTo>
                    <a:pt x="49" y="22"/>
                    <a:pt x="44" y="9"/>
                    <a:pt x="33" y="5"/>
                  </a:cubicBezTo>
                  <a:cubicBezTo>
                    <a:pt x="22" y="0"/>
                    <a:pt x="9" y="6"/>
                    <a:pt x="5" y="17"/>
                  </a:cubicBezTo>
                  <a:cubicBezTo>
                    <a:pt x="0" y="28"/>
                    <a:pt x="6" y="40"/>
                    <a:pt x="17" y="4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9"/>
            <p:cNvSpPr/>
            <p:nvPr/>
          </p:nvSpPr>
          <p:spPr bwMode="auto">
            <a:xfrm>
              <a:off x="3171826" y="349250"/>
              <a:ext cx="120650" cy="119063"/>
            </a:xfrm>
            <a:custGeom>
              <a:avLst/>
              <a:gdLst>
                <a:gd name="T0" fmla="*/ 17 w 49"/>
                <a:gd name="T1" fmla="*/ 44 h 49"/>
                <a:gd name="T2" fmla="*/ 45 w 49"/>
                <a:gd name="T3" fmla="*/ 33 h 49"/>
                <a:gd name="T4" fmla="*/ 33 w 49"/>
                <a:gd name="T5" fmla="*/ 4 h 49"/>
                <a:gd name="T6" fmla="*/ 5 w 49"/>
                <a:gd name="T7" fmla="*/ 16 h 49"/>
                <a:gd name="T8" fmla="*/ 17 w 49"/>
                <a:gd name="T9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7" y="44"/>
                  </a:moveTo>
                  <a:cubicBezTo>
                    <a:pt x="28" y="49"/>
                    <a:pt x="40" y="44"/>
                    <a:pt x="45" y="33"/>
                  </a:cubicBezTo>
                  <a:cubicBezTo>
                    <a:pt x="49" y="21"/>
                    <a:pt x="44" y="9"/>
                    <a:pt x="33" y="4"/>
                  </a:cubicBezTo>
                  <a:cubicBezTo>
                    <a:pt x="22" y="0"/>
                    <a:pt x="9" y="5"/>
                    <a:pt x="5" y="16"/>
                  </a:cubicBezTo>
                  <a:cubicBezTo>
                    <a:pt x="0" y="27"/>
                    <a:pt x="5" y="40"/>
                    <a:pt x="17" y="44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0"/>
            <p:cNvSpPr>
              <a:spLocks noEditPoints="1"/>
            </p:cNvSpPr>
            <p:nvPr/>
          </p:nvSpPr>
          <p:spPr bwMode="auto">
            <a:xfrm>
              <a:off x="2678113" y="109538"/>
              <a:ext cx="6819900" cy="6753225"/>
            </a:xfrm>
            <a:custGeom>
              <a:avLst/>
              <a:gdLst>
                <a:gd name="T0" fmla="*/ 2601 w 2799"/>
                <a:gd name="T1" fmla="*/ 1801 h 2771"/>
                <a:gd name="T2" fmla="*/ 2769 w 2799"/>
                <a:gd name="T3" fmla="*/ 1003 h 2771"/>
                <a:gd name="T4" fmla="*/ 2387 w 2799"/>
                <a:gd name="T5" fmla="*/ 516 h 2771"/>
                <a:gd name="T6" fmla="*/ 2262 w 2799"/>
                <a:gd name="T7" fmla="*/ 321 h 2771"/>
                <a:gd name="T8" fmla="*/ 2200 w 2799"/>
                <a:gd name="T9" fmla="*/ 240 h 2771"/>
                <a:gd name="T10" fmla="*/ 1817 w 2799"/>
                <a:gd name="T11" fmla="*/ 141 h 2771"/>
                <a:gd name="T12" fmla="*/ 897 w 2799"/>
                <a:gd name="T13" fmla="*/ 293 h 2771"/>
                <a:gd name="T14" fmla="*/ 562 w 2799"/>
                <a:gd name="T15" fmla="*/ 536 h 2771"/>
                <a:gd name="T16" fmla="*/ 294 w 2799"/>
                <a:gd name="T17" fmla="*/ 548 h 2771"/>
                <a:gd name="T18" fmla="*/ 379 w 2799"/>
                <a:gd name="T19" fmla="*/ 762 h 2771"/>
                <a:gd name="T20" fmla="*/ 197 w 2799"/>
                <a:gd name="T21" fmla="*/ 1179 h 2771"/>
                <a:gd name="T22" fmla="*/ 348 w 2799"/>
                <a:gd name="T23" fmla="*/ 1754 h 2771"/>
                <a:gd name="T24" fmla="*/ 177 w 2799"/>
                <a:gd name="T25" fmla="*/ 2292 h 2771"/>
                <a:gd name="T26" fmla="*/ 264 w 2799"/>
                <a:gd name="T27" fmla="*/ 2547 h 2771"/>
                <a:gd name="T28" fmla="*/ 558 w 2799"/>
                <a:gd name="T29" fmla="*/ 2638 h 2771"/>
                <a:gd name="T30" fmla="*/ 1056 w 2799"/>
                <a:gd name="T31" fmla="*/ 2571 h 2771"/>
                <a:gd name="T32" fmla="*/ 1634 w 2799"/>
                <a:gd name="T33" fmla="*/ 2736 h 2771"/>
                <a:gd name="T34" fmla="*/ 2344 w 2799"/>
                <a:gd name="T35" fmla="*/ 2515 h 2771"/>
                <a:gd name="T36" fmla="*/ 421 w 2799"/>
                <a:gd name="T37" fmla="*/ 1676 h 2771"/>
                <a:gd name="T38" fmla="*/ 2513 w 2799"/>
                <a:gd name="T39" fmla="*/ 1100 h 2771"/>
                <a:gd name="T40" fmla="*/ 2132 w 2799"/>
                <a:gd name="T41" fmla="*/ 527 h 2771"/>
                <a:gd name="T42" fmla="*/ 629 w 2799"/>
                <a:gd name="T43" fmla="*/ 649 h 2771"/>
                <a:gd name="T44" fmla="*/ 2464 w 2799"/>
                <a:gd name="T45" fmla="*/ 1395 h 2771"/>
                <a:gd name="T46" fmla="*/ 2210 w 2799"/>
                <a:gd name="T47" fmla="*/ 2112 h 2771"/>
                <a:gd name="T48" fmla="*/ 2213 w 2799"/>
                <a:gd name="T49" fmla="*/ 2135 h 2771"/>
                <a:gd name="T50" fmla="*/ 2330 w 2799"/>
                <a:gd name="T51" fmla="*/ 2045 h 2771"/>
                <a:gd name="T52" fmla="*/ 1278 w 2799"/>
                <a:gd name="T53" fmla="*/ 418 h 2771"/>
                <a:gd name="T54" fmla="*/ 2032 w 2799"/>
                <a:gd name="T55" fmla="*/ 504 h 2771"/>
                <a:gd name="T56" fmla="*/ 1654 w 2799"/>
                <a:gd name="T57" fmla="*/ 317 h 2771"/>
                <a:gd name="T58" fmla="*/ 2084 w 2799"/>
                <a:gd name="T59" fmla="*/ 547 h 2771"/>
                <a:gd name="T60" fmla="*/ 1065 w 2799"/>
                <a:gd name="T61" fmla="*/ 2446 h 2771"/>
                <a:gd name="T62" fmla="*/ 739 w 2799"/>
                <a:gd name="T63" fmla="*/ 605 h 2771"/>
                <a:gd name="T64" fmla="*/ 459 w 2799"/>
                <a:gd name="T65" fmla="*/ 1796 h 2771"/>
                <a:gd name="T66" fmla="*/ 617 w 2799"/>
                <a:gd name="T67" fmla="*/ 724 h 2771"/>
                <a:gd name="T68" fmla="*/ 535 w 2799"/>
                <a:gd name="T69" fmla="*/ 1898 h 2771"/>
                <a:gd name="T70" fmla="*/ 511 w 2799"/>
                <a:gd name="T71" fmla="*/ 714 h 2771"/>
                <a:gd name="T72" fmla="*/ 654 w 2799"/>
                <a:gd name="T73" fmla="*/ 2109 h 2771"/>
                <a:gd name="T74" fmla="*/ 640 w 2799"/>
                <a:gd name="T75" fmla="*/ 668 h 2771"/>
                <a:gd name="T76" fmla="*/ 538 w 2799"/>
                <a:gd name="T77" fmla="*/ 2063 h 2771"/>
                <a:gd name="T78" fmla="*/ 2398 w 2799"/>
                <a:gd name="T79" fmla="*/ 909 h 2771"/>
                <a:gd name="T80" fmla="*/ 2060 w 2799"/>
                <a:gd name="T81" fmla="*/ 559 h 2771"/>
                <a:gd name="T82" fmla="*/ 1019 w 2799"/>
                <a:gd name="T83" fmla="*/ 417 h 2771"/>
                <a:gd name="T84" fmla="*/ 469 w 2799"/>
                <a:gd name="T85" fmla="*/ 1752 h 2771"/>
                <a:gd name="T86" fmla="*/ 1875 w 2799"/>
                <a:gd name="T87" fmla="*/ 2498 h 2771"/>
                <a:gd name="T88" fmla="*/ 2524 w 2799"/>
                <a:gd name="T89" fmla="*/ 1226 h 2771"/>
                <a:gd name="T90" fmla="*/ 2110 w 2799"/>
                <a:gd name="T91" fmla="*/ 635 h 2771"/>
                <a:gd name="T92" fmla="*/ 1040 w 2799"/>
                <a:gd name="T93" fmla="*/ 373 h 2771"/>
                <a:gd name="T94" fmla="*/ 550 w 2799"/>
                <a:gd name="T95" fmla="*/ 2090 h 2771"/>
                <a:gd name="T96" fmla="*/ 2004 w 2799"/>
                <a:gd name="T97" fmla="*/ 2398 h 2771"/>
                <a:gd name="T98" fmla="*/ 2408 w 2799"/>
                <a:gd name="T99" fmla="*/ 2165 h 2771"/>
                <a:gd name="T100" fmla="*/ 2220 w 2799"/>
                <a:gd name="T101" fmla="*/ 618 h 2771"/>
                <a:gd name="T102" fmla="*/ 887 w 2799"/>
                <a:gd name="T103" fmla="*/ 449 h 2771"/>
                <a:gd name="T104" fmla="*/ 575 w 2799"/>
                <a:gd name="T105" fmla="*/ 2296 h 2771"/>
                <a:gd name="T106" fmla="*/ 2400 w 2799"/>
                <a:gd name="T107" fmla="*/ 2210 h 2771"/>
                <a:gd name="T108" fmla="*/ 2155 w 2799"/>
                <a:gd name="T109" fmla="*/ 357 h 2771"/>
                <a:gd name="T110" fmla="*/ 422 w 2799"/>
                <a:gd name="T111" fmla="*/ 723 h 2771"/>
                <a:gd name="T112" fmla="*/ 576 w 2799"/>
                <a:gd name="T113" fmla="*/ 2201 h 2771"/>
                <a:gd name="T114" fmla="*/ 2418 w 2799"/>
                <a:gd name="T115" fmla="*/ 2262 h 2771"/>
                <a:gd name="T116" fmla="*/ 2530 w 2799"/>
                <a:gd name="T117" fmla="*/ 2114 h 2771"/>
                <a:gd name="T118" fmla="*/ 2170 w 2799"/>
                <a:gd name="T119" fmla="*/ 343 h 2771"/>
                <a:gd name="T120" fmla="*/ 497 w 2799"/>
                <a:gd name="T121" fmla="*/ 601 h 2771"/>
                <a:gd name="T122" fmla="*/ 350 w 2799"/>
                <a:gd name="T123" fmla="*/ 2339 h 2771"/>
                <a:gd name="T124" fmla="*/ 1062 w 2799"/>
                <a:gd name="T125" fmla="*/ 2596 h 2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99" h="2771">
                  <a:moveTo>
                    <a:pt x="2313" y="2305"/>
                  </a:moveTo>
                  <a:cubicBezTo>
                    <a:pt x="2320" y="2306"/>
                    <a:pt x="2326" y="2308"/>
                    <a:pt x="2333" y="2311"/>
                  </a:cubicBezTo>
                  <a:cubicBezTo>
                    <a:pt x="2358" y="2323"/>
                    <a:pt x="2416" y="2337"/>
                    <a:pt x="2443" y="2349"/>
                  </a:cubicBezTo>
                  <a:cubicBezTo>
                    <a:pt x="2470" y="2360"/>
                    <a:pt x="2544" y="2408"/>
                    <a:pt x="2544" y="2408"/>
                  </a:cubicBezTo>
                  <a:cubicBezTo>
                    <a:pt x="2544" y="2408"/>
                    <a:pt x="2641" y="2470"/>
                    <a:pt x="2667" y="2498"/>
                  </a:cubicBezTo>
                  <a:cubicBezTo>
                    <a:pt x="2692" y="2524"/>
                    <a:pt x="2743" y="2620"/>
                    <a:pt x="2743" y="2620"/>
                  </a:cubicBezTo>
                  <a:cubicBezTo>
                    <a:pt x="2743" y="2620"/>
                    <a:pt x="2723" y="2550"/>
                    <a:pt x="2706" y="2526"/>
                  </a:cubicBezTo>
                  <a:cubicBezTo>
                    <a:pt x="2688" y="2499"/>
                    <a:pt x="2640" y="2457"/>
                    <a:pt x="2613" y="2435"/>
                  </a:cubicBezTo>
                  <a:cubicBezTo>
                    <a:pt x="2597" y="2422"/>
                    <a:pt x="2532" y="2376"/>
                    <a:pt x="2532" y="2376"/>
                  </a:cubicBezTo>
                  <a:cubicBezTo>
                    <a:pt x="2440" y="2317"/>
                    <a:pt x="2440" y="2317"/>
                    <a:pt x="2440" y="2317"/>
                  </a:cubicBezTo>
                  <a:cubicBezTo>
                    <a:pt x="2575" y="2316"/>
                    <a:pt x="2575" y="2316"/>
                    <a:pt x="2575" y="2316"/>
                  </a:cubicBezTo>
                  <a:cubicBezTo>
                    <a:pt x="2648" y="2296"/>
                    <a:pt x="2648" y="2296"/>
                    <a:pt x="2648" y="2296"/>
                  </a:cubicBezTo>
                  <a:cubicBezTo>
                    <a:pt x="2608" y="2297"/>
                    <a:pt x="2608" y="2297"/>
                    <a:pt x="2608" y="2297"/>
                  </a:cubicBezTo>
                  <a:cubicBezTo>
                    <a:pt x="2500" y="2300"/>
                    <a:pt x="2500" y="2300"/>
                    <a:pt x="2500" y="2300"/>
                  </a:cubicBezTo>
                  <a:cubicBezTo>
                    <a:pt x="2417" y="2295"/>
                    <a:pt x="2417" y="2295"/>
                    <a:pt x="2417" y="2295"/>
                  </a:cubicBezTo>
                  <a:cubicBezTo>
                    <a:pt x="2417" y="2295"/>
                    <a:pt x="2519" y="2245"/>
                    <a:pt x="2550" y="2213"/>
                  </a:cubicBezTo>
                  <a:cubicBezTo>
                    <a:pt x="2583" y="2178"/>
                    <a:pt x="2662" y="1988"/>
                    <a:pt x="2662" y="1988"/>
                  </a:cubicBezTo>
                  <a:cubicBezTo>
                    <a:pt x="2618" y="2038"/>
                    <a:pt x="2618" y="2038"/>
                    <a:pt x="2618" y="2038"/>
                  </a:cubicBezTo>
                  <a:cubicBezTo>
                    <a:pt x="2618" y="2038"/>
                    <a:pt x="2594" y="2121"/>
                    <a:pt x="2551" y="2180"/>
                  </a:cubicBezTo>
                  <a:cubicBezTo>
                    <a:pt x="2549" y="2170"/>
                    <a:pt x="2545" y="2148"/>
                    <a:pt x="2541" y="2115"/>
                  </a:cubicBezTo>
                  <a:cubicBezTo>
                    <a:pt x="2539" y="2100"/>
                    <a:pt x="2527" y="2006"/>
                    <a:pt x="2527" y="2006"/>
                  </a:cubicBezTo>
                  <a:cubicBezTo>
                    <a:pt x="2526" y="2004"/>
                    <a:pt x="2526" y="2004"/>
                    <a:pt x="2526" y="2004"/>
                  </a:cubicBezTo>
                  <a:cubicBezTo>
                    <a:pt x="2529" y="2004"/>
                    <a:pt x="2533" y="2003"/>
                    <a:pt x="2537" y="2002"/>
                  </a:cubicBezTo>
                  <a:cubicBezTo>
                    <a:pt x="2555" y="1996"/>
                    <a:pt x="2531" y="1958"/>
                    <a:pt x="2516" y="1927"/>
                  </a:cubicBezTo>
                  <a:cubicBezTo>
                    <a:pt x="2516" y="1927"/>
                    <a:pt x="2516" y="1927"/>
                    <a:pt x="2516" y="1927"/>
                  </a:cubicBezTo>
                  <a:cubicBezTo>
                    <a:pt x="2542" y="1945"/>
                    <a:pt x="2577" y="1948"/>
                    <a:pt x="2589" y="1924"/>
                  </a:cubicBezTo>
                  <a:cubicBezTo>
                    <a:pt x="2597" y="1925"/>
                    <a:pt x="2605" y="1923"/>
                    <a:pt x="2612" y="1916"/>
                  </a:cubicBezTo>
                  <a:cubicBezTo>
                    <a:pt x="2622" y="1908"/>
                    <a:pt x="2616" y="1898"/>
                    <a:pt x="2604" y="1888"/>
                  </a:cubicBezTo>
                  <a:cubicBezTo>
                    <a:pt x="2619" y="1885"/>
                    <a:pt x="2631" y="1878"/>
                    <a:pt x="2635" y="1860"/>
                  </a:cubicBezTo>
                  <a:cubicBezTo>
                    <a:pt x="2639" y="1845"/>
                    <a:pt x="2610" y="1843"/>
                    <a:pt x="2581" y="1841"/>
                  </a:cubicBezTo>
                  <a:cubicBezTo>
                    <a:pt x="2582" y="1836"/>
                    <a:pt x="2582" y="1829"/>
                    <a:pt x="2583" y="1821"/>
                  </a:cubicBezTo>
                  <a:cubicBezTo>
                    <a:pt x="2590" y="1815"/>
                    <a:pt x="2596" y="1807"/>
                    <a:pt x="2601" y="1801"/>
                  </a:cubicBezTo>
                  <a:cubicBezTo>
                    <a:pt x="2614" y="1817"/>
                    <a:pt x="2631" y="1827"/>
                    <a:pt x="2655" y="1819"/>
                  </a:cubicBezTo>
                  <a:cubicBezTo>
                    <a:pt x="2679" y="1811"/>
                    <a:pt x="2647" y="1761"/>
                    <a:pt x="2628" y="1719"/>
                  </a:cubicBezTo>
                  <a:cubicBezTo>
                    <a:pt x="2628" y="1719"/>
                    <a:pt x="2628" y="1719"/>
                    <a:pt x="2628" y="1719"/>
                  </a:cubicBezTo>
                  <a:cubicBezTo>
                    <a:pt x="2662" y="1743"/>
                    <a:pt x="2709" y="1748"/>
                    <a:pt x="2725" y="1715"/>
                  </a:cubicBezTo>
                  <a:cubicBezTo>
                    <a:pt x="2735" y="1717"/>
                    <a:pt x="2746" y="1714"/>
                    <a:pt x="2756" y="1705"/>
                  </a:cubicBezTo>
                  <a:cubicBezTo>
                    <a:pt x="2768" y="1694"/>
                    <a:pt x="2761" y="1680"/>
                    <a:pt x="2745" y="1667"/>
                  </a:cubicBezTo>
                  <a:cubicBezTo>
                    <a:pt x="2765" y="1664"/>
                    <a:pt x="2781" y="1654"/>
                    <a:pt x="2786" y="1630"/>
                  </a:cubicBezTo>
                  <a:cubicBezTo>
                    <a:pt x="2792" y="1605"/>
                    <a:pt x="2733" y="1608"/>
                    <a:pt x="2688" y="1603"/>
                  </a:cubicBezTo>
                  <a:cubicBezTo>
                    <a:pt x="2722" y="1577"/>
                    <a:pt x="2776" y="1524"/>
                    <a:pt x="2743" y="1508"/>
                  </a:cubicBezTo>
                  <a:cubicBezTo>
                    <a:pt x="2743" y="1508"/>
                    <a:pt x="2742" y="1508"/>
                    <a:pt x="2742" y="1508"/>
                  </a:cubicBezTo>
                  <a:cubicBezTo>
                    <a:pt x="2751" y="1492"/>
                    <a:pt x="2752" y="1475"/>
                    <a:pt x="2740" y="1457"/>
                  </a:cubicBezTo>
                  <a:cubicBezTo>
                    <a:pt x="2738" y="1455"/>
                    <a:pt x="2736" y="1453"/>
                    <a:pt x="2734" y="1453"/>
                  </a:cubicBezTo>
                  <a:cubicBezTo>
                    <a:pt x="2724" y="1440"/>
                    <a:pt x="2704" y="1455"/>
                    <a:pt x="2681" y="1476"/>
                  </a:cubicBezTo>
                  <a:cubicBezTo>
                    <a:pt x="2671" y="1472"/>
                    <a:pt x="2661" y="1485"/>
                    <a:pt x="2652" y="1494"/>
                  </a:cubicBezTo>
                  <a:cubicBezTo>
                    <a:pt x="2653" y="1491"/>
                    <a:pt x="2653" y="1487"/>
                    <a:pt x="2654" y="1484"/>
                  </a:cubicBezTo>
                  <a:cubicBezTo>
                    <a:pt x="2679" y="1455"/>
                    <a:pt x="2728" y="1401"/>
                    <a:pt x="2717" y="1387"/>
                  </a:cubicBezTo>
                  <a:cubicBezTo>
                    <a:pt x="2702" y="1368"/>
                    <a:pt x="2661" y="1407"/>
                    <a:pt x="2647" y="1417"/>
                  </a:cubicBezTo>
                  <a:cubicBezTo>
                    <a:pt x="2633" y="1427"/>
                    <a:pt x="2768" y="1304"/>
                    <a:pt x="2731" y="1263"/>
                  </a:cubicBezTo>
                  <a:cubicBezTo>
                    <a:pt x="2717" y="1247"/>
                    <a:pt x="2670" y="1327"/>
                    <a:pt x="2670" y="1327"/>
                  </a:cubicBezTo>
                  <a:cubicBezTo>
                    <a:pt x="2640" y="1332"/>
                    <a:pt x="2728" y="1228"/>
                    <a:pt x="2700" y="1218"/>
                  </a:cubicBezTo>
                  <a:cubicBezTo>
                    <a:pt x="2672" y="1208"/>
                    <a:pt x="2655" y="1269"/>
                    <a:pt x="2647" y="1273"/>
                  </a:cubicBezTo>
                  <a:cubicBezTo>
                    <a:pt x="2642" y="1275"/>
                    <a:pt x="2642" y="1238"/>
                    <a:pt x="2641" y="1201"/>
                  </a:cubicBezTo>
                  <a:cubicBezTo>
                    <a:pt x="2642" y="1173"/>
                    <a:pt x="2641" y="1149"/>
                    <a:pt x="2636" y="1134"/>
                  </a:cubicBezTo>
                  <a:cubicBezTo>
                    <a:pt x="2634" y="1128"/>
                    <a:pt x="2632" y="1123"/>
                    <a:pt x="2630" y="1123"/>
                  </a:cubicBezTo>
                  <a:cubicBezTo>
                    <a:pt x="2629" y="1122"/>
                    <a:pt x="2629" y="1122"/>
                    <a:pt x="2628" y="1122"/>
                  </a:cubicBezTo>
                  <a:cubicBezTo>
                    <a:pt x="2626" y="1120"/>
                    <a:pt x="2624" y="1118"/>
                    <a:pt x="2621" y="1117"/>
                  </a:cubicBezTo>
                  <a:cubicBezTo>
                    <a:pt x="2624" y="1101"/>
                    <a:pt x="2621" y="1074"/>
                    <a:pt x="2621" y="1049"/>
                  </a:cubicBezTo>
                  <a:cubicBezTo>
                    <a:pt x="2632" y="1081"/>
                    <a:pt x="2650" y="1111"/>
                    <a:pt x="2684" y="1100"/>
                  </a:cubicBezTo>
                  <a:cubicBezTo>
                    <a:pt x="2704" y="1093"/>
                    <a:pt x="2677" y="1051"/>
                    <a:pt x="2661" y="1015"/>
                  </a:cubicBezTo>
                  <a:cubicBezTo>
                    <a:pt x="2661" y="1015"/>
                    <a:pt x="2661" y="1015"/>
                    <a:pt x="2661" y="1015"/>
                  </a:cubicBezTo>
                  <a:cubicBezTo>
                    <a:pt x="2690" y="1036"/>
                    <a:pt x="2730" y="1039"/>
                    <a:pt x="2743" y="1012"/>
                  </a:cubicBezTo>
                  <a:cubicBezTo>
                    <a:pt x="2751" y="1013"/>
                    <a:pt x="2760" y="1011"/>
                    <a:pt x="2769" y="1003"/>
                  </a:cubicBezTo>
                  <a:cubicBezTo>
                    <a:pt x="2779" y="994"/>
                    <a:pt x="2773" y="983"/>
                    <a:pt x="2760" y="971"/>
                  </a:cubicBezTo>
                  <a:cubicBezTo>
                    <a:pt x="2777" y="969"/>
                    <a:pt x="2790" y="960"/>
                    <a:pt x="2795" y="940"/>
                  </a:cubicBezTo>
                  <a:cubicBezTo>
                    <a:pt x="2799" y="919"/>
                    <a:pt x="2750" y="921"/>
                    <a:pt x="2711" y="918"/>
                  </a:cubicBezTo>
                  <a:cubicBezTo>
                    <a:pt x="2741" y="895"/>
                    <a:pt x="2786" y="851"/>
                    <a:pt x="2758" y="838"/>
                  </a:cubicBezTo>
                  <a:cubicBezTo>
                    <a:pt x="2758" y="837"/>
                    <a:pt x="2757" y="837"/>
                    <a:pt x="2757" y="837"/>
                  </a:cubicBezTo>
                  <a:cubicBezTo>
                    <a:pt x="2764" y="824"/>
                    <a:pt x="2766" y="810"/>
                    <a:pt x="2755" y="795"/>
                  </a:cubicBezTo>
                  <a:cubicBezTo>
                    <a:pt x="2754" y="793"/>
                    <a:pt x="2752" y="791"/>
                    <a:pt x="2750" y="791"/>
                  </a:cubicBezTo>
                  <a:cubicBezTo>
                    <a:pt x="2738" y="775"/>
                    <a:pt x="2707" y="811"/>
                    <a:pt x="2678" y="836"/>
                  </a:cubicBezTo>
                  <a:cubicBezTo>
                    <a:pt x="2690" y="803"/>
                    <a:pt x="2683" y="765"/>
                    <a:pt x="2648" y="764"/>
                  </a:cubicBezTo>
                  <a:cubicBezTo>
                    <a:pt x="2631" y="763"/>
                    <a:pt x="2635" y="780"/>
                    <a:pt x="2634" y="802"/>
                  </a:cubicBezTo>
                  <a:cubicBezTo>
                    <a:pt x="2630" y="763"/>
                    <a:pt x="2608" y="716"/>
                    <a:pt x="2571" y="732"/>
                  </a:cubicBezTo>
                  <a:cubicBezTo>
                    <a:pt x="2541" y="745"/>
                    <a:pt x="2591" y="787"/>
                    <a:pt x="2588" y="826"/>
                  </a:cubicBezTo>
                  <a:cubicBezTo>
                    <a:pt x="2588" y="829"/>
                    <a:pt x="2588" y="834"/>
                    <a:pt x="2588" y="838"/>
                  </a:cubicBezTo>
                  <a:cubicBezTo>
                    <a:pt x="2585" y="830"/>
                    <a:pt x="2582" y="822"/>
                    <a:pt x="2578" y="816"/>
                  </a:cubicBezTo>
                  <a:cubicBezTo>
                    <a:pt x="2562" y="780"/>
                    <a:pt x="2565" y="747"/>
                    <a:pt x="2519" y="742"/>
                  </a:cubicBezTo>
                  <a:cubicBezTo>
                    <a:pt x="2501" y="740"/>
                    <a:pt x="2503" y="760"/>
                    <a:pt x="2511" y="784"/>
                  </a:cubicBezTo>
                  <a:cubicBezTo>
                    <a:pt x="2497" y="784"/>
                    <a:pt x="2487" y="792"/>
                    <a:pt x="2478" y="800"/>
                  </a:cubicBezTo>
                  <a:cubicBezTo>
                    <a:pt x="2466" y="797"/>
                    <a:pt x="2455" y="797"/>
                    <a:pt x="2446" y="803"/>
                  </a:cubicBezTo>
                  <a:cubicBezTo>
                    <a:pt x="2446" y="801"/>
                    <a:pt x="2447" y="798"/>
                    <a:pt x="2447" y="795"/>
                  </a:cubicBezTo>
                  <a:cubicBezTo>
                    <a:pt x="2458" y="784"/>
                    <a:pt x="2476" y="785"/>
                    <a:pt x="2483" y="748"/>
                  </a:cubicBezTo>
                  <a:cubicBezTo>
                    <a:pt x="2487" y="729"/>
                    <a:pt x="2486" y="715"/>
                    <a:pt x="2481" y="706"/>
                  </a:cubicBezTo>
                  <a:cubicBezTo>
                    <a:pt x="2512" y="697"/>
                    <a:pt x="2546" y="685"/>
                    <a:pt x="2574" y="672"/>
                  </a:cubicBezTo>
                  <a:cubicBezTo>
                    <a:pt x="2656" y="635"/>
                    <a:pt x="2670" y="598"/>
                    <a:pt x="2665" y="587"/>
                  </a:cubicBezTo>
                  <a:cubicBezTo>
                    <a:pt x="2659" y="576"/>
                    <a:pt x="2627" y="553"/>
                    <a:pt x="2546" y="590"/>
                  </a:cubicBezTo>
                  <a:cubicBezTo>
                    <a:pt x="2527" y="598"/>
                    <a:pt x="2508" y="609"/>
                    <a:pt x="2489" y="621"/>
                  </a:cubicBezTo>
                  <a:cubicBezTo>
                    <a:pt x="2517" y="581"/>
                    <a:pt x="2546" y="537"/>
                    <a:pt x="2568" y="495"/>
                  </a:cubicBezTo>
                  <a:cubicBezTo>
                    <a:pt x="2634" y="368"/>
                    <a:pt x="2615" y="308"/>
                    <a:pt x="2598" y="299"/>
                  </a:cubicBezTo>
                  <a:cubicBezTo>
                    <a:pt x="2580" y="289"/>
                    <a:pt x="2516" y="292"/>
                    <a:pt x="2450" y="420"/>
                  </a:cubicBezTo>
                  <a:cubicBezTo>
                    <a:pt x="2430" y="459"/>
                    <a:pt x="2411" y="506"/>
                    <a:pt x="2396" y="553"/>
                  </a:cubicBezTo>
                  <a:cubicBezTo>
                    <a:pt x="2384" y="560"/>
                    <a:pt x="2372" y="570"/>
                    <a:pt x="2361" y="578"/>
                  </a:cubicBezTo>
                  <a:cubicBezTo>
                    <a:pt x="2352" y="578"/>
                    <a:pt x="2341" y="589"/>
                    <a:pt x="2332" y="598"/>
                  </a:cubicBezTo>
                  <a:cubicBezTo>
                    <a:pt x="2342" y="585"/>
                    <a:pt x="2404" y="530"/>
                    <a:pt x="2387" y="516"/>
                  </a:cubicBezTo>
                  <a:cubicBezTo>
                    <a:pt x="2366" y="496"/>
                    <a:pt x="2347" y="528"/>
                    <a:pt x="2334" y="556"/>
                  </a:cubicBezTo>
                  <a:cubicBezTo>
                    <a:pt x="2335" y="549"/>
                    <a:pt x="2332" y="545"/>
                    <a:pt x="2325" y="546"/>
                  </a:cubicBezTo>
                  <a:cubicBezTo>
                    <a:pt x="2322" y="547"/>
                    <a:pt x="2319" y="569"/>
                    <a:pt x="2316" y="587"/>
                  </a:cubicBezTo>
                  <a:cubicBezTo>
                    <a:pt x="2314" y="561"/>
                    <a:pt x="2322" y="459"/>
                    <a:pt x="2287" y="481"/>
                  </a:cubicBezTo>
                  <a:cubicBezTo>
                    <a:pt x="2285" y="482"/>
                    <a:pt x="2287" y="499"/>
                    <a:pt x="2291" y="518"/>
                  </a:cubicBezTo>
                  <a:cubicBezTo>
                    <a:pt x="2253" y="505"/>
                    <a:pt x="2253" y="505"/>
                    <a:pt x="2253" y="505"/>
                  </a:cubicBezTo>
                  <a:cubicBezTo>
                    <a:pt x="2228" y="497"/>
                    <a:pt x="2228" y="497"/>
                    <a:pt x="2228" y="497"/>
                  </a:cubicBezTo>
                  <a:cubicBezTo>
                    <a:pt x="2224" y="491"/>
                    <a:pt x="2216" y="488"/>
                    <a:pt x="2206" y="488"/>
                  </a:cubicBezTo>
                  <a:cubicBezTo>
                    <a:pt x="2208" y="486"/>
                    <a:pt x="2209" y="485"/>
                    <a:pt x="2209" y="482"/>
                  </a:cubicBezTo>
                  <a:cubicBezTo>
                    <a:pt x="2214" y="482"/>
                    <a:pt x="2219" y="481"/>
                    <a:pt x="2224" y="480"/>
                  </a:cubicBezTo>
                  <a:cubicBezTo>
                    <a:pt x="2238" y="496"/>
                    <a:pt x="2253" y="510"/>
                    <a:pt x="2261" y="500"/>
                  </a:cubicBezTo>
                  <a:cubicBezTo>
                    <a:pt x="2267" y="492"/>
                    <a:pt x="2259" y="479"/>
                    <a:pt x="2248" y="466"/>
                  </a:cubicBezTo>
                  <a:cubicBezTo>
                    <a:pt x="2248" y="465"/>
                    <a:pt x="2248" y="463"/>
                    <a:pt x="2247" y="462"/>
                  </a:cubicBezTo>
                  <a:cubicBezTo>
                    <a:pt x="2245" y="456"/>
                    <a:pt x="2240" y="453"/>
                    <a:pt x="2235" y="453"/>
                  </a:cubicBezTo>
                  <a:cubicBezTo>
                    <a:pt x="2233" y="451"/>
                    <a:pt x="2231" y="449"/>
                    <a:pt x="2230" y="448"/>
                  </a:cubicBezTo>
                  <a:cubicBezTo>
                    <a:pt x="2233" y="446"/>
                    <a:pt x="2235" y="444"/>
                    <a:pt x="2237" y="442"/>
                  </a:cubicBezTo>
                  <a:cubicBezTo>
                    <a:pt x="2255" y="451"/>
                    <a:pt x="2276" y="463"/>
                    <a:pt x="2278" y="461"/>
                  </a:cubicBezTo>
                  <a:cubicBezTo>
                    <a:pt x="2286" y="450"/>
                    <a:pt x="2263" y="437"/>
                    <a:pt x="2242" y="428"/>
                  </a:cubicBezTo>
                  <a:cubicBezTo>
                    <a:pt x="2242" y="427"/>
                    <a:pt x="2242" y="427"/>
                    <a:pt x="2241" y="426"/>
                  </a:cubicBezTo>
                  <a:cubicBezTo>
                    <a:pt x="2240" y="424"/>
                    <a:pt x="2238" y="423"/>
                    <a:pt x="2236" y="422"/>
                  </a:cubicBezTo>
                  <a:cubicBezTo>
                    <a:pt x="2240" y="423"/>
                    <a:pt x="2244" y="424"/>
                    <a:pt x="2247" y="423"/>
                  </a:cubicBezTo>
                  <a:cubicBezTo>
                    <a:pt x="2263" y="428"/>
                    <a:pt x="2279" y="431"/>
                    <a:pt x="2280" y="422"/>
                  </a:cubicBezTo>
                  <a:cubicBezTo>
                    <a:pt x="2281" y="409"/>
                    <a:pt x="2270" y="405"/>
                    <a:pt x="2257" y="404"/>
                  </a:cubicBezTo>
                  <a:cubicBezTo>
                    <a:pt x="2259" y="403"/>
                    <a:pt x="2260" y="401"/>
                    <a:pt x="2260" y="399"/>
                  </a:cubicBezTo>
                  <a:cubicBezTo>
                    <a:pt x="2281" y="395"/>
                    <a:pt x="2303" y="390"/>
                    <a:pt x="2298" y="378"/>
                  </a:cubicBezTo>
                  <a:cubicBezTo>
                    <a:pt x="2293" y="366"/>
                    <a:pt x="2279" y="367"/>
                    <a:pt x="2265" y="373"/>
                  </a:cubicBezTo>
                  <a:cubicBezTo>
                    <a:pt x="2284" y="363"/>
                    <a:pt x="2301" y="352"/>
                    <a:pt x="2292" y="343"/>
                  </a:cubicBezTo>
                  <a:cubicBezTo>
                    <a:pt x="2289" y="339"/>
                    <a:pt x="2286" y="338"/>
                    <a:pt x="2283" y="337"/>
                  </a:cubicBezTo>
                  <a:cubicBezTo>
                    <a:pt x="2351" y="275"/>
                    <a:pt x="2438" y="179"/>
                    <a:pt x="2438" y="179"/>
                  </a:cubicBezTo>
                  <a:cubicBezTo>
                    <a:pt x="2368" y="216"/>
                    <a:pt x="2368" y="216"/>
                    <a:pt x="2368" y="216"/>
                  </a:cubicBezTo>
                  <a:cubicBezTo>
                    <a:pt x="2368" y="216"/>
                    <a:pt x="2323" y="279"/>
                    <a:pt x="2264" y="328"/>
                  </a:cubicBezTo>
                  <a:cubicBezTo>
                    <a:pt x="2265" y="325"/>
                    <a:pt x="2264" y="322"/>
                    <a:pt x="2262" y="321"/>
                  </a:cubicBezTo>
                  <a:cubicBezTo>
                    <a:pt x="2254" y="315"/>
                    <a:pt x="2246" y="320"/>
                    <a:pt x="2239" y="330"/>
                  </a:cubicBezTo>
                  <a:cubicBezTo>
                    <a:pt x="2241" y="316"/>
                    <a:pt x="2245" y="297"/>
                    <a:pt x="2250" y="272"/>
                  </a:cubicBezTo>
                  <a:cubicBezTo>
                    <a:pt x="2254" y="255"/>
                    <a:pt x="2278" y="144"/>
                    <a:pt x="2278" y="144"/>
                  </a:cubicBezTo>
                  <a:cubicBezTo>
                    <a:pt x="2277" y="120"/>
                    <a:pt x="2277" y="120"/>
                    <a:pt x="2277" y="120"/>
                  </a:cubicBezTo>
                  <a:cubicBezTo>
                    <a:pt x="2277" y="120"/>
                    <a:pt x="2262" y="179"/>
                    <a:pt x="2249" y="226"/>
                  </a:cubicBezTo>
                  <a:cubicBezTo>
                    <a:pt x="2245" y="218"/>
                    <a:pt x="2238" y="205"/>
                    <a:pt x="2234" y="197"/>
                  </a:cubicBezTo>
                  <a:cubicBezTo>
                    <a:pt x="2227" y="184"/>
                    <a:pt x="2213" y="149"/>
                    <a:pt x="2210" y="140"/>
                  </a:cubicBezTo>
                  <a:cubicBezTo>
                    <a:pt x="2210" y="140"/>
                    <a:pt x="2210" y="140"/>
                    <a:pt x="2210" y="140"/>
                  </a:cubicBezTo>
                  <a:cubicBezTo>
                    <a:pt x="2221" y="124"/>
                    <a:pt x="2218" y="102"/>
                    <a:pt x="2189" y="82"/>
                  </a:cubicBezTo>
                  <a:cubicBezTo>
                    <a:pt x="2161" y="61"/>
                    <a:pt x="2106" y="82"/>
                    <a:pt x="2106" y="82"/>
                  </a:cubicBezTo>
                  <a:cubicBezTo>
                    <a:pt x="2106" y="82"/>
                    <a:pt x="2121" y="113"/>
                    <a:pt x="2149" y="133"/>
                  </a:cubicBezTo>
                  <a:cubicBezTo>
                    <a:pt x="2172" y="149"/>
                    <a:pt x="2189" y="154"/>
                    <a:pt x="2201" y="147"/>
                  </a:cubicBezTo>
                  <a:cubicBezTo>
                    <a:pt x="2201" y="147"/>
                    <a:pt x="2197" y="129"/>
                    <a:pt x="2181" y="116"/>
                  </a:cubicBezTo>
                  <a:cubicBezTo>
                    <a:pt x="2164" y="103"/>
                    <a:pt x="2134" y="92"/>
                    <a:pt x="2134" y="92"/>
                  </a:cubicBezTo>
                  <a:cubicBezTo>
                    <a:pt x="2134" y="92"/>
                    <a:pt x="2159" y="92"/>
                    <a:pt x="2182" y="109"/>
                  </a:cubicBezTo>
                  <a:cubicBezTo>
                    <a:pt x="2197" y="121"/>
                    <a:pt x="2205" y="135"/>
                    <a:pt x="2205" y="139"/>
                  </a:cubicBezTo>
                  <a:cubicBezTo>
                    <a:pt x="2205" y="162"/>
                    <a:pt x="2205" y="162"/>
                    <a:pt x="2205" y="162"/>
                  </a:cubicBezTo>
                  <a:cubicBezTo>
                    <a:pt x="2231" y="215"/>
                    <a:pt x="2231" y="215"/>
                    <a:pt x="2231" y="215"/>
                  </a:cubicBezTo>
                  <a:cubicBezTo>
                    <a:pt x="2242" y="247"/>
                    <a:pt x="2242" y="247"/>
                    <a:pt x="2242" y="247"/>
                  </a:cubicBezTo>
                  <a:cubicBezTo>
                    <a:pt x="2240" y="254"/>
                    <a:pt x="2239" y="261"/>
                    <a:pt x="2237" y="267"/>
                  </a:cubicBezTo>
                  <a:cubicBezTo>
                    <a:pt x="2236" y="273"/>
                    <a:pt x="2234" y="280"/>
                    <a:pt x="2232" y="288"/>
                  </a:cubicBezTo>
                  <a:cubicBezTo>
                    <a:pt x="2219" y="286"/>
                    <a:pt x="2211" y="311"/>
                    <a:pt x="2206" y="336"/>
                  </a:cubicBezTo>
                  <a:cubicBezTo>
                    <a:pt x="2200" y="341"/>
                    <a:pt x="2198" y="358"/>
                    <a:pt x="2197" y="373"/>
                  </a:cubicBezTo>
                  <a:cubicBezTo>
                    <a:pt x="2196" y="373"/>
                    <a:pt x="2196" y="373"/>
                    <a:pt x="2195" y="373"/>
                  </a:cubicBezTo>
                  <a:cubicBezTo>
                    <a:pt x="2196" y="362"/>
                    <a:pt x="2197" y="348"/>
                    <a:pt x="2195" y="341"/>
                  </a:cubicBezTo>
                  <a:cubicBezTo>
                    <a:pt x="2195" y="317"/>
                    <a:pt x="2193" y="287"/>
                    <a:pt x="2184" y="275"/>
                  </a:cubicBezTo>
                  <a:cubicBezTo>
                    <a:pt x="2194" y="268"/>
                    <a:pt x="2200" y="260"/>
                    <a:pt x="2201" y="251"/>
                  </a:cubicBezTo>
                  <a:cubicBezTo>
                    <a:pt x="2201" y="251"/>
                    <a:pt x="2184" y="243"/>
                    <a:pt x="2164" y="249"/>
                  </a:cubicBezTo>
                  <a:cubicBezTo>
                    <a:pt x="2144" y="256"/>
                    <a:pt x="2117" y="274"/>
                    <a:pt x="2117" y="274"/>
                  </a:cubicBezTo>
                  <a:cubicBezTo>
                    <a:pt x="2117" y="274"/>
                    <a:pt x="2133" y="252"/>
                    <a:pt x="2160" y="244"/>
                  </a:cubicBezTo>
                  <a:cubicBezTo>
                    <a:pt x="2181" y="237"/>
                    <a:pt x="2200" y="241"/>
                    <a:pt x="2200" y="241"/>
                  </a:cubicBezTo>
                  <a:cubicBezTo>
                    <a:pt x="2200" y="240"/>
                    <a:pt x="2200" y="240"/>
                    <a:pt x="2200" y="240"/>
                  </a:cubicBezTo>
                  <a:cubicBezTo>
                    <a:pt x="2194" y="222"/>
                    <a:pt x="2174" y="212"/>
                    <a:pt x="2141" y="223"/>
                  </a:cubicBezTo>
                  <a:cubicBezTo>
                    <a:pt x="2111" y="233"/>
                    <a:pt x="2096" y="280"/>
                    <a:pt x="2093" y="289"/>
                  </a:cubicBezTo>
                  <a:cubicBezTo>
                    <a:pt x="2079" y="282"/>
                    <a:pt x="2070" y="309"/>
                    <a:pt x="2064" y="336"/>
                  </a:cubicBezTo>
                  <a:cubicBezTo>
                    <a:pt x="2058" y="342"/>
                    <a:pt x="2056" y="364"/>
                    <a:pt x="2054" y="380"/>
                  </a:cubicBezTo>
                  <a:cubicBezTo>
                    <a:pt x="2054" y="380"/>
                    <a:pt x="2054" y="380"/>
                    <a:pt x="2054" y="380"/>
                  </a:cubicBezTo>
                  <a:cubicBezTo>
                    <a:pt x="2053" y="380"/>
                    <a:pt x="2053" y="378"/>
                    <a:pt x="2053" y="374"/>
                  </a:cubicBezTo>
                  <a:cubicBezTo>
                    <a:pt x="2054" y="362"/>
                    <a:pt x="2055" y="348"/>
                    <a:pt x="2053" y="341"/>
                  </a:cubicBezTo>
                  <a:cubicBezTo>
                    <a:pt x="2053" y="310"/>
                    <a:pt x="2050" y="270"/>
                    <a:pt x="2031" y="268"/>
                  </a:cubicBezTo>
                  <a:cubicBezTo>
                    <a:pt x="2012" y="266"/>
                    <a:pt x="2022" y="310"/>
                    <a:pt x="2032" y="343"/>
                  </a:cubicBezTo>
                  <a:cubicBezTo>
                    <a:pt x="2031" y="343"/>
                    <a:pt x="2030" y="343"/>
                    <a:pt x="2028" y="343"/>
                  </a:cubicBezTo>
                  <a:cubicBezTo>
                    <a:pt x="2019" y="313"/>
                    <a:pt x="2007" y="276"/>
                    <a:pt x="1999" y="284"/>
                  </a:cubicBezTo>
                  <a:cubicBezTo>
                    <a:pt x="1988" y="295"/>
                    <a:pt x="2004" y="333"/>
                    <a:pt x="2015" y="357"/>
                  </a:cubicBezTo>
                  <a:cubicBezTo>
                    <a:pt x="2014" y="357"/>
                    <a:pt x="2014" y="357"/>
                    <a:pt x="2013" y="357"/>
                  </a:cubicBezTo>
                  <a:cubicBezTo>
                    <a:pt x="2003" y="332"/>
                    <a:pt x="1987" y="295"/>
                    <a:pt x="1968" y="309"/>
                  </a:cubicBezTo>
                  <a:cubicBezTo>
                    <a:pt x="1948" y="322"/>
                    <a:pt x="1996" y="367"/>
                    <a:pt x="2014" y="385"/>
                  </a:cubicBezTo>
                  <a:cubicBezTo>
                    <a:pt x="2013" y="385"/>
                    <a:pt x="2012" y="385"/>
                    <a:pt x="2011" y="385"/>
                  </a:cubicBezTo>
                  <a:cubicBezTo>
                    <a:pt x="1994" y="366"/>
                    <a:pt x="1958" y="325"/>
                    <a:pt x="1949" y="344"/>
                  </a:cubicBezTo>
                  <a:cubicBezTo>
                    <a:pt x="1949" y="343"/>
                    <a:pt x="1949" y="343"/>
                    <a:pt x="1949" y="343"/>
                  </a:cubicBezTo>
                  <a:cubicBezTo>
                    <a:pt x="1935" y="322"/>
                    <a:pt x="1916" y="323"/>
                    <a:pt x="1898" y="325"/>
                  </a:cubicBezTo>
                  <a:cubicBezTo>
                    <a:pt x="1902" y="322"/>
                    <a:pt x="1905" y="320"/>
                    <a:pt x="1908" y="317"/>
                  </a:cubicBezTo>
                  <a:cubicBezTo>
                    <a:pt x="1915" y="316"/>
                    <a:pt x="1925" y="313"/>
                    <a:pt x="1936" y="304"/>
                  </a:cubicBezTo>
                  <a:cubicBezTo>
                    <a:pt x="1964" y="284"/>
                    <a:pt x="1970" y="264"/>
                    <a:pt x="1960" y="246"/>
                  </a:cubicBezTo>
                  <a:cubicBezTo>
                    <a:pt x="1949" y="227"/>
                    <a:pt x="1920" y="215"/>
                    <a:pt x="1888" y="228"/>
                  </a:cubicBezTo>
                  <a:cubicBezTo>
                    <a:pt x="1886" y="229"/>
                    <a:pt x="1884" y="230"/>
                    <a:pt x="1882" y="231"/>
                  </a:cubicBezTo>
                  <a:cubicBezTo>
                    <a:pt x="1877" y="229"/>
                    <a:pt x="1870" y="228"/>
                    <a:pt x="1864" y="228"/>
                  </a:cubicBezTo>
                  <a:cubicBezTo>
                    <a:pt x="1862" y="220"/>
                    <a:pt x="1859" y="214"/>
                    <a:pt x="1856" y="209"/>
                  </a:cubicBezTo>
                  <a:cubicBezTo>
                    <a:pt x="1867" y="203"/>
                    <a:pt x="1882" y="197"/>
                    <a:pt x="1897" y="190"/>
                  </a:cubicBezTo>
                  <a:cubicBezTo>
                    <a:pt x="1923" y="180"/>
                    <a:pt x="1944" y="170"/>
                    <a:pt x="1956" y="159"/>
                  </a:cubicBezTo>
                  <a:cubicBezTo>
                    <a:pt x="1961" y="155"/>
                    <a:pt x="1964" y="151"/>
                    <a:pt x="1964" y="149"/>
                  </a:cubicBezTo>
                  <a:cubicBezTo>
                    <a:pt x="1964" y="148"/>
                    <a:pt x="1964" y="148"/>
                    <a:pt x="1964" y="147"/>
                  </a:cubicBezTo>
                  <a:cubicBezTo>
                    <a:pt x="1965" y="144"/>
                    <a:pt x="1966" y="141"/>
                    <a:pt x="1966" y="138"/>
                  </a:cubicBezTo>
                  <a:cubicBezTo>
                    <a:pt x="1962" y="96"/>
                    <a:pt x="1813" y="151"/>
                    <a:pt x="1817" y="141"/>
                  </a:cubicBezTo>
                  <a:cubicBezTo>
                    <a:pt x="1821" y="132"/>
                    <a:pt x="1881" y="109"/>
                    <a:pt x="1871" y="81"/>
                  </a:cubicBezTo>
                  <a:cubicBezTo>
                    <a:pt x="1862" y="53"/>
                    <a:pt x="1759" y="154"/>
                    <a:pt x="1764" y="122"/>
                  </a:cubicBezTo>
                  <a:cubicBezTo>
                    <a:pt x="1764" y="122"/>
                    <a:pt x="1843" y="67"/>
                    <a:pt x="1828" y="54"/>
                  </a:cubicBezTo>
                  <a:cubicBezTo>
                    <a:pt x="1787" y="20"/>
                    <a:pt x="1666" y="170"/>
                    <a:pt x="1676" y="155"/>
                  </a:cubicBezTo>
                  <a:cubicBezTo>
                    <a:pt x="1685" y="140"/>
                    <a:pt x="1724" y="94"/>
                    <a:pt x="1706" y="80"/>
                  </a:cubicBezTo>
                  <a:cubicBezTo>
                    <a:pt x="1688" y="66"/>
                    <a:pt x="1592" y="179"/>
                    <a:pt x="1593" y="169"/>
                  </a:cubicBezTo>
                  <a:cubicBezTo>
                    <a:pt x="1594" y="159"/>
                    <a:pt x="1625" y="139"/>
                    <a:pt x="1618" y="125"/>
                  </a:cubicBezTo>
                  <a:cubicBezTo>
                    <a:pt x="1611" y="110"/>
                    <a:pt x="1588" y="125"/>
                    <a:pt x="1573" y="142"/>
                  </a:cubicBezTo>
                  <a:cubicBezTo>
                    <a:pt x="1567" y="149"/>
                    <a:pt x="1556" y="168"/>
                    <a:pt x="1545" y="189"/>
                  </a:cubicBezTo>
                  <a:cubicBezTo>
                    <a:pt x="1541" y="185"/>
                    <a:pt x="1535" y="186"/>
                    <a:pt x="1527" y="189"/>
                  </a:cubicBezTo>
                  <a:cubicBezTo>
                    <a:pt x="1524" y="189"/>
                    <a:pt x="1520" y="189"/>
                    <a:pt x="1517" y="190"/>
                  </a:cubicBezTo>
                  <a:cubicBezTo>
                    <a:pt x="1504" y="191"/>
                    <a:pt x="1491" y="195"/>
                    <a:pt x="1479" y="201"/>
                  </a:cubicBezTo>
                  <a:cubicBezTo>
                    <a:pt x="1487" y="179"/>
                    <a:pt x="1486" y="158"/>
                    <a:pt x="1464" y="142"/>
                  </a:cubicBezTo>
                  <a:cubicBezTo>
                    <a:pt x="1444" y="127"/>
                    <a:pt x="1422" y="183"/>
                    <a:pt x="1399" y="223"/>
                  </a:cubicBezTo>
                  <a:cubicBezTo>
                    <a:pt x="1399" y="223"/>
                    <a:pt x="1399" y="223"/>
                    <a:pt x="1399" y="223"/>
                  </a:cubicBezTo>
                  <a:cubicBezTo>
                    <a:pt x="1399" y="181"/>
                    <a:pt x="1374" y="140"/>
                    <a:pt x="1339" y="146"/>
                  </a:cubicBezTo>
                  <a:cubicBezTo>
                    <a:pt x="1334" y="137"/>
                    <a:pt x="1326" y="130"/>
                    <a:pt x="1313" y="127"/>
                  </a:cubicBezTo>
                  <a:cubicBezTo>
                    <a:pt x="1296" y="124"/>
                    <a:pt x="1290" y="138"/>
                    <a:pt x="1288" y="158"/>
                  </a:cubicBezTo>
                  <a:cubicBezTo>
                    <a:pt x="1277" y="148"/>
                    <a:pt x="1265" y="141"/>
                    <a:pt x="1250" y="142"/>
                  </a:cubicBezTo>
                  <a:cubicBezTo>
                    <a:pt x="1241" y="121"/>
                    <a:pt x="1231" y="101"/>
                    <a:pt x="1218" y="84"/>
                  </a:cubicBezTo>
                  <a:cubicBezTo>
                    <a:pt x="1151" y="0"/>
                    <a:pt x="1058" y="5"/>
                    <a:pt x="1058" y="5"/>
                  </a:cubicBezTo>
                  <a:cubicBezTo>
                    <a:pt x="1058" y="5"/>
                    <a:pt x="1095" y="84"/>
                    <a:pt x="1081" y="136"/>
                  </a:cubicBezTo>
                  <a:cubicBezTo>
                    <a:pt x="1070" y="175"/>
                    <a:pt x="1100" y="230"/>
                    <a:pt x="1149" y="245"/>
                  </a:cubicBezTo>
                  <a:cubicBezTo>
                    <a:pt x="1153" y="246"/>
                    <a:pt x="1157" y="247"/>
                    <a:pt x="1160" y="248"/>
                  </a:cubicBezTo>
                  <a:cubicBezTo>
                    <a:pt x="1160" y="250"/>
                    <a:pt x="1160" y="251"/>
                    <a:pt x="1161" y="253"/>
                  </a:cubicBezTo>
                  <a:cubicBezTo>
                    <a:pt x="1161" y="254"/>
                    <a:pt x="1161" y="254"/>
                    <a:pt x="1161" y="254"/>
                  </a:cubicBezTo>
                  <a:cubicBezTo>
                    <a:pt x="1157" y="255"/>
                    <a:pt x="1153" y="256"/>
                    <a:pt x="1149" y="257"/>
                  </a:cubicBezTo>
                  <a:cubicBezTo>
                    <a:pt x="1139" y="249"/>
                    <a:pt x="1126" y="242"/>
                    <a:pt x="1110" y="240"/>
                  </a:cubicBezTo>
                  <a:cubicBezTo>
                    <a:pt x="1049" y="208"/>
                    <a:pt x="963" y="170"/>
                    <a:pt x="886" y="149"/>
                  </a:cubicBezTo>
                  <a:cubicBezTo>
                    <a:pt x="747" y="111"/>
                    <a:pt x="693" y="142"/>
                    <a:pt x="687" y="161"/>
                  </a:cubicBezTo>
                  <a:cubicBezTo>
                    <a:pt x="682" y="181"/>
                    <a:pt x="698" y="242"/>
                    <a:pt x="837" y="280"/>
                  </a:cubicBezTo>
                  <a:cubicBezTo>
                    <a:pt x="856" y="285"/>
                    <a:pt x="876" y="289"/>
                    <a:pt x="897" y="293"/>
                  </a:cubicBezTo>
                  <a:cubicBezTo>
                    <a:pt x="902" y="329"/>
                    <a:pt x="938" y="341"/>
                    <a:pt x="959" y="356"/>
                  </a:cubicBezTo>
                  <a:cubicBezTo>
                    <a:pt x="959" y="358"/>
                    <a:pt x="959" y="360"/>
                    <a:pt x="958" y="360"/>
                  </a:cubicBezTo>
                  <a:cubicBezTo>
                    <a:pt x="956" y="362"/>
                    <a:pt x="940" y="348"/>
                    <a:pt x="938" y="350"/>
                  </a:cubicBezTo>
                  <a:cubicBezTo>
                    <a:pt x="936" y="352"/>
                    <a:pt x="950" y="368"/>
                    <a:pt x="948" y="370"/>
                  </a:cubicBezTo>
                  <a:cubicBezTo>
                    <a:pt x="948" y="371"/>
                    <a:pt x="945" y="371"/>
                    <a:pt x="941" y="370"/>
                  </a:cubicBezTo>
                  <a:cubicBezTo>
                    <a:pt x="920" y="357"/>
                    <a:pt x="923" y="328"/>
                    <a:pt x="866" y="321"/>
                  </a:cubicBezTo>
                  <a:cubicBezTo>
                    <a:pt x="829" y="317"/>
                    <a:pt x="805" y="324"/>
                    <a:pt x="793" y="340"/>
                  </a:cubicBezTo>
                  <a:cubicBezTo>
                    <a:pt x="793" y="340"/>
                    <a:pt x="793" y="340"/>
                    <a:pt x="792" y="340"/>
                  </a:cubicBezTo>
                  <a:cubicBezTo>
                    <a:pt x="768" y="344"/>
                    <a:pt x="782" y="399"/>
                    <a:pt x="784" y="416"/>
                  </a:cubicBezTo>
                  <a:cubicBezTo>
                    <a:pt x="785" y="433"/>
                    <a:pt x="745" y="255"/>
                    <a:pt x="691" y="267"/>
                  </a:cubicBezTo>
                  <a:cubicBezTo>
                    <a:pt x="670" y="271"/>
                    <a:pt x="717" y="351"/>
                    <a:pt x="717" y="351"/>
                  </a:cubicBezTo>
                  <a:cubicBezTo>
                    <a:pt x="706" y="380"/>
                    <a:pt x="660" y="252"/>
                    <a:pt x="637" y="272"/>
                  </a:cubicBezTo>
                  <a:cubicBezTo>
                    <a:pt x="614" y="291"/>
                    <a:pt x="659" y="336"/>
                    <a:pt x="658" y="345"/>
                  </a:cubicBezTo>
                  <a:cubicBezTo>
                    <a:pt x="658" y="350"/>
                    <a:pt x="626" y="332"/>
                    <a:pt x="593" y="315"/>
                  </a:cubicBezTo>
                  <a:cubicBezTo>
                    <a:pt x="569" y="299"/>
                    <a:pt x="548" y="289"/>
                    <a:pt x="532" y="286"/>
                  </a:cubicBezTo>
                  <a:cubicBezTo>
                    <a:pt x="526" y="284"/>
                    <a:pt x="521" y="284"/>
                    <a:pt x="519" y="286"/>
                  </a:cubicBezTo>
                  <a:cubicBezTo>
                    <a:pt x="519" y="286"/>
                    <a:pt x="519" y="286"/>
                    <a:pt x="518" y="287"/>
                  </a:cubicBezTo>
                  <a:cubicBezTo>
                    <a:pt x="515" y="288"/>
                    <a:pt x="512" y="289"/>
                    <a:pt x="510" y="291"/>
                  </a:cubicBezTo>
                  <a:cubicBezTo>
                    <a:pt x="478" y="320"/>
                    <a:pt x="612" y="405"/>
                    <a:pt x="602" y="408"/>
                  </a:cubicBezTo>
                  <a:cubicBezTo>
                    <a:pt x="592" y="410"/>
                    <a:pt x="538" y="376"/>
                    <a:pt x="522" y="401"/>
                  </a:cubicBezTo>
                  <a:cubicBezTo>
                    <a:pt x="505" y="425"/>
                    <a:pt x="647" y="446"/>
                    <a:pt x="619" y="461"/>
                  </a:cubicBezTo>
                  <a:cubicBezTo>
                    <a:pt x="619" y="461"/>
                    <a:pt x="527" y="432"/>
                    <a:pt x="526" y="452"/>
                  </a:cubicBezTo>
                  <a:cubicBezTo>
                    <a:pt x="525" y="469"/>
                    <a:pt x="545" y="481"/>
                    <a:pt x="572" y="490"/>
                  </a:cubicBezTo>
                  <a:cubicBezTo>
                    <a:pt x="573" y="504"/>
                    <a:pt x="595" y="524"/>
                    <a:pt x="609" y="537"/>
                  </a:cubicBezTo>
                  <a:cubicBezTo>
                    <a:pt x="611" y="539"/>
                    <a:pt x="614" y="542"/>
                    <a:pt x="616" y="545"/>
                  </a:cubicBezTo>
                  <a:cubicBezTo>
                    <a:pt x="614" y="545"/>
                    <a:pt x="612" y="545"/>
                    <a:pt x="610" y="545"/>
                  </a:cubicBezTo>
                  <a:cubicBezTo>
                    <a:pt x="607" y="543"/>
                    <a:pt x="604" y="541"/>
                    <a:pt x="601" y="541"/>
                  </a:cubicBezTo>
                  <a:cubicBezTo>
                    <a:pt x="597" y="539"/>
                    <a:pt x="592" y="536"/>
                    <a:pt x="588" y="534"/>
                  </a:cubicBezTo>
                  <a:cubicBezTo>
                    <a:pt x="588" y="532"/>
                    <a:pt x="587" y="531"/>
                    <a:pt x="586" y="529"/>
                  </a:cubicBezTo>
                  <a:cubicBezTo>
                    <a:pt x="581" y="525"/>
                    <a:pt x="577" y="525"/>
                    <a:pt x="573" y="526"/>
                  </a:cubicBezTo>
                  <a:cubicBezTo>
                    <a:pt x="564" y="522"/>
                    <a:pt x="558" y="519"/>
                    <a:pt x="557" y="520"/>
                  </a:cubicBezTo>
                  <a:cubicBezTo>
                    <a:pt x="553" y="525"/>
                    <a:pt x="556" y="530"/>
                    <a:pt x="562" y="536"/>
                  </a:cubicBezTo>
                  <a:cubicBezTo>
                    <a:pt x="560" y="539"/>
                    <a:pt x="558" y="542"/>
                    <a:pt x="556" y="546"/>
                  </a:cubicBezTo>
                  <a:cubicBezTo>
                    <a:pt x="549" y="542"/>
                    <a:pt x="543" y="539"/>
                    <a:pt x="538" y="535"/>
                  </a:cubicBezTo>
                  <a:cubicBezTo>
                    <a:pt x="536" y="515"/>
                    <a:pt x="532" y="498"/>
                    <a:pt x="519" y="506"/>
                  </a:cubicBezTo>
                  <a:cubicBezTo>
                    <a:pt x="518" y="507"/>
                    <a:pt x="519" y="512"/>
                    <a:pt x="520" y="519"/>
                  </a:cubicBezTo>
                  <a:cubicBezTo>
                    <a:pt x="499" y="499"/>
                    <a:pt x="454" y="466"/>
                    <a:pt x="435" y="446"/>
                  </a:cubicBezTo>
                  <a:cubicBezTo>
                    <a:pt x="415" y="425"/>
                    <a:pt x="364" y="352"/>
                    <a:pt x="364" y="352"/>
                  </a:cubicBezTo>
                  <a:cubicBezTo>
                    <a:pt x="364" y="352"/>
                    <a:pt x="298" y="258"/>
                    <a:pt x="284" y="222"/>
                  </a:cubicBezTo>
                  <a:cubicBezTo>
                    <a:pt x="272" y="188"/>
                    <a:pt x="260" y="80"/>
                    <a:pt x="260" y="80"/>
                  </a:cubicBezTo>
                  <a:cubicBezTo>
                    <a:pt x="260" y="80"/>
                    <a:pt x="253" y="153"/>
                    <a:pt x="259" y="182"/>
                  </a:cubicBezTo>
                  <a:cubicBezTo>
                    <a:pt x="265" y="213"/>
                    <a:pt x="294" y="271"/>
                    <a:pt x="311" y="301"/>
                  </a:cubicBezTo>
                  <a:cubicBezTo>
                    <a:pt x="321" y="319"/>
                    <a:pt x="363" y="387"/>
                    <a:pt x="363" y="387"/>
                  </a:cubicBezTo>
                  <a:cubicBezTo>
                    <a:pt x="426" y="476"/>
                    <a:pt x="426" y="476"/>
                    <a:pt x="426" y="476"/>
                  </a:cubicBezTo>
                  <a:cubicBezTo>
                    <a:pt x="301" y="425"/>
                    <a:pt x="301" y="425"/>
                    <a:pt x="301" y="425"/>
                  </a:cubicBezTo>
                  <a:cubicBezTo>
                    <a:pt x="225" y="416"/>
                    <a:pt x="225" y="416"/>
                    <a:pt x="225" y="416"/>
                  </a:cubicBezTo>
                  <a:cubicBezTo>
                    <a:pt x="262" y="430"/>
                    <a:pt x="262" y="430"/>
                    <a:pt x="262" y="430"/>
                  </a:cubicBezTo>
                  <a:cubicBezTo>
                    <a:pt x="364" y="469"/>
                    <a:pt x="364" y="469"/>
                    <a:pt x="364" y="469"/>
                  </a:cubicBezTo>
                  <a:cubicBezTo>
                    <a:pt x="439" y="505"/>
                    <a:pt x="439" y="505"/>
                    <a:pt x="439" y="505"/>
                  </a:cubicBezTo>
                  <a:cubicBezTo>
                    <a:pt x="439" y="505"/>
                    <a:pt x="325" y="512"/>
                    <a:pt x="285" y="530"/>
                  </a:cubicBezTo>
                  <a:cubicBezTo>
                    <a:pt x="241" y="550"/>
                    <a:pt x="95" y="695"/>
                    <a:pt x="95" y="695"/>
                  </a:cubicBezTo>
                  <a:cubicBezTo>
                    <a:pt x="155" y="667"/>
                    <a:pt x="155" y="667"/>
                    <a:pt x="155" y="667"/>
                  </a:cubicBezTo>
                  <a:cubicBezTo>
                    <a:pt x="155" y="667"/>
                    <a:pt x="209" y="599"/>
                    <a:pt x="271" y="561"/>
                  </a:cubicBezTo>
                  <a:cubicBezTo>
                    <a:pt x="269" y="570"/>
                    <a:pt x="264" y="592"/>
                    <a:pt x="255" y="625"/>
                  </a:cubicBezTo>
                  <a:cubicBezTo>
                    <a:pt x="251" y="639"/>
                    <a:pt x="227" y="731"/>
                    <a:pt x="227" y="731"/>
                  </a:cubicBezTo>
                  <a:cubicBezTo>
                    <a:pt x="227" y="751"/>
                    <a:pt x="227" y="751"/>
                    <a:pt x="227" y="751"/>
                  </a:cubicBezTo>
                  <a:cubicBezTo>
                    <a:pt x="227" y="751"/>
                    <a:pt x="242" y="702"/>
                    <a:pt x="255" y="664"/>
                  </a:cubicBezTo>
                  <a:cubicBezTo>
                    <a:pt x="257" y="671"/>
                    <a:pt x="261" y="682"/>
                    <a:pt x="264" y="688"/>
                  </a:cubicBezTo>
                  <a:cubicBezTo>
                    <a:pt x="271" y="701"/>
                    <a:pt x="282" y="739"/>
                    <a:pt x="282" y="739"/>
                  </a:cubicBezTo>
                  <a:cubicBezTo>
                    <a:pt x="283" y="718"/>
                    <a:pt x="283" y="718"/>
                    <a:pt x="283" y="718"/>
                  </a:cubicBezTo>
                  <a:cubicBezTo>
                    <a:pt x="266" y="673"/>
                    <a:pt x="266" y="673"/>
                    <a:pt x="266" y="673"/>
                  </a:cubicBezTo>
                  <a:cubicBezTo>
                    <a:pt x="260" y="648"/>
                    <a:pt x="260" y="648"/>
                    <a:pt x="260" y="648"/>
                  </a:cubicBezTo>
                  <a:cubicBezTo>
                    <a:pt x="262" y="641"/>
                    <a:pt x="264" y="635"/>
                    <a:pt x="266" y="630"/>
                  </a:cubicBezTo>
                  <a:cubicBezTo>
                    <a:pt x="273" y="607"/>
                    <a:pt x="286" y="569"/>
                    <a:pt x="294" y="548"/>
                  </a:cubicBezTo>
                  <a:cubicBezTo>
                    <a:pt x="297" y="546"/>
                    <a:pt x="300" y="545"/>
                    <a:pt x="304" y="543"/>
                  </a:cubicBezTo>
                  <a:cubicBezTo>
                    <a:pt x="352" y="524"/>
                    <a:pt x="424" y="534"/>
                    <a:pt x="464" y="541"/>
                  </a:cubicBezTo>
                  <a:cubicBezTo>
                    <a:pt x="471" y="553"/>
                    <a:pt x="485" y="567"/>
                    <a:pt x="496" y="577"/>
                  </a:cubicBezTo>
                  <a:cubicBezTo>
                    <a:pt x="500" y="582"/>
                    <a:pt x="505" y="587"/>
                    <a:pt x="509" y="591"/>
                  </a:cubicBezTo>
                  <a:cubicBezTo>
                    <a:pt x="507" y="590"/>
                    <a:pt x="504" y="589"/>
                    <a:pt x="500" y="587"/>
                  </a:cubicBezTo>
                  <a:cubicBezTo>
                    <a:pt x="496" y="584"/>
                    <a:pt x="491" y="581"/>
                    <a:pt x="488" y="581"/>
                  </a:cubicBezTo>
                  <a:cubicBezTo>
                    <a:pt x="470" y="571"/>
                    <a:pt x="446" y="558"/>
                    <a:pt x="444" y="560"/>
                  </a:cubicBezTo>
                  <a:cubicBezTo>
                    <a:pt x="437" y="569"/>
                    <a:pt x="453" y="580"/>
                    <a:pt x="471" y="589"/>
                  </a:cubicBezTo>
                  <a:cubicBezTo>
                    <a:pt x="470" y="589"/>
                    <a:pt x="469" y="590"/>
                    <a:pt x="468" y="590"/>
                  </a:cubicBezTo>
                  <a:cubicBezTo>
                    <a:pt x="468" y="590"/>
                    <a:pt x="468" y="592"/>
                    <a:pt x="468" y="595"/>
                  </a:cubicBezTo>
                  <a:cubicBezTo>
                    <a:pt x="455" y="592"/>
                    <a:pt x="443" y="591"/>
                    <a:pt x="442" y="599"/>
                  </a:cubicBezTo>
                  <a:cubicBezTo>
                    <a:pt x="441" y="612"/>
                    <a:pt x="452" y="616"/>
                    <a:pt x="464" y="617"/>
                  </a:cubicBezTo>
                  <a:cubicBezTo>
                    <a:pt x="462" y="618"/>
                    <a:pt x="461" y="620"/>
                    <a:pt x="462" y="622"/>
                  </a:cubicBezTo>
                  <a:cubicBezTo>
                    <a:pt x="457" y="623"/>
                    <a:pt x="452" y="624"/>
                    <a:pt x="447" y="625"/>
                  </a:cubicBezTo>
                  <a:cubicBezTo>
                    <a:pt x="433" y="608"/>
                    <a:pt x="418" y="595"/>
                    <a:pt x="410" y="605"/>
                  </a:cubicBezTo>
                  <a:cubicBezTo>
                    <a:pt x="404" y="613"/>
                    <a:pt x="411" y="626"/>
                    <a:pt x="423" y="638"/>
                  </a:cubicBezTo>
                  <a:cubicBezTo>
                    <a:pt x="423" y="640"/>
                    <a:pt x="423" y="641"/>
                    <a:pt x="423" y="642"/>
                  </a:cubicBezTo>
                  <a:cubicBezTo>
                    <a:pt x="426" y="648"/>
                    <a:pt x="430" y="651"/>
                    <a:pt x="436" y="652"/>
                  </a:cubicBezTo>
                  <a:cubicBezTo>
                    <a:pt x="438" y="653"/>
                    <a:pt x="439" y="655"/>
                    <a:pt x="441" y="657"/>
                  </a:cubicBezTo>
                  <a:cubicBezTo>
                    <a:pt x="438" y="659"/>
                    <a:pt x="435" y="661"/>
                    <a:pt x="433" y="663"/>
                  </a:cubicBezTo>
                  <a:cubicBezTo>
                    <a:pt x="415" y="653"/>
                    <a:pt x="395" y="642"/>
                    <a:pt x="393" y="643"/>
                  </a:cubicBezTo>
                  <a:cubicBezTo>
                    <a:pt x="385" y="654"/>
                    <a:pt x="408" y="667"/>
                    <a:pt x="428" y="676"/>
                  </a:cubicBezTo>
                  <a:cubicBezTo>
                    <a:pt x="429" y="677"/>
                    <a:pt x="429" y="678"/>
                    <a:pt x="429" y="678"/>
                  </a:cubicBezTo>
                  <a:cubicBezTo>
                    <a:pt x="431" y="680"/>
                    <a:pt x="433" y="681"/>
                    <a:pt x="435" y="682"/>
                  </a:cubicBezTo>
                  <a:cubicBezTo>
                    <a:pt x="431" y="681"/>
                    <a:pt x="427" y="681"/>
                    <a:pt x="424" y="681"/>
                  </a:cubicBezTo>
                  <a:cubicBezTo>
                    <a:pt x="408" y="676"/>
                    <a:pt x="392" y="673"/>
                    <a:pt x="391" y="682"/>
                  </a:cubicBezTo>
                  <a:cubicBezTo>
                    <a:pt x="390" y="695"/>
                    <a:pt x="401" y="699"/>
                    <a:pt x="413" y="700"/>
                  </a:cubicBezTo>
                  <a:cubicBezTo>
                    <a:pt x="411" y="702"/>
                    <a:pt x="410" y="703"/>
                    <a:pt x="411" y="706"/>
                  </a:cubicBezTo>
                  <a:cubicBezTo>
                    <a:pt x="410" y="706"/>
                    <a:pt x="408" y="706"/>
                    <a:pt x="407" y="706"/>
                  </a:cubicBezTo>
                  <a:cubicBezTo>
                    <a:pt x="397" y="697"/>
                    <a:pt x="384" y="693"/>
                    <a:pt x="369" y="699"/>
                  </a:cubicBezTo>
                  <a:cubicBezTo>
                    <a:pt x="349" y="708"/>
                    <a:pt x="365" y="730"/>
                    <a:pt x="377" y="755"/>
                  </a:cubicBezTo>
                  <a:cubicBezTo>
                    <a:pt x="376" y="757"/>
                    <a:pt x="377" y="760"/>
                    <a:pt x="379" y="762"/>
                  </a:cubicBezTo>
                  <a:cubicBezTo>
                    <a:pt x="379" y="762"/>
                    <a:pt x="380" y="763"/>
                    <a:pt x="380" y="764"/>
                  </a:cubicBezTo>
                  <a:cubicBezTo>
                    <a:pt x="384" y="773"/>
                    <a:pt x="387" y="783"/>
                    <a:pt x="386" y="793"/>
                  </a:cubicBezTo>
                  <a:cubicBezTo>
                    <a:pt x="386" y="797"/>
                    <a:pt x="386" y="801"/>
                    <a:pt x="386" y="805"/>
                  </a:cubicBezTo>
                  <a:cubicBezTo>
                    <a:pt x="383" y="797"/>
                    <a:pt x="380" y="790"/>
                    <a:pt x="377" y="783"/>
                  </a:cubicBezTo>
                  <a:cubicBezTo>
                    <a:pt x="361" y="747"/>
                    <a:pt x="364" y="714"/>
                    <a:pt x="317" y="709"/>
                  </a:cubicBezTo>
                  <a:cubicBezTo>
                    <a:pt x="290" y="706"/>
                    <a:pt x="309" y="755"/>
                    <a:pt x="325" y="791"/>
                  </a:cubicBezTo>
                  <a:cubicBezTo>
                    <a:pt x="295" y="771"/>
                    <a:pt x="251" y="748"/>
                    <a:pt x="232" y="784"/>
                  </a:cubicBezTo>
                  <a:cubicBezTo>
                    <a:pt x="224" y="799"/>
                    <a:pt x="230" y="808"/>
                    <a:pt x="242" y="814"/>
                  </a:cubicBezTo>
                  <a:cubicBezTo>
                    <a:pt x="230" y="817"/>
                    <a:pt x="222" y="824"/>
                    <a:pt x="226" y="836"/>
                  </a:cubicBezTo>
                  <a:cubicBezTo>
                    <a:pt x="231" y="851"/>
                    <a:pt x="240" y="857"/>
                    <a:pt x="252" y="858"/>
                  </a:cubicBezTo>
                  <a:cubicBezTo>
                    <a:pt x="233" y="867"/>
                    <a:pt x="222" y="884"/>
                    <a:pt x="230" y="905"/>
                  </a:cubicBezTo>
                  <a:cubicBezTo>
                    <a:pt x="233" y="915"/>
                    <a:pt x="240" y="915"/>
                    <a:pt x="249" y="912"/>
                  </a:cubicBezTo>
                  <a:cubicBezTo>
                    <a:pt x="223" y="936"/>
                    <a:pt x="196" y="968"/>
                    <a:pt x="219" y="979"/>
                  </a:cubicBezTo>
                  <a:cubicBezTo>
                    <a:pt x="230" y="984"/>
                    <a:pt x="239" y="984"/>
                    <a:pt x="247" y="980"/>
                  </a:cubicBezTo>
                  <a:cubicBezTo>
                    <a:pt x="247" y="987"/>
                    <a:pt x="248" y="994"/>
                    <a:pt x="253" y="1002"/>
                  </a:cubicBezTo>
                  <a:cubicBezTo>
                    <a:pt x="265" y="1020"/>
                    <a:pt x="298" y="985"/>
                    <a:pt x="328" y="961"/>
                  </a:cubicBezTo>
                  <a:cubicBezTo>
                    <a:pt x="325" y="965"/>
                    <a:pt x="321" y="969"/>
                    <a:pt x="317" y="973"/>
                  </a:cubicBezTo>
                  <a:cubicBezTo>
                    <a:pt x="315" y="975"/>
                    <a:pt x="312" y="976"/>
                    <a:pt x="310" y="979"/>
                  </a:cubicBezTo>
                  <a:cubicBezTo>
                    <a:pt x="307" y="981"/>
                    <a:pt x="305" y="984"/>
                    <a:pt x="305" y="987"/>
                  </a:cubicBezTo>
                  <a:cubicBezTo>
                    <a:pt x="294" y="999"/>
                    <a:pt x="286" y="1011"/>
                    <a:pt x="288" y="1030"/>
                  </a:cubicBezTo>
                  <a:cubicBezTo>
                    <a:pt x="288" y="1031"/>
                    <a:pt x="287" y="1033"/>
                    <a:pt x="287" y="1035"/>
                  </a:cubicBezTo>
                  <a:cubicBezTo>
                    <a:pt x="286" y="1040"/>
                    <a:pt x="288" y="1043"/>
                    <a:pt x="293" y="1046"/>
                  </a:cubicBezTo>
                  <a:cubicBezTo>
                    <a:pt x="293" y="1046"/>
                    <a:pt x="293" y="1046"/>
                    <a:pt x="293" y="1046"/>
                  </a:cubicBezTo>
                  <a:cubicBezTo>
                    <a:pt x="297" y="1056"/>
                    <a:pt x="304" y="1056"/>
                    <a:pt x="313" y="1051"/>
                  </a:cubicBezTo>
                  <a:cubicBezTo>
                    <a:pt x="321" y="1052"/>
                    <a:pt x="331" y="1053"/>
                    <a:pt x="341" y="1054"/>
                  </a:cubicBezTo>
                  <a:cubicBezTo>
                    <a:pt x="340" y="1059"/>
                    <a:pt x="340" y="1066"/>
                    <a:pt x="339" y="1073"/>
                  </a:cubicBezTo>
                  <a:cubicBezTo>
                    <a:pt x="332" y="1080"/>
                    <a:pt x="326" y="1087"/>
                    <a:pt x="321" y="1094"/>
                  </a:cubicBezTo>
                  <a:cubicBezTo>
                    <a:pt x="308" y="1078"/>
                    <a:pt x="291" y="1068"/>
                    <a:pt x="267" y="1076"/>
                  </a:cubicBezTo>
                  <a:cubicBezTo>
                    <a:pt x="243" y="1084"/>
                    <a:pt x="275" y="1134"/>
                    <a:pt x="294" y="1176"/>
                  </a:cubicBezTo>
                  <a:cubicBezTo>
                    <a:pt x="294" y="1176"/>
                    <a:pt x="294" y="1176"/>
                    <a:pt x="294" y="1176"/>
                  </a:cubicBezTo>
                  <a:cubicBezTo>
                    <a:pt x="294" y="1176"/>
                    <a:pt x="294" y="1176"/>
                    <a:pt x="294" y="1176"/>
                  </a:cubicBezTo>
                  <a:cubicBezTo>
                    <a:pt x="260" y="1151"/>
                    <a:pt x="212" y="1147"/>
                    <a:pt x="197" y="1179"/>
                  </a:cubicBezTo>
                  <a:cubicBezTo>
                    <a:pt x="187" y="1178"/>
                    <a:pt x="176" y="1181"/>
                    <a:pt x="166" y="1190"/>
                  </a:cubicBezTo>
                  <a:cubicBezTo>
                    <a:pt x="153" y="1201"/>
                    <a:pt x="161" y="1215"/>
                    <a:pt x="177" y="1228"/>
                  </a:cubicBezTo>
                  <a:cubicBezTo>
                    <a:pt x="157" y="1231"/>
                    <a:pt x="141" y="1241"/>
                    <a:pt x="135" y="1265"/>
                  </a:cubicBezTo>
                  <a:cubicBezTo>
                    <a:pt x="132" y="1280"/>
                    <a:pt x="152" y="1285"/>
                    <a:pt x="178" y="1288"/>
                  </a:cubicBezTo>
                  <a:cubicBezTo>
                    <a:pt x="171" y="1293"/>
                    <a:pt x="165" y="1298"/>
                    <a:pt x="160" y="1301"/>
                  </a:cubicBezTo>
                  <a:cubicBezTo>
                    <a:pt x="124" y="1324"/>
                    <a:pt x="0" y="1363"/>
                    <a:pt x="0" y="1363"/>
                  </a:cubicBezTo>
                  <a:cubicBezTo>
                    <a:pt x="0" y="1363"/>
                    <a:pt x="87" y="1354"/>
                    <a:pt x="119" y="1341"/>
                  </a:cubicBezTo>
                  <a:cubicBezTo>
                    <a:pt x="140" y="1331"/>
                    <a:pt x="171" y="1310"/>
                    <a:pt x="199" y="1289"/>
                  </a:cubicBezTo>
                  <a:cubicBezTo>
                    <a:pt x="211" y="1290"/>
                    <a:pt x="223" y="1291"/>
                    <a:pt x="234" y="1292"/>
                  </a:cubicBezTo>
                  <a:cubicBezTo>
                    <a:pt x="199" y="1318"/>
                    <a:pt x="146" y="1371"/>
                    <a:pt x="179" y="1387"/>
                  </a:cubicBezTo>
                  <a:cubicBezTo>
                    <a:pt x="179" y="1387"/>
                    <a:pt x="180" y="1387"/>
                    <a:pt x="180" y="1387"/>
                  </a:cubicBezTo>
                  <a:cubicBezTo>
                    <a:pt x="171" y="1403"/>
                    <a:pt x="170" y="1419"/>
                    <a:pt x="182" y="1437"/>
                  </a:cubicBezTo>
                  <a:cubicBezTo>
                    <a:pt x="184" y="1440"/>
                    <a:pt x="186" y="1441"/>
                    <a:pt x="188" y="1442"/>
                  </a:cubicBezTo>
                  <a:cubicBezTo>
                    <a:pt x="198" y="1455"/>
                    <a:pt x="218" y="1440"/>
                    <a:pt x="241" y="1419"/>
                  </a:cubicBezTo>
                  <a:cubicBezTo>
                    <a:pt x="251" y="1423"/>
                    <a:pt x="261" y="1410"/>
                    <a:pt x="270" y="1401"/>
                  </a:cubicBezTo>
                  <a:cubicBezTo>
                    <a:pt x="269" y="1404"/>
                    <a:pt x="268" y="1407"/>
                    <a:pt x="268" y="1411"/>
                  </a:cubicBezTo>
                  <a:cubicBezTo>
                    <a:pt x="243" y="1440"/>
                    <a:pt x="193" y="1494"/>
                    <a:pt x="204" y="1508"/>
                  </a:cubicBezTo>
                  <a:cubicBezTo>
                    <a:pt x="220" y="1527"/>
                    <a:pt x="261" y="1487"/>
                    <a:pt x="275" y="1478"/>
                  </a:cubicBezTo>
                  <a:cubicBezTo>
                    <a:pt x="289" y="1468"/>
                    <a:pt x="154" y="1591"/>
                    <a:pt x="191" y="1632"/>
                  </a:cubicBezTo>
                  <a:cubicBezTo>
                    <a:pt x="205" y="1648"/>
                    <a:pt x="251" y="1568"/>
                    <a:pt x="251" y="1568"/>
                  </a:cubicBezTo>
                  <a:cubicBezTo>
                    <a:pt x="282" y="1563"/>
                    <a:pt x="193" y="1667"/>
                    <a:pt x="222" y="1677"/>
                  </a:cubicBezTo>
                  <a:cubicBezTo>
                    <a:pt x="250" y="1687"/>
                    <a:pt x="267" y="1626"/>
                    <a:pt x="275" y="1622"/>
                  </a:cubicBezTo>
                  <a:cubicBezTo>
                    <a:pt x="280" y="1620"/>
                    <a:pt x="280" y="1656"/>
                    <a:pt x="281" y="1694"/>
                  </a:cubicBezTo>
                  <a:cubicBezTo>
                    <a:pt x="279" y="1722"/>
                    <a:pt x="281" y="1745"/>
                    <a:pt x="286" y="1760"/>
                  </a:cubicBezTo>
                  <a:cubicBezTo>
                    <a:pt x="288" y="1767"/>
                    <a:pt x="290" y="1771"/>
                    <a:pt x="292" y="1772"/>
                  </a:cubicBezTo>
                  <a:cubicBezTo>
                    <a:pt x="293" y="1772"/>
                    <a:pt x="293" y="1772"/>
                    <a:pt x="294" y="1773"/>
                  </a:cubicBezTo>
                  <a:cubicBezTo>
                    <a:pt x="296" y="1775"/>
                    <a:pt x="299" y="1777"/>
                    <a:pt x="302" y="1778"/>
                  </a:cubicBezTo>
                  <a:cubicBezTo>
                    <a:pt x="342" y="1791"/>
                    <a:pt x="350" y="1632"/>
                    <a:pt x="357" y="1640"/>
                  </a:cubicBezTo>
                  <a:cubicBezTo>
                    <a:pt x="364" y="1647"/>
                    <a:pt x="362" y="1701"/>
                    <a:pt x="385" y="1712"/>
                  </a:cubicBezTo>
                  <a:cubicBezTo>
                    <a:pt x="384" y="1717"/>
                    <a:pt x="383" y="1722"/>
                    <a:pt x="382" y="1726"/>
                  </a:cubicBezTo>
                  <a:cubicBezTo>
                    <a:pt x="381" y="1726"/>
                    <a:pt x="381" y="1727"/>
                    <a:pt x="381" y="1727"/>
                  </a:cubicBezTo>
                  <a:cubicBezTo>
                    <a:pt x="362" y="1729"/>
                    <a:pt x="352" y="1739"/>
                    <a:pt x="348" y="1754"/>
                  </a:cubicBezTo>
                  <a:cubicBezTo>
                    <a:pt x="346" y="1761"/>
                    <a:pt x="347" y="1769"/>
                    <a:pt x="349" y="1777"/>
                  </a:cubicBezTo>
                  <a:cubicBezTo>
                    <a:pt x="345" y="1776"/>
                    <a:pt x="342" y="1776"/>
                    <a:pt x="341" y="1778"/>
                  </a:cubicBezTo>
                  <a:cubicBezTo>
                    <a:pt x="339" y="1780"/>
                    <a:pt x="341" y="1786"/>
                    <a:pt x="346" y="1796"/>
                  </a:cubicBezTo>
                  <a:cubicBezTo>
                    <a:pt x="338" y="1810"/>
                    <a:pt x="332" y="1823"/>
                    <a:pt x="327" y="1835"/>
                  </a:cubicBezTo>
                  <a:cubicBezTo>
                    <a:pt x="316" y="1868"/>
                    <a:pt x="277" y="1927"/>
                    <a:pt x="277" y="1927"/>
                  </a:cubicBezTo>
                  <a:cubicBezTo>
                    <a:pt x="277" y="1927"/>
                    <a:pt x="252" y="1973"/>
                    <a:pt x="226" y="2016"/>
                  </a:cubicBezTo>
                  <a:cubicBezTo>
                    <a:pt x="223" y="2016"/>
                    <a:pt x="220" y="2018"/>
                    <a:pt x="218" y="2019"/>
                  </a:cubicBezTo>
                  <a:cubicBezTo>
                    <a:pt x="188" y="2035"/>
                    <a:pt x="184" y="2064"/>
                    <a:pt x="184" y="2064"/>
                  </a:cubicBezTo>
                  <a:cubicBezTo>
                    <a:pt x="184" y="2064"/>
                    <a:pt x="189" y="2063"/>
                    <a:pt x="196" y="2062"/>
                  </a:cubicBezTo>
                  <a:cubicBezTo>
                    <a:pt x="190" y="2070"/>
                    <a:pt x="184" y="2078"/>
                    <a:pt x="179" y="2083"/>
                  </a:cubicBezTo>
                  <a:cubicBezTo>
                    <a:pt x="150" y="2114"/>
                    <a:pt x="40" y="2184"/>
                    <a:pt x="40" y="2184"/>
                  </a:cubicBezTo>
                  <a:cubicBezTo>
                    <a:pt x="40" y="2184"/>
                    <a:pt x="122" y="2153"/>
                    <a:pt x="149" y="2132"/>
                  </a:cubicBezTo>
                  <a:cubicBezTo>
                    <a:pt x="168" y="2117"/>
                    <a:pt x="192" y="2089"/>
                    <a:pt x="214" y="2061"/>
                  </a:cubicBezTo>
                  <a:cubicBezTo>
                    <a:pt x="218" y="2062"/>
                    <a:pt x="222" y="2063"/>
                    <a:pt x="226" y="2065"/>
                  </a:cubicBezTo>
                  <a:cubicBezTo>
                    <a:pt x="227" y="2065"/>
                    <a:pt x="228" y="2066"/>
                    <a:pt x="230" y="2066"/>
                  </a:cubicBezTo>
                  <a:cubicBezTo>
                    <a:pt x="229" y="2071"/>
                    <a:pt x="228" y="2076"/>
                    <a:pt x="227" y="2082"/>
                  </a:cubicBezTo>
                  <a:cubicBezTo>
                    <a:pt x="225" y="2113"/>
                    <a:pt x="236" y="2142"/>
                    <a:pt x="238" y="2148"/>
                  </a:cubicBezTo>
                  <a:cubicBezTo>
                    <a:pt x="225" y="2157"/>
                    <a:pt x="225" y="2157"/>
                    <a:pt x="225" y="2157"/>
                  </a:cubicBezTo>
                  <a:cubicBezTo>
                    <a:pt x="225" y="2157"/>
                    <a:pt x="225" y="2157"/>
                    <a:pt x="225" y="2157"/>
                  </a:cubicBezTo>
                  <a:cubicBezTo>
                    <a:pt x="225" y="2157"/>
                    <a:pt x="217" y="2156"/>
                    <a:pt x="206" y="2157"/>
                  </a:cubicBezTo>
                  <a:cubicBezTo>
                    <a:pt x="204" y="2147"/>
                    <a:pt x="195" y="2140"/>
                    <a:pt x="185" y="2140"/>
                  </a:cubicBezTo>
                  <a:cubicBezTo>
                    <a:pt x="173" y="2140"/>
                    <a:pt x="163" y="2149"/>
                    <a:pt x="163" y="2161"/>
                  </a:cubicBezTo>
                  <a:cubicBezTo>
                    <a:pt x="163" y="2165"/>
                    <a:pt x="164" y="2168"/>
                    <a:pt x="165" y="2171"/>
                  </a:cubicBezTo>
                  <a:cubicBezTo>
                    <a:pt x="142" y="2187"/>
                    <a:pt x="139" y="2211"/>
                    <a:pt x="139" y="2211"/>
                  </a:cubicBezTo>
                  <a:cubicBezTo>
                    <a:pt x="139" y="2211"/>
                    <a:pt x="166" y="2204"/>
                    <a:pt x="181" y="2211"/>
                  </a:cubicBezTo>
                  <a:cubicBezTo>
                    <a:pt x="193" y="2217"/>
                    <a:pt x="212" y="2211"/>
                    <a:pt x="219" y="2197"/>
                  </a:cubicBezTo>
                  <a:cubicBezTo>
                    <a:pt x="227" y="2183"/>
                    <a:pt x="226" y="2163"/>
                    <a:pt x="225" y="2158"/>
                  </a:cubicBezTo>
                  <a:cubicBezTo>
                    <a:pt x="243" y="2150"/>
                    <a:pt x="243" y="2150"/>
                    <a:pt x="243" y="2150"/>
                  </a:cubicBezTo>
                  <a:cubicBezTo>
                    <a:pt x="238" y="2183"/>
                    <a:pt x="234" y="2212"/>
                    <a:pt x="233" y="2239"/>
                  </a:cubicBezTo>
                  <a:cubicBezTo>
                    <a:pt x="220" y="2262"/>
                    <a:pt x="220" y="2262"/>
                    <a:pt x="220" y="2262"/>
                  </a:cubicBezTo>
                  <a:cubicBezTo>
                    <a:pt x="220" y="2262"/>
                    <a:pt x="220" y="2262"/>
                    <a:pt x="220" y="2262"/>
                  </a:cubicBezTo>
                  <a:cubicBezTo>
                    <a:pt x="220" y="2262"/>
                    <a:pt x="190" y="2274"/>
                    <a:pt x="177" y="2292"/>
                  </a:cubicBezTo>
                  <a:cubicBezTo>
                    <a:pt x="157" y="2319"/>
                    <a:pt x="166" y="2347"/>
                    <a:pt x="166" y="2347"/>
                  </a:cubicBezTo>
                  <a:cubicBezTo>
                    <a:pt x="166" y="2347"/>
                    <a:pt x="187" y="2329"/>
                    <a:pt x="204" y="2330"/>
                  </a:cubicBezTo>
                  <a:cubicBezTo>
                    <a:pt x="217" y="2330"/>
                    <a:pt x="231" y="2317"/>
                    <a:pt x="232" y="2300"/>
                  </a:cubicBezTo>
                  <a:cubicBezTo>
                    <a:pt x="233" y="2285"/>
                    <a:pt x="224" y="2268"/>
                    <a:pt x="221" y="2263"/>
                  </a:cubicBezTo>
                  <a:cubicBezTo>
                    <a:pt x="233" y="2251"/>
                    <a:pt x="233" y="2251"/>
                    <a:pt x="233" y="2251"/>
                  </a:cubicBezTo>
                  <a:cubicBezTo>
                    <a:pt x="232" y="2288"/>
                    <a:pt x="235" y="2319"/>
                    <a:pt x="239" y="2346"/>
                  </a:cubicBezTo>
                  <a:cubicBezTo>
                    <a:pt x="229" y="2363"/>
                    <a:pt x="229" y="2363"/>
                    <a:pt x="229" y="2363"/>
                  </a:cubicBezTo>
                  <a:cubicBezTo>
                    <a:pt x="229" y="2363"/>
                    <a:pt x="229" y="2363"/>
                    <a:pt x="229" y="2363"/>
                  </a:cubicBezTo>
                  <a:cubicBezTo>
                    <a:pt x="229" y="2363"/>
                    <a:pt x="199" y="2376"/>
                    <a:pt x="186" y="2393"/>
                  </a:cubicBezTo>
                  <a:cubicBezTo>
                    <a:pt x="165" y="2421"/>
                    <a:pt x="174" y="2449"/>
                    <a:pt x="174" y="2449"/>
                  </a:cubicBezTo>
                  <a:cubicBezTo>
                    <a:pt x="174" y="2449"/>
                    <a:pt x="195" y="2431"/>
                    <a:pt x="212" y="2431"/>
                  </a:cubicBezTo>
                  <a:cubicBezTo>
                    <a:pt x="225" y="2432"/>
                    <a:pt x="240" y="2418"/>
                    <a:pt x="241" y="2402"/>
                  </a:cubicBezTo>
                  <a:cubicBezTo>
                    <a:pt x="241" y="2387"/>
                    <a:pt x="232" y="2369"/>
                    <a:pt x="229" y="2365"/>
                  </a:cubicBezTo>
                  <a:cubicBezTo>
                    <a:pt x="240" y="2353"/>
                    <a:pt x="240" y="2353"/>
                    <a:pt x="240" y="2353"/>
                  </a:cubicBezTo>
                  <a:cubicBezTo>
                    <a:pt x="243" y="2378"/>
                    <a:pt x="248" y="2400"/>
                    <a:pt x="251" y="2419"/>
                  </a:cubicBezTo>
                  <a:cubicBezTo>
                    <a:pt x="240" y="2447"/>
                    <a:pt x="240" y="2447"/>
                    <a:pt x="240" y="2447"/>
                  </a:cubicBezTo>
                  <a:cubicBezTo>
                    <a:pt x="240" y="2446"/>
                    <a:pt x="240" y="2446"/>
                    <a:pt x="240" y="2446"/>
                  </a:cubicBezTo>
                  <a:cubicBezTo>
                    <a:pt x="240" y="2446"/>
                    <a:pt x="212" y="2463"/>
                    <a:pt x="202" y="2482"/>
                  </a:cubicBezTo>
                  <a:cubicBezTo>
                    <a:pt x="185" y="2512"/>
                    <a:pt x="198" y="2539"/>
                    <a:pt x="198" y="2539"/>
                  </a:cubicBezTo>
                  <a:cubicBezTo>
                    <a:pt x="198" y="2539"/>
                    <a:pt x="217" y="2518"/>
                    <a:pt x="234" y="2516"/>
                  </a:cubicBezTo>
                  <a:cubicBezTo>
                    <a:pt x="247" y="2515"/>
                    <a:pt x="259" y="2499"/>
                    <a:pt x="257" y="2483"/>
                  </a:cubicBezTo>
                  <a:cubicBezTo>
                    <a:pt x="256" y="2468"/>
                    <a:pt x="245" y="2452"/>
                    <a:pt x="241" y="2448"/>
                  </a:cubicBezTo>
                  <a:cubicBezTo>
                    <a:pt x="253" y="2432"/>
                    <a:pt x="253" y="2432"/>
                    <a:pt x="253" y="2432"/>
                  </a:cubicBezTo>
                  <a:cubicBezTo>
                    <a:pt x="253" y="2435"/>
                    <a:pt x="253" y="2437"/>
                    <a:pt x="254" y="2439"/>
                  </a:cubicBezTo>
                  <a:cubicBezTo>
                    <a:pt x="255" y="2454"/>
                    <a:pt x="263" y="2484"/>
                    <a:pt x="274" y="2519"/>
                  </a:cubicBezTo>
                  <a:cubicBezTo>
                    <a:pt x="263" y="2546"/>
                    <a:pt x="263" y="2546"/>
                    <a:pt x="263" y="2546"/>
                  </a:cubicBezTo>
                  <a:cubicBezTo>
                    <a:pt x="263" y="2546"/>
                    <a:pt x="263" y="2546"/>
                    <a:pt x="263" y="2546"/>
                  </a:cubicBezTo>
                  <a:cubicBezTo>
                    <a:pt x="263" y="2546"/>
                    <a:pt x="235" y="2563"/>
                    <a:pt x="225" y="2582"/>
                  </a:cubicBezTo>
                  <a:cubicBezTo>
                    <a:pt x="209" y="2612"/>
                    <a:pt x="222" y="2638"/>
                    <a:pt x="222" y="2638"/>
                  </a:cubicBezTo>
                  <a:cubicBezTo>
                    <a:pt x="222" y="2638"/>
                    <a:pt x="240" y="2618"/>
                    <a:pt x="257" y="2616"/>
                  </a:cubicBezTo>
                  <a:cubicBezTo>
                    <a:pt x="270" y="2614"/>
                    <a:pt x="282" y="2598"/>
                    <a:pt x="281" y="2582"/>
                  </a:cubicBezTo>
                  <a:cubicBezTo>
                    <a:pt x="279" y="2567"/>
                    <a:pt x="267" y="2551"/>
                    <a:pt x="264" y="2547"/>
                  </a:cubicBezTo>
                  <a:cubicBezTo>
                    <a:pt x="277" y="2527"/>
                    <a:pt x="277" y="2527"/>
                    <a:pt x="277" y="2527"/>
                  </a:cubicBezTo>
                  <a:cubicBezTo>
                    <a:pt x="285" y="2554"/>
                    <a:pt x="294" y="2583"/>
                    <a:pt x="303" y="2609"/>
                  </a:cubicBezTo>
                  <a:cubicBezTo>
                    <a:pt x="302" y="2620"/>
                    <a:pt x="298" y="2654"/>
                    <a:pt x="307" y="2678"/>
                  </a:cubicBezTo>
                  <a:cubicBezTo>
                    <a:pt x="323" y="2722"/>
                    <a:pt x="362" y="2732"/>
                    <a:pt x="362" y="2732"/>
                  </a:cubicBezTo>
                  <a:cubicBezTo>
                    <a:pt x="362" y="2732"/>
                    <a:pt x="357" y="2695"/>
                    <a:pt x="370" y="2675"/>
                  </a:cubicBezTo>
                  <a:cubicBezTo>
                    <a:pt x="380" y="2660"/>
                    <a:pt x="375" y="2634"/>
                    <a:pt x="357" y="2621"/>
                  </a:cubicBezTo>
                  <a:cubicBezTo>
                    <a:pt x="341" y="2609"/>
                    <a:pt x="315" y="2607"/>
                    <a:pt x="306" y="2606"/>
                  </a:cubicBezTo>
                  <a:cubicBezTo>
                    <a:pt x="301" y="2588"/>
                    <a:pt x="296" y="2568"/>
                    <a:pt x="290" y="2546"/>
                  </a:cubicBezTo>
                  <a:cubicBezTo>
                    <a:pt x="293" y="2557"/>
                    <a:pt x="293" y="2557"/>
                    <a:pt x="293" y="2557"/>
                  </a:cubicBezTo>
                  <a:cubicBezTo>
                    <a:pt x="310" y="2567"/>
                    <a:pt x="310" y="2567"/>
                    <a:pt x="310" y="2567"/>
                  </a:cubicBezTo>
                  <a:cubicBezTo>
                    <a:pt x="316" y="2575"/>
                    <a:pt x="331" y="2591"/>
                    <a:pt x="347" y="2597"/>
                  </a:cubicBezTo>
                  <a:cubicBezTo>
                    <a:pt x="379" y="2609"/>
                    <a:pt x="403" y="2593"/>
                    <a:pt x="403" y="2593"/>
                  </a:cubicBezTo>
                  <a:cubicBezTo>
                    <a:pt x="403" y="2593"/>
                    <a:pt x="381" y="2577"/>
                    <a:pt x="376" y="2561"/>
                  </a:cubicBezTo>
                  <a:cubicBezTo>
                    <a:pt x="373" y="2548"/>
                    <a:pt x="356" y="2538"/>
                    <a:pt x="340" y="2541"/>
                  </a:cubicBezTo>
                  <a:cubicBezTo>
                    <a:pt x="326" y="2545"/>
                    <a:pt x="313" y="2556"/>
                    <a:pt x="308" y="2561"/>
                  </a:cubicBezTo>
                  <a:cubicBezTo>
                    <a:pt x="290" y="2545"/>
                    <a:pt x="290" y="2545"/>
                    <a:pt x="290" y="2545"/>
                  </a:cubicBezTo>
                  <a:cubicBezTo>
                    <a:pt x="284" y="2522"/>
                    <a:pt x="279" y="2499"/>
                    <a:pt x="274" y="2474"/>
                  </a:cubicBezTo>
                  <a:cubicBezTo>
                    <a:pt x="289" y="2480"/>
                    <a:pt x="289" y="2480"/>
                    <a:pt x="289" y="2480"/>
                  </a:cubicBezTo>
                  <a:cubicBezTo>
                    <a:pt x="295" y="2487"/>
                    <a:pt x="311" y="2504"/>
                    <a:pt x="326" y="2510"/>
                  </a:cubicBezTo>
                  <a:cubicBezTo>
                    <a:pt x="358" y="2523"/>
                    <a:pt x="383" y="2506"/>
                    <a:pt x="383" y="2506"/>
                  </a:cubicBezTo>
                  <a:cubicBezTo>
                    <a:pt x="383" y="2506"/>
                    <a:pt x="377" y="2503"/>
                    <a:pt x="371" y="2497"/>
                  </a:cubicBezTo>
                  <a:cubicBezTo>
                    <a:pt x="389" y="2487"/>
                    <a:pt x="409" y="2469"/>
                    <a:pt x="425" y="2451"/>
                  </a:cubicBezTo>
                  <a:cubicBezTo>
                    <a:pt x="424" y="2453"/>
                    <a:pt x="424" y="2455"/>
                    <a:pt x="424" y="2457"/>
                  </a:cubicBezTo>
                  <a:cubicBezTo>
                    <a:pt x="398" y="2487"/>
                    <a:pt x="369" y="2523"/>
                    <a:pt x="385" y="2536"/>
                  </a:cubicBezTo>
                  <a:cubicBezTo>
                    <a:pt x="428" y="2570"/>
                    <a:pt x="479" y="2410"/>
                    <a:pt x="486" y="2414"/>
                  </a:cubicBezTo>
                  <a:cubicBezTo>
                    <a:pt x="493" y="2419"/>
                    <a:pt x="395" y="2570"/>
                    <a:pt x="434" y="2595"/>
                  </a:cubicBezTo>
                  <a:cubicBezTo>
                    <a:pt x="464" y="2614"/>
                    <a:pt x="482" y="2559"/>
                    <a:pt x="494" y="2506"/>
                  </a:cubicBezTo>
                  <a:cubicBezTo>
                    <a:pt x="506" y="2494"/>
                    <a:pt x="510" y="2451"/>
                    <a:pt x="513" y="2421"/>
                  </a:cubicBezTo>
                  <a:cubicBezTo>
                    <a:pt x="513" y="2420"/>
                    <a:pt x="513" y="2420"/>
                    <a:pt x="513" y="2420"/>
                  </a:cubicBezTo>
                  <a:cubicBezTo>
                    <a:pt x="514" y="2421"/>
                    <a:pt x="515" y="2425"/>
                    <a:pt x="515" y="2432"/>
                  </a:cubicBezTo>
                  <a:cubicBezTo>
                    <a:pt x="513" y="2455"/>
                    <a:pt x="512" y="2482"/>
                    <a:pt x="514" y="2496"/>
                  </a:cubicBezTo>
                  <a:cubicBezTo>
                    <a:pt x="514" y="2557"/>
                    <a:pt x="520" y="2634"/>
                    <a:pt x="558" y="2638"/>
                  </a:cubicBezTo>
                  <a:cubicBezTo>
                    <a:pt x="594" y="2641"/>
                    <a:pt x="575" y="2557"/>
                    <a:pt x="557" y="2492"/>
                  </a:cubicBezTo>
                  <a:cubicBezTo>
                    <a:pt x="558" y="2492"/>
                    <a:pt x="560" y="2492"/>
                    <a:pt x="563" y="2492"/>
                  </a:cubicBezTo>
                  <a:cubicBezTo>
                    <a:pt x="580" y="2551"/>
                    <a:pt x="603" y="2622"/>
                    <a:pt x="619" y="2607"/>
                  </a:cubicBezTo>
                  <a:cubicBezTo>
                    <a:pt x="641" y="2586"/>
                    <a:pt x="610" y="2512"/>
                    <a:pt x="590" y="2466"/>
                  </a:cubicBezTo>
                  <a:cubicBezTo>
                    <a:pt x="590" y="2466"/>
                    <a:pt x="591" y="2466"/>
                    <a:pt x="592" y="2465"/>
                  </a:cubicBezTo>
                  <a:cubicBezTo>
                    <a:pt x="611" y="2513"/>
                    <a:pt x="643" y="2585"/>
                    <a:pt x="680" y="2559"/>
                  </a:cubicBezTo>
                  <a:cubicBezTo>
                    <a:pt x="724" y="2529"/>
                    <a:pt x="591" y="2416"/>
                    <a:pt x="581" y="2399"/>
                  </a:cubicBezTo>
                  <a:cubicBezTo>
                    <a:pt x="584" y="2401"/>
                    <a:pt x="588" y="2403"/>
                    <a:pt x="591" y="2405"/>
                  </a:cubicBezTo>
                  <a:cubicBezTo>
                    <a:pt x="621" y="2436"/>
                    <a:pt x="699" y="2531"/>
                    <a:pt x="717" y="2491"/>
                  </a:cubicBezTo>
                  <a:cubicBezTo>
                    <a:pt x="733" y="2453"/>
                    <a:pt x="713" y="2429"/>
                    <a:pt x="685" y="2414"/>
                  </a:cubicBezTo>
                  <a:cubicBezTo>
                    <a:pt x="687" y="2412"/>
                    <a:pt x="690" y="2409"/>
                    <a:pt x="692" y="2405"/>
                  </a:cubicBezTo>
                  <a:cubicBezTo>
                    <a:pt x="701" y="2429"/>
                    <a:pt x="719" y="2439"/>
                    <a:pt x="719" y="2439"/>
                  </a:cubicBezTo>
                  <a:cubicBezTo>
                    <a:pt x="719" y="2439"/>
                    <a:pt x="722" y="2414"/>
                    <a:pt x="734" y="2402"/>
                  </a:cubicBezTo>
                  <a:cubicBezTo>
                    <a:pt x="737" y="2400"/>
                    <a:pt x="741" y="2399"/>
                    <a:pt x="743" y="2397"/>
                  </a:cubicBezTo>
                  <a:cubicBezTo>
                    <a:pt x="751" y="2407"/>
                    <a:pt x="761" y="2414"/>
                    <a:pt x="773" y="2415"/>
                  </a:cubicBezTo>
                  <a:cubicBezTo>
                    <a:pt x="769" y="2426"/>
                    <a:pt x="764" y="2444"/>
                    <a:pt x="766" y="2459"/>
                  </a:cubicBezTo>
                  <a:cubicBezTo>
                    <a:pt x="770" y="2493"/>
                    <a:pt x="796" y="2507"/>
                    <a:pt x="796" y="2507"/>
                  </a:cubicBezTo>
                  <a:cubicBezTo>
                    <a:pt x="796" y="2507"/>
                    <a:pt x="797" y="2494"/>
                    <a:pt x="802" y="2483"/>
                  </a:cubicBezTo>
                  <a:cubicBezTo>
                    <a:pt x="803" y="2482"/>
                    <a:pt x="803" y="2482"/>
                    <a:pt x="804" y="2482"/>
                  </a:cubicBezTo>
                  <a:cubicBezTo>
                    <a:pt x="804" y="2487"/>
                    <a:pt x="806" y="2493"/>
                    <a:pt x="809" y="2500"/>
                  </a:cubicBezTo>
                  <a:cubicBezTo>
                    <a:pt x="818" y="2514"/>
                    <a:pt x="843" y="2488"/>
                    <a:pt x="867" y="2469"/>
                  </a:cubicBezTo>
                  <a:cubicBezTo>
                    <a:pt x="867" y="2469"/>
                    <a:pt x="867" y="2469"/>
                    <a:pt x="868" y="2469"/>
                  </a:cubicBezTo>
                  <a:cubicBezTo>
                    <a:pt x="849" y="2491"/>
                    <a:pt x="828" y="2503"/>
                    <a:pt x="841" y="2535"/>
                  </a:cubicBezTo>
                  <a:cubicBezTo>
                    <a:pt x="850" y="2557"/>
                    <a:pt x="880" y="2520"/>
                    <a:pt x="900" y="2495"/>
                  </a:cubicBezTo>
                  <a:cubicBezTo>
                    <a:pt x="901" y="2496"/>
                    <a:pt x="903" y="2497"/>
                    <a:pt x="905" y="2498"/>
                  </a:cubicBezTo>
                  <a:cubicBezTo>
                    <a:pt x="901" y="2529"/>
                    <a:pt x="896" y="2574"/>
                    <a:pt x="933" y="2578"/>
                  </a:cubicBezTo>
                  <a:cubicBezTo>
                    <a:pt x="950" y="2580"/>
                    <a:pt x="944" y="2542"/>
                    <a:pt x="944" y="2511"/>
                  </a:cubicBezTo>
                  <a:cubicBezTo>
                    <a:pt x="950" y="2529"/>
                    <a:pt x="959" y="2547"/>
                    <a:pt x="973" y="2552"/>
                  </a:cubicBezTo>
                  <a:cubicBezTo>
                    <a:pt x="995" y="2584"/>
                    <a:pt x="1030" y="2564"/>
                    <a:pt x="1049" y="2568"/>
                  </a:cubicBezTo>
                  <a:cubicBezTo>
                    <a:pt x="1049" y="2568"/>
                    <a:pt x="1049" y="2568"/>
                    <a:pt x="1049" y="2568"/>
                  </a:cubicBezTo>
                  <a:cubicBezTo>
                    <a:pt x="1049" y="2569"/>
                    <a:pt x="1052" y="2569"/>
                    <a:pt x="1055" y="2570"/>
                  </a:cubicBezTo>
                  <a:cubicBezTo>
                    <a:pt x="1056" y="2570"/>
                    <a:pt x="1056" y="2571"/>
                    <a:pt x="1056" y="2571"/>
                  </a:cubicBezTo>
                  <a:cubicBezTo>
                    <a:pt x="1058" y="2572"/>
                    <a:pt x="1060" y="2573"/>
                    <a:pt x="1061" y="2575"/>
                  </a:cubicBezTo>
                  <a:cubicBezTo>
                    <a:pt x="1060" y="2576"/>
                    <a:pt x="1059" y="2576"/>
                    <a:pt x="1057" y="2577"/>
                  </a:cubicBezTo>
                  <a:cubicBezTo>
                    <a:pt x="1054" y="2578"/>
                    <a:pt x="1050" y="2579"/>
                    <a:pt x="1047" y="2580"/>
                  </a:cubicBezTo>
                  <a:cubicBezTo>
                    <a:pt x="1029" y="2583"/>
                    <a:pt x="1017" y="2567"/>
                    <a:pt x="985" y="2590"/>
                  </a:cubicBezTo>
                  <a:cubicBezTo>
                    <a:pt x="957" y="2611"/>
                    <a:pt x="952" y="2630"/>
                    <a:pt x="962" y="2649"/>
                  </a:cubicBezTo>
                  <a:cubicBezTo>
                    <a:pt x="973" y="2668"/>
                    <a:pt x="1002" y="2680"/>
                    <a:pt x="1034" y="2667"/>
                  </a:cubicBezTo>
                  <a:cubicBezTo>
                    <a:pt x="1045" y="2662"/>
                    <a:pt x="1051" y="2656"/>
                    <a:pt x="1055" y="2648"/>
                  </a:cubicBezTo>
                  <a:cubicBezTo>
                    <a:pt x="1055" y="2649"/>
                    <a:pt x="1055" y="2651"/>
                    <a:pt x="1055" y="2652"/>
                  </a:cubicBezTo>
                  <a:cubicBezTo>
                    <a:pt x="1059" y="2686"/>
                    <a:pt x="1073" y="2701"/>
                    <a:pt x="1095" y="2701"/>
                  </a:cubicBezTo>
                  <a:cubicBezTo>
                    <a:pt x="1116" y="2701"/>
                    <a:pt x="1141" y="2681"/>
                    <a:pt x="1145" y="2647"/>
                  </a:cubicBezTo>
                  <a:cubicBezTo>
                    <a:pt x="1149" y="2613"/>
                    <a:pt x="1119" y="2603"/>
                    <a:pt x="1103" y="2592"/>
                  </a:cubicBezTo>
                  <a:cubicBezTo>
                    <a:pt x="1102" y="2590"/>
                    <a:pt x="1103" y="2589"/>
                    <a:pt x="1103" y="2589"/>
                  </a:cubicBezTo>
                  <a:cubicBezTo>
                    <a:pt x="1105" y="2588"/>
                    <a:pt x="1115" y="2597"/>
                    <a:pt x="1117" y="2596"/>
                  </a:cubicBezTo>
                  <a:cubicBezTo>
                    <a:pt x="1118" y="2594"/>
                    <a:pt x="1109" y="2584"/>
                    <a:pt x="1110" y="2582"/>
                  </a:cubicBezTo>
                  <a:cubicBezTo>
                    <a:pt x="1110" y="2581"/>
                    <a:pt x="1112" y="2581"/>
                    <a:pt x="1115" y="2582"/>
                  </a:cubicBezTo>
                  <a:cubicBezTo>
                    <a:pt x="1130" y="2591"/>
                    <a:pt x="1127" y="2611"/>
                    <a:pt x="1167" y="2616"/>
                  </a:cubicBezTo>
                  <a:cubicBezTo>
                    <a:pt x="1198" y="2620"/>
                    <a:pt x="1216" y="2611"/>
                    <a:pt x="1222" y="2594"/>
                  </a:cubicBezTo>
                  <a:cubicBezTo>
                    <a:pt x="1249" y="2593"/>
                    <a:pt x="1270" y="2593"/>
                    <a:pt x="1267" y="2595"/>
                  </a:cubicBezTo>
                  <a:cubicBezTo>
                    <a:pt x="1259" y="2602"/>
                    <a:pt x="1222" y="2594"/>
                    <a:pt x="1217" y="2609"/>
                  </a:cubicBezTo>
                  <a:cubicBezTo>
                    <a:pt x="1212" y="2625"/>
                    <a:pt x="1239" y="2631"/>
                    <a:pt x="1262" y="2629"/>
                  </a:cubicBezTo>
                  <a:cubicBezTo>
                    <a:pt x="1268" y="2628"/>
                    <a:pt x="1279" y="2626"/>
                    <a:pt x="1293" y="2622"/>
                  </a:cubicBezTo>
                  <a:cubicBezTo>
                    <a:pt x="1294" y="2626"/>
                    <a:pt x="1296" y="2631"/>
                    <a:pt x="1296" y="2635"/>
                  </a:cubicBezTo>
                  <a:cubicBezTo>
                    <a:pt x="1302" y="2668"/>
                    <a:pt x="1336" y="2698"/>
                    <a:pt x="1376" y="2705"/>
                  </a:cubicBezTo>
                  <a:cubicBezTo>
                    <a:pt x="1380" y="2709"/>
                    <a:pt x="1387" y="2709"/>
                    <a:pt x="1395" y="2706"/>
                  </a:cubicBezTo>
                  <a:cubicBezTo>
                    <a:pt x="1398" y="2706"/>
                    <a:pt x="1401" y="2706"/>
                    <a:pt x="1405" y="2705"/>
                  </a:cubicBezTo>
                  <a:cubicBezTo>
                    <a:pt x="1418" y="2704"/>
                    <a:pt x="1430" y="2699"/>
                    <a:pt x="1443" y="2694"/>
                  </a:cubicBezTo>
                  <a:cubicBezTo>
                    <a:pt x="1435" y="2716"/>
                    <a:pt x="1436" y="2737"/>
                    <a:pt x="1458" y="2753"/>
                  </a:cubicBezTo>
                  <a:cubicBezTo>
                    <a:pt x="1478" y="2768"/>
                    <a:pt x="1500" y="2712"/>
                    <a:pt x="1523" y="2672"/>
                  </a:cubicBezTo>
                  <a:cubicBezTo>
                    <a:pt x="1523" y="2672"/>
                    <a:pt x="1523" y="2672"/>
                    <a:pt x="1523" y="2672"/>
                  </a:cubicBezTo>
                  <a:cubicBezTo>
                    <a:pt x="1523" y="2714"/>
                    <a:pt x="1548" y="2755"/>
                    <a:pt x="1583" y="2749"/>
                  </a:cubicBezTo>
                  <a:cubicBezTo>
                    <a:pt x="1588" y="2758"/>
                    <a:pt x="1596" y="2764"/>
                    <a:pt x="1609" y="2767"/>
                  </a:cubicBezTo>
                  <a:cubicBezTo>
                    <a:pt x="1626" y="2771"/>
                    <a:pt x="1632" y="2757"/>
                    <a:pt x="1634" y="2736"/>
                  </a:cubicBezTo>
                  <a:cubicBezTo>
                    <a:pt x="1648" y="2751"/>
                    <a:pt x="1666" y="2758"/>
                    <a:pt x="1688" y="2748"/>
                  </a:cubicBezTo>
                  <a:cubicBezTo>
                    <a:pt x="1711" y="2738"/>
                    <a:pt x="1675" y="2692"/>
                    <a:pt x="1652" y="2652"/>
                  </a:cubicBezTo>
                  <a:cubicBezTo>
                    <a:pt x="1694" y="2665"/>
                    <a:pt x="1768" y="2677"/>
                    <a:pt x="1761" y="2642"/>
                  </a:cubicBezTo>
                  <a:cubicBezTo>
                    <a:pt x="1761" y="2641"/>
                    <a:pt x="1761" y="2641"/>
                    <a:pt x="1761" y="2640"/>
                  </a:cubicBezTo>
                  <a:cubicBezTo>
                    <a:pt x="1776" y="2639"/>
                    <a:pt x="1789" y="2632"/>
                    <a:pt x="1797" y="2617"/>
                  </a:cubicBezTo>
                  <a:cubicBezTo>
                    <a:pt x="1799" y="2617"/>
                    <a:pt x="1801" y="2616"/>
                    <a:pt x="1803" y="2615"/>
                  </a:cubicBezTo>
                  <a:cubicBezTo>
                    <a:pt x="1824" y="2627"/>
                    <a:pt x="1848" y="2639"/>
                    <a:pt x="1873" y="2650"/>
                  </a:cubicBezTo>
                  <a:cubicBezTo>
                    <a:pt x="1879" y="2655"/>
                    <a:pt x="1886" y="2658"/>
                    <a:pt x="1893" y="2659"/>
                  </a:cubicBezTo>
                  <a:cubicBezTo>
                    <a:pt x="1938" y="2679"/>
                    <a:pt x="1987" y="2697"/>
                    <a:pt x="2033" y="2710"/>
                  </a:cubicBezTo>
                  <a:cubicBezTo>
                    <a:pt x="2171" y="2747"/>
                    <a:pt x="2226" y="2717"/>
                    <a:pt x="2231" y="2697"/>
                  </a:cubicBezTo>
                  <a:cubicBezTo>
                    <a:pt x="2236" y="2678"/>
                    <a:pt x="2220" y="2617"/>
                    <a:pt x="2082" y="2579"/>
                  </a:cubicBezTo>
                  <a:cubicBezTo>
                    <a:pt x="2049" y="2570"/>
                    <a:pt x="2013" y="2563"/>
                    <a:pt x="1976" y="2558"/>
                  </a:cubicBezTo>
                  <a:cubicBezTo>
                    <a:pt x="1968" y="2527"/>
                    <a:pt x="1935" y="2516"/>
                    <a:pt x="1916" y="2502"/>
                  </a:cubicBezTo>
                  <a:cubicBezTo>
                    <a:pt x="1916" y="2500"/>
                    <a:pt x="1916" y="2499"/>
                    <a:pt x="1916" y="2498"/>
                  </a:cubicBezTo>
                  <a:cubicBezTo>
                    <a:pt x="1919" y="2497"/>
                    <a:pt x="1934" y="2510"/>
                    <a:pt x="1936" y="2508"/>
                  </a:cubicBezTo>
                  <a:cubicBezTo>
                    <a:pt x="1938" y="2506"/>
                    <a:pt x="1925" y="2491"/>
                    <a:pt x="1926" y="2488"/>
                  </a:cubicBezTo>
                  <a:cubicBezTo>
                    <a:pt x="1927" y="2487"/>
                    <a:pt x="1930" y="2487"/>
                    <a:pt x="1933" y="2488"/>
                  </a:cubicBezTo>
                  <a:cubicBezTo>
                    <a:pt x="1955" y="2502"/>
                    <a:pt x="1952" y="2531"/>
                    <a:pt x="2008" y="2537"/>
                  </a:cubicBezTo>
                  <a:cubicBezTo>
                    <a:pt x="2058" y="2543"/>
                    <a:pt x="2084" y="2529"/>
                    <a:pt x="2091" y="2498"/>
                  </a:cubicBezTo>
                  <a:cubicBezTo>
                    <a:pt x="2093" y="2489"/>
                    <a:pt x="2093" y="2478"/>
                    <a:pt x="2090" y="2468"/>
                  </a:cubicBezTo>
                  <a:cubicBezTo>
                    <a:pt x="2097" y="2472"/>
                    <a:pt x="2104" y="2474"/>
                    <a:pt x="2108" y="2468"/>
                  </a:cubicBezTo>
                  <a:cubicBezTo>
                    <a:pt x="2118" y="2456"/>
                    <a:pt x="2095" y="2433"/>
                    <a:pt x="2077" y="2417"/>
                  </a:cubicBezTo>
                  <a:cubicBezTo>
                    <a:pt x="2079" y="2417"/>
                    <a:pt x="2081" y="2416"/>
                    <a:pt x="2084" y="2415"/>
                  </a:cubicBezTo>
                  <a:cubicBezTo>
                    <a:pt x="2085" y="2414"/>
                    <a:pt x="2086" y="2413"/>
                    <a:pt x="2087" y="2412"/>
                  </a:cubicBezTo>
                  <a:cubicBezTo>
                    <a:pt x="2092" y="2415"/>
                    <a:pt x="2098" y="2418"/>
                    <a:pt x="2104" y="2421"/>
                  </a:cubicBezTo>
                  <a:cubicBezTo>
                    <a:pt x="2116" y="2455"/>
                    <a:pt x="2131" y="2491"/>
                    <a:pt x="2144" y="2489"/>
                  </a:cubicBezTo>
                  <a:cubicBezTo>
                    <a:pt x="2168" y="2486"/>
                    <a:pt x="2154" y="2430"/>
                    <a:pt x="2153" y="2413"/>
                  </a:cubicBezTo>
                  <a:cubicBezTo>
                    <a:pt x="2151" y="2396"/>
                    <a:pt x="2191" y="2574"/>
                    <a:pt x="2245" y="2562"/>
                  </a:cubicBezTo>
                  <a:cubicBezTo>
                    <a:pt x="2266" y="2558"/>
                    <a:pt x="2219" y="2478"/>
                    <a:pt x="2219" y="2478"/>
                  </a:cubicBezTo>
                  <a:cubicBezTo>
                    <a:pt x="2230" y="2449"/>
                    <a:pt x="2277" y="2577"/>
                    <a:pt x="2300" y="2558"/>
                  </a:cubicBezTo>
                  <a:cubicBezTo>
                    <a:pt x="2322" y="2538"/>
                    <a:pt x="2278" y="2494"/>
                    <a:pt x="2278" y="2484"/>
                  </a:cubicBezTo>
                  <a:cubicBezTo>
                    <a:pt x="2279" y="2479"/>
                    <a:pt x="2310" y="2497"/>
                    <a:pt x="2344" y="2515"/>
                  </a:cubicBezTo>
                  <a:cubicBezTo>
                    <a:pt x="2367" y="2530"/>
                    <a:pt x="2388" y="2540"/>
                    <a:pt x="2404" y="2543"/>
                  </a:cubicBezTo>
                  <a:cubicBezTo>
                    <a:pt x="2410" y="2545"/>
                    <a:pt x="2415" y="2545"/>
                    <a:pt x="2417" y="2544"/>
                  </a:cubicBezTo>
                  <a:cubicBezTo>
                    <a:pt x="2418" y="2543"/>
                    <a:pt x="2418" y="2543"/>
                    <a:pt x="2418" y="2543"/>
                  </a:cubicBezTo>
                  <a:cubicBezTo>
                    <a:pt x="2422" y="2542"/>
                    <a:pt x="2424" y="2540"/>
                    <a:pt x="2427" y="2538"/>
                  </a:cubicBezTo>
                  <a:cubicBezTo>
                    <a:pt x="2458" y="2509"/>
                    <a:pt x="2324" y="2424"/>
                    <a:pt x="2334" y="2422"/>
                  </a:cubicBezTo>
                  <a:cubicBezTo>
                    <a:pt x="2344" y="2419"/>
                    <a:pt x="2398" y="2453"/>
                    <a:pt x="2415" y="2429"/>
                  </a:cubicBezTo>
                  <a:cubicBezTo>
                    <a:pt x="2432" y="2404"/>
                    <a:pt x="2289" y="2383"/>
                    <a:pt x="2317" y="2368"/>
                  </a:cubicBezTo>
                  <a:cubicBezTo>
                    <a:pt x="2317" y="2368"/>
                    <a:pt x="2409" y="2397"/>
                    <a:pt x="2410" y="2378"/>
                  </a:cubicBezTo>
                  <a:cubicBezTo>
                    <a:pt x="2412" y="2348"/>
                    <a:pt x="2353" y="2334"/>
                    <a:pt x="2304" y="2326"/>
                  </a:cubicBezTo>
                  <a:cubicBezTo>
                    <a:pt x="2305" y="2325"/>
                    <a:pt x="2307" y="2324"/>
                    <a:pt x="2308" y="2323"/>
                  </a:cubicBezTo>
                  <a:cubicBezTo>
                    <a:pt x="2311" y="2319"/>
                    <a:pt x="2311" y="2314"/>
                    <a:pt x="2308" y="2308"/>
                  </a:cubicBezTo>
                  <a:cubicBezTo>
                    <a:pt x="2310" y="2307"/>
                    <a:pt x="2311" y="2306"/>
                    <a:pt x="2313" y="2305"/>
                  </a:cubicBezTo>
                  <a:close/>
                  <a:moveTo>
                    <a:pt x="262" y="2174"/>
                  </a:moveTo>
                  <a:cubicBezTo>
                    <a:pt x="265" y="2156"/>
                    <a:pt x="268" y="2139"/>
                    <a:pt x="271" y="2125"/>
                  </a:cubicBezTo>
                  <a:cubicBezTo>
                    <a:pt x="282" y="2114"/>
                    <a:pt x="291" y="2100"/>
                    <a:pt x="292" y="2086"/>
                  </a:cubicBezTo>
                  <a:cubicBezTo>
                    <a:pt x="293" y="2073"/>
                    <a:pt x="292" y="2063"/>
                    <a:pt x="289" y="2055"/>
                  </a:cubicBezTo>
                  <a:cubicBezTo>
                    <a:pt x="289" y="2055"/>
                    <a:pt x="290" y="2054"/>
                    <a:pt x="290" y="2054"/>
                  </a:cubicBezTo>
                  <a:cubicBezTo>
                    <a:pt x="301" y="2058"/>
                    <a:pt x="301" y="2058"/>
                    <a:pt x="301" y="2058"/>
                  </a:cubicBezTo>
                  <a:cubicBezTo>
                    <a:pt x="300" y="2059"/>
                    <a:pt x="299" y="2059"/>
                    <a:pt x="299" y="2059"/>
                  </a:cubicBezTo>
                  <a:cubicBezTo>
                    <a:pt x="299" y="2059"/>
                    <a:pt x="313" y="2076"/>
                    <a:pt x="328" y="2086"/>
                  </a:cubicBezTo>
                  <a:cubicBezTo>
                    <a:pt x="329" y="2107"/>
                    <a:pt x="330" y="2128"/>
                    <a:pt x="331" y="2147"/>
                  </a:cubicBezTo>
                  <a:cubicBezTo>
                    <a:pt x="332" y="2154"/>
                    <a:pt x="333" y="2161"/>
                    <a:pt x="333" y="2167"/>
                  </a:cubicBezTo>
                  <a:cubicBezTo>
                    <a:pt x="326" y="2160"/>
                    <a:pt x="315" y="2157"/>
                    <a:pt x="304" y="2159"/>
                  </a:cubicBezTo>
                  <a:cubicBezTo>
                    <a:pt x="289" y="2162"/>
                    <a:pt x="274" y="2177"/>
                    <a:pt x="271" y="2180"/>
                  </a:cubicBezTo>
                  <a:lnTo>
                    <a:pt x="262" y="2174"/>
                  </a:lnTo>
                  <a:close/>
                  <a:moveTo>
                    <a:pt x="249" y="2121"/>
                  </a:moveTo>
                  <a:cubicBezTo>
                    <a:pt x="249" y="2121"/>
                    <a:pt x="249" y="2119"/>
                    <a:pt x="250" y="2117"/>
                  </a:cubicBezTo>
                  <a:cubicBezTo>
                    <a:pt x="250" y="2118"/>
                    <a:pt x="250" y="2119"/>
                    <a:pt x="250" y="2120"/>
                  </a:cubicBezTo>
                  <a:cubicBezTo>
                    <a:pt x="249" y="2121"/>
                    <a:pt x="249" y="2121"/>
                    <a:pt x="249" y="2121"/>
                  </a:cubicBezTo>
                  <a:close/>
                  <a:moveTo>
                    <a:pt x="419" y="1687"/>
                  </a:moveTo>
                  <a:cubicBezTo>
                    <a:pt x="419" y="1687"/>
                    <a:pt x="417" y="1679"/>
                    <a:pt x="415" y="1664"/>
                  </a:cubicBezTo>
                  <a:cubicBezTo>
                    <a:pt x="417" y="1669"/>
                    <a:pt x="419" y="1673"/>
                    <a:pt x="421" y="1676"/>
                  </a:cubicBezTo>
                  <a:cubicBezTo>
                    <a:pt x="422" y="1684"/>
                    <a:pt x="423" y="1694"/>
                    <a:pt x="424" y="1703"/>
                  </a:cubicBezTo>
                  <a:cubicBezTo>
                    <a:pt x="424" y="1704"/>
                    <a:pt x="423" y="1705"/>
                    <a:pt x="423" y="1705"/>
                  </a:cubicBezTo>
                  <a:cubicBezTo>
                    <a:pt x="420" y="1694"/>
                    <a:pt x="419" y="1687"/>
                    <a:pt x="419" y="1687"/>
                  </a:cubicBezTo>
                  <a:close/>
                  <a:moveTo>
                    <a:pt x="560" y="572"/>
                  </a:moveTo>
                  <a:cubicBezTo>
                    <a:pt x="561" y="572"/>
                    <a:pt x="562" y="573"/>
                    <a:pt x="562" y="573"/>
                  </a:cubicBezTo>
                  <a:cubicBezTo>
                    <a:pt x="558" y="576"/>
                    <a:pt x="553" y="580"/>
                    <a:pt x="549" y="584"/>
                  </a:cubicBezTo>
                  <a:cubicBezTo>
                    <a:pt x="551" y="582"/>
                    <a:pt x="555" y="577"/>
                    <a:pt x="560" y="572"/>
                  </a:cubicBezTo>
                  <a:close/>
                  <a:moveTo>
                    <a:pt x="2297" y="683"/>
                  </a:moveTo>
                  <a:cubicBezTo>
                    <a:pt x="2297" y="683"/>
                    <a:pt x="2297" y="683"/>
                    <a:pt x="2297" y="683"/>
                  </a:cubicBezTo>
                  <a:cubicBezTo>
                    <a:pt x="2298" y="683"/>
                    <a:pt x="2298" y="686"/>
                    <a:pt x="2298" y="692"/>
                  </a:cubicBezTo>
                  <a:cubicBezTo>
                    <a:pt x="2297" y="710"/>
                    <a:pt x="2296" y="731"/>
                    <a:pt x="2298" y="741"/>
                  </a:cubicBezTo>
                  <a:cubicBezTo>
                    <a:pt x="2298" y="787"/>
                    <a:pt x="2302" y="844"/>
                    <a:pt x="2328" y="851"/>
                  </a:cubicBezTo>
                  <a:cubicBezTo>
                    <a:pt x="2321" y="856"/>
                    <a:pt x="2315" y="861"/>
                    <a:pt x="2311" y="866"/>
                  </a:cubicBezTo>
                  <a:cubicBezTo>
                    <a:pt x="2299" y="847"/>
                    <a:pt x="2286" y="828"/>
                    <a:pt x="2272" y="809"/>
                  </a:cubicBezTo>
                  <a:cubicBezTo>
                    <a:pt x="2272" y="807"/>
                    <a:pt x="2271" y="805"/>
                    <a:pt x="2271" y="804"/>
                  </a:cubicBezTo>
                  <a:cubicBezTo>
                    <a:pt x="2270" y="801"/>
                    <a:pt x="2270" y="798"/>
                    <a:pt x="2269" y="796"/>
                  </a:cubicBezTo>
                  <a:cubicBezTo>
                    <a:pt x="2274" y="782"/>
                    <a:pt x="2278" y="766"/>
                    <a:pt x="2282" y="750"/>
                  </a:cubicBezTo>
                  <a:cubicBezTo>
                    <a:pt x="2291" y="740"/>
                    <a:pt x="2295" y="707"/>
                    <a:pt x="2297" y="683"/>
                  </a:cubicBezTo>
                  <a:close/>
                  <a:moveTo>
                    <a:pt x="2043" y="2349"/>
                  </a:moveTo>
                  <a:cubicBezTo>
                    <a:pt x="2042" y="2349"/>
                    <a:pt x="2042" y="2347"/>
                    <a:pt x="2042" y="2343"/>
                  </a:cubicBezTo>
                  <a:cubicBezTo>
                    <a:pt x="2043" y="2332"/>
                    <a:pt x="2044" y="2320"/>
                    <a:pt x="2043" y="2313"/>
                  </a:cubicBezTo>
                  <a:cubicBezTo>
                    <a:pt x="2044" y="2313"/>
                    <a:pt x="2046" y="2313"/>
                    <a:pt x="2047" y="2312"/>
                  </a:cubicBezTo>
                  <a:cubicBezTo>
                    <a:pt x="2047" y="2315"/>
                    <a:pt x="2047" y="2317"/>
                    <a:pt x="2047" y="2320"/>
                  </a:cubicBezTo>
                  <a:cubicBezTo>
                    <a:pt x="2045" y="2329"/>
                    <a:pt x="2044" y="2340"/>
                    <a:pt x="2043" y="2349"/>
                  </a:cubicBezTo>
                  <a:cubicBezTo>
                    <a:pt x="2043" y="2349"/>
                    <a:pt x="2043" y="2349"/>
                    <a:pt x="2043" y="2349"/>
                  </a:cubicBezTo>
                  <a:close/>
                  <a:moveTo>
                    <a:pt x="2246" y="743"/>
                  </a:moveTo>
                  <a:cubicBezTo>
                    <a:pt x="2246" y="742"/>
                    <a:pt x="2245" y="740"/>
                    <a:pt x="2244" y="739"/>
                  </a:cubicBezTo>
                  <a:cubicBezTo>
                    <a:pt x="2261" y="711"/>
                    <a:pt x="2273" y="676"/>
                    <a:pt x="2276" y="678"/>
                  </a:cubicBezTo>
                  <a:cubicBezTo>
                    <a:pt x="2279" y="680"/>
                    <a:pt x="2261" y="710"/>
                    <a:pt x="2246" y="743"/>
                  </a:cubicBezTo>
                  <a:close/>
                  <a:moveTo>
                    <a:pt x="2574" y="1029"/>
                  </a:moveTo>
                  <a:cubicBezTo>
                    <a:pt x="2572" y="1042"/>
                    <a:pt x="2570" y="1058"/>
                    <a:pt x="2570" y="1074"/>
                  </a:cubicBezTo>
                  <a:cubicBezTo>
                    <a:pt x="2542" y="1066"/>
                    <a:pt x="2527" y="1087"/>
                    <a:pt x="2513" y="1100"/>
                  </a:cubicBezTo>
                  <a:cubicBezTo>
                    <a:pt x="2509" y="1100"/>
                    <a:pt x="2501" y="1103"/>
                    <a:pt x="2500" y="1101"/>
                  </a:cubicBezTo>
                  <a:cubicBezTo>
                    <a:pt x="2499" y="1100"/>
                    <a:pt x="2509" y="1089"/>
                    <a:pt x="2507" y="1088"/>
                  </a:cubicBezTo>
                  <a:cubicBezTo>
                    <a:pt x="2505" y="1086"/>
                    <a:pt x="2495" y="1096"/>
                    <a:pt x="2493" y="1094"/>
                  </a:cubicBezTo>
                  <a:cubicBezTo>
                    <a:pt x="2492" y="1094"/>
                    <a:pt x="2494" y="1087"/>
                    <a:pt x="2494" y="1083"/>
                  </a:cubicBezTo>
                  <a:cubicBezTo>
                    <a:pt x="2495" y="1083"/>
                    <a:pt x="2495" y="1082"/>
                    <a:pt x="2496" y="1082"/>
                  </a:cubicBezTo>
                  <a:cubicBezTo>
                    <a:pt x="2510" y="1106"/>
                    <a:pt x="2554" y="1044"/>
                    <a:pt x="2576" y="1017"/>
                  </a:cubicBezTo>
                  <a:cubicBezTo>
                    <a:pt x="2576" y="1021"/>
                    <a:pt x="2575" y="1025"/>
                    <a:pt x="2574" y="1029"/>
                  </a:cubicBezTo>
                  <a:close/>
                  <a:moveTo>
                    <a:pt x="1973" y="2323"/>
                  </a:moveTo>
                  <a:cubicBezTo>
                    <a:pt x="1988" y="2340"/>
                    <a:pt x="2006" y="2356"/>
                    <a:pt x="2008" y="2360"/>
                  </a:cubicBezTo>
                  <a:cubicBezTo>
                    <a:pt x="2006" y="2359"/>
                    <a:pt x="2005" y="2358"/>
                    <a:pt x="2003" y="2357"/>
                  </a:cubicBezTo>
                  <a:cubicBezTo>
                    <a:pt x="1996" y="2350"/>
                    <a:pt x="1985" y="2337"/>
                    <a:pt x="1973" y="2326"/>
                  </a:cubicBezTo>
                  <a:cubicBezTo>
                    <a:pt x="1973" y="2325"/>
                    <a:pt x="1973" y="2324"/>
                    <a:pt x="1973" y="2323"/>
                  </a:cubicBezTo>
                  <a:close/>
                  <a:moveTo>
                    <a:pt x="1268" y="2440"/>
                  </a:moveTo>
                  <a:cubicBezTo>
                    <a:pt x="1270" y="2449"/>
                    <a:pt x="1254" y="2407"/>
                    <a:pt x="1230" y="2367"/>
                  </a:cubicBezTo>
                  <a:cubicBezTo>
                    <a:pt x="1239" y="2369"/>
                    <a:pt x="1248" y="2371"/>
                    <a:pt x="1257" y="2373"/>
                  </a:cubicBezTo>
                  <a:cubicBezTo>
                    <a:pt x="1251" y="2391"/>
                    <a:pt x="1265" y="2427"/>
                    <a:pt x="1268" y="2440"/>
                  </a:cubicBezTo>
                  <a:close/>
                  <a:moveTo>
                    <a:pt x="630" y="2205"/>
                  </a:moveTo>
                  <a:cubicBezTo>
                    <a:pt x="629" y="2204"/>
                    <a:pt x="628" y="2204"/>
                    <a:pt x="626" y="2203"/>
                  </a:cubicBezTo>
                  <a:cubicBezTo>
                    <a:pt x="638" y="2206"/>
                    <a:pt x="650" y="2208"/>
                    <a:pt x="661" y="2211"/>
                  </a:cubicBezTo>
                  <a:cubicBezTo>
                    <a:pt x="651" y="2211"/>
                    <a:pt x="641" y="2210"/>
                    <a:pt x="632" y="2209"/>
                  </a:cubicBezTo>
                  <a:cubicBezTo>
                    <a:pt x="631" y="2207"/>
                    <a:pt x="631" y="2206"/>
                    <a:pt x="630" y="2205"/>
                  </a:cubicBezTo>
                  <a:close/>
                  <a:moveTo>
                    <a:pt x="470" y="1445"/>
                  </a:moveTo>
                  <a:cubicBezTo>
                    <a:pt x="465" y="1431"/>
                    <a:pt x="459" y="1416"/>
                    <a:pt x="454" y="1403"/>
                  </a:cubicBezTo>
                  <a:cubicBezTo>
                    <a:pt x="458" y="1406"/>
                    <a:pt x="464" y="1410"/>
                    <a:pt x="469" y="1413"/>
                  </a:cubicBezTo>
                  <a:cubicBezTo>
                    <a:pt x="469" y="1423"/>
                    <a:pt x="469" y="1434"/>
                    <a:pt x="470" y="1445"/>
                  </a:cubicBezTo>
                  <a:close/>
                  <a:moveTo>
                    <a:pt x="1945" y="419"/>
                  </a:moveTo>
                  <a:cubicBezTo>
                    <a:pt x="1946" y="419"/>
                    <a:pt x="1947" y="420"/>
                    <a:pt x="1947" y="421"/>
                  </a:cubicBezTo>
                  <a:cubicBezTo>
                    <a:pt x="1945" y="422"/>
                    <a:pt x="1943" y="422"/>
                    <a:pt x="1941" y="423"/>
                  </a:cubicBezTo>
                  <a:cubicBezTo>
                    <a:pt x="1943" y="422"/>
                    <a:pt x="1944" y="421"/>
                    <a:pt x="1945" y="419"/>
                  </a:cubicBezTo>
                  <a:close/>
                  <a:moveTo>
                    <a:pt x="2133" y="561"/>
                  </a:moveTo>
                  <a:cubicBezTo>
                    <a:pt x="2127" y="554"/>
                    <a:pt x="2127" y="554"/>
                    <a:pt x="2127" y="554"/>
                  </a:cubicBezTo>
                  <a:cubicBezTo>
                    <a:pt x="2129" y="550"/>
                    <a:pt x="2131" y="538"/>
                    <a:pt x="2132" y="527"/>
                  </a:cubicBezTo>
                  <a:cubicBezTo>
                    <a:pt x="2133" y="534"/>
                    <a:pt x="2132" y="547"/>
                    <a:pt x="2133" y="561"/>
                  </a:cubicBezTo>
                  <a:close/>
                  <a:moveTo>
                    <a:pt x="2177" y="2260"/>
                  </a:moveTo>
                  <a:cubicBezTo>
                    <a:pt x="2180" y="2258"/>
                    <a:pt x="2185" y="2258"/>
                    <a:pt x="2191" y="2259"/>
                  </a:cubicBezTo>
                  <a:cubicBezTo>
                    <a:pt x="2189" y="2260"/>
                    <a:pt x="2186" y="2262"/>
                    <a:pt x="2184" y="2263"/>
                  </a:cubicBezTo>
                  <a:cubicBezTo>
                    <a:pt x="2178" y="2262"/>
                    <a:pt x="2175" y="2261"/>
                    <a:pt x="2177" y="2260"/>
                  </a:cubicBezTo>
                  <a:close/>
                  <a:moveTo>
                    <a:pt x="2212" y="2267"/>
                  </a:moveTo>
                  <a:cubicBezTo>
                    <a:pt x="2215" y="2265"/>
                    <a:pt x="2218" y="2262"/>
                    <a:pt x="2220" y="2259"/>
                  </a:cubicBezTo>
                  <a:cubicBezTo>
                    <a:pt x="2219" y="2261"/>
                    <a:pt x="2216" y="2264"/>
                    <a:pt x="2213" y="2267"/>
                  </a:cubicBezTo>
                  <a:cubicBezTo>
                    <a:pt x="2213" y="2267"/>
                    <a:pt x="2212" y="2267"/>
                    <a:pt x="2212" y="2267"/>
                  </a:cubicBezTo>
                  <a:close/>
                  <a:moveTo>
                    <a:pt x="2203" y="2211"/>
                  </a:moveTo>
                  <a:cubicBezTo>
                    <a:pt x="2202" y="2210"/>
                    <a:pt x="2202" y="2210"/>
                    <a:pt x="2201" y="2209"/>
                  </a:cubicBezTo>
                  <a:cubicBezTo>
                    <a:pt x="2201" y="2208"/>
                    <a:pt x="2201" y="2207"/>
                    <a:pt x="2201" y="2206"/>
                  </a:cubicBezTo>
                  <a:cubicBezTo>
                    <a:pt x="2205" y="2210"/>
                    <a:pt x="2207" y="2213"/>
                    <a:pt x="2208" y="2215"/>
                  </a:cubicBezTo>
                  <a:cubicBezTo>
                    <a:pt x="2207" y="2213"/>
                    <a:pt x="2205" y="2212"/>
                    <a:pt x="2203" y="2211"/>
                  </a:cubicBezTo>
                  <a:close/>
                  <a:moveTo>
                    <a:pt x="1982" y="2362"/>
                  </a:moveTo>
                  <a:cubicBezTo>
                    <a:pt x="1984" y="2363"/>
                    <a:pt x="1986" y="2365"/>
                    <a:pt x="1989" y="2366"/>
                  </a:cubicBezTo>
                  <a:cubicBezTo>
                    <a:pt x="1983" y="2365"/>
                    <a:pt x="1976" y="2363"/>
                    <a:pt x="1968" y="2361"/>
                  </a:cubicBezTo>
                  <a:cubicBezTo>
                    <a:pt x="1968" y="2360"/>
                    <a:pt x="1969" y="2359"/>
                    <a:pt x="1969" y="2358"/>
                  </a:cubicBezTo>
                  <a:cubicBezTo>
                    <a:pt x="1973" y="2360"/>
                    <a:pt x="1978" y="2361"/>
                    <a:pt x="1982" y="2362"/>
                  </a:cubicBezTo>
                  <a:close/>
                  <a:moveTo>
                    <a:pt x="1378" y="2466"/>
                  </a:moveTo>
                  <a:cubicBezTo>
                    <a:pt x="1378" y="2466"/>
                    <a:pt x="1378" y="2466"/>
                    <a:pt x="1378" y="2466"/>
                  </a:cubicBezTo>
                  <a:cubicBezTo>
                    <a:pt x="1378" y="2466"/>
                    <a:pt x="1378" y="2466"/>
                    <a:pt x="1378" y="2466"/>
                  </a:cubicBezTo>
                  <a:cubicBezTo>
                    <a:pt x="1378" y="2466"/>
                    <a:pt x="1378" y="2466"/>
                    <a:pt x="1378" y="2466"/>
                  </a:cubicBezTo>
                  <a:close/>
                  <a:moveTo>
                    <a:pt x="1193" y="2386"/>
                  </a:moveTo>
                  <a:cubicBezTo>
                    <a:pt x="1189" y="2404"/>
                    <a:pt x="1164" y="2368"/>
                    <a:pt x="1141" y="2341"/>
                  </a:cubicBezTo>
                  <a:cubicBezTo>
                    <a:pt x="1149" y="2344"/>
                    <a:pt x="1158" y="2347"/>
                    <a:pt x="1167" y="2350"/>
                  </a:cubicBezTo>
                  <a:cubicBezTo>
                    <a:pt x="1179" y="2368"/>
                    <a:pt x="1193" y="2386"/>
                    <a:pt x="1193" y="2386"/>
                  </a:cubicBezTo>
                  <a:close/>
                  <a:moveTo>
                    <a:pt x="639" y="631"/>
                  </a:moveTo>
                  <a:cubicBezTo>
                    <a:pt x="639" y="632"/>
                    <a:pt x="639" y="633"/>
                    <a:pt x="639" y="634"/>
                  </a:cubicBezTo>
                  <a:cubicBezTo>
                    <a:pt x="638" y="633"/>
                    <a:pt x="637" y="633"/>
                    <a:pt x="635" y="634"/>
                  </a:cubicBezTo>
                  <a:cubicBezTo>
                    <a:pt x="634" y="634"/>
                    <a:pt x="633" y="642"/>
                    <a:pt x="631" y="652"/>
                  </a:cubicBezTo>
                  <a:cubicBezTo>
                    <a:pt x="630" y="651"/>
                    <a:pt x="630" y="650"/>
                    <a:pt x="629" y="649"/>
                  </a:cubicBezTo>
                  <a:cubicBezTo>
                    <a:pt x="629" y="648"/>
                    <a:pt x="629" y="646"/>
                    <a:pt x="629" y="644"/>
                  </a:cubicBezTo>
                  <a:cubicBezTo>
                    <a:pt x="631" y="642"/>
                    <a:pt x="633" y="637"/>
                    <a:pt x="634" y="632"/>
                  </a:cubicBezTo>
                  <a:cubicBezTo>
                    <a:pt x="636" y="632"/>
                    <a:pt x="637" y="631"/>
                    <a:pt x="639" y="631"/>
                  </a:cubicBezTo>
                  <a:close/>
                  <a:moveTo>
                    <a:pt x="665" y="641"/>
                  </a:moveTo>
                  <a:cubicBezTo>
                    <a:pt x="666" y="643"/>
                    <a:pt x="667" y="646"/>
                    <a:pt x="668" y="648"/>
                  </a:cubicBezTo>
                  <a:cubicBezTo>
                    <a:pt x="667" y="649"/>
                    <a:pt x="666" y="650"/>
                    <a:pt x="665" y="651"/>
                  </a:cubicBezTo>
                  <a:cubicBezTo>
                    <a:pt x="664" y="648"/>
                    <a:pt x="663" y="646"/>
                    <a:pt x="663" y="643"/>
                  </a:cubicBezTo>
                  <a:cubicBezTo>
                    <a:pt x="664" y="642"/>
                    <a:pt x="664" y="641"/>
                    <a:pt x="665" y="641"/>
                  </a:cubicBezTo>
                  <a:close/>
                  <a:moveTo>
                    <a:pt x="1924" y="485"/>
                  </a:moveTo>
                  <a:cubicBezTo>
                    <a:pt x="1928" y="504"/>
                    <a:pt x="1954" y="512"/>
                    <a:pt x="1971" y="517"/>
                  </a:cubicBezTo>
                  <a:cubicBezTo>
                    <a:pt x="1973" y="518"/>
                    <a:pt x="1975" y="520"/>
                    <a:pt x="1978" y="521"/>
                  </a:cubicBezTo>
                  <a:cubicBezTo>
                    <a:pt x="1966" y="518"/>
                    <a:pt x="1943" y="512"/>
                    <a:pt x="1927" y="512"/>
                  </a:cubicBezTo>
                  <a:cubicBezTo>
                    <a:pt x="1921" y="509"/>
                    <a:pt x="1915" y="506"/>
                    <a:pt x="1909" y="503"/>
                  </a:cubicBezTo>
                  <a:cubicBezTo>
                    <a:pt x="1914" y="504"/>
                    <a:pt x="1918" y="502"/>
                    <a:pt x="1921" y="496"/>
                  </a:cubicBezTo>
                  <a:cubicBezTo>
                    <a:pt x="1923" y="492"/>
                    <a:pt x="1924" y="489"/>
                    <a:pt x="1924" y="485"/>
                  </a:cubicBezTo>
                  <a:close/>
                  <a:moveTo>
                    <a:pt x="1970" y="440"/>
                  </a:moveTo>
                  <a:cubicBezTo>
                    <a:pt x="1971" y="440"/>
                    <a:pt x="1971" y="440"/>
                    <a:pt x="1971" y="439"/>
                  </a:cubicBezTo>
                  <a:cubicBezTo>
                    <a:pt x="1974" y="441"/>
                    <a:pt x="1976" y="443"/>
                    <a:pt x="1979" y="445"/>
                  </a:cubicBezTo>
                  <a:cubicBezTo>
                    <a:pt x="1979" y="446"/>
                    <a:pt x="1979" y="447"/>
                    <a:pt x="1979" y="448"/>
                  </a:cubicBezTo>
                  <a:cubicBezTo>
                    <a:pt x="1979" y="448"/>
                    <a:pt x="1978" y="449"/>
                    <a:pt x="1977" y="449"/>
                  </a:cubicBezTo>
                  <a:cubicBezTo>
                    <a:pt x="1975" y="446"/>
                    <a:pt x="1973" y="442"/>
                    <a:pt x="1970" y="440"/>
                  </a:cubicBezTo>
                  <a:close/>
                  <a:moveTo>
                    <a:pt x="2416" y="795"/>
                  </a:moveTo>
                  <a:cubicBezTo>
                    <a:pt x="2417" y="799"/>
                    <a:pt x="2419" y="806"/>
                    <a:pt x="2417" y="807"/>
                  </a:cubicBezTo>
                  <a:cubicBezTo>
                    <a:pt x="2416" y="808"/>
                    <a:pt x="2405" y="799"/>
                    <a:pt x="2404" y="800"/>
                  </a:cubicBezTo>
                  <a:cubicBezTo>
                    <a:pt x="2402" y="802"/>
                    <a:pt x="2412" y="812"/>
                    <a:pt x="2410" y="814"/>
                  </a:cubicBezTo>
                  <a:cubicBezTo>
                    <a:pt x="2410" y="815"/>
                    <a:pt x="2408" y="814"/>
                    <a:pt x="2405" y="814"/>
                  </a:cubicBezTo>
                  <a:cubicBezTo>
                    <a:pt x="2405" y="813"/>
                    <a:pt x="2404" y="811"/>
                    <a:pt x="2404" y="810"/>
                  </a:cubicBezTo>
                  <a:cubicBezTo>
                    <a:pt x="2401" y="804"/>
                    <a:pt x="2402" y="797"/>
                    <a:pt x="2402" y="791"/>
                  </a:cubicBezTo>
                  <a:cubicBezTo>
                    <a:pt x="2406" y="794"/>
                    <a:pt x="2411" y="795"/>
                    <a:pt x="2416" y="795"/>
                  </a:cubicBezTo>
                  <a:close/>
                  <a:moveTo>
                    <a:pt x="2463" y="1360"/>
                  </a:moveTo>
                  <a:cubicBezTo>
                    <a:pt x="2466" y="1371"/>
                    <a:pt x="2470" y="1384"/>
                    <a:pt x="2475" y="1398"/>
                  </a:cubicBezTo>
                  <a:cubicBezTo>
                    <a:pt x="2472" y="1397"/>
                    <a:pt x="2468" y="1396"/>
                    <a:pt x="2464" y="1395"/>
                  </a:cubicBezTo>
                  <a:cubicBezTo>
                    <a:pt x="2464" y="1383"/>
                    <a:pt x="2464" y="1372"/>
                    <a:pt x="2463" y="1360"/>
                  </a:cubicBezTo>
                  <a:close/>
                  <a:moveTo>
                    <a:pt x="2368" y="1984"/>
                  </a:moveTo>
                  <a:cubicBezTo>
                    <a:pt x="2370" y="1987"/>
                    <a:pt x="2371" y="1989"/>
                    <a:pt x="2373" y="1990"/>
                  </a:cubicBezTo>
                  <a:cubicBezTo>
                    <a:pt x="2375" y="2005"/>
                    <a:pt x="2380" y="2025"/>
                    <a:pt x="2385" y="2043"/>
                  </a:cubicBezTo>
                  <a:cubicBezTo>
                    <a:pt x="2384" y="2043"/>
                    <a:pt x="2383" y="2043"/>
                    <a:pt x="2381" y="2043"/>
                  </a:cubicBezTo>
                  <a:cubicBezTo>
                    <a:pt x="2372" y="2012"/>
                    <a:pt x="2360" y="1976"/>
                    <a:pt x="2352" y="1983"/>
                  </a:cubicBezTo>
                  <a:cubicBezTo>
                    <a:pt x="2343" y="1992"/>
                    <a:pt x="2352" y="2020"/>
                    <a:pt x="2361" y="2042"/>
                  </a:cubicBezTo>
                  <a:cubicBezTo>
                    <a:pt x="2361" y="2042"/>
                    <a:pt x="2361" y="2042"/>
                    <a:pt x="2361" y="2042"/>
                  </a:cubicBezTo>
                  <a:cubicBezTo>
                    <a:pt x="2361" y="2041"/>
                    <a:pt x="2360" y="2041"/>
                    <a:pt x="2359" y="2040"/>
                  </a:cubicBezTo>
                  <a:cubicBezTo>
                    <a:pt x="2350" y="2019"/>
                    <a:pt x="2336" y="1998"/>
                    <a:pt x="2321" y="2008"/>
                  </a:cubicBezTo>
                  <a:cubicBezTo>
                    <a:pt x="2317" y="2011"/>
                    <a:pt x="2316" y="2015"/>
                    <a:pt x="2317" y="2021"/>
                  </a:cubicBezTo>
                  <a:cubicBezTo>
                    <a:pt x="2309" y="2026"/>
                    <a:pt x="2302" y="2037"/>
                    <a:pt x="2296" y="2049"/>
                  </a:cubicBezTo>
                  <a:cubicBezTo>
                    <a:pt x="2297" y="2045"/>
                    <a:pt x="2299" y="2042"/>
                    <a:pt x="2300" y="2038"/>
                  </a:cubicBezTo>
                  <a:cubicBezTo>
                    <a:pt x="2305" y="2025"/>
                    <a:pt x="2310" y="2012"/>
                    <a:pt x="2311" y="2002"/>
                  </a:cubicBezTo>
                  <a:cubicBezTo>
                    <a:pt x="2314" y="1989"/>
                    <a:pt x="2318" y="1975"/>
                    <a:pt x="2322" y="1961"/>
                  </a:cubicBezTo>
                  <a:cubicBezTo>
                    <a:pt x="2324" y="1955"/>
                    <a:pt x="2325" y="1949"/>
                    <a:pt x="2327" y="1943"/>
                  </a:cubicBezTo>
                  <a:cubicBezTo>
                    <a:pt x="2331" y="1940"/>
                    <a:pt x="2331" y="1940"/>
                    <a:pt x="2331" y="1940"/>
                  </a:cubicBezTo>
                  <a:cubicBezTo>
                    <a:pt x="2331" y="1941"/>
                    <a:pt x="2332" y="1943"/>
                    <a:pt x="2333" y="1944"/>
                  </a:cubicBezTo>
                  <a:cubicBezTo>
                    <a:pt x="2341" y="1957"/>
                    <a:pt x="2362" y="1940"/>
                    <a:pt x="2383" y="1921"/>
                  </a:cubicBezTo>
                  <a:cubicBezTo>
                    <a:pt x="2386" y="1920"/>
                    <a:pt x="2389" y="1918"/>
                    <a:pt x="2392" y="1917"/>
                  </a:cubicBezTo>
                  <a:cubicBezTo>
                    <a:pt x="2373" y="1937"/>
                    <a:pt x="2355" y="1950"/>
                    <a:pt x="2368" y="1984"/>
                  </a:cubicBezTo>
                  <a:close/>
                  <a:moveTo>
                    <a:pt x="2439" y="1722"/>
                  </a:moveTo>
                  <a:cubicBezTo>
                    <a:pt x="2439" y="1721"/>
                    <a:pt x="2440" y="1720"/>
                    <a:pt x="2441" y="1720"/>
                  </a:cubicBezTo>
                  <a:cubicBezTo>
                    <a:pt x="2441" y="1720"/>
                    <a:pt x="2441" y="1721"/>
                    <a:pt x="2441" y="1721"/>
                  </a:cubicBezTo>
                  <a:cubicBezTo>
                    <a:pt x="2441" y="1721"/>
                    <a:pt x="2440" y="1721"/>
                    <a:pt x="2439" y="1722"/>
                  </a:cubicBezTo>
                  <a:close/>
                  <a:moveTo>
                    <a:pt x="2222" y="2049"/>
                  </a:moveTo>
                  <a:cubicBezTo>
                    <a:pt x="2223" y="2051"/>
                    <a:pt x="2225" y="2054"/>
                    <a:pt x="2226" y="2056"/>
                  </a:cubicBezTo>
                  <a:cubicBezTo>
                    <a:pt x="2225" y="2056"/>
                    <a:pt x="2225" y="2056"/>
                    <a:pt x="2224" y="2056"/>
                  </a:cubicBezTo>
                  <a:cubicBezTo>
                    <a:pt x="2223" y="2054"/>
                    <a:pt x="2222" y="2052"/>
                    <a:pt x="2222" y="2050"/>
                  </a:cubicBezTo>
                  <a:cubicBezTo>
                    <a:pt x="2222" y="2050"/>
                    <a:pt x="2222" y="2049"/>
                    <a:pt x="2222" y="2049"/>
                  </a:cubicBezTo>
                  <a:close/>
                  <a:moveTo>
                    <a:pt x="2208" y="2112"/>
                  </a:moveTo>
                  <a:cubicBezTo>
                    <a:pt x="2208" y="2112"/>
                    <a:pt x="2209" y="2112"/>
                    <a:pt x="2210" y="2112"/>
                  </a:cubicBezTo>
                  <a:cubicBezTo>
                    <a:pt x="2210" y="2113"/>
                    <a:pt x="2210" y="2113"/>
                    <a:pt x="2210" y="2113"/>
                  </a:cubicBezTo>
                  <a:cubicBezTo>
                    <a:pt x="2206" y="2113"/>
                    <a:pt x="2203" y="2114"/>
                    <a:pt x="2199" y="2114"/>
                  </a:cubicBezTo>
                  <a:cubicBezTo>
                    <a:pt x="2198" y="2114"/>
                    <a:pt x="2198" y="2113"/>
                    <a:pt x="2198" y="2113"/>
                  </a:cubicBezTo>
                  <a:cubicBezTo>
                    <a:pt x="2202" y="2113"/>
                    <a:pt x="2205" y="2112"/>
                    <a:pt x="2208" y="2112"/>
                  </a:cubicBezTo>
                  <a:close/>
                  <a:moveTo>
                    <a:pt x="2355" y="2113"/>
                  </a:moveTo>
                  <a:cubicBezTo>
                    <a:pt x="2356" y="2113"/>
                    <a:pt x="2356" y="2113"/>
                    <a:pt x="2357" y="2113"/>
                  </a:cubicBezTo>
                  <a:cubicBezTo>
                    <a:pt x="2356" y="2113"/>
                    <a:pt x="2356" y="2113"/>
                    <a:pt x="2355" y="2113"/>
                  </a:cubicBezTo>
                  <a:cubicBezTo>
                    <a:pt x="2355" y="2113"/>
                    <a:pt x="2355" y="2113"/>
                    <a:pt x="2355" y="2113"/>
                  </a:cubicBezTo>
                  <a:close/>
                  <a:moveTo>
                    <a:pt x="2367" y="2087"/>
                  </a:moveTo>
                  <a:cubicBezTo>
                    <a:pt x="2366" y="2087"/>
                    <a:pt x="2366" y="2087"/>
                    <a:pt x="2366" y="2086"/>
                  </a:cubicBezTo>
                  <a:cubicBezTo>
                    <a:pt x="2366" y="2086"/>
                    <a:pt x="2367" y="2085"/>
                    <a:pt x="2367" y="2085"/>
                  </a:cubicBezTo>
                  <a:cubicBezTo>
                    <a:pt x="2370" y="2088"/>
                    <a:pt x="2371" y="2090"/>
                    <a:pt x="2372" y="2091"/>
                  </a:cubicBezTo>
                  <a:cubicBezTo>
                    <a:pt x="2370" y="2090"/>
                    <a:pt x="2369" y="2089"/>
                    <a:pt x="2367" y="2087"/>
                  </a:cubicBezTo>
                  <a:close/>
                  <a:moveTo>
                    <a:pt x="2349" y="2069"/>
                  </a:moveTo>
                  <a:cubicBezTo>
                    <a:pt x="2349" y="2067"/>
                    <a:pt x="2348" y="2066"/>
                    <a:pt x="2348" y="2065"/>
                  </a:cubicBezTo>
                  <a:cubicBezTo>
                    <a:pt x="2349" y="2066"/>
                    <a:pt x="2350" y="2067"/>
                    <a:pt x="2351" y="2068"/>
                  </a:cubicBezTo>
                  <a:cubicBezTo>
                    <a:pt x="2350" y="2068"/>
                    <a:pt x="2350" y="2068"/>
                    <a:pt x="2349" y="2069"/>
                  </a:cubicBezTo>
                  <a:close/>
                  <a:moveTo>
                    <a:pt x="2207" y="2066"/>
                  </a:moveTo>
                  <a:cubicBezTo>
                    <a:pt x="2218" y="2078"/>
                    <a:pt x="2228" y="2088"/>
                    <a:pt x="2230" y="2091"/>
                  </a:cubicBezTo>
                  <a:cubicBezTo>
                    <a:pt x="2228" y="2090"/>
                    <a:pt x="2227" y="2089"/>
                    <a:pt x="2225" y="2087"/>
                  </a:cubicBezTo>
                  <a:cubicBezTo>
                    <a:pt x="2220" y="2083"/>
                    <a:pt x="2214" y="2075"/>
                    <a:pt x="2206" y="2067"/>
                  </a:cubicBezTo>
                  <a:cubicBezTo>
                    <a:pt x="2206" y="2067"/>
                    <a:pt x="2207" y="2067"/>
                    <a:pt x="2207" y="2066"/>
                  </a:cubicBezTo>
                  <a:close/>
                  <a:moveTo>
                    <a:pt x="2204" y="2093"/>
                  </a:moveTo>
                  <a:cubicBezTo>
                    <a:pt x="2206" y="2094"/>
                    <a:pt x="2208" y="2096"/>
                    <a:pt x="2211" y="2097"/>
                  </a:cubicBezTo>
                  <a:cubicBezTo>
                    <a:pt x="2205" y="2096"/>
                    <a:pt x="2196" y="2093"/>
                    <a:pt x="2187" y="2091"/>
                  </a:cubicBezTo>
                  <a:cubicBezTo>
                    <a:pt x="2187" y="2090"/>
                    <a:pt x="2186" y="2090"/>
                    <a:pt x="2186" y="2089"/>
                  </a:cubicBezTo>
                  <a:cubicBezTo>
                    <a:pt x="2186" y="2088"/>
                    <a:pt x="2187" y="2088"/>
                    <a:pt x="2187" y="2088"/>
                  </a:cubicBezTo>
                  <a:cubicBezTo>
                    <a:pt x="2193" y="2090"/>
                    <a:pt x="2199" y="2091"/>
                    <a:pt x="2204" y="2093"/>
                  </a:cubicBezTo>
                  <a:close/>
                  <a:moveTo>
                    <a:pt x="2206" y="2132"/>
                  </a:moveTo>
                  <a:cubicBezTo>
                    <a:pt x="2206" y="2131"/>
                    <a:pt x="2206" y="2131"/>
                    <a:pt x="2206" y="2131"/>
                  </a:cubicBezTo>
                  <a:cubicBezTo>
                    <a:pt x="2208" y="2132"/>
                    <a:pt x="2210" y="2132"/>
                    <a:pt x="2212" y="2131"/>
                  </a:cubicBezTo>
                  <a:cubicBezTo>
                    <a:pt x="2212" y="2133"/>
                    <a:pt x="2213" y="2134"/>
                    <a:pt x="2213" y="2135"/>
                  </a:cubicBezTo>
                  <a:cubicBezTo>
                    <a:pt x="2212" y="2136"/>
                    <a:pt x="2210" y="2137"/>
                    <a:pt x="2208" y="2138"/>
                  </a:cubicBezTo>
                  <a:cubicBezTo>
                    <a:pt x="2208" y="2136"/>
                    <a:pt x="2207" y="2133"/>
                    <a:pt x="2206" y="2132"/>
                  </a:cubicBezTo>
                  <a:close/>
                  <a:moveTo>
                    <a:pt x="2274" y="2174"/>
                  </a:moveTo>
                  <a:cubicBezTo>
                    <a:pt x="2274" y="2174"/>
                    <a:pt x="2274" y="2174"/>
                    <a:pt x="2274" y="2174"/>
                  </a:cubicBezTo>
                  <a:cubicBezTo>
                    <a:pt x="2273" y="2174"/>
                    <a:pt x="2273" y="2174"/>
                    <a:pt x="2272" y="2174"/>
                  </a:cubicBezTo>
                  <a:cubicBezTo>
                    <a:pt x="2272" y="2173"/>
                    <a:pt x="2273" y="2173"/>
                    <a:pt x="2273" y="2172"/>
                  </a:cubicBezTo>
                  <a:cubicBezTo>
                    <a:pt x="2273" y="2173"/>
                    <a:pt x="2274" y="2173"/>
                    <a:pt x="2274" y="2174"/>
                  </a:cubicBezTo>
                  <a:close/>
                  <a:moveTo>
                    <a:pt x="2243" y="2043"/>
                  </a:moveTo>
                  <a:cubicBezTo>
                    <a:pt x="2242" y="2043"/>
                    <a:pt x="2241" y="2043"/>
                    <a:pt x="2240" y="2043"/>
                  </a:cubicBezTo>
                  <a:cubicBezTo>
                    <a:pt x="2239" y="2039"/>
                    <a:pt x="2237" y="2036"/>
                    <a:pt x="2236" y="2032"/>
                  </a:cubicBezTo>
                  <a:cubicBezTo>
                    <a:pt x="2237" y="2031"/>
                    <a:pt x="2238" y="2030"/>
                    <a:pt x="2239" y="2029"/>
                  </a:cubicBezTo>
                  <a:cubicBezTo>
                    <a:pt x="2240" y="2034"/>
                    <a:pt x="2241" y="2038"/>
                    <a:pt x="2243" y="2043"/>
                  </a:cubicBezTo>
                  <a:close/>
                  <a:moveTo>
                    <a:pt x="2201" y="2178"/>
                  </a:moveTo>
                  <a:cubicBezTo>
                    <a:pt x="2201" y="2177"/>
                    <a:pt x="2201" y="2176"/>
                    <a:pt x="2201" y="2174"/>
                  </a:cubicBezTo>
                  <a:cubicBezTo>
                    <a:pt x="2202" y="2176"/>
                    <a:pt x="2203" y="2178"/>
                    <a:pt x="2204" y="2180"/>
                  </a:cubicBezTo>
                  <a:cubicBezTo>
                    <a:pt x="2203" y="2180"/>
                    <a:pt x="2203" y="2180"/>
                    <a:pt x="2202" y="2180"/>
                  </a:cubicBezTo>
                  <a:cubicBezTo>
                    <a:pt x="2202" y="2179"/>
                    <a:pt x="2202" y="2179"/>
                    <a:pt x="2201" y="2178"/>
                  </a:cubicBezTo>
                  <a:close/>
                  <a:moveTo>
                    <a:pt x="2217" y="2163"/>
                  </a:moveTo>
                  <a:cubicBezTo>
                    <a:pt x="2216" y="2161"/>
                    <a:pt x="2215" y="2158"/>
                    <a:pt x="2214" y="2155"/>
                  </a:cubicBezTo>
                  <a:cubicBezTo>
                    <a:pt x="2215" y="2155"/>
                    <a:pt x="2216" y="2154"/>
                    <a:pt x="2217" y="2153"/>
                  </a:cubicBezTo>
                  <a:cubicBezTo>
                    <a:pt x="2218" y="2156"/>
                    <a:pt x="2218" y="2158"/>
                    <a:pt x="2219" y="2161"/>
                  </a:cubicBezTo>
                  <a:cubicBezTo>
                    <a:pt x="2218" y="2161"/>
                    <a:pt x="2217" y="2162"/>
                    <a:pt x="2217" y="2163"/>
                  </a:cubicBezTo>
                  <a:close/>
                  <a:moveTo>
                    <a:pt x="2241" y="2136"/>
                  </a:moveTo>
                  <a:cubicBezTo>
                    <a:pt x="2242" y="2136"/>
                    <a:pt x="2242" y="2136"/>
                    <a:pt x="2242" y="2136"/>
                  </a:cubicBezTo>
                  <a:cubicBezTo>
                    <a:pt x="2242" y="2136"/>
                    <a:pt x="2242" y="2136"/>
                    <a:pt x="2241" y="2136"/>
                  </a:cubicBezTo>
                  <a:cubicBezTo>
                    <a:pt x="2241" y="2136"/>
                    <a:pt x="2241" y="2136"/>
                    <a:pt x="2241" y="2136"/>
                  </a:cubicBezTo>
                  <a:close/>
                  <a:moveTo>
                    <a:pt x="2366" y="2056"/>
                  </a:moveTo>
                  <a:cubicBezTo>
                    <a:pt x="2365" y="2054"/>
                    <a:pt x="2364" y="2052"/>
                    <a:pt x="2363" y="2049"/>
                  </a:cubicBezTo>
                  <a:cubicBezTo>
                    <a:pt x="2363" y="2049"/>
                    <a:pt x="2364" y="2048"/>
                    <a:pt x="2364" y="2047"/>
                  </a:cubicBezTo>
                  <a:cubicBezTo>
                    <a:pt x="2365" y="2050"/>
                    <a:pt x="2366" y="2053"/>
                    <a:pt x="2368" y="2056"/>
                  </a:cubicBezTo>
                  <a:cubicBezTo>
                    <a:pt x="2367" y="2056"/>
                    <a:pt x="2367" y="2056"/>
                    <a:pt x="2366" y="2056"/>
                  </a:cubicBezTo>
                  <a:close/>
                  <a:moveTo>
                    <a:pt x="2330" y="2045"/>
                  </a:moveTo>
                  <a:cubicBezTo>
                    <a:pt x="2329" y="2046"/>
                    <a:pt x="2328" y="2047"/>
                    <a:pt x="2327" y="2048"/>
                  </a:cubicBezTo>
                  <a:cubicBezTo>
                    <a:pt x="2326" y="2047"/>
                    <a:pt x="2325" y="2046"/>
                    <a:pt x="2324" y="2045"/>
                  </a:cubicBezTo>
                  <a:cubicBezTo>
                    <a:pt x="2325" y="2044"/>
                    <a:pt x="2326" y="2042"/>
                    <a:pt x="2327" y="2041"/>
                  </a:cubicBezTo>
                  <a:cubicBezTo>
                    <a:pt x="2328" y="2042"/>
                    <a:pt x="2329" y="2044"/>
                    <a:pt x="2330" y="2045"/>
                  </a:cubicBezTo>
                  <a:close/>
                  <a:moveTo>
                    <a:pt x="2291" y="1992"/>
                  </a:moveTo>
                  <a:cubicBezTo>
                    <a:pt x="2284" y="2000"/>
                    <a:pt x="2279" y="2018"/>
                    <a:pt x="2275" y="2035"/>
                  </a:cubicBezTo>
                  <a:cubicBezTo>
                    <a:pt x="2269" y="2042"/>
                    <a:pt x="2267" y="2064"/>
                    <a:pt x="2265" y="2080"/>
                  </a:cubicBezTo>
                  <a:cubicBezTo>
                    <a:pt x="2265" y="2080"/>
                    <a:pt x="2265" y="2080"/>
                    <a:pt x="2265" y="2080"/>
                  </a:cubicBezTo>
                  <a:cubicBezTo>
                    <a:pt x="2264" y="2080"/>
                    <a:pt x="2264" y="2077"/>
                    <a:pt x="2264" y="2073"/>
                  </a:cubicBezTo>
                  <a:cubicBezTo>
                    <a:pt x="2265" y="2062"/>
                    <a:pt x="2266" y="2048"/>
                    <a:pt x="2264" y="2041"/>
                  </a:cubicBezTo>
                  <a:cubicBezTo>
                    <a:pt x="2264" y="2028"/>
                    <a:pt x="2264" y="2013"/>
                    <a:pt x="2262" y="2000"/>
                  </a:cubicBezTo>
                  <a:cubicBezTo>
                    <a:pt x="2277" y="1980"/>
                    <a:pt x="2292" y="1959"/>
                    <a:pt x="2306" y="1937"/>
                  </a:cubicBezTo>
                  <a:cubicBezTo>
                    <a:pt x="2301" y="1955"/>
                    <a:pt x="2297" y="1973"/>
                    <a:pt x="2291" y="1992"/>
                  </a:cubicBezTo>
                  <a:close/>
                  <a:moveTo>
                    <a:pt x="2468" y="1492"/>
                  </a:moveTo>
                  <a:cubicBezTo>
                    <a:pt x="2466" y="1490"/>
                    <a:pt x="2463" y="1488"/>
                    <a:pt x="2460" y="1486"/>
                  </a:cubicBezTo>
                  <a:cubicBezTo>
                    <a:pt x="2461" y="1483"/>
                    <a:pt x="2461" y="1479"/>
                    <a:pt x="2461" y="1475"/>
                  </a:cubicBezTo>
                  <a:cubicBezTo>
                    <a:pt x="2464" y="1481"/>
                    <a:pt x="2466" y="1486"/>
                    <a:pt x="2468" y="1492"/>
                  </a:cubicBezTo>
                  <a:close/>
                  <a:moveTo>
                    <a:pt x="2437" y="1128"/>
                  </a:moveTo>
                  <a:cubicBezTo>
                    <a:pt x="2434" y="1128"/>
                    <a:pt x="2430" y="1128"/>
                    <a:pt x="2427" y="1128"/>
                  </a:cubicBezTo>
                  <a:cubicBezTo>
                    <a:pt x="2426" y="1124"/>
                    <a:pt x="2425" y="1120"/>
                    <a:pt x="2424" y="1116"/>
                  </a:cubicBezTo>
                  <a:cubicBezTo>
                    <a:pt x="2430" y="1115"/>
                    <a:pt x="2435" y="1115"/>
                    <a:pt x="2439" y="1116"/>
                  </a:cubicBezTo>
                  <a:cubicBezTo>
                    <a:pt x="2439" y="1116"/>
                    <a:pt x="2439" y="1116"/>
                    <a:pt x="2439" y="1116"/>
                  </a:cubicBezTo>
                  <a:cubicBezTo>
                    <a:pt x="2439" y="1117"/>
                    <a:pt x="2442" y="1117"/>
                    <a:pt x="2446" y="1118"/>
                  </a:cubicBezTo>
                  <a:cubicBezTo>
                    <a:pt x="2446" y="1118"/>
                    <a:pt x="2446" y="1118"/>
                    <a:pt x="2447" y="1119"/>
                  </a:cubicBezTo>
                  <a:cubicBezTo>
                    <a:pt x="2448" y="1120"/>
                    <a:pt x="2450" y="1121"/>
                    <a:pt x="2452" y="1123"/>
                  </a:cubicBezTo>
                  <a:cubicBezTo>
                    <a:pt x="2450" y="1123"/>
                    <a:pt x="2449" y="1124"/>
                    <a:pt x="2447" y="1125"/>
                  </a:cubicBezTo>
                  <a:cubicBezTo>
                    <a:pt x="2444" y="1126"/>
                    <a:pt x="2441" y="1127"/>
                    <a:pt x="2437" y="1128"/>
                  </a:cubicBezTo>
                  <a:close/>
                  <a:moveTo>
                    <a:pt x="1278" y="418"/>
                  </a:moveTo>
                  <a:cubicBezTo>
                    <a:pt x="1278" y="418"/>
                    <a:pt x="1279" y="417"/>
                    <a:pt x="1279" y="417"/>
                  </a:cubicBezTo>
                  <a:cubicBezTo>
                    <a:pt x="1279" y="417"/>
                    <a:pt x="1279" y="418"/>
                    <a:pt x="1279" y="418"/>
                  </a:cubicBezTo>
                  <a:cubicBezTo>
                    <a:pt x="1278" y="418"/>
                    <a:pt x="1278" y="418"/>
                    <a:pt x="1277" y="418"/>
                  </a:cubicBezTo>
                  <a:cubicBezTo>
                    <a:pt x="1278" y="418"/>
                    <a:pt x="1278" y="418"/>
                    <a:pt x="1278" y="418"/>
                  </a:cubicBezTo>
                  <a:close/>
                  <a:moveTo>
                    <a:pt x="1562" y="405"/>
                  </a:moveTo>
                  <a:cubicBezTo>
                    <a:pt x="1567" y="383"/>
                    <a:pt x="1512" y="375"/>
                    <a:pt x="1469" y="364"/>
                  </a:cubicBezTo>
                  <a:cubicBezTo>
                    <a:pt x="1493" y="365"/>
                    <a:pt x="1514" y="370"/>
                    <a:pt x="1532" y="368"/>
                  </a:cubicBezTo>
                  <a:cubicBezTo>
                    <a:pt x="1571" y="386"/>
                    <a:pt x="1608" y="388"/>
                    <a:pt x="1637" y="386"/>
                  </a:cubicBezTo>
                  <a:cubicBezTo>
                    <a:pt x="1639" y="399"/>
                    <a:pt x="1654" y="404"/>
                    <a:pt x="1670" y="405"/>
                  </a:cubicBezTo>
                  <a:cubicBezTo>
                    <a:pt x="1667" y="407"/>
                    <a:pt x="1666" y="410"/>
                    <a:pt x="1667" y="413"/>
                  </a:cubicBezTo>
                  <a:cubicBezTo>
                    <a:pt x="1661" y="414"/>
                    <a:pt x="1654" y="415"/>
                    <a:pt x="1648" y="417"/>
                  </a:cubicBezTo>
                  <a:cubicBezTo>
                    <a:pt x="1620" y="411"/>
                    <a:pt x="1591" y="407"/>
                    <a:pt x="1562" y="405"/>
                  </a:cubicBezTo>
                  <a:close/>
                  <a:moveTo>
                    <a:pt x="1805" y="348"/>
                  </a:moveTo>
                  <a:cubicBezTo>
                    <a:pt x="1806" y="348"/>
                    <a:pt x="1806" y="348"/>
                    <a:pt x="1806" y="348"/>
                  </a:cubicBezTo>
                  <a:cubicBezTo>
                    <a:pt x="1803" y="351"/>
                    <a:pt x="1800" y="354"/>
                    <a:pt x="1798" y="357"/>
                  </a:cubicBezTo>
                  <a:cubicBezTo>
                    <a:pt x="1799" y="355"/>
                    <a:pt x="1802" y="352"/>
                    <a:pt x="1805" y="348"/>
                  </a:cubicBezTo>
                  <a:close/>
                  <a:moveTo>
                    <a:pt x="1719" y="381"/>
                  </a:moveTo>
                  <a:cubicBezTo>
                    <a:pt x="1708" y="379"/>
                    <a:pt x="1695" y="376"/>
                    <a:pt x="1685" y="376"/>
                  </a:cubicBezTo>
                  <a:cubicBezTo>
                    <a:pt x="1685" y="376"/>
                    <a:pt x="1684" y="376"/>
                    <a:pt x="1684" y="375"/>
                  </a:cubicBezTo>
                  <a:cubicBezTo>
                    <a:pt x="1689" y="374"/>
                    <a:pt x="1693" y="372"/>
                    <a:pt x="1696" y="371"/>
                  </a:cubicBezTo>
                  <a:cubicBezTo>
                    <a:pt x="1704" y="375"/>
                    <a:pt x="1712" y="378"/>
                    <a:pt x="1719" y="381"/>
                  </a:cubicBezTo>
                  <a:close/>
                  <a:moveTo>
                    <a:pt x="1742" y="437"/>
                  </a:moveTo>
                  <a:cubicBezTo>
                    <a:pt x="1742" y="437"/>
                    <a:pt x="1742" y="438"/>
                    <a:pt x="1742" y="439"/>
                  </a:cubicBezTo>
                  <a:cubicBezTo>
                    <a:pt x="1741" y="438"/>
                    <a:pt x="1741" y="438"/>
                    <a:pt x="1740" y="438"/>
                  </a:cubicBezTo>
                  <a:cubicBezTo>
                    <a:pt x="1741" y="437"/>
                    <a:pt x="1741" y="436"/>
                    <a:pt x="1742" y="437"/>
                  </a:cubicBezTo>
                  <a:close/>
                  <a:moveTo>
                    <a:pt x="1762" y="441"/>
                  </a:moveTo>
                  <a:cubicBezTo>
                    <a:pt x="1763" y="441"/>
                    <a:pt x="1763" y="441"/>
                    <a:pt x="1763" y="441"/>
                  </a:cubicBezTo>
                  <a:cubicBezTo>
                    <a:pt x="1763" y="441"/>
                    <a:pt x="1764" y="443"/>
                    <a:pt x="1764" y="445"/>
                  </a:cubicBezTo>
                  <a:cubicBezTo>
                    <a:pt x="1763" y="445"/>
                    <a:pt x="1763" y="445"/>
                    <a:pt x="1762" y="445"/>
                  </a:cubicBezTo>
                  <a:cubicBezTo>
                    <a:pt x="1762" y="443"/>
                    <a:pt x="1762" y="442"/>
                    <a:pt x="1762" y="441"/>
                  </a:cubicBezTo>
                  <a:close/>
                  <a:moveTo>
                    <a:pt x="2029" y="573"/>
                  </a:moveTo>
                  <a:cubicBezTo>
                    <a:pt x="2028" y="571"/>
                    <a:pt x="2028" y="570"/>
                    <a:pt x="2028" y="568"/>
                  </a:cubicBezTo>
                  <a:cubicBezTo>
                    <a:pt x="2029" y="570"/>
                    <a:pt x="2029" y="572"/>
                    <a:pt x="2030" y="574"/>
                  </a:cubicBezTo>
                  <a:cubicBezTo>
                    <a:pt x="2029" y="574"/>
                    <a:pt x="2029" y="574"/>
                    <a:pt x="2029" y="573"/>
                  </a:cubicBezTo>
                  <a:close/>
                  <a:moveTo>
                    <a:pt x="2032" y="504"/>
                  </a:moveTo>
                  <a:cubicBezTo>
                    <a:pt x="2032" y="504"/>
                    <a:pt x="2032" y="504"/>
                    <a:pt x="2032" y="504"/>
                  </a:cubicBezTo>
                  <a:cubicBezTo>
                    <a:pt x="2031" y="504"/>
                    <a:pt x="2031" y="501"/>
                    <a:pt x="2031" y="498"/>
                  </a:cubicBezTo>
                  <a:cubicBezTo>
                    <a:pt x="2031" y="497"/>
                    <a:pt x="2031" y="497"/>
                    <a:pt x="2031" y="496"/>
                  </a:cubicBezTo>
                  <a:cubicBezTo>
                    <a:pt x="2032" y="497"/>
                    <a:pt x="2032" y="497"/>
                    <a:pt x="2033" y="497"/>
                  </a:cubicBezTo>
                  <a:cubicBezTo>
                    <a:pt x="2033" y="499"/>
                    <a:pt x="2033" y="502"/>
                    <a:pt x="2032" y="504"/>
                  </a:cubicBezTo>
                  <a:close/>
                  <a:moveTo>
                    <a:pt x="2009" y="560"/>
                  </a:moveTo>
                  <a:cubicBezTo>
                    <a:pt x="2009" y="560"/>
                    <a:pt x="2009" y="560"/>
                    <a:pt x="2009" y="560"/>
                  </a:cubicBezTo>
                  <a:cubicBezTo>
                    <a:pt x="2009" y="560"/>
                    <a:pt x="2009" y="560"/>
                    <a:pt x="2009" y="560"/>
                  </a:cubicBezTo>
                  <a:cubicBezTo>
                    <a:pt x="2009" y="560"/>
                    <a:pt x="2009" y="560"/>
                    <a:pt x="2009" y="560"/>
                  </a:cubicBezTo>
                  <a:close/>
                  <a:moveTo>
                    <a:pt x="2111" y="532"/>
                  </a:moveTo>
                  <a:cubicBezTo>
                    <a:pt x="2109" y="531"/>
                    <a:pt x="2109" y="531"/>
                    <a:pt x="2109" y="531"/>
                  </a:cubicBezTo>
                  <a:cubicBezTo>
                    <a:pt x="2114" y="528"/>
                    <a:pt x="2118" y="524"/>
                    <a:pt x="2122" y="520"/>
                  </a:cubicBezTo>
                  <a:cubicBezTo>
                    <a:pt x="2120" y="522"/>
                    <a:pt x="2116" y="527"/>
                    <a:pt x="2111" y="532"/>
                  </a:cubicBezTo>
                  <a:close/>
                  <a:moveTo>
                    <a:pt x="1972" y="538"/>
                  </a:moveTo>
                  <a:cubicBezTo>
                    <a:pt x="1972" y="537"/>
                    <a:pt x="1971" y="537"/>
                    <a:pt x="1971" y="537"/>
                  </a:cubicBezTo>
                  <a:cubicBezTo>
                    <a:pt x="1972" y="537"/>
                    <a:pt x="1973" y="536"/>
                    <a:pt x="1975" y="536"/>
                  </a:cubicBezTo>
                  <a:cubicBezTo>
                    <a:pt x="1977" y="537"/>
                    <a:pt x="1979" y="537"/>
                    <a:pt x="1982" y="537"/>
                  </a:cubicBezTo>
                  <a:cubicBezTo>
                    <a:pt x="1979" y="537"/>
                    <a:pt x="1976" y="537"/>
                    <a:pt x="1972" y="538"/>
                  </a:cubicBezTo>
                  <a:close/>
                  <a:moveTo>
                    <a:pt x="1843" y="360"/>
                  </a:moveTo>
                  <a:cubicBezTo>
                    <a:pt x="1844" y="361"/>
                    <a:pt x="1845" y="361"/>
                    <a:pt x="1845" y="361"/>
                  </a:cubicBezTo>
                  <a:cubicBezTo>
                    <a:pt x="1846" y="362"/>
                    <a:pt x="1846" y="363"/>
                    <a:pt x="1847" y="363"/>
                  </a:cubicBezTo>
                  <a:cubicBezTo>
                    <a:pt x="1846" y="363"/>
                    <a:pt x="1845" y="363"/>
                    <a:pt x="1844" y="363"/>
                  </a:cubicBezTo>
                  <a:cubicBezTo>
                    <a:pt x="1844" y="362"/>
                    <a:pt x="1843" y="361"/>
                    <a:pt x="1843" y="360"/>
                  </a:cubicBezTo>
                  <a:close/>
                  <a:moveTo>
                    <a:pt x="1849" y="363"/>
                  </a:moveTo>
                  <a:cubicBezTo>
                    <a:pt x="1849" y="363"/>
                    <a:pt x="1850" y="363"/>
                    <a:pt x="1851" y="363"/>
                  </a:cubicBezTo>
                  <a:cubicBezTo>
                    <a:pt x="1850" y="363"/>
                    <a:pt x="1849" y="363"/>
                    <a:pt x="1849" y="363"/>
                  </a:cubicBezTo>
                  <a:cubicBezTo>
                    <a:pt x="1849" y="363"/>
                    <a:pt x="1849" y="363"/>
                    <a:pt x="1849" y="363"/>
                  </a:cubicBezTo>
                  <a:close/>
                  <a:moveTo>
                    <a:pt x="1700" y="331"/>
                  </a:moveTo>
                  <a:cubicBezTo>
                    <a:pt x="1704" y="343"/>
                    <a:pt x="1713" y="354"/>
                    <a:pt x="1727" y="362"/>
                  </a:cubicBezTo>
                  <a:cubicBezTo>
                    <a:pt x="1726" y="362"/>
                    <a:pt x="1725" y="362"/>
                    <a:pt x="1725" y="361"/>
                  </a:cubicBezTo>
                  <a:cubicBezTo>
                    <a:pt x="1718" y="356"/>
                    <a:pt x="1711" y="352"/>
                    <a:pt x="1706" y="352"/>
                  </a:cubicBezTo>
                  <a:cubicBezTo>
                    <a:pt x="1692" y="344"/>
                    <a:pt x="1676" y="335"/>
                    <a:pt x="1663" y="329"/>
                  </a:cubicBezTo>
                  <a:cubicBezTo>
                    <a:pt x="1660" y="325"/>
                    <a:pt x="1657" y="321"/>
                    <a:pt x="1654" y="317"/>
                  </a:cubicBezTo>
                  <a:cubicBezTo>
                    <a:pt x="1668" y="322"/>
                    <a:pt x="1684" y="327"/>
                    <a:pt x="1700" y="331"/>
                  </a:cubicBezTo>
                  <a:close/>
                  <a:moveTo>
                    <a:pt x="2356" y="2131"/>
                  </a:moveTo>
                  <a:cubicBezTo>
                    <a:pt x="2358" y="2131"/>
                    <a:pt x="2359" y="2131"/>
                    <a:pt x="2361" y="2130"/>
                  </a:cubicBezTo>
                  <a:cubicBezTo>
                    <a:pt x="2361" y="2131"/>
                    <a:pt x="2360" y="2132"/>
                    <a:pt x="2360" y="2133"/>
                  </a:cubicBezTo>
                  <a:cubicBezTo>
                    <a:pt x="2359" y="2133"/>
                    <a:pt x="2358" y="2134"/>
                    <a:pt x="2356" y="2135"/>
                  </a:cubicBezTo>
                  <a:cubicBezTo>
                    <a:pt x="2356" y="2134"/>
                    <a:pt x="2356" y="2132"/>
                    <a:pt x="2356" y="2131"/>
                  </a:cubicBezTo>
                  <a:close/>
                  <a:moveTo>
                    <a:pt x="2453" y="1143"/>
                  </a:moveTo>
                  <a:cubicBezTo>
                    <a:pt x="2456" y="1142"/>
                    <a:pt x="2463" y="1136"/>
                    <a:pt x="2465" y="1137"/>
                  </a:cubicBezTo>
                  <a:cubicBezTo>
                    <a:pt x="2466" y="1138"/>
                    <a:pt x="2465" y="1142"/>
                    <a:pt x="2464" y="1146"/>
                  </a:cubicBezTo>
                  <a:cubicBezTo>
                    <a:pt x="2460" y="1152"/>
                    <a:pt x="2455" y="1157"/>
                    <a:pt x="2451" y="1164"/>
                  </a:cubicBezTo>
                  <a:cubicBezTo>
                    <a:pt x="2451" y="1156"/>
                    <a:pt x="2451" y="1149"/>
                    <a:pt x="2453" y="1143"/>
                  </a:cubicBezTo>
                  <a:close/>
                  <a:moveTo>
                    <a:pt x="2405" y="856"/>
                  </a:moveTo>
                  <a:cubicBezTo>
                    <a:pt x="2409" y="854"/>
                    <a:pt x="2416" y="848"/>
                    <a:pt x="2417" y="849"/>
                  </a:cubicBezTo>
                  <a:cubicBezTo>
                    <a:pt x="2418" y="850"/>
                    <a:pt x="2417" y="854"/>
                    <a:pt x="2417" y="858"/>
                  </a:cubicBezTo>
                  <a:cubicBezTo>
                    <a:pt x="2413" y="864"/>
                    <a:pt x="2408" y="869"/>
                    <a:pt x="2403" y="876"/>
                  </a:cubicBezTo>
                  <a:cubicBezTo>
                    <a:pt x="2404" y="869"/>
                    <a:pt x="2404" y="861"/>
                    <a:pt x="2405" y="856"/>
                  </a:cubicBezTo>
                  <a:close/>
                  <a:moveTo>
                    <a:pt x="2472" y="1089"/>
                  </a:moveTo>
                  <a:cubicBezTo>
                    <a:pt x="2469" y="1086"/>
                    <a:pt x="2465" y="1078"/>
                    <a:pt x="2464" y="1079"/>
                  </a:cubicBezTo>
                  <a:cubicBezTo>
                    <a:pt x="2462" y="1080"/>
                    <a:pt x="2466" y="1093"/>
                    <a:pt x="2465" y="1094"/>
                  </a:cubicBezTo>
                  <a:cubicBezTo>
                    <a:pt x="2463" y="1096"/>
                    <a:pt x="2452" y="1086"/>
                    <a:pt x="2451" y="1088"/>
                  </a:cubicBezTo>
                  <a:cubicBezTo>
                    <a:pt x="2449" y="1089"/>
                    <a:pt x="2459" y="1100"/>
                    <a:pt x="2458" y="1101"/>
                  </a:cubicBezTo>
                  <a:cubicBezTo>
                    <a:pt x="2457" y="1102"/>
                    <a:pt x="2455" y="1102"/>
                    <a:pt x="2453" y="1101"/>
                  </a:cubicBezTo>
                  <a:cubicBezTo>
                    <a:pt x="2452" y="1100"/>
                    <a:pt x="2452" y="1099"/>
                    <a:pt x="2451" y="1097"/>
                  </a:cubicBezTo>
                  <a:cubicBezTo>
                    <a:pt x="2447" y="1086"/>
                    <a:pt x="2452" y="1076"/>
                    <a:pt x="2447" y="1063"/>
                  </a:cubicBezTo>
                  <a:cubicBezTo>
                    <a:pt x="2448" y="1061"/>
                    <a:pt x="2449" y="1060"/>
                    <a:pt x="2450" y="1058"/>
                  </a:cubicBezTo>
                  <a:cubicBezTo>
                    <a:pt x="2459" y="1070"/>
                    <a:pt x="2470" y="1080"/>
                    <a:pt x="2472" y="1089"/>
                  </a:cubicBezTo>
                  <a:close/>
                  <a:moveTo>
                    <a:pt x="2084" y="547"/>
                  </a:moveTo>
                  <a:cubicBezTo>
                    <a:pt x="2086" y="548"/>
                    <a:pt x="2089" y="549"/>
                    <a:pt x="2091" y="549"/>
                  </a:cubicBezTo>
                  <a:cubicBezTo>
                    <a:pt x="2092" y="550"/>
                    <a:pt x="2092" y="551"/>
                    <a:pt x="2093" y="552"/>
                  </a:cubicBezTo>
                  <a:cubicBezTo>
                    <a:pt x="2092" y="553"/>
                    <a:pt x="2090" y="555"/>
                    <a:pt x="2089" y="557"/>
                  </a:cubicBezTo>
                  <a:cubicBezTo>
                    <a:pt x="2085" y="555"/>
                    <a:pt x="2082" y="553"/>
                    <a:pt x="2078" y="551"/>
                  </a:cubicBezTo>
                  <a:cubicBezTo>
                    <a:pt x="2080" y="550"/>
                    <a:pt x="2082" y="549"/>
                    <a:pt x="2084" y="547"/>
                  </a:cubicBezTo>
                  <a:close/>
                  <a:moveTo>
                    <a:pt x="2144" y="458"/>
                  </a:moveTo>
                  <a:cubicBezTo>
                    <a:pt x="2144" y="457"/>
                    <a:pt x="2144" y="457"/>
                    <a:pt x="2144" y="457"/>
                  </a:cubicBezTo>
                  <a:cubicBezTo>
                    <a:pt x="2145" y="456"/>
                    <a:pt x="2145" y="456"/>
                    <a:pt x="2146" y="455"/>
                  </a:cubicBezTo>
                  <a:cubicBezTo>
                    <a:pt x="2146" y="458"/>
                    <a:pt x="2145" y="461"/>
                    <a:pt x="2145" y="464"/>
                  </a:cubicBezTo>
                  <a:cubicBezTo>
                    <a:pt x="2145" y="464"/>
                    <a:pt x="2145" y="464"/>
                    <a:pt x="2145" y="464"/>
                  </a:cubicBezTo>
                  <a:cubicBezTo>
                    <a:pt x="2144" y="464"/>
                    <a:pt x="2144" y="461"/>
                    <a:pt x="2144" y="458"/>
                  </a:cubicBezTo>
                  <a:close/>
                  <a:moveTo>
                    <a:pt x="2145" y="435"/>
                  </a:moveTo>
                  <a:cubicBezTo>
                    <a:pt x="2145" y="434"/>
                    <a:pt x="2145" y="433"/>
                    <a:pt x="2145" y="432"/>
                  </a:cubicBezTo>
                  <a:cubicBezTo>
                    <a:pt x="2147" y="431"/>
                    <a:pt x="2148" y="431"/>
                    <a:pt x="2150" y="431"/>
                  </a:cubicBezTo>
                  <a:cubicBezTo>
                    <a:pt x="2150" y="432"/>
                    <a:pt x="2149" y="432"/>
                    <a:pt x="2149" y="433"/>
                  </a:cubicBezTo>
                  <a:cubicBezTo>
                    <a:pt x="2148" y="434"/>
                    <a:pt x="2147" y="434"/>
                    <a:pt x="2145" y="435"/>
                  </a:cubicBezTo>
                  <a:close/>
                  <a:moveTo>
                    <a:pt x="1987" y="467"/>
                  </a:moveTo>
                  <a:cubicBezTo>
                    <a:pt x="1989" y="472"/>
                    <a:pt x="1991" y="476"/>
                    <a:pt x="1993" y="481"/>
                  </a:cubicBezTo>
                  <a:cubicBezTo>
                    <a:pt x="1992" y="480"/>
                    <a:pt x="1992" y="480"/>
                    <a:pt x="1991" y="481"/>
                  </a:cubicBezTo>
                  <a:cubicBezTo>
                    <a:pt x="1990" y="477"/>
                    <a:pt x="1988" y="472"/>
                    <a:pt x="1986" y="468"/>
                  </a:cubicBezTo>
                  <a:cubicBezTo>
                    <a:pt x="1986" y="468"/>
                    <a:pt x="1987" y="468"/>
                    <a:pt x="1987" y="467"/>
                  </a:cubicBezTo>
                  <a:close/>
                  <a:moveTo>
                    <a:pt x="1872" y="486"/>
                  </a:moveTo>
                  <a:cubicBezTo>
                    <a:pt x="1864" y="476"/>
                    <a:pt x="1855" y="467"/>
                    <a:pt x="1847" y="458"/>
                  </a:cubicBezTo>
                  <a:cubicBezTo>
                    <a:pt x="1847" y="457"/>
                    <a:pt x="1848" y="457"/>
                    <a:pt x="1848" y="456"/>
                  </a:cubicBezTo>
                  <a:cubicBezTo>
                    <a:pt x="1861" y="470"/>
                    <a:pt x="1875" y="484"/>
                    <a:pt x="1888" y="493"/>
                  </a:cubicBezTo>
                  <a:cubicBezTo>
                    <a:pt x="1883" y="491"/>
                    <a:pt x="1877" y="488"/>
                    <a:pt x="1872" y="486"/>
                  </a:cubicBezTo>
                  <a:close/>
                  <a:moveTo>
                    <a:pt x="1134" y="2388"/>
                  </a:moveTo>
                  <a:cubicBezTo>
                    <a:pt x="1134" y="2393"/>
                    <a:pt x="1100" y="2380"/>
                    <a:pt x="1065" y="2368"/>
                  </a:cubicBezTo>
                  <a:cubicBezTo>
                    <a:pt x="1062" y="2366"/>
                    <a:pt x="1059" y="2365"/>
                    <a:pt x="1057" y="2364"/>
                  </a:cubicBezTo>
                  <a:cubicBezTo>
                    <a:pt x="1063" y="2354"/>
                    <a:pt x="1064" y="2345"/>
                    <a:pt x="1054" y="2340"/>
                  </a:cubicBezTo>
                  <a:cubicBezTo>
                    <a:pt x="1052" y="2339"/>
                    <a:pt x="1051" y="2339"/>
                    <a:pt x="1049" y="2338"/>
                  </a:cubicBezTo>
                  <a:cubicBezTo>
                    <a:pt x="1055" y="2328"/>
                    <a:pt x="1057" y="2316"/>
                    <a:pt x="1049" y="2304"/>
                  </a:cubicBezTo>
                  <a:cubicBezTo>
                    <a:pt x="1065" y="2312"/>
                    <a:pt x="1082" y="2319"/>
                    <a:pt x="1098" y="2325"/>
                  </a:cubicBezTo>
                  <a:cubicBezTo>
                    <a:pt x="1092" y="2348"/>
                    <a:pt x="1133" y="2380"/>
                    <a:pt x="1134" y="2388"/>
                  </a:cubicBezTo>
                  <a:close/>
                  <a:moveTo>
                    <a:pt x="1056" y="2449"/>
                  </a:moveTo>
                  <a:cubicBezTo>
                    <a:pt x="1056" y="2449"/>
                    <a:pt x="1056" y="2448"/>
                    <a:pt x="1056" y="2448"/>
                  </a:cubicBezTo>
                  <a:cubicBezTo>
                    <a:pt x="1059" y="2448"/>
                    <a:pt x="1062" y="2447"/>
                    <a:pt x="1065" y="2446"/>
                  </a:cubicBezTo>
                  <a:cubicBezTo>
                    <a:pt x="1064" y="2447"/>
                    <a:pt x="1063" y="2448"/>
                    <a:pt x="1062" y="2450"/>
                  </a:cubicBezTo>
                  <a:cubicBezTo>
                    <a:pt x="1060" y="2450"/>
                    <a:pt x="1058" y="2449"/>
                    <a:pt x="1056" y="2449"/>
                  </a:cubicBezTo>
                  <a:close/>
                  <a:moveTo>
                    <a:pt x="680" y="624"/>
                  </a:moveTo>
                  <a:cubicBezTo>
                    <a:pt x="681" y="628"/>
                    <a:pt x="683" y="632"/>
                    <a:pt x="685" y="636"/>
                  </a:cubicBezTo>
                  <a:cubicBezTo>
                    <a:pt x="684" y="637"/>
                    <a:pt x="684" y="637"/>
                    <a:pt x="684" y="637"/>
                  </a:cubicBezTo>
                  <a:cubicBezTo>
                    <a:pt x="682" y="632"/>
                    <a:pt x="680" y="628"/>
                    <a:pt x="678" y="624"/>
                  </a:cubicBezTo>
                  <a:cubicBezTo>
                    <a:pt x="679" y="624"/>
                    <a:pt x="679" y="624"/>
                    <a:pt x="680" y="624"/>
                  </a:cubicBezTo>
                  <a:close/>
                  <a:moveTo>
                    <a:pt x="770" y="601"/>
                  </a:moveTo>
                  <a:cubicBezTo>
                    <a:pt x="767" y="607"/>
                    <a:pt x="763" y="615"/>
                    <a:pt x="760" y="622"/>
                  </a:cubicBezTo>
                  <a:cubicBezTo>
                    <a:pt x="759" y="622"/>
                    <a:pt x="758" y="622"/>
                    <a:pt x="757" y="622"/>
                  </a:cubicBezTo>
                  <a:cubicBezTo>
                    <a:pt x="761" y="615"/>
                    <a:pt x="765" y="608"/>
                    <a:pt x="768" y="601"/>
                  </a:cubicBezTo>
                  <a:cubicBezTo>
                    <a:pt x="769" y="601"/>
                    <a:pt x="769" y="601"/>
                    <a:pt x="770" y="601"/>
                  </a:cubicBezTo>
                  <a:close/>
                  <a:moveTo>
                    <a:pt x="793" y="597"/>
                  </a:moveTo>
                  <a:cubicBezTo>
                    <a:pt x="794" y="597"/>
                    <a:pt x="795" y="597"/>
                    <a:pt x="795" y="597"/>
                  </a:cubicBezTo>
                  <a:cubicBezTo>
                    <a:pt x="795" y="605"/>
                    <a:pt x="795" y="613"/>
                    <a:pt x="796" y="617"/>
                  </a:cubicBezTo>
                  <a:cubicBezTo>
                    <a:pt x="796" y="622"/>
                    <a:pt x="796" y="627"/>
                    <a:pt x="796" y="632"/>
                  </a:cubicBezTo>
                  <a:cubicBezTo>
                    <a:pt x="793" y="631"/>
                    <a:pt x="789" y="630"/>
                    <a:pt x="784" y="629"/>
                  </a:cubicBezTo>
                  <a:cubicBezTo>
                    <a:pt x="784" y="627"/>
                    <a:pt x="785" y="625"/>
                    <a:pt x="785" y="623"/>
                  </a:cubicBezTo>
                  <a:cubicBezTo>
                    <a:pt x="789" y="619"/>
                    <a:pt x="791" y="609"/>
                    <a:pt x="793" y="597"/>
                  </a:cubicBezTo>
                  <a:close/>
                  <a:moveTo>
                    <a:pt x="818" y="615"/>
                  </a:moveTo>
                  <a:cubicBezTo>
                    <a:pt x="819" y="616"/>
                    <a:pt x="820" y="616"/>
                    <a:pt x="821" y="615"/>
                  </a:cubicBezTo>
                  <a:cubicBezTo>
                    <a:pt x="822" y="621"/>
                    <a:pt x="824" y="627"/>
                    <a:pt x="826" y="633"/>
                  </a:cubicBezTo>
                  <a:cubicBezTo>
                    <a:pt x="825" y="634"/>
                    <a:pt x="824" y="634"/>
                    <a:pt x="823" y="635"/>
                  </a:cubicBezTo>
                  <a:cubicBezTo>
                    <a:pt x="821" y="629"/>
                    <a:pt x="819" y="622"/>
                    <a:pt x="818" y="615"/>
                  </a:cubicBezTo>
                  <a:close/>
                  <a:moveTo>
                    <a:pt x="712" y="590"/>
                  </a:moveTo>
                  <a:cubicBezTo>
                    <a:pt x="713" y="590"/>
                    <a:pt x="714" y="591"/>
                    <a:pt x="715" y="592"/>
                  </a:cubicBezTo>
                  <a:cubicBezTo>
                    <a:pt x="715" y="592"/>
                    <a:pt x="715" y="592"/>
                    <a:pt x="715" y="592"/>
                  </a:cubicBezTo>
                  <a:cubicBezTo>
                    <a:pt x="713" y="591"/>
                    <a:pt x="711" y="591"/>
                    <a:pt x="709" y="590"/>
                  </a:cubicBezTo>
                  <a:cubicBezTo>
                    <a:pt x="710" y="590"/>
                    <a:pt x="711" y="590"/>
                    <a:pt x="712" y="590"/>
                  </a:cubicBezTo>
                  <a:close/>
                  <a:moveTo>
                    <a:pt x="746" y="601"/>
                  </a:moveTo>
                  <a:cubicBezTo>
                    <a:pt x="744" y="603"/>
                    <a:pt x="742" y="605"/>
                    <a:pt x="741" y="608"/>
                  </a:cubicBezTo>
                  <a:cubicBezTo>
                    <a:pt x="740" y="607"/>
                    <a:pt x="739" y="606"/>
                    <a:pt x="739" y="605"/>
                  </a:cubicBezTo>
                  <a:cubicBezTo>
                    <a:pt x="740" y="604"/>
                    <a:pt x="742" y="603"/>
                    <a:pt x="743" y="601"/>
                  </a:cubicBezTo>
                  <a:cubicBezTo>
                    <a:pt x="744" y="601"/>
                    <a:pt x="745" y="601"/>
                    <a:pt x="746" y="601"/>
                  </a:cubicBezTo>
                  <a:close/>
                  <a:moveTo>
                    <a:pt x="695" y="584"/>
                  </a:moveTo>
                  <a:cubicBezTo>
                    <a:pt x="695" y="584"/>
                    <a:pt x="695" y="584"/>
                    <a:pt x="695" y="584"/>
                  </a:cubicBezTo>
                  <a:cubicBezTo>
                    <a:pt x="694" y="584"/>
                    <a:pt x="694" y="584"/>
                    <a:pt x="693" y="583"/>
                  </a:cubicBezTo>
                  <a:cubicBezTo>
                    <a:pt x="694" y="583"/>
                    <a:pt x="694" y="584"/>
                    <a:pt x="695" y="584"/>
                  </a:cubicBezTo>
                  <a:close/>
                  <a:moveTo>
                    <a:pt x="715" y="629"/>
                  </a:moveTo>
                  <a:cubicBezTo>
                    <a:pt x="727" y="640"/>
                    <a:pt x="738" y="646"/>
                    <a:pt x="743" y="638"/>
                  </a:cubicBezTo>
                  <a:cubicBezTo>
                    <a:pt x="747" y="639"/>
                    <a:pt x="750" y="640"/>
                    <a:pt x="753" y="641"/>
                  </a:cubicBezTo>
                  <a:cubicBezTo>
                    <a:pt x="749" y="654"/>
                    <a:pt x="748" y="665"/>
                    <a:pt x="755" y="669"/>
                  </a:cubicBezTo>
                  <a:cubicBezTo>
                    <a:pt x="767" y="677"/>
                    <a:pt x="775" y="660"/>
                    <a:pt x="781" y="639"/>
                  </a:cubicBezTo>
                  <a:cubicBezTo>
                    <a:pt x="796" y="635"/>
                    <a:pt x="796" y="635"/>
                    <a:pt x="796" y="635"/>
                  </a:cubicBezTo>
                  <a:cubicBezTo>
                    <a:pt x="796" y="642"/>
                    <a:pt x="797" y="650"/>
                    <a:pt x="798" y="657"/>
                  </a:cubicBezTo>
                  <a:cubicBezTo>
                    <a:pt x="771" y="681"/>
                    <a:pt x="745" y="707"/>
                    <a:pt x="721" y="734"/>
                  </a:cubicBezTo>
                  <a:cubicBezTo>
                    <a:pt x="713" y="721"/>
                    <a:pt x="692" y="715"/>
                    <a:pt x="678" y="711"/>
                  </a:cubicBezTo>
                  <a:cubicBezTo>
                    <a:pt x="676" y="710"/>
                    <a:pt x="674" y="708"/>
                    <a:pt x="671" y="707"/>
                  </a:cubicBezTo>
                  <a:cubicBezTo>
                    <a:pt x="689" y="711"/>
                    <a:pt x="736" y="725"/>
                    <a:pt x="739" y="706"/>
                  </a:cubicBezTo>
                  <a:cubicBezTo>
                    <a:pt x="742" y="689"/>
                    <a:pt x="719" y="688"/>
                    <a:pt x="697" y="689"/>
                  </a:cubicBezTo>
                  <a:cubicBezTo>
                    <a:pt x="697" y="689"/>
                    <a:pt x="697" y="689"/>
                    <a:pt x="697" y="689"/>
                  </a:cubicBezTo>
                  <a:cubicBezTo>
                    <a:pt x="721" y="686"/>
                    <a:pt x="745" y="680"/>
                    <a:pt x="738" y="663"/>
                  </a:cubicBezTo>
                  <a:cubicBezTo>
                    <a:pt x="736" y="661"/>
                    <a:pt x="733" y="660"/>
                    <a:pt x="729" y="660"/>
                  </a:cubicBezTo>
                  <a:cubicBezTo>
                    <a:pt x="728" y="653"/>
                    <a:pt x="723" y="645"/>
                    <a:pt x="716" y="636"/>
                  </a:cubicBezTo>
                  <a:cubicBezTo>
                    <a:pt x="717" y="635"/>
                    <a:pt x="716" y="634"/>
                    <a:pt x="716" y="633"/>
                  </a:cubicBezTo>
                  <a:cubicBezTo>
                    <a:pt x="714" y="631"/>
                    <a:pt x="713" y="630"/>
                    <a:pt x="711" y="629"/>
                  </a:cubicBezTo>
                  <a:cubicBezTo>
                    <a:pt x="710" y="629"/>
                    <a:pt x="710" y="628"/>
                    <a:pt x="709" y="627"/>
                  </a:cubicBezTo>
                  <a:cubicBezTo>
                    <a:pt x="711" y="628"/>
                    <a:pt x="713" y="629"/>
                    <a:pt x="715" y="629"/>
                  </a:cubicBezTo>
                  <a:close/>
                  <a:moveTo>
                    <a:pt x="469" y="1797"/>
                  </a:moveTo>
                  <a:cubicBezTo>
                    <a:pt x="470" y="1798"/>
                    <a:pt x="468" y="1804"/>
                    <a:pt x="468" y="1808"/>
                  </a:cubicBezTo>
                  <a:cubicBezTo>
                    <a:pt x="466" y="1810"/>
                    <a:pt x="465" y="1811"/>
                    <a:pt x="463" y="1812"/>
                  </a:cubicBezTo>
                  <a:cubicBezTo>
                    <a:pt x="462" y="1809"/>
                    <a:pt x="461" y="1805"/>
                    <a:pt x="460" y="1801"/>
                  </a:cubicBezTo>
                  <a:cubicBezTo>
                    <a:pt x="464" y="1799"/>
                    <a:pt x="468" y="1796"/>
                    <a:pt x="469" y="1797"/>
                  </a:cubicBezTo>
                  <a:close/>
                  <a:moveTo>
                    <a:pt x="459" y="1796"/>
                  </a:moveTo>
                  <a:cubicBezTo>
                    <a:pt x="459" y="1794"/>
                    <a:pt x="458" y="1792"/>
                    <a:pt x="458" y="1790"/>
                  </a:cubicBezTo>
                  <a:cubicBezTo>
                    <a:pt x="460" y="1789"/>
                    <a:pt x="461" y="1789"/>
                    <a:pt x="462" y="1790"/>
                  </a:cubicBezTo>
                  <a:cubicBezTo>
                    <a:pt x="462" y="1791"/>
                    <a:pt x="461" y="1793"/>
                    <a:pt x="459" y="1796"/>
                  </a:cubicBezTo>
                  <a:close/>
                  <a:moveTo>
                    <a:pt x="555" y="756"/>
                  </a:moveTo>
                  <a:cubicBezTo>
                    <a:pt x="556" y="757"/>
                    <a:pt x="557" y="758"/>
                    <a:pt x="558" y="759"/>
                  </a:cubicBezTo>
                  <a:cubicBezTo>
                    <a:pt x="557" y="760"/>
                    <a:pt x="556" y="762"/>
                    <a:pt x="555" y="763"/>
                  </a:cubicBezTo>
                  <a:cubicBezTo>
                    <a:pt x="554" y="762"/>
                    <a:pt x="553" y="760"/>
                    <a:pt x="551" y="759"/>
                  </a:cubicBezTo>
                  <a:cubicBezTo>
                    <a:pt x="552" y="758"/>
                    <a:pt x="554" y="757"/>
                    <a:pt x="555" y="756"/>
                  </a:cubicBezTo>
                  <a:close/>
                  <a:moveTo>
                    <a:pt x="485" y="1161"/>
                  </a:moveTo>
                  <a:cubicBezTo>
                    <a:pt x="486" y="1164"/>
                    <a:pt x="487" y="1167"/>
                    <a:pt x="488" y="1169"/>
                  </a:cubicBezTo>
                  <a:cubicBezTo>
                    <a:pt x="485" y="1171"/>
                    <a:pt x="483" y="1173"/>
                    <a:pt x="481" y="1175"/>
                  </a:cubicBezTo>
                  <a:cubicBezTo>
                    <a:pt x="480" y="1173"/>
                    <a:pt x="479" y="1171"/>
                    <a:pt x="478" y="1169"/>
                  </a:cubicBezTo>
                  <a:cubicBezTo>
                    <a:pt x="481" y="1167"/>
                    <a:pt x="483" y="1164"/>
                    <a:pt x="485" y="1161"/>
                  </a:cubicBezTo>
                  <a:close/>
                  <a:moveTo>
                    <a:pt x="558" y="799"/>
                  </a:moveTo>
                  <a:cubicBezTo>
                    <a:pt x="558" y="798"/>
                    <a:pt x="558" y="798"/>
                    <a:pt x="559" y="797"/>
                  </a:cubicBezTo>
                  <a:cubicBezTo>
                    <a:pt x="559" y="797"/>
                    <a:pt x="560" y="796"/>
                    <a:pt x="561" y="796"/>
                  </a:cubicBezTo>
                  <a:cubicBezTo>
                    <a:pt x="565" y="793"/>
                    <a:pt x="566" y="788"/>
                    <a:pt x="565" y="783"/>
                  </a:cubicBezTo>
                  <a:cubicBezTo>
                    <a:pt x="583" y="770"/>
                    <a:pt x="600" y="719"/>
                    <a:pt x="603" y="721"/>
                  </a:cubicBezTo>
                  <a:cubicBezTo>
                    <a:pt x="605" y="723"/>
                    <a:pt x="581" y="761"/>
                    <a:pt x="574" y="789"/>
                  </a:cubicBezTo>
                  <a:cubicBezTo>
                    <a:pt x="568" y="792"/>
                    <a:pt x="563" y="795"/>
                    <a:pt x="558" y="799"/>
                  </a:cubicBezTo>
                  <a:close/>
                  <a:moveTo>
                    <a:pt x="639" y="761"/>
                  </a:moveTo>
                  <a:cubicBezTo>
                    <a:pt x="639" y="761"/>
                    <a:pt x="639" y="761"/>
                    <a:pt x="639" y="761"/>
                  </a:cubicBezTo>
                  <a:cubicBezTo>
                    <a:pt x="639" y="761"/>
                    <a:pt x="640" y="761"/>
                    <a:pt x="640" y="761"/>
                  </a:cubicBezTo>
                  <a:cubicBezTo>
                    <a:pt x="640" y="761"/>
                    <a:pt x="640" y="761"/>
                    <a:pt x="639" y="761"/>
                  </a:cubicBezTo>
                  <a:close/>
                  <a:moveTo>
                    <a:pt x="617" y="724"/>
                  </a:moveTo>
                  <a:cubicBezTo>
                    <a:pt x="617" y="724"/>
                    <a:pt x="618" y="727"/>
                    <a:pt x="618" y="730"/>
                  </a:cubicBezTo>
                  <a:cubicBezTo>
                    <a:pt x="617" y="742"/>
                    <a:pt x="616" y="756"/>
                    <a:pt x="617" y="763"/>
                  </a:cubicBezTo>
                  <a:cubicBezTo>
                    <a:pt x="617" y="765"/>
                    <a:pt x="617" y="767"/>
                    <a:pt x="617" y="768"/>
                  </a:cubicBezTo>
                  <a:cubicBezTo>
                    <a:pt x="614" y="770"/>
                    <a:pt x="610" y="771"/>
                    <a:pt x="606" y="773"/>
                  </a:cubicBezTo>
                  <a:cubicBezTo>
                    <a:pt x="606" y="771"/>
                    <a:pt x="607" y="770"/>
                    <a:pt x="607" y="768"/>
                  </a:cubicBezTo>
                  <a:cubicBezTo>
                    <a:pt x="613" y="762"/>
                    <a:pt x="615" y="740"/>
                    <a:pt x="617" y="724"/>
                  </a:cubicBezTo>
                  <a:cubicBezTo>
                    <a:pt x="617" y="724"/>
                    <a:pt x="617" y="724"/>
                    <a:pt x="617" y="724"/>
                  </a:cubicBezTo>
                  <a:close/>
                  <a:moveTo>
                    <a:pt x="533" y="735"/>
                  </a:moveTo>
                  <a:cubicBezTo>
                    <a:pt x="533" y="736"/>
                    <a:pt x="534" y="738"/>
                    <a:pt x="534" y="739"/>
                  </a:cubicBezTo>
                  <a:cubicBezTo>
                    <a:pt x="533" y="738"/>
                    <a:pt x="532" y="737"/>
                    <a:pt x="531" y="736"/>
                  </a:cubicBezTo>
                  <a:cubicBezTo>
                    <a:pt x="531" y="736"/>
                    <a:pt x="531" y="736"/>
                    <a:pt x="531" y="735"/>
                  </a:cubicBezTo>
                  <a:cubicBezTo>
                    <a:pt x="532" y="735"/>
                    <a:pt x="532" y="735"/>
                    <a:pt x="533" y="735"/>
                  </a:cubicBezTo>
                  <a:close/>
                  <a:moveTo>
                    <a:pt x="915" y="2337"/>
                  </a:moveTo>
                  <a:cubicBezTo>
                    <a:pt x="916" y="2337"/>
                    <a:pt x="916" y="2337"/>
                    <a:pt x="917" y="2337"/>
                  </a:cubicBezTo>
                  <a:cubicBezTo>
                    <a:pt x="917" y="2338"/>
                    <a:pt x="917" y="2339"/>
                    <a:pt x="917" y="2340"/>
                  </a:cubicBezTo>
                  <a:cubicBezTo>
                    <a:pt x="916" y="2339"/>
                    <a:pt x="916" y="2338"/>
                    <a:pt x="915" y="2337"/>
                  </a:cubicBezTo>
                  <a:close/>
                  <a:moveTo>
                    <a:pt x="608" y="1907"/>
                  </a:moveTo>
                  <a:cubicBezTo>
                    <a:pt x="607" y="1906"/>
                    <a:pt x="605" y="1905"/>
                    <a:pt x="603" y="1904"/>
                  </a:cubicBezTo>
                  <a:cubicBezTo>
                    <a:pt x="604" y="1904"/>
                    <a:pt x="605" y="1904"/>
                    <a:pt x="607" y="1904"/>
                  </a:cubicBezTo>
                  <a:cubicBezTo>
                    <a:pt x="607" y="1905"/>
                    <a:pt x="608" y="1906"/>
                    <a:pt x="608" y="1907"/>
                  </a:cubicBezTo>
                  <a:close/>
                  <a:moveTo>
                    <a:pt x="626" y="1936"/>
                  </a:moveTo>
                  <a:cubicBezTo>
                    <a:pt x="631" y="1944"/>
                    <a:pt x="637" y="1952"/>
                    <a:pt x="642" y="1960"/>
                  </a:cubicBezTo>
                  <a:cubicBezTo>
                    <a:pt x="637" y="1958"/>
                    <a:pt x="632" y="1956"/>
                    <a:pt x="626" y="1954"/>
                  </a:cubicBezTo>
                  <a:cubicBezTo>
                    <a:pt x="627" y="1947"/>
                    <a:pt x="627" y="1941"/>
                    <a:pt x="626" y="1936"/>
                  </a:cubicBezTo>
                  <a:close/>
                  <a:moveTo>
                    <a:pt x="535" y="1898"/>
                  </a:moveTo>
                  <a:cubicBezTo>
                    <a:pt x="533" y="1896"/>
                    <a:pt x="531" y="1894"/>
                    <a:pt x="529" y="1892"/>
                  </a:cubicBezTo>
                  <a:cubicBezTo>
                    <a:pt x="525" y="1888"/>
                    <a:pt x="521" y="1885"/>
                    <a:pt x="517" y="1882"/>
                  </a:cubicBezTo>
                  <a:cubicBezTo>
                    <a:pt x="518" y="1881"/>
                    <a:pt x="518" y="1880"/>
                    <a:pt x="519" y="1879"/>
                  </a:cubicBezTo>
                  <a:cubicBezTo>
                    <a:pt x="537" y="1840"/>
                    <a:pt x="493" y="1822"/>
                    <a:pt x="490" y="1802"/>
                  </a:cubicBezTo>
                  <a:cubicBezTo>
                    <a:pt x="493" y="1805"/>
                    <a:pt x="497" y="1813"/>
                    <a:pt x="498" y="1812"/>
                  </a:cubicBezTo>
                  <a:cubicBezTo>
                    <a:pt x="500" y="1811"/>
                    <a:pt x="495" y="1798"/>
                    <a:pt x="497" y="1797"/>
                  </a:cubicBezTo>
                  <a:cubicBezTo>
                    <a:pt x="499" y="1796"/>
                    <a:pt x="510" y="1805"/>
                    <a:pt x="511" y="1804"/>
                  </a:cubicBezTo>
                  <a:cubicBezTo>
                    <a:pt x="513" y="1802"/>
                    <a:pt x="503" y="1792"/>
                    <a:pt x="504" y="1790"/>
                  </a:cubicBezTo>
                  <a:cubicBezTo>
                    <a:pt x="505" y="1789"/>
                    <a:pt x="507" y="1789"/>
                    <a:pt x="509" y="1790"/>
                  </a:cubicBezTo>
                  <a:cubicBezTo>
                    <a:pt x="510" y="1791"/>
                    <a:pt x="510" y="1792"/>
                    <a:pt x="511" y="1794"/>
                  </a:cubicBezTo>
                  <a:cubicBezTo>
                    <a:pt x="517" y="1811"/>
                    <a:pt x="503" y="1825"/>
                    <a:pt x="532" y="1853"/>
                  </a:cubicBezTo>
                  <a:cubicBezTo>
                    <a:pt x="554" y="1874"/>
                    <a:pt x="572" y="1878"/>
                    <a:pt x="587" y="1870"/>
                  </a:cubicBezTo>
                  <a:cubicBezTo>
                    <a:pt x="591" y="1877"/>
                    <a:pt x="595" y="1883"/>
                    <a:pt x="598" y="1890"/>
                  </a:cubicBezTo>
                  <a:cubicBezTo>
                    <a:pt x="577" y="1893"/>
                    <a:pt x="553" y="1896"/>
                    <a:pt x="535" y="1898"/>
                  </a:cubicBezTo>
                  <a:close/>
                  <a:moveTo>
                    <a:pt x="606" y="2038"/>
                  </a:moveTo>
                  <a:cubicBezTo>
                    <a:pt x="601" y="2038"/>
                    <a:pt x="592" y="2041"/>
                    <a:pt x="591" y="2039"/>
                  </a:cubicBezTo>
                  <a:cubicBezTo>
                    <a:pt x="590" y="2037"/>
                    <a:pt x="600" y="2026"/>
                    <a:pt x="599" y="2024"/>
                  </a:cubicBezTo>
                  <a:cubicBezTo>
                    <a:pt x="597" y="2023"/>
                    <a:pt x="586" y="2033"/>
                    <a:pt x="584" y="2032"/>
                  </a:cubicBezTo>
                  <a:cubicBezTo>
                    <a:pt x="582" y="2031"/>
                    <a:pt x="584" y="2024"/>
                    <a:pt x="585" y="2019"/>
                  </a:cubicBezTo>
                  <a:cubicBezTo>
                    <a:pt x="596" y="2007"/>
                    <a:pt x="615" y="2007"/>
                    <a:pt x="623" y="1973"/>
                  </a:cubicBezTo>
                  <a:cubicBezTo>
                    <a:pt x="636" y="1978"/>
                    <a:pt x="649" y="1984"/>
                    <a:pt x="662" y="1989"/>
                  </a:cubicBezTo>
                  <a:cubicBezTo>
                    <a:pt x="669" y="1998"/>
                    <a:pt x="676" y="2007"/>
                    <a:pt x="683" y="2016"/>
                  </a:cubicBezTo>
                  <a:cubicBezTo>
                    <a:pt x="680" y="2014"/>
                    <a:pt x="676" y="2012"/>
                    <a:pt x="672" y="2010"/>
                  </a:cubicBezTo>
                  <a:cubicBezTo>
                    <a:pt x="639" y="1998"/>
                    <a:pt x="621" y="2023"/>
                    <a:pt x="606" y="2038"/>
                  </a:cubicBezTo>
                  <a:close/>
                  <a:moveTo>
                    <a:pt x="658" y="747"/>
                  </a:moveTo>
                  <a:cubicBezTo>
                    <a:pt x="659" y="750"/>
                    <a:pt x="660" y="753"/>
                    <a:pt x="661" y="756"/>
                  </a:cubicBezTo>
                  <a:cubicBezTo>
                    <a:pt x="661" y="756"/>
                    <a:pt x="660" y="756"/>
                    <a:pt x="660" y="756"/>
                  </a:cubicBezTo>
                  <a:cubicBezTo>
                    <a:pt x="659" y="753"/>
                    <a:pt x="657" y="750"/>
                    <a:pt x="656" y="747"/>
                  </a:cubicBezTo>
                  <a:cubicBezTo>
                    <a:pt x="657" y="748"/>
                    <a:pt x="657" y="748"/>
                    <a:pt x="658" y="747"/>
                  </a:cubicBezTo>
                  <a:close/>
                  <a:moveTo>
                    <a:pt x="608" y="630"/>
                  </a:moveTo>
                  <a:cubicBezTo>
                    <a:pt x="608" y="630"/>
                    <a:pt x="608" y="630"/>
                    <a:pt x="608" y="630"/>
                  </a:cubicBezTo>
                  <a:cubicBezTo>
                    <a:pt x="609" y="630"/>
                    <a:pt x="609" y="630"/>
                    <a:pt x="610" y="630"/>
                  </a:cubicBezTo>
                  <a:cubicBezTo>
                    <a:pt x="609" y="630"/>
                    <a:pt x="609" y="631"/>
                    <a:pt x="609" y="631"/>
                  </a:cubicBezTo>
                  <a:cubicBezTo>
                    <a:pt x="609" y="631"/>
                    <a:pt x="608" y="631"/>
                    <a:pt x="608" y="630"/>
                  </a:cubicBezTo>
                  <a:close/>
                  <a:moveTo>
                    <a:pt x="687" y="751"/>
                  </a:moveTo>
                  <a:cubicBezTo>
                    <a:pt x="672" y="734"/>
                    <a:pt x="654" y="717"/>
                    <a:pt x="652" y="713"/>
                  </a:cubicBezTo>
                  <a:cubicBezTo>
                    <a:pt x="653" y="714"/>
                    <a:pt x="655" y="715"/>
                    <a:pt x="657" y="716"/>
                  </a:cubicBezTo>
                  <a:cubicBezTo>
                    <a:pt x="664" y="724"/>
                    <a:pt x="678" y="739"/>
                    <a:pt x="690" y="751"/>
                  </a:cubicBezTo>
                  <a:cubicBezTo>
                    <a:pt x="689" y="751"/>
                    <a:pt x="688" y="751"/>
                    <a:pt x="687" y="751"/>
                  </a:cubicBezTo>
                  <a:close/>
                  <a:moveTo>
                    <a:pt x="674" y="692"/>
                  </a:moveTo>
                  <a:cubicBezTo>
                    <a:pt x="674" y="692"/>
                    <a:pt x="673" y="692"/>
                    <a:pt x="672" y="692"/>
                  </a:cubicBezTo>
                  <a:cubicBezTo>
                    <a:pt x="672" y="691"/>
                    <a:pt x="672" y="691"/>
                    <a:pt x="672" y="691"/>
                  </a:cubicBezTo>
                  <a:cubicBezTo>
                    <a:pt x="675" y="690"/>
                    <a:pt x="679" y="690"/>
                    <a:pt x="683" y="690"/>
                  </a:cubicBezTo>
                  <a:cubicBezTo>
                    <a:pt x="683" y="690"/>
                    <a:pt x="684" y="690"/>
                    <a:pt x="684" y="691"/>
                  </a:cubicBezTo>
                  <a:cubicBezTo>
                    <a:pt x="680" y="691"/>
                    <a:pt x="677" y="691"/>
                    <a:pt x="674" y="692"/>
                  </a:cubicBezTo>
                  <a:close/>
                  <a:moveTo>
                    <a:pt x="511" y="714"/>
                  </a:moveTo>
                  <a:cubicBezTo>
                    <a:pt x="511" y="714"/>
                    <a:pt x="511" y="714"/>
                    <a:pt x="511" y="715"/>
                  </a:cubicBezTo>
                  <a:cubicBezTo>
                    <a:pt x="511" y="714"/>
                    <a:pt x="510" y="713"/>
                    <a:pt x="510" y="713"/>
                  </a:cubicBezTo>
                  <a:cubicBezTo>
                    <a:pt x="510" y="713"/>
                    <a:pt x="511" y="714"/>
                    <a:pt x="511" y="714"/>
                  </a:cubicBezTo>
                  <a:close/>
                  <a:moveTo>
                    <a:pt x="525" y="1764"/>
                  </a:moveTo>
                  <a:cubicBezTo>
                    <a:pt x="529" y="1763"/>
                    <a:pt x="534" y="1763"/>
                    <a:pt x="538" y="1764"/>
                  </a:cubicBezTo>
                  <a:cubicBezTo>
                    <a:pt x="539" y="1767"/>
                    <a:pt x="541" y="1771"/>
                    <a:pt x="542" y="1774"/>
                  </a:cubicBezTo>
                  <a:cubicBezTo>
                    <a:pt x="535" y="1776"/>
                    <a:pt x="528" y="1777"/>
                    <a:pt x="523" y="1776"/>
                  </a:cubicBezTo>
                  <a:cubicBezTo>
                    <a:pt x="523" y="1776"/>
                    <a:pt x="523" y="1776"/>
                    <a:pt x="523" y="1776"/>
                  </a:cubicBezTo>
                  <a:cubicBezTo>
                    <a:pt x="523" y="1775"/>
                    <a:pt x="520" y="1774"/>
                    <a:pt x="516" y="1773"/>
                  </a:cubicBezTo>
                  <a:cubicBezTo>
                    <a:pt x="516" y="1773"/>
                    <a:pt x="516" y="1773"/>
                    <a:pt x="515" y="1772"/>
                  </a:cubicBezTo>
                  <a:cubicBezTo>
                    <a:pt x="514" y="1771"/>
                    <a:pt x="512" y="1770"/>
                    <a:pt x="510" y="1769"/>
                  </a:cubicBezTo>
                  <a:cubicBezTo>
                    <a:pt x="512" y="1768"/>
                    <a:pt x="513" y="1767"/>
                    <a:pt x="515" y="1766"/>
                  </a:cubicBezTo>
                  <a:cubicBezTo>
                    <a:pt x="518" y="1765"/>
                    <a:pt x="521" y="1764"/>
                    <a:pt x="525" y="1764"/>
                  </a:cubicBezTo>
                  <a:close/>
                  <a:moveTo>
                    <a:pt x="694" y="655"/>
                  </a:moveTo>
                  <a:cubicBezTo>
                    <a:pt x="696" y="659"/>
                    <a:pt x="698" y="662"/>
                    <a:pt x="701" y="665"/>
                  </a:cubicBezTo>
                  <a:cubicBezTo>
                    <a:pt x="698" y="665"/>
                    <a:pt x="696" y="666"/>
                    <a:pt x="694" y="666"/>
                  </a:cubicBezTo>
                  <a:cubicBezTo>
                    <a:pt x="693" y="663"/>
                    <a:pt x="692" y="660"/>
                    <a:pt x="691" y="657"/>
                  </a:cubicBezTo>
                  <a:cubicBezTo>
                    <a:pt x="692" y="656"/>
                    <a:pt x="693" y="656"/>
                    <a:pt x="694" y="655"/>
                  </a:cubicBezTo>
                  <a:close/>
                  <a:moveTo>
                    <a:pt x="676" y="672"/>
                  </a:moveTo>
                  <a:cubicBezTo>
                    <a:pt x="676" y="672"/>
                    <a:pt x="675" y="672"/>
                    <a:pt x="675" y="672"/>
                  </a:cubicBezTo>
                  <a:cubicBezTo>
                    <a:pt x="674" y="672"/>
                    <a:pt x="672" y="672"/>
                    <a:pt x="670" y="672"/>
                  </a:cubicBezTo>
                  <a:cubicBezTo>
                    <a:pt x="669" y="671"/>
                    <a:pt x="669" y="670"/>
                    <a:pt x="669" y="668"/>
                  </a:cubicBezTo>
                  <a:cubicBezTo>
                    <a:pt x="670" y="668"/>
                    <a:pt x="672" y="667"/>
                    <a:pt x="673" y="666"/>
                  </a:cubicBezTo>
                  <a:cubicBezTo>
                    <a:pt x="674" y="668"/>
                    <a:pt x="675" y="670"/>
                    <a:pt x="676" y="672"/>
                  </a:cubicBezTo>
                  <a:close/>
                  <a:moveTo>
                    <a:pt x="500" y="761"/>
                  </a:moveTo>
                  <a:cubicBezTo>
                    <a:pt x="501" y="764"/>
                    <a:pt x="502" y="767"/>
                    <a:pt x="503" y="770"/>
                  </a:cubicBezTo>
                  <a:cubicBezTo>
                    <a:pt x="503" y="772"/>
                    <a:pt x="502" y="775"/>
                    <a:pt x="502" y="778"/>
                  </a:cubicBezTo>
                  <a:cubicBezTo>
                    <a:pt x="500" y="772"/>
                    <a:pt x="499" y="767"/>
                    <a:pt x="497" y="761"/>
                  </a:cubicBezTo>
                  <a:cubicBezTo>
                    <a:pt x="498" y="761"/>
                    <a:pt x="499" y="761"/>
                    <a:pt x="500" y="761"/>
                  </a:cubicBezTo>
                  <a:close/>
                  <a:moveTo>
                    <a:pt x="636" y="2104"/>
                  </a:moveTo>
                  <a:cubicBezTo>
                    <a:pt x="641" y="2106"/>
                    <a:pt x="646" y="2107"/>
                    <a:pt x="652" y="2107"/>
                  </a:cubicBezTo>
                  <a:cubicBezTo>
                    <a:pt x="653" y="2108"/>
                    <a:pt x="653" y="2108"/>
                    <a:pt x="654" y="2109"/>
                  </a:cubicBezTo>
                  <a:cubicBezTo>
                    <a:pt x="648" y="2108"/>
                    <a:pt x="641" y="2106"/>
                    <a:pt x="634" y="2105"/>
                  </a:cubicBezTo>
                  <a:cubicBezTo>
                    <a:pt x="635" y="2105"/>
                    <a:pt x="636" y="2105"/>
                    <a:pt x="636" y="2104"/>
                  </a:cubicBezTo>
                  <a:close/>
                  <a:moveTo>
                    <a:pt x="990" y="2339"/>
                  </a:moveTo>
                  <a:cubicBezTo>
                    <a:pt x="996" y="2320"/>
                    <a:pt x="996" y="2300"/>
                    <a:pt x="985" y="2289"/>
                  </a:cubicBezTo>
                  <a:cubicBezTo>
                    <a:pt x="986" y="2287"/>
                    <a:pt x="986" y="2286"/>
                    <a:pt x="987" y="2285"/>
                  </a:cubicBezTo>
                  <a:cubicBezTo>
                    <a:pt x="988" y="2282"/>
                    <a:pt x="988" y="2279"/>
                    <a:pt x="987" y="2277"/>
                  </a:cubicBezTo>
                  <a:cubicBezTo>
                    <a:pt x="987" y="2276"/>
                    <a:pt x="987" y="2274"/>
                    <a:pt x="987" y="2273"/>
                  </a:cubicBezTo>
                  <a:cubicBezTo>
                    <a:pt x="1004" y="2282"/>
                    <a:pt x="1022" y="2291"/>
                    <a:pt x="1039" y="2299"/>
                  </a:cubicBezTo>
                  <a:cubicBezTo>
                    <a:pt x="1027" y="2302"/>
                    <a:pt x="1008" y="2323"/>
                    <a:pt x="990" y="2339"/>
                  </a:cubicBezTo>
                  <a:close/>
                  <a:moveTo>
                    <a:pt x="924" y="2247"/>
                  </a:moveTo>
                  <a:cubicBezTo>
                    <a:pt x="925" y="2243"/>
                    <a:pt x="925" y="2239"/>
                    <a:pt x="925" y="2236"/>
                  </a:cubicBezTo>
                  <a:cubicBezTo>
                    <a:pt x="934" y="2241"/>
                    <a:pt x="943" y="2247"/>
                    <a:pt x="952" y="2253"/>
                  </a:cubicBezTo>
                  <a:cubicBezTo>
                    <a:pt x="944" y="2251"/>
                    <a:pt x="934" y="2249"/>
                    <a:pt x="924" y="2247"/>
                  </a:cubicBezTo>
                  <a:close/>
                  <a:moveTo>
                    <a:pt x="842" y="620"/>
                  </a:moveTo>
                  <a:cubicBezTo>
                    <a:pt x="840" y="613"/>
                    <a:pt x="837" y="607"/>
                    <a:pt x="835" y="602"/>
                  </a:cubicBezTo>
                  <a:cubicBezTo>
                    <a:pt x="835" y="602"/>
                    <a:pt x="836" y="602"/>
                    <a:pt x="836" y="602"/>
                  </a:cubicBezTo>
                  <a:cubicBezTo>
                    <a:pt x="838" y="607"/>
                    <a:pt x="840" y="613"/>
                    <a:pt x="843" y="619"/>
                  </a:cubicBezTo>
                  <a:cubicBezTo>
                    <a:pt x="843" y="619"/>
                    <a:pt x="842" y="619"/>
                    <a:pt x="842" y="620"/>
                  </a:cubicBezTo>
                  <a:close/>
                  <a:moveTo>
                    <a:pt x="705" y="566"/>
                  </a:moveTo>
                  <a:cubicBezTo>
                    <a:pt x="704" y="567"/>
                    <a:pt x="703" y="567"/>
                    <a:pt x="702" y="567"/>
                  </a:cubicBezTo>
                  <a:cubicBezTo>
                    <a:pt x="700" y="568"/>
                    <a:pt x="698" y="568"/>
                    <a:pt x="696" y="568"/>
                  </a:cubicBezTo>
                  <a:cubicBezTo>
                    <a:pt x="694" y="568"/>
                    <a:pt x="691" y="567"/>
                    <a:pt x="689" y="567"/>
                  </a:cubicBezTo>
                  <a:cubicBezTo>
                    <a:pt x="693" y="567"/>
                    <a:pt x="699" y="567"/>
                    <a:pt x="705" y="566"/>
                  </a:cubicBezTo>
                  <a:close/>
                  <a:moveTo>
                    <a:pt x="674" y="589"/>
                  </a:moveTo>
                  <a:cubicBezTo>
                    <a:pt x="675" y="590"/>
                    <a:pt x="677" y="592"/>
                    <a:pt x="679" y="593"/>
                  </a:cubicBezTo>
                  <a:cubicBezTo>
                    <a:pt x="681" y="594"/>
                    <a:pt x="682" y="596"/>
                    <a:pt x="684" y="598"/>
                  </a:cubicBezTo>
                  <a:cubicBezTo>
                    <a:pt x="683" y="598"/>
                    <a:pt x="682" y="598"/>
                    <a:pt x="680" y="597"/>
                  </a:cubicBezTo>
                  <a:cubicBezTo>
                    <a:pt x="677" y="593"/>
                    <a:pt x="674" y="591"/>
                    <a:pt x="674" y="589"/>
                  </a:cubicBezTo>
                  <a:close/>
                  <a:moveTo>
                    <a:pt x="640" y="668"/>
                  </a:moveTo>
                  <a:cubicBezTo>
                    <a:pt x="640" y="668"/>
                    <a:pt x="640" y="668"/>
                    <a:pt x="640" y="668"/>
                  </a:cubicBezTo>
                  <a:cubicBezTo>
                    <a:pt x="640" y="668"/>
                    <a:pt x="640" y="668"/>
                    <a:pt x="640" y="668"/>
                  </a:cubicBezTo>
                  <a:cubicBezTo>
                    <a:pt x="640" y="668"/>
                    <a:pt x="640" y="668"/>
                    <a:pt x="640" y="668"/>
                  </a:cubicBezTo>
                  <a:close/>
                  <a:moveTo>
                    <a:pt x="478" y="800"/>
                  </a:moveTo>
                  <a:cubicBezTo>
                    <a:pt x="478" y="801"/>
                    <a:pt x="478" y="801"/>
                    <a:pt x="478" y="802"/>
                  </a:cubicBezTo>
                  <a:cubicBezTo>
                    <a:pt x="477" y="802"/>
                    <a:pt x="477" y="803"/>
                    <a:pt x="476" y="803"/>
                  </a:cubicBezTo>
                  <a:cubicBezTo>
                    <a:pt x="477" y="802"/>
                    <a:pt x="477" y="801"/>
                    <a:pt x="478" y="800"/>
                  </a:cubicBezTo>
                  <a:close/>
                  <a:moveTo>
                    <a:pt x="455" y="732"/>
                  </a:moveTo>
                  <a:cubicBezTo>
                    <a:pt x="458" y="725"/>
                    <a:pt x="460" y="721"/>
                    <a:pt x="461" y="721"/>
                  </a:cubicBezTo>
                  <a:cubicBezTo>
                    <a:pt x="462" y="722"/>
                    <a:pt x="460" y="726"/>
                    <a:pt x="457" y="733"/>
                  </a:cubicBezTo>
                  <a:cubicBezTo>
                    <a:pt x="456" y="732"/>
                    <a:pt x="455" y="732"/>
                    <a:pt x="455" y="732"/>
                  </a:cubicBezTo>
                  <a:close/>
                  <a:moveTo>
                    <a:pt x="509" y="1748"/>
                  </a:moveTo>
                  <a:cubicBezTo>
                    <a:pt x="506" y="1749"/>
                    <a:pt x="499" y="1755"/>
                    <a:pt x="497" y="1754"/>
                  </a:cubicBezTo>
                  <a:cubicBezTo>
                    <a:pt x="496" y="1754"/>
                    <a:pt x="497" y="1749"/>
                    <a:pt x="498" y="1745"/>
                  </a:cubicBezTo>
                  <a:cubicBezTo>
                    <a:pt x="502" y="1739"/>
                    <a:pt x="507" y="1735"/>
                    <a:pt x="511" y="1728"/>
                  </a:cubicBezTo>
                  <a:cubicBezTo>
                    <a:pt x="511" y="1735"/>
                    <a:pt x="511" y="1742"/>
                    <a:pt x="509" y="1748"/>
                  </a:cubicBezTo>
                  <a:close/>
                  <a:moveTo>
                    <a:pt x="462" y="1949"/>
                  </a:moveTo>
                  <a:cubicBezTo>
                    <a:pt x="457" y="1950"/>
                    <a:pt x="452" y="1953"/>
                    <a:pt x="447" y="1957"/>
                  </a:cubicBezTo>
                  <a:cubicBezTo>
                    <a:pt x="443" y="1960"/>
                    <a:pt x="439" y="1965"/>
                    <a:pt x="435" y="1971"/>
                  </a:cubicBezTo>
                  <a:cubicBezTo>
                    <a:pt x="427" y="1941"/>
                    <a:pt x="417" y="1912"/>
                    <a:pt x="408" y="1888"/>
                  </a:cubicBezTo>
                  <a:cubicBezTo>
                    <a:pt x="425" y="1909"/>
                    <a:pt x="444" y="1931"/>
                    <a:pt x="462" y="1949"/>
                  </a:cubicBezTo>
                  <a:close/>
                  <a:moveTo>
                    <a:pt x="546" y="2003"/>
                  </a:moveTo>
                  <a:cubicBezTo>
                    <a:pt x="553" y="2011"/>
                    <a:pt x="559" y="2019"/>
                    <a:pt x="561" y="2026"/>
                  </a:cubicBezTo>
                  <a:cubicBezTo>
                    <a:pt x="558" y="2023"/>
                    <a:pt x="553" y="2014"/>
                    <a:pt x="551" y="2015"/>
                  </a:cubicBezTo>
                  <a:cubicBezTo>
                    <a:pt x="549" y="2016"/>
                    <a:pt x="554" y="2030"/>
                    <a:pt x="553" y="2032"/>
                  </a:cubicBezTo>
                  <a:cubicBezTo>
                    <a:pt x="551" y="2033"/>
                    <a:pt x="539" y="2023"/>
                    <a:pt x="537" y="2024"/>
                  </a:cubicBezTo>
                  <a:cubicBezTo>
                    <a:pt x="536" y="2026"/>
                    <a:pt x="546" y="2037"/>
                    <a:pt x="545" y="2039"/>
                  </a:cubicBezTo>
                  <a:cubicBezTo>
                    <a:pt x="544" y="2040"/>
                    <a:pt x="542" y="2040"/>
                    <a:pt x="539" y="2039"/>
                  </a:cubicBezTo>
                  <a:cubicBezTo>
                    <a:pt x="539" y="2038"/>
                    <a:pt x="538" y="2036"/>
                    <a:pt x="538" y="2035"/>
                  </a:cubicBezTo>
                  <a:cubicBezTo>
                    <a:pt x="533" y="2024"/>
                    <a:pt x="538" y="2013"/>
                    <a:pt x="534" y="1999"/>
                  </a:cubicBezTo>
                  <a:cubicBezTo>
                    <a:pt x="538" y="2001"/>
                    <a:pt x="542" y="2002"/>
                    <a:pt x="546" y="2003"/>
                  </a:cubicBezTo>
                  <a:close/>
                  <a:moveTo>
                    <a:pt x="538" y="2063"/>
                  </a:moveTo>
                  <a:cubicBezTo>
                    <a:pt x="538" y="2062"/>
                    <a:pt x="538" y="2062"/>
                    <a:pt x="537" y="2062"/>
                  </a:cubicBezTo>
                  <a:cubicBezTo>
                    <a:pt x="538" y="2062"/>
                    <a:pt x="538" y="2062"/>
                    <a:pt x="538" y="2063"/>
                  </a:cubicBezTo>
                  <a:cubicBezTo>
                    <a:pt x="538" y="2063"/>
                    <a:pt x="538" y="2063"/>
                    <a:pt x="538" y="2063"/>
                  </a:cubicBezTo>
                  <a:close/>
                  <a:moveTo>
                    <a:pt x="2242" y="2197"/>
                  </a:moveTo>
                  <a:cubicBezTo>
                    <a:pt x="2242" y="2197"/>
                    <a:pt x="2242" y="2197"/>
                    <a:pt x="2242" y="2196"/>
                  </a:cubicBezTo>
                  <a:cubicBezTo>
                    <a:pt x="2242" y="2196"/>
                    <a:pt x="2242" y="2196"/>
                    <a:pt x="2242" y="2196"/>
                  </a:cubicBezTo>
                  <a:cubicBezTo>
                    <a:pt x="2243" y="2196"/>
                    <a:pt x="2243" y="2196"/>
                    <a:pt x="2244" y="2196"/>
                  </a:cubicBezTo>
                  <a:cubicBezTo>
                    <a:pt x="2244" y="2199"/>
                    <a:pt x="2244" y="2201"/>
                    <a:pt x="2243" y="2203"/>
                  </a:cubicBezTo>
                  <a:cubicBezTo>
                    <a:pt x="2243" y="2203"/>
                    <a:pt x="2243" y="2203"/>
                    <a:pt x="2243" y="2203"/>
                  </a:cubicBezTo>
                  <a:cubicBezTo>
                    <a:pt x="2243" y="2203"/>
                    <a:pt x="2242" y="2201"/>
                    <a:pt x="2242" y="2197"/>
                  </a:cubicBezTo>
                  <a:close/>
                  <a:moveTo>
                    <a:pt x="2355" y="2156"/>
                  </a:moveTo>
                  <a:cubicBezTo>
                    <a:pt x="2356" y="2156"/>
                    <a:pt x="2356" y="2155"/>
                    <a:pt x="2357" y="2155"/>
                  </a:cubicBezTo>
                  <a:cubicBezTo>
                    <a:pt x="2357" y="2158"/>
                    <a:pt x="2356" y="2161"/>
                    <a:pt x="2356" y="2163"/>
                  </a:cubicBezTo>
                  <a:cubicBezTo>
                    <a:pt x="2356" y="2163"/>
                    <a:pt x="2356" y="2163"/>
                    <a:pt x="2356" y="2163"/>
                  </a:cubicBezTo>
                  <a:cubicBezTo>
                    <a:pt x="2355" y="2163"/>
                    <a:pt x="2355" y="2161"/>
                    <a:pt x="2355" y="2157"/>
                  </a:cubicBezTo>
                  <a:cubicBezTo>
                    <a:pt x="2355" y="2157"/>
                    <a:pt x="2355" y="2157"/>
                    <a:pt x="2355" y="2156"/>
                  </a:cubicBezTo>
                  <a:close/>
                  <a:moveTo>
                    <a:pt x="2518" y="1385"/>
                  </a:moveTo>
                  <a:cubicBezTo>
                    <a:pt x="2506" y="1365"/>
                    <a:pt x="2482" y="1322"/>
                    <a:pt x="2465" y="1333"/>
                  </a:cubicBezTo>
                  <a:cubicBezTo>
                    <a:pt x="2464" y="1333"/>
                    <a:pt x="2463" y="1334"/>
                    <a:pt x="2462" y="1335"/>
                  </a:cubicBezTo>
                  <a:cubicBezTo>
                    <a:pt x="2459" y="1289"/>
                    <a:pt x="2453" y="1243"/>
                    <a:pt x="2444" y="1198"/>
                  </a:cubicBezTo>
                  <a:cubicBezTo>
                    <a:pt x="2444" y="1197"/>
                    <a:pt x="2445" y="1197"/>
                    <a:pt x="2445" y="1196"/>
                  </a:cubicBezTo>
                  <a:cubicBezTo>
                    <a:pt x="2445" y="1197"/>
                    <a:pt x="2445" y="1198"/>
                    <a:pt x="2445" y="1200"/>
                  </a:cubicBezTo>
                  <a:cubicBezTo>
                    <a:pt x="2449" y="1229"/>
                    <a:pt x="2459" y="1243"/>
                    <a:pt x="2475" y="1247"/>
                  </a:cubicBezTo>
                  <a:cubicBezTo>
                    <a:pt x="2478" y="1292"/>
                    <a:pt x="2510" y="1362"/>
                    <a:pt x="2520" y="1384"/>
                  </a:cubicBezTo>
                  <a:cubicBezTo>
                    <a:pt x="2519" y="1384"/>
                    <a:pt x="2519" y="1384"/>
                    <a:pt x="2518" y="1385"/>
                  </a:cubicBezTo>
                  <a:close/>
                  <a:moveTo>
                    <a:pt x="2529" y="995"/>
                  </a:moveTo>
                  <a:cubicBezTo>
                    <a:pt x="2529" y="995"/>
                    <a:pt x="2529" y="995"/>
                    <a:pt x="2529" y="995"/>
                  </a:cubicBezTo>
                  <a:cubicBezTo>
                    <a:pt x="2529" y="994"/>
                    <a:pt x="2530" y="994"/>
                    <a:pt x="2530" y="994"/>
                  </a:cubicBezTo>
                  <a:cubicBezTo>
                    <a:pt x="2530" y="994"/>
                    <a:pt x="2529" y="995"/>
                    <a:pt x="2529" y="995"/>
                  </a:cubicBezTo>
                  <a:close/>
                  <a:moveTo>
                    <a:pt x="2425" y="802"/>
                  </a:moveTo>
                  <a:cubicBezTo>
                    <a:pt x="2423" y="800"/>
                    <a:pt x="2421" y="797"/>
                    <a:pt x="2419" y="794"/>
                  </a:cubicBezTo>
                  <a:cubicBezTo>
                    <a:pt x="2420" y="794"/>
                    <a:pt x="2421" y="794"/>
                    <a:pt x="2421" y="794"/>
                  </a:cubicBezTo>
                  <a:cubicBezTo>
                    <a:pt x="2423" y="796"/>
                    <a:pt x="2424" y="799"/>
                    <a:pt x="2425" y="802"/>
                  </a:cubicBezTo>
                  <a:close/>
                  <a:moveTo>
                    <a:pt x="2377" y="927"/>
                  </a:moveTo>
                  <a:cubicBezTo>
                    <a:pt x="2388" y="923"/>
                    <a:pt x="2394" y="916"/>
                    <a:pt x="2398" y="909"/>
                  </a:cubicBezTo>
                  <a:cubicBezTo>
                    <a:pt x="2398" y="910"/>
                    <a:pt x="2398" y="911"/>
                    <a:pt x="2398" y="912"/>
                  </a:cubicBezTo>
                  <a:cubicBezTo>
                    <a:pt x="2402" y="945"/>
                    <a:pt x="2415" y="960"/>
                    <a:pt x="2434" y="961"/>
                  </a:cubicBezTo>
                  <a:cubicBezTo>
                    <a:pt x="2415" y="981"/>
                    <a:pt x="2403" y="1003"/>
                    <a:pt x="2421" y="1012"/>
                  </a:cubicBezTo>
                  <a:cubicBezTo>
                    <a:pt x="2429" y="1015"/>
                    <a:pt x="2436" y="1016"/>
                    <a:pt x="2442" y="1015"/>
                  </a:cubicBezTo>
                  <a:cubicBezTo>
                    <a:pt x="2436" y="1030"/>
                    <a:pt x="2440" y="1043"/>
                    <a:pt x="2446" y="1053"/>
                  </a:cubicBezTo>
                  <a:cubicBezTo>
                    <a:pt x="2445" y="1054"/>
                    <a:pt x="2445" y="1055"/>
                    <a:pt x="2444" y="1056"/>
                  </a:cubicBezTo>
                  <a:cubicBezTo>
                    <a:pt x="2441" y="1051"/>
                    <a:pt x="2437" y="1045"/>
                    <a:pt x="2430" y="1039"/>
                  </a:cubicBezTo>
                  <a:cubicBezTo>
                    <a:pt x="2415" y="1024"/>
                    <a:pt x="2401" y="1017"/>
                    <a:pt x="2389" y="1017"/>
                  </a:cubicBezTo>
                  <a:cubicBezTo>
                    <a:pt x="2381" y="997"/>
                    <a:pt x="2372" y="977"/>
                    <a:pt x="2362" y="957"/>
                  </a:cubicBezTo>
                  <a:cubicBezTo>
                    <a:pt x="2367" y="949"/>
                    <a:pt x="2372" y="939"/>
                    <a:pt x="2377" y="927"/>
                  </a:cubicBezTo>
                  <a:close/>
                  <a:moveTo>
                    <a:pt x="2206" y="728"/>
                  </a:moveTo>
                  <a:cubicBezTo>
                    <a:pt x="2210" y="725"/>
                    <a:pt x="2213" y="722"/>
                    <a:pt x="2217" y="719"/>
                  </a:cubicBezTo>
                  <a:cubicBezTo>
                    <a:pt x="2217" y="720"/>
                    <a:pt x="2218" y="721"/>
                    <a:pt x="2219" y="722"/>
                  </a:cubicBezTo>
                  <a:cubicBezTo>
                    <a:pt x="2216" y="725"/>
                    <a:pt x="2213" y="729"/>
                    <a:pt x="2210" y="733"/>
                  </a:cubicBezTo>
                  <a:cubicBezTo>
                    <a:pt x="2209" y="731"/>
                    <a:pt x="2208" y="730"/>
                    <a:pt x="2206" y="728"/>
                  </a:cubicBezTo>
                  <a:close/>
                  <a:moveTo>
                    <a:pt x="2228" y="708"/>
                  </a:moveTo>
                  <a:cubicBezTo>
                    <a:pt x="2228" y="707"/>
                    <a:pt x="2228" y="707"/>
                    <a:pt x="2228" y="707"/>
                  </a:cubicBezTo>
                  <a:cubicBezTo>
                    <a:pt x="2228" y="707"/>
                    <a:pt x="2228" y="708"/>
                    <a:pt x="2228" y="708"/>
                  </a:cubicBezTo>
                  <a:cubicBezTo>
                    <a:pt x="2228" y="708"/>
                    <a:pt x="2228" y="708"/>
                    <a:pt x="2228" y="708"/>
                  </a:cubicBezTo>
                  <a:close/>
                  <a:moveTo>
                    <a:pt x="2217" y="681"/>
                  </a:moveTo>
                  <a:cubicBezTo>
                    <a:pt x="2217" y="681"/>
                    <a:pt x="2218" y="681"/>
                    <a:pt x="2218" y="681"/>
                  </a:cubicBezTo>
                  <a:cubicBezTo>
                    <a:pt x="2218" y="681"/>
                    <a:pt x="2218" y="681"/>
                    <a:pt x="2218" y="681"/>
                  </a:cubicBezTo>
                  <a:cubicBezTo>
                    <a:pt x="2218" y="681"/>
                    <a:pt x="2217" y="681"/>
                    <a:pt x="2217" y="681"/>
                  </a:cubicBezTo>
                  <a:close/>
                  <a:moveTo>
                    <a:pt x="2180" y="700"/>
                  </a:moveTo>
                  <a:cubicBezTo>
                    <a:pt x="2179" y="700"/>
                    <a:pt x="2179" y="699"/>
                    <a:pt x="2178" y="698"/>
                  </a:cubicBezTo>
                  <a:cubicBezTo>
                    <a:pt x="2183" y="697"/>
                    <a:pt x="2188" y="695"/>
                    <a:pt x="2193" y="693"/>
                  </a:cubicBezTo>
                  <a:cubicBezTo>
                    <a:pt x="2188" y="696"/>
                    <a:pt x="2184" y="698"/>
                    <a:pt x="2180" y="700"/>
                  </a:cubicBezTo>
                  <a:close/>
                  <a:moveTo>
                    <a:pt x="2096" y="624"/>
                  </a:moveTo>
                  <a:cubicBezTo>
                    <a:pt x="2097" y="624"/>
                    <a:pt x="2097" y="624"/>
                    <a:pt x="2097" y="623"/>
                  </a:cubicBezTo>
                  <a:cubicBezTo>
                    <a:pt x="2108" y="610"/>
                    <a:pt x="2080" y="584"/>
                    <a:pt x="2062" y="568"/>
                  </a:cubicBezTo>
                  <a:cubicBezTo>
                    <a:pt x="2060" y="565"/>
                    <a:pt x="2057" y="562"/>
                    <a:pt x="2055" y="559"/>
                  </a:cubicBezTo>
                  <a:cubicBezTo>
                    <a:pt x="2056" y="560"/>
                    <a:pt x="2058" y="559"/>
                    <a:pt x="2060" y="559"/>
                  </a:cubicBezTo>
                  <a:cubicBezTo>
                    <a:pt x="2064" y="561"/>
                    <a:pt x="2067" y="563"/>
                    <a:pt x="2070" y="563"/>
                  </a:cubicBezTo>
                  <a:cubicBezTo>
                    <a:pt x="2074" y="566"/>
                    <a:pt x="2079" y="568"/>
                    <a:pt x="2083" y="570"/>
                  </a:cubicBezTo>
                  <a:cubicBezTo>
                    <a:pt x="2083" y="572"/>
                    <a:pt x="2084" y="574"/>
                    <a:pt x="2085" y="575"/>
                  </a:cubicBezTo>
                  <a:cubicBezTo>
                    <a:pt x="2089" y="579"/>
                    <a:pt x="2094" y="580"/>
                    <a:pt x="2098" y="578"/>
                  </a:cubicBezTo>
                  <a:cubicBezTo>
                    <a:pt x="2099" y="579"/>
                    <a:pt x="2100" y="579"/>
                    <a:pt x="2101" y="580"/>
                  </a:cubicBezTo>
                  <a:cubicBezTo>
                    <a:pt x="2100" y="592"/>
                    <a:pt x="2100" y="609"/>
                    <a:pt x="2100" y="627"/>
                  </a:cubicBezTo>
                  <a:cubicBezTo>
                    <a:pt x="2099" y="626"/>
                    <a:pt x="2098" y="625"/>
                    <a:pt x="2096" y="624"/>
                  </a:cubicBezTo>
                  <a:close/>
                  <a:moveTo>
                    <a:pt x="2144" y="413"/>
                  </a:moveTo>
                  <a:cubicBezTo>
                    <a:pt x="2145" y="413"/>
                    <a:pt x="2145" y="413"/>
                    <a:pt x="2146" y="413"/>
                  </a:cubicBezTo>
                  <a:cubicBezTo>
                    <a:pt x="2145" y="413"/>
                    <a:pt x="2145" y="413"/>
                    <a:pt x="2144" y="413"/>
                  </a:cubicBezTo>
                  <a:cubicBezTo>
                    <a:pt x="2144" y="413"/>
                    <a:pt x="2144" y="413"/>
                    <a:pt x="2144" y="413"/>
                  </a:cubicBezTo>
                  <a:close/>
                  <a:moveTo>
                    <a:pt x="1933" y="441"/>
                  </a:moveTo>
                  <a:cubicBezTo>
                    <a:pt x="1934" y="443"/>
                    <a:pt x="1937" y="444"/>
                    <a:pt x="1942" y="445"/>
                  </a:cubicBezTo>
                  <a:cubicBezTo>
                    <a:pt x="1943" y="451"/>
                    <a:pt x="1948" y="459"/>
                    <a:pt x="1954" y="468"/>
                  </a:cubicBezTo>
                  <a:cubicBezTo>
                    <a:pt x="1954" y="469"/>
                    <a:pt x="1954" y="470"/>
                    <a:pt x="1955" y="471"/>
                  </a:cubicBezTo>
                  <a:cubicBezTo>
                    <a:pt x="1956" y="473"/>
                    <a:pt x="1958" y="474"/>
                    <a:pt x="1960" y="475"/>
                  </a:cubicBezTo>
                  <a:cubicBezTo>
                    <a:pt x="1975" y="493"/>
                    <a:pt x="1995" y="511"/>
                    <a:pt x="1997" y="515"/>
                  </a:cubicBezTo>
                  <a:cubicBezTo>
                    <a:pt x="1995" y="514"/>
                    <a:pt x="1994" y="513"/>
                    <a:pt x="1992" y="512"/>
                  </a:cubicBezTo>
                  <a:cubicBezTo>
                    <a:pt x="1977" y="496"/>
                    <a:pt x="1936" y="447"/>
                    <a:pt x="1927" y="467"/>
                  </a:cubicBezTo>
                  <a:cubicBezTo>
                    <a:pt x="1926" y="469"/>
                    <a:pt x="1926" y="471"/>
                    <a:pt x="1925" y="472"/>
                  </a:cubicBezTo>
                  <a:cubicBezTo>
                    <a:pt x="1923" y="447"/>
                    <a:pt x="1895" y="434"/>
                    <a:pt x="1871" y="426"/>
                  </a:cubicBezTo>
                  <a:cubicBezTo>
                    <a:pt x="1871" y="425"/>
                    <a:pt x="1872" y="423"/>
                    <a:pt x="1872" y="422"/>
                  </a:cubicBezTo>
                  <a:cubicBezTo>
                    <a:pt x="1895" y="427"/>
                    <a:pt x="1923" y="432"/>
                    <a:pt x="1937" y="426"/>
                  </a:cubicBezTo>
                  <a:cubicBezTo>
                    <a:pt x="1932" y="429"/>
                    <a:pt x="1930" y="434"/>
                    <a:pt x="1933" y="441"/>
                  </a:cubicBezTo>
                  <a:close/>
                  <a:moveTo>
                    <a:pt x="1034" y="498"/>
                  </a:moveTo>
                  <a:cubicBezTo>
                    <a:pt x="1025" y="469"/>
                    <a:pt x="992" y="449"/>
                    <a:pt x="989" y="429"/>
                  </a:cubicBezTo>
                  <a:cubicBezTo>
                    <a:pt x="993" y="434"/>
                    <a:pt x="999" y="445"/>
                    <a:pt x="1001" y="444"/>
                  </a:cubicBezTo>
                  <a:cubicBezTo>
                    <a:pt x="1004" y="443"/>
                    <a:pt x="997" y="424"/>
                    <a:pt x="1000" y="422"/>
                  </a:cubicBezTo>
                  <a:cubicBezTo>
                    <a:pt x="1002" y="420"/>
                    <a:pt x="1017" y="434"/>
                    <a:pt x="1020" y="432"/>
                  </a:cubicBezTo>
                  <a:cubicBezTo>
                    <a:pt x="1022" y="429"/>
                    <a:pt x="1008" y="414"/>
                    <a:pt x="1010" y="412"/>
                  </a:cubicBezTo>
                  <a:cubicBezTo>
                    <a:pt x="1010" y="411"/>
                    <a:pt x="1013" y="411"/>
                    <a:pt x="1017" y="412"/>
                  </a:cubicBezTo>
                  <a:cubicBezTo>
                    <a:pt x="1018" y="413"/>
                    <a:pt x="1019" y="415"/>
                    <a:pt x="1019" y="417"/>
                  </a:cubicBezTo>
                  <a:cubicBezTo>
                    <a:pt x="1028" y="440"/>
                    <a:pt x="1011" y="460"/>
                    <a:pt x="1042" y="495"/>
                  </a:cubicBezTo>
                  <a:cubicBezTo>
                    <a:pt x="1039" y="496"/>
                    <a:pt x="1037" y="497"/>
                    <a:pt x="1034" y="498"/>
                  </a:cubicBezTo>
                  <a:close/>
                  <a:moveTo>
                    <a:pt x="1017" y="351"/>
                  </a:moveTo>
                  <a:cubicBezTo>
                    <a:pt x="1012" y="353"/>
                    <a:pt x="1002" y="361"/>
                    <a:pt x="1000" y="360"/>
                  </a:cubicBezTo>
                  <a:cubicBezTo>
                    <a:pt x="998" y="359"/>
                    <a:pt x="1000" y="353"/>
                    <a:pt x="1001" y="347"/>
                  </a:cubicBezTo>
                  <a:cubicBezTo>
                    <a:pt x="1006" y="338"/>
                    <a:pt x="1014" y="332"/>
                    <a:pt x="1020" y="321"/>
                  </a:cubicBezTo>
                  <a:cubicBezTo>
                    <a:pt x="1020" y="332"/>
                    <a:pt x="1019" y="343"/>
                    <a:pt x="1017" y="351"/>
                  </a:cubicBezTo>
                  <a:close/>
                  <a:moveTo>
                    <a:pt x="863" y="603"/>
                  </a:moveTo>
                  <a:cubicBezTo>
                    <a:pt x="859" y="598"/>
                    <a:pt x="854" y="593"/>
                    <a:pt x="849" y="588"/>
                  </a:cubicBezTo>
                  <a:cubicBezTo>
                    <a:pt x="850" y="588"/>
                    <a:pt x="850" y="588"/>
                    <a:pt x="851" y="588"/>
                  </a:cubicBezTo>
                  <a:cubicBezTo>
                    <a:pt x="855" y="592"/>
                    <a:pt x="860" y="597"/>
                    <a:pt x="865" y="602"/>
                  </a:cubicBezTo>
                  <a:cubicBezTo>
                    <a:pt x="864" y="602"/>
                    <a:pt x="864" y="603"/>
                    <a:pt x="863" y="603"/>
                  </a:cubicBezTo>
                  <a:close/>
                  <a:moveTo>
                    <a:pt x="639" y="608"/>
                  </a:moveTo>
                  <a:cubicBezTo>
                    <a:pt x="639" y="608"/>
                    <a:pt x="638" y="608"/>
                    <a:pt x="638" y="607"/>
                  </a:cubicBezTo>
                  <a:cubicBezTo>
                    <a:pt x="638" y="606"/>
                    <a:pt x="638" y="604"/>
                    <a:pt x="638" y="603"/>
                  </a:cubicBezTo>
                  <a:cubicBezTo>
                    <a:pt x="639" y="603"/>
                    <a:pt x="639" y="603"/>
                    <a:pt x="639" y="603"/>
                  </a:cubicBezTo>
                  <a:cubicBezTo>
                    <a:pt x="640" y="604"/>
                    <a:pt x="640" y="605"/>
                    <a:pt x="640" y="607"/>
                  </a:cubicBezTo>
                  <a:cubicBezTo>
                    <a:pt x="640" y="607"/>
                    <a:pt x="640" y="608"/>
                    <a:pt x="639" y="608"/>
                  </a:cubicBezTo>
                  <a:close/>
                  <a:moveTo>
                    <a:pt x="475" y="724"/>
                  </a:moveTo>
                  <a:cubicBezTo>
                    <a:pt x="476" y="724"/>
                    <a:pt x="476" y="727"/>
                    <a:pt x="476" y="730"/>
                  </a:cubicBezTo>
                  <a:cubicBezTo>
                    <a:pt x="475" y="736"/>
                    <a:pt x="475" y="742"/>
                    <a:pt x="475" y="747"/>
                  </a:cubicBezTo>
                  <a:cubicBezTo>
                    <a:pt x="474" y="746"/>
                    <a:pt x="473" y="745"/>
                    <a:pt x="473" y="744"/>
                  </a:cubicBezTo>
                  <a:cubicBezTo>
                    <a:pt x="474" y="737"/>
                    <a:pt x="474" y="730"/>
                    <a:pt x="475" y="724"/>
                  </a:cubicBezTo>
                  <a:cubicBezTo>
                    <a:pt x="475" y="724"/>
                    <a:pt x="475" y="724"/>
                    <a:pt x="475" y="724"/>
                  </a:cubicBezTo>
                  <a:close/>
                  <a:moveTo>
                    <a:pt x="469" y="1752"/>
                  </a:moveTo>
                  <a:cubicBezTo>
                    <a:pt x="469" y="1753"/>
                    <a:pt x="469" y="1754"/>
                    <a:pt x="469" y="1754"/>
                  </a:cubicBezTo>
                  <a:cubicBezTo>
                    <a:pt x="467" y="1755"/>
                    <a:pt x="456" y="1746"/>
                    <a:pt x="455" y="1747"/>
                  </a:cubicBezTo>
                  <a:cubicBezTo>
                    <a:pt x="453" y="1749"/>
                    <a:pt x="463" y="1760"/>
                    <a:pt x="462" y="1761"/>
                  </a:cubicBezTo>
                  <a:cubicBezTo>
                    <a:pt x="461" y="1762"/>
                    <a:pt x="459" y="1762"/>
                    <a:pt x="457" y="1761"/>
                  </a:cubicBezTo>
                  <a:cubicBezTo>
                    <a:pt x="454" y="1760"/>
                    <a:pt x="452" y="1757"/>
                    <a:pt x="450" y="1755"/>
                  </a:cubicBezTo>
                  <a:cubicBezTo>
                    <a:pt x="449" y="1749"/>
                    <a:pt x="447" y="1743"/>
                    <a:pt x="446" y="1737"/>
                  </a:cubicBezTo>
                  <a:cubicBezTo>
                    <a:pt x="454" y="1743"/>
                    <a:pt x="463" y="1747"/>
                    <a:pt x="469" y="1752"/>
                  </a:cubicBezTo>
                  <a:close/>
                  <a:moveTo>
                    <a:pt x="428" y="1810"/>
                  </a:moveTo>
                  <a:cubicBezTo>
                    <a:pt x="430" y="1814"/>
                    <a:pt x="432" y="1817"/>
                    <a:pt x="435" y="1821"/>
                  </a:cubicBezTo>
                  <a:cubicBezTo>
                    <a:pt x="431" y="1818"/>
                    <a:pt x="427" y="1816"/>
                    <a:pt x="423" y="1814"/>
                  </a:cubicBezTo>
                  <a:cubicBezTo>
                    <a:pt x="425" y="1813"/>
                    <a:pt x="427" y="1812"/>
                    <a:pt x="428" y="1810"/>
                  </a:cubicBezTo>
                  <a:close/>
                  <a:moveTo>
                    <a:pt x="586" y="2289"/>
                  </a:moveTo>
                  <a:cubicBezTo>
                    <a:pt x="589" y="2281"/>
                    <a:pt x="595" y="2271"/>
                    <a:pt x="602" y="2266"/>
                  </a:cubicBezTo>
                  <a:cubicBezTo>
                    <a:pt x="603" y="2266"/>
                    <a:pt x="604" y="2265"/>
                    <a:pt x="604" y="2264"/>
                  </a:cubicBezTo>
                  <a:cubicBezTo>
                    <a:pt x="610" y="2265"/>
                    <a:pt x="616" y="2266"/>
                    <a:pt x="621" y="2266"/>
                  </a:cubicBezTo>
                  <a:cubicBezTo>
                    <a:pt x="613" y="2273"/>
                    <a:pt x="604" y="2279"/>
                    <a:pt x="596" y="2286"/>
                  </a:cubicBezTo>
                  <a:cubicBezTo>
                    <a:pt x="593" y="2286"/>
                    <a:pt x="590" y="2287"/>
                    <a:pt x="586" y="2289"/>
                  </a:cubicBezTo>
                  <a:close/>
                  <a:moveTo>
                    <a:pt x="1075" y="2545"/>
                  </a:moveTo>
                  <a:cubicBezTo>
                    <a:pt x="1075" y="2546"/>
                    <a:pt x="1075" y="2546"/>
                    <a:pt x="1074" y="2546"/>
                  </a:cubicBezTo>
                  <a:cubicBezTo>
                    <a:pt x="1074" y="2547"/>
                    <a:pt x="1071" y="2545"/>
                    <a:pt x="1069" y="2544"/>
                  </a:cubicBezTo>
                  <a:cubicBezTo>
                    <a:pt x="1071" y="2544"/>
                    <a:pt x="1073" y="2544"/>
                    <a:pt x="1075" y="2545"/>
                  </a:cubicBezTo>
                  <a:close/>
                  <a:moveTo>
                    <a:pt x="1440" y="2395"/>
                  </a:moveTo>
                  <a:cubicBezTo>
                    <a:pt x="1439" y="2396"/>
                    <a:pt x="1439" y="2397"/>
                    <a:pt x="1438" y="2398"/>
                  </a:cubicBezTo>
                  <a:cubicBezTo>
                    <a:pt x="1431" y="2408"/>
                    <a:pt x="1435" y="2415"/>
                    <a:pt x="1445" y="2422"/>
                  </a:cubicBezTo>
                  <a:cubicBezTo>
                    <a:pt x="1407" y="2413"/>
                    <a:pt x="1361" y="2410"/>
                    <a:pt x="1359" y="2433"/>
                  </a:cubicBezTo>
                  <a:cubicBezTo>
                    <a:pt x="1352" y="2426"/>
                    <a:pt x="1343" y="2423"/>
                    <a:pt x="1336" y="2429"/>
                  </a:cubicBezTo>
                  <a:cubicBezTo>
                    <a:pt x="1324" y="2440"/>
                    <a:pt x="1348" y="2467"/>
                    <a:pt x="1345" y="2476"/>
                  </a:cubicBezTo>
                  <a:cubicBezTo>
                    <a:pt x="1343" y="2483"/>
                    <a:pt x="1312" y="2412"/>
                    <a:pt x="1287" y="2379"/>
                  </a:cubicBezTo>
                  <a:cubicBezTo>
                    <a:pt x="1337" y="2388"/>
                    <a:pt x="1388" y="2394"/>
                    <a:pt x="1440" y="2395"/>
                  </a:cubicBezTo>
                  <a:close/>
                  <a:moveTo>
                    <a:pt x="1387" y="2525"/>
                  </a:moveTo>
                  <a:cubicBezTo>
                    <a:pt x="1387" y="2521"/>
                    <a:pt x="1386" y="2517"/>
                    <a:pt x="1386" y="2513"/>
                  </a:cubicBezTo>
                  <a:cubicBezTo>
                    <a:pt x="1405" y="2520"/>
                    <a:pt x="1430" y="2525"/>
                    <a:pt x="1453" y="2531"/>
                  </a:cubicBezTo>
                  <a:cubicBezTo>
                    <a:pt x="1429" y="2530"/>
                    <a:pt x="1408" y="2524"/>
                    <a:pt x="1390" y="2526"/>
                  </a:cubicBezTo>
                  <a:cubicBezTo>
                    <a:pt x="1389" y="2526"/>
                    <a:pt x="1388" y="2526"/>
                    <a:pt x="1387" y="2525"/>
                  </a:cubicBezTo>
                  <a:close/>
                  <a:moveTo>
                    <a:pt x="1875" y="2498"/>
                  </a:moveTo>
                  <a:cubicBezTo>
                    <a:pt x="1876" y="2499"/>
                    <a:pt x="1875" y="2506"/>
                    <a:pt x="1874" y="2511"/>
                  </a:cubicBezTo>
                  <a:cubicBezTo>
                    <a:pt x="1869" y="2520"/>
                    <a:pt x="1861" y="2527"/>
                    <a:pt x="1855" y="2537"/>
                  </a:cubicBezTo>
                  <a:cubicBezTo>
                    <a:pt x="1855" y="2526"/>
                    <a:pt x="1855" y="2516"/>
                    <a:pt x="1858" y="2508"/>
                  </a:cubicBezTo>
                  <a:cubicBezTo>
                    <a:pt x="1863" y="2506"/>
                    <a:pt x="1873" y="2497"/>
                    <a:pt x="1875" y="2498"/>
                  </a:cubicBezTo>
                  <a:close/>
                  <a:moveTo>
                    <a:pt x="1959" y="2384"/>
                  </a:moveTo>
                  <a:cubicBezTo>
                    <a:pt x="1968" y="2384"/>
                    <a:pt x="1978" y="2382"/>
                    <a:pt x="1986" y="2381"/>
                  </a:cubicBezTo>
                  <a:cubicBezTo>
                    <a:pt x="1988" y="2382"/>
                    <a:pt x="1990" y="2382"/>
                    <a:pt x="1993" y="2382"/>
                  </a:cubicBezTo>
                  <a:cubicBezTo>
                    <a:pt x="1985" y="2383"/>
                    <a:pt x="1971" y="2383"/>
                    <a:pt x="1958" y="2385"/>
                  </a:cubicBezTo>
                  <a:cubicBezTo>
                    <a:pt x="1959" y="2385"/>
                    <a:pt x="1959" y="2384"/>
                    <a:pt x="1959" y="2384"/>
                  </a:cubicBezTo>
                  <a:close/>
                  <a:moveTo>
                    <a:pt x="1886" y="2429"/>
                  </a:moveTo>
                  <a:cubicBezTo>
                    <a:pt x="1882" y="2425"/>
                    <a:pt x="1876" y="2413"/>
                    <a:pt x="1874" y="2414"/>
                  </a:cubicBezTo>
                  <a:cubicBezTo>
                    <a:pt x="1871" y="2416"/>
                    <a:pt x="1878" y="2435"/>
                    <a:pt x="1875" y="2437"/>
                  </a:cubicBezTo>
                  <a:cubicBezTo>
                    <a:pt x="1872" y="2438"/>
                    <a:pt x="1857" y="2425"/>
                    <a:pt x="1855" y="2427"/>
                  </a:cubicBezTo>
                  <a:cubicBezTo>
                    <a:pt x="1853" y="2429"/>
                    <a:pt x="1866" y="2444"/>
                    <a:pt x="1865" y="2447"/>
                  </a:cubicBezTo>
                  <a:cubicBezTo>
                    <a:pt x="1864" y="2448"/>
                    <a:pt x="1861" y="2447"/>
                    <a:pt x="1858" y="2447"/>
                  </a:cubicBezTo>
                  <a:cubicBezTo>
                    <a:pt x="1857" y="2445"/>
                    <a:pt x="1856" y="2443"/>
                    <a:pt x="1855" y="2441"/>
                  </a:cubicBezTo>
                  <a:cubicBezTo>
                    <a:pt x="1846" y="2417"/>
                    <a:pt x="1866" y="2396"/>
                    <a:pt x="1825" y="2356"/>
                  </a:cubicBezTo>
                  <a:cubicBezTo>
                    <a:pt x="1819" y="2350"/>
                    <a:pt x="1813" y="2345"/>
                    <a:pt x="1807" y="2341"/>
                  </a:cubicBezTo>
                  <a:cubicBezTo>
                    <a:pt x="1807" y="2339"/>
                    <a:pt x="1807" y="2337"/>
                    <a:pt x="1807" y="2336"/>
                  </a:cubicBezTo>
                  <a:cubicBezTo>
                    <a:pt x="1819" y="2331"/>
                    <a:pt x="1830" y="2327"/>
                    <a:pt x="1842" y="2322"/>
                  </a:cubicBezTo>
                  <a:cubicBezTo>
                    <a:pt x="1821" y="2375"/>
                    <a:pt x="1881" y="2402"/>
                    <a:pt x="1886" y="2429"/>
                  </a:cubicBezTo>
                  <a:close/>
                  <a:moveTo>
                    <a:pt x="2403" y="2146"/>
                  </a:moveTo>
                  <a:cubicBezTo>
                    <a:pt x="2403" y="2145"/>
                    <a:pt x="2403" y="2145"/>
                    <a:pt x="2403" y="2144"/>
                  </a:cubicBezTo>
                  <a:cubicBezTo>
                    <a:pt x="2403" y="2144"/>
                    <a:pt x="2403" y="2145"/>
                    <a:pt x="2403" y="2146"/>
                  </a:cubicBezTo>
                  <a:cubicBezTo>
                    <a:pt x="2403" y="2146"/>
                    <a:pt x="2403" y="2146"/>
                    <a:pt x="2403" y="2146"/>
                  </a:cubicBezTo>
                  <a:close/>
                  <a:moveTo>
                    <a:pt x="2417" y="2035"/>
                  </a:moveTo>
                  <a:cubicBezTo>
                    <a:pt x="2411" y="2042"/>
                    <a:pt x="2409" y="2064"/>
                    <a:pt x="2407" y="2080"/>
                  </a:cubicBezTo>
                  <a:cubicBezTo>
                    <a:pt x="2407" y="2080"/>
                    <a:pt x="2407" y="2080"/>
                    <a:pt x="2407" y="2080"/>
                  </a:cubicBezTo>
                  <a:cubicBezTo>
                    <a:pt x="2406" y="2080"/>
                    <a:pt x="2406" y="2077"/>
                    <a:pt x="2406" y="2073"/>
                  </a:cubicBezTo>
                  <a:cubicBezTo>
                    <a:pt x="2407" y="2062"/>
                    <a:pt x="2408" y="2048"/>
                    <a:pt x="2406" y="2041"/>
                  </a:cubicBezTo>
                  <a:cubicBezTo>
                    <a:pt x="2406" y="2019"/>
                    <a:pt x="2405" y="1993"/>
                    <a:pt x="2398" y="1979"/>
                  </a:cubicBezTo>
                  <a:cubicBezTo>
                    <a:pt x="2413" y="1965"/>
                    <a:pt x="2430" y="1942"/>
                    <a:pt x="2441" y="1928"/>
                  </a:cubicBezTo>
                  <a:cubicBezTo>
                    <a:pt x="2440" y="1932"/>
                    <a:pt x="2440" y="1935"/>
                    <a:pt x="2439" y="1939"/>
                  </a:cubicBezTo>
                  <a:cubicBezTo>
                    <a:pt x="2437" y="1954"/>
                    <a:pt x="2434" y="1973"/>
                    <a:pt x="2436" y="1989"/>
                  </a:cubicBezTo>
                  <a:cubicBezTo>
                    <a:pt x="2427" y="1996"/>
                    <a:pt x="2421" y="2016"/>
                    <a:pt x="2417" y="2035"/>
                  </a:cubicBezTo>
                  <a:close/>
                  <a:moveTo>
                    <a:pt x="2524" y="1226"/>
                  </a:moveTo>
                  <a:cubicBezTo>
                    <a:pt x="2530" y="1262"/>
                    <a:pt x="2543" y="1306"/>
                    <a:pt x="2526" y="1296"/>
                  </a:cubicBezTo>
                  <a:cubicBezTo>
                    <a:pt x="2526" y="1296"/>
                    <a:pt x="2520" y="1265"/>
                    <a:pt x="2511" y="1240"/>
                  </a:cubicBezTo>
                  <a:cubicBezTo>
                    <a:pt x="2516" y="1236"/>
                    <a:pt x="2520" y="1232"/>
                    <a:pt x="2524" y="1226"/>
                  </a:cubicBezTo>
                  <a:close/>
                  <a:moveTo>
                    <a:pt x="2358" y="671"/>
                  </a:moveTo>
                  <a:cubicBezTo>
                    <a:pt x="2359" y="673"/>
                    <a:pt x="2361" y="675"/>
                    <a:pt x="2363" y="677"/>
                  </a:cubicBezTo>
                  <a:cubicBezTo>
                    <a:pt x="2363" y="678"/>
                    <a:pt x="2363" y="679"/>
                    <a:pt x="2362" y="680"/>
                  </a:cubicBezTo>
                  <a:cubicBezTo>
                    <a:pt x="2356" y="674"/>
                    <a:pt x="2351" y="668"/>
                    <a:pt x="2350" y="666"/>
                  </a:cubicBezTo>
                  <a:cubicBezTo>
                    <a:pt x="2352" y="668"/>
                    <a:pt x="2355" y="669"/>
                    <a:pt x="2358" y="671"/>
                  </a:cubicBezTo>
                  <a:close/>
                  <a:moveTo>
                    <a:pt x="2399" y="831"/>
                  </a:moveTo>
                  <a:cubicBezTo>
                    <a:pt x="2401" y="833"/>
                    <a:pt x="2403" y="834"/>
                    <a:pt x="2404" y="835"/>
                  </a:cubicBezTo>
                  <a:cubicBezTo>
                    <a:pt x="2403" y="836"/>
                    <a:pt x="2401" y="837"/>
                    <a:pt x="2400" y="837"/>
                  </a:cubicBezTo>
                  <a:cubicBezTo>
                    <a:pt x="2400" y="838"/>
                    <a:pt x="2399" y="838"/>
                    <a:pt x="2399" y="838"/>
                  </a:cubicBezTo>
                  <a:cubicBezTo>
                    <a:pt x="2399" y="836"/>
                    <a:pt x="2399" y="833"/>
                    <a:pt x="2399" y="831"/>
                  </a:cubicBezTo>
                  <a:cubicBezTo>
                    <a:pt x="2399" y="831"/>
                    <a:pt x="2399" y="831"/>
                    <a:pt x="2399" y="831"/>
                  </a:cubicBezTo>
                  <a:close/>
                  <a:moveTo>
                    <a:pt x="2369" y="930"/>
                  </a:moveTo>
                  <a:cubicBezTo>
                    <a:pt x="2366" y="938"/>
                    <a:pt x="2362" y="945"/>
                    <a:pt x="2359" y="951"/>
                  </a:cubicBezTo>
                  <a:cubicBezTo>
                    <a:pt x="2356" y="945"/>
                    <a:pt x="2353" y="939"/>
                    <a:pt x="2349" y="933"/>
                  </a:cubicBezTo>
                  <a:cubicBezTo>
                    <a:pt x="2356" y="933"/>
                    <a:pt x="2362" y="932"/>
                    <a:pt x="2369" y="930"/>
                  </a:cubicBezTo>
                  <a:close/>
                  <a:moveTo>
                    <a:pt x="2237" y="764"/>
                  </a:moveTo>
                  <a:cubicBezTo>
                    <a:pt x="2236" y="762"/>
                    <a:pt x="2234" y="760"/>
                    <a:pt x="2232" y="758"/>
                  </a:cubicBezTo>
                  <a:cubicBezTo>
                    <a:pt x="2234" y="756"/>
                    <a:pt x="2235" y="755"/>
                    <a:pt x="2236" y="753"/>
                  </a:cubicBezTo>
                  <a:cubicBezTo>
                    <a:pt x="2237" y="754"/>
                    <a:pt x="2237" y="755"/>
                    <a:pt x="2238" y="756"/>
                  </a:cubicBezTo>
                  <a:cubicBezTo>
                    <a:pt x="2238" y="757"/>
                    <a:pt x="2239" y="758"/>
                    <a:pt x="2239" y="759"/>
                  </a:cubicBezTo>
                  <a:cubicBezTo>
                    <a:pt x="2238" y="761"/>
                    <a:pt x="2238" y="762"/>
                    <a:pt x="2237" y="764"/>
                  </a:cubicBezTo>
                  <a:close/>
                  <a:moveTo>
                    <a:pt x="2201" y="655"/>
                  </a:moveTo>
                  <a:cubicBezTo>
                    <a:pt x="2200" y="655"/>
                    <a:pt x="2198" y="655"/>
                    <a:pt x="2197" y="656"/>
                  </a:cubicBezTo>
                  <a:cubicBezTo>
                    <a:pt x="2195" y="652"/>
                    <a:pt x="2193" y="649"/>
                    <a:pt x="2190" y="645"/>
                  </a:cubicBezTo>
                  <a:cubicBezTo>
                    <a:pt x="2194" y="646"/>
                    <a:pt x="2199" y="647"/>
                    <a:pt x="2204" y="647"/>
                  </a:cubicBezTo>
                  <a:cubicBezTo>
                    <a:pt x="2201" y="649"/>
                    <a:pt x="2200" y="652"/>
                    <a:pt x="2201" y="655"/>
                  </a:cubicBezTo>
                  <a:close/>
                  <a:moveTo>
                    <a:pt x="2176" y="660"/>
                  </a:moveTo>
                  <a:cubicBezTo>
                    <a:pt x="2165" y="662"/>
                    <a:pt x="2155" y="666"/>
                    <a:pt x="2149" y="670"/>
                  </a:cubicBezTo>
                  <a:cubicBezTo>
                    <a:pt x="2136" y="658"/>
                    <a:pt x="2123" y="647"/>
                    <a:pt x="2110" y="635"/>
                  </a:cubicBezTo>
                  <a:cubicBezTo>
                    <a:pt x="2110" y="632"/>
                    <a:pt x="2110" y="629"/>
                    <a:pt x="2110" y="627"/>
                  </a:cubicBezTo>
                  <a:cubicBezTo>
                    <a:pt x="2111" y="612"/>
                    <a:pt x="2112" y="597"/>
                    <a:pt x="2114" y="585"/>
                  </a:cubicBezTo>
                  <a:cubicBezTo>
                    <a:pt x="2114" y="585"/>
                    <a:pt x="2114" y="585"/>
                    <a:pt x="2114" y="585"/>
                  </a:cubicBezTo>
                  <a:cubicBezTo>
                    <a:pt x="2115" y="583"/>
                    <a:pt x="2116" y="582"/>
                    <a:pt x="2116" y="580"/>
                  </a:cubicBezTo>
                  <a:cubicBezTo>
                    <a:pt x="2127" y="595"/>
                    <a:pt x="2135" y="605"/>
                    <a:pt x="2135" y="605"/>
                  </a:cubicBezTo>
                  <a:cubicBezTo>
                    <a:pt x="2135" y="605"/>
                    <a:pt x="2154" y="629"/>
                    <a:pt x="2176" y="660"/>
                  </a:cubicBezTo>
                  <a:close/>
                  <a:moveTo>
                    <a:pt x="2192" y="446"/>
                  </a:moveTo>
                  <a:cubicBezTo>
                    <a:pt x="2192" y="446"/>
                    <a:pt x="2192" y="445"/>
                    <a:pt x="2192" y="444"/>
                  </a:cubicBezTo>
                  <a:cubicBezTo>
                    <a:pt x="2192" y="445"/>
                    <a:pt x="2192" y="445"/>
                    <a:pt x="2192" y="446"/>
                  </a:cubicBezTo>
                  <a:cubicBezTo>
                    <a:pt x="2192" y="446"/>
                    <a:pt x="2192" y="446"/>
                    <a:pt x="2192" y="446"/>
                  </a:cubicBezTo>
                  <a:close/>
                  <a:moveTo>
                    <a:pt x="2138" y="369"/>
                  </a:moveTo>
                  <a:cubicBezTo>
                    <a:pt x="2138" y="368"/>
                    <a:pt x="2137" y="367"/>
                    <a:pt x="2137" y="366"/>
                  </a:cubicBezTo>
                  <a:cubicBezTo>
                    <a:pt x="2138" y="367"/>
                    <a:pt x="2139" y="368"/>
                    <a:pt x="2140" y="369"/>
                  </a:cubicBezTo>
                  <a:cubicBezTo>
                    <a:pt x="2139" y="369"/>
                    <a:pt x="2139" y="369"/>
                    <a:pt x="2138" y="369"/>
                  </a:cubicBezTo>
                  <a:close/>
                  <a:moveTo>
                    <a:pt x="1866" y="390"/>
                  </a:moveTo>
                  <a:cubicBezTo>
                    <a:pt x="1866" y="390"/>
                    <a:pt x="1866" y="390"/>
                    <a:pt x="1866" y="389"/>
                  </a:cubicBezTo>
                  <a:cubicBezTo>
                    <a:pt x="1867" y="389"/>
                    <a:pt x="1868" y="389"/>
                    <a:pt x="1869" y="389"/>
                  </a:cubicBezTo>
                  <a:cubicBezTo>
                    <a:pt x="1870" y="389"/>
                    <a:pt x="1870" y="390"/>
                    <a:pt x="1870" y="390"/>
                  </a:cubicBezTo>
                  <a:cubicBezTo>
                    <a:pt x="1869" y="390"/>
                    <a:pt x="1868" y="390"/>
                    <a:pt x="1866" y="390"/>
                  </a:cubicBezTo>
                  <a:close/>
                  <a:moveTo>
                    <a:pt x="1215" y="331"/>
                  </a:moveTo>
                  <a:cubicBezTo>
                    <a:pt x="1175" y="342"/>
                    <a:pt x="1144" y="376"/>
                    <a:pt x="1166" y="410"/>
                  </a:cubicBezTo>
                  <a:cubicBezTo>
                    <a:pt x="1177" y="427"/>
                    <a:pt x="1191" y="412"/>
                    <a:pt x="1213" y="397"/>
                  </a:cubicBezTo>
                  <a:cubicBezTo>
                    <a:pt x="1199" y="409"/>
                    <a:pt x="1186" y="426"/>
                    <a:pt x="1178" y="443"/>
                  </a:cubicBezTo>
                  <a:cubicBezTo>
                    <a:pt x="1172" y="444"/>
                    <a:pt x="1166" y="446"/>
                    <a:pt x="1161" y="448"/>
                  </a:cubicBezTo>
                  <a:cubicBezTo>
                    <a:pt x="1158" y="437"/>
                    <a:pt x="1154" y="426"/>
                    <a:pt x="1147" y="415"/>
                  </a:cubicBezTo>
                  <a:cubicBezTo>
                    <a:pt x="1116" y="366"/>
                    <a:pt x="1065" y="396"/>
                    <a:pt x="1036" y="391"/>
                  </a:cubicBezTo>
                  <a:cubicBezTo>
                    <a:pt x="1036" y="391"/>
                    <a:pt x="1036" y="391"/>
                    <a:pt x="1036" y="391"/>
                  </a:cubicBezTo>
                  <a:cubicBezTo>
                    <a:pt x="1036" y="389"/>
                    <a:pt x="1032" y="388"/>
                    <a:pt x="1027" y="387"/>
                  </a:cubicBezTo>
                  <a:cubicBezTo>
                    <a:pt x="1027" y="387"/>
                    <a:pt x="1026" y="387"/>
                    <a:pt x="1026" y="386"/>
                  </a:cubicBezTo>
                  <a:cubicBezTo>
                    <a:pt x="1023" y="384"/>
                    <a:pt x="1021" y="383"/>
                    <a:pt x="1019" y="381"/>
                  </a:cubicBezTo>
                  <a:cubicBezTo>
                    <a:pt x="1021" y="380"/>
                    <a:pt x="1023" y="378"/>
                    <a:pt x="1025" y="377"/>
                  </a:cubicBezTo>
                  <a:cubicBezTo>
                    <a:pt x="1029" y="376"/>
                    <a:pt x="1034" y="374"/>
                    <a:pt x="1040" y="373"/>
                  </a:cubicBezTo>
                  <a:cubicBezTo>
                    <a:pt x="1065" y="368"/>
                    <a:pt x="1082" y="392"/>
                    <a:pt x="1129" y="358"/>
                  </a:cubicBezTo>
                  <a:cubicBezTo>
                    <a:pt x="1146" y="345"/>
                    <a:pt x="1157" y="333"/>
                    <a:pt x="1164" y="321"/>
                  </a:cubicBezTo>
                  <a:cubicBezTo>
                    <a:pt x="1180" y="324"/>
                    <a:pt x="1198" y="327"/>
                    <a:pt x="1215" y="331"/>
                  </a:cubicBezTo>
                  <a:close/>
                  <a:moveTo>
                    <a:pt x="893" y="581"/>
                  </a:moveTo>
                  <a:cubicBezTo>
                    <a:pt x="891" y="580"/>
                    <a:pt x="889" y="579"/>
                    <a:pt x="887" y="578"/>
                  </a:cubicBezTo>
                  <a:cubicBezTo>
                    <a:pt x="888" y="576"/>
                    <a:pt x="888" y="573"/>
                    <a:pt x="888" y="569"/>
                  </a:cubicBezTo>
                  <a:cubicBezTo>
                    <a:pt x="896" y="570"/>
                    <a:pt x="903" y="571"/>
                    <a:pt x="908" y="569"/>
                  </a:cubicBezTo>
                  <a:cubicBezTo>
                    <a:pt x="908" y="569"/>
                    <a:pt x="909" y="570"/>
                    <a:pt x="909" y="570"/>
                  </a:cubicBezTo>
                  <a:cubicBezTo>
                    <a:pt x="903" y="574"/>
                    <a:pt x="898" y="578"/>
                    <a:pt x="893" y="581"/>
                  </a:cubicBezTo>
                  <a:close/>
                  <a:moveTo>
                    <a:pt x="901" y="544"/>
                  </a:moveTo>
                  <a:cubicBezTo>
                    <a:pt x="898" y="543"/>
                    <a:pt x="893" y="543"/>
                    <a:pt x="889" y="543"/>
                  </a:cubicBezTo>
                  <a:cubicBezTo>
                    <a:pt x="889" y="542"/>
                    <a:pt x="889" y="542"/>
                    <a:pt x="889" y="541"/>
                  </a:cubicBezTo>
                  <a:cubicBezTo>
                    <a:pt x="893" y="540"/>
                    <a:pt x="897" y="539"/>
                    <a:pt x="901" y="538"/>
                  </a:cubicBezTo>
                  <a:cubicBezTo>
                    <a:pt x="901" y="540"/>
                    <a:pt x="901" y="542"/>
                    <a:pt x="901" y="544"/>
                  </a:cubicBezTo>
                  <a:close/>
                  <a:moveTo>
                    <a:pt x="479" y="658"/>
                  </a:moveTo>
                  <a:cubicBezTo>
                    <a:pt x="479" y="659"/>
                    <a:pt x="479" y="659"/>
                    <a:pt x="479" y="660"/>
                  </a:cubicBezTo>
                  <a:cubicBezTo>
                    <a:pt x="479" y="659"/>
                    <a:pt x="479" y="659"/>
                    <a:pt x="478" y="658"/>
                  </a:cubicBezTo>
                  <a:cubicBezTo>
                    <a:pt x="479" y="658"/>
                    <a:pt x="479" y="658"/>
                    <a:pt x="479" y="658"/>
                  </a:cubicBezTo>
                  <a:close/>
                  <a:moveTo>
                    <a:pt x="404" y="1510"/>
                  </a:moveTo>
                  <a:cubicBezTo>
                    <a:pt x="416" y="1529"/>
                    <a:pt x="439" y="1573"/>
                    <a:pt x="457" y="1562"/>
                  </a:cubicBezTo>
                  <a:cubicBezTo>
                    <a:pt x="466" y="1557"/>
                    <a:pt x="458" y="1528"/>
                    <a:pt x="447" y="1497"/>
                  </a:cubicBezTo>
                  <a:cubicBezTo>
                    <a:pt x="451" y="1499"/>
                    <a:pt x="456" y="1500"/>
                    <a:pt x="462" y="1500"/>
                  </a:cubicBezTo>
                  <a:cubicBezTo>
                    <a:pt x="467" y="1501"/>
                    <a:pt x="471" y="1500"/>
                    <a:pt x="474" y="1498"/>
                  </a:cubicBezTo>
                  <a:cubicBezTo>
                    <a:pt x="479" y="1550"/>
                    <a:pt x="488" y="1602"/>
                    <a:pt x="502" y="1652"/>
                  </a:cubicBezTo>
                  <a:cubicBezTo>
                    <a:pt x="495" y="1646"/>
                    <a:pt x="487" y="1642"/>
                    <a:pt x="477" y="1642"/>
                  </a:cubicBezTo>
                  <a:cubicBezTo>
                    <a:pt x="467" y="1642"/>
                    <a:pt x="456" y="1647"/>
                    <a:pt x="447" y="1655"/>
                  </a:cubicBezTo>
                  <a:cubicBezTo>
                    <a:pt x="448" y="1611"/>
                    <a:pt x="413" y="1534"/>
                    <a:pt x="402" y="1511"/>
                  </a:cubicBezTo>
                  <a:cubicBezTo>
                    <a:pt x="403" y="1511"/>
                    <a:pt x="403" y="1510"/>
                    <a:pt x="404" y="1510"/>
                  </a:cubicBezTo>
                  <a:close/>
                  <a:moveTo>
                    <a:pt x="546" y="2081"/>
                  </a:moveTo>
                  <a:cubicBezTo>
                    <a:pt x="549" y="2079"/>
                    <a:pt x="552" y="2078"/>
                    <a:pt x="553" y="2078"/>
                  </a:cubicBezTo>
                  <a:cubicBezTo>
                    <a:pt x="554" y="2079"/>
                    <a:pt x="553" y="2084"/>
                    <a:pt x="552" y="2088"/>
                  </a:cubicBezTo>
                  <a:cubicBezTo>
                    <a:pt x="551" y="2089"/>
                    <a:pt x="551" y="2089"/>
                    <a:pt x="550" y="2090"/>
                  </a:cubicBezTo>
                  <a:cubicBezTo>
                    <a:pt x="549" y="2087"/>
                    <a:pt x="548" y="2084"/>
                    <a:pt x="546" y="2081"/>
                  </a:cubicBezTo>
                  <a:close/>
                  <a:moveTo>
                    <a:pt x="1059" y="2542"/>
                  </a:moveTo>
                  <a:cubicBezTo>
                    <a:pt x="1060" y="2542"/>
                    <a:pt x="1061" y="2542"/>
                    <a:pt x="1061" y="2542"/>
                  </a:cubicBezTo>
                  <a:cubicBezTo>
                    <a:pt x="1063" y="2546"/>
                    <a:pt x="1068" y="2552"/>
                    <a:pt x="1067" y="2553"/>
                  </a:cubicBezTo>
                  <a:cubicBezTo>
                    <a:pt x="1067" y="2554"/>
                    <a:pt x="1065" y="2554"/>
                    <a:pt x="1062" y="2553"/>
                  </a:cubicBezTo>
                  <a:cubicBezTo>
                    <a:pt x="1062" y="2552"/>
                    <a:pt x="1061" y="2551"/>
                    <a:pt x="1061" y="2550"/>
                  </a:cubicBezTo>
                  <a:cubicBezTo>
                    <a:pt x="1060" y="2547"/>
                    <a:pt x="1059" y="2544"/>
                    <a:pt x="1059" y="2542"/>
                  </a:cubicBezTo>
                  <a:close/>
                  <a:moveTo>
                    <a:pt x="1110" y="2553"/>
                  </a:moveTo>
                  <a:cubicBezTo>
                    <a:pt x="1110" y="2553"/>
                    <a:pt x="1111" y="2550"/>
                    <a:pt x="1112" y="2548"/>
                  </a:cubicBezTo>
                  <a:cubicBezTo>
                    <a:pt x="1117" y="2548"/>
                    <a:pt x="1122" y="2548"/>
                    <a:pt x="1127" y="2548"/>
                  </a:cubicBezTo>
                  <a:cubicBezTo>
                    <a:pt x="1126" y="2550"/>
                    <a:pt x="1124" y="2551"/>
                    <a:pt x="1123" y="2552"/>
                  </a:cubicBezTo>
                  <a:cubicBezTo>
                    <a:pt x="1119" y="2552"/>
                    <a:pt x="1111" y="2555"/>
                    <a:pt x="1110" y="2553"/>
                  </a:cubicBezTo>
                  <a:close/>
                  <a:moveTo>
                    <a:pt x="1760" y="2492"/>
                  </a:moveTo>
                  <a:cubicBezTo>
                    <a:pt x="1759" y="2489"/>
                    <a:pt x="1757" y="2487"/>
                    <a:pt x="1756" y="2485"/>
                  </a:cubicBezTo>
                  <a:cubicBezTo>
                    <a:pt x="1745" y="2468"/>
                    <a:pt x="1731" y="2483"/>
                    <a:pt x="1709" y="2498"/>
                  </a:cubicBezTo>
                  <a:cubicBezTo>
                    <a:pt x="1713" y="2494"/>
                    <a:pt x="1718" y="2490"/>
                    <a:pt x="1721" y="2486"/>
                  </a:cubicBezTo>
                  <a:cubicBezTo>
                    <a:pt x="1729" y="2479"/>
                    <a:pt x="1738" y="2471"/>
                    <a:pt x="1746" y="2463"/>
                  </a:cubicBezTo>
                  <a:cubicBezTo>
                    <a:pt x="1776" y="2483"/>
                    <a:pt x="1815" y="2464"/>
                    <a:pt x="1838" y="2467"/>
                  </a:cubicBezTo>
                  <a:cubicBezTo>
                    <a:pt x="1838" y="2467"/>
                    <a:pt x="1838" y="2467"/>
                    <a:pt x="1838" y="2467"/>
                  </a:cubicBezTo>
                  <a:cubicBezTo>
                    <a:pt x="1838" y="2469"/>
                    <a:pt x="1843" y="2470"/>
                    <a:pt x="1847" y="2471"/>
                  </a:cubicBezTo>
                  <a:cubicBezTo>
                    <a:pt x="1848" y="2471"/>
                    <a:pt x="1848" y="2472"/>
                    <a:pt x="1849" y="2472"/>
                  </a:cubicBezTo>
                  <a:cubicBezTo>
                    <a:pt x="1851" y="2474"/>
                    <a:pt x="1854" y="2476"/>
                    <a:pt x="1856" y="2478"/>
                  </a:cubicBezTo>
                  <a:cubicBezTo>
                    <a:pt x="1854" y="2479"/>
                    <a:pt x="1852" y="2480"/>
                    <a:pt x="1850" y="2481"/>
                  </a:cubicBezTo>
                  <a:cubicBezTo>
                    <a:pt x="1845" y="2483"/>
                    <a:pt x="1840" y="2484"/>
                    <a:pt x="1835" y="2485"/>
                  </a:cubicBezTo>
                  <a:cubicBezTo>
                    <a:pt x="1812" y="2489"/>
                    <a:pt x="1796" y="2471"/>
                    <a:pt x="1760" y="2492"/>
                  </a:cubicBezTo>
                  <a:close/>
                  <a:moveTo>
                    <a:pt x="1926" y="2447"/>
                  </a:moveTo>
                  <a:cubicBezTo>
                    <a:pt x="1925" y="2444"/>
                    <a:pt x="1938" y="2429"/>
                    <a:pt x="1936" y="2427"/>
                  </a:cubicBezTo>
                  <a:cubicBezTo>
                    <a:pt x="1934" y="2425"/>
                    <a:pt x="1919" y="2438"/>
                    <a:pt x="1916" y="2437"/>
                  </a:cubicBezTo>
                  <a:cubicBezTo>
                    <a:pt x="1915" y="2435"/>
                    <a:pt x="1917" y="2426"/>
                    <a:pt x="1918" y="2420"/>
                  </a:cubicBezTo>
                  <a:cubicBezTo>
                    <a:pt x="1921" y="2417"/>
                    <a:pt x="1924" y="2415"/>
                    <a:pt x="1927" y="2413"/>
                  </a:cubicBezTo>
                  <a:cubicBezTo>
                    <a:pt x="1938" y="2416"/>
                    <a:pt x="1965" y="2407"/>
                    <a:pt x="1984" y="2401"/>
                  </a:cubicBezTo>
                  <a:cubicBezTo>
                    <a:pt x="1990" y="2401"/>
                    <a:pt x="1997" y="2400"/>
                    <a:pt x="2004" y="2398"/>
                  </a:cubicBezTo>
                  <a:cubicBezTo>
                    <a:pt x="1988" y="2407"/>
                    <a:pt x="1936" y="2429"/>
                    <a:pt x="1944" y="2440"/>
                  </a:cubicBezTo>
                  <a:cubicBezTo>
                    <a:pt x="1945" y="2441"/>
                    <a:pt x="1946" y="2442"/>
                    <a:pt x="1947" y="2443"/>
                  </a:cubicBezTo>
                  <a:cubicBezTo>
                    <a:pt x="1947" y="2444"/>
                    <a:pt x="1946" y="2444"/>
                    <a:pt x="1946" y="2445"/>
                  </a:cubicBezTo>
                  <a:cubicBezTo>
                    <a:pt x="1940" y="2445"/>
                    <a:pt x="1928" y="2449"/>
                    <a:pt x="1926" y="2447"/>
                  </a:cubicBezTo>
                  <a:close/>
                  <a:moveTo>
                    <a:pt x="1988" y="2253"/>
                  </a:moveTo>
                  <a:cubicBezTo>
                    <a:pt x="1977" y="2264"/>
                    <a:pt x="1993" y="2302"/>
                    <a:pt x="2004" y="2326"/>
                  </a:cubicBezTo>
                  <a:cubicBezTo>
                    <a:pt x="2003" y="2326"/>
                    <a:pt x="2003" y="2326"/>
                    <a:pt x="2002" y="2326"/>
                  </a:cubicBezTo>
                  <a:cubicBezTo>
                    <a:pt x="1993" y="2301"/>
                    <a:pt x="1976" y="2264"/>
                    <a:pt x="1957" y="2277"/>
                  </a:cubicBezTo>
                  <a:cubicBezTo>
                    <a:pt x="1954" y="2275"/>
                    <a:pt x="1952" y="2273"/>
                    <a:pt x="1949" y="2271"/>
                  </a:cubicBezTo>
                  <a:cubicBezTo>
                    <a:pt x="2008" y="2238"/>
                    <a:pt x="2064" y="2200"/>
                    <a:pt x="2115" y="2156"/>
                  </a:cubicBezTo>
                  <a:cubicBezTo>
                    <a:pt x="2137" y="2172"/>
                    <a:pt x="2137" y="2172"/>
                    <a:pt x="2137" y="2172"/>
                  </a:cubicBezTo>
                  <a:cubicBezTo>
                    <a:pt x="2128" y="2200"/>
                    <a:pt x="2162" y="2211"/>
                    <a:pt x="2182" y="2216"/>
                  </a:cubicBezTo>
                  <a:cubicBezTo>
                    <a:pt x="2184" y="2218"/>
                    <a:pt x="2186" y="2219"/>
                    <a:pt x="2189" y="2221"/>
                  </a:cubicBezTo>
                  <a:cubicBezTo>
                    <a:pt x="2171" y="2217"/>
                    <a:pt x="2124" y="2202"/>
                    <a:pt x="2121" y="2222"/>
                  </a:cubicBezTo>
                  <a:cubicBezTo>
                    <a:pt x="2120" y="2228"/>
                    <a:pt x="2122" y="2232"/>
                    <a:pt x="2127" y="2234"/>
                  </a:cubicBezTo>
                  <a:cubicBezTo>
                    <a:pt x="2089" y="2241"/>
                    <a:pt x="2049" y="2249"/>
                    <a:pt x="2049" y="2249"/>
                  </a:cubicBezTo>
                  <a:cubicBezTo>
                    <a:pt x="2049" y="2249"/>
                    <a:pt x="2048" y="2274"/>
                    <a:pt x="2047" y="2303"/>
                  </a:cubicBezTo>
                  <a:cubicBezTo>
                    <a:pt x="2042" y="2307"/>
                    <a:pt x="2042" y="2307"/>
                    <a:pt x="2042" y="2307"/>
                  </a:cubicBezTo>
                  <a:cubicBezTo>
                    <a:pt x="2042" y="2276"/>
                    <a:pt x="2039" y="2239"/>
                    <a:pt x="2020" y="2237"/>
                  </a:cubicBezTo>
                  <a:cubicBezTo>
                    <a:pt x="2001" y="2235"/>
                    <a:pt x="2011" y="2279"/>
                    <a:pt x="2021" y="2312"/>
                  </a:cubicBezTo>
                  <a:cubicBezTo>
                    <a:pt x="2020" y="2312"/>
                    <a:pt x="2019" y="2312"/>
                    <a:pt x="2018" y="2312"/>
                  </a:cubicBezTo>
                  <a:cubicBezTo>
                    <a:pt x="2008" y="2282"/>
                    <a:pt x="1996" y="2245"/>
                    <a:pt x="1988" y="2253"/>
                  </a:cubicBezTo>
                  <a:close/>
                  <a:moveTo>
                    <a:pt x="2230" y="2270"/>
                  </a:moveTo>
                  <a:cubicBezTo>
                    <a:pt x="2230" y="2269"/>
                    <a:pt x="2231" y="2268"/>
                    <a:pt x="2231" y="2267"/>
                  </a:cubicBezTo>
                  <a:cubicBezTo>
                    <a:pt x="2231" y="2268"/>
                    <a:pt x="2231" y="2269"/>
                    <a:pt x="2231" y="2270"/>
                  </a:cubicBezTo>
                  <a:cubicBezTo>
                    <a:pt x="2231" y="2270"/>
                    <a:pt x="2230" y="2270"/>
                    <a:pt x="2230" y="2270"/>
                  </a:cubicBezTo>
                  <a:close/>
                  <a:moveTo>
                    <a:pt x="2239" y="2268"/>
                  </a:moveTo>
                  <a:cubicBezTo>
                    <a:pt x="2239" y="2269"/>
                    <a:pt x="2240" y="2270"/>
                    <a:pt x="2240" y="2271"/>
                  </a:cubicBezTo>
                  <a:cubicBezTo>
                    <a:pt x="2240" y="2271"/>
                    <a:pt x="2240" y="2271"/>
                    <a:pt x="2240" y="2271"/>
                  </a:cubicBezTo>
                  <a:cubicBezTo>
                    <a:pt x="2239" y="2270"/>
                    <a:pt x="2239" y="2269"/>
                    <a:pt x="2239" y="2268"/>
                  </a:cubicBezTo>
                  <a:close/>
                  <a:moveTo>
                    <a:pt x="2408" y="2165"/>
                  </a:moveTo>
                  <a:cubicBezTo>
                    <a:pt x="2408" y="2165"/>
                    <a:pt x="2408" y="2165"/>
                    <a:pt x="2408" y="2165"/>
                  </a:cubicBezTo>
                  <a:cubicBezTo>
                    <a:pt x="2409" y="2165"/>
                    <a:pt x="2409" y="2165"/>
                    <a:pt x="2409" y="2164"/>
                  </a:cubicBezTo>
                  <a:cubicBezTo>
                    <a:pt x="2409" y="2165"/>
                    <a:pt x="2409" y="2165"/>
                    <a:pt x="2408" y="2165"/>
                  </a:cubicBezTo>
                  <a:close/>
                  <a:moveTo>
                    <a:pt x="2421" y="2083"/>
                  </a:moveTo>
                  <a:cubicBezTo>
                    <a:pt x="2419" y="2081"/>
                    <a:pt x="2439" y="2048"/>
                    <a:pt x="2448" y="2021"/>
                  </a:cubicBezTo>
                  <a:cubicBezTo>
                    <a:pt x="2450" y="2023"/>
                    <a:pt x="2451" y="2024"/>
                    <a:pt x="2453" y="2026"/>
                  </a:cubicBezTo>
                  <a:cubicBezTo>
                    <a:pt x="2437" y="2043"/>
                    <a:pt x="2423" y="2084"/>
                    <a:pt x="2421" y="2083"/>
                  </a:cubicBezTo>
                  <a:close/>
                  <a:moveTo>
                    <a:pt x="2565" y="1255"/>
                  </a:moveTo>
                  <a:cubicBezTo>
                    <a:pt x="2558" y="1248"/>
                    <a:pt x="2560" y="1191"/>
                    <a:pt x="2535" y="1182"/>
                  </a:cubicBezTo>
                  <a:cubicBezTo>
                    <a:pt x="2532" y="1158"/>
                    <a:pt x="2507" y="1150"/>
                    <a:pt x="2493" y="1139"/>
                  </a:cubicBezTo>
                  <a:cubicBezTo>
                    <a:pt x="2493" y="1138"/>
                    <a:pt x="2493" y="1137"/>
                    <a:pt x="2493" y="1137"/>
                  </a:cubicBezTo>
                  <a:cubicBezTo>
                    <a:pt x="2495" y="1136"/>
                    <a:pt x="2505" y="1145"/>
                    <a:pt x="2507" y="1144"/>
                  </a:cubicBezTo>
                  <a:cubicBezTo>
                    <a:pt x="2509" y="1142"/>
                    <a:pt x="2499" y="1132"/>
                    <a:pt x="2500" y="1130"/>
                  </a:cubicBezTo>
                  <a:cubicBezTo>
                    <a:pt x="2501" y="1129"/>
                    <a:pt x="2502" y="1129"/>
                    <a:pt x="2505" y="1130"/>
                  </a:cubicBezTo>
                  <a:cubicBezTo>
                    <a:pt x="2520" y="1139"/>
                    <a:pt x="2518" y="1159"/>
                    <a:pt x="2557" y="1164"/>
                  </a:cubicBezTo>
                  <a:cubicBezTo>
                    <a:pt x="2568" y="1165"/>
                    <a:pt x="2577" y="1165"/>
                    <a:pt x="2585" y="1164"/>
                  </a:cubicBezTo>
                  <a:cubicBezTo>
                    <a:pt x="2573" y="1205"/>
                    <a:pt x="2569" y="1259"/>
                    <a:pt x="2565" y="1255"/>
                  </a:cubicBezTo>
                  <a:close/>
                  <a:moveTo>
                    <a:pt x="2373" y="633"/>
                  </a:moveTo>
                  <a:cubicBezTo>
                    <a:pt x="2373" y="633"/>
                    <a:pt x="2373" y="633"/>
                    <a:pt x="2373" y="633"/>
                  </a:cubicBezTo>
                  <a:cubicBezTo>
                    <a:pt x="2373" y="633"/>
                    <a:pt x="2373" y="633"/>
                    <a:pt x="2372" y="633"/>
                  </a:cubicBezTo>
                  <a:cubicBezTo>
                    <a:pt x="2373" y="633"/>
                    <a:pt x="2373" y="633"/>
                    <a:pt x="2373" y="633"/>
                  </a:cubicBezTo>
                  <a:close/>
                  <a:moveTo>
                    <a:pt x="2373" y="829"/>
                  </a:moveTo>
                  <a:cubicBezTo>
                    <a:pt x="2375" y="830"/>
                    <a:pt x="2377" y="830"/>
                    <a:pt x="2379" y="828"/>
                  </a:cubicBezTo>
                  <a:cubicBezTo>
                    <a:pt x="2384" y="828"/>
                    <a:pt x="2388" y="827"/>
                    <a:pt x="2392" y="828"/>
                  </a:cubicBezTo>
                  <a:cubicBezTo>
                    <a:pt x="2392" y="828"/>
                    <a:pt x="2392" y="828"/>
                    <a:pt x="2392" y="828"/>
                  </a:cubicBezTo>
                  <a:cubicBezTo>
                    <a:pt x="2392" y="828"/>
                    <a:pt x="2392" y="829"/>
                    <a:pt x="2393" y="829"/>
                  </a:cubicBezTo>
                  <a:cubicBezTo>
                    <a:pt x="2393" y="833"/>
                    <a:pt x="2393" y="836"/>
                    <a:pt x="2392" y="840"/>
                  </a:cubicBezTo>
                  <a:cubicBezTo>
                    <a:pt x="2392" y="840"/>
                    <a:pt x="2391" y="840"/>
                    <a:pt x="2390" y="840"/>
                  </a:cubicBezTo>
                  <a:cubicBezTo>
                    <a:pt x="2376" y="843"/>
                    <a:pt x="2366" y="833"/>
                    <a:pt x="2346" y="841"/>
                  </a:cubicBezTo>
                  <a:cubicBezTo>
                    <a:pt x="2347" y="838"/>
                    <a:pt x="2347" y="835"/>
                    <a:pt x="2348" y="831"/>
                  </a:cubicBezTo>
                  <a:cubicBezTo>
                    <a:pt x="2356" y="832"/>
                    <a:pt x="2365" y="830"/>
                    <a:pt x="2373" y="829"/>
                  </a:cubicBezTo>
                  <a:close/>
                  <a:moveTo>
                    <a:pt x="2253" y="623"/>
                  </a:moveTo>
                  <a:cubicBezTo>
                    <a:pt x="2242" y="620"/>
                    <a:pt x="2229" y="617"/>
                    <a:pt x="2220" y="618"/>
                  </a:cubicBezTo>
                  <a:cubicBezTo>
                    <a:pt x="2198" y="611"/>
                    <a:pt x="2176" y="607"/>
                    <a:pt x="2171" y="617"/>
                  </a:cubicBezTo>
                  <a:cubicBezTo>
                    <a:pt x="2164" y="607"/>
                    <a:pt x="2157" y="596"/>
                    <a:pt x="2151" y="588"/>
                  </a:cubicBezTo>
                  <a:cubicBezTo>
                    <a:pt x="2149" y="571"/>
                    <a:pt x="2142" y="540"/>
                    <a:pt x="2141" y="528"/>
                  </a:cubicBezTo>
                  <a:cubicBezTo>
                    <a:pt x="2145" y="543"/>
                    <a:pt x="2152" y="563"/>
                    <a:pt x="2160" y="558"/>
                  </a:cubicBezTo>
                  <a:cubicBezTo>
                    <a:pt x="2163" y="557"/>
                    <a:pt x="2163" y="555"/>
                    <a:pt x="2163" y="552"/>
                  </a:cubicBezTo>
                  <a:cubicBezTo>
                    <a:pt x="2166" y="555"/>
                    <a:pt x="2169" y="559"/>
                    <a:pt x="2173" y="563"/>
                  </a:cubicBezTo>
                  <a:cubicBezTo>
                    <a:pt x="2160" y="584"/>
                    <a:pt x="2224" y="610"/>
                    <a:pt x="2253" y="623"/>
                  </a:cubicBezTo>
                  <a:close/>
                  <a:moveTo>
                    <a:pt x="2174" y="504"/>
                  </a:moveTo>
                  <a:cubicBezTo>
                    <a:pt x="2178" y="504"/>
                    <a:pt x="2181" y="505"/>
                    <a:pt x="2185" y="506"/>
                  </a:cubicBezTo>
                  <a:cubicBezTo>
                    <a:pt x="2188" y="507"/>
                    <a:pt x="2188" y="507"/>
                    <a:pt x="2188" y="507"/>
                  </a:cubicBezTo>
                  <a:cubicBezTo>
                    <a:pt x="2188" y="508"/>
                    <a:pt x="2188" y="509"/>
                    <a:pt x="2189" y="510"/>
                  </a:cubicBezTo>
                  <a:cubicBezTo>
                    <a:pt x="2183" y="508"/>
                    <a:pt x="2178" y="506"/>
                    <a:pt x="2174" y="504"/>
                  </a:cubicBezTo>
                  <a:close/>
                  <a:moveTo>
                    <a:pt x="2197" y="465"/>
                  </a:moveTo>
                  <a:cubicBezTo>
                    <a:pt x="2197" y="465"/>
                    <a:pt x="2197" y="465"/>
                    <a:pt x="2197" y="465"/>
                  </a:cubicBezTo>
                  <a:cubicBezTo>
                    <a:pt x="2198" y="465"/>
                    <a:pt x="2198" y="465"/>
                    <a:pt x="2198" y="465"/>
                  </a:cubicBezTo>
                  <a:cubicBezTo>
                    <a:pt x="2198" y="465"/>
                    <a:pt x="2198" y="465"/>
                    <a:pt x="2197" y="465"/>
                  </a:cubicBezTo>
                  <a:close/>
                  <a:moveTo>
                    <a:pt x="1861" y="282"/>
                  </a:moveTo>
                  <a:cubicBezTo>
                    <a:pt x="1861" y="282"/>
                    <a:pt x="1860" y="282"/>
                    <a:pt x="1860" y="282"/>
                  </a:cubicBezTo>
                  <a:cubicBezTo>
                    <a:pt x="1860" y="281"/>
                    <a:pt x="1861" y="280"/>
                    <a:pt x="1861" y="279"/>
                  </a:cubicBezTo>
                  <a:cubicBezTo>
                    <a:pt x="1861" y="280"/>
                    <a:pt x="1861" y="281"/>
                    <a:pt x="1861" y="282"/>
                  </a:cubicBezTo>
                  <a:close/>
                  <a:moveTo>
                    <a:pt x="929" y="414"/>
                  </a:moveTo>
                  <a:cubicBezTo>
                    <a:pt x="935" y="413"/>
                    <a:pt x="947" y="410"/>
                    <a:pt x="948" y="412"/>
                  </a:cubicBezTo>
                  <a:cubicBezTo>
                    <a:pt x="950" y="414"/>
                    <a:pt x="936" y="429"/>
                    <a:pt x="938" y="432"/>
                  </a:cubicBezTo>
                  <a:cubicBezTo>
                    <a:pt x="940" y="434"/>
                    <a:pt x="956" y="420"/>
                    <a:pt x="958" y="422"/>
                  </a:cubicBezTo>
                  <a:cubicBezTo>
                    <a:pt x="960" y="423"/>
                    <a:pt x="958" y="432"/>
                    <a:pt x="957" y="438"/>
                  </a:cubicBezTo>
                  <a:cubicBezTo>
                    <a:pt x="941" y="455"/>
                    <a:pt x="915" y="454"/>
                    <a:pt x="904" y="507"/>
                  </a:cubicBezTo>
                  <a:cubicBezTo>
                    <a:pt x="904" y="509"/>
                    <a:pt x="903" y="512"/>
                    <a:pt x="903" y="514"/>
                  </a:cubicBezTo>
                  <a:cubicBezTo>
                    <a:pt x="899" y="514"/>
                    <a:pt x="894" y="515"/>
                    <a:pt x="889" y="516"/>
                  </a:cubicBezTo>
                  <a:cubicBezTo>
                    <a:pt x="889" y="510"/>
                    <a:pt x="890" y="504"/>
                    <a:pt x="890" y="498"/>
                  </a:cubicBezTo>
                  <a:cubicBezTo>
                    <a:pt x="894" y="494"/>
                    <a:pt x="896" y="490"/>
                    <a:pt x="894" y="488"/>
                  </a:cubicBezTo>
                  <a:cubicBezTo>
                    <a:pt x="893" y="486"/>
                    <a:pt x="891" y="485"/>
                    <a:pt x="889" y="484"/>
                  </a:cubicBezTo>
                  <a:cubicBezTo>
                    <a:pt x="889" y="468"/>
                    <a:pt x="889" y="455"/>
                    <a:pt x="887" y="449"/>
                  </a:cubicBezTo>
                  <a:cubicBezTo>
                    <a:pt x="904" y="441"/>
                    <a:pt x="917" y="425"/>
                    <a:pt x="929" y="414"/>
                  </a:cubicBezTo>
                  <a:close/>
                  <a:moveTo>
                    <a:pt x="698" y="512"/>
                  </a:moveTo>
                  <a:cubicBezTo>
                    <a:pt x="696" y="512"/>
                    <a:pt x="694" y="512"/>
                    <a:pt x="691" y="512"/>
                  </a:cubicBezTo>
                  <a:cubicBezTo>
                    <a:pt x="691" y="512"/>
                    <a:pt x="692" y="511"/>
                    <a:pt x="692" y="511"/>
                  </a:cubicBezTo>
                  <a:cubicBezTo>
                    <a:pt x="698" y="511"/>
                    <a:pt x="701" y="512"/>
                    <a:pt x="698" y="512"/>
                  </a:cubicBezTo>
                  <a:close/>
                  <a:moveTo>
                    <a:pt x="473" y="639"/>
                  </a:moveTo>
                  <a:cubicBezTo>
                    <a:pt x="473" y="639"/>
                    <a:pt x="473" y="639"/>
                    <a:pt x="473" y="639"/>
                  </a:cubicBezTo>
                  <a:cubicBezTo>
                    <a:pt x="473" y="639"/>
                    <a:pt x="473" y="639"/>
                    <a:pt x="473" y="639"/>
                  </a:cubicBezTo>
                  <a:cubicBezTo>
                    <a:pt x="473" y="639"/>
                    <a:pt x="473" y="639"/>
                    <a:pt x="473" y="639"/>
                  </a:cubicBezTo>
                  <a:close/>
                  <a:moveTo>
                    <a:pt x="429" y="740"/>
                  </a:moveTo>
                  <a:cubicBezTo>
                    <a:pt x="429" y="741"/>
                    <a:pt x="429" y="742"/>
                    <a:pt x="429" y="743"/>
                  </a:cubicBezTo>
                  <a:cubicBezTo>
                    <a:pt x="429" y="744"/>
                    <a:pt x="428" y="744"/>
                    <a:pt x="427" y="745"/>
                  </a:cubicBezTo>
                  <a:cubicBezTo>
                    <a:pt x="427" y="744"/>
                    <a:pt x="427" y="743"/>
                    <a:pt x="427" y="743"/>
                  </a:cubicBezTo>
                  <a:cubicBezTo>
                    <a:pt x="428" y="742"/>
                    <a:pt x="428" y="741"/>
                    <a:pt x="429" y="740"/>
                  </a:cubicBezTo>
                  <a:close/>
                  <a:moveTo>
                    <a:pt x="445" y="2306"/>
                  </a:moveTo>
                  <a:cubicBezTo>
                    <a:pt x="447" y="2302"/>
                    <a:pt x="450" y="2298"/>
                    <a:pt x="452" y="2294"/>
                  </a:cubicBezTo>
                  <a:cubicBezTo>
                    <a:pt x="454" y="2295"/>
                    <a:pt x="455" y="2296"/>
                    <a:pt x="456" y="2297"/>
                  </a:cubicBezTo>
                  <a:cubicBezTo>
                    <a:pt x="463" y="2306"/>
                    <a:pt x="473" y="2316"/>
                    <a:pt x="481" y="2324"/>
                  </a:cubicBezTo>
                  <a:cubicBezTo>
                    <a:pt x="478" y="2324"/>
                    <a:pt x="472" y="2321"/>
                    <a:pt x="464" y="2317"/>
                  </a:cubicBezTo>
                  <a:cubicBezTo>
                    <a:pt x="457" y="2312"/>
                    <a:pt x="450" y="2308"/>
                    <a:pt x="445" y="2306"/>
                  </a:cubicBezTo>
                  <a:close/>
                  <a:moveTo>
                    <a:pt x="461" y="2076"/>
                  </a:moveTo>
                  <a:cubicBezTo>
                    <a:pt x="459" y="2068"/>
                    <a:pt x="458" y="2060"/>
                    <a:pt x="456" y="2052"/>
                  </a:cubicBezTo>
                  <a:cubicBezTo>
                    <a:pt x="473" y="2063"/>
                    <a:pt x="494" y="2057"/>
                    <a:pt x="511" y="2055"/>
                  </a:cubicBezTo>
                  <a:cubicBezTo>
                    <a:pt x="513" y="2060"/>
                    <a:pt x="515" y="2064"/>
                    <a:pt x="517" y="2069"/>
                  </a:cubicBezTo>
                  <a:cubicBezTo>
                    <a:pt x="501" y="2069"/>
                    <a:pt x="488" y="2058"/>
                    <a:pt x="461" y="2076"/>
                  </a:cubicBezTo>
                  <a:close/>
                  <a:moveTo>
                    <a:pt x="589" y="2198"/>
                  </a:moveTo>
                  <a:cubicBezTo>
                    <a:pt x="590" y="2200"/>
                    <a:pt x="592" y="2203"/>
                    <a:pt x="594" y="2205"/>
                  </a:cubicBezTo>
                  <a:cubicBezTo>
                    <a:pt x="593" y="2206"/>
                    <a:pt x="591" y="2208"/>
                    <a:pt x="590" y="2209"/>
                  </a:cubicBezTo>
                  <a:cubicBezTo>
                    <a:pt x="585" y="2206"/>
                    <a:pt x="580" y="2203"/>
                    <a:pt x="577" y="2202"/>
                  </a:cubicBezTo>
                  <a:cubicBezTo>
                    <a:pt x="577" y="2200"/>
                    <a:pt x="577" y="2200"/>
                    <a:pt x="577" y="2200"/>
                  </a:cubicBezTo>
                  <a:cubicBezTo>
                    <a:pt x="581" y="2200"/>
                    <a:pt x="585" y="2199"/>
                    <a:pt x="589" y="2198"/>
                  </a:cubicBezTo>
                  <a:close/>
                  <a:moveTo>
                    <a:pt x="575" y="2296"/>
                  </a:moveTo>
                  <a:cubicBezTo>
                    <a:pt x="569" y="2301"/>
                    <a:pt x="563" y="2306"/>
                    <a:pt x="558" y="2312"/>
                  </a:cubicBezTo>
                  <a:cubicBezTo>
                    <a:pt x="561" y="2308"/>
                    <a:pt x="566" y="2302"/>
                    <a:pt x="573" y="2295"/>
                  </a:cubicBezTo>
                  <a:cubicBezTo>
                    <a:pt x="574" y="2295"/>
                    <a:pt x="574" y="2296"/>
                    <a:pt x="575" y="2296"/>
                  </a:cubicBezTo>
                  <a:close/>
                  <a:moveTo>
                    <a:pt x="1041" y="2484"/>
                  </a:moveTo>
                  <a:cubicBezTo>
                    <a:pt x="1043" y="2485"/>
                    <a:pt x="1046" y="2485"/>
                    <a:pt x="1049" y="2486"/>
                  </a:cubicBezTo>
                  <a:cubicBezTo>
                    <a:pt x="1049" y="2492"/>
                    <a:pt x="1052" y="2498"/>
                    <a:pt x="1055" y="2503"/>
                  </a:cubicBezTo>
                  <a:cubicBezTo>
                    <a:pt x="1053" y="2503"/>
                    <a:pt x="1052" y="2503"/>
                    <a:pt x="1051" y="2503"/>
                  </a:cubicBezTo>
                  <a:cubicBezTo>
                    <a:pt x="1048" y="2499"/>
                    <a:pt x="1044" y="2495"/>
                    <a:pt x="1040" y="2491"/>
                  </a:cubicBezTo>
                  <a:cubicBezTo>
                    <a:pt x="1039" y="2490"/>
                    <a:pt x="1038" y="2489"/>
                    <a:pt x="1037" y="2488"/>
                  </a:cubicBezTo>
                  <a:cubicBezTo>
                    <a:pt x="1039" y="2487"/>
                    <a:pt x="1040" y="2486"/>
                    <a:pt x="1041" y="2484"/>
                  </a:cubicBezTo>
                  <a:close/>
                  <a:moveTo>
                    <a:pt x="2020" y="2405"/>
                  </a:moveTo>
                  <a:cubicBezTo>
                    <a:pt x="2020" y="2405"/>
                    <a:pt x="2020" y="2405"/>
                    <a:pt x="2020" y="2405"/>
                  </a:cubicBezTo>
                  <a:cubicBezTo>
                    <a:pt x="2020" y="2405"/>
                    <a:pt x="2020" y="2405"/>
                    <a:pt x="2020" y="2405"/>
                  </a:cubicBezTo>
                  <a:cubicBezTo>
                    <a:pt x="2020" y="2405"/>
                    <a:pt x="2020" y="2405"/>
                    <a:pt x="2020" y="2405"/>
                  </a:cubicBezTo>
                  <a:close/>
                  <a:moveTo>
                    <a:pt x="2295" y="2247"/>
                  </a:moveTo>
                  <a:cubicBezTo>
                    <a:pt x="2298" y="2248"/>
                    <a:pt x="2302" y="2249"/>
                    <a:pt x="2305" y="2250"/>
                  </a:cubicBezTo>
                  <a:cubicBezTo>
                    <a:pt x="2304" y="2252"/>
                    <a:pt x="2302" y="2254"/>
                    <a:pt x="2300" y="2256"/>
                  </a:cubicBezTo>
                  <a:cubicBezTo>
                    <a:pt x="2297" y="2254"/>
                    <a:pt x="2293" y="2252"/>
                    <a:pt x="2289" y="2251"/>
                  </a:cubicBezTo>
                  <a:cubicBezTo>
                    <a:pt x="2291" y="2249"/>
                    <a:pt x="2293" y="2248"/>
                    <a:pt x="2295" y="2247"/>
                  </a:cubicBezTo>
                  <a:close/>
                  <a:moveTo>
                    <a:pt x="2321" y="2232"/>
                  </a:moveTo>
                  <a:cubicBezTo>
                    <a:pt x="2321" y="2232"/>
                    <a:pt x="2320" y="2231"/>
                    <a:pt x="2319" y="2231"/>
                  </a:cubicBezTo>
                  <a:cubicBezTo>
                    <a:pt x="2324" y="2228"/>
                    <a:pt x="2329" y="2224"/>
                    <a:pt x="2333" y="2219"/>
                  </a:cubicBezTo>
                  <a:cubicBezTo>
                    <a:pt x="2331" y="2222"/>
                    <a:pt x="2327" y="2227"/>
                    <a:pt x="2321" y="2232"/>
                  </a:cubicBezTo>
                  <a:close/>
                  <a:moveTo>
                    <a:pt x="2352" y="2228"/>
                  </a:moveTo>
                  <a:cubicBezTo>
                    <a:pt x="2356" y="2243"/>
                    <a:pt x="2363" y="2263"/>
                    <a:pt x="2371" y="2258"/>
                  </a:cubicBezTo>
                  <a:cubicBezTo>
                    <a:pt x="2374" y="2257"/>
                    <a:pt x="2375" y="2254"/>
                    <a:pt x="2375" y="2251"/>
                  </a:cubicBezTo>
                  <a:cubicBezTo>
                    <a:pt x="2379" y="2257"/>
                    <a:pt x="2384" y="2264"/>
                    <a:pt x="2389" y="2269"/>
                  </a:cubicBezTo>
                  <a:cubicBezTo>
                    <a:pt x="2377" y="2272"/>
                    <a:pt x="2367" y="2273"/>
                    <a:pt x="2360" y="2275"/>
                  </a:cubicBezTo>
                  <a:cubicBezTo>
                    <a:pt x="2357" y="2258"/>
                    <a:pt x="2353" y="2237"/>
                    <a:pt x="2352" y="2228"/>
                  </a:cubicBezTo>
                  <a:close/>
                  <a:moveTo>
                    <a:pt x="2385" y="2203"/>
                  </a:moveTo>
                  <a:cubicBezTo>
                    <a:pt x="2389" y="2204"/>
                    <a:pt x="2394" y="2205"/>
                    <a:pt x="2398" y="2206"/>
                  </a:cubicBezTo>
                  <a:cubicBezTo>
                    <a:pt x="2399" y="2207"/>
                    <a:pt x="2399" y="2209"/>
                    <a:pt x="2400" y="2210"/>
                  </a:cubicBezTo>
                  <a:cubicBezTo>
                    <a:pt x="2394" y="2207"/>
                    <a:pt x="2389" y="2205"/>
                    <a:pt x="2385" y="2203"/>
                  </a:cubicBezTo>
                  <a:close/>
                  <a:moveTo>
                    <a:pt x="2439" y="2121"/>
                  </a:moveTo>
                  <a:cubicBezTo>
                    <a:pt x="2438" y="2120"/>
                    <a:pt x="2437" y="2120"/>
                    <a:pt x="2436" y="2119"/>
                  </a:cubicBezTo>
                  <a:cubicBezTo>
                    <a:pt x="2438" y="2120"/>
                    <a:pt x="2439" y="2120"/>
                    <a:pt x="2441" y="2121"/>
                  </a:cubicBezTo>
                  <a:cubicBezTo>
                    <a:pt x="2440" y="2121"/>
                    <a:pt x="2440" y="2121"/>
                    <a:pt x="2439" y="2121"/>
                  </a:cubicBezTo>
                  <a:close/>
                  <a:moveTo>
                    <a:pt x="2459" y="2081"/>
                  </a:moveTo>
                  <a:cubicBezTo>
                    <a:pt x="2459" y="2081"/>
                    <a:pt x="2459" y="2081"/>
                    <a:pt x="2459" y="2081"/>
                  </a:cubicBezTo>
                  <a:cubicBezTo>
                    <a:pt x="2460" y="2081"/>
                    <a:pt x="2460" y="2081"/>
                    <a:pt x="2460" y="2081"/>
                  </a:cubicBezTo>
                  <a:cubicBezTo>
                    <a:pt x="2460" y="2081"/>
                    <a:pt x="2460" y="2081"/>
                    <a:pt x="2459" y="2081"/>
                  </a:cubicBezTo>
                  <a:close/>
                  <a:moveTo>
                    <a:pt x="2453" y="2064"/>
                  </a:moveTo>
                  <a:cubicBezTo>
                    <a:pt x="2453" y="2063"/>
                    <a:pt x="2453" y="2062"/>
                    <a:pt x="2453" y="2061"/>
                  </a:cubicBezTo>
                  <a:cubicBezTo>
                    <a:pt x="2462" y="2050"/>
                    <a:pt x="2472" y="2038"/>
                    <a:pt x="2475" y="2029"/>
                  </a:cubicBezTo>
                  <a:cubicBezTo>
                    <a:pt x="2475" y="2029"/>
                    <a:pt x="2476" y="2029"/>
                    <a:pt x="2476" y="2028"/>
                  </a:cubicBezTo>
                  <a:cubicBezTo>
                    <a:pt x="2480" y="2039"/>
                    <a:pt x="2480" y="2039"/>
                    <a:pt x="2480" y="2039"/>
                  </a:cubicBezTo>
                  <a:cubicBezTo>
                    <a:pt x="2481" y="2040"/>
                    <a:pt x="2481" y="2040"/>
                    <a:pt x="2481" y="2040"/>
                  </a:cubicBezTo>
                  <a:cubicBezTo>
                    <a:pt x="2471" y="2045"/>
                    <a:pt x="2461" y="2054"/>
                    <a:pt x="2453" y="2064"/>
                  </a:cubicBezTo>
                  <a:close/>
                  <a:moveTo>
                    <a:pt x="2253" y="587"/>
                  </a:moveTo>
                  <a:cubicBezTo>
                    <a:pt x="2258" y="594"/>
                    <a:pt x="2265" y="602"/>
                    <a:pt x="2272" y="608"/>
                  </a:cubicBezTo>
                  <a:cubicBezTo>
                    <a:pt x="2269" y="608"/>
                    <a:pt x="2265" y="606"/>
                    <a:pt x="2259" y="603"/>
                  </a:cubicBezTo>
                  <a:cubicBezTo>
                    <a:pt x="2252" y="598"/>
                    <a:pt x="2245" y="593"/>
                    <a:pt x="2240" y="593"/>
                  </a:cubicBezTo>
                  <a:cubicBezTo>
                    <a:pt x="2231" y="589"/>
                    <a:pt x="2221" y="583"/>
                    <a:pt x="2212" y="578"/>
                  </a:cubicBezTo>
                  <a:cubicBezTo>
                    <a:pt x="2214" y="564"/>
                    <a:pt x="2190" y="542"/>
                    <a:pt x="2174" y="528"/>
                  </a:cubicBezTo>
                  <a:cubicBezTo>
                    <a:pt x="2171" y="523"/>
                    <a:pt x="2166" y="518"/>
                    <a:pt x="2162" y="514"/>
                  </a:cubicBezTo>
                  <a:cubicBezTo>
                    <a:pt x="2163" y="514"/>
                    <a:pt x="2166" y="515"/>
                    <a:pt x="2170" y="517"/>
                  </a:cubicBezTo>
                  <a:cubicBezTo>
                    <a:pt x="2175" y="520"/>
                    <a:pt x="2179" y="523"/>
                    <a:pt x="2182" y="523"/>
                  </a:cubicBezTo>
                  <a:cubicBezTo>
                    <a:pt x="2189" y="527"/>
                    <a:pt x="2197" y="531"/>
                    <a:pt x="2203" y="534"/>
                  </a:cubicBezTo>
                  <a:cubicBezTo>
                    <a:pt x="2215" y="552"/>
                    <a:pt x="2236" y="572"/>
                    <a:pt x="2253" y="587"/>
                  </a:cubicBezTo>
                  <a:close/>
                  <a:moveTo>
                    <a:pt x="2155" y="357"/>
                  </a:moveTo>
                  <a:cubicBezTo>
                    <a:pt x="2154" y="355"/>
                    <a:pt x="2153" y="352"/>
                    <a:pt x="2152" y="350"/>
                  </a:cubicBezTo>
                  <a:cubicBezTo>
                    <a:pt x="2152" y="349"/>
                    <a:pt x="2152" y="348"/>
                    <a:pt x="2152" y="348"/>
                  </a:cubicBezTo>
                  <a:cubicBezTo>
                    <a:pt x="2154" y="351"/>
                    <a:pt x="2155" y="354"/>
                    <a:pt x="2156" y="357"/>
                  </a:cubicBezTo>
                  <a:cubicBezTo>
                    <a:pt x="2156" y="357"/>
                    <a:pt x="2155" y="357"/>
                    <a:pt x="2155" y="357"/>
                  </a:cubicBezTo>
                  <a:close/>
                  <a:moveTo>
                    <a:pt x="2119" y="346"/>
                  </a:moveTo>
                  <a:cubicBezTo>
                    <a:pt x="2118" y="347"/>
                    <a:pt x="2117" y="347"/>
                    <a:pt x="2116" y="348"/>
                  </a:cubicBezTo>
                  <a:cubicBezTo>
                    <a:pt x="2115" y="347"/>
                    <a:pt x="2114" y="346"/>
                    <a:pt x="2113" y="346"/>
                  </a:cubicBezTo>
                  <a:cubicBezTo>
                    <a:pt x="2114" y="344"/>
                    <a:pt x="2115" y="343"/>
                    <a:pt x="2116" y="341"/>
                  </a:cubicBezTo>
                  <a:cubicBezTo>
                    <a:pt x="2117" y="343"/>
                    <a:pt x="2118" y="344"/>
                    <a:pt x="2119" y="346"/>
                  </a:cubicBezTo>
                  <a:close/>
                  <a:moveTo>
                    <a:pt x="1269" y="241"/>
                  </a:moveTo>
                  <a:cubicBezTo>
                    <a:pt x="1269" y="241"/>
                    <a:pt x="1270" y="242"/>
                    <a:pt x="1270" y="242"/>
                  </a:cubicBezTo>
                  <a:cubicBezTo>
                    <a:pt x="1269" y="242"/>
                    <a:pt x="1267" y="242"/>
                    <a:pt x="1266" y="241"/>
                  </a:cubicBezTo>
                  <a:cubicBezTo>
                    <a:pt x="1267" y="241"/>
                    <a:pt x="1268" y="241"/>
                    <a:pt x="1269" y="241"/>
                  </a:cubicBezTo>
                  <a:close/>
                  <a:moveTo>
                    <a:pt x="855" y="463"/>
                  </a:moveTo>
                  <a:cubicBezTo>
                    <a:pt x="854" y="465"/>
                    <a:pt x="852" y="460"/>
                    <a:pt x="848" y="452"/>
                  </a:cubicBezTo>
                  <a:cubicBezTo>
                    <a:pt x="850" y="452"/>
                    <a:pt x="852" y="453"/>
                    <a:pt x="854" y="453"/>
                  </a:cubicBezTo>
                  <a:cubicBezTo>
                    <a:pt x="855" y="457"/>
                    <a:pt x="856" y="461"/>
                    <a:pt x="855" y="463"/>
                  </a:cubicBezTo>
                  <a:close/>
                  <a:moveTo>
                    <a:pt x="667" y="508"/>
                  </a:moveTo>
                  <a:cubicBezTo>
                    <a:pt x="667" y="510"/>
                    <a:pt x="666" y="512"/>
                    <a:pt x="665" y="513"/>
                  </a:cubicBezTo>
                  <a:cubicBezTo>
                    <a:pt x="664" y="513"/>
                    <a:pt x="664" y="513"/>
                    <a:pt x="663" y="513"/>
                  </a:cubicBezTo>
                  <a:cubicBezTo>
                    <a:pt x="663" y="511"/>
                    <a:pt x="661" y="509"/>
                    <a:pt x="657" y="510"/>
                  </a:cubicBezTo>
                  <a:cubicBezTo>
                    <a:pt x="657" y="510"/>
                    <a:pt x="656" y="512"/>
                    <a:pt x="655" y="514"/>
                  </a:cubicBezTo>
                  <a:cubicBezTo>
                    <a:pt x="654" y="514"/>
                    <a:pt x="652" y="514"/>
                    <a:pt x="651" y="515"/>
                  </a:cubicBezTo>
                  <a:cubicBezTo>
                    <a:pt x="651" y="512"/>
                    <a:pt x="651" y="509"/>
                    <a:pt x="651" y="506"/>
                  </a:cubicBezTo>
                  <a:cubicBezTo>
                    <a:pt x="657" y="507"/>
                    <a:pt x="662" y="507"/>
                    <a:pt x="667" y="508"/>
                  </a:cubicBezTo>
                  <a:close/>
                  <a:moveTo>
                    <a:pt x="538" y="577"/>
                  </a:moveTo>
                  <a:cubicBezTo>
                    <a:pt x="538" y="574"/>
                    <a:pt x="538" y="568"/>
                    <a:pt x="538" y="563"/>
                  </a:cubicBezTo>
                  <a:cubicBezTo>
                    <a:pt x="539" y="563"/>
                    <a:pt x="540" y="563"/>
                    <a:pt x="541" y="563"/>
                  </a:cubicBezTo>
                  <a:cubicBezTo>
                    <a:pt x="540" y="568"/>
                    <a:pt x="539" y="573"/>
                    <a:pt x="538" y="577"/>
                  </a:cubicBezTo>
                  <a:close/>
                  <a:moveTo>
                    <a:pt x="507" y="552"/>
                  </a:moveTo>
                  <a:cubicBezTo>
                    <a:pt x="507" y="552"/>
                    <a:pt x="507" y="552"/>
                    <a:pt x="507" y="552"/>
                  </a:cubicBezTo>
                  <a:cubicBezTo>
                    <a:pt x="507" y="553"/>
                    <a:pt x="507" y="553"/>
                    <a:pt x="507" y="553"/>
                  </a:cubicBezTo>
                  <a:cubicBezTo>
                    <a:pt x="507" y="553"/>
                    <a:pt x="507" y="552"/>
                    <a:pt x="507" y="552"/>
                  </a:cubicBezTo>
                  <a:close/>
                  <a:moveTo>
                    <a:pt x="422" y="723"/>
                  </a:moveTo>
                  <a:cubicBezTo>
                    <a:pt x="423" y="723"/>
                    <a:pt x="423" y="723"/>
                    <a:pt x="423" y="723"/>
                  </a:cubicBezTo>
                  <a:cubicBezTo>
                    <a:pt x="422" y="723"/>
                    <a:pt x="422" y="723"/>
                    <a:pt x="422" y="723"/>
                  </a:cubicBezTo>
                  <a:cubicBezTo>
                    <a:pt x="422" y="723"/>
                    <a:pt x="422" y="723"/>
                    <a:pt x="422" y="723"/>
                  </a:cubicBezTo>
                  <a:close/>
                  <a:moveTo>
                    <a:pt x="329" y="2039"/>
                  </a:moveTo>
                  <a:cubicBezTo>
                    <a:pt x="318" y="2042"/>
                    <a:pt x="309" y="2050"/>
                    <a:pt x="304" y="2055"/>
                  </a:cubicBezTo>
                  <a:cubicBezTo>
                    <a:pt x="293" y="2044"/>
                    <a:pt x="293" y="2044"/>
                    <a:pt x="293" y="2044"/>
                  </a:cubicBezTo>
                  <a:cubicBezTo>
                    <a:pt x="305" y="2007"/>
                    <a:pt x="320" y="1966"/>
                    <a:pt x="337" y="1925"/>
                  </a:cubicBezTo>
                  <a:cubicBezTo>
                    <a:pt x="333" y="1959"/>
                    <a:pt x="330" y="1999"/>
                    <a:pt x="329" y="2039"/>
                  </a:cubicBezTo>
                  <a:close/>
                  <a:moveTo>
                    <a:pt x="273" y="2035"/>
                  </a:moveTo>
                  <a:cubicBezTo>
                    <a:pt x="272" y="2035"/>
                    <a:pt x="270" y="2034"/>
                    <a:pt x="269" y="2034"/>
                  </a:cubicBezTo>
                  <a:cubicBezTo>
                    <a:pt x="271" y="2024"/>
                    <a:pt x="270" y="2015"/>
                    <a:pt x="270" y="2012"/>
                  </a:cubicBezTo>
                  <a:cubicBezTo>
                    <a:pt x="282" y="2007"/>
                    <a:pt x="282" y="2007"/>
                    <a:pt x="282" y="2007"/>
                  </a:cubicBezTo>
                  <a:cubicBezTo>
                    <a:pt x="279" y="2017"/>
                    <a:pt x="276" y="2026"/>
                    <a:pt x="273" y="2035"/>
                  </a:cubicBezTo>
                  <a:close/>
                  <a:moveTo>
                    <a:pt x="260" y="2056"/>
                  </a:moveTo>
                  <a:cubicBezTo>
                    <a:pt x="261" y="2054"/>
                    <a:pt x="263" y="2052"/>
                    <a:pt x="264" y="2050"/>
                  </a:cubicBezTo>
                  <a:cubicBezTo>
                    <a:pt x="265" y="2049"/>
                    <a:pt x="265" y="2048"/>
                    <a:pt x="265" y="2047"/>
                  </a:cubicBezTo>
                  <a:cubicBezTo>
                    <a:pt x="266" y="2049"/>
                    <a:pt x="266" y="2052"/>
                    <a:pt x="267" y="2055"/>
                  </a:cubicBezTo>
                  <a:cubicBezTo>
                    <a:pt x="265" y="2062"/>
                    <a:pt x="262" y="2069"/>
                    <a:pt x="261" y="2076"/>
                  </a:cubicBezTo>
                  <a:cubicBezTo>
                    <a:pt x="261" y="2074"/>
                    <a:pt x="261" y="2072"/>
                    <a:pt x="261" y="2070"/>
                  </a:cubicBezTo>
                  <a:cubicBezTo>
                    <a:pt x="261" y="2065"/>
                    <a:pt x="261" y="2060"/>
                    <a:pt x="260" y="2056"/>
                  </a:cubicBezTo>
                  <a:close/>
                  <a:moveTo>
                    <a:pt x="483" y="2237"/>
                  </a:moveTo>
                  <a:cubicBezTo>
                    <a:pt x="479" y="2239"/>
                    <a:pt x="477" y="2244"/>
                    <a:pt x="477" y="2250"/>
                  </a:cubicBezTo>
                  <a:cubicBezTo>
                    <a:pt x="475" y="2247"/>
                    <a:pt x="472" y="2244"/>
                    <a:pt x="469" y="2240"/>
                  </a:cubicBezTo>
                  <a:cubicBezTo>
                    <a:pt x="472" y="2221"/>
                    <a:pt x="474" y="2197"/>
                    <a:pt x="472" y="2169"/>
                  </a:cubicBezTo>
                  <a:cubicBezTo>
                    <a:pt x="473" y="2169"/>
                    <a:pt x="474" y="2169"/>
                    <a:pt x="475" y="2169"/>
                  </a:cubicBezTo>
                  <a:cubicBezTo>
                    <a:pt x="471" y="2191"/>
                    <a:pt x="480" y="2207"/>
                    <a:pt x="480" y="2207"/>
                  </a:cubicBezTo>
                  <a:cubicBezTo>
                    <a:pt x="480" y="2207"/>
                    <a:pt x="490" y="2195"/>
                    <a:pt x="502" y="2188"/>
                  </a:cubicBezTo>
                  <a:cubicBezTo>
                    <a:pt x="507" y="2221"/>
                    <a:pt x="519" y="2274"/>
                    <a:pt x="521" y="2296"/>
                  </a:cubicBezTo>
                  <a:cubicBezTo>
                    <a:pt x="513" y="2267"/>
                    <a:pt x="500" y="2227"/>
                    <a:pt x="483" y="2237"/>
                  </a:cubicBezTo>
                  <a:close/>
                  <a:moveTo>
                    <a:pt x="529" y="2174"/>
                  </a:moveTo>
                  <a:cubicBezTo>
                    <a:pt x="531" y="2172"/>
                    <a:pt x="533" y="2168"/>
                    <a:pt x="535" y="2165"/>
                  </a:cubicBezTo>
                  <a:cubicBezTo>
                    <a:pt x="542" y="2190"/>
                    <a:pt x="555" y="2200"/>
                    <a:pt x="575" y="2200"/>
                  </a:cubicBezTo>
                  <a:cubicBezTo>
                    <a:pt x="575" y="2200"/>
                    <a:pt x="575" y="2200"/>
                    <a:pt x="576" y="2200"/>
                  </a:cubicBezTo>
                  <a:cubicBezTo>
                    <a:pt x="576" y="2201"/>
                    <a:pt x="576" y="2201"/>
                    <a:pt x="576" y="2201"/>
                  </a:cubicBezTo>
                  <a:cubicBezTo>
                    <a:pt x="576" y="2201"/>
                    <a:pt x="576" y="2201"/>
                    <a:pt x="576" y="2201"/>
                  </a:cubicBezTo>
                  <a:cubicBezTo>
                    <a:pt x="576" y="2201"/>
                    <a:pt x="565" y="2219"/>
                    <a:pt x="560" y="2237"/>
                  </a:cubicBezTo>
                  <a:cubicBezTo>
                    <a:pt x="559" y="2240"/>
                    <a:pt x="558" y="2243"/>
                    <a:pt x="559" y="2245"/>
                  </a:cubicBezTo>
                  <a:cubicBezTo>
                    <a:pt x="559" y="2246"/>
                    <a:pt x="559" y="2246"/>
                    <a:pt x="559" y="2247"/>
                  </a:cubicBezTo>
                  <a:cubicBezTo>
                    <a:pt x="557" y="2245"/>
                    <a:pt x="554" y="2244"/>
                    <a:pt x="549" y="2245"/>
                  </a:cubicBezTo>
                  <a:cubicBezTo>
                    <a:pt x="546" y="2245"/>
                    <a:pt x="541" y="2274"/>
                    <a:pt x="537" y="2297"/>
                  </a:cubicBezTo>
                  <a:cubicBezTo>
                    <a:pt x="536" y="2274"/>
                    <a:pt x="540" y="2207"/>
                    <a:pt x="529" y="2174"/>
                  </a:cubicBezTo>
                  <a:close/>
                  <a:moveTo>
                    <a:pt x="728" y="2353"/>
                  </a:moveTo>
                  <a:cubicBezTo>
                    <a:pt x="726" y="2352"/>
                    <a:pt x="725" y="2351"/>
                    <a:pt x="723" y="2350"/>
                  </a:cubicBezTo>
                  <a:cubicBezTo>
                    <a:pt x="724" y="2348"/>
                    <a:pt x="725" y="2347"/>
                    <a:pt x="726" y="2345"/>
                  </a:cubicBezTo>
                  <a:cubicBezTo>
                    <a:pt x="727" y="2345"/>
                    <a:pt x="727" y="2345"/>
                    <a:pt x="727" y="2346"/>
                  </a:cubicBezTo>
                  <a:cubicBezTo>
                    <a:pt x="727" y="2348"/>
                    <a:pt x="727" y="2351"/>
                    <a:pt x="728" y="2353"/>
                  </a:cubicBezTo>
                  <a:close/>
                  <a:moveTo>
                    <a:pt x="2286" y="2280"/>
                  </a:moveTo>
                  <a:cubicBezTo>
                    <a:pt x="2282" y="2275"/>
                    <a:pt x="2277" y="2271"/>
                    <a:pt x="2273" y="2267"/>
                  </a:cubicBezTo>
                  <a:cubicBezTo>
                    <a:pt x="2271" y="2264"/>
                    <a:pt x="2268" y="2262"/>
                    <a:pt x="2266" y="2259"/>
                  </a:cubicBezTo>
                  <a:cubicBezTo>
                    <a:pt x="2267" y="2259"/>
                    <a:pt x="2269" y="2259"/>
                    <a:pt x="2271" y="2259"/>
                  </a:cubicBezTo>
                  <a:cubicBezTo>
                    <a:pt x="2275" y="2261"/>
                    <a:pt x="2278" y="2263"/>
                    <a:pt x="2281" y="2263"/>
                  </a:cubicBezTo>
                  <a:cubicBezTo>
                    <a:pt x="2285" y="2265"/>
                    <a:pt x="2290" y="2268"/>
                    <a:pt x="2294" y="2270"/>
                  </a:cubicBezTo>
                  <a:cubicBezTo>
                    <a:pt x="2294" y="2272"/>
                    <a:pt x="2295" y="2273"/>
                    <a:pt x="2296" y="2274"/>
                  </a:cubicBezTo>
                  <a:cubicBezTo>
                    <a:pt x="2300" y="2278"/>
                    <a:pt x="2305" y="2279"/>
                    <a:pt x="2309" y="2278"/>
                  </a:cubicBezTo>
                  <a:cubicBezTo>
                    <a:pt x="2310" y="2278"/>
                    <a:pt x="2311" y="2279"/>
                    <a:pt x="2312" y="2279"/>
                  </a:cubicBezTo>
                  <a:cubicBezTo>
                    <a:pt x="2305" y="2280"/>
                    <a:pt x="2297" y="2280"/>
                    <a:pt x="2288" y="2280"/>
                  </a:cubicBezTo>
                  <a:cubicBezTo>
                    <a:pt x="2288" y="2280"/>
                    <a:pt x="2287" y="2280"/>
                    <a:pt x="2286" y="2280"/>
                  </a:cubicBezTo>
                  <a:close/>
                  <a:moveTo>
                    <a:pt x="2327" y="2278"/>
                  </a:moveTo>
                  <a:cubicBezTo>
                    <a:pt x="2326" y="2275"/>
                    <a:pt x="2324" y="2272"/>
                    <a:pt x="2320" y="2268"/>
                  </a:cubicBezTo>
                  <a:cubicBezTo>
                    <a:pt x="2324" y="2262"/>
                    <a:pt x="2328" y="2255"/>
                    <a:pt x="2331" y="2247"/>
                  </a:cubicBezTo>
                  <a:cubicBezTo>
                    <a:pt x="2331" y="2252"/>
                    <a:pt x="2333" y="2255"/>
                    <a:pt x="2338" y="2254"/>
                  </a:cubicBezTo>
                  <a:cubicBezTo>
                    <a:pt x="2339" y="2254"/>
                    <a:pt x="2341" y="2239"/>
                    <a:pt x="2344" y="2227"/>
                  </a:cubicBezTo>
                  <a:cubicBezTo>
                    <a:pt x="2344" y="2236"/>
                    <a:pt x="2343" y="2259"/>
                    <a:pt x="2345" y="2276"/>
                  </a:cubicBezTo>
                  <a:cubicBezTo>
                    <a:pt x="2341" y="2277"/>
                    <a:pt x="2334" y="2278"/>
                    <a:pt x="2327" y="2278"/>
                  </a:cubicBezTo>
                  <a:close/>
                  <a:moveTo>
                    <a:pt x="2527" y="2208"/>
                  </a:moveTo>
                  <a:cubicBezTo>
                    <a:pt x="2500" y="2235"/>
                    <a:pt x="2456" y="2252"/>
                    <a:pt x="2418" y="2262"/>
                  </a:cubicBezTo>
                  <a:cubicBezTo>
                    <a:pt x="2411" y="2250"/>
                    <a:pt x="2396" y="2237"/>
                    <a:pt x="2385" y="2227"/>
                  </a:cubicBezTo>
                  <a:cubicBezTo>
                    <a:pt x="2382" y="2222"/>
                    <a:pt x="2377" y="2217"/>
                    <a:pt x="2373" y="2213"/>
                  </a:cubicBezTo>
                  <a:cubicBezTo>
                    <a:pt x="2374" y="2213"/>
                    <a:pt x="2377" y="2215"/>
                    <a:pt x="2381" y="2217"/>
                  </a:cubicBezTo>
                  <a:cubicBezTo>
                    <a:pt x="2386" y="2220"/>
                    <a:pt x="2390" y="2223"/>
                    <a:pt x="2394" y="2223"/>
                  </a:cubicBezTo>
                  <a:cubicBezTo>
                    <a:pt x="2412" y="2233"/>
                    <a:pt x="2436" y="2246"/>
                    <a:pt x="2438" y="2244"/>
                  </a:cubicBezTo>
                  <a:cubicBezTo>
                    <a:pt x="2445" y="2235"/>
                    <a:pt x="2429" y="2224"/>
                    <a:pt x="2411" y="2215"/>
                  </a:cubicBezTo>
                  <a:cubicBezTo>
                    <a:pt x="2412" y="2215"/>
                    <a:pt x="2413" y="2214"/>
                    <a:pt x="2414" y="2214"/>
                  </a:cubicBezTo>
                  <a:cubicBezTo>
                    <a:pt x="2414" y="2213"/>
                    <a:pt x="2414" y="2211"/>
                    <a:pt x="2414" y="2209"/>
                  </a:cubicBezTo>
                  <a:cubicBezTo>
                    <a:pt x="2427" y="2212"/>
                    <a:pt x="2439" y="2213"/>
                    <a:pt x="2440" y="2205"/>
                  </a:cubicBezTo>
                  <a:cubicBezTo>
                    <a:pt x="2441" y="2192"/>
                    <a:pt x="2430" y="2188"/>
                    <a:pt x="2417" y="2187"/>
                  </a:cubicBezTo>
                  <a:cubicBezTo>
                    <a:pt x="2419" y="2186"/>
                    <a:pt x="2420" y="2184"/>
                    <a:pt x="2420" y="2182"/>
                  </a:cubicBezTo>
                  <a:cubicBezTo>
                    <a:pt x="2425" y="2181"/>
                    <a:pt x="2430" y="2180"/>
                    <a:pt x="2435" y="2179"/>
                  </a:cubicBezTo>
                  <a:cubicBezTo>
                    <a:pt x="2449" y="2196"/>
                    <a:pt x="2464" y="2209"/>
                    <a:pt x="2472" y="2199"/>
                  </a:cubicBezTo>
                  <a:cubicBezTo>
                    <a:pt x="2478" y="2191"/>
                    <a:pt x="2470" y="2178"/>
                    <a:pt x="2459" y="2166"/>
                  </a:cubicBezTo>
                  <a:cubicBezTo>
                    <a:pt x="2459" y="2164"/>
                    <a:pt x="2459" y="2163"/>
                    <a:pt x="2458" y="2162"/>
                  </a:cubicBezTo>
                  <a:cubicBezTo>
                    <a:pt x="2456" y="2156"/>
                    <a:pt x="2451" y="2153"/>
                    <a:pt x="2446" y="2152"/>
                  </a:cubicBezTo>
                  <a:cubicBezTo>
                    <a:pt x="2444" y="2151"/>
                    <a:pt x="2442" y="2149"/>
                    <a:pt x="2441" y="2147"/>
                  </a:cubicBezTo>
                  <a:cubicBezTo>
                    <a:pt x="2444" y="2145"/>
                    <a:pt x="2446" y="2143"/>
                    <a:pt x="2449" y="2141"/>
                  </a:cubicBezTo>
                  <a:cubicBezTo>
                    <a:pt x="2466" y="2151"/>
                    <a:pt x="2487" y="2162"/>
                    <a:pt x="2489" y="2160"/>
                  </a:cubicBezTo>
                  <a:cubicBezTo>
                    <a:pt x="2497" y="2150"/>
                    <a:pt x="2474" y="2137"/>
                    <a:pt x="2454" y="2127"/>
                  </a:cubicBezTo>
                  <a:cubicBezTo>
                    <a:pt x="2453" y="2127"/>
                    <a:pt x="2453" y="2126"/>
                    <a:pt x="2452" y="2126"/>
                  </a:cubicBezTo>
                  <a:cubicBezTo>
                    <a:pt x="2451" y="2124"/>
                    <a:pt x="2449" y="2123"/>
                    <a:pt x="2447" y="2122"/>
                  </a:cubicBezTo>
                  <a:cubicBezTo>
                    <a:pt x="2451" y="2123"/>
                    <a:pt x="2455" y="2123"/>
                    <a:pt x="2458" y="2123"/>
                  </a:cubicBezTo>
                  <a:cubicBezTo>
                    <a:pt x="2474" y="2128"/>
                    <a:pt x="2490" y="2131"/>
                    <a:pt x="2491" y="2122"/>
                  </a:cubicBezTo>
                  <a:cubicBezTo>
                    <a:pt x="2492" y="2109"/>
                    <a:pt x="2481" y="2104"/>
                    <a:pt x="2468" y="2104"/>
                  </a:cubicBezTo>
                  <a:cubicBezTo>
                    <a:pt x="2470" y="2102"/>
                    <a:pt x="2471" y="2100"/>
                    <a:pt x="2471" y="2098"/>
                  </a:cubicBezTo>
                  <a:cubicBezTo>
                    <a:pt x="2492" y="2095"/>
                    <a:pt x="2514" y="2089"/>
                    <a:pt x="2509" y="2078"/>
                  </a:cubicBezTo>
                  <a:cubicBezTo>
                    <a:pt x="2504" y="2065"/>
                    <a:pt x="2490" y="2067"/>
                    <a:pt x="2476" y="2073"/>
                  </a:cubicBezTo>
                  <a:cubicBezTo>
                    <a:pt x="2485" y="2068"/>
                    <a:pt x="2493" y="2063"/>
                    <a:pt x="2498" y="2059"/>
                  </a:cubicBezTo>
                  <a:cubicBezTo>
                    <a:pt x="2512" y="2074"/>
                    <a:pt x="2512" y="2074"/>
                    <a:pt x="2512" y="2074"/>
                  </a:cubicBezTo>
                  <a:cubicBezTo>
                    <a:pt x="2528" y="2095"/>
                    <a:pt x="2528" y="2095"/>
                    <a:pt x="2528" y="2095"/>
                  </a:cubicBezTo>
                  <a:cubicBezTo>
                    <a:pt x="2529" y="2102"/>
                    <a:pt x="2529" y="2109"/>
                    <a:pt x="2530" y="2114"/>
                  </a:cubicBezTo>
                  <a:cubicBezTo>
                    <a:pt x="2531" y="2138"/>
                    <a:pt x="2534" y="2178"/>
                    <a:pt x="2535" y="2200"/>
                  </a:cubicBezTo>
                  <a:cubicBezTo>
                    <a:pt x="2532" y="2203"/>
                    <a:pt x="2530" y="2206"/>
                    <a:pt x="2527" y="2208"/>
                  </a:cubicBezTo>
                  <a:close/>
                  <a:moveTo>
                    <a:pt x="2527" y="2078"/>
                  </a:moveTo>
                  <a:cubicBezTo>
                    <a:pt x="2522" y="2073"/>
                    <a:pt x="2514" y="2064"/>
                    <a:pt x="2509" y="2060"/>
                  </a:cubicBezTo>
                  <a:cubicBezTo>
                    <a:pt x="2507" y="2058"/>
                    <a:pt x="2505" y="2056"/>
                    <a:pt x="2503" y="2054"/>
                  </a:cubicBezTo>
                  <a:cubicBezTo>
                    <a:pt x="2506" y="2050"/>
                    <a:pt x="2507" y="2046"/>
                    <a:pt x="2503" y="2042"/>
                  </a:cubicBezTo>
                  <a:cubicBezTo>
                    <a:pt x="2499" y="2037"/>
                    <a:pt x="2494" y="2036"/>
                    <a:pt x="2488" y="2037"/>
                  </a:cubicBezTo>
                  <a:cubicBezTo>
                    <a:pt x="2484" y="2033"/>
                    <a:pt x="2481" y="2029"/>
                    <a:pt x="2478" y="2026"/>
                  </a:cubicBezTo>
                  <a:cubicBezTo>
                    <a:pt x="2485" y="2014"/>
                    <a:pt x="2481" y="1983"/>
                    <a:pt x="2481" y="1957"/>
                  </a:cubicBezTo>
                  <a:cubicBezTo>
                    <a:pt x="2489" y="1979"/>
                    <a:pt x="2501" y="2001"/>
                    <a:pt x="2521" y="2004"/>
                  </a:cubicBezTo>
                  <a:cubicBezTo>
                    <a:pt x="2522" y="2022"/>
                    <a:pt x="2525" y="2052"/>
                    <a:pt x="2527" y="2078"/>
                  </a:cubicBezTo>
                  <a:close/>
                  <a:moveTo>
                    <a:pt x="2380" y="605"/>
                  </a:moveTo>
                  <a:cubicBezTo>
                    <a:pt x="2373" y="605"/>
                    <a:pt x="2365" y="607"/>
                    <a:pt x="2356" y="609"/>
                  </a:cubicBezTo>
                  <a:cubicBezTo>
                    <a:pt x="2362" y="606"/>
                    <a:pt x="2372" y="601"/>
                    <a:pt x="2383" y="595"/>
                  </a:cubicBezTo>
                  <a:cubicBezTo>
                    <a:pt x="2382" y="598"/>
                    <a:pt x="2381" y="601"/>
                    <a:pt x="2380" y="605"/>
                  </a:cubicBezTo>
                  <a:close/>
                  <a:moveTo>
                    <a:pt x="2291" y="520"/>
                  </a:moveTo>
                  <a:cubicBezTo>
                    <a:pt x="2296" y="544"/>
                    <a:pt x="2302" y="573"/>
                    <a:pt x="2303" y="586"/>
                  </a:cubicBezTo>
                  <a:cubicBezTo>
                    <a:pt x="2297" y="563"/>
                    <a:pt x="2287" y="533"/>
                    <a:pt x="2274" y="540"/>
                  </a:cubicBezTo>
                  <a:cubicBezTo>
                    <a:pt x="2270" y="542"/>
                    <a:pt x="2269" y="546"/>
                    <a:pt x="2269" y="551"/>
                  </a:cubicBezTo>
                  <a:cubicBezTo>
                    <a:pt x="2260" y="539"/>
                    <a:pt x="2250" y="526"/>
                    <a:pt x="2240" y="516"/>
                  </a:cubicBezTo>
                  <a:lnTo>
                    <a:pt x="2291" y="520"/>
                  </a:lnTo>
                  <a:close/>
                  <a:moveTo>
                    <a:pt x="2228" y="421"/>
                  </a:moveTo>
                  <a:cubicBezTo>
                    <a:pt x="2227" y="421"/>
                    <a:pt x="2226" y="420"/>
                    <a:pt x="2225" y="420"/>
                  </a:cubicBezTo>
                  <a:cubicBezTo>
                    <a:pt x="2227" y="420"/>
                    <a:pt x="2228" y="421"/>
                    <a:pt x="2230" y="421"/>
                  </a:cubicBezTo>
                  <a:cubicBezTo>
                    <a:pt x="2229" y="421"/>
                    <a:pt x="2228" y="421"/>
                    <a:pt x="2228" y="421"/>
                  </a:cubicBezTo>
                  <a:close/>
                  <a:moveTo>
                    <a:pt x="2248" y="382"/>
                  </a:moveTo>
                  <a:cubicBezTo>
                    <a:pt x="2248" y="382"/>
                    <a:pt x="2248" y="381"/>
                    <a:pt x="2248" y="381"/>
                  </a:cubicBezTo>
                  <a:cubicBezTo>
                    <a:pt x="2248" y="381"/>
                    <a:pt x="2249" y="381"/>
                    <a:pt x="2249" y="381"/>
                  </a:cubicBezTo>
                  <a:cubicBezTo>
                    <a:pt x="2249" y="381"/>
                    <a:pt x="2248" y="381"/>
                    <a:pt x="2248" y="382"/>
                  </a:cubicBezTo>
                  <a:close/>
                  <a:moveTo>
                    <a:pt x="2162" y="285"/>
                  </a:moveTo>
                  <a:cubicBezTo>
                    <a:pt x="2162" y="300"/>
                    <a:pt x="2168" y="323"/>
                    <a:pt x="2173" y="343"/>
                  </a:cubicBezTo>
                  <a:cubicBezTo>
                    <a:pt x="2173" y="343"/>
                    <a:pt x="2172" y="343"/>
                    <a:pt x="2170" y="343"/>
                  </a:cubicBezTo>
                  <a:cubicBezTo>
                    <a:pt x="2164" y="323"/>
                    <a:pt x="2157" y="299"/>
                    <a:pt x="2150" y="288"/>
                  </a:cubicBezTo>
                  <a:cubicBezTo>
                    <a:pt x="2153" y="287"/>
                    <a:pt x="2157" y="287"/>
                    <a:pt x="2160" y="285"/>
                  </a:cubicBezTo>
                  <a:cubicBezTo>
                    <a:pt x="2161" y="285"/>
                    <a:pt x="2161" y="285"/>
                    <a:pt x="2162" y="285"/>
                  </a:cubicBezTo>
                  <a:close/>
                  <a:moveTo>
                    <a:pt x="2096" y="291"/>
                  </a:moveTo>
                  <a:cubicBezTo>
                    <a:pt x="2103" y="292"/>
                    <a:pt x="2119" y="293"/>
                    <a:pt x="2138" y="291"/>
                  </a:cubicBezTo>
                  <a:cubicBezTo>
                    <a:pt x="2135" y="303"/>
                    <a:pt x="2143" y="324"/>
                    <a:pt x="2150" y="343"/>
                  </a:cubicBezTo>
                  <a:cubicBezTo>
                    <a:pt x="2150" y="343"/>
                    <a:pt x="2150" y="343"/>
                    <a:pt x="2150" y="343"/>
                  </a:cubicBezTo>
                  <a:cubicBezTo>
                    <a:pt x="2150" y="342"/>
                    <a:pt x="2149" y="341"/>
                    <a:pt x="2148" y="340"/>
                  </a:cubicBezTo>
                  <a:cubicBezTo>
                    <a:pt x="2138" y="319"/>
                    <a:pt x="2125" y="298"/>
                    <a:pt x="2110" y="309"/>
                  </a:cubicBezTo>
                  <a:cubicBezTo>
                    <a:pt x="2105" y="311"/>
                    <a:pt x="2104" y="316"/>
                    <a:pt x="2106" y="321"/>
                  </a:cubicBezTo>
                  <a:cubicBezTo>
                    <a:pt x="2088" y="334"/>
                    <a:pt x="2071" y="385"/>
                    <a:pt x="2068" y="383"/>
                  </a:cubicBezTo>
                  <a:cubicBezTo>
                    <a:pt x="2064" y="381"/>
                    <a:pt x="2112" y="308"/>
                    <a:pt x="2096" y="291"/>
                  </a:cubicBezTo>
                  <a:close/>
                  <a:moveTo>
                    <a:pt x="637" y="504"/>
                  </a:moveTo>
                  <a:cubicBezTo>
                    <a:pt x="638" y="508"/>
                    <a:pt x="639" y="513"/>
                    <a:pt x="640" y="517"/>
                  </a:cubicBezTo>
                  <a:cubicBezTo>
                    <a:pt x="639" y="517"/>
                    <a:pt x="638" y="517"/>
                    <a:pt x="637" y="518"/>
                  </a:cubicBezTo>
                  <a:cubicBezTo>
                    <a:pt x="633" y="509"/>
                    <a:pt x="629" y="503"/>
                    <a:pt x="623" y="506"/>
                  </a:cubicBezTo>
                  <a:cubicBezTo>
                    <a:pt x="621" y="507"/>
                    <a:pt x="620" y="510"/>
                    <a:pt x="620" y="513"/>
                  </a:cubicBezTo>
                  <a:cubicBezTo>
                    <a:pt x="617" y="508"/>
                    <a:pt x="613" y="504"/>
                    <a:pt x="609" y="499"/>
                  </a:cubicBezTo>
                  <a:cubicBezTo>
                    <a:pt x="619" y="501"/>
                    <a:pt x="628" y="503"/>
                    <a:pt x="637" y="504"/>
                  </a:cubicBezTo>
                  <a:close/>
                  <a:moveTo>
                    <a:pt x="593" y="553"/>
                  </a:moveTo>
                  <a:cubicBezTo>
                    <a:pt x="591" y="554"/>
                    <a:pt x="589" y="556"/>
                    <a:pt x="587" y="557"/>
                  </a:cubicBezTo>
                  <a:cubicBezTo>
                    <a:pt x="583" y="556"/>
                    <a:pt x="580" y="555"/>
                    <a:pt x="576" y="554"/>
                  </a:cubicBezTo>
                  <a:cubicBezTo>
                    <a:pt x="578" y="552"/>
                    <a:pt x="580" y="550"/>
                    <a:pt x="582" y="548"/>
                  </a:cubicBezTo>
                  <a:cubicBezTo>
                    <a:pt x="585" y="550"/>
                    <a:pt x="589" y="551"/>
                    <a:pt x="593" y="553"/>
                  </a:cubicBezTo>
                  <a:close/>
                  <a:moveTo>
                    <a:pt x="530" y="576"/>
                  </a:moveTo>
                  <a:cubicBezTo>
                    <a:pt x="528" y="570"/>
                    <a:pt x="526" y="563"/>
                    <a:pt x="524" y="558"/>
                  </a:cubicBezTo>
                  <a:cubicBezTo>
                    <a:pt x="525" y="558"/>
                    <a:pt x="526" y="558"/>
                    <a:pt x="527" y="559"/>
                  </a:cubicBezTo>
                  <a:cubicBezTo>
                    <a:pt x="528" y="566"/>
                    <a:pt x="530" y="572"/>
                    <a:pt x="530" y="576"/>
                  </a:cubicBezTo>
                  <a:close/>
                  <a:moveTo>
                    <a:pt x="497" y="601"/>
                  </a:moveTo>
                  <a:cubicBezTo>
                    <a:pt x="492" y="600"/>
                    <a:pt x="488" y="599"/>
                    <a:pt x="483" y="598"/>
                  </a:cubicBezTo>
                  <a:cubicBezTo>
                    <a:pt x="483" y="596"/>
                    <a:pt x="482" y="595"/>
                    <a:pt x="482" y="594"/>
                  </a:cubicBezTo>
                  <a:cubicBezTo>
                    <a:pt x="487" y="596"/>
                    <a:pt x="493" y="599"/>
                    <a:pt x="497" y="601"/>
                  </a:cubicBezTo>
                  <a:close/>
                  <a:moveTo>
                    <a:pt x="443" y="683"/>
                  </a:moveTo>
                  <a:cubicBezTo>
                    <a:pt x="444" y="684"/>
                    <a:pt x="445" y="684"/>
                    <a:pt x="446" y="684"/>
                  </a:cubicBezTo>
                  <a:cubicBezTo>
                    <a:pt x="444" y="684"/>
                    <a:pt x="443" y="684"/>
                    <a:pt x="441" y="683"/>
                  </a:cubicBezTo>
                  <a:cubicBezTo>
                    <a:pt x="442" y="683"/>
                    <a:pt x="442" y="683"/>
                    <a:pt x="443" y="683"/>
                  </a:cubicBezTo>
                  <a:close/>
                  <a:moveTo>
                    <a:pt x="314" y="1911"/>
                  </a:moveTo>
                  <a:cubicBezTo>
                    <a:pt x="344" y="1857"/>
                    <a:pt x="344" y="1857"/>
                    <a:pt x="344" y="1857"/>
                  </a:cubicBezTo>
                  <a:cubicBezTo>
                    <a:pt x="327" y="1893"/>
                    <a:pt x="310" y="1935"/>
                    <a:pt x="292" y="1982"/>
                  </a:cubicBezTo>
                  <a:cubicBezTo>
                    <a:pt x="290" y="1988"/>
                    <a:pt x="287" y="1993"/>
                    <a:pt x="285" y="1999"/>
                  </a:cubicBezTo>
                  <a:cubicBezTo>
                    <a:pt x="270" y="2010"/>
                    <a:pt x="270" y="2010"/>
                    <a:pt x="270" y="2010"/>
                  </a:cubicBezTo>
                  <a:cubicBezTo>
                    <a:pt x="270" y="2010"/>
                    <a:pt x="270" y="2010"/>
                    <a:pt x="270" y="2010"/>
                  </a:cubicBezTo>
                  <a:cubicBezTo>
                    <a:pt x="270" y="2010"/>
                    <a:pt x="262" y="2010"/>
                    <a:pt x="251" y="2011"/>
                  </a:cubicBezTo>
                  <a:cubicBezTo>
                    <a:pt x="266" y="1988"/>
                    <a:pt x="314" y="1911"/>
                    <a:pt x="314" y="1911"/>
                  </a:cubicBezTo>
                  <a:close/>
                  <a:moveTo>
                    <a:pt x="251" y="2279"/>
                  </a:moveTo>
                  <a:cubicBezTo>
                    <a:pt x="265" y="2287"/>
                    <a:pt x="265" y="2287"/>
                    <a:pt x="265" y="2287"/>
                  </a:cubicBezTo>
                  <a:cubicBezTo>
                    <a:pt x="271" y="2294"/>
                    <a:pt x="286" y="2310"/>
                    <a:pt x="302" y="2316"/>
                  </a:cubicBezTo>
                  <a:cubicBezTo>
                    <a:pt x="334" y="2329"/>
                    <a:pt x="358" y="2313"/>
                    <a:pt x="358" y="2313"/>
                  </a:cubicBezTo>
                  <a:cubicBezTo>
                    <a:pt x="358" y="2313"/>
                    <a:pt x="335" y="2297"/>
                    <a:pt x="331" y="2280"/>
                  </a:cubicBezTo>
                  <a:cubicBezTo>
                    <a:pt x="328" y="2268"/>
                    <a:pt x="311" y="2257"/>
                    <a:pt x="295" y="2261"/>
                  </a:cubicBezTo>
                  <a:cubicBezTo>
                    <a:pt x="281" y="2264"/>
                    <a:pt x="268" y="2276"/>
                    <a:pt x="263" y="2281"/>
                  </a:cubicBezTo>
                  <a:cubicBezTo>
                    <a:pt x="252" y="2270"/>
                    <a:pt x="252" y="2270"/>
                    <a:pt x="252" y="2270"/>
                  </a:cubicBezTo>
                  <a:cubicBezTo>
                    <a:pt x="253" y="2239"/>
                    <a:pt x="257" y="2208"/>
                    <a:pt x="261" y="2179"/>
                  </a:cubicBezTo>
                  <a:cubicBezTo>
                    <a:pt x="273" y="2184"/>
                    <a:pt x="273" y="2184"/>
                    <a:pt x="273" y="2184"/>
                  </a:cubicBezTo>
                  <a:cubicBezTo>
                    <a:pt x="280" y="2192"/>
                    <a:pt x="295" y="2208"/>
                    <a:pt x="311" y="2214"/>
                  </a:cubicBezTo>
                  <a:cubicBezTo>
                    <a:pt x="323" y="2219"/>
                    <a:pt x="333" y="2219"/>
                    <a:pt x="342" y="2219"/>
                  </a:cubicBezTo>
                  <a:cubicBezTo>
                    <a:pt x="346" y="2236"/>
                    <a:pt x="351" y="2251"/>
                    <a:pt x="355" y="2264"/>
                  </a:cubicBezTo>
                  <a:cubicBezTo>
                    <a:pt x="355" y="2264"/>
                    <a:pt x="355" y="2264"/>
                    <a:pt x="355" y="2264"/>
                  </a:cubicBezTo>
                  <a:cubicBezTo>
                    <a:pt x="345" y="2276"/>
                    <a:pt x="356" y="2289"/>
                    <a:pt x="375" y="2302"/>
                  </a:cubicBezTo>
                  <a:cubicBezTo>
                    <a:pt x="389" y="2322"/>
                    <a:pt x="403" y="2330"/>
                    <a:pt x="412" y="2329"/>
                  </a:cubicBezTo>
                  <a:cubicBezTo>
                    <a:pt x="414" y="2329"/>
                    <a:pt x="417" y="2328"/>
                    <a:pt x="420" y="2327"/>
                  </a:cubicBezTo>
                  <a:cubicBezTo>
                    <a:pt x="434" y="2333"/>
                    <a:pt x="447" y="2339"/>
                    <a:pt x="457" y="2343"/>
                  </a:cubicBezTo>
                  <a:cubicBezTo>
                    <a:pt x="443" y="2340"/>
                    <a:pt x="426" y="2336"/>
                    <a:pt x="414" y="2336"/>
                  </a:cubicBezTo>
                  <a:cubicBezTo>
                    <a:pt x="383" y="2327"/>
                    <a:pt x="352" y="2321"/>
                    <a:pt x="350" y="2339"/>
                  </a:cubicBezTo>
                  <a:cubicBezTo>
                    <a:pt x="348" y="2364"/>
                    <a:pt x="370" y="2372"/>
                    <a:pt x="394" y="2374"/>
                  </a:cubicBezTo>
                  <a:cubicBezTo>
                    <a:pt x="390" y="2377"/>
                    <a:pt x="388" y="2380"/>
                    <a:pt x="390" y="2384"/>
                  </a:cubicBezTo>
                  <a:cubicBezTo>
                    <a:pt x="377" y="2386"/>
                    <a:pt x="364" y="2389"/>
                    <a:pt x="352" y="2392"/>
                  </a:cubicBezTo>
                  <a:cubicBezTo>
                    <a:pt x="345" y="2386"/>
                    <a:pt x="338" y="2377"/>
                    <a:pt x="335" y="2368"/>
                  </a:cubicBezTo>
                  <a:cubicBezTo>
                    <a:pt x="332" y="2355"/>
                    <a:pt x="315" y="2345"/>
                    <a:pt x="299" y="2349"/>
                  </a:cubicBezTo>
                  <a:cubicBezTo>
                    <a:pt x="287" y="2352"/>
                    <a:pt x="276" y="2361"/>
                    <a:pt x="270" y="2367"/>
                  </a:cubicBezTo>
                  <a:cubicBezTo>
                    <a:pt x="252" y="2349"/>
                    <a:pt x="252" y="2349"/>
                    <a:pt x="252" y="2349"/>
                  </a:cubicBezTo>
                  <a:cubicBezTo>
                    <a:pt x="251" y="2327"/>
                    <a:pt x="250" y="2303"/>
                    <a:pt x="251" y="2279"/>
                  </a:cubicBezTo>
                  <a:close/>
                  <a:moveTo>
                    <a:pt x="253" y="2369"/>
                  </a:moveTo>
                  <a:cubicBezTo>
                    <a:pt x="253" y="2367"/>
                    <a:pt x="253" y="2366"/>
                    <a:pt x="253" y="2365"/>
                  </a:cubicBezTo>
                  <a:cubicBezTo>
                    <a:pt x="266" y="2370"/>
                    <a:pt x="266" y="2370"/>
                    <a:pt x="266" y="2370"/>
                  </a:cubicBezTo>
                  <a:cubicBezTo>
                    <a:pt x="265" y="2370"/>
                    <a:pt x="265" y="2371"/>
                    <a:pt x="265" y="2371"/>
                  </a:cubicBezTo>
                  <a:cubicBezTo>
                    <a:pt x="265" y="2371"/>
                    <a:pt x="286" y="2396"/>
                    <a:pt x="306" y="2404"/>
                  </a:cubicBezTo>
                  <a:cubicBezTo>
                    <a:pt x="310" y="2406"/>
                    <a:pt x="314" y="2407"/>
                    <a:pt x="318" y="2408"/>
                  </a:cubicBezTo>
                  <a:cubicBezTo>
                    <a:pt x="313" y="2412"/>
                    <a:pt x="312" y="2418"/>
                    <a:pt x="315" y="2424"/>
                  </a:cubicBezTo>
                  <a:cubicBezTo>
                    <a:pt x="325" y="2448"/>
                    <a:pt x="352" y="2445"/>
                    <a:pt x="379" y="2434"/>
                  </a:cubicBezTo>
                  <a:cubicBezTo>
                    <a:pt x="365" y="2441"/>
                    <a:pt x="351" y="2449"/>
                    <a:pt x="341" y="2458"/>
                  </a:cubicBezTo>
                  <a:cubicBezTo>
                    <a:pt x="334" y="2455"/>
                    <a:pt x="327" y="2453"/>
                    <a:pt x="320" y="2455"/>
                  </a:cubicBezTo>
                  <a:cubicBezTo>
                    <a:pt x="304" y="2458"/>
                    <a:pt x="288" y="2473"/>
                    <a:pt x="285" y="2476"/>
                  </a:cubicBezTo>
                  <a:cubicBezTo>
                    <a:pt x="269" y="2466"/>
                    <a:pt x="269" y="2466"/>
                    <a:pt x="269" y="2466"/>
                  </a:cubicBezTo>
                  <a:cubicBezTo>
                    <a:pt x="269" y="2466"/>
                    <a:pt x="269" y="2466"/>
                    <a:pt x="269" y="2466"/>
                  </a:cubicBezTo>
                  <a:cubicBezTo>
                    <a:pt x="265" y="2434"/>
                    <a:pt x="257" y="2401"/>
                    <a:pt x="253" y="2369"/>
                  </a:cubicBezTo>
                  <a:close/>
                  <a:moveTo>
                    <a:pt x="410" y="2418"/>
                  </a:moveTo>
                  <a:cubicBezTo>
                    <a:pt x="411" y="2418"/>
                    <a:pt x="411" y="2418"/>
                    <a:pt x="412" y="2418"/>
                  </a:cubicBezTo>
                  <a:cubicBezTo>
                    <a:pt x="412" y="2418"/>
                    <a:pt x="412" y="2418"/>
                    <a:pt x="412" y="2418"/>
                  </a:cubicBezTo>
                  <a:cubicBezTo>
                    <a:pt x="411" y="2418"/>
                    <a:pt x="411" y="2418"/>
                    <a:pt x="410" y="2418"/>
                  </a:cubicBezTo>
                  <a:close/>
                  <a:moveTo>
                    <a:pt x="632" y="2395"/>
                  </a:moveTo>
                  <a:cubicBezTo>
                    <a:pt x="628" y="2392"/>
                    <a:pt x="624" y="2390"/>
                    <a:pt x="619" y="2387"/>
                  </a:cubicBezTo>
                  <a:cubicBezTo>
                    <a:pt x="626" y="2389"/>
                    <a:pt x="637" y="2392"/>
                    <a:pt x="649" y="2394"/>
                  </a:cubicBezTo>
                  <a:cubicBezTo>
                    <a:pt x="649" y="2397"/>
                    <a:pt x="650" y="2399"/>
                    <a:pt x="651" y="2401"/>
                  </a:cubicBezTo>
                  <a:cubicBezTo>
                    <a:pt x="644" y="2399"/>
                    <a:pt x="638" y="2397"/>
                    <a:pt x="632" y="2395"/>
                  </a:cubicBezTo>
                  <a:close/>
                  <a:moveTo>
                    <a:pt x="1062" y="2596"/>
                  </a:moveTo>
                  <a:cubicBezTo>
                    <a:pt x="1066" y="2594"/>
                    <a:pt x="1073" y="2588"/>
                    <a:pt x="1074" y="2589"/>
                  </a:cubicBezTo>
                  <a:cubicBezTo>
                    <a:pt x="1075" y="2590"/>
                    <a:pt x="1074" y="2594"/>
                    <a:pt x="1074" y="2598"/>
                  </a:cubicBezTo>
                  <a:cubicBezTo>
                    <a:pt x="1070" y="2604"/>
                    <a:pt x="1065" y="2609"/>
                    <a:pt x="1061" y="2616"/>
                  </a:cubicBezTo>
                  <a:cubicBezTo>
                    <a:pt x="1061" y="2608"/>
                    <a:pt x="1061" y="2601"/>
                    <a:pt x="1062" y="2596"/>
                  </a:cubicBezTo>
                  <a:close/>
                  <a:moveTo>
                    <a:pt x="2088" y="2396"/>
                  </a:moveTo>
                  <a:cubicBezTo>
                    <a:pt x="2088" y="2394"/>
                    <a:pt x="2087" y="2393"/>
                    <a:pt x="2087" y="2392"/>
                  </a:cubicBezTo>
                  <a:cubicBezTo>
                    <a:pt x="2089" y="2392"/>
                    <a:pt x="2091" y="2392"/>
                    <a:pt x="2093" y="2392"/>
                  </a:cubicBezTo>
                  <a:cubicBezTo>
                    <a:pt x="2094" y="2395"/>
                    <a:pt x="2095" y="2397"/>
                    <a:pt x="2096" y="2400"/>
                  </a:cubicBezTo>
                  <a:cubicBezTo>
                    <a:pt x="2093" y="2398"/>
                    <a:pt x="2090" y="2397"/>
                    <a:pt x="2088" y="2396"/>
                  </a:cubicBezTo>
                  <a:close/>
                  <a:moveTo>
                    <a:pt x="2295" y="2325"/>
                  </a:moveTo>
                  <a:cubicBezTo>
                    <a:pt x="2276" y="2322"/>
                    <a:pt x="2259" y="2320"/>
                    <a:pt x="2248" y="2319"/>
                  </a:cubicBezTo>
                  <a:cubicBezTo>
                    <a:pt x="2248" y="2318"/>
                    <a:pt x="2248" y="2318"/>
                    <a:pt x="2248" y="2317"/>
                  </a:cubicBezTo>
                  <a:cubicBezTo>
                    <a:pt x="2257" y="2317"/>
                    <a:pt x="2270" y="2316"/>
                    <a:pt x="2282" y="2315"/>
                  </a:cubicBezTo>
                  <a:cubicBezTo>
                    <a:pt x="2287" y="2319"/>
                    <a:pt x="2291" y="2323"/>
                    <a:pt x="2295" y="2325"/>
                  </a:cubicBezTo>
                  <a:close/>
                </a:path>
              </a:pathLst>
            </a:cu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Oval 51"/>
            <p:cNvSpPr>
              <a:spLocks noChangeArrowheads="1"/>
            </p:cNvSpPr>
            <p:nvPr/>
          </p:nvSpPr>
          <p:spPr bwMode="auto">
            <a:xfrm>
              <a:off x="8439151" y="765175"/>
              <a:ext cx="104775" cy="104775"/>
            </a:xfrm>
            <a:prstGeom prst="ellipse">
              <a:avLst/>
            </a:prstGeom>
            <a:solidFill>
              <a:srgbClr val="F4E8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20" name="组合 1119"/>
          <p:cNvGrpSpPr/>
          <p:nvPr/>
        </p:nvGrpSpPr>
        <p:grpSpPr>
          <a:xfrm>
            <a:off x="3258828" y="418760"/>
            <a:ext cx="5674344" cy="5619932"/>
            <a:chOff x="2619375" y="-3175"/>
            <a:chExt cx="6953250" cy="6886575"/>
          </a:xfrm>
        </p:grpSpPr>
        <p:grpSp>
          <p:nvGrpSpPr>
            <p:cNvPr id="60" name="Group 255"/>
            <p:cNvGrpSpPr/>
            <p:nvPr/>
          </p:nvGrpSpPr>
          <p:grpSpPr bwMode="auto">
            <a:xfrm>
              <a:off x="2619375" y="1557338"/>
              <a:ext cx="2409825" cy="5216525"/>
              <a:chOff x="1650" y="981"/>
              <a:chExt cx="1518" cy="3286"/>
            </a:xfrm>
          </p:grpSpPr>
          <p:sp>
            <p:nvSpPr>
              <p:cNvPr id="920" name="Freeform 55"/>
              <p:cNvSpPr/>
              <p:nvPr/>
            </p:nvSpPr>
            <p:spPr bwMode="auto">
              <a:xfrm>
                <a:off x="1684" y="981"/>
                <a:ext cx="1172" cy="1253"/>
              </a:xfrm>
              <a:custGeom>
                <a:avLst/>
                <a:gdLst>
                  <a:gd name="T0" fmla="*/ 521 w 733"/>
                  <a:gd name="T1" fmla="*/ 42 h 783"/>
                  <a:gd name="T2" fmla="*/ 495 w 733"/>
                  <a:gd name="T3" fmla="*/ 231 h 783"/>
                  <a:gd name="T4" fmla="*/ 475 w 733"/>
                  <a:gd name="T5" fmla="*/ 370 h 783"/>
                  <a:gd name="T6" fmla="*/ 513 w 733"/>
                  <a:gd name="T7" fmla="*/ 583 h 783"/>
                  <a:gd name="T8" fmla="*/ 686 w 733"/>
                  <a:gd name="T9" fmla="*/ 722 h 783"/>
                  <a:gd name="T10" fmla="*/ 733 w 733"/>
                  <a:gd name="T11" fmla="*/ 783 h 783"/>
                  <a:gd name="T12" fmla="*/ 502 w 733"/>
                  <a:gd name="T13" fmla="*/ 607 h 783"/>
                  <a:gd name="T14" fmla="*/ 439 w 733"/>
                  <a:gd name="T15" fmla="*/ 439 h 783"/>
                  <a:gd name="T16" fmla="*/ 415 w 733"/>
                  <a:gd name="T17" fmla="*/ 532 h 783"/>
                  <a:gd name="T18" fmla="*/ 395 w 733"/>
                  <a:gd name="T19" fmla="*/ 655 h 783"/>
                  <a:gd name="T20" fmla="*/ 387 w 733"/>
                  <a:gd name="T21" fmla="*/ 700 h 783"/>
                  <a:gd name="T22" fmla="*/ 380 w 733"/>
                  <a:gd name="T23" fmla="*/ 613 h 783"/>
                  <a:gd name="T24" fmla="*/ 409 w 733"/>
                  <a:gd name="T25" fmla="*/ 460 h 783"/>
                  <a:gd name="T26" fmla="*/ 323 w 733"/>
                  <a:gd name="T27" fmla="*/ 552 h 783"/>
                  <a:gd name="T28" fmla="*/ 238 w 733"/>
                  <a:gd name="T29" fmla="*/ 630 h 783"/>
                  <a:gd name="T30" fmla="*/ 115 w 733"/>
                  <a:gd name="T31" fmla="*/ 717 h 783"/>
                  <a:gd name="T32" fmla="*/ 0 w 733"/>
                  <a:gd name="T33" fmla="*/ 738 h 783"/>
                  <a:gd name="T34" fmla="*/ 155 w 733"/>
                  <a:gd name="T35" fmla="*/ 678 h 783"/>
                  <a:gd name="T36" fmla="*/ 283 w 733"/>
                  <a:gd name="T37" fmla="*/ 558 h 783"/>
                  <a:gd name="T38" fmla="*/ 353 w 733"/>
                  <a:gd name="T39" fmla="*/ 485 h 783"/>
                  <a:gd name="T40" fmla="*/ 431 w 733"/>
                  <a:gd name="T41" fmla="*/ 397 h 783"/>
                  <a:gd name="T42" fmla="*/ 467 w 733"/>
                  <a:gd name="T43" fmla="*/ 268 h 783"/>
                  <a:gd name="T44" fmla="*/ 490 w 733"/>
                  <a:gd name="T45" fmla="*/ 124 h 783"/>
                  <a:gd name="T46" fmla="*/ 500 w 733"/>
                  <a:gd name="T47" fmla="*/ 0 h 783"/>
                  <a:gd name="T48" fmla="*/ 521 w 733"/>
                  <a:gd name="T49" fmla="*/ 42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33" h="783">
                    <a:moveTo>
                      <a:pt x="521" y="42"/>
                    </a:moveTo>
                    <a:cubicBezTo>
                      <a:pt x="521" y="42"/>
                      <a:pt x="512" y="158"/>
                      <a:pt x="495" y="231"/>
                    </a:cubicBezTo>
                    <a:cubicBezTo>
                      <a:pt x="479" y="305"/>
                      <a:pt x="475" y="370"/>
                      <a:pt x="475" y="370"/>
                    </a:cubicBezTo>
                    <a:cubicBezTo>
                      <a:pt x="475" y="370"/>
                      <a:pt x="465" y="511"/>
                      <a:pt x="513" y="583"/>
                    </a:cubicBezTo>
                    <a:cubicBezTo>
                      <a:pt x="564" y="660"/>
                      <a:pt x="686" y="722"/>
                      <a:pt x="686" y="722"/>
                    </a:cubicBezTo>
                    <a:cubicBezTo>
                      <a:pt x="733" y="783"/>
                      <a:pt x="733" y="783"/>
                      <a:pt x="733" y="783"/>
                    </a:cubicBezTo>
                    <a:cubicBezTo>
                      <a:pt x="733" y="783"/>
                      <a:pt x="535" y="652"/>
                      <a:pt x="502" y="607"/>
                    </a:cubicBezTo>
                    <a:cubicBezTo>
                      <a:pt x="473" y="566"/>
                      <a:pt x="439" y="439"/>
                      <a:pt x="439" y="439"/>
                    </a:cubicBezTo>
                    <a:cubicBezTo>
                      <a:pt x="415" y="532"/>
                      <a:pt x="415" y="532"/>
                      <a:pt x="415" y="532"/>
                    </a:cubicBezTo>
                    <a:cubicBezTo>
                      <a:pt x="395" y="655"/>
                      <a:pt x="395" y="655"/>
                      <a:pt x="395" y="655"/>
                    </a:cubicBezTo>
                    <a:cubicBezTo>
                      <a:pt x="387" y="700"/>
                      <a:pt x="387" y="700"/>
                      <a:pt x="387" y="700"/>
                    </a:cubicBezTo>
                    <a:cubicBezTo>
                      <a:pt x="380" y="613"/>
                      <a:pt x="380" y="613"/>
                      <a:pt x="380" y="613"/>
                    </a:cubicBezTo>
                    <a:cubicBezTo>
                      <a:pt x="409" y="460"/>
                      <a:pt x="409" y="460"/>
                      <a:pt x="409" y="460"/>
                    </a:cubicBezTo>
                    <a:cubicBezTo>
                      <a:pt x="323" y="552"/>
                      <a:pt x="323" y="552"/>
                      <a:pt x="323" y="552"/>
                    </a:cubicBezTo>
                    <a:cubicBezTo>
                      <a:pt x="323" y="552"/>
                      <a:pt x="256" y="615"/>
                      <a:pt x="238" y="630"/>
                    </a:cubicBezTo>
                    <a:cubicBezTo>
                      <a:pt x="207" y="656"/>
                      <a:pt x="149" y="702"/>
                      <a:pt x="115" y="717"/>
                    </a:cubicBezTo>
                    <a:cubicBezTo>
                      <a:pt x="84" y="730"/>
                      <a:pt x="0" y="738"/>
                      <a:pt x="0" y="738"/>
                    </a:cubicBezTo>
                    <a:cubicBezTo>
                      <a:pt x="0" y="738"/>
                      <a:pt x="120" y="700"/>
                      <a:pt x="155" y="678"/>
                    </a:cubicBezTo>
                    <a:cubicBezTo>
                      <a:pt x="192" y="655"/>
                      <a:pt x="283" y="558"/>
                      <a:pt x="283" y="558"/>
                    </a:cubicBezTo>
                    <a:cubicBezTo>
                      <a:pt x="283" y="558"/>
                      <a:pt x="334" y="512"/>
                      <a:pt x="353" y="485"/>
                    </a:cubicBezTo>
                    <a:cubicBezTo>
                      <a:pt x="372" y="457"/>
                      <a:pt x="412" y="422"/>
                      <a:pt x="431" y="397"/>
                    </a:cubicBezTo>
                    <a:cubicBezTo>
                      <a:pt x="446" y="376"/>
                      <a:pt x="459" y="292"/>
                      <a:pt x="467" y="268"/>
                    </a:cubicBezTo>
                    <a:cubicBezTo>
                      <a:pt x="477" y="233"/>
                      <a:pt x="484" y="157"/>
                      <a:pt x="490" y="124"/>
                    </a:cubicBezTo>
                    <a:cubicBezTo>
                      <a:pt x="496" y="96"/>
                      <a:pt x="500" y="0"/>
                      <a:pt x="500" y="0"/>
                    </a:cubicBezTo>
                    <a:lnTo>
                      <a:pt x="521" y="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Freeform 56"/>
              <p:cNvSpPr/>
              <p:nvPr/>
            </p:nvSpPr>
            <p:spPr bwMode="auto">
              <a:xfrm>
                <a:off x="2486" y="1925"/>
                <a:ext cx="419" cy="57"/>
              </a:xfrm>
              <a:custGeom>
                <a:avLst/>
                <a:gdLst>
                  <a:gd name="T0" fmla="*/ 0 w 262"/>
                  <a:gd name="T1" fmla="*/ 0 h 36"/>
                  <a:gd name="T2" fmla="*/ 117 w 262"/>
                  <a:gd name="T3" fmla="*/ 16 h 36"/>
                  <a:gd name="T4" fmla="*/ 262 w 262"/>
                  <a:gd name="T5" fmla="*/ 31 h 36"/>
                  <a:gd name="T6" fmla="*/ 240 w 262"/>
                  <a:gd name="T7" fmla="*/ 36 h 36"/>
                  <a:gd name="T8" fmla="*/ 114 w 262"/>
                  <a:gd name="T9" fmla="*/ 29 h 36"/>
                  <a:gd name="T10" fmla="*/ 32 w 262"/>
                  <a:gd name="T11" fmla="*/ 26 h 36"/>
                  <a:gd name="T12" fmla="*/ 0 w 262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36">
                    <a:moveTo>
                      <a:pt x="0" y="0"/>
                    </a:moveTo>
                    <a:cubicBezTo>
                      <a:pt x="0" y="0"/>
                      <a:pt x="78" y="11"/>
                      <a:pt x="117" y="16"/>
                    </a:cubicBezTo>
                    <a:cubicBezTo>
                      <a:pt x="157" y="21"/>
                      <a:pt x="262" y="31"/>
                      <a:pt x="262" y="31"/>
                    </a:cubicBezTo>
                    <a:cubicBezTo>
                      <a:pt x="240" y="36"/>
                      <a:pt x="240" y="36"/>
                      <a:pt x="240" y="36"/>
                    </a:cubicBezTo>
                    <a:cubicBezTo>
                      <a:pt x="240" y="36"/>
                      <a:pt x="131" y="30"/>
                      <a:pt x="114" y="29"/>
                    </a:cubicBezTo>
                    <a:cubicBezTo>
                      <a:pt x="62" y="25"/>
                      <a:pt x="32" y="26"/>
                      <a:pt x="32" y="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Freeform 57"/>
              <p:cNvSpPr/>
              <p:nvPr/>
            </p:nvSpPr>
            <p:spPr bwMode="auto">
              <a:xfrm>
                <a:off x="2699" y="1882"/>
                <a:ext cx="166" cy="81"/>
              </a:xfrm>
              <a:custGeom>
                <a:avLst/>
                <a:gdLst>
                  <a:gd name="T0" fmla="*/ 20 w 104"/>
                  <a:gd name="T1" fmla="*/ 51 h 51"/>
                  <a:gd name="T2" fmla="*/ 50 w 104"/>
                  <a:gd name="T3" fmla="*/ 31 h 51"/>
                  <a:gd name="T4" fmla="*/ 104 w 104"/>
                  <a:gd name="T5" fmla="*/ 0 h 51"/>
                  <a:gd name="T6" fmla="*/ 80 w 104"/>
                  <a:gd name="T7" fmla="*/ 4 h 51"/>
                  <a:gd name="T8" fmla="*/ 33 w 104"/>
                  <a:gd name="T9" fmla="*/ 32 h 51"/>
                  <a:gd name="T10" fmla="*/ 0 w 104"/>
                  <a:gd name="T11" fmla="*/ 48 h 51"/>
                  <a:gd name="T12" fmla="*/ 20 w 104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20" y="51"/>
                    </a:moveTo>
                    <a:cubicBezTo>
                      <a:pt x="20" y="51"/>
                      <a:pt x="41" y="38"/>
                      <a:pt x="50" y="31"/>
                    </a:cubicBezTo>
                    <a:cubicBezTo>
                      <a:pt x="64" y="21"/>
                      <a:pt x="104" y="0"/>
                      <a:pt x="104" y="0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33" y="32"/>
                      <a:pt x="33" y="32"/>
                      <a:pt x="33" y="32"/>
                    </a:cubicBezTo>
                    <a:cubicBezTo>
                      <a:pt x="0" y="48"/>
                      <a:pt x="0" y="48"/>
                      <a:pt x="0" y="48"/>
                    </a:cubicBezTo>
                    <a:lnTo>
                      <a:pt x="20" y="5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Freeform 58"/>
              <p:cNvSpPr/>
              <p:nvPr/>
            </p:nvSpPr>
            <p:spPr bwMode="auto">
              <a:xfrm>
                <a:off x="2837" y="1778"/>
                <a:ext cx="168" cy="131"/>
              </a:xfrm>
              <a:custGeom>
                <a:avLst/>
                <a:gdLst>
                  <a:gd name="T0" fmla="*/ 105 w 105"/>
                  <a:gd name="T1" fmla="*/ 6 h 82"/>
                  <a:gd name="T2" fmla="*/ 58 w 105"/>
                  <a:gd name="T3" fmla="*/ 71 h 82"/>
                  <a:gd name="T4" fmla="*/ 1 w 105"/>
                  <a:gd name="T5" fmla="*/ 55 h 82"/>
                  <a:gd name="T6" fmla="*/ 1 w 105"/>
                  <a:gd name="T7" fmla="*/ 54 h 82"/>
                  <a:gd name="T8" fmla="*/ 39 w 105"/>
                  <a:gd name="T9" fmla="*/ 51 h 82"/>
                  <a:gd name="T10" fmla="*/ 81 w 105"/>
                  <a:gd name="T11" fmla="*/ 22 h 82"/>
                  <a:gd name="T12" fmla="*/ 36 w 105"/>
                  <a:gd name="T13" fmla="*/ 45 h 82"/>
                  <a:gd name="T14" fmla="*/ 0 w 105"/>
                  <a:gd name="T15" fmla="*/ 44 h 82"/>
                  <a:gd name="T16" fmla="*/ 40 w 105"/>
                  <a:gd name="T17" fmla="*/ 11 h 82"/>
                  <a:gd name="T18" fmla="*/ 105 w 105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105" y="6"/>
                    </a:moveTo>
                    <a:cubicBezTo>
                      <a:pt x="105" y="6"/>
                      <a:pt x="90" y="60"/>
                      <a:pt x="58" y="71"/>
                    </a:cubicBezTo>
                    <a:cubicBezTo>
                      <a:pt x="26" y="82"/>
                      <a:pt x="7" y="72"/>
                      <a:pt x="1" y="55"/>
                    </a:cubicBezTo>
                    <a:cubicBezTo>
                      <a:pt x="1" y="54"/>
                      <a:pt x="1" y="54"/>
                      <a:pt x="1" y="54"/>
                    </a:cubicBezTo>
                    <a:cubicBezTo>
                      <a:pt x="1" y="54"/>
                      <a:pt x="20" y="57"/>
                      <a:pt x="39" y="51"/>
                    </a:cubicBezTo>
                    <a:cubicBezTo>
                      <a:pt x="66" y="43"/>
                      <a:pt x="81" y="22"/>
                      <a:pt x="81" y="22"/>
                    </a:cubicBezTo>
                    <a:cubicBezTo>
                      <a:pt x="81" y="22"/>
                      <a:pt x="55" y="40"/>
                      <a:pt x="36" y="45"/>
                    </a:cubicBezTo>
                    <a:cubicBezTo>
                      <a:pt x="17" y="51"/>
                      <a:pt x="0" y="44"/>
                      <a:pt x="0" y="44"/>
                    </a:cubicBezTo>
                    <a:cubicBezTo>
                      <a:pt x="2" y="31"/>
                      <a:pt x="15" y="19"/>
                      <a:pt x="40" y="11"/>
                    </a:cubicBezTo>
                    <a:cubicBezTo>
                      <a:pt x="72" y="0"/>
                      <a:pt x="105" y="6"/>
                      <a:pt x="105" y="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Freeform 59"/>
              <p:cNvSpPr/>
              <p:nvPr/>
            </p:nvSpPr>
            <p:spPr bwMode="auto">
              <a:xfrm>
                <a:off x="2674" y="2174"/>
                <a:ext cx="126" cy="172"/>
              </a:xfrm>
              <a:custGeom>
                <a:avLst/>
                <a:gdLst>
                  <a:gd name="T0" fmla="*/ 72 w 79"/>
                  <a:gd name="T1" fmla="*/ 107 h 107"/>
                  <a:gd name="T2" fmla="*/ 9 w 79"/>
                  <a:gd name="T3" fmla="*/ 57 h 107"/>
                  <a:gd name="T4" fmla="*/ 29 w 79"/>
                  <a:gd name="T5" fmla="*/ 1 h 107"/>
                  <a:gd name="T6" fmla="*/ 29 w 79"/>
                  <a:gd name="T7" fmla="*/ 1 h 107"/>
                  <a:gd name="T8" fmla="*/ 30 w 79"/>
                  <a:gd name="T9" fmla="*/ 39 h 107"/>
                  <a:gd name="T10" fmla="*/ 57 w 79"/>
                  <a:gd name="T11" fmla="*/ 82 h 107"/>
                  <a:gd name="T12" fmla="*/ 36 w 79"/>
                  <a:gd name="T13" fmla="*/ 36 h 107"/>
                  <a:gd name="T14" fmla="*/ 40 w 79"/>
                  <a:gd name="T15" fmla="*/ 0 h 107"/>
                  <a:gd name="T16" fmla="*/ 70 w 79"/>
                  <a:gd name="T17" fmla="*/ 42 h 107"/>
                  <a:gd name="T18" fmla="*/ 72 w 79"/>
                  <a:gd name="T19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2" y="107"/>
                    </a:moveTo>
                    <a:cubicBezTo>
                      <a:pt x="72" y="107"/>
                      <a:pt x="19" y="89"/>
                      <a:pt x="9" y="57"/>
                    </a:cubicBezTo>
                    <a:cubicBezTo>
                      <a:pt x="0" y="25"/>
                      <a:pt x="11" y="6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5" y="19"/>
                      <a:pt x="30" y="39"/>
                    </a:cubicBezTo>
                    <a:cubicBezTo>
                      <a:pt x="37" y="66"/>
                      <a:pt x="57" y="82"/>
                      <a:pt x="57" y="82"/>
                    </a:cubicBezTo>
                    <a:cubicBezTo>
                      <a:pt x="57" y="82"/>
                      <a:pt x="41" y="56"/>
                      <a:pt x="36" y="36"/>
                    </a:cubicBezTo>
                    <a:cubicBezTo>
                      <a:pt x="31" y="17"/>
                      <a:pt x="40" y="0"/>
                      <a:pt x="40" y="0"/>
                    </a:cubicBezTo>
                    <a:cubicBezTo>
                      <a:pt x="52" y="3"/>
                      <a:pt x="63" y="16"/>
                      <a:pt x="70" y="42"/>
                    </a:cubicBezTo>
                    <a:cubicBezTo>
                      <a:pt x="79" y="74"/>
                      <a:pt x="72" y="107"/>
                      <a:pt x="72" y="107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Freeform 60"/>
              <p:cNvSpPr/>
              <p:nvPr/>
            </p:nvSpPr>
            <p:spPr bwMode="auto">
              <a:xfrm>
                <a:off x="2875" y="1928"/>
                <a:ext cx="178" cy="112"/>
              </a:xfrm>
              <a:custGeom>
                <a:avLst/>
                <a:gdLst>
                  <a:gd name="T0" fmla="*/ 111 w 111"/>
                  <a:gd name="T1" fmla="*/ 58 h 70"/>
                  <a:gd name="T2" fmla="*/ 52 w 111"/>
                  <a:gd name="T3" fmla="*/ 4 h 70"/>
                  <a:gd name="T4" fmla="*/ 0 w 111"/>
                  <a:gd name="T5" fmla="*/ 31 h 70"/>
                  <a:gd name="T6" fmla="*/ 0 w 111"/>
                  <a:gd name="T7" fmla="*/ 32 h 70"/>
                  <a:gd name="T8" fmla="*/ 38 w 111"/>
                  <a:gd name="T9" fmla="*/ 27 h 70"/>
                  <a:gd name="T10" fmla="*/ 84 w 111"/>
                  <a:gd name="T11" fmla="*/ 47 h 70"/>
                  <a:gd name="T12" fmla="*/ 36 w 111"/>
                  <a:gd name="T13" fmla="*/ 33 h 70"/>
                  <a:gd name="T14" fmla="*/ 1 w 111"/>
                  <a:gd name="T15" fmla="*/ 42 h 70"/>
                  <a:gd name="T16" fmla="*/ 46 w 111"/>
                  <a:gd name="T17" fmla="*/ 66 h 70"/>
                  <a:gd name="T18" fmla="*/ 111 w 111"/>
                  <a:gd name="T19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" h="70">
                    <a:moveTo>
                      <a:pt x="111" y="58"/>
                    </a:moveTo>
                    <a:cubicBezTo>
                      <a:pt x="111" y="58"/>
                      <a:pt x="86" y="8"/>
                      <a:pt x="52" y="4"/>
                    </a:cubicBezTo>
                    <a:cubicBezTo>
                      <a:pt x="19" y="0"/>
                      <a:pt x="2" y="13"/>
                      <a:pt x="0" y="31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17" y="25"/>
                      <a:pt x="38" y="27"/>
                    </a:cubicBezTo>
                    <a:cubicBezTo>
                      <a:pt x="65" y="29"/>
                      <a:pt x="84" y="47"/>
                      <a:pt x="84" y="47"/>
                    </a:cubicBezTo>
                    <a:cubicBezTo>
                      <a:pt x="84" y="47"/>
                      <a:pt x="56" y="35"/>
                      <a:pt x="36" y="33"/>
                    </a:cubicBezTo>
                    <a:cubicBezTo>
                      <a:pt x="16" y="31"/>
                      <a:pt x="1" y="42"/>
                      <a:pt x="1" y="42"/>
                    </a:cubicBezTo>
                    <a:cubicBezTo>
                      <a:pt x="5" y="54"/>
                      <a:pt x="20" y="63"/>
                      <a:pt x="46" y="66"/>
                    </a:cubicBezTo>
                    <a:cubicBezTo>
                      <a:pt x="80" y="70"/>
                      <a:pt x="111" y="58"/>
                      <a:pt x="111" y="5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Freeform 61"/>
              <p:cNvSpPr/>
              <p:nvPr/>
            </p:nvSpPr>
            <p:spPr bwMode="auto">
              <a:xfrm>
                <a:off x="1666" y="1941"/>
                <a:ext cx="173" cy="144"/>
              </a:xfrm>
              <a:custGeom>
                <a:avLst/>
                <a:gdLst>
                  <a:gd name="T0" fmla="*/ 0 w 108"/>
                  <a:gd name="T1" fmla="*/ 18 h 90"/>
                  <a:gd name="T2" fmla="*/ 79 w 108"/>
                  <a:gd name="T3" fmla="*/ 21 h 90"/>
                  <a:gd name="T4" fmla="*/ 97 w 108"/>
                  <a:gd name="T5" fmla="*/ 77 h 90"/>
                  <a:gd name="T6" fmla="*/ 97 w 108"/>
                  <a:gd name="T7" fmla="*/ 78 h 90"/>
                  <a:gd name="T8" fmla="*/ 73 w 108"/>
                  <a:gd name="T9" fmla="*/ 47 h 90"/>
                  <a:gd name="T10" fmla="*/ 26 w 108"/>
                  <a:gd name="T11" fmla="*/ 29 h 90"/>
                  <a:gd name="T12" fmla="*/ 70 w 108"/>
                  <a:gd name="T13" fmla="*/ 53 h 90"/>
                  <a:gd name="T14" fmla="*/ 89 w 108"/>
                  <a:gd name="T15" fmla="*/ 84 h 90"/>
                  <a:gd name="T16" fmla="*/ 40 w 108"/>
                  <a:gd name="T17" fmla="*/ 69 h 90"/>
                  <a:gd name="T18" fmla="*/ 0 w 108"/>
                  <a:gd name="T19" fmla="*/ 1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90">
                    <a:moveTo>
                      <a:pt x="0" y="18"/>
                    </a:moveTo>
                    <a:cubicBezTo>
                      <a:pt x="0" y="18"/>
                      <a:pt x="53" y="0"/>
                      <a:pt x="79" y="21"/>
                    </a:cubicBezTo>
                    <a:cubicBezTo>
                      <a:pt x="106" y="41"/>
                      <a:pt x="108" y="63"/>
                      <a:pt x="97" y="77"/>
                    </a:cubicBezTo>
                    <a:cubicBezTo>
                      <a:pt x="97" y="77"/>
                      <a:pt x="97" y="78"/>
                      <a:pt x="97" y="78"/>
                    </a:cubicBezTo>
                    <a:cubicBezTo>
                      <a:pt x="97" y="78"/>
                      <a:pt x="89" y="60"/>
                      <a:pt x="73" y="47"/>
                    </a:cubicBezTo>
                    <a:cubicBezTo>
                      <a:pt x="52" y="30"/>
                      <a:pt x="26" y="29"/>
                      <a:pt x="26" y="29"/>
                    </a:cubicBezTo>
                    <a:cubicBezTo>
                      <a:pt x="26" y="29"/>
                      <a:pt x="55" y="40"/>
                      <a:pt x="70" y="53"/>
                    </a:cubicBezTo>
                    <a:cubicBezTo>
                      <a:pt x="86" y="66"/>
                      <a:pt x="89" y="84"/>
                      <a:pt x="89" y="84"/>
                    </a:cubicBezTo>
                    <a:cubicBezTo>
                      <a:pt x="77" y="90"/>
                      <a:pt x="61" y="85"/>
                      <a:pt x="40" y="69"/>
                    </a:cubicBezTo>
                    <a:cubicBezTo>
                      <a:pt x="13" y="48"/>
                      <a:pt x="0" y="18"/>
                      <a:pt x="0" y="1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Freeform 62"/>
              <p:cNvSpPr/>
              <p:nvPr/>
            </p:nvSpPr>
            <p:spPr bwMode="auto">
              <a:xfrm>
                <a:off x="1762" y="2155"/>
                <a:ext cx="150" cy="149"/>
              </a:xfrm>
              <a:custGeom>
                <a:avLst/>
                <a:gdLst>
                  <a:gd name="T0" fmla="*/ 0 w 94"/>
                  <a:gd name="T1" fmla="*/ 92 h 93"/>
                  <a:gd name="T2" fmla="*/ 75 w 94"/>
                  <a:gd name="T3" fmla="*/ 65 h 93"/>
                  <a:gd name="T4" fmla="*/ 75 w 94"/>
                  <a:gd name="T5" fmla="*/ 6 h 93"/>
                  <a:gd name="T6" fmla="*/ 74 w 94"/>
                  <a:gd name="T7" fmla="*/ 5 h 93"/>
                  <a:gd name="T8" fmla="*/ 61 w 94"/>
                  <a:gd name="T9" fmla="*/ 42 h 93"/>
                  <a:gd name="T10" fmla="*/ 22 w 94"/>
                  <a:gd name="T11" fmla="*/ 73 h 93"/>
                  <a:gd name="T12" fmla="*/ 57 w 94"/>
                  <a:gd name="T13" fmla="*/ 37 h 93"/>
                  <a:gd name="T14" fmla="*/ 65 w 94"/>
                  <a:gd name="T15" fmla="*/ 2 h 93"/>
                  <a:gd name="T16" fmla="*/ 22 w 94"/>
                  <a:gd name="T17" fmla="*/ 31 h 93"/>
                  <a:gd name="T18" fmla="*/ 0 w 94"/>
                  <a:gd name="T19" fmla="*/ 9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93">
                    <a:moveTo>
                      <a:pt x="0" y="92"/>
                    </a:moveTo>
                    <a:cubicBezTo>
                      <a:pt x="0" y="92"/>
                      <a:pt x="56" y="93"/>
                      <a:pt x="75" y="65"/>
                    </a:cubicBezTo>
                    <a:cubicBezTo>
                      <a:pt x="94" y="37"/>
                      <a:pt x="90" y="16"/>
                      <a:pt x="75" y="6"/>
                    </a:cubicBezTo>
                    <a:cubicBezTo>
                      <a:pt x="75" y="6"/>
                      <a:pt x="75" y="6"/>
                      <a:pt x="74" y="5"/>
                    </a:cubicBezTo>
                    <a:cubicBezTo>
                      <a:pt x="74" y="5"/>
                      <a:pt x="73" y="24"/>
                      <a:pt x="61" y="42"/>
                    </a:cubicBezTo>
                    <a:cubicBezTo>
                      <a:pt x="46" y="65"/>
                      <a:pt x="22" y="73"/>
                      <a:pt x="22" y="73"/>
                    </a:cubicBezTo>
                    <a:cubicBezTo>
                      <a:pt x="22" y="73"/>
                      <a:pt x="46" y="54"/>
                      <a:pt x="57" y="37"/>
                    </a:cubicBezTo>
                    <a:cubicBezTo>
                      <a:pt x="67" y="20"/>
                      <a:pt x="65" y="2"/>
                      <a:pt x="65" y="2"/>
                    </a:cubicBezTo>
                    <a:cubicBezTo>
                      <a:pt x="52" y="0"/>
                      <a:pt x="38" y="9"/>
                      <a:pt x="22" y="31"/>
                    </a:cubicBezTo>
                    <a:cubicBezTo>
                      <a:pt x="3" y="59"/>
                      <a:pt x="0" y="92"/>
                      <a:pt x="0" y="92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Freeform 63"/>
              <p:cNvSpPr/>
              <p:nvPr/>
            </p:nvSpPr>
            <p:spPr bwMode="auto">
              <a:xfrm>
                <a:off x="2619" y="1981"/>
                <a:ext cx="93" cy="56"/>
              </a:xfrm>
              <a:custGeom>
                <a:avLst/>
                <a:gdLst>
                  <a:gd name="T0" fmla="*/ 58 w 58"/>
                  <a:gd name="T1" fmla="*/ 28 h 35"/>
                  <a:gd name="T2" fmla="*/ 26 w 58"/>
                  <a:gd name="T3" fmla="*/ 2 h 35"/>
                  <a:gd name="T4" fmla="*/ 0 w 58"/>
                  <a:gd name="T5" fmla="*/ 17 h 35"/>
                  <a:gd name="T6" fmla="*/ 0 w 58"/>
                  <a:gd name="T7" fmla="*/ 17 h 35"/>
                  <a:gd name="T8" fmla="*/ 19 w 58"/>
                  <a:gd name="T9" fmla="*/ 14 h 35"/>
                  <a:gd name="T10" fmla="*/ 44 w 58"/>
                  <a:gd name="T11" fmla="*/ 23 h 35"/>
                  <a:gd name="T12" fmla="*/ 18 w 58"/>
                  <a:gd name="T13" fmla="*/ 17 h 35"/>
                  <a:gd name="T14" fmla="*/ 1 w 58"/>
                  <a:gd name="T15" fmla="*/ 23 h 35"/>
                  <a:gd name="T16" fmla="*/ 25 w 58"/>
                  <a:gd name="T17" fmla="*/ 34 h 35"/>
                  <a:gd name="T18" fmla="*/ 58 w 58"/>
                  <a:gd name="T19" fmla="*/ 28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8" h="35">
                    <a:moveTo>
                      <a:pt x="58" y="28"/>
                    </a:moveTo>
                    <a:cubicBezTo>
                      <a:pt x="58" y="28"/>
                      <a:pt x="43" y="3"/>
                      <a:pt x="26" y="2"/>
                    </a:cubicBezTo>
                    <a:cubicBezTo>
                      <a:pt x="9" y="0"/>
                      <a:pt x="0" y="8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9" y="13"/>
                      <a:pt x="19" y="14"/>
                    </a:cubicBezTo>
                    <a:cubicBezTo>
                      <a:pt x="33" y="14"/>
                      <a:pt x="44" y="23"/>
                      <a:pt x="44" y="23"/>
                    </a:cubicBezTo>
                    <a:cubicBezTo>
                      <a:pt x="44" y="23"/>
                      <a:pt x="29" y="18"/>
                      <a:pt x="18" y="17"/>
                    </a:cubicBezTo>
                    <a:cubicBezTo>
                      <a:pt x="8" y="17"/>
                      <a:pt x="1" y="23"/>
                      <a:pt x="1" y="23"/>
                    </a:cubicBezTo>
                    <a:cubicBezTo>
                      <a:pt x="3" y="29"/>
                      <a:pt x="11" y="33"/>
                      <a:pt x="25" y="34"/>
                    </a:cubicBezTo>
                    <a:cubicBezTo>
                      <a:pt x="42" y="35"/>
                      <a:pt x="58" y="28"/>
                      <a:pt x="58" y="28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Freeform 64"/>
              <p:cNvSpPr/>
              <p:nvPr/>
            </p:nvSpPr>
            <p:spPr bwMode="auto">
              <a:xfrm>
                <a:off x="2728" y="2022"/>
                <a:ext cx="120" cy="79"/>
              </a:xfrm>
              <a:custGeom>
                <a:avLst/>
                <a:gdLst>
                  <a:gd name="T0" fmla="*/ 75 w 75"/>
                  <a:gd name="T1" fmla="*/ 41 h 49"/>
                  <a:gd name="T2" fmla="*/ 36 w 75"/>
                  <a:gd name="T3" fmla="*/ 3 h 49"/>
                  <a:gd name="T4" fmla="*/ 0 w 75"/>
                  <a:gd name="T5" fmla="*/ 21 h 49"/>
                  <a:gd name="T6" fmla="*/ 0 w 75"/>
                  <a:gd name="T7" fmla="*/ 21 h 49"/>
                  <a:gd name="T8" fmla="*/ 26 w 75"/>
                  <a:gd name="T9" fmla="*/ 18 h 49"/>
                  <a:gd name="T10" fmla="*/ 57 w 75"/>
                  <a:gd name="T11" fmla="*/ 33 h 49"/>
                  <a:gd name="T12" fmla="*/ 24 w 75"/>
                  <a:gd name="T13" fmla="*/ 23 h 49"/>
                  <a:gd name="T14" fmla="*/ 0 w 75"/>
                  <a:gd name="T15" fmla="*/ 28 h 49"/>
                  <a:gd name="T16" fmla="*/ 31 w 75"/>
                  <a:gd name="T17" fmla="*/ 45 h 49"/>
                  <a:gd name="T18" fmla="*/ 75 w 75"/>
                  <a:gd name="T19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49">
                    <a:moveTo>
                      <a:pt x="75" y="41"/>
                    </a:moveTo>
                    <a:cubicBezTo>
                      <a:pt x="75" y="41"/>
                      <a:pt x="59" y="6"/>
                      <a:pt x="36" y="3"/>
                    </a:cubicBezTo>
                    <a:cubicBezTo>
                      <a:pt x="13" y="0"/>
                      <a:pt x="1" y="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12" y="17"/>
                      <a:pt x="26" y="18"/>
                    </a:cubicBezTo>
                    <a:cubicBezTo>
                      <a:pt x="45" y="21"/>
                      <a:pt x="57" y="33"/>
                      <a:pt x="57" y="33"/>
                    </a:cubicBezTo>
                    <a:cubicBezTo>
                      <a:pt x="57" y="33"/>
                      <a:pt x="38" y="24"/>
                      <a:pt x="24" y="23"/>
                    </a:cubicBezTo>
                    <a:cubicBezTo>
                      <a:pt x="11" y="21"/>
                      <a:pt x="0" y="28"/>
                      <a:pt x="0" y="28"/>
                    </a:cubicBezTo>
                    <a:cubicBezTo>
                      <a:pt x="3" y="37"/>
                      <a:pt x="13" y="43"/>
                      <a:pt x="31" y="45"/>
                    </a:cubicBezTo>
                    <a:cubicBezTo>
                      <a:pt x="54" y="49"/>
                      <a:pt x="75" y="41"/>
                      <a:pt x="75" y="4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Oval 65"/>
              <p:cNvSpPr>
                <a:spLocks noChangeArrowheads="1"/>
              </p:cNvSpPr>
              <p:nvPr/>
            </p:nvSpPr>
            <p:spPr bwMode="auto">
              <a:xfrm>
                <a:off x="2696" y="183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Oval 66"/>
              <p:cNvSpPr>
                <a:spLocks noChangeArrowheads="1"/>
              </p:cNvSpPr>
              <p:nvPr/>
            </p:nvSpPr>
            <p:spPr bwMode="auto">
              <a:xfrm>
                <a:off x="2707" y="183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Oval 67"/>
              <p:cNvSpPr>
                <a:spLocks noChangeArrowheads="1"/>
              </p:cNvSpPr>
              <p:nvPr/>
            </p:nvSpPr>
            <p:spPr bwMode="auto">
              <a:xfrm>
                <a:off x="1650" y="2074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Oval 68"/>
              <p:cNvSpPr>
                <a:spLocks noChangeArrowheads="1"/>
              </p:cNvSpPr>
              <p:nvPr/>
            </p:nvSpPr>
            <p:spPr bwMode="auto">
              <a:xfrm>
                <a:off x="1661" y="2080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Oval 69"/>
              <p:cNvSpPr>
                <a:spLocks noChangeArrowheads="1"/>
              </p:cNvSpPr>
              <p:nvPr/>
            </p:nvSpPr>
            <p:spPr bwMode="auto">
              <a:xfrm>
                <a:off x="2595" y="2107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Oval 70"/>
              <p:cNvSpPr>
                <a:spLocks noChangeArrowheads="1"/>
              </p:cNvSpPr>
              <p:nvPr/>
            </p:nvSpPr>
            <p:spPr bwMode="auto">
              <a:xfrm>
                <a:off x="2606" y="2114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Oval 71"/>
              <p:cNvSpPr>
                <a:spLocks noChangeArrowheads="1"/>
              </p:cNvSpPr>
              <p:nvPr/>
            </p:nvSpPr>
            <p:spPr bwMode="auto">
              <a:xfrm>
                <a:off x="2841" y="2102"/>
                <a:ext cx="66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Oval 72"/>
              <p:cNvSpPr>
                <a:spLocks noChangeArrowheads="1"/>
              </p:cNvSpPr>
              <p:nvPr/>
            </p:nvSpPr>
            <p:spPr bwMode="auto">
              <a:xfrm>
                <a:off x="2853" y="2107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Freeform 73"/>
              <p:cNvSpPr/>
              <p:nvPr/>
            </p:nvSpPr>
            <p:spPr bwMode="auto">
              <a:xfrm>
                <a:off x="1746" y="2077"/>
                <a:ext cx="1150" cy="1347"/>
              </a:xfrm>
              <a:custGeom>
                <a:avLst/>
                <a:gdLst>
                  <a:gd name="T0" fmla="*/ 325 w 719"/>
                  <a:gd name="T1" fmla="*/ 36 h 842"/>
                  <a:gd name="T2" fmla="*/ 349 w 719"/>
                  <a:gd name="T3" fmla="*/ 225 h 842"/>
                  <a:gd name="T4" fmla="*/ 364 w 719"/>
                  <a:gd name="T5" fmla="*/ 365 h 842"/>
                  <a:gd name="T6" fmla="*/ 456 w 719"/>
                  <a:gd name="T7" fmla="*/ 560 h 842"/>
                  <a:gd name="T8" fmla="*/ 659 w 719"/>
                  <a:gd name="T9" fmla="*/ 651 h 842"/>
                  <a:gd name="T10" fmla="*/ 719 w 719"/>
                  <a:gd name="T11" fmla="*/ 698 h 842"/>
                  <a:gd name="T12" fmla="*/ 452 w 719"/>
                  <a:gd name="T13" fmla="*/ 586 h 842"/>
                  <a:gd name="T14" fmla="*/ 347 w 719"/>
                  <a:gd name="T15" fmla="*/ 441 h 842"/>
                  <a:gd name="T16" fmla="*/ 348 w 719"/>
                  <a:gd name="T17" fmla="*/ 536 h 842"/>
                  <a:gd name="T18" fmla="*/ 360 w 719"/>
                  <a:gd name="T19" fmla="*/ 661 h 842"/>
                  <a:gd name="T20" fmla="*/ 365 w 719"/>
                  <a:gd name="T21" fmla="*/ 707 h 842"/>
                  <a:gd name="T22" fmla="*/ 335 w 719"/>
                  <a:gd name="T23" fmla="*/ 624 h 842"/>
                  <a:gd name="T24" fmla="*/ 324 w 719"/>
                  <a:gd name="T25" fmla="*/ 469 h 842"/>
                  <a:gd name="T26" fmla="*/ 264 w 719"/>
                  <a:gd name="T27" fmla="*/ 579 h 842"/>
                  <a:gd name="T28" fmla="*/ 202 w 719"/>
                  <a:gd name="T29" fmla="*/ 677 h 842"/>
                  <a:gd name="T30" fmla="*/ 105 w 719"/>
                  <a:gd name="T31" fmla="*/ 792 h 842"/>
                  <a:gd name="T32" fmla="*/ 0 w 719"/>
                  <a:gd name="T33" fmla="*/ 842 h 842"/>
                  <a:gd name="T34" fmla="*/ 134 w 719"/>
                  <a:gd name="T35" fmla="*/ 745 h 842"/>
                  <a:gd name="T36" fmla="*/ 227 w 719"/>
                  <a:gd name="T37" fmla="*/ 595 h 842"/>
                  <a:gd name="T38" fmla="*/ 276 w 719"/>
                  <a:gd name="T39" fmla="*/ 507 h 842"/>
                  <a:gd name="T40" fmla="*/ 328 w 719"/>
                  <a:gd name="T41" fmla="*/ 402 h 842"/>
                  <a:gd name="T42" fmla="*/ 330 w 719"/>
                  <a:gd name="T43" fmla="*/ 268 h 842"/>
                  <a:gd name="T44" fmla="*/ 316 w 719"/>
                  <a:gd name="T45" fmla="*/ 123 h 842"/>
                  <a:gd name="T46" fmla="*/ 294 w 719"/>
                  <a:gd name="T47" fmla="*/ 0 h 842"/>
                  <a:gd name="T48" fmla="*/ 325 w 719"/>
                  <a:gd name="T49" fmla="*/ 36 h 8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19" h="842">
                    <a:moveTo>
                      <a:pt x="325" y="36"/>
                    </a:moveTo>
                    <a:cubicBezTo>
                      <a:pt x="325" y="36"/>
                      <a:pt x="346" y="150"/>
                      <a:pt x="349" y="225"/>
                    </a:cubicBezTo>
                    <a:cubicBezTo>
                      <a:pt x="351" y="301"/>
                      <a:pt x="364" y="365"/>
                      <a:pt x="364" y="365"/>
                    </a:cubicBezTo>
                    <a:cubicBezTo>
                      <a:pt x="364" y="365"/>
                      <a:pt x="391" y="503"/>
                      <a:pt x="456" y="560"/>
                    </a:cubicBezTo>
                    <a:cubicBezTo>
                      <a:pt x="525" y="622"/>
                      <a:pt x="659" y="651"/>
                      <a:pt x="659" y="651"/>
                    </a:cubicBezTo>
                    <a:cubicBezTo>
                      <a:pt x="719" y="698"/>
                      <a:pt x="719" y="698"/>
                      <a:pt x="719" y="698"/>
                    </a:cubicBezTo>
                    <a:cubicBezTo>
                      <a:pt x="719" y="698"/>
                      <a:pt x="495" y="622"/>
                      <a:pt x="452" y="586"/>
                    </a:cubicBezTo>
                    <a:cubicBezTo>
                      <a:pt x="413" y="554"/>
                      <a:pt x="347" y="441"/>
                      <a:pt x="347" y="441"/>
                    </a:cubicBezTo>
                    <a:cubicBezTo>
                      <a:pt x="348" y="536"/>
                      <a:pt x="348" y="536"/>
                      <a:pt x="348" y="536"/>
                    </a:cubicBezTo>
                    <a:cubicBezTo>
                      <a:pt x="360" y="661"/>
                      <a:pt x="360" y="661"/>
                      <a:pt x="360" y="661"/>
                    </a:cubicBezTo>
                    <a:cubicBezTo>
                      <a:pt x="365" y="707"/>
                      <a:pt x="365" y="707"/>
                      <a:pt x="365" y="707"/>
                    </a:cubicBezTo>
                    <a:cubicBezTo>
                      <a:pt x="335" y="624"/>
                      <a:pt x="335" y="624"/>
                      <a:pt x="335" y="624"/>
                    </a:cubicBezTo>
                    <a:cubicBezTo>
                      <a:pt x="324" y="469"/>
                      <a:pt x="324" y="469"/>
                      <a:pt x="324" y="469"/>
                    </a:cubicBezTo>
                    <a:cubicBezTo>
                      <a:pt x="264" y="579"/>
                      <a:pt x="264" y="579"/>
                      <a:pt x="264" y="579"/>
                    </a:cubicBezTo>
                    <a:cubicBezTo>
                      <a:pt x="264" y="579"/>
                      <a:pt x="215" y="658"/>
                      <a:pt x="202" y="677"/>
                    </a:cubicBezTo>
                    <a:cubicBezTo>
                      <a:pt x="179" y="710"/>
                      <a:pt x="135" y="769"/>
                      <a:pt x="105" y="792"/>
                    </a:cubicBezTo>
                    <a:cubicBezTo>
                      <a:pt x="79" y="813"/>
                      <a:pt x="0" y="842"/>
                      <a:pt x="0" y="842"/>
                    </a:cubicBezTo>
                    <a:cubicBezTo>
                      <a:pt x="0" y="842"/>
                      <a:pt x="106" y="775"/>
                      <a:pt x="134" y="745"/>
                    </a:cubicBezTo>
                    <a:cubicBezTo>
                      <a:pt x="164" y="713"/>
                      <a:pt x="227" y="595"/>
                      <a:pt x="227" y="595"/>
                    </a:cubicBezTo>
                    <a:cubicBezTo>
                      <a:pt x="227" y="595"/>
                      <a:pt x="265" y="538"/>
                      <a:pt x="276" y="507"/>
                    </a:cubicBezTo>
                    <a:cubicBezTo>
                      <a:pt x="288" y="475"/>
                      <a:pt x="317" y="431"/>
                      <a:pt x="328" y="402"/>
                    </a:cubicBezTo>
                    <a:cubicBezTo>
                      <a:pt x="337" y="378"/>
                      <a:pt x="329" y="294"/>
                      <a:pt x="330" y="268"/>
                    </a:cubicBezTo>
                    <a:cubicBezTo>
                      <a:pt x="332" y="232"/>
                      <a:pt x="319" y="156"/>
                      <a:pt x="316" y="123"/>
                    </a:cubicBezTo>
                    <a:cubicBezTo>
                      <a:pt x="314" y="94"/>
                      <a:pt x="294" y="0"/>
                      <a:pt x="294" y="0"/>
                    </a:cubicBezTo>
                    <a:lnTo>
                      <a:pt x="325" y="3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Freeform 74"/>
              <p:cNvSpPr/>
              <p:nvPr/>
            </p:nvSpPr>
            <p:spPr bwMode="auto">
              <a:xfrm>
                <a:off x="2461" y="2930"/>
                <a:ext cx="419" cy="86"/>
              </a:xfrm>
              <a:custGeom>
                <a:avLst/>
                <a:gdLst>
                  <a:gd name="T0" fmla="*/ 0 w 262"/>
                  <a:gd name="T1" fmla="*/ 38 h 54"/>
                  <a:gd name="T2" fmla="*/ 117 w 262"/>
                  <a:gd name="T3" fmla="*/ 23 h 54"/>
                  <a:gd name="T4" fmla="*/ 262 w 262"/>
                  <a:gd name="T5" fmla="*/ 0 h 54"/>
                  <a:gd name="T6" fmla="*/ 241 w 262"/>
                  <a:gd name="T7" fmla="*/ 11 h 54"/>
                  <a:gd name="T8" fmla="*/ 118 w 262"/>
                  <a:gd name="T9" fmla="*/ 36 h 54"/>
                  <a:gd name="T10" fmla="*/ 38 w 262"/>
                  <a:gd name="T11" fmla="*/ 54 h 54"/>
                  <a:gd name="T12" fmla="*/ 0 w 262"/>
                  <a:gd name="T13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54">
                    <a:moveTo>
                      <a:pt x="0" y="38"/>
                    </a:moveTo>
                    <a:cubicBezTo>
                      <a:pt x="0" y="38"/>
                      <a:pt x="78" y="28"/>
                      <a:pt x="117" y="23"/>
                    </a:cubicBezTo>
                    <a:cubicBezTo>
                      <a:pt x="157" y="17"/>
                      <a:pt x="262" y="0"/>
                      <a:pt x="262" y="0"/>
                    </a:cubicBezTo>
                    <a:cubicBezTo>
                      <a:pt x="241" y="11"/>
                      <a:pt x="241" y="11"/>
                      <a:pt x="241" y="11"/>
                    </a:cubicBezTo>
                    <a:cubicBezTo>
                      <a:pt x="241" y="11"/>
                      <a:pt x="134" y="32"/>
                      <a:pt x="118" y="36"/>
                    </a:cubicBezTo>
                    <a:cubicBezTo>
                      <a:pt x="66" y="46"/>
                      <a:pt x="38" y="54"/>
                      <a:pt x="38" y="54"/>
                    </a:cubicBezTo>
                    <a:lnTo>
                      <a:pt x="0" y="3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Freeform 75"/>
              <p:cNvSpPr/>
              <p:nvPr/>
            </p:nvSpPr>
            <p:spPr bwMode="auto">
              <a:xfrm>
                <a:off x="2675" y="2850"/>
                <a:ext cx="141" cy="118"/>
              </a:xfrm>
              <a:custGeom>
                <a:avLst/>
                <a:gdLst>
                  <a:gd name="T0" fmla="*/ 20 w 88"/>
                  <a:gd name="T1" fmla="*/ 71 h 74"/>
                  <a:gd name="T2" fmla="*/ 44 w 88"/>
                  <a:gd name="T3" fmla="*/ 44 h 74"/>
                  <a:gd name="T4" fmla="*/ 88 w 88"/>
                  <a:gd name="T5" fmla="*/ 0 h 74"/>
                  <a:gd name="T6" fmla="*/ 66 w 88"/>
                  <a:gd name="T7" fmla="*/ 10 h 74"/>
                  <a:gd name="T8" fmla="*/ 28 w 88"/>
                  <a:gd name="T9" fmla="*/ 50 h 74"/>
                  <a:gd name="T10" fmla="*/ 0 w 88"/>
                  <a:gd name="T11" fmla="*/ 74 h 74"/>
                  <a:gd name="T12" fmla="*/ 20 w 88"/>
                  <a:gd name="T13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74">
                    <a:moveTo>
                      <a:pt x="20" y="71"/>
                    </a:moveTo>
                    <a:cubicBezTo>
                      <a:pt x="20" y="71"/>
                      <a:pt x="37" y="54"/>
                      <a:pt x="44" y="44"/>
                    </a:cubicBezTo>
                    <a:cubicBezTo>
                      <a:pt x="55" y="31"/>
                      <a:pt x="88" y="0"/>
                      <a:pt x="88" y="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0" y="74"/>
                      <a:pt x="0" y="74"/>
                      <a:pt x="0" y="74"/>
                    </a:cubicBezTo>
                    <a:lnTo>
                      <a:pt x="20" y="7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Freeform 76"/>
              <p:cNvSpPr/>
              <p:nvPr/>
            </p:nvSpPr>
            <p:spPr bwMode="auto">
              <a:xfrm>
                <a:off x="2315" y="2490"/>
                <a:ext cx="790" cy="1408"/>
              </a:xfrm>
              <a:custGeom>
                <a:avLst/>
                <a:gdLst>
                  <a:gd name="T0" fmla="*/ 3 w 494"/>
                  <a:gd name="T1" fmla="*/ 0 h 880"/>
                  <a:gd name="T2" fmla="*/ 113 w 494"/>
                  <a:gd name="T3" fmla="*/ 446 h 880"/>
                  <a:gd name="T4" fmla="*/ 245 w 494"/>
                  <a:gd name="T5" fmla="*/ 665 h 880"/>
                  <a:gd name="T6" fmla="*/ 494 w 494"/>
                  <a:gd name="T7" fmla="*/ 880 h 880"/>
                  <a:gd name="T8" fmla="*/ 284 w 494"/>
                  <a:gd name="T9" fmla="*/ 721 h 880"/>
                  <a:gd name="T10" fmla="*/ 58 w 494"/>
                  <a:gd name="T11" fmla="*/ 342 h 880"/>
                  <a:gd name="T12" fmla="*/ 3 w 494"/>
                  <a:gd name="T13" fmla="*/ 0 h 8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4" h="880">
                    <a:moveTo>
                      <a:pt x="3" y="0"/>
                    </a:moveTo>
                    <a:cubicBezTo>
                      <a:pt x="3" y="0"/>
                      <a:pt x="59" y="310"/>
                      <a:pt x="113" y="446"/>
                    </a:cubicBezTo>
                    <a:cubicBezTo>
                      <a:pt x="135" y="500"/>
                      <a:pt x="190" y="606"/>
                      <a:pt x="245" y="665"/>
                    </a:cubicBezTo>
                    <a:cubicBezTo>
                      <a:pt x="348" y="773"/>
                      <a:pt x="494" y="880"/>
                      <a:pt x="494" y="880"/>
                    </a:cubicBezTo>
                    <a:cubicBezTo>
                      <a:pt x="494" y="880"/>
                      <a:pt x="317" y="756"/>
                      <a:pt x="284" y="721"/>
                    </a:cubicBezTo>
                    <a:cubicBezTo>
                      <a:pt x="230" y="661"/>
                      <a:pt x="125" y="595"/>
                      <a:pt x="58" y="342"/>
                    </a:cubicBezTo>
                    <a:cubicBezTo>
                      <a:pt x="0" y="12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Freeform 77"/>
              <p:cNvSpPr/>
              <p:nvPr/>
            </p:nvSpPr>
            <p:spPr bwMode="auto">
              <a:xfrm>
                <a:off x="2910" y="374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Freeform 78"/>
              <p:cNvSpPr/>
              <p:nvPr/>
            </p:nvSpPr>
            <p:spPr bwMode="auto">
              <a:xfrm>
                <a:off x="2865" y="3722"/>
                <a:ext cx="15" cy="54"/>
              </a:xfrm>
              <a:custGeom>
                <a:avLst/>
                <a:gdLst>
                  <a:gd name="T0" fmla="*/ 13 w 15"/>
                  <a:gd name="T1" fmla="*/ 9 h 54"/>
                  <a:gd name="T2" fmla="*/ 15 w 15"/>
                  <a:gd name="T3" fmla="*/ 54 h 54"/>
                  <a:gd name="T4" fmla="*/ 0 w 15"/>
                  <a:gd name="T5" fmla="*/ 0 h 54"/>
                  <a:gd name="T6" fmla="*/ 13 w 15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4">
                    <a:moveTo>
                      <a:pt x="13" y="9"/>
                    </a:moveTo>
                    <a:lnTo>
                      <a:pt x="15" y="54"/>
                    </a:lnTo>
                    <a:lnTo>
                      <a:pt x="0" y="0"/>
                    </a:lnTo>
                    <a:lnTo>
                      <a:pt x="13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4" name="Freeform 79"/>
              <p:cNvSpPr/>
              <p:nvPr/>
            </p:nvSpPr>
            <p:spPr bwMode="auto">
              <a:xfrm>
                <a:off x="2816" y="3659"/>
                <a:ext cx="46" cy="10"/>
              </a:xfrm>
              <a:custGeom>
                <a:avLst/>
                <a:gdLst>
                  <a:gd name="T0" fmla="*/ 8 w 46"/>
                  <a:gd name="T1" fmla="*/ 10 h 10"/>
                  <a:gd name="T2" fmla="*/ 46 w 46"/>
                  <a:gd name="T3" fmla="*/ 0 h 10"/>
                  <a:gd name="T4" fmla="*/ 0 w 46"/>
                  <a:gd name="T5" fmla="*/ 0 h 10"/>
                  <a:gd name="T6" fmla="*/ 8 w 46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10">
                    <a:moveTo>
                      <a:pt x="8" y="10"/>
                    </a:moveTo>
                    <a:lnTo>
                      <a:pt x="46" y="0"/>
                    </a:lnTo>
                    <a:lnTo>
                      <a:pt x="0" y="0"/>
                    </a:lnTo>
                    <a:lnTo>
                      <a:pt x="8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5" name="Freeform 80"/>
              <p:cNvSpPr/>
              <p:nvPr/>
            </p:nvSpPr>
            <p:spPr bwMode="auto">
              <a:xfrm>
                <a:off x="2749" y="3619"/>
                <a:ext cx="12" cy="55"/>
              </a:xfrm>
              <a:custGeom>
                <a:avLst/>
                <a:gdLst>
                  <a:gd name="T0" fmla="*/ 12 w 12"/>
                  <a:gd name="T1" fmla="*/ 15 h 55"/>
                  <a:gd name="T2" fmla="*/ 12 w 12"/>
                  <a:gd name="T3" fmla="*/ 55 h 55"/>
                  <a:gd name="T4" fmla="*/ 0 w 12"/>
                  <a:gd name="T5" fmla="*/ 0 h 55"/>
                  <a:gd name="T6" fmla="*/ 12 w 12"/>
                  <a:gd name="T7" fmla="*/ 1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55">
                    <a:moveTo>
                      <a:pt x="12" y="15"/>
                    </a:moveTo>
                    <a:lnTo>
                      <a:pt x="12" y="55"/>
                    </a:lnTo>
                    <a:lnTo>
                      <a:pt x="0" y="0"/>
                    </a:lnTo>
                    <a:lnTo>
                      <a:pt x="12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Freeform 81"/>
              <p:cNvSpPr/>
              <p:nvPr/>
            </p:nvSpPr>
            <p:spPr bwMode="auto">
              <a:xfrm>
                <a:off x="2688" y="3531"/>
                <a:ext cx="53" cy="18"/>
              </a:xfrm>
              <a:custGeom>
                <a:avLst/>
                <a:gdLst>
                  <a:gd name="T0" fmla="*/ 14 w 53"/>
                  <a:gd name="T1" fmla="*/ 18 h 18"/>
                  <a:gd name="T2" fmla="*/ 53 w 53"/>
                  <a:gd name="T3" fmla="*/ 10 h 18"/>
                  <a:gd name="T4" fmla="*/ 0 w 53"/>
                  <a:gd name="T5" fmla="*/ 0 h 18"/>
                  <a:gd name="T6" fmla="*/ 14 w 53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18">
                    <a:moveTo>
                      <a:pt x="14" y="18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4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Freeform 82"/>
              <p:cNvSpPr/>
              <p:nvPr/>
            </p:nvSpPr>
            <p:spPr bwMode="auto">
              <a:xfrm>
                <a:off x="2982" y="3776"/>
                <a:ext cx="186" cy="157"/>
              </a:xfrm>
              <a:custGeom>
                <a:avLst/>
                <a:gdLst>
                  <a:gd name="T0" fmla="*/ 42 w 116"/>
                  <a:gd name="T1" fmla="*/ 73 h 98"/>
                  <a:gd name="T2" fmla="*/ 0 w 116"/>
                  <a:gd name="T3" fmla="*/ 19 h 98"/>
                  <a:gd name="T4" fmla="*/ 49 w 116"/>
                  <a:gd name="T5" fmla="*/ 1 h 98"/>
                  <a:gd name="T6" fmla="*/ 91 w 116"/>
                  <a:gd name="T7" fmla="*/ 35 h 98"/>
                  <a:gd name="T8" fmla="*/ 116 w 116"/>
                  <a:gd name="T9" fmla="*/ 85 h 98"/>
                  <a:gd name="T10" fmla="*/ 42 w 116"/>
                  <a:gd name="T11" fmla="*/ 7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98">
                    <a:moveTo>
                      <a:pt x="42" y="73"/>
                    </a:moveTo>
                    <a:cubicBezTo>
                      <a:pt x="19" y="57"/>
                      <a:pt x="0" y="19"/>
                      <a:pt x="0" y="19"/>
                    </a:cubicBezTo>
                    <a:cubicBezTo>
                      <a:pt x="0" y="19"/>
                      <a:pt x="26" y="1"/>
                      <a:pt x="49" y="1"/>
                    </a:cubicBezTo>
                    <a:cubicBezTo>
                      <a:pt x="71" y="0"/>
                      <a:pt x="90" y="18"/>
                      <a:pt x="91" y="35"/>
                    </a:cubicBezTo>
                    <a:cubicBezTo>
                      <a:pt x="91" y="58"/>
                      <a:pt x="116" y="85"/>
                      <a:pt x="116" y="85"/>
                    </a:cubicBezTo>
                    <a:cubicBezTo>
                      <a:pt x="116" y="85"/>
                      <a:pt x="80" y="98"/>
                      <a:pt x="42" y="7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Freeform 83"/>
              <p:cNvSpPr/>
              <p:nvPr/>
            </p:nvSpPr>
            <p:spPr bwMode="auto">
              <a:xfrm>
                <a:off x="2989" y="3808"/>
                <a:ext cx="164" cy="99"/>
              </a:xfrm>
              <a:custGeom>
                <a:avLst/>
                <a:gdLst>
                  <a:gd name="T0" fmla="*/ 103 w 103"/>
                  <a:gd name="T1" fmla="*/ 62 h 62"/>
                  <a:gd name="T2" fmla="*/ 77 w 103"/>
                  <a:gd name="T3" fmla="*/ 46 h 62"/>
                  <a:gd name="T4" fmla="*/ 47 w 103"/>
                  <a:gd name="T5" fmla="*/ 9 h 62"/>
                  <a:gd name="T6" fmla="*/ 0 w 103"/>
                  <a:gd name="T7" fmla="*/ 0 h 62"/>
                  <a:gd name="T8" fmla="*/ 46 w 103"/>
                  <a:gd name="T9" fmla="*/ 15 h 62"/>
                  <a:gd name="T10" fmla="*/ 75 w 103"/>
                  <a:gd name="T11" fmla="*/ 53 h 62"/>
                  <a:gd name="T12" fmla="*/ 103 w 103"/>
                  <a:gd name="T1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62">
                    <a:moveTo>
                      <a:pt x="103" y="62"/>
                    </a:moveTo>
                    <a:cubicBezTo>
                      <a:pt x="103" y="62"/>
                      <a:pt x="90" y="55"/>
                      <a:pt x="77" y="46"/>
                    </a:cubicBezTo>
                    <a:cubicBezTo>
                      <a:pt x="60" y="35"/>
                      <a:pt x="62" y="17"/>
                      <a:pt x="47" y="9"/>
                    </a:cubicBezTo>
                    <a:cubicBezTo>
                      <a:pt x="31" y="1"/>
                      <a:pt x="0" y="0"/>
                      <a:pt x="0" y="0"/>
                    </a:cubicBezTo>
                    <a:cubicBezTo>
                      <a:pt x="0" y="0"/>
                      <a:pt x="31" y="6"/>
                      <a:pt x="46" y="15"/>
                    </a:cubicBezTo>
                    <a:cubicBezTo>
                      <a:pt x="63" y="24"/>
                      <a:pt x="53" y="35"/>
                      <a:pt x="75" y="53"/>
                    </a:cubicBezTo>
                    <a:cubicBezTo>
                      <a:pt x="81" y="58"/>
                      <a:pt x="103" y="62"/>
                      <a:pt x="103" y="6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Freeform 84"/>
              <p:cNvSpPr/>
              <p:nvPr/>
            </p:nvSpPr>
            <p:spPr bwMode="auto">
              <a:xfrm>
                <a:off x="3100" y="3885"/>
                <a:ext cx="8" cy="22"/>
              </a:xfrm>
              <a:custGeom>
                <a:avLst/>
                <a:gdLst>
                  <a:gd name="T0" fmla="*/ 8 w 8"/>
                  <a:gd name="T1" fmla="*/ 0 h 22"/>
                  <a:gd name="T2" fmla="*/ 7 w 8"/>
                  <a:gd name="T3" fmla="*/ 22 h 22"/>
                  <a:gd name="T4" fmla="*/ 0 w 8"/>
                  <a:gd name="T5" fmla="*/ 0 h 22"/>
                  <a:gd name="T6" fmla="*/ 8 w 8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22">
                    <a:moveTo>
                      <a:pt x="8" y="0"/>
                    </a:moveTo>
                    <a:lnTo>
                      <a:pt x="7" y="22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Freeform 85"/>
              <p:cNvSpPr/>
              <p:nvPr/>
            </p:nvSpPr>
            <p:spPr bwMode="auto">
              <a:xfrm>
                <a:off x="3092" y="3859"/>
                <a:ext cx="40" cy="16"/>
              </a:xfrm>
              <a:custGeom>
                <a:avLst/>
                <a:gdLst>
                  <a:gd name="T0" fmla="*/ 4 w 40"/>
                  <a:gd name="T1" fmla="*/ 11 h 16"/>
                  <a:gd name="T2" fmla="*/ 40 w 40"/>
                  <a:gd name="T3" fmla="*/ 16 h 16"/>
                  <a:gd name="T4" fmla="*/ 0 w 40"/>
                  <a:gd name="T5" fmla="*/ 0 h 16"/>
                  <a:gd name="T6" fmla="*/ 4 w 40"/>
                  <a:gd name="T7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4" y="11"/>
                    </a:moveTo>
                    <a:lnTo>
                      <a:pt x="40" y="16"/>
                    </a:lnTo>
                    <a:lnTo>
                      <a:pt x="0" y="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Freeform 86"/>
              <p:cNvSpPr/>
              <p:nvPr/>
            </p:nvSpPr>
            <p:spPr bwMode="auto">
              <a:xfrm>
                <a:off x="3078" y="3838"/>
                <a:ext cx="3" cy="58"/>
              </a:xfrm>
              <a:custGeom>
                <a:avLst/>
                <a:gdLst>
                  <a:gd name="T0" fmla="*/ 3 w 3"/>
                  <a:gd name="T1" fmla="*/ 15 h 58"/>
                  <a:gd name="T2" fmla="*/ 2 w 3"/>
                  <a:gd name="T3" fmla="*/ 58 h 58"/>
                  <a:gd name="T4" fmla="*/ 0 w 3"/>
                  <a:gd name="T5" fmla="*/ 0 h 58"/>
                  <a:gd name="T6" fmla="*/ 3 w 3"/>
                  <a:gd name="T7" fmla="*/ 1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8">
                    <a:moveTo>
                      <a:pt x="3" y="15"/>
                    </a:moveTo>
                    <a:lnTo>
                      <a:pt x="2" y="58"/>
                    </a:lnTo>
                    <a:lnTo>
                      <a:pt x="0" y="0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Freeform 87"/>
              <p:cNvSpPr/>
              <p:nvPr/>
            </p:nvSpPr>
            <p:spPr bwMode="auto">
              <a:xfrm>
                <a:off x="3064" y="3822"/>
                <a:ext cx="56" cy="13"/>
              </a:xfrm>
              <a:custGeom>
                <a:avLst/>
                <a:gdLst>
                  <a:gd name="T0" fmla="*/ 11 w 56"/>
                  <a:gd name="T1" fmla="*/ 8 h 13"/>
                  <a:gd name="T2" fmla="*/ 56 w 56"/>
                  <a:gd name="T3" fmla="*/ 13 h 13"/>
                  <a:gd name="T4" fmla="*/ 0 w 56"/>
                  <a:gd name="T5" fmla="*/ 0 h 13"/>
                  <a:gd name="T6" fmla="*/ 11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11" y="8"/>
                    </a:moveTo>
                    <a:lnTo>
                      <a:pt x="56" y="13"/>
                    </a:lnTo>
                    <a:lnTo>
                      <a:pt x="0" y="0"/>
                    </a:lnTo>
                    <a:lnTo>
                      <a:pt x="1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Freeform 88"/>
              <p:cNvSpPr/>
              <p:nvPr/>
            </p:nvSpPr>
            <p:spPr bwMode="auto">
              <a:xfrm>
                <a:off x="3043" y="3822"/>
                <a:ext cx="10" cy="53"/>
              </a:xfrm>
              <a:custGeom>
                <a:avLst/>
                <a:gdLst>
                  <a:gd name="T0" fmla="*/ 6 w 10"/>
                  <a:gd name="T1" fmla="*/ 2 h 53"/>
                  <a:gd name="T2" fmla="*/ 10 w 10"/>
                  <a:gd name="T3" fmla="*/ 53 h 53"/>
                  <a:gd name="T4" fmla="*/ 0 w 10"/>
                  <a:gd name="T5" fmla="*/ 0 h 53"/>
                  <a:gd name="T6" fmla="*/ 6 w 10"/>
                  <a:gd name="T7" fmla="*/ 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3">
                    <a:moveTo>
                      <a:pt x="6" y="2"/>
                    </a:moveTo>
                    <a:lnTo>
                      <a:pt x="10" y="53"/>
                    </a:lnTo>
                    <a:lnTo>
                      <a:pt x="0" y="0"/>
                    </a:ln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Freeform 89"/>
              <p:cNvSpPr/>
              <p:nvPr/>
            </p:nvSpPr>
            <p:spPr bwMode="auto">
              <a:xfrm>
                <a:off x="3022" y="3798"/>
                <a:ext cx="78" cy="16"/>
              </a:xfrm>
              <a:custGeom>
                <a:avLst/>
                <a:gdLst>
                  <a:gd name="T0" fmla="*/ 16 w 78"/>
                  <a:gd name="T1" fmla="*/ 16 h 16"/>
                  <a:gd name="T2" fmla="*/ 78 w 78"/>
                  <a:gd name="T3" fmla="*/ 0 h 16"/>
                  <a:gd name="T4" fmla="*/ 0 w 78"/>
                  <a:gd name="T5" fmla="*/ 13 h 16"/>
                  <a:gd name="T6" fmla="*/ 16 w 78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16">
                    <a:moveTo>
                      <a:pt x="16" y="16"/>
                    </a:moveTo>
                    <a:lnTo>
                      <a:pt x="78" y="0"/>
                    </a:lnTo>
                    <a:lnTo>
                      <a:pt x="0" y="13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Freeform 90"/>
              <p:cNvSpPr/>
              <p:nvPr/>
            </p:nvSpPr>
            <p:spPr bwMode="auto">
              <a:xfrm>
                <a:off x="2857" y="3768"/>
                <a:ext cx="92" cy="152"/>
              </a:xfrm>
              <a:custGeom>
                <a:avLst/>
                <a:gdLst>
                  <a:gd name="T0" fmla="*/ 3 w 57"/>
                  <a:gd name="T1" fmla="*/ 49 h 95"/>
                  <a:gd name="T2" fmla="*/ 12 w 57"/>
                  <a:gd name="T3" fmla="*/ 0 h 95"/>
                  <a:gd name="T4" fmla="*/ 46 w 57"/>
                  <a:gd name="T5" fmla="*/ 18 h 95"/>
                  <a:gd name="T6" fmla="*/ 47 w 57"/>
                  <a:gd name="T7" fmla="*/ 57 h 95"/>
                  <a:gd name="T8" fmla="*/ 32 w 57"/>
                  <a:gd name="T9" fmla="*/ 95 h 95"/>
                  <a:gd name="T10" fmla="*/ 3 w 57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5">
                    <a:moveTo>
                      <a:pt x="3" y="49"/>
                    </a:moveTo>
                    <a:cubicBezTo>
                      <a:pt x="0" y="28"/>
                      <a:pt x="12" y="0"/>
                      <a:pt x="12" y="0"/>
                    </a:cubicBezTo>
                    <a:cubicBezTo>
                      <a:pt x="12" y="0"/>
                      <a:pt x="35" y="5"/>
                      <a:pt x="46" y="18"/>
                    </a:cubicBezTo>
                    <a:cubicBezTo>
                      <a:pt x="57" y="30"/>
                      <a:pt x="56" y="49"/>
                      <a:pt x="47" y="57"/>
                    </a:cubicBezTo>
                    <a:cubicBezTo>
                      <a:pt x="34" y="69"/>
                      <a:pt x="32" y="95"/>
                      <a:pt x="32" y="95"/>
                    </a:cubicBezTo>
                    <a:cubicBezTo>
                      <a:pt x="32" y="95"/>
                      <a:pt x="7" y="82"/>
                      <a:pt x="3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Freeform 91"/>
              <p:cNvSpPr/>
              <p:nvPr/>
            </p:nvSpPr>
            <p:spPr bwMode="auto">
              <a:xfrm>
                <a:off x="2878" y="3771"/>
                <a:ext cx="34" cy="139"/>
              </a:xfrm>
              <a:custGeom>
                <a:avLst/>
                <a:gdLst>
                  <a:gd name="T0" fmla="*/ 16 w 21"/>
                  <a:gd name="T1" fmla="*/ 87 h 87"/>
                  <a:gd name="T2" fmla="*/ 12 w 21"/>
                  <a:gd name="T3" fmla="*/ 65 h 87"/>
                  <a:gd name="T4" fmla="*/ 18 w 21"/>
                  <a:gd name="T5" fmla="*/ 30 h 87"/>
                  <a:gd name="T6" fmla="*/ 0 w 21"/>
                  <a:gd name="T7" fmla="*/ 0 h 87"/>
                  <a:gd name="T8" fmla="*/ 15 w 21"/>
                  <a:gd name="T9" fmla="*/ 33 h 87"/>
                  <a:gd name="T10" fmla="*/ 7 w 21"/>
                  <a:gd name="T11" fmla="*/ 67 h 87"/>
                  <a:gd name="T12" fmla="*/ 16 w 21"/>
                  <a:gd name="T1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87">
                    <a:moveTo>
                      <a:pt x="16" y="87"/>
                    </a:moveTo>
                    <a:cubicBezTo>
                      <a:pt x="16" y="87"/>
                      <a:pt x="13" y="76"/>
                      <a:pt x="12" y="65"/>
                    </a:cubicBezTo>
                    <a:cubicBezTo>
                      <a:pt x="10" y="50"/>
                      <a:pt x="21" y="43"/>
                      <a:pt x="18" y="30"/>
                    </a:cubicBezTo>
                    <a:cubicBezTo>
                      <a:pt x="15" y="18"/>
                      <a:pt x="0" y="0"/>
                      <a:pt x="0" y="0"/>
                    </a:cubicBezTo>
                    <a:cubicBezTo>
                      <a:pt x="0" y="0"/>
                      <a:pt x="12" y="20"/>
                      <a:pt x="15" y="33"/>
                    </a:cubicBezTo>
                    <a:cubicBezTo>
                      <a:pt x="18" y="47"/>
                      <a:pt x="7" y="46"/>
                      <a:pt x="7" y="67"/>
                    </a:cubicBezTo>
                    <a:cubicBezTo>
                      <a:pt x="7" y="73"/>
                      <a:pt x="16" y="87"/>
                      <a:pt x="16" y="8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Freeform 92"/>
              <p:cNvSpPr/>
              <p:nvPr/>
            </p:nvSpPr>
            <p:spPr bwMode="auto">
              <a:xfrm>
                <a:off x="2881" y="3870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8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8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Freeform 93"/>
              <p:cNvSpPr/>
              <p:nvPr/>
            </p:nvSpPr>
            <p:spPr bwMode="auto">
              <a:xfrm>
                <a:off x="2896" y="3853"/>
                <a:ext cx="16" cy="30"/>
              </a:xfrm>
              <a:custGeom>
                <a:avLst/>
                <a:gdLst>
                  <a:gd name="T0" fmla="*/ 0 w 16"/>
                  <a:gd name="T1" fmla="*/ 8 h 30"/>
                  <a:gd name="T2" fmla="*/ 16 w 16"/>
                  <a:gd name="T3" fmla="*/ 30 h 30"/>
                  <a:gd name="T4" fmla="*/ 5 w 16"/>
                  <a:gd name="T5" fmla="*/ 0 h 30"/>
                  <a:gd name="T6" fmla="*/ 0 w 16"/>
                  <a:gd name="T7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0">
                    <a:moveTo>
                      <a:pt x="0" y="8"/>
                    </a:moveTo>
                    <a:lnTo>
                      <a:pt x="16" y="30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Freeform 94"/>
              <p:cNvSpPr/>
              <p:nvPr/>
            </p:nvSpPr>
            <p:spPr bwMode="auto">
              <a:xfrm>
                <a:off x="2875" y="3835"/>
                <a:ext cx="30" cy="29"/>
              </a:xfrm>
              <a:custGeom>
                <a:avLst/>
                <a:gdLst>
                  <a:gd name="T0" fmla="*/ 24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4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4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4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Freeform 95"/>
              <p:cNvSpPr/>
              <p:nvPr/>
            </p:nvSpPr>
            <p:spPr bwMode="auto">
              <a:xfrm>
                <a:off x="2907" y="3819"/>
                <a:ext cx="19" cy="39"/>
              </a:xfrm>
              <a:custGeom>
                <a:avLst/>
                <a:gdLst>
                  <a:gd name="T0" fmla="*/ 0 w 19"/>
                  <a:gd name="T1" fmla="*/ 11 h 39"/>
                  <a:gd name="T2" fmla="*/ 19 w 19"/>
                  <a:gd name="T3" fmla="*/ 39 h 39"/>
                  <a:gd name="T4" fmla="*/ 0 w 19"/>
                  <a:gd name="T5" fmla="*/ 0 h 39"/>
                  <a:gd name="T6" fmla="*/ 0 w 19"/>
                  <a:gd name="T7" fmla="*/ 1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9">
                    <a:moveTo>
                      <a:pt x="0" y="11"/>
                    </a:moveTo>
                    <a:lnTo>
                      <a:pt x="19" y="39"/>
                    </a:ln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Freeform 96"/>
              <p:cNvSpPr/>
              <p:nvPr/>
            </p:nvSpPr>
            <p:spPr bwMode="auto">
              <a:xfrm>
                <a:off x="2873" y="3808"/>
                <a:ext cx="26" cy="32"/>
              </a:xfrm>
              <a:custGeom>
                <a:avLst/>
                <a:gdLst>
                  <a:gd name="T0" fmla="*/ 26 w 26"/>
                  <a:gd name="T1" fmla="*/ 5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5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Freeform 97"/>
              <p:cNvSpPr/>
              <p:nvPr/>
            </p:nvSpPr>
            <p:spPr bwMode="auto">
              <a:xfrm>
                <a:off x="2894" y="3792"/>
                <a:ext cx="45" cy="37"/>
              </a:xfrm>
              <a:custGeom>
                <a:avLst/>
                <a:gdLst>
                  <a:gd name="T0" fmla="*/ 5 w 45"/>
                  <a:gd name="T1" fmla="*/ 10 h 37"/>
                  <a:gd name="T2" fmla="*/ 45 w 45"/>
                  <a:gd name="T3" fmla="*/ 37 h 37"/>
                  <a:gd name="T4" fmla="*/ 0 w 45"/>
                  <a:gd name="T5" fmla="*/ 0 h 37"/>
                  <a:gd name="T6" fmla="*/ 5 w 45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7">
                    <a:moveTo>
                      <a:pt x="5" y="10"/>
                    </a:moveTo>
                    <a:lnTo>
                      <a:pt x="45" y="37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Freeform 98"/>
              <p:cNvSpPr/>
              <p:nvPr/>
            </p:nvSpPr>
            <p:spPr bwMode="auto">
              <a:xfrm>
                <a:off x="2741" y="3664"/>
                <a:ext cx="89" cy="152"/>
              </a:xfrm>
              <a:custGeom>
                <a:avLst/>
                <a:gdLst>
                  <a:gd name="T0" fmla="*/ 2 w 56"/>
                  <a:gd name="T1" fmla="*/ 49 h 95"/>
                  <a:gd name="T2" fmla="*/ 11 w 56"/>
                  <a:gd name="T3" fmla="*/ 0 h 95"/>
                  <a:gd name="T4" fmla="*/ 46 w 56"/>
                  <a:gd name="T5" fmla="*/ 18 h 95"/>
                  <a:gd name="T6" fmla="*/ 46 w 56"/>
                  <a:gd name="T7" fmla="*/ 58 h 95"/>
                  <a:gd name="T8" fmla="*/ 31 w 56"/>
                  <a:gd name="T9" fmla="*/ 95 h 95"/>
                  <a:gd name="T10" fmla="*/ 2 w 56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95">
                    <a:moveTo>
                      <a:pt x="2" y="49"/>
                    </a:moveTo>
                    <a:cubicBezTo>
                      <a:pt x="0" y="29"/>
                      <a:pt x="11" y="0"/>
                      <a:pt x="11" y="0"/>
                    </a:cubicBezTo>
                    <a:cubicBezTo>
                      <a:pt x="11" y="0"/>
                      <a:pt x="34" y="6"/>
                      <a:pt x="46" y="18"/>
                    </a:cubicBezTo>
                    <a:cubicBezTo>
                      <a:pt x="56" y="30"/>
                      <a:pt x="55" y="49"/>
                      <a:pt x="46" y="58"/>
                    </a:cubicBezTo>
                    <a:cubicBezTo>
                      <a:pt x="34" y="69"/>
                      <a:pt x="31" y="95"/>
                      <a:pt x="31" y="95"/>
                    </a:cubicBezTo>
                    <a:cubicBezTo>
                      <a:pt x="31" y="95"/>
                      <a:pt x="6" y="82"/>
                      <a:pt x="2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Freeform 99"/>
              <p:cNvSpPr/>
              <p:nvPr/>
            </p:nvSpPr>
            <p:spPr bwMode="auto">
              <a:xfrm>
                <a:off x="2761" y="3669"/>
                <a:ext cx="32" cy="137"/>
              </a:xfrm>
              <a:custGeom>
                <a:avLst/>
                <a:gdLst>
                  <a:gd name="T0" fmla="*/ 15 w 20"/>
                  <a:gd name="T1" fmla="*/ 86 h 86"/>
                  <a:gd name="T2" fmla="*/ 11 w 20"/>
                  <a:gd name="T3" fmla="*/ 65 h 86"/>
                  <a:gd name="T4" fmla="*/ 17 w 20"/>
                  <a:gd name="T5" fmla="*/ 30 h 86"/>
                  <a:gd name="T6" fmla="*/ 0 w 20"/>
                  <a:gd name="T7" fmla="*/ 0 h 86"/>
                  <a:gd name="T8" fmla="*/ 14 w 20"/>
                  <a:gd name="T9" fmla="*/ 32 h 86"/>
                  <a:gd name="T10" fmla="*/ 7 w 20"/>
                  <a:gd name="T11" fmla="*/ 67 h 86"/>
                  <a:gd name="T12" fmla="*/ 15 w 20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86">
                    <a:moveTo>
                      <a:pt x="15" y="86"/>
                    </a:moveTo>
                    <a:cubicBezTo>
                      <a:pt x="15" y="86"/>
                      <a:pt x="13" y="76"/>
                      <a:pt x="11" y="65"/>
                    </a:cubicBezTo>
                    <a:cubicBezTo>
                      <a:pt x="10" y="49"/>
                      <a:pt x="20" y="42"/>
                      <a:pt x="17" y="30"/>
                    </a:cubicBezTo>
                    <a:cubicBezTo>
                      <a:pt x="14" y="17"/>
                      <a:pt x="0" y="0"/>
                      <a:pt x="0" y="0"/>
                    </a:cubicBezTo>
                    <a:cubicBezTo>
                      <a:pt x="0" y="0"/>
                      <a:pt x="11" y="20"/>
                      <a:pt x="14" y="32"/>
                    </a:cubicBezTo>
                    <a:cubicBezTo>
                      <a:pt x="17" y="46"/>
                      <a:pt x="6" y="45"/>
                      <a:pt x="7" y="67"/>
                    </a:cubicBezTo>
                    <a:cubicBezTo>
                      <a:pt x="7" y="73"/>
                      <a:pt x="15" y="86"/>
                      <a:pt x="15" y="86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Freeform 100"/>
              <p:cNvSpPr/>
              <p:nvPr/>
            </p:nvSpPr>
            <p:spPr bwMode="auto">
              <a:xfrm>
                <a:off x="2763" y="3766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10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10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6" name="Freeform 101"/>
              <p:cNvSpPr/>
              <p:nvPr/>
            </p:nvSpPr>
            <p:spPr bwMode="auto">
              <a:xfrm>
                <a:off x="2779" y="3750"/>
                <a:ext cx="14" cy="29"/>
              </a:xfrm>
              <a:custGeom>
                <a:avLst/>
                <a:gdLst>
                  <a:gd name="T0" fmla="*/ 0 w 14"/>
                  <a:gd name="T1" fmla="*/ 7 h 29"/>
                  <a:gd name="T2" fmla="*/ 14 w 14"/>
                  <a:gd name="T3" fmla="*/ 29 h 29"/>
                  <a:gd name="T4" fmla="*/ 3 w 14"/>
                  <a:gd name="T5" fmla="*/ 0 h 29"/>
                  <a:gd name="T6" fmla="*/ 0 w 14"/>
                  <a:gd name="T7" fmla="*/ 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9">
                    <a:moveTo>
                      <a:pt x="0" y="7"/>
                    </a:moveTo>
                    <a:lnTo>
                      <a:pt x="14" y="29"/>
                    </a:lnTo>
                    <a:lnTo>
                      <a:pt x="3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Freeform 102"/>
              <p:cNvSpPr/>
              <p:nvPr/>
            </p:nvSpPr>
            <p:spPr bwMode="auto">
              <a:xfrm>
                <a:off x="2757" y="3731"/>
                <a:ext cx="30" cy="29"/>
              </a:xfrm>
              <a:custGeom>
                <a:avLst/>
                <a:gdLst>
                  <a:gd name="T0" fmla="*/ 25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5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5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Freeform 103"/>
              <p:cNvSpPr/>
              <p:nvPr/>
            </p:nvSpPr>
            <p:spPr bwMode="auto">
              <a:xfrm>
                <a:off x="2789" y="3717"/>
                <a:ext cx="20" cy="37"/>
              </a:xfrm>
              <a:custGeom>
                <a:avLst/>
                <a:gdLst>
                  <a:gd name="T0" fmla="*/ 1 w 20"/>
                  <a:gd name="T1" fmla="*/ 9 h 37"/>
                  <a:gd name="T2" fmla="*/ 20 w 20"/>
                  <a:gd name="T3" fmla="*/ 37 h 37"/>
                  <a:gd name="T4" fmla="*/ 0 w 20"/>
                  <a:gd name="T5" fmla="*/ 0 h 37"/>
                  <a:gd name="T6" fmla="*/ 1 w 20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" y="9"/>
                    </a:moveTo>
                    <a:lnTo>
                      <a:pt x="20" y="37"/>
                    </a:lnTo>
                    <a:lnTo>
                      <a:pt x="0" y="0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Freeform 104"/>
              <p:cNvSpPr/>
              <p:nvPr/>
            </p:nvSpPr>
            <p:spPr bwMode="auto">
              <a:xfrm>
                <a:off x="2755" y="3704"/>
                <a:ext cx="26" cy="32"/>
              </a:xfrm>
              <a:custGeom>
                <a:avLst/>
                <a:gdLst>
                  <a:gd name="T0" fmla="*/ 26 w 26"/>
                  <a:gd name="T1" fmla="*/ 6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6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Freeform 105"/>
              <p:cNvSpPr/>
              <p:nvPr/>
            </p:nvSpPr>
            <p:spPr bwMode="auto">
              <a:xfrm>
                <a:off x="2776" y="3688"/>
                <a:ext cx="45" cy="38"/>
              </a:xfrm>
              <a:custGeom>
                <a:avLst/>
                <a:gdLst>
                  <a:gd name="T0" fmla="*/ 6 w 45"/>
                  <a:gd name="T1" fmla="*/ 11 h 38"/>
                  <a:gd name="T2" fmla="*/ 45 w 45"/>
                  <a:gd name="T3" fmla="*/ 38 h 38"/>
                  <a:gd name="T4" fmla="*/ 0 w 45"/>
                  <a:gd name="T5" fmla="*/ 0 h 38"/>
                  <a:gd name="T6" fmla="*/ 6 w 45"/>
                  <a:gd name="T7" fmla="*/ 1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8">
                    <a:moveTo>
                      <a:pt x="6" y="11"/>
                    </a:moveTo>
                    <a:lnTo>
                      <a:pt x="45" y="38"/>
                    </a:lnTo>
                    <a:lnTo>
                      <a:pt x="0" y="0"/>
                    </a:lnTo>
                    <a:lnTo>
                      <a:pt x="6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Freeform 106"/>
              <p:cNvSpPr/>
              <p:nvPr/>
            </p:nvSpPr>
            <p:spPr bwMode="auto">
              <a:xfrm>
                <a:off x="2666" y="3523"/>
                <a:ext cx="11" cy="56"/>
              </a:xfrm>
              <a:custGeom>
                <a:avLst/>
                <a:gdLst>
                  <a:gd name="T0" fmla="*/ 11 w 11"/>
                  <a:gd name="T1" fmla="*/ 11 h 56"/>
                  <a:gd name="T2" fmla="*/ 6 w 11"/>
                  <a:gd name="T3" fmla="*/ 56 h 56"/>
                  <a:gd name="T4" fmla="*/ 0 w 11"/>
                  <a:gd name="T5" fmla="*/ 0 h 56"/>
                  <a:gd name="T6" fmla="*/ 11 w 11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1"/>
                    </a:moveTo>
                    <a:lnTo>
                      <a:pt x="6" y="56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Freeform 107"/>
              <p:cNvSpPr/>
              <p:nvPr/>
            </p:nvSpPr>
            <p:spPr bwMode="auto">
              <a:xfrm>
                <a:off x="2565" y="3405"/>
                <a:ext cx="11" cy="56"/>
              </a:xfrm>
              <a:custGeom>
                <a:avLst/>
                <a:gdLst>
                  <a:gd name="T0" fmla="*/ 11 w 11"/>
                  <a:gd name="T1" fmla="*/ 16 h 56"/>
                  <a:gd name="T2" fmla="*/ 5 w 11"/>
                  <a:gd name="T3" fmla="*/ 56 h 56"/>
                  <a:gd name="T4" fmla="*/ 0 w 11"/>
                  <a:gd name="T5" fmla="*/ 0 h 56"/>
                  <a:gd name="T6" fmla="*/ 11 w 11"/>
                  <a:gd name="T7" fmla="*/ 1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6"/>
                    </a:moveTo>
                    <a:lnTo>
                      <a:pt x="5" y="56"/>
                    </a:lnTo>
                    <a:lnTo>
                      <a:pt x="0" y="0"/>
                    </a:lnTo>
                    <a:lnTo>
                      <a:pt x="11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Freeform 108"/>
              <p:cNvSpPr/>
              <p:nvPr/>
            </p:nvSpPr>
            <p:spPr bwMode="auto">
              <a:xfrm>
                <a:off x="2643" y="3570"/>
                <a:ext cx="91" cy="156"/>
              </a:xfrm>
              <a:custGeom>
                <a:avLst/>
                <a:gdLst>
                  <a:gd name="T0" fmla="*/ 1 w 57"/>
                  <a:gd name="T1" fmla="*/ 48 h 98"/>
                  <a:gd name="T2" fmla="*/ 17 w 57"/>
                  <a:gd name="T3" fmla="*/ 0 h 98"/>
                  <a:gd name="T4" fmla="*/ 48 w 57"/>
                  <a:gd name="T5" fmla="*/ 24 h 98"/>
                  <a:gd name="T6" fmla="*/ 43 w 57"/>
                  <a:gd name="T7" fmla="*/ 63 h 98"/>
                  <a:gd name="T8" fmla="*/ 23 w 57"/>
                  <a:gd name="T9" fmla="*/ 98 h 98"/>
                  <a:gd name="T10" fmla="*/ 1 w 57"/>
                  <a:gd name="T11" fmla="*/ 4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8">
                    <a:moveTo>
                      <a:pt x="1" y="48"/>
                    </a:moveTo>
                    <a:cubicBezTo>
                      <a:pt x="1" y="27"/>
                      <a:pt x="17" y="0"/>
                      <a:pt x="17" y="0"/>
                    </a:cubicBezTo>
                    <a:cubicBezTo>
                      <a:pt x="17" y="0"/>
                      <a:pt x="39" y="9"/>
                      <a:pt x="48" y="24"/>
                    </a:cubicBezTo>
                    <a:cubicBezTo>
                      <a:pt x="57" y="37"/>
                      <a:pt x="53" y="56"/>
                      <a:pt x="43" y="63"/>
                    </a:cubicBezTo>
                    <a:cubicBezTo>
                      <a:pt x="29" y="72"/>
                      <a:pt x="23" y="98"/>
                      <a:pt x="23" y="98"/>
                    </a:cubicBezTo>
                    <a:cubicBezTo>
                      <a:pt x="23" y="98"/>
                      <a:pt x="0" y="81"/>
                      <a:pt x="1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Freeform 109"/>
              <p:cNvSpPr/>
              <p:nvPr/>
            </p:nvSpPr>
            <p:spPr bwMode="auto">
              <a:xfrm>
                <a:off x="2666" y="3574"/>
                <a:ext cx="28" cy="141"/>
              </a:xfrm>
              <a:custGeom>
                <a:avLst/>
                <a:gdLst>
                  <a:gd name="T0" fmla="*/ 7 w 18"/>
                  <a:gd name="T1" fmla="*/ 88 h 88"/>
                  <a:gd name="T2" fmla="*/ 6 w 18"/>
                  <a:gd name="T3" fmla="*/ 66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7 h 88"/>
                  <a:gd name="T12" fmla="*/ 7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7" y="88"/>
                    </a:moveTo>
                    <a:cubicBezTo>
                      <a:pt x="7" y="88"/>
                      <a:pt x="6" y="77"/>
                      <a:pt x="6" y="66"/>
                    </a:cubicBezTo>
                    <a:cubicBezTo>
                      <a:pt x="6" y="51"/>
                      <a:pt x="18" y="45"/>
                      <a:pt x="17" y="33"/>
                    </a:cubicBezTo>
                    <a:cubicBezTo>
                      <a:pt x="16" y="20"/>
                      <a:pt x="4" y="0"/>
                      <a:pt x="4" y="0"/>
                    </a:cubicBezTo>
                    <a:cubicBezTo>
                      <a:pt x="4" y="0"/>
                      <a:pt x="13" y="22"/>
                      <a:pt x="13" y="35"/>
                    </a:cubicBezTo>
                    <a:cubicBezTo>
                      <a:pt x="14" y="49"/>
                      <a:pt x="4" y="46"/>
                      <a:pt x="1" y="67"/>
                    </a:cubicBezTo>
                    <a:cubicBezTo>
                      <a:pt x="0" y="73"/>
                      <a:pt x="7" y="88"/>
                      <a:pt x="7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Freeform 110"/>
              <p:cNvSpPr/>
              <p:nvPr/>
            </p:nvSpPr>
            <p:spPr bwMode="auto">
              <a:xfrm>
                <a:off x="2658" y="3674"/>
                <a:ext cx="14" cy="12"/>
              </a:xfrm>
              <a:custGeom>
                <a:avLst/>
                <a:gdLst>
                  <a:gd name="T0" fmla="*/ 14 w 14"/>
                  <a:gd name="T1" fmla="*/ 4 h 12"/>
                  <a:gd name="T2" fmla="*/ 0 w 14"/>
                  <a:gd name="T3" fmla="*/ 12 h 12"/>
                  <a:gd name="T4" fmla="*/ 11 w 14"/>
                  <a:gd name="T5" fmla="*/ 0 h 12"/>
                  <a:gd name="T6" fmla="*/ 14 w 14"/>
                  <a:gd name="T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2">
                    <a:moveTo>
                      <a:pt x="14" y="4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Freeform 111"/>
              <p:cNvSpPr/>
              <p:nvPr/>
            </p:nvSpPr>
            <p:spPr bwMode="auto">
              <a:xfrm>
                <a:off x="2677" y="3659"/>
                <a:ext cx="11" cy="31"/>
              </a:xfrm>
              <a:custGeom>
                <a:avLst/>
                <a:gdLst>
                  <a:gd name="T0" fmla="*/ 0 w 11"/>
                  <a:gd name="T1" fmla="*/ 7 h 31"/>
                  <a:gd name="T2" fmla="*/ 11 w 11"/>
                  <a:gd name="T3" fmla="*/ 31 h 31"/>
                  <a:gd name="T4" fmla="*/ 5 w 11"/>
                  <a:gd name="T5" fmla="*/ 0 h 31"/>
                  <a:gd name="T6" fmla="*/ 0 w 11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31">
                    <a:moveTo>
                      <a:pt x="0" y="7"/>
                    </a:moveTo>
                    <a:lnTo>
                      <a:pt x="11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Freeform 112"/>
              <p:cNvSpPr/>
              <p:nvPr/>
            </p:nvSpPr>
            <p:spPr bwMode="auto">
              <a:xfrm>
                <a:off x="2654" y="3642"/>
                <a:ext cx="35" cy="24"/>
              </a:xfrm>
              <a:custGeom>
                <a:avLst/>
                <a:gdLst>
                  <a:gd name="T0" fmla="*/ 28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8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8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Freeform 113"/>
              <p:cNvSpPr/>
              <p:nvPr/>
            </p:nvSpPr>
            <p:spPr bwMode="auto">
              <a:xfrm>
                <a:off x="2693" y="3627"/>
                <a:ext cx="14" cy="40"/>
              </a:xfrm>
              <a:custGeom>
                <a:avLst/>
                <a:gdLst>
                  <a:gd name="T0" fmla="*/ 0 w 14"/>
                  <a:gd name="T1" fmla="*/ 10 h 40"/>
                  <a:gd name="T2" fmla="*/ 14 w 14"/>
                  <a:gd name="T3" fmla="*/ 40 h 40"/>
                  <a:gd name="T4" fmla="*/ 0 w 14"/>
                  <a:gd name="T5" fmla="*/ 0 h 40"/>
                  <a:gd name="T6" fmla="*/ 0 w 14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0" y="10"/>
                    </a:moveTo>
                    <a:lnTo>
                      <a:pt x="14" y="4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Freeform 114"/>
              <p:cNvSpPr/>
              <p:nvPr/>
            </p:nvSpPr>
            <p:spPr bwMode="auto">
              <a:xfrm>
                <a:off x="2656" y="3613"/>
                <a:ext cx="30" cy="27"/>
              </a:xfrm>
              <a:custGeom>
                <a:avLst/>
                <a:gdLst>
                  <a:gd name="T0" fmla="*/ 30 w 30"/>
                  <a:gd name="T1" fmla="*/ 6 h 27"/>
                  <a:gd name="T2" fmla="*/ 0 w 30"/>
                  <a:gd name="T3" fmla="*/ 27 h 27"/>
                  <a:gd name="T4" fmla="*/ 29 w 30"/>
                  <a:gd name="T5" fmla="*/ 0 h 27"/>
                  <a:gd name="T6" fmla="*/ 30 w 30"/>
                  <a:gd name="T7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7">
                    <a:moveTo>
                      <a:pt x="30" y="6"/>
                    </a:moveTo>
                    <a:lnTo>
                      <a:pt x="0" y="27"/>
                    </a:lnTo>
                    <a:lnTo>
                      <a:pt x="29" y="0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Freeform 115"/>
              <p:cNvSpPr/>
              <p:nvPr/>
            </p:nvSpPr>
            <p:spPr bwMode="auto">
              <a:xfrm>
                <a:off x="2683" y="3597"/>
                <a:ext cx="40" cy="43"/>
              </a:xfrm>
              <a:custGeom>
                <a:avLst/>
                <a:gdLst>
                  <a:gd name="T0" fmla="*/ 5 w 40"/>
                  <a:gd name="T1" fmla="*/ 11 h 43"/>
                  <a:gd name="T2" fmla="*/ 40 w 40"/>
                  <a:gd name="T3" fmla="*/ 43 h 43"/>
                  <a:gd name="T4" fmla="*/ 0 w 40"/>
                  <a:gd name="T5" fmla="*/ 0 h 43"/>
                  <a:gd name="T6" fmla="*/ 5 w 40"/>
                  <a:gd name="T7" fmla="*/ 1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3">
                    <a:moveTo>
                      <a:pt x="5" y="11"/>
                    </a:moveTo>
                    <a:lnTo>
                      <a:pt x="40" y="43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Freeform 116"/>
              <p:cNvSpPr/>
              <p:nvPr/>
            </p:nvSpPr>
            <p:spPr bwMode="auto">
              <a:xfrm>
                <a:off x="2541" y="3451"/>
                <a:ext cx="91" cy="155"/>
              </a:xfrm>
              <a:custGeom>
                <a:avLst/>
                <a:gdLst>
                  <a:gd name="T0" fmla="*/ 1 w 57"/>
                  <a:gd name="T1" fmla="*/ 47 h 97"/>
                  <a:gd name="T2" fmla="*/ 18 w 57"/>
                  <a:gd name="T3" fmla="*/ 0 h 97"/>
                  <a:gd name="T4" fmla="*/ 49 w 57"/>
                  <a:gd name="T5" fmla="*/ 23 h 97"/>
                  <a:gd name="T6" fmla="*/ 43 w 57"/>
                  <a:gd name="T7" fmla="*/ 62 h 97"/>
                  <a:gd name="T8" fmla="*/ 23 w 57"/>
                  <a:gd name="T9" fmla="*/ 97 h 97"/>
                  <a:gd name="T10" fmla="*/ 1 w 57"/>
                  <a:gd name="T11" fmla="*/ 4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7">
                    <a:moveTo>
                      <a:pt x="1" y="47"/>
                    </a:moveTo>
                    <a:cubicBezTo>
                      <a:pt x="2" y="26"/>
                      <a:pt x="18" y="0"/>
                      <a:pt x="18" y="0"/>
                    </a:cubicBezTo>
                    <a:cubicBezTo>
                      <a:pt x="18" y="0"/>
                      <a:pt x="40" y="9"/>
                      <a:pt x="49" y="23"/>
                    </a:cubicBezTo>
                    <a:cubicBezTo>
                      <a:pt x="57" y="36"/>
                      <a:pt x="54" y="55"/>
                      <a:pt x="43" y="62"/>
                    </a:cubicBezTo>
                    <a:cubicBezTo>
                      <a:pt x="30" y="71"/>
                      <a:pt x="23" y="97"/>
                      <a:pt x="23" y="97"/>
                    </a:cubicBezTo>
                    <a:cubicBezTo>
                      <a:pt x="23" y="97"/>
                      <a:pt x="0" y="80"/>
                      <a:pt x="1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Freeform 117"/>
              <p:cNvSpPr/>
              <p:nvPr/>
            </p:nvSpPr>
            <p:spPr bwMode="auto">
              <a:xfrm>
                <a:off x="2565" y="3454"/>
                <a:ext cx="29" cy="141"/>
              </a:xfrm>
              <a:custGeom>
                <a:avLst/>
                <a:gdLst>
                  <a:gd name="T0" fmla="*/ 6 w 18"/>
                  <a:gd name="T1" fmla="*/ 88 h 88"/>
                  <a:gd name="T2" fmla="*/ 6 w 18"/>
                  <a:gd name="T3" fmla="*/ 67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8 h 88"/>
                  <a:gd name="T12" fmla="*/ 6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6" y="88"/>
                    </a:moveTo>
                    <a:cubicBezTo>
                      <a:pt x="6" y="88"/>
                      <a:pt x="5" y="78"/>
                      <a:pt x="6" y="67"/>
                    </a:cubicBezTo>
                    <a:cubicBezTo>
                      <a:pt x="6" y="51"/>
                      <a:pt x="18" y="46"/>
                      <a:pt x="17" y="33"/>
                    </a:cubicBezTo>
                    <a:cubicBezTo>
                      <a:pt x="15" y="20"/>
                      <a:pt x="4" y="0"/>
                      <a:pt x="4" y="0"/>
                    </a:cubicBezTo>
                    <a:cubicBezTo>
                      <a:pt x="4" y="0"/>
                      <a:pt x="12" y="22"/>
                      <a:pt x="13" y="35"/>
                    </a:cubicBezTo>
                    <a:cubicBezTo>
                      <a:pt x="14" y="49"/>
                      <a:pt x="3" y="47"/>
                      <a:pt x="1" y="68"/>
                    </a:cubicBezTo>
                    <a:cubicBezTo>
                      <a:pt x="0" y="74"/>
                      <a:pt x="6" y="88"/>
                      <a:pt x="6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Freeform 118"/>
              <p:cNvSpPr/>
              <p:nvPr/>
            </p:nvSpPr>
            <p:spPr bwMode="auto">
              <a:xfrm>
                <a:off x="2557" y="3554"/>
                <a:ext cx="13" cy="12"/>
              </a:xfrm>
              <a:custGeom>
                <a:avLst/>
                <a:gdLst>
                  <a:gd name="T0" fmla="*/ 13 w 13"/>
                  <a:gd name="T1" fmla="*/ 6 h 12"/>
                  <a:gd name="T2" fmla="*/ 0 w 13"/>
                  <a:gd name="T3" fmla="*/ 12 h 12"/>
                  <a:gd name="T4" fmla="*/ 11 w 13"/>
                  <a:gd name="T5" fmla="*/ 0 h 12"/>
                  <a:gd name="T6" fmla="*/ 13 w 13"/>
                  <a:gd name="T7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2">
                    <a:moveTo>
                      <a:pt x="13" y="6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Freeform 119"/>
              <p:cNvSpPr/>
              <p:nvPr/>
            </p:nvSpPr>
            <p:spPr bwMode="auto">
              <a:xfrm>
                <a:off x="2574" y="3539"/>
                <a:ext cx="13" cy="31"/>
              </a:xfrm>
              <a:custGeom>
                <a:avLst/>
                <a:gdLst>
                  <a:gd name="T0" fmla="*/ 0 w 13"/>
                  <a:gd name="T1" fmla="*/ 7 h 31"/>
                  <a:gd name="T2" fmla="*/ 13 w 13"/>
                  <a:gd name="T3" fmla="*/ 31 h 31"/>
                  <a:gd name="T4" fmla="*/ 5 w 13"/>
                  <a:gd name="T5" fmla="*/ 0 h 31"/>
                  <a:gd name="T6" fmla="*/ 0 w 13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31">
                    <a:moveTo>
                      <a:pt x="0" y="7"/>
                    </a:moveTo>
                    <a:lnTo>
                      <a:pt x="13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Freeform 120"/>
              <p:cNvSpPr/>
              <p:nvPr/>
            </p:nvSpPr>
            <p:spPr bwMode="auto">
              <a:xfrm>
                <a:off x="2552" y="3522"/>
                <a:ext cx="35" cy="24"/>
              </a:xfrm>
              <a:custGeom>
                <a:avLst/>
                <a:gdLst>
                  <a:gd name="T0" fmla="*/ 29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9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9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Freeform 121"/>
              <p:cNvSpPr/>
              <p:nvPr/>
            </p:nvSpPr>
            <p:spPr bwMode="auto">
              <a:xfrm>
                <a:off x="2590" y="3507"/>
                <a:ext cx="15" cy="40"/>
              </a:xfrm>
              <a:custGeom>
                <a:avLst/>
                <a:gdLst>
                  <a:gd name="T0" fmla="*/ 0 w 15"/>
                  <a:gd name="T1" fmla="*/ 10 h 40"/>
                  <a:gd name="T2" fmla="*/ 15 w 15"/>
                  <a:gd name="T3" fmla="*/ 40 h 40"/>
                  <a:gd name="T4" fmla="*/ 2 w 15"/>
                  <a:gd name="T5" fmla="*/ 0 h 40"/>
                  <a:gd name="T6" fmla="*/ 0 w 15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0" y="10"/>
                    </a:moveTo>
                    <a:lnTo>
                      <a:pt x="15" y="40"/>
                    </a:lnTo>
                    <a:lnTo>
                      <a:pt x="2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Freeform 122"/>
              <p:cNvSpPr/>
              <p:nvPr/>
            </p:nvSpPr>
            <p:spPr bwMode="auto">
              <a:xfrm>
                <a:off x="2555" y="3494"/>
                <a:ext cx="29" cy="28"/>
              </a:xfrm>
              <a:custGeom>
                <a:avLst/>
                <a:gdLst>
                  <a:gd name="T0" fmla="*/ 29 w 29"/>
                  <a:gd name="T1" fmla="*/ 5 h 28"/>
                  <a:gd name="T2" fmla="*/ 0 w 29"/>
                  <a:gd name="T3" fmla="*/ 28 h 28"/>
                  <a:gd name="T4" fmla="*/ 29 w 29"/>
                  <a:gd name="T5" fmla="*/ 0 h 28"/>
                  <a:gd name="T6" fmla="*/ 29 w 29"/>
                  <a:gd name="T7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8">
                    <a:moveTo>
                      <a:pt x="29" y="5"/>
                    </a:moveTo>
                    <a:lnTo>
                      <a:pt x="0" y="28"/>
                    </a:lnTo>
                    <a:lnTo>
                      <a:pt x="29" y="0"/>
                    </a:lnTo>
                    <a:lnTo>
                      <a:pt x="2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Freeform 123"/>
              <p:cNvSpPr/>
              <p:nvPr/>
            </p:nvSpPr>
            <p:spPr bwMode="auto">
              <a:xfrm>
                <a:off x="2582" y="3477"/>
                <a:ext cx="39" cy="45"/>
              </a:xfrm>
              <a:custGeom>
                <a:avLst/>
                <a:gdLst>
                  <a:gd name="T0" fmla="*/ 5 w 39"/>
                  <a:gd name="T1" fmla="*/ 11 h 45"/>
                  <a:gd name="T2" fmla="*/ 39 w 39"/>
                  <a:gd name="T3" fmla="*/ 45 h 45"/>
                  <a:gd name="T4" fmla="*/ 0 w 39"/>
                  <a:gd name="T5" fmla="*/ 0 h 45"/>
                  <a:gd name="T6" fmla="*/ 5 w 39"/>
                  <a:gd name="T7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5">
                    <a:moveTo>
                      <a:pt x="5" y="11"/>
                    </a:moveTo>
                    <a:lnTo>
                      <a:pt x="39" y="45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Freeform 124"/>
              <p:cNvSpPr/>
              <p:nvPr/>
            </p:nvSpPr>
            <p:spPr bwMode="auto">
              <a:xfrm>
                <a:off x="2478" y="3272"/>
                <a:ext cx="23" cy="53"/>
              </a:xfrm>
              <a:custGeom>
                <a:avLst/>
                <a:gdLst>
                  <a:gd name="T0" fmla="*/ 23 w 23"/>
                  <a:gd name="T1" fmla="*/ 14 h 53"/>
                  <a:gd name="T2" fmla="*/ 0 w 23"/>
                  <a:gd name="T3" fmla="*/ 53 h 53"/>
                  <a:gd name="T4" fmla="*/ 20 w 23"/>
                  <a:gd name="T5" fmla="*/ 0 h 53"/>
                  <a:gd name="T6" fmla="*/ 23 w 23"/>
                  <a:gd name="T7" fmla="*/ 1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3">
                    <a:moveTo>
                      <a:pt x="23" y="14"/>
                    </a:moveTo>
                    <a:lnTo>
                      <a:pt x="0" y="53"/>
                    </a:lnTo>
                    <a:lnTo>
                      <a:pt x="2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Freeform 125"/>
              <p:cNvSpPr/>
              <p:nvPr/>
            </p:nvSpPr>
            <p:spPr bwMode="auto">
              <a:xfrm>
                <a:off x="2402" y="3048"/>
                <a:ext cx="22" cy="53"/>
              </a:xfrm>
              <a:custGeom>
                <a:avLst/>
                <a:gdLst>
                  <a:gd name="T0" fmla="*/ 22 w 22"/>
                  <a:gd name="T1" fmla="*/ 21 h 53"/>
                  <a:gd name="T2" fmla="*/ 0 w 22"/>
                  <a:gd name="T3" fmla="*/ 53 h 53"/>
                  <a:gd name="T4" fmla="*/ 19 w 22"/>
                  <a:gd name="T5" fmla="*/ 0 h 53"/>
                  <a:gd name="T6" fmla="*/ 22 w 22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3">
                    <a:moveTo>
                      <a:pt x="22" y="21"/>
                    </a:moveTo>
                    <a:lnTo>
                      <a:pt x="0" y="53"/>
                    </a:lnTo>
                    <a:lnTo>
                      <a:pt x="19" y="0"/>
                    </a:ln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Freeform 126"/>
              <p:cNvSpPr/>
              <p:nvPr/>
            </p:nvSpPr>
            <p:spPr bwMode="auto">
              <a:xfrm>
                <a:off x="2400" y="3315"/>
                <a:ext cx="114" cy="144"/>
              </a:xfrm>
              <a:custGeom>
                <a:avLst/>
                <a:gdLst>
                  <a:gd name="T0" fmla="*/ 15 w 71"/>
                  <a:gd name="T1" fmla="*/ 36 h 90"/>
                  <a:gd name="T2" fmla="*/ 51 w 71"/>
                  <a:gd name="T3" fmla="*/ 0 h 90"/>
                  <a:gd name="T4" fmla="*/ 69 w 71"/>
                  <a:gd name="T5" fmla="*/ 34 h 90"/>
                  <a:gd name="T6" fmla="*/ 47 w 71"/>
                  <a:gd name="T7" fmla="*/ 67 h 90"/>
                  <a:gd name="T8" fmla="*/ 14 w 71"/>
                  <a:gd name="T9" fmla="*/ 90 h 90"/>
                  <a:gd name="T10" fmla="*/ 15 w 71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90">
                    <a:moveTo>
                      <a:pt x="15" y="36"/>
                    </a:moveTo>
                    <a:cubicBezTo>
                      <a:pt x="25" y="17"/>
                      <a:pt x="51" y="0"/>
                      <a:pt x="51" y="0"/>
                    </a:cubicBezTo>
                    <a:cubicBezTo>
                      <a:pt x="51" y="0"/>
                      <a:pt x="67" y="17"/>
                      <a:pt x="69" y="34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1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Freeform 127"/>
              <p:cNvSpPr/>
              <p:nvPr/>
            </p:nvSpPr>
            <p:spPr bwMode="auto">
              <a:xfrm>
                <a:off x="2424" y="3320"/>
                <a:ext cx="61" cy="130"/>
              </a:xfrm>
              <a:custGeom>
                <a:avLst/>
                <a:gdLst>
                  <a:gd name="T0" fmla="*/ 0 w 38"/>
                  <a:gd name="T1" fmla="*/ 81 h 81"/>
                  <a:gd name="T2" fmla="*/ 9 w 38"/>
                  <a:gd name="T3" fmla="*/ 60 h 81"/>
                  <a:gd name="T4" fmla="*/ 33 w 38"/>
                  <a:gd name="T5" fmla="*/ 35 h 81"/>
                  <a:gd name="T6" fmla="*/ 35 w 38"/>
                  <a:gd name="T7" fmla="*/ 0 h 81"/>
                  <a:gd name="T8" fmla="*/ 29 w 38"/>
                  <a:gd name="T9" fmla="*/ 35 h 81"/>
                  <a:gd name="T10" fmla="*/ 4 w 38"/>
                  <a:gd name="T11" fmla="*/ 59 h 81"/>
                  <a:gd name="T12" fmla="*/ 0 w 38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81">
                    <a:moveTo>
                      <a:pt x="0" y="81"/>
                    </a:moveTo>
                    <a:cubicBezTo>
                      <a:pt x="0" y="81"/>
                      <a:pt x="4" y="70"/>
                      <a:pt x="9" y="60"/>
                    </a:cubicBezTo>
                    <a:cubicBezTo>
                      <a:pt x="16" y="47"/>
                      <a:pt x="29" y="47"/>
                      <a:pt x="33" y="35"/>
                    </a:cubicBezTo>
                    <a:cubicBezTo>
                      <a:pt x="38" y="23"/>
                      <a:pt x="35" y="0"/>
                      <a:pt x="35" y="0"/>
                    </a:cubicBezTo>
                    <a:cubicBezTo>
                      <a:pt x="35" y="0"/>
                      <a:pt x="34" y="23"/>
                      <a:pt x="29" y="35"/>
                    </a:cubicBezTo>
                    <a:cubicBezTo>
                      <a:pt x="24" y="48"/>
                      <a:pt x="15" y="41"/>
                      <a:pt x="4" y="59"/>
                    </a:cubicBezTo>
                    <a:cubicBezTo>
                      <a:pt x="0" y="64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Freeform 128"/>
              <p:cNvSpPr/>
              <p:nvPr/>
            </p:nvSpPr>
            <p:spPr bwMode="auto">
              <a:xfrm>
                <a:off x="2421" y="3408"/>
                <a:ext cx="14" cy="6"/>
              </a:xfrm>
              <a:custGeom>
                <a:avLst/>
                <a:gdLst>
                  <a:gd name="T0" fmla="*/ 14 w 14"/>
                  <a:gd name="T1" fmla="*/ 6 h 6"/>
                  <a:gd name="T2" fmla="*/ 0 w 14"/>
                  <a:gd name="T3" fmla="*/ 6 h 6"/>
                  <a:gd name="T4" fmla="*/ 14 w 14"/>
                  <a:gd name="T5" fmla="*/ 0 h 6"/>
                  <a:gd name="T6" fmla="*/ 14 w 1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6">
                    <a:moveTo>
                      <a:pt x="14" y="6"/>
                    </a:moveTo>
                    <a:lnTo>
                      <a:pt x="0" y="6"/>
                    </a:lnTo>
                    <a:lnTo>
                      <a:pt x="14" y="0"/>
                    </a:lnTo>
                    <a:lnTo>
                      <a:pt x="1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Freeform 129"/>
              <p:cNvSpPr/>
              <p:nvPr/>
            </p:nvSpPr>
            <p:spPr bwMode="auto">
              <a:xfrm>
                <a:off x="2445" y="3400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Freeform 130"/>
              <p:cNvSpPr/>
              <p:nvPr/>
            </p:nvSpPr>
            <p:spPr bwMode="auto">
              <a:xfrm>
                <a:off x="2426" y="3387"/>
                <a:ext cx="41" cy="7"/>
              </a:xfrm>
              <a:custGeom>
                <a:avLst/>
                <a:gdLst>
                  <a:gd name="T0" fmla="*/ 32 w 41"/>
                  <a:gd name="T1" fmla="*/ 5 h 7"/>
                  <a:gd name="T2" fmla="*/ 0 w 41"/>
                  <a:gd name="T3" fmla="*/ 7 h 7"/>
                  <a:gd name="T4" fmla="*/ 41 w 41"/>
                  <a:gd name="T5" fmla="*/ 0 h 7"/>
                  <a:gd name="T6" fmla="*/ 32 w 41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7">
                    <a:moveTo>
                      <a:pt x="32" y="5"/>
                    </a:moveTo>
                    <a:lnTo>
                      <a:pt x="0" y="7"/>
                    </a:lnTo>
                    <a:lnTo>
                      <a:pt x="41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Freeform 131"/>
              <p:cNvSpPr/>
              <p:nvPr/>
            </p:nvSpPr>
            <p:spPr bwMode="auto">
              <a:xfrm>
                <a:off x="2472" y="3376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Freeform 132"/>
              <p:cNvSpPr/>
              <p:nvPr/>
            </p:nvSpPr>
            <p:spPr bwMode="auto">
              <a:xfrm>
                <a:off x="2438" y="3360"/>
                <a:ext cx="37" cy="13"/>
              </a:xfrm>
              <a:custGeom>
                <a:avLst/>
                <a:gdLst>
                  <a:gd name="T0" fmla="*/ 36 w 37"/>
                  <a:gd name="T1" fmla="*/ 6 h 13"/>
                  <a:gd name="T2" fmla="*/ 0 w 37"/>
                  <a:gd name="T3" fmla="*/ 13 h 13"/>
                  <a:gd name="T4" fmla="*/ 37 w 37"/>
                  <a:gd name="T5" fmla="*/ 0 h 13"/>
                  <a:gd name="T6" fmla="*/ 36 w 37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3">
                    <a:moveTo>
                      <a:pt x="36" y="6"/>
                    </a:moveTo>
                    <a:lnTo>
                      <a:pt x="0" y="13"/>
                    </a:lnTo>
                    <a:lnTo>
                      <a:pt x="37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Freeform 133"/>
              <p:cNvSpPr/>
              <p:nvPr/>
            </p:nvSpPr>
            <p:spPr bwMode="auto">
              <a:xfrm>
                <a:off x="2480" y="3346"/>
                <a:ext cx="18" cy="56"/>
              </a:xfrm>
              <a:custGeom>
                <a:avLst/>
                <a:gdLst>
                  <a:gd name="T0" fmla="*/ 0 w 18"/>
                  <a:gd name="T1" fmla="*/ 11 h 56"/>
                  <a:gd name="T2" fmla="*/ 18 w 18"/>
                  <a:gd name="T3" fmla="*/ 56 h 56"/>
                  <a:gd name="T4" fmla="*/ 2 w 18"/>
                  <a:gd name="T5" fmla="*/ 0 h 56"/>
                  <a:gd name="T6" fmla="*/ 0 w 18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6">
                    <a:moveTo>
                      <a:pt x="0" y="11"/>
                    </a:moveTo>
                    <a:lnTo>
                      <a:pt x="18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Freeform 134"/>
              <p:cNvSpPr/>
              <p:nvPr/>
            </p:nvSpPr>
            <p:spPr bwMode="auto">
              <a:xfrm>
                <a:off x="2325" y="3091"/>
                <a:ext cx="112" cy="144"/>
              </a:xfrm>
              <a:custGeom>
                <a:avLst/>
                <a:gdLst>
                  <a:gd name="T0" fmla="*/ 15 w 70"/>
                  <a:gd name="T1" fmla="*/ 36 h 90"/>
                  <a:gd name="T2" fmla="*/ 50 w 70"/>
                  <a:gd name="T3" fmla="*/ 0 h 90"/>
                  <a:gd name="T4" fmla="*/ 68 w 70"/>
                  <a:gd name="T5" fmla="*/ 35 h 90"/>
                  <a:gd name="T6" fmla="*/ 47 w 70"/>
                  <a:gd name="T7" fmla="*/ 67 h 90"/>
                  <a:gd name="T8" fmla="*/ 14 w 70"/>
                  <a:gd name="T9" fmla="*/ 90 h 90"/>
                  <a:gd name="T10" fmla="*/ 15 w 70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0">
                    <a:moveTo>
                      <a:pt x="15" y="36"/>
                    </a:moveTo>
                    <a:cubicBezTo>
                      <a:pt x="25" y="17"/>
                      <a:pt x="50" y="0"/>
                      <a:pt x="50" y="0"/>
                    </a:cubicBezTo>
                    <a:cubicBezTo>
                      <a:pt x="50" y="0"/>
                      <a:pt x="66" y="18"/>
                      <a:pt x="68" y="35"/>
                    </a:cubicBezTo>
                    <a:cubicBezTo>
                      <a:pt x="70" y="50"/>
                      <a:pt x="59" y="66"/>
                      <a:pt x="47" y="67"/>
                    </a:cubicBezTo>
                    <a:cubicBezTo>
                      <a:pt x="30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Freeform 135"/>
              <p:cNvSpPr/>
              <p:nvPr/>
            </p:nvSpPr>
            <p:spPr bwMode="auto">
              <a:xfrm>
                <a:off x="2349" y="3096"/>
                <a:ext cx="59" cy="130"/>
              </a:xfrm>
              <a:custGeom>
                <a:avLst/>
                <a:gdLst>
                  <a:gd name="T0" fmla="*/ 0 w 37"/>
                  <a:gd name="T1" fmla="*/ 81 h 81"/>
                  <a:gd name="T2" fmla="*/ 9 w 37"/>
                  <a:gd name="T3" fmla="*/ 61 h 81"/>
                  <a:gd name="T4" fmla="*/ 33 w 37"/>
                  <a:gd name="T5" fmla="*/ 35 h 81"/>
                  <a:gd name="T6" fmla="*/ 35 w 37"/>
                  <a:gd name="T7" fmla="*/ 0 h 81"/>
                  <a:gd name="T8" fmla="*/ 29 w 37"/>
                  <a:gd name="T9" fmla="*/ 35 h 81"/>
                  <a:gd name="T10" fmla="*/ 3 w 37"/>
                  <a:gd name="T11" fmla="*/ 60 h 81"/>
                  <a:gd name="T12" fmla="*/ 0 w 37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81">
                    <a:moveTo>
                      <a:pt x="0" y="81"/>
                    </a:moveTo>
                    <a:cubicBezTo>
                      <a:pt x="0" y="81"/>
                      <a:pt x="3" y="71"/>
                      <a:pt x="9" y="61"/>
                    </a:cubicBezTo>
                    <a:cubicBezTo>
                      <a:pt x="15" y="47"/>
                      <a:pt x="28" y="47"/>
                      <a:pt x="33" y="35"/>
                    </a:cubicBezTo>
                    <a:cubicBezTo>
                      <a:pt x="37" y="23"/>
                      <a:pt x="35" y="0"/>
                      <a:pt x="35" y="0"/>
                    </a:cubicBezTo>
                    <a:cubicBezTo>
                      <a:pt x="35" y="0"/>
                      <a:pt x="33" y="23"/>
                      <a:pt x="29" y="35"/>
                    </a:cubicBezTo>
                    <a:cubicBezTo>
                      <a:pt x="23" y="48"/>
                      <a:pt x="15" y="42"/>
                      <a:pt x="3" y="60"/>
                    </a:cubicBezTo>
                    <a:cubicBezTo>
                      <a:pt x="0" y="65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Freeform 136"/>
              <p:cNvSpPr/>
              <p:nvPr/>
            </p:nvSpPr>
            <p:spPr bwMode="auto">
              <a:xfrm>
                <a:off x="2344" y="3184"/>
                <a:ext cx="16" cy="8"/>
              </a:xfrm>
              <a:custGeom>
                <a:avLst/>
                <a:gdLst>
                  <a:gd name="T0" fmla="*/ 16 w 16"/>
                  <a:gd name="T1" fmla="*/ 6 h 8"/>
                  <a:gd name="T2" fmla="*/ 0 w 16"/>
                  <a:gd name="T3" fmla="*/ 8 h 8"/>
                  <a:gd name="T4" fmla="*/ 16 w 16"/>
                  <a:gd name="T5" fmla="*/ 0 h 8"/>
                  <a:gd name="T6" fmla="*/ 16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6" y="6"/>
                    </a:moveTo>
                    <a:lnTo>
                      <a:pt x="0" y="8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Freeform 137"/>
              <p:cNvSpPr/>
              <p:nvPr/>
            </p:nvSpPr>
            <p:spPr bwMode="auto">
              <a:xfrm>
                <a:off x="2370" y="3176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Freeform 138"/>
              <p:cNvSpPr/>
              <p:nvPr/>
            </p:nvSpPr>
            <p:spPr bwMode="auto">
              <a:xfrm>
                <a:off x="2350" y="3163"/>
                <a:ext cx="42" cy="8"/>
              </a:xfrm>
              <a:custGeom>
                <a:avLst/>
                <a:gdLst>
                  <a:gd name="T0" fmla="*/ 31 w 42"/>
                  <a:gd name="T1" fmla="*/ 5 h 8"/>
                  <a:gd name="T2" fmla="*/ 0 w 42"/>
                  <a:gd name="T3" fmla="*/ 8 h 8"/>
                  <a:gd name="T4" fmla="*/ 42 w 42"/>
                  <a:gd name="T5" fmla="*/ 0 h 8"/>
                  <a:gd name="T6" fmla="*/ 31 w 42"/>
                  <a:gd name="T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1" y="5"/>
                    </a:moveTo>
                    <a:lnTo>
                      <a:pt x="0" y="8"/>
                    </a:lnTo>
                    <a:lnTo>
                      <a:pt x="42" y="0"/>
                    </a:lnTo>
                    <a:lnTo>
                      <a:pt x="3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Freeform 139"/>
              <p:cNvSpPr/>
              <p:nvPr/>
            </p:nvSpPr>
            <p:spPr bwMode="auto">
              <a:xfrm>
                <a:off x="2397" y="3152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Freeform 140"/>
              <p:cNvSpPr/>
              <p:nvPr/>
            </p:nvSpPr>
            <p:spPr bwMode="auto">
              <a:xfrm>
                <a:off x="2362" y="3136"/>
                <a:ext cx="38" cy="13"/>
              </a:xfrm>
              <a:custGeom>
                <a:avLst/>
                <a:gdLst>
                  <a:gd name="T0" fmla="*/ 36 w 38"/>
                  <a:gd name="T1" fmla="*/ 6 h 13"/>
                  <a:gd name="T2" fmla="*/ 0 w 38"/>
                  <a:gd name="T3" fmla="*/ 13 h 13"/>
                  <a:gd name="T4" fmla="*/ 38 w 38"/>
                  <a:gd name="T5" fmla="*/ 0 h 13"/>
                  <a:gd name="T6" fmla="*/ 36 w 38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3">
                    <a:moveTo>
                      <a:pt x="36" y="6"/>
                    </a:moveTo>
                    <a:lnTo>
                      <a:pt x="0" y="13"/>
                    </a:lnTo>
                    <a:lnTo>
                      <a:pt x="38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Freeform 141"/>
              <p:cNvSpPr/>
              <p:nvPr/>
            </p:nvSpPr>
            <p:spPr bwMode="auto">
              <a:xfrm>
                <a:off x="2405" y="3122"/>
                <a:ext cx="17" cy="56"/>
              </a:xfrm>
              <a:custGeom>
                <a:avLst/>
                <a:gdLst>
                  <a:gd name="T0" fmla="*/ 0 w 17"/>
                  <a:gd name="T1" fmla="*/ 11 h 56"/>
                  <a:gd name="T2" fmla="*/ 17 w 17"/>
                  <a:gd name="T3" fmla="*/ 56 h 56"/>
                  <a:gd name="T4" fmla="*/ 1 w 17"/>
                  <a:gd name="T5" fmla="*/ 0 h 56"/>
                  <a:gd name="T6" fmla="*/ 0 w 17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56">
                    <a:moveTo>
                      <a:pt x="0" y="11"/>
                    </a:moveTo>
                    <a:lnTo>
                      <a:pt x="17" y="56"/>
                    </a:lnTo>
                    <a:lnTo>
                      <a:pt x="1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Freeform 142"/>
              <p:cNvSpPr/>
              <p:nvPr/>
            </p:nvSpPr>
            <p:spPr bwMode="auto">
              <a:xfrm>
                <a:off x="2947" y="3672"/>
                <a:ext cx="147" cy="91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Freeform 143"/>
              <p:cNvSpPr/>
              <p:nvPr/>
            </p:nvSpPr>
            <p:spPr bwMode="auto">
              <a:xfrm>
                <a:off x="2950" y="370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9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Freeform 144"/>
              <p:cNvSpPr/>
              <p:nvPr/>
            </p:nvSpPr>
            <p:spPr bwMode="auto">
              <a:xfrm>
                <a:off x="3048" y="3720"/>
                <a:ext cx="14" cy="11"/>
              </a:xfrm>
              <a:custGeom>
                <a:avLst/>
                <a:gdLst>
                  <a:gd name="T0" fmla="*/ 3 w 14"/>
                  <a:gd name="T1" fmla="*/ 0 h 11"/>
                  <a:gd name="T2" fmla="*/ 14 w 14"/>
                  <a:gd name="T3" fmla="*/ 11 h 11"/>
                  <a:gd name="T4" fmla="*/ 0 w 14"/>
                  <a:gd name="T5" fmla="*/ 5 h 11"/>
                  <a:gd name="T6" fmla="*/ 3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3" y="0"/>
                    </a:moveTo>
                    <a:lnTo>
                      <a:pt x="14" y="11"/>
                    </a:lnTo>
                    <a:lnTo>
                      <a:pt x="0" y="5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Freeform 145"/>
              <p:cNvSpPr/>
              <p:nvPr/>
            </p:nvSpPr>
            <p:spPr bwMode="auto">
              <a:xfrm>
                <a:off x="3029" y="3702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5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5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Freeform 146"/>
              <p:cNvSpPr/>
              <p:nvPr/>
            </p:nvSpPr>
            <p:spPr bwMode="auto">
              <a:xfrm>
                <a:off x="3011" y="3714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Freeform 147"/>
              <p:cNvSpPr/>
              <p:nvPr/>
            </p:nvSpPr>
            <p:spPr bwMode="auto">
              <a:xfrm>
                <a:off x="2995" y="3690"/>
                <a:ext cx="35" cy="24"/>
              </a:xfrm>
              <a:custGeom>
                <a:avLst/>
                <a:gdLst>
                  <a:gd name="T0" fmla="*/ 10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10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10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Freeform 148"/>
              <p:cNvSpPr/>
              <p:nvPr/>
            </p:nvSpPr>
            <p:spPr bwMode="auto">
              <a:xfrm>
                <a:off x="2985" y="3723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2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Freeform 149"/>
              <p:cNvSpPr/>
              <p:nvPr/>
            </p:nvSpPr>
            <p:spPr bwMode="auto">
              <a:xfrm>
                <a:off x="2969" y="3682"/>
                <a:ext cx="32" cy="49"/>
              </a:xfrm>
              <a:custGeom>
                <a:avLst/>
                <a:gdLst>
                  <a:gd name="T0" fmla="*/ 10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10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10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10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Freeform 150"/>
              <p:cNvSpPr/>
              <p:nvPr/>
            </p:nvSpPr>
            <p:spPr bwMode="auto">
              <a:xfrm>
                <a:off x="2845" y="3582"/>
                <a:ext cx="147" cy="92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29" y="57"/>
                      <a:pt x="0" y="49"/>
                      <a:pt x="0" y="49"/>
                    </a:cubicBezTo>
                    <a:cubicBezTo>
                      <a:pt x="0" y="49"/>
                      <a:pt x="2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5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Freeform 151"/>
              <p:cNvSpPr/>
              <p:nvPr/>
            </p:nvSpPr>
            <p:spPr bwMode="auto">
              <a:xfrm>
                <a:off x="2848" y="361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2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Freeform 152"/>
              <p:cNvSpPr/>
              <p:nvPr/>
            </p:nvSpPr>
            <p:spPr bwMode="auto">
              <a:xfrm>
                <a:off x="2944" y="3630"/>
                <a:ext cx="16" cy="12"/>
              </a:xfrm>
              <a:custGeom>
                <a:avLst/>
                <a:gdLst>
                  <a:gd name="T0" fmla="*/ 5 w 16"/>
                  <a:gd name="T1" fmla="*/ 0 h 12"/>
                  <a:gd name="T2" fmla="*/ 16 w 16"/>
                  <a:gd name="T3" fmla="*/ 12 h 12"/>
                  <a:gd name="T4" fmla="*/ 0 w 16"/>
                  <a:gd name="T5" fmla="*/ 5 h 12"/>
                  <a:gd name="T6" fmla="*/ 5 w 16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5" y="0"/>
                    </a:moveTo>
                    <a:lnTo>
                      <a:pt x="16" y="12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Freeform 153"/>
              <p:cNvSpPr/>
              <p:nvPr/>
            </p:nvSpPr>
            <p:spPr bwMode="auto">
              <a:xfrm>
                <a:off x="2926" y="3611"/>
                <a:ext cx="29" cy="19"/>
              </a:xfrm>
              <a:custGeom>
                <a:avLst/>
                <a:gdLst>
                  <a:gd name="T0" fmla="*/ 8 w 29"/>
                  <a:gd name="T1" fmla="*/ 19 h 19"/>
                  <a:gd name="T2" fmla="*/ 29 w 29"/>
                  <a:gd name="T3" fmla="*/ 0 h 19"/>
                  <a:gd name="T4" fmla="*/ 0 w 29"/>
                  <a:gd name="T5" fmla="*/ 16 h 19"/>
                  <a:gd name="T6" fmla="*/ 8 w 29"/>
                  <a:gd name="T7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9">
                    <a:moveTo>
                      <a:pt x="8" y="19"/>
                    </a:moveTo>
                    <a:lnTo>
                      <a:pt x="29" y="0"/>
                    </a:lnTo>
                    <a:lnTo>
                      <a:pt x="0" y="16"/>
                    </a:lnTo>
                    <a:lnTo>
                      <a:pt x="8" y="1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Freeform 154"/>
              <p:cNvSpPr/>
              <p:nvPr/>
            </p:nvSpPr>
            <p:spPr bwMode="auto">
              <a:xfrm>
                <a:off x="2907" y="3624"/>
                <a:ext cx="34" cy="27"/>
              </a:xfrm>
              <a:custGeom>
                <a:avLst/>
                <a:gdLst>
                  <a:gd name="T0" fmla="*/ 11 w 34"/>
                  <a:gd name="T1" fmla="*/ 5 h 27"/>
                  <a:gd name="T2" fmla="*/ 34 w 34"/>
                  <a:gd name="T3" fmla="*/ 27 h 27"/>
                  <a:gd name="T4" fmla="*/ 0 w 34"/>
                  <a:gd name="T5" fmla="*/ 0 h 27"/>
                  <a:gd name="T6" fmla="*/ 11 w 34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7">
                    <a:moveTo>
                      <a:pt x="11" y="5"/>
                    </a:moveTo>
                    <a:lnTo>
                      <a:pt x="34" y="27"/>
                    </a:lnTo>
                    <a:lnTo>
                      <a:pt x="0" y="0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Freeform 155"/>
              <p:cNvSpPr/>
              <p:nvPr/>
            </p:nvSpPr>
            <p:spPr bwMode="auto">
              <a:xfrm>
                <a:off x="2893" y="3600"/>
                <a:ext cx="35" cy="24"/>
              </a:xfrm>
              <a:custGeom>
                <a:avLst/>
                <a:gdLst>
                  <a:gd name="T0" fmla="*/ 9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9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9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9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Freeform 156"/>
              <p:cNvSpPr/>
              <p:nvPr/>
            </p:nvSpPr>
            <p:spPr bwMode="auto">
              <a:xfrm>
                <a:off x="2881" y="3634"/>
                <a:ext cx="36" cy="22"/>
              </a:xfrm>
              <a:custGeom>
                <a:avLst/>
                <a:gdLst>
                  <a:gd name="T0" fmla="*/ 5 w 36"/>
                  <a:gd name="T1" fmla="*/ 0 h 22"/>
                  <a:gd name="T2" fmla="*/ 36 w 36"/>
                  <a:gd name="T3" fmla="*/ 22 h 22"/>
                  <a:gd name="T4" fmla="*/ 0 w 36"/>
                  <a:gd name="T5" fmla="*/ 1 h 22"/>
                  <a:gd name="T6" fmla="*/ 5 w 36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2">
                    <a:moveTo>
                      <a:pt x="5" y="0"/>
                    </a:moveTo>
                    <a:lnTo>
                      <a:pt x="36" y="22"/>
                    </a:lnTo>
                    <a:lnTo>
                      <a:pt x="0" y="1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Freeform 157"/>
              <p:cNvSpPr/>
              <p:nvPr/>
            </p:nvSpPr>
            <p:spPr bwMode="auto">
              <a:xfrm>
                <a:off x="2865" y="3592"/>
                <a:ext cx="32" cy="50"/>
              </a:xfrm>
              <a:custGeom>
                <a:avLst/>
                <a:gdLst>
                  <a:gd name="T0" fmla="*/ 10 w 32"/>
                  <a:gd name="T1" fmla="*/ 42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2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Freeform 158"/>
              <p:cNvSpPr/>
              <p:nvPr/>
            </p:nvSpPr>
            <p:spPr bwMode="auto">
              <a:xfrm>
                <a:off x="2723" y="3467"/>
                <a:ext cx="147" cy="93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50 h 58"/>
                  <a:gd name="T4" fmla="*/ 14 w 92"/>
                  <a:gd name="T5" fmla="*/ 14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50"/>
                      <a:pt x="0" y="50"/>
                    </a:cubicBezTo>
                    <a:cubicBezTo>
                      <a:pt x="0" y="50"/>
                      <a:pt x="3" y="26"/>
                      <a:pt x="14" y="14"/>
                    </a:cubicBezTo>
                    <a:cubicBezTo>
                      <a:pt x="25" y="2"/>
                      <a:pt x="44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Freeform 159"/>
              <p:cNvSpPr/>
              <p:nvPr/>
            </p:nvSpPr>
            <p:spPr bwMode="auto">
              <a:xfrm>
                <a:off x="2728" y="3502"/>
                <a:ext cx="134" cy="42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0 w 84"/>
                  <a:gd name="T9" fmla="*/ 8 h 26"/>
                  <a:gd name="T10" fmla="*/ 65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4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8" y="12"/>
                      <a:pt x="30" y="8"/>
                    </a:cubicBezTo>
                    <a:cubicBezTo>
                      <a:pt x="44" y="3"/>
                      <a:pt x="44" y="14"/>
                      <a:pt x="65" y="11"/>
                    </a:cubicBezTo>
                    <a:cubicBezTo>
                      <a:pt x="71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160"/>
              <p:cNvSpPr/>
              <p:nvPr/>
            </p:nvSpPr>
            <p:spPr bwMode="auto">
              <a:xfrm>
                <a:off x="2824" y="3517"/>
                <a:ext cx="14" cy="11"/>
              </a:xfrm>
              <a:custGeom>
                <a:avLst/>
                <a:gdLst>
                  <a:gd name="T0" fmla="*/ 5 w 14"/>
                  <a:gd name="T1" fmla="*/ 0 h 11"/>
                  <a:gd name="T2" fmla="*/ 14 w 14"/>
                  <a:gd name="T3" fmla="*/ 11 h 11"/>
                  <a:gd name="T4" fmla="*/ 0 w 14"/>
                  <a:gd name="T5" fmla="*/ 3 h 11"/>
                  <a:gd name="T6" fmla="*/ 5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5" y="0"/>
                    </a:moveTo>
                    <a:lnTo>
                      <a:pt x="14" y="11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6" name="Freeform 161"/>
              <p:cNvSpPr/>
              <p:nvPr/>
            </p:nvSpPr>
            <p:spPr bwMode="auto">
              <a:xfrm>
                <a:off x="2806" y="3498"/>
                <a:ext cx="27" cy="17"/>
              </a:xfrm>
              <a:custGeom>
                <a:avLst/>
                <a:gdLst>
                  <a:gd name="T0" fmla="*/ 7 w 27"/>
                  <a:gd name="T1" fmla="*/ 17 h 17"/>
                  <a:gd name="T2" fmla="*/ 27 w 27"/>
                  <a:gd name="T3" fmla="*/ 0 h 17"/>
                  <a:gd name="T4" fmla="*/ 0 w 27"/>
                  <a:gd name="T5" fmla="*/ 14 h 17"/>
                  <a:gd name="T6" fmla="*/ 7 w 27"/>
                  <a:gd name="T7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7">
                    <a:moveTo>
                      <a:pt x="7" y="17"/>
                    </a:moveTo>
                    <a:lnTo>
                      <a:pt x="27" y="0"/>
                    </a:lnTo>
                    <a:lnTo>
                      <a:pt x="0" y="14"/>
                    </a:lnTo>
                    <a:lnTo>
                      <a:pt x="7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7" name="Freeform 162"/>
              <p:cNvSpPr/>
              <p:nvPr/>
            </p:nvSpPr>
            <p:spPr bwMode="auto">
              <a:xfrm>
                <a:off x="2787" y="3510"/>
                <a:ext cx="32" cy="26"/>
              </a:xfrm>
              <a:custGeom>
                <a:avLst/>
                <a:gdLst>
                  <a:gd name="T0" fmla="*/ 10 w 32"/>
                  <a:gd name="T1" fmla="*/ 4 h 26"/>
                  <a:gd name="T2" fmla="*/ 32 w 32"/>
                  <a:gd name="T3" fmla="*/ 26 h 26"/>
                  <a:gd name="T4" fmla="*/ 0 w 32"/>
                  <a:gd name="T5" fmla="*/ 0 h 26"/>
                  <a:gd name="T6" fmla="*/ 10 w 32"/>
                  <a:gd name="T7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10" y="4"/>
                    </a:moveTo>
                    <a:lnTo>
                      <a:pt x="32" y="26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163"/>
              <p:cNvSpPr/>
              <p:nvPr/>
            </p:nvSpPr>
            <p:spPr bwMode="auto">
              <a:xfrm>
                <a:off x="2773" y="3485"/>
                <a:ext cx="33" cy="25"/>
              </a:xfrm>
              <a:custGeom>
                <a:avLst/>
                <a:gdLst>
                  <a:gd name="T0" fmla="*/ 9 w 33"/>
                  <a:gd name="T1" fmla="*/ 24 h 25"/>
                  <a:gd name="T2" fmla="*/ 33 w 33"/>
                  <a:gd name="T3" fmla="*/ 0 h 25"/>
                  <a:gd name="T4" fmla="*/ 0 w 33"/>
                  <a:gd name="T5" fmla="*/ 25 h 25"/>
                  <a:gd name="T6" fmla="*/ 9 w 33"/>
                  <a:gd name="T7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5">
                    <a:moveTo>
                      <a:pt x="9" y="24"/>
                    </a:moveTo>
                    <a:lnTo>
                      <a:pt x="33" y="0"/>
                    </a:lnTo>
                    <a:lnTo>
                      <a:pt x="0" y="25"/>
                    </a:lnTo>
                    <a:lnTo>
                      <a:pt x="9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164"/>
              <p:cNvSpPr/>
              <p:nvPr/>
            </p:nvSpPr>
            <p:spPr bwMode="auto">
              <a:xfrm>
                <a:off x="2761" y="3518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4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165"/>
              <p:cNvSpPr/>
              <p:nvPr/>
            </p:nvSpPr>
            <p:spPr bwMode="auto">
              <a:xfrm>
                <a:off x="2745" y="3478"/>
                <a:ext cx="32" cy="48"/>
              </a:xfrm>
              <a:custGeom>
                <a:avLst/>
                <a:gdLst>
                  <a:gd name="T0" fmla="*/ 10 w 32"/>
                  <a:gd name="T1" fmla="*/ 42 h 48"/>
                  <a:gd name="T2" fmla="*/ 32 w 32"/>
                  <a:gd name="T3" fmla="*/ 0 h 48"/>
                  <a:gd name="T4" fmla="*/ 0 w 32"/>
                  <a:gd name="T5" fmla="*/ 48 h 48"/>
                  <a:gd name="T6" fmla="*/ 10 w 32"/>
                  <a:gd name="T7" fmla="*/ 4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10" y="42"/>
                    </a:moveTo>
                    <a:lnTo>
                      <a:pt x="32" y="0"/>
                    </a:lnTo>
                    <a:lnTo>
                      <a:pt x="0" y="48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166"/>
              <p:cNvSpPr/>
              <p:nvPr/>
            </p:nvSpPr>
            <p:spPr bwMode="auto">
              <a:xfrm>
                <a:off x="2603" y="343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167"/>
              <p:cNvSpPr/>
              <p:nvPr/>
            </p:nvSpPr>
            <p:spPr bwMode="auto">
              <a:xfrm>
                <a:off x="2533" y="3304"/>
                <a:ext cx="45" cy="10"/>
              </a:xfrm>
              <a:custGeom>
                <a:avLst/>
                <a:gdLst>
                  <a:gd name="T0" fmla="*/ 6 w 45"/>
                  <a:gd name="T1" fmla="*/ 10 h 10"/>
                  <a:gd name="T2" fmla="*/ 45 w 45"/>
                  <a:gd name="T3" fmla="*/ 0 h 10"/>
                  <a:gd name="T4" fmla="*/ 0 w 45"/>
                  <a:gd name="T5" fmla="*/ 0 h 10"/>
                  <a:gd name="T6" fmla="*/ 6 w 45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10">
                    <a:moveTo>
                      <a:pt x="6" y="10"/>
                    </a:moveTo>
                    <a:lnTo>
                      <a:pt x="45" y="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168"/>
              <p:cNvSpPr/>
              <p:nvPr/>
            </p:nvSpPr>
            <p:spPr bwMode="auto">
              <a:xfrm>
                <a:off x="2451" y="3110"/>
                <a:ext cx="53" cy="20"/>
              </a:xfrm>
              <a:custGeom>
                <a:avLst/>
                <a:gdLst>
                  <a:gd name="T0" fmla="*/ 15 w 53"/>
                  <a:gd name="T1" fmla="*/ 20 h 20"/>
                  <a:gd name="T2" fmla="*/ 53 w 53"/>
                  <a:gd name="T3" fmla="*/ 10 h 20"/>
                  <a:gd name="T4" fmla="*/ 0 w 53"/>
                  <a:gd name="T5" fmla="*/ 0 h 20"/>
                  <a:gd name="T6" fmla="*/ 15 w 53"/>
                  <a:gd name="T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0">
                    <a:moveTo>
                      <a:pt x="15" y="20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169"/>
              <p:cNvSpPr/>
              <p:nvPr/>
            </p:nvSpPr>
            <p:spPr bwMode="auto">
              <a:xfrm>
                <a:off x="2640" y="3362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170"/>
              <p:cNvSpPr/>
              <p:nvPr/>
            </p:nvSpPr>
            <p:spPr bwMode="auto">
              <a:xfrm>
                <a:off x="2643" y="3395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6 h 27"/>
                  <a:gd name="T6" fmla="*/ 0 w 84"/>
                  <a:gd name="T7" fmla="*/ 27 h 27"/>
                  <a:gd name="T8" fmla="*/ 31 w 84"/>
                  <a:gd name="T9" fmla="*/ 9 h 27"/>
                  <a:gd name="T10" fmla="*/ 66 w 84"/>
                  <a:gd name="T11" fmla="*/ 12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6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9"/>
                    </a:cubicBezTo>
                    <a:cubicBezTo>
                      <a:pt x="44" y="4"/>
                      <a:pt x="45" y="15"/>
                      <a:pt x="66" y="12"/>
                    </a:cubicBezTo>
                    <a:cubicBezTo>
                      <a:pt x="72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171"/>
              <p:cNvSpPr/>
              <p:nvPr/>
            </p:nvSpPr>
            <p:spPr bwMode="auto">
              <a:xfrm>
                <a:off x="2739" y="3410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172"/>
              <p:cNvSpPr/>
              <p:nvPr/>
            </p:nvSpPr>
            <p:spPr bwMode="auto">
              <a:xfrm>
                <a:off x="2721" y="3392"/>
                <a:ext cx="29" cy="18"/>
              </a:xfrm>
              <a:custGeom>
                <a:avLst/>
                <a:gdLst>
                  <a:gd name="T0" fmla="*/ 8 w 29"/>
                  <a:gd name="T1" fmla="*/ 18 h 18"/>
                  <a:gd name="T2" fmla="*/ 29 w 29"/>
                  <a:gd name="T3" fmla="*/ 0 h 18"/>
                  <a:gd name="T4" fmla="*/ 0 w 29"/>
                  <a:gd name="T5" fmla="*/ 14 h 18"/>
                  <a:gd name="T6" fmla="*/ 8 w 29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8">
                    <a:moveTo>
                      <a:pt x="8" y="18"/>
                    </a:moveTo>
                    <a:lnTo>
                      <a:pt x="29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173"/>
              <p:cNvSpPr/>
              <p:nvPr/>
            </p:nvSpPr>
            <p:spPr bwMode="auto">
              <a:xfrm>
                <a:off x="2704" y="3403"/>
                <a:ext cx="32" cy="27"/>
              </a:xfrm>
              <a:custGeom>
                <a:avLst/>
                <a:gdLst>
                  <a:gd name="T0" fmla="*/ 9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9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9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174"/>
              <p:cNvSpPr/>
              <p:nvPr/>
            </p:nvSpPr>
            <p:spPr bwMode="auto">
              <a:xfrm>
                <a:off x="2688" y="3379"/>
                <a:ext cx="35" cy="26"/>
              </a:xfrm>
              <a:custGeom>
                <a:avLst/>
                <a:gdLst>
                  <a:gd name="T0" fmla="*/ 9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9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9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9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175"/>
              <p:cNvSpPr/>
              <p:nvPr/>
            </p:nvSpPr>
            <p:spPr bwMode="auto">
              <a:xfrm>
                <a:off x="2677" y="3413"/>
                <a:ext cx="35" cy="22"/>
              </a:xfrm>
              <a:custGeom>
                <a:avLst/>
                <a:gdLst>
                  <a:gd name="T0" fmla="*/ 5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5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5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176"/>
              <p:cNvSpPr/>
              <p:nvPr/>
            </p:nvSpPr>
            <p:spPr bwMode="auto">
              <a:xfrm>
                <a:off x="2662" y="3371"/>
                <a:ext cx="31" cy="50"/>
              </a:xfrm>
              <a:custGeom>
                <a:avLst/>
                <a:gdLst>
                  <a:gd name="T0" fmla="*/ 10 w 31"/>
                  <a:gd name="T1" fmla="*/ 43 h 50"/>
                  <a:gd name="T2" fmla="*/ 31 w 31"/>
                  <a:gd name="T3" fmla="*/ 0 h 50"/>
                  <a:gd name="T4" fmla="*/ 0 w 31"/>
                  <a:gd name="T5" fmla="*/ 50 h 50"/>
                  <a:gd name="T6" fmla="*/ 10 w 31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50">
                    <a:moveTo>
                      <a:pt x="10" y="43"/>
                    </a:moveTo>
                    <a:lnTo>
                      <a:pt x="31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Freeform 177"/>
              <p:cNvSpPr/>
              <p:nvPr/>
            </p:nvSpPr>
            <p:spPr bwMode="auto">
              <a:xfrm>
                <a:off x="2560" y="3226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178"/>
              <p:cNvSpPr/>
              <p:nvPr/>
            </p:nvSpPr>
            <p:spPr bwMode="auto">
              <a:xfrm>
                <a:off x="2563" y="3261"/>
                <a:ext cx="134" cy="41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1 w 84"/>
                  <a:gd name="T9" fmla="*/ 8 h 26"/>
                  <a:gd name="T10" fmla="*/ 66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3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9" y="12"/>
                      <a:pt x="31" y="8"/>
                    </a:cubicBezTo>
                    <a:cubicBezTo>
                      <a:pt x="44" y="3"/>
                      <a:pt x="45" y="14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179"/>
              <p:cNvSpPr/>
              <p:nvPr/>
            </p:nvSpPr>
            <p:spPr bwMode="auto">
              <a:xfrm>
                <a:off x="2659" y="3274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180"/>
              <p:cNvSpPr/>
              <p:nvPr/>
            </p:nvSpPr>
            <p:spPr bwMode="auto">
              <a:xfrm>
                <a:off x="2642" y="3256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4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181"/>
              <p:cNvSpPr/>
              <p:nvPr/>
            </p:nvSpPr>
            <p:spPr bwMode="auto">
              <a:xfrm>
                <a:off x="2624" y="3267"/>
                <a:ext cx="32" cy="27"/>
              </a:xfrm>
              <a:custGeom>
                <a:avLst/>
                <a:gdLst>
                  <a:gd name="T0" fmla="*/ 10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182"/>
              <p:cNvSpPr/>
              <p:nvPr/>
            </p:nvSpPr>
            <p:spPr bwMode="auto">
              <a:xfrm>
                <a:off x="2608" y="3243"/>
                <a:ext cx="35" cy="26"/>
              </a:xfrm>
              <a:custGeom>
                <a:avLst/>
                <a:gdLst>
                  <a:gd name="T0" fmla="*/ 10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10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10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10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183"/>
              <p:cNvSpPr/>
              <p:nvPr/>
            </p:nvSpPr>
            <p:spPr bwMode="auto">
              <a:xfrm>
                <a:off x="2597" y="3277"/>
                <a:ext cx="35" cy="22"/>
              </a:xfrm>
              <a:custGeom>
                <a:avLst/>
                <a:gdLst>
                  <a:gd name="T0" fmla="*/ 6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6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6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184"/>
              <p:cNvSpPr/>
              <p:nvPr/>
            </p:nvSpPr>
            <p:spPr bwMode="auto">
              <a:xfrm>
                <a:off x="2582" y="3235"/>
                <a:ext cx="32" cy="50"/>
              </a:xfrm>
              <a:custGeom>
                <a:avLst/>
                <a:gdLst>
                  <a:gd name="T0" fmla="*/ 10 w 32"/>
                  <a:gd name="T1" fmla="*/ 43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3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185"/>
              <p:cNvSpPr/>
              <p:nvPr/>
            </p:nvSpPr>
            <p:spPr bwMode="auto">
              <a:xfrm>
                <a:off x="2486" y="3048"/>
                <a:ext cx="149" cy="91"/>
              </a:xfrm>
              <a:custGeom>
                <a:avLst/>
                <a:gdLst>
                  <a:gd name="T0" fmla="*/ 50 w 93"/>
                  <a:gd name="T1" fmla="*/ 52 h 57"/>
                  <a:gd name="T2" fmla="*/ 0 w 93"/>
                  <a:gd name="T3" fmla="*/ 49 h 57"/>
                  <a:gd name="T4" fmla="*/ 14 w 93"/>
                  <a:gd name="T5" fmla="*/ 13 h 57"/>
                  <a:gd name="T6" fmla="*/ 53 w 93"/>
                  <a:gd name="T7" fmla="*/ 8 h 57"/>
                  <a:gd name="T8" fmla="*/ 93 w 93"/>
                  <a:gd name="T9" fmla="*/ 18 h 57"/>
                  <a:gd name="T10" fmla="*/ 50 w 93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4" y="0"/>
                      <a:pt x="53" y="8"/>
                    </a:cubicBezTo>
                    <a:cubicBezTo>
                      <a:pt x="66" y="18"/>
                      <a:pt x="93" y="18"/>
                      <a:pt x="93" y="18"/>
                    </a:cubicBezTo>
                    <a:cubicBezTo>
                      <a:pt x="93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186"/>
              <p:cNvSpPr/>
              <p:nvPr/>
            </p:nvSpPr>
            <p:spPr bwMode="auto">
              <a:xfrm>
                <a:off x="2491" y="3082"/>
                <a:ext cx="135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0 w 84"/>
                  <a:gd name="T9" fmla="*/ 8 h 27"/>
                  <a:gd name="T10" fmla="*/ 65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3"/>
                      <a:pt x="30" y="8"/>
                    </a:cubicBezTo>
                    <a:cubicBezTo>
                      <a:pt x="44" y="4"/>
                      <a:pt x="44" y="15"/>
                      <a:pt x="65" y="11"/>
                    </a:cubicBezTo>
                    <a:cubicBezTo>
                      <a:pt x="71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187"/>
              <p:cNvSpPr/>
              <p:nvPr/>
            </p:nvSpPr>
            <p:spPr bwMode="auto">
              <a:xfrm>
                <a:off x="2587" y="3096"/>
                <a:ext cx="15" cy="11"/>
              </a:xfrm>
              <a:custGeom>
                <a:avLst/>
                <a:gdLst>
                  <a:gd name="T0" fmla="*/ 5 w 15"/>
                  <a:gd name="T1" fmla="*/ 0 h 11"/>
                  <a:gd name="T2" fmla="*/ 15 w 15"/>
                  <a:gd name="T3" fmla="*/ 11 h 11"/>
                  <a:gd name="T4" fmla="*/ 0 w 15"/>
                  <a:gd name="T5" fmla="*/ 5 h 11"/>
                  <a:gd name="T6" fmla="*/ 5 w 15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5" y="0"/>
                    </a:moveTo>
                    <a:lnTo>
                      <a:pt x="15" y="11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188"/>
              <p:cNvSpPr/>
              <p:nvPr/>
            </p:nvSpPr>
            <p:spPr bwMode="auto">
              <a:xfrm>
                <a:off x="2570" y="3078"/>
                <a:ext cx="27" cy="18"/>
              </a:xfrm>
              <a:custGeom>
                <a:avLst/>
                <a:gdLst>
                  <a:gd name="T0" fmla="*/ 6 w 27"/>
                  <a:gd name="T1" fmla="*/ 18 h 18"/>
                  <a:gd name="T2" fmla="*/ 27 w 27"/>
                  <a:gd name="T3" fmla="*/ 0 h 18"/>
                  <a:gd name="T4" fmla="*/ 0 w 27"/>
                  <a:gd name="T5" fmla="*/ 15 h 18"/>
                  <a:gd name="T6" fmla="*/ 6 w 27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8">
                    <a:moveTo>
                      <a:pt x="6" y="18"/>
                    </a:moveTo>
                    <a:lnTo>
                      <a:pt x="27" y="0"/>
                    </a:lnTo>
                    <a:lnTo>
                      <a:pt x="0" y="15"/>
                    </a:lnTo>
                    <a:lnTo>
                      <a:pt x="6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189"/>
              <p:cNvSpPr/>
              <p:nvPr/>
            </p:nvSpPr>
            <p:spPr bwMode="auto">
              <a:xfrm>
                <a:off x="2550" y="3090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190"/>
              <p:cNvSpPr/>
              <p:nvPr/>
            </p:nvSpPr>
            <p:spPr bwMode="auto">
              <a:xfrm>
                <a:off x="2536" y="3066"/>
                <a:ext cx="34" cy="24"/>
              </a:xfrm>
              <a:custGeom>
                <a:avLst/>
                <a:gdLst>
                  <a:gd name="T0" fmla="*/ 10 w 34"/>
                  <a:gd name="T1" fmla="*/ 22 h 24"/>
                  <a:gd name="T2" fmla="*/ 34 w 34"/>
                  <a:gd name="T3" fmla="*/ 0 h 24"/>
                  <a:gd name="T4" fmla="*/ 0 w 34"/>
                  <a:gd name="T5" fmla="*/ 24 h 24"/>
                  <a:gd name="T6" fmla="*/ 10 w 34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10" y="22"/>
                    </a:moveTo>
                    <a:lnTo>
                      <a:pt x="34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191"/>
              <p:cNvSpPr/>
              <p:nvPr/>
            </p:nvSpPr>
            <p:spPr bwMode="auto">
              <a:xfrm>
                <a:off x="2525" y="3099"/>
                <a:ext cx="33" cy="23"/>
              </a:xfrm>
              <a:custGeom>
                <a:avLst/>
                <a:gdLst>
                  <a:gd name="T0" fmla="*/ 5 w 33"/>
                  <a:gd name="T1" fmla="*/ 0 h 23"/>
                  <a:gd name="T2" fmla="*/ 33 w 33"/>
                  <a:gd name="T3" fmla="*/ 23 h 23"/>
                  <a:gd name="T4" fmla="*/ 0 w 33"/>
                  <a:gd name="T5" fmla="*/ 2 h 23"/>
                  <a:gd name="T6" fmla="*/ 5 w 33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3">
                    <a:moveTo>
                      <a:pt x="5" y="0"/>
                    </a:moveTo>
                    <a:lnTo>
                      <a:pt x="33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192"/>
              <p:cNvSpPr/>
              <p:nvPr/>
            </p:nvSpPr>
            <p:spPr bwMode="auto">
              <a:xfrm>
                <a:off x="2509" y="3058"/>
                <a:ext cx="32" cy="49"/>
              </a:xfrm>
              <a:custGeom>
                <a:avLst/>
                <a:gdLst>
                  <a:gd name="T0" fmla="*/ 9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9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9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9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193"/>
              <p:cNvSpPr/>
              <p:nvPr/>
            </p:nvSpPr>
            <p:spPr bwMode="auto">
              <a:xfrm>
                <a:off x="1984" y="2618"/>
                <a:ext cx="397" cy="1601"/>
              </a:xfrm>
              <a:custGeom>
                <a:avLst/>
                <a:gdLst>
                  <a:gd name="T0" fmla="*/ 248 w 248"/>
                  <a:gd name="T1" fmla="*/ 0 h 1001"/>
                  <a:gd name="T2" fmla="*/ 77 w 248"/>
                  <a:gd name="T3" fmla="*/ 426 h 1001"/>
                  <a:gd name="T4" fmla="*/ 57 w 248"/>
                  <a:gd name="T5" fmla="*/ 682 h 1001"/>
                  <a:gd name="T6" fmla="*/ 134 w 248"/>
                  <a:gd name="T7" fmla="*/ 1001 h 1001"/>
                  <a:gd name="T8" fmla="*/ 56 w 248"/>
                  <a:gd name="T9" fmla="*/ 750 h 1001"/>
                  <a:gd name="T10" fmla="*/ 93 w 248"/>
                  <a:gd name="T11" fmla="*/ 309 h 1001"/>
                  <a:gd name="T12" fmla="*/ 248 w 248"/>
                  <a:gd name="T13" fmla="*/ 0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1001">
                    <a:moveTo>
                      <a:pt x="248" y="0"/>
                    </a:moveTo>
                    <a:cubicBezTo>
                      <a:pt x="248" y="0"/>
                      <a:pt x="112" y="284"/>
                      <a:pt x="77" y="426"/>
                    </a:cubicBezTo>
                    <a:cubicBezTo>
                      <a:pt x="63" y="483"/>
                      <a:pt x="46" y="601"/>
                      <a:pt x="57" y="682"/>
                    </a:cubicBezTo>
                    <a:cubicBezTo>
                      <a:pt x="78" y="829"/>
                      <a:pt x="134" y="1001"/>
                      <a:pt x="134" y="1001"/>
                    </a:cubicBezTo>
                    <a:cubicBezTo>
                      <a:pt x="134" y="1001"/>
                      <a:pt x="62" y="797"/>
                      <a:pt x="56" y="750"/>
                    </a:cubicBezTo>
                    <a:cubicBezTo>
                      <a:pt x="47" y="669"/>
                      <a:pt x="0" y="554"/>
                      <a:pt x="93" y="309"/>
                    </a:cubicBezTo>
                    <a:cubicBezTo>
                      <a:pt x="174" y="98"/>
                      <a:pt x="248" y="0"/>
                      <a:pt x="248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194"/>
              <p:cNvSpPr/>
              <p:nvPr/>
            </p:nvSpPr>
            <p:spPr bwMode="auto">
              <a:xfrm>
                <a:off x="2130" y="3979"/>
                <a:ext cx="56" cy="50"/>
              </a:xfrm>
              <a:custGeom>
                <a:avLst/>
                <a:gdLst>
                  <a:gd name="T0" fmla="*/ 5 w 56"/>
                  <a:gd name="T1" fmla="*/ 19 h 50"/>
                  <a:gd name="T2" fmla="*/ 56 w 56"/>
                  <a:gd name="T3" fmla="*/ 50 h 50"/>
                  <a:gd name="T4" fmla="*/ 0 w 56"/>
                  <a:gd name="T5" fmla="*/ 0 h 50"/>
                  <a:gd name="T6" fmla="*/ 5 w 56"/>
                  <a:gd name="T7" fmla="*/ 1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50">
                    <a:moveTo>
                      <a:pt x="5" y="19"/>
                    </a:moveTo>
                    <a:lnTo>
                      <a:pt x="56" y="50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195"/>
              <p:cNvSpPr/>
              <p:nvPr/>
            </p:nvSpPr>
            <p:spPr bwMode="auto">
              <a:xfrm>
                <a:off x="2085" y="3938"/>
                <a:ext cx="26" cy="51"/>
              </a:xfrm>
              <a:custGeom>
                <a:avLst/>
                <a:gdLst>
                  <a:gd name="T0" fmla="*/ 26 w 26"/>
                  <a:gd name="T1" fmla="*/ 14 h 51"/>
                  <a:gd name="T2" fmla="*/ 0 w 26"/>
                  <a:gd name="T3" fmla="*/ 51 h 51"/>
                  <a:gd name="T4" fmla="*/ 21 w 26"/>
                  <a:gd name="T5" fmla="*/ 0 h 51"/>
                  <a:gd name="T6" fmla="*/ 26 w 26"/>
                  <a:gd name="T7" fmla="*/ 1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26" y="14"/>
                    </a:moveTo>
                    <a:lnTo>
                      <a:pt x="0" y="51"/>
                    </a:lnTo>
                    <a:lnTo>
                      <a:pt x="21" y="0"/>
                    </a:lnTo>
                    <a:lnTo>
                      <a:pt x="26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196"/>
              <p:cNvSpPr/>
              <p:nvPr/>
            </p:nvSpPr>
            <p:spPr bwMode="auto">
              <a:xfrm>
                <a:off x="2103" y="3858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197"/>
              <p:cNvSpPr/>
              <p:nvPr/>
            </p:nvSpPr>
            <p:spPr bwMode="auto">
              <a:xfrm>
                <a:off x="2050" y="3784"/>
                <a:ext cx="24" cy="53"/>
              </a:xfrm>
              <a:custGeom>
                <a:avLst/>
                <a:gdLst>
                  <a:gd name="T0" fmla="*/ 24 w 24"/>
                  <a:gd name="T1" fmla="*/ 21 h 53"/>
                  <a:gd name="T2" fmla="*/ 0 w 24"/>
                  <a:gd name="T3" fmla="*/ 53 h 53"/>
                  <a:gd name="T4" fmla="*/ 21 w 24"/>
                  <a:gd name="T5" fmla="*/ 0 h 53"/>
                  <a:gd name="T6" fmla="*/ 24 w 24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3">
                    <a:moveTo>
                      <a:pt x="24" y="21"/>
                    </a:moveTo>
                    <a:lnTo>
                      <a:pt x="0" y="53"/>
                    </a:lnTo>
                    <a:lnTo>
                      <a:pt x="21" y="0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198"/>
              <p:cNvSpPr/>
              <p:nvPr/>
            </p:nvSpPr>
            <p:spPr bwMode="auto">
              <a:xfrm>
                <a:off x="2072" y="3677"/>
                <a:ext cx="39" cy="38"/>
              </a:xfrm>
              <a:custGeom>
                <a:avLst/>
                <a:gdLst>
                  <a:gd name="T0" fmla="*/ 2 w 39"/>
                  <a:gd name="T1" fmla="*/ 24 h 38"/>
                  <a:gd name="T2" fmla="*/ 39 w 39"/>
                  <a:gd name="T3" fmla="*/ 38 h 38"/>
                  <a:gd name="T4" fmla="*/ 0 w 39"/>
                  <a:gd name="T5" fmla="*/ 0 h 38"/>
                  <a:gd name="T6" fmla="*/ 2 w 39"/>
                  <a:gd name="T7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38">
                    <a:moveTo>
                      <a:pt x="2" y="24"/>
                    </a:moveTo>
                    <a:lnTo>
                      <a:pt x="39" y="38"/>
                    </a:lnTo>
                    <a:lnTo>
                      <a:pt x="0" y="0"/>
                    </a:lnTo>
                    <a:lnTo>
                      <a:pt x="2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199"/>
              <p:cNvSpPr/>
              <p:nvPr/>
            </p:nvSpPr>
            <p:spPr bwMode="auto">
              <a:xfrm>
                <a:off x="2141" y="4074"/>
                <a:ext cx="128" cy="193"/>
              </a:xfrm>
              <a:custGeom>
                <a:avLst/>
                <a:gdLst>
                  <a:gd name="T0" fmla="*/ 10 w 80"/>
                  <a:gd name="T1" fmla="*/ 69 h 121"/>
                  <a:gd name="T2" fmla="*/ 6 w 80"/>
                  <a:gd name="T3" fmla="*/ 0 h 121"/>
                  <a:gd name="T4" fmla="*/ 58 w 80"/>
                  <a:gd name="T5" fmla="*/ 14 h 121"/>
                  <a:gd name="T6" fmla="*/ 71 w 80"/>
                  <a:gd name="T7" fmla="*/ 66 h 121"/>
                  <a:gd name="T8" fmla="*/ 63 w 80"/>
                  <a:gd name="T9" fmla="*/ 121 h 121"/>
                  <a:gd name="T10" fmla="*/ 10 w 80"/>
                  <a:gd name="T11" fmla="*/ 69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121">
                    <a:moveTo>
                      <a:pt x="10" y="69"/>
                    </a:moveTo>
                    <a:cubicBezTo>
                      <a:pt x="0" y="42"/>
                      <a:pt x="6" y="0"/>
                      <a:pt x="6" y="0"/>
                    </a:cubicBezTo>
                    <a:cubicBezTo>
                      <a:pt x="6" y="0"/>
                      <a:pt x="39" y="0"/>
                      <a:pt x="58" y="14"/>
                    </a:cubicBezTo>
                    <a:cubicBezTo>
                      <a:pt x="75" y="26"/>
                      <a:pt x="80" y="52"/>
                      <a:pt x="71" y="66"/>
                    </a:cubicBezTo>
                    <a:cubicBezTo>
                      <a:pt x="58" y="85"/>
                      <a:pt x="63" y="121"/>
                      <a:pt x="63" y="121"/>
                    </a:cubicBezTo>
                    <a:cubicBezTo>
                      <a:pt x="63" y="121"/>
                      <a:pt x="25" y="111"/>
                      <a:pt x="10" y="6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200"/>
              <p:cNvSpPr/>
              <p:nvPr/>
            </p:nvSpPr>
            <p:spPr bwMode="auto">
              <a:xfrm>
                <a:off x="2155" y="4078"/>
                <a:ext cx="77" cy="176"/>
              </a:xfrm>
              <a:custGeom>
                <a:avLst/>
                <a:gdLst>
                  <a:gd name="T0" fmla="*/ 48 w 48"/>
                  <a:gd name="T1" fmla="*/ 110 h 110"/>
                  <a:gd name="T2" fmla="*/ 36 w 48"/>
                  <a:gd name="T3" fmla="*/ 83 h 110"/>
                  <a:gd name="T4" fmla="*/ 33 w 48"/>
                  <a:gd name="T5" fmla="*/ 35 h 110"/>
                  <a:gd name="T6" fmla="*/ 0 w 48"/>
                  <a:gd name="T7" fmla="*/ 0 h 110"/>
                  <a:gd name="T8" fmla="*/ 29 w 48"/>
                  <a:gd name="T9" fmla="*/ 39 h 110"/>
                  <a:gd name="T10" fmla="*/ 30 w 48"/>
                  <a:gd name="T11" fmla="*/ 87 h 110"/>
                  <a:gd name="T12" fmla="*/ 48 w 48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110">
                    <a:moveTo>
                      <a:pt x="48" y="110"/>
                    </a:moveTo>
                    <a:cubicBezTo>
                      <a:pt x="48" y="110"/>
                      <a:pt x="42" y="97"/>
                      <a:pt x="36" y="83"/>
                    </a:cubicBezTo>
                    <a:cubicBezTo>
                      <a:pt x="29" y="63"/>
                      <a:pt x="41" y="50"/>
                      <a:pt x="33" y="35"/>
                    </a:cubicBezTo>
                    <a:cubicBezTo>
                      <a:pt x="25" y="19"/>
                      <a:pt x="0" y="0"/>
                      <a:pt x="0" y="0"/>
                    </a:cubicBezTo>
                    <a:cubicBezTo>
                      <a:pt x="0" y="0"/>
                      <a:pt x="22" y="23"/>
                      <a:pt x="29" y="39"/>
                    </a:cubicBezTo>
                    <a:cubicBezTo>
                      <a:pt x="38" y="56"/>
                      <a:pt x="23" y="59"/>
                      <a:pt x="30" y="87"/>
                    </a:cubicBezTo>
                    <a:cubicBezTo>
                      <a:pt x="32" y="95"/>
                      <a:pt x="48" y="110"/>
                      <a:pt x="48" y="11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201"/>
              <p:cNvSpPr/>
              <p:nvPr/>
            </p:nvSpPr>
            <p:spPr bwMode="auto">
              <a:xfrm>
                <a:off x="2194" y="4206"/>
                <a:ext cx="14" cy="21"/>
              </a:xfrm>
              <a:custGeom>
                <a:avLst/>
                <a:gdLst>
                  <a:gd name="T0" fmla="*/ 14 w 14"/>
                  <a:gd name="T1" fmla="*/ 5 h 21"/>
                  <a:gd name="T2" fmla="*/ 0 w 14"/>
                  <a:gd name="T3" fmla="*/ 21 h 21"/>
                  <a:gd name="T4" fmla="*/ 8 w 14"/>
                  <a:gd name="T5" fmla="*/ 0 h 21"/>
                  <a:gd name="T6" fmla="*/ 14 w 14"/>
                  <a:gd name="T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1">
                    <a:moveTo>
                      <a:pt x="14" y="5"/>
                    </a:moveTo>
                    <a:lnTo>
                      <a:pt x="0" y="21"/>
                    </a:lnTo>
                    <a:lnTo>
                      <a:pt x="8" y="0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202"/>
              <p:cNvSpPr/>
              <p:nvPr/>
            </p:nvSpPr>
            <p:spPr bwMode="auto">
              <a:xfrm>
                <a:off x="2207" y="4181"/>
                <a:ext cx="27" cy="35"/>
              </a:xfrm>
              <a:custGeom>
                <a:avLst/>
                <a:gdLst>
                  <a:gd name="T0" fmla="*/ 0 w 27"/>
                  <a:gd name="T1" fmla="*/ 9 h 35"/>
                  <a:gd name="T2" fmla="*/ 27 w 27"/>
                  <a:gd name="T3" fmla="*/ 35 h 35"/>
                  <a:gd name="T4" fmla="*/ 3 w 27"/>
                  <a:gd name="T5" fmla="*/ 0 h 35"/>
                  <a:gd name="T6" fmla="*/ 0 w 27"/>
                  <a:gd name="T7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35">
                    <a:moveTo>
                      <a:pt x="0" y="9"/>
                    </a:moveTo>
                    <a:lnTo>
                      <a:pt x="27" y="35"/>
                    </a:lnTo>
                    <a:lnTo>
                      <a:pt x="3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203"/>
              <p:cNvSpPr/>
              <p:nvPr/>
            </p:nvSpPr>
            <p:spPr bwMode="auto">
              <a:xfrm>
                <a:off x="2179" y="4155"/>
                <a:ext cx="32" cy="48"/>
              </a:xfrm>
              <a:custGeom>
                <a:avLst/>
                <a:gdLst>
                  <a:gd name="T0" fmla="*/ 28 w 32"/>
                  <a:gd name="T1" fmla="*/ 15 h 48"/>
                  <a:gd name="T2" fmla="*/ 0 w 32"/>
                  <a:gd name="T3" fmla="*/ 48 h 48"/>
                  <a:gd name="T4" fmla="*/ 32 w 32"/>
                  <a:gd name="T5" fmla="*/ 0 h 48"/>
                  <a:gd name="T6" fmla="*/ 28 w 32"/>
                  <a:gd name="T7" fmla="*/ 1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28" y="15"/>
                    </a:moveTo>
                    <a:lnTo>
                      <a:pt x="0" y="48"/>
                    </a:lnTo>
                    <a:lnTo>
                      <a:pt x="32" y="0"/>
                    </a:lnTo>
                    <a:lnTo>
                      <a:pt x="28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204"/>
              <p:cNvSpPr/>
              <p:nvPr/>
            </p:nvSpPr>
            <p:spPr bwMode="auto">
              <a:xfrm>
                <a:off x="2208" y="4134"/>
                <a:ext cx="39" cy="44"/>
              </a:xfrm>
              <a:custGeom>
                <a:avLst/>
                <a:gdLst>
                  <a:gd name="T0" fmla="*/ 3 w 39"/>
                  <a:gd name="T1" fmla="*/ 13 h 44"/>
                  <a:gd name="T2" fmla="*/ 39 w 39"/>
                  <a:gd name="T3" fmla="*/ 44 h 44"/>
                  <a:gd name="T4" fmla="*/ 0 w 39"/>
                  <a:gd name="T5" fmla="*/ 0 h 44"/>
                  <a:gd name="T6" fmla="*/ 3 w 39"/>
                  <a:gd name="T7" fmla="*/ 1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4">
                    <a:moveTo>
                      <a:pt x="3" y="13"/>
                    </a:moveTo>
                    <a:lnTo>
                      <a:pt x="39" y="44"/>
                    </a:lnTo>
                    <a:lnTo>
                      <a:pt x="0" y="0"/>
                    </a:lnTo>
                    <a:lnTo>
                      <a:pt x="3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205"/>
              <p:cNvSpPr/>
              <p:nvPr/>
            </p:nvSpPr>
            <p:spPr bwMode="auto">
              <a:xfrm>
                <a:off x="2168" y="4122"/>
                <a:ext cx="27" cy="49"/>
              </a:xfrm>
              <a:custGeom>
                <a:avLst/>
                <a:gdLst>
                  <a:gd name="T0" fmla="*/ 27 w 27"/>
                  <a:gd name="T1" fmla="*/ 6 h 49"/>
                  <a:gd name="T2" fmla="*/ 0 w 27"/>
                  <a:gd name="T3" fmla="*/ 49 h 49"/>
                  <a:gd name="T4" fmla="*/ 23 w 27"/>
                  <a:gd name="T5" fmla="*/ 0 h 49"/>
                  <a:gd name="T6" fmla="*/ 27 w 27"/>
                  <a:gd name="T7" fmla="*/ 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49">
                    <a:moveTo>
                      <a:pt x="27" y="6"/>
                    </a:moveTo>
                    <a:lnTo>
                      <a:pt x="0" y="49"/>
                    </a:lnTo>
                    <a:lnTo>
                      <a:pt x="23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206"/>
              <p:cNvSpPr/>
              <p:nvPr/>
            </p:nvSpPr>
            <p:spPr bwMode="auto">
              <a:xfrm>
                <a:off x="2181" y="4101"/>
                <a:ext cx="72" cy="35"/>
              </a:xfrm>
              <a:custGeom>
                <a:avLst/>
                <a:gdLst>
                  <a:gd name="T0" fmla="*/ 11 w 72"/>
                  <a:gd name="T1" fmla="*/ 11 h 35"/>
                  <a:gd name="T2" fmla="*/ 72 w 72"/>
                  <a:gd name="T3" fmla="*/ 35 h 35"/>
                  <a:gd name="T4" fmla="*/ 0 w 72"/>
                  <a:gd name="T5" fmla="*/ 0 h 35"/>
                  <a:gd name="T6" fmla="*/ 11 w 72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2" h="35">
                    <a:moveTo>
                      <a:pt x="11" y="11"/>
                    </a:moveTo>
                    <a:lnTo>
                      <a:pt x="72" y="35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207"/>
              <p:cNvSpPr/>
              <p:nvPr/>
            </p:nvSpPr>
            <p:spPr bwMode="auto">
              <a:xfrm>
                <a:off x="2005" y="3981"/>
                <a:ext cx="114" cy="142"/>
              </a:xfrm>
              <a:custGeom>
                <a:avLst/>
                <a:gdLst>
                  <a:gd name="T0" fmla="*/ 16 w 71"/>
                  <a:gd name="T1" fmla="*/ 34 h 89"/>
                  <a:gd name="T2" fmla="*/ 52 w 71"/>
                  <a:gd name="T3" fmla="*/ 0 h 89"/>
                  <a:gd name="T4" fmla="*/ 69 w 71"/>
                  <a:gd name="T5" fmla="*/ 35 h 89"/>
                  <a:gd name="T6" fmla="*/ 47 w 71"/>
                  <a:gd name="T7" fmla="*/ 67 h 89"/>
                  <a:gd name="T8" fmla="*/ 13 w 71"/>
                  <a:gd name="T9" fmla="*/ 89 h 89"/>
                  <a:gd name="T10" fmla="*/ 16 w 71"/>
                  <a:gd name="T11" fmla="*/ 3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9">
                    <a:moveTo>
                      <a:pt x="16" y="34"/>
                    </a:moveTo>
                    <a:cubicBezTo>
                      <a:pt x="26" y="16"/>
                      <a:pt x="52" y="0"/>
                      <a:pt x="52" y="0"/>
                    </a:cubicBezTo>
                    <a:cubicBezTo>
                      <a:pt x="52" y="0"/>
                      <a:pt x="68" y="18"/>
                      <a:pt x="69" y="35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0" y="69"/>
                      <a:pt x="13" y="89"/>
                      <a:pt x="13" y="89"/>
                    </a:cubicBezTo>
                    <a:cubicBezTo>
                      <a:pt x="13" y="89"/>
                      <a:pt x="0" y="63"/>
                      <a:pt x="16" y="3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208"/>
              <p:cNvSpPr/>
              <p:nvPr/>
            </p:nvSpPr>
            <p:spPr bwMode="auto">
              <a:xfrm>
                <a:off x="2027" y="3984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7"/>
                      <a:pt x="30" y="47"/>
                      <a:pt x="34" y="35"/>
                    </a:cubicBezTo>
                    <a:cubicBezTo>
                      <a:pt x="39" y="24"/>
                      <a:pt x="38" y="0"/>
                      <a:pt x="38" y="0"/>
                    </a:cubicBezTo>
                    <a:cubicBezTo>
                      <a:pt x="38" y="0"/>
                      <a:pt x="36" y="24"/>
                      <a:pt x="30" y="35"/>
                    </a:cubicBezTo>
                    <a:cubicBezTo>
                      <a:pt x="25" y="48"/>
                      <a:pt x="16" y="41"/>
                      <a:pt x="4" y="59"/>
                    </a:cubicBezTo>
                    <a:cubicBezTo>
                      <a:pt x="1" y="64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209"/>
              <p:cNvSpPr/>
              <p:nvPr/>
            </p:nvSpPr>
            <p:spPr bwMode="auto">
              <a:xfrm>
                <a:off x="2024" y="4072"/>
                <a:ext cx="16" cy="6"/>
              </a:xfrm>
              <a:custGeom>
                <a:avLst/>
                <a:gdLst>
                  <a:gd name="T0" fmla="*/ 16 w 16"/>
                  <a:gd name="T1" fmla="*/ 6 h 6"/>
                  <a:gd name="T2" fmla="*/ 0 w 16"/>
                  <a:gd name="T3" fmla="*/ 6 h 6"/>
                  <a:gd name="T4" fmla="*/ 16 w 16"/>
                  <a:gd name="T5" fmla="*/ 0 h 6"/>
                  <a:gd name="T6" fmla="*/ 16 w 16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16" y="6"/>
                    </a:moveTo>
                    <a:lnTo>
                      <a:pt x="0" y="6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210"/>
              <p:cNvSpPr/>
              <p:nvPr/>
            </p:nvSpPr>
            <p:spPr bwMode="auto">
              <a:xfrm>
                <a:off x="2050" y="4064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211"/>
              <p:cNvSpPr/>
              <p:nvPr/>
            </p:nvSpPr>
            <p:spPr bwMode="auto">
              <a:xfrm>
                <a:off x="2031" y="4053"/>
                <a:ext cx="41" cy="5"/>
              </a:xfrm>
              <a:custGeom>
                <a:avLst/>
                <a:gdLst>
                  <a:gd name="T0" fmla="*/ 32 w 41"/>
                  <a:gd name="T1" fmla="*/ 3 h 5"/>
                  <a:gd name="T2" fmla="*/ 0 w 41"/>
                  <a:gd name="T3" fmla="*/ 5 h 5"/>
                  <a:gd name="T4" fmla="*/ 41 w 41"/>
                  <a:gd name="T5" fmla="*/ 0 h 5"/>
                  <a:gd name="T6" fmla="*/ 32 w 41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32" y="3"/>
                    </a:moveTo>
                    <a:lnTo>
                      <a:pt x="0" y="5"/>
                    </a:lnTo>
                    <a:lnTo>
                      <a:pt x="41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212"/>
              <p:cNvSpPr/>
              <p:nvPr/>
            </p:nvSpPr>
            <p:spPr bwMode="auto">
              <a:xfrm>
                <a:off x="2077" y="4040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8" name="Freeform 213"/>
              <p:cNvSpPr/>
              <p:nvPr/>
            </p:nvSpPr>
            <p:spPr bwMode="auto">
              <a:xfrm>
                <a:off x="2043" y="4026"/>
                <a:ext cx="39" cy="11"/>
              </a:xfrm>
              <a:custGeom>
                <a:avLst/>
                <a:gdLst>
                  <a:gd name="T0" fmla="*/ 37 w 39"/>
                  <a:gd name="T1" fmla="*/ 4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4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9" name="Freeform 214"/>
              <p:cNvSpPr/>
              <p:nvPr/>
            </p:nvSpPr>
            <p:spPr bwMode="auto">
              <a:xfrm>
                <a:off x="2087" y="4010"/>
                <a:ext cx="16" cy="57"/>
              </a:xfrm>
              <a:custGeom>
                <a:avLst/>
                <a:gdLst>
                  <a:gd name="T0" fmla="*/ 0 w 16"/>
                  <a:gd name="T1" fmla="*/ 12 h 57"/>
                  <a:gd name="T2" fmla="*/ 16 w 16"/>
                  <a:gd name="T3" fmla="*/ 57 h 57"/>
                  <a:gd name="T4" fmla="*/ 1 w 16"/>
                  <a:gd name="T5" fmla="*/ 0 h 57"/>
                  <a:gd name="T6" fmla="*/ 0 w 16"/>
                  <a:gd name="T7" fmla="*/ 1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7">
                    <a:moveTo>
                      <a:pt x="0" y="12"/>
                    </a:moveTo>
                    <a:lnTo>
                      <a:pt x="16" y="57"/>
                    </a:lnTo>
                    <a:lnTo>
                      <a:pt x="1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215"/>
              <p:cNvSpPr/>
              <p:nvPr/>
            </p:nvSpPr>
            <p:spPr bwMode="auto">
              <a:xfrm>
                <a:off x="1970" y="3827"/>
                <a:ext cx="112" cy="143"/>
              </a:xfrm>
              <a:custGeom>
                <a:avLst/>
                <a:gdLst>
                  <a:gd name="T0" fmla="*/ 16 w 70"/>
                  <a:gd name="T1" fmla="*/ 35 h 89"/>
                  <a:gd name="T2" fmla="*/ 52 w 70"/>
                  <a:gd name="T3" fmla="*/ 0 h 89"/>
                  <a:gd name="T4" fmla="*/ 69 w 70"/>
                  <a:gd name="T5" fmla="*/ 35 h 89"/>
                  <a:gd name="T6" fmla="*/ 46 w 70"/>
                  <a:gd name="T7" fmla="*/ 67 h 89"/>
                  <a:gd name="T8" fmla="*/ 12 w 70"/>
                  <a:gd name="T9" fmla="*/ 89 h 89"/>
                  <a:gd name="T10" fmla="*/ 16 w 70"/>
                  <a:gd name="T11" fmla="*/ 3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89">
                    <a:moveTo>
                      <a:pt x="16" y="35"/>
                    </a:moveTo>
                    <a:cubicBezTo>
                      <a:pt x="26" y="17"/>
                      <a:pt x="52" y="0"/>
                      <a:pt x="52" y="0"/>
                    </a:cubicBezTo>
                    <a:cubicBezTo>
                      <a:pt x="52" y="0"/>
                      <a:pt x="67" y="18"/>
                      <a:pt x="69" y="35"/>
                    </a:cubicBezTo>
                    <a:cubicBezTo>
                      <a:pt x="70" y="51"/>
                      <a:pt x="59" y="66"/>
                      <a:pt x="46" y="67"/>
                    </a:cubicBezTo>
                    <a:cubicBezTo>
                      <a:pt x="30" y="69"/>
                      <a:pt x="12" y="89"/>
                      <a:pt x="12" y="89"/>
                    </a:cubicBezTo>
                    <a:cubicBezTo>
                      <a:pt x="12" y="89"/>
                      <a:pt x="0" y="64"/>
                      <a:pt x="16" y="3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216"/>
              <p:cNvSpPr/>
              <p:nvPr/>
            </p:nvSpPr>
            <p:spPr bwMode="auto">
              <a:xfrm>
                <a:off x="1992" y="3832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6"/>
                      <a:pt x="29" y="47"/>
                      <a:pt x="34" y="35"/>
                    </a:cubicBezTo>
                    <a:cubicBezTo>
                      <a:pt x="39" y="23"/>
                      <a:pt x="38" y="0"/>
                      <a:pt x="38" y="0"/>
                    </a:cubicBezTo>
                    <a:cubicBezTo>
                      <a:pt x="38" y="0"/>
                      <a:pt x="35" y="23"/>
                      <a:pt x="30" y="35"/>
                    </a:cubicBezTo>
                    <a:cubicBezTo>
                      <a:pt x="24" y="48"/>
                      <a:pt x="16" y="41"/>
                      <a:pt x="4" y="59"/>
                    </a:cubicBezTo>
                    <a:cubicBezTo>
                      <a:pt x="1" y="63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217"/>
              <p:cNvSpPr/>
              <p:nvPr/>
            </p:nvSpPr>
            <p:spPr bwMode="auto">
              <a:xfrm>
                <a:off x="1989" y="3918"/>
                <a:ext cx="16" cy="7"/>
              </a:xfrm>
              <a:custGeom>
                <a:avLst/>
                <a:gdLst>
                  <a:gd name="T0" fmla="*/ 16 w 16"/>
                  <a:gd name="T1" fmla="*/ 7 h 7"/>
                  <a:gd name="T2" fmla="*/ 0 w 16"/>
                  <a:gd name="T3" fmla="*/ 7 h 7"/>
                  <a:gd name="T4" fmla="*/ 14 w 16"/>
                  <a:gd name="T5" fmla="*/ 0 h 7"/>
                  <a:gd name="T6" fmla="*/ 16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6" y="7"/>
                    </a:moveTo>
                    <a:lnTo>
                      <a:pt x="0" y="7"/>
                    </a:lnTo>
                    <a:lnTo>
                      <a:pt x="14" y="0"/>
                    </a:lnTo>
                    <a:lnTo>
                      <a:pt x="16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218"/>
              <p:cNvSpPr/>
              <p:nvPr/>
            </p:nvSpPr>
            <p:spPr bwMode="auto">
              <a:xfrm>
                <a:off x="2015" y="3910"/>
                <a:ext cx="8" cy="32"/>
              </a:xfrm>
              <a:custGeom>
                <a:avLst/>
                <a:gdLst>
                  <a:gd name="T0" fmla="*/ 0 w 8"/>
                  <a:gd name="T1" fmla="*/ 4 h 32"/>
                  <a:gd name="T2" fmla="*/ 0 w 8"/>
                  <a:gd name="T3" fmla="*/ 32 h 32"/>
                  <a:gd name="T4" fmla="*/ 8 w 8"/>
                  <a:gd name="T5" fmla="*/ 0 h 32"/>
                  <a:gd name="T6" fmla="*/ 0 w 8"/>
                  <a:gd name="T7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2">
                    <a:moveTo>
                      <a:pt x="0" y="4"/>
                    </a:moveTo>
                    <a:lnTo>
                      <a:pt x="0" y="32"/>
                    </a:lnTo>
                    <a:lnTo>
                      <a:pt x="8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219"/>
              <p:cNvSpPr/>
              <p:nvPr/>
            </p:nvSpPr>
            <p:spPr bwMode="auto">
              <a:xfrm>
                <a:off x="1995" y="3899"/>
                <a:ext cx="42" cy="7"/>
              </a:xfrm>
              <a:custGeom>
                <a:avLst/>
                <a:gdLst>
                  <a:gd name="T0" fmla="*/ 32 w 42"/>
                  <a:gd name="T1" fmla="*/ 5 h 7"/>
                  <a:gd name="T2" fmla="*/ 0 w 42"/>
                  <a:gd name="T3" fmla="*/ 7 h 7"/>
                  <a:gd name="T4" fmla="*/ 42 w 42"/>
                  <a:gd name="T5" fmla="*/ 0 h 7"/>
                  <a:gd name="T6" fmla="*/ 32 w 42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7">
                    <a:moveTo>
                      <a:pt x="32" y="5"/>
                    </a:moveTo>
                    <a:lnTo>
                      <a:pt x="0" y="7"/>
                    </a:lnTo>
                    <a:lnTo>
                      <a:pt x="42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220"/>
              <p:cNvSpPr/>
              <p:nvPr/>
            </p:nvSpPr>
            <p:spPr bwMode="auto">
              <a:xfrm>
                <a:off x="2042" y="3888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221"/>
              <p:cNvSpPr/>
              <p:nvPr/>
            </p:nvSpPr>
            <p:spPr bwMode="auto">
              <a:xfrm>
                <a:off x="2008" y="3872"/>
                <a:ext cx="39" cy="11"/>
              </a:xfrm>
              <a:custGeom>
                <a:avLst/>
                <a:gdLst>
                  <a:gd name="T0" fmla="*/ 37 w 39"/>
                  <a:gd name="T1" fmla="*/ 6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6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222"/>
              <p:cNvSpPr/>
              <p:nvPr/>
            </p:nvSpPr>
            <p:spPr bwMode="auto">
              <a:xfrm>
                <a:off x="2051" y="3858"/>
                <a:ext cx="16" cy="56"/>
              </a:xfrm>
              <a:custGeom>
                <a:avLst/>
                <a:gdLst>
                  <a:gd name="T0" fmla="*/ 0 w 16"/>
                  <a:gd name="T1" fmla="*/ 11 h 56"/>
                  <a:gd name="T2" fmla="*/ 16 w 16"/>
                  <a:gd name="T3" fmla="*/ 56 h 56"/>
                  <a:gd name="T4" fmla="*/ 2 w 16"/>
                  <a:gd name="T5" fmla="*/ 0 h 56"/>
                  <a:gd name="T6" fmla="*/ 0 w 16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6">
                    <a:moveTo>
                      <a:pt x="0" y="11"/>
                    </a:moveTo>
                    <a:lnTo>
                      <a:pt x="16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223"/>
              <p:cNvSpPr/>
              <p:nvPr/>
            </p:nvSpPr>
            <p:spPr bwMode="auto">
              <a:xfrm>
                <a:off x="2031" y="3659"/>
                <a:ext cx="30" cy="50"/>
              </a:xfrm>
              <a:custGeom>
                <a:avLst/>
                <a:gdLst>
                  <a:gd name="T0" fmla="*/ 30 w 30"/>
                  <a:gd name="T1" fmla="*/ 16 h 50"/>
                  <a:gd name="T2" fmla="*/ 0 w 30"/>
                  <a:gd name="T3" fmla="*/ 50 h 50"/>
                  <a:gd name="T4" fmla="*/ 28 w 30"/>
                  <a:gd name="T5" fmla="*/ 0 h 50"/>
                  <a:gd name="T6" fmla="*/ 30 w 30"/>
                  <a:gd name="T7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50">
                    <a:moveTo>
                      <a:pt x="30" y="16"/>
                    </a:moveTo>
                    <a:lnTo>
                      <a:pt x="0" y="50"/>
                    </a:lnTo>
                    <a:lnTo>
                      <a:pt x="28" y="0"/>
                    </a:lnTo>
                    <a:lnTo>
                      <a:pt x="3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224"/>
              <p:cNvSpPr/>
              <p:nvPr/>
            </p:nvSpPr>
            <p:spPr bwMode="auto">
              <a:xfrm>
                <a:off x="2018" y="3504"/>
                <a:ext cx="29" cy="48"/>
              </a:xfrm>
              <a:custGeom>
                <a:avLst/>
                <a:gdLst>
                  <a:gd name="T0" fmla="*/ 29 w 29"/>
                  <a:gd name="T1" fmla="*/ 21 h 48"/>
                  <a:gd name="T2" fmla="*/ 0 w 29"/>
                  <a:gd name="T3" fmla="*/ 48 h 48"/>
                  <a:gd name="T4" fmla="*/ 29 w 29"/>
                  <a:gd name="T5" fmla="*/ 0 h 48"/>
                  <a:gd name="T6" fmla="*/ 29 w 29"/>
                  <a:gd name="T7" fmla="*/ 2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48">
                    <a:moveTo>
                      <a:pt x="29" y="21"/>
                    </a:moveTo>
                    <a:lnTo>
                      <a:pt x="0" y="48"/>
                    </a:lnTo>
                    <a:lnTo>
                      <a:pt x="29" y="0"/>
                    </a:lnTo>
                    <a:lnTo>
                      <a:pt x="29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225"/>
              <p:cNvSpPr/>
              <p:nvPr/>
            </p:nvSpPr>
            <p:spPr bwMode="auto">
              <a:xfrm>
                <a:off x="1938" y="3699"/>
                <a:ext cx="118" cy="133"/>
              </a:xfrm>
              <a:custGeom>
                <a:avLst/>
                <a:gdLst>
                  <a:gd name="T0" fmla="*/ 20 w 74"/>
                  <a:gd name="T1" fmla="*/ 29 h 83"/>
                  <a:gd name="T2" fmla="*/ 61 w 74"/>
                  <a:gd name="T3" fmla="*/ 0 h 83"/>
                  <a:gd name="T4" fmla="*/ 73 w 74"/>
                  <a:gd name="T5" fmla="*/ 37 h 83"/>
                  <a:gd name="T6" fmla="*/ 46 w 74"/>
                  <a:gd name="T7" fmla="*/ 66 h 83"/>
                  <a:gd name="T8" fmla="*/ 9 w 74"/>
                  <a:gd name="T9" fmla="*/ 83 h 83"/>
                  <a:gd name="T10" fmla="*/ 20 w 74"/>
                  <a:gd name="T11" fmla="*/ 2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3">
                    <a:moveTo>
                      <a:pt x="20" y="29"/>
                    </a:moveTo>
                    <a:cubicBezTo>
                      <a:pt x="33" y="13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6"/>
                      <a:pt x="46" y="66"/>
                    </a:cubicBezTo>
                    <a:cubicBezTo>
                      <a:pt x="29" y="66"/>
                      <a:pt x="9" y="83"/>
                      <a:pt x="9" y="83"/>
                    </a:cubicBezTo>
                    <a:cubicBezTo>
                      <a:pt x="9" y="83"/>
                      <a:pt x="0" y="56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226"/>
              <p:cNvSpPr/>
              <p:nvPr/>
            </p:nvSpPr>
            <p:spPr bwMode="auto">
              <a:xfrm>
                <a:off x="1955" y="3704"/>
                <a:ext cx="79" cy="117"/>
              </a:xfrm>
              <a:custGeom>
                <a:avLst/>
                <a:gdLst>
                  <a:gd name="T0" fmla="*/ 0 w 49"/>
                  <a:gd name="T1" fmla="*/ 73 h 73"/>
                  <a:gd name="T2" fmla="*/ 13 w 49"/>
                  <a:gd name="T3" fmla="*/ 55 h 73"/>
                  <a:gd name="T4" fmla="*/ 41 w 49"/>
                  <a:gd name="T5" fmla="*/ 34 h 73"/>
                  <a:gd name="T6" fmla="*/ 49 w 49"/>
                  <a:gd name="T7" fmla="*/ 0 h 73"/>
                  <a:gd name="T8" fmla="*/ 37 w 49"/>
                  <a:gd name="T9" fmla="*/ 34 h 73"/>
                  <a:gd name="T10" fmla="*/ 8 w 49"/>
                  <a:gd name="T11" fmla="*/ 53 h 73"/>
                  <a:gd name="T12" fmla="*/ 0 w 49"/>
                  <a:gd name="T1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3">
                    <a:moveTo>
                      <a:pt x="0" y="73"/>
                    </a:moveTo>
                    <a:cubicBezTo>
                      <a:pt x="0" y="73"/>
                      <a:pt x="6" y="64"/>
                      <a:pt x="13" y="55"/>
                    </a:cubicBezTo>
                    <a:cubicBezTo>
                      <a:pt x="22" y="43"/>
                      <a:pt x="34" y="45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5"/>
                      <a:pt x="22" y="37"/>
                      <a:pt x="8" y="53"/>
                    </a:cubicBezTo>
                    <a:cubicBezTo>
                      <a:pt x="4" y="57"/>
                      <a:pt x="0" y="73"/>
                      <a:pt x="0" y="7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227"/>
              <p:cNvSpPr/>
              <p:nvPr/>
            </p:nvSpPr>
            <p:spPr bwMode="auto">
              <a:xfrm>
                <a:off x="1959" y="3782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5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5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228"/>
              <p:cNvSpPr/>
              <p:nvPr/>
            </p:nvSpPr>
            <p:spPr bwMode="auto">
              <a:xfrm>
                <a:off x="1981" y="3778"/>
                <a:ext cx="11" cy="28"/>
              </a:xfrm>
              <a:custGeom>
                <a:avLst/>
                <a:gdLst>
                  <a:gd name="T0" fmla="*/ 3 w 11"/>
                  <a:gd name="T1" fmla="*/ 3 h 28"/>
                  <a:gd name="T2" fmla="*/ 0 w 11"/>
                  <a:gd name="T3" fmla="*/ 28 h 28"/>
                  <a:gd name="T4" fmla="*/ 11 w 11"/>
                  <a:gd name="T5" fmla="*/ 0 h 28"/>
                  <a:gd name="T6" fmla="*/ 3 w 11"/>
                  <a:gd name="T7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28">
                    <a:moveTo>
                      <a:pt x="3" y="3"/>
                    </a:moveTo>
                    <a:lnTo>
                      <a:pt x="0" y="28"/>
                    </a:lnTo>
                    <a:lnTo>
                      <a:pt x="11" y="0"/>
                    </a:lnTo>
                    <a:lnTo>
                      <a:pt x="3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229"/>
              <p:cNvSpPr/>
              <p:nvPr/>
            </p:nvSpPr>
            <p:spPr bwMode="auto">
              <a:xfrm>
                <a:off x="1967" y="3768"/>
                <a:ext cx="43" cy="3"/>
              </a:xfrm>
              <a:custGeom>
                <a:avLst/>
                <a:gdLst>
                  <a:gd name="T0" fmla="*/ 32 w 43"/>
                  <a:gd name="T1" fmla="*/ 3 h 3"/>
                  <a:gd name="T2" fmla="*/ 0 w 43"/>
                  <a:gd name="T3" fmla="*/ 0 h 3"/>
                  <a:gd name="T4" fmla="*/ 43 w 43"/>
                  <a:gd name="T5" fmla="*/ 0 h 3"/>
                  <a:gd name="T6" fmla="*/ 32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32" y="3"/>
                    </a:moveTo>
                    <a:lnTo>
                      <a:pt x="0" y="0"/>
                    </a:lnTo>
                    <a:lnTo>
                      <a:pt x="43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230"/>
              <p:cNvSpPr/>
              <p:nvPr/>
            </p:nvSpPr>
            <p:spPr bwMode="auto">
              <a:xfrm>
                <a:off x="2008" y="3758"/>
                <a:ext cx="13" cy="42"/>
              </a:xfrm>
              <a:custGeom>
                <a:avLst/>
                <a:gdLst>
                  <a:gd name="T0" fmla="*/ 7 w 13"/>
                  <a:gd name="T1" fmla="*/ 8 h 42"/>
                  <a:gd name="T2" fmla="*/ 0 w 13"/>
                  <a:gd name="T3" fmla="*/ 42 h 42"/>
                  <a:gd name="T4" fmla="*/ 13 w 13"/>
                  <a:gd name="T5" fmla="*/ 0 h 42"/>
                  <a:gd name="T6" fmla="*/ 7 w 13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2">
                    <a:moveTo>
                      <a:pt x="7" y="8"/>
                    </a:moveTo>
                    <a:lnTo>
                      <a:pt x="0" y="42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231"/>
              <p:cNvSpPr/>
              <p:nvPr/>
            </p:nvSpPr>
            <p:spPr bwMode="auto">
              <a:xfrm>
                <a:off x="1983" y="3744"/>
                <a:ext cx="40" cy="5"/>
              </a:xfrm>
              <a:custGeom>
                <a:avLst/>
                <a:gdLst>
                  <a:gd name="T0" fmla="*/ 36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6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6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232"/>
              <p:cNvSpPr/>
              <p:nvPr/>
            </p:nvSpPr>
            <p:spPr bwMode="auto">
              <a:xfrm>
                <a:off x="2027" y="3730"/>
                <a:ext cx="10" cy="57"/>
              </a:xfrm>
              <a:custGeom>
                <a:avLst/>
                <a:gdLst>
                  <a:gd name="T0" fmla="*/ 0 w 10"/>
                  <a:gd name="T1" fmla="*/ 11 h 57"/>
                  <a:gd name="T2" fmla="*/ 10 w 10"/>
                  <a:gd name="T3" fmla="*/ 57 h 57"/>
                  <a:gd name="T4" fmla="*/ 4 w 10"/>
                  <a:gd name="T5" fmla="*/ 0 h 57"/>
                  <a:gd name="T6" fmla="*/ 0 w 10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7">
                    <a:moveTo>
                      <a:pt x="0" y="11"/>
                    </a:moveTo>
                    <a:lnTo>
                      <a:pt x="10" y="57"/>
                    </a:lnTo>
                    <a:lnTo>
                      <a:pt x="4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233"/>
              <p:cNvSpPr/>
              <p:nvPr/>
            </p:nvSpPr>
            <p:spPr bwMode="auto">
              <a:xfrm>
                <a:off x="1925" y="3544"/>
                <a:ext cx="118" cy="131"/>
              </a:xfrm>
              <a:custGeom>
                <a:avLst/>
                <a:gdLst>
                  <a:gd name="T0" fmla="*/ 20 w 74"/>
                  <a:gd name="T1" fmla="*/ 29 h 82"/>
                  <a:gd name="T2" fmla="*/ 61 w 74"/>
                  <a:gd name="T3" fmla="*/ 0 h 82"/>
                  <a:gd name="T4" fmla="*/ 73 w 74"/>
                  <a:gd name="T5" fmla="*/ 37 h 82"/>
                  <a:gd name="T6" fmla="*/ 46 w 74"/>
                  <a:gd name="T7" fmla="*/ 65 h 82"/>
                  <a:gd name="T8" fmla="*/ 9 w 74"/>
                  <a:gd name="T9" fmla="*/ 82 h 82"/>
                  <a:gd name="T10" fmla="*/ 20 w 74"/>
                  <a:gd name="T11" fmla="*/ 29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2">
                    <a:moveTo>
                      <a:pt x="20" y="29"/>
                    </a:moveTo>
                    <a:cubicBezTo>
                      <a:pt x="33" y="12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5"/>
                      <a:pt x="46" y="65"/>
                    </a:cubicBezTo>
                    <a:cubicBezTo>
                      <a:pt x="29" y="65"/>
                      <a:pt x="9" y="82"/>
                      <a:pt x="9" y="82"/>
                    </a:cubicBezTo>
                    <a:cubicBezTo>
                      <a:pt x="9" y="82"/>
                      <a:pt x="0" y="55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234"/>
              <p:cNvSpPr/>
              <p:nvPr/>
            </p:nvSpPr>
            <p:spPr bwMode="auto">
              <a:xfrm>
                <a:off x="1943" y="3547"/>
                <a:ext cx="78" cy="119"/>
              </a:xfrm>
              <a:custGeom>
                <a:avLst/>
                <a:gdLst>
                  <a:gd name="T0" fmla="*/ 0 w 49"/>
                  <a:gd name="T1" fmla="*/ 74 h 74"/>
                  <a:gd name="T2" fmla="*/ 12 w 49"/>
                  <a:gd name="T3" fmla="*/ 55 h 74"/>
                  <a:gd name="T4" fmla="*/ 41 w 49"/>
                  <a:gd name="T5" fmla="*/ 34 h 74"/>
                  <a:gd name="T6" fmla="*/ 49 w 49"/>
                  <a:gd name="T7" fmla="*/ 0 h 74"/>
                  <a:gd name="T8" fmla="*/ 37 w 49"/>
                  <a:gd name="T9" fmla="*/ 34 h 74"/>
                  <a:gd name="T10" fmla="*/ 8 w 49"/>
                  <a:gd name="T11" fmla="*/ 53 h 74"/>
                  <a:gd name="T12" fmla="*/ 0 w 49"/>
                  <a:gd name="T13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4">
                    <a:moveTo>
                      <a:pt x="0" y="74"/>
                    </a:moveTo>
                    <a:cubicBezTo>
                      <a:pt x="0" y="74"/>
                      <a:pt x="6" y="64"/>
                      <a:pt x="12" y="55"/>
                    </a:cubicBezTo>
                    <a:cubicBezTo>
                      <a:pt x="22" y="43"/>
                      <a:pt x="34" y="46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6"/>
                      <a:pt x="22" y="38"/>
                      <a:pt x="8" y="53"/>
                    </a:cubicBezTo>
                    <a:cubicBezTo>
                      <a:pt x="4" y="58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235"/>
              <p:cNvSpPr/>
              <p:nvPr/>
            </p:nvSpPr>
            <p:spPr bwMode="auto">
              <a:xfrm>
                <a:off x="1946" y="3627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3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3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236"/>
              <p:cNvSpPr/>
              <p:nvPr/>
            </p:nvSpPr>
            <p:spPr bwMode="auto">
              <a:xfrm>
                <a:off x="1967" y="3622"/>
                <a:ext cx="12" cy="29"/>
              </a:xfrm>
              <a:custGeom>
                <a:avLst/>
                <a:gdLst>
                  <a:gd name="T0" fmla="*/ 4 w 12"/>
                  <a:gd name="T1" fmla="*/ 2 h 29"/>
                  <a:gd name="T2" fmla="*/ 0 w 12"/>
                  <a:gd name="T3" fmla="*/ 29 h 29"/>
                  <a:gd name="T4" fmla="*/ 12 w 12"/>
                  <a:gd name="T5" fmla="*/ 0 h 29"/>
                  <a:gd name="T6" fmla="*/ 4 w 12"/>
                  <a:gd name="T7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9">
                    <a:moveTo>
                      <a:pt x="4" y="2"/>
                    </a:moveTo>
                    <a:lnTo>
                      <a:pt x="0" y="29"/>
                    </a:lnTo>
                    <a:lnTo>
                      <a:pt x="12" y="0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237"/>
              <p:cNvSpPr/>
              <p:nvPr/>
            </p:nvSpPr>
            <p:spPr bwMode="auto">
              <a:xfrm>
                <a:off x="1954" y="3611"/>
                <a:ext cx="41" cy="3"/>
              </a:xfrm>
              <a:custGeom>
                <a:avLst/>
                <a:gdLst>
                  <a:gd name="T0" fmla="*/ 32 w 41"/>
                  <a:gd name="T1" fmla="*/ 3 h 3"/>
                  <a:gd name="T2" fmla="*/ 0 w 41"/>
                  <a:gd name="T3" fmla="*/ 0 h 3"/>
                  <a:gd name="T4" fmla="*/ 41 w 41"/>
                  <a:gd name="T5" fmla="*/ 2 h 3"/>
                  <a:gd name="T6" fmla="*/ 32 w 4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">
                    <a:moveTo>
                      <a:pt x="32" y="3"/>
                    </a:moveTo>
                    <a:lnTo>
                      <a:pt x="0" y="0"/>
                    </a:lnTo>
                    <a:lnTo>
                      <a:pt x="41" y="2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Freeform 238"/>
              <p:cNvSpPr/>
              <p:nvPr/>
            </p:nvSpPr>
            <p:spPr bwMode="auto">
              <a:xfrm>
                <a:off x="1995" y="3602"/>
                <a:ext cx="13" cy="41"/>
              </a:xfrm>
              <a:custGeom>
                <a:avLst/>
                <a:gdLst>
                  <a:gd name="T0" fmla="*/ 7 w 13"/>
                  <a:gd name="T1" fmla="*/ 8 h 41"/>
                  <a:gd name="T2" fmla="*/ 0 w 13"/>
                  <a:gd name="T3" fmla="*/ 41 h 41"/>
                  <a:gd name="T4" fmla="*/ 13 w 13"/>
                  <a:gd name="T5" fmla="*/ 0 h 41"/>
                  <a:gd name="T6" fmla="*/ 7 w 13"/>
                  <a:gd name="T7" fmla="*/ 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1">
                    <a:moveTo>
                      <a:pt x="7" y="8"/>
                    </a:moveTo>
                    <a:lnTo>
                      <a:pt x="0" y="41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239"/>
              <p:cNvSpPr/>
              <p:nvPr/>
            </p:nvSpPr>
            <p:spPr bwMode="auto">
              <a:xfrm>
                <a:off x="1970" y="3587"/>
                <a:ext cx="40" cy="5"/>
              </a:xfrm>
              <a:custGeom>
                <a:avLst/>
                <a:gdLst>
                  <a:gd name="T0" fmla="*/ 37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7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7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240"/>
              <p:cNvSpPr/>
              <p:nvPr/>
            </p:nvSpPr>
            <p:spPr bwMode="auto">
              <a:xfrm>
                <a:off x="2015" y="3573"/>
                <a:ext cx="9" cy="57"/>
              </a:xfrm>
              <a:custGeom>
                <a:avLst/>
                <a:gdLst>
                  <a:gd name="T0" fmla="*/ 0 w 9"/>
                  <a:gd name="T1" fmla="*/ 11 h 57"/>
                  <a:gd name="T2" fmla="*/ 9 w 9"/>
                  <a:gd name="T3" fmla="*/ 57 h 57"/>
                  <a:gd name="T4" fmla="*/ 3 w 9"/>
                  <a:gd name="T5" fmla="*/ 0 h 57"/>
                  <a:gd name="T6" fmla="*/ 0 w 9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57">
                    <a:moveTo>
                      <a:pt x="0" y="11"/>
                    </a:moveTo>
                    <a:lnTo>
                      <a:pt x="9" y="57"/>
                    </a:lnTo>
                    <a:lnTo>
                      <a:pt x="3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241"/>
              <p:cNvSpPr/>
              <p:nvPr/>
            </p:nvSpPr>
            <p:spPr bwMode="auto">
              <a:xfrm>
                <a:off x="2023" y="3355"/>
                <a:ext cx="46" cy="32"/>
              </a:xfrm>
              <a:custGeom>
                <a:avLst/>
                <a:gdLst>
                  <a:gd name="T0" fmla="*/ 41 w 46"/>
                  <a:gd name="T1" fmla="*/ 15 h 32"/>
                  <a:gd name="T2" fmla="*/ 0 w 46"/>
                  <a:gd name="T3" fmla="*/ 32 h 32"/>
                  <a:gd name="T4" fmla="*/ 46 w 46"/>
                  <a:gd name="T5" fmla="*/ 0 h 32"/>
                  <a:gd name="T6" fmla="*/ 41 w 46"/>
                  <a:gd name="T7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32">
                    <a:moveTo>
                      <a:pt x="41" y="15"/>
                    </a:moveTo>
                    <a:lnTo>
                      <a:pt x="0" y="32"/>
                    </a:lnTo>
                    <a:lnTo>
                      <a:pt x="46" y="0"/>
                    </a:lnTo>
                    <a:lnTo>
                      <a:pt x="41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242"/>
              <p:cNvSpPr/>
              <p:nvPr/>
            </p:nvSpPr>
            <p:spPr bwMode="auto">
              <a:xfrm>
                <a:off x="2091" y="3130"/>
                <a:ext cx="47" cy="32"/>
              </a:xfrm>
              <a:custGeom>
                <a:avLst/>
                <a:gdLst>
                  <a:gd name="T0" fmla="*/ 37 w 47"/>
                  <a:gd name="T1" fmla="*/ 19 h 32"/>
                  <a:gd name="T2" fmla="*/ 0 w 47"/>
                  <a:gd name="T3" fmla="*/ 32 h 32"/>
                  <a:gd name="T4" fmla="*/ 47 w 47"/>
                  <a:gd name="T5" fmla="*/ 0 h 32"/>
                  <a:gd name="T6" fmla="*/ 37 w 47"/>
                  <a:gd name="T7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" h="32">
                    <a:moveTo>
                      <a:pt x="37" y="19"/>
                    </a:moveTo>
                    <a:lnTo>
                      <a:pt x="0" y="32"/>
                    </a:lnTo>
                    <a:lnTo>
                      <a:pt x="47" y="0"/>
                    </a:lnTo>
                    <a:lnTo>
                      <a:pt x="37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Freeform 243"/>
              <p:cNvSpPr/>
              <p:nvPr/>
            </p:nvSpPr>
            <p:spPr bwMode="auto">
              <a:xfrm>
                <a:off x="1898" y="3381"/>
                <a:ext cx="136" cy="94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244"/>
              <p:cNvSpPr/>
              <p:nvPr/>
            </p:nvSpPr>
            <p:spPr bwMode="auto">
              <a:xfrm>
                <a:off x="1906" y="3386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7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Freeform 245"/>
              <p:cNvSpPr/>
              <p:nvPr/>
            </p:nvSpPr>
            <p:spPr bwMode="auto">
              <a:xfrm>
                <a:off x="1922" y="3427"/>
                <a:ext cx="18" cy="8"/>
              </a:xfrm>
              <a:custGeom>
                <a:avLst/>
                <a:gdLst>
                  <a:gd name="T0" fmla="*/ 13 w 18"/>
                  <a:gd name="T1" fmla="*/ 8 h 8"/>
                  <a:gd name="T2" fmla="*/ 0 w 18"/>
                  <a:gd name="T3" fmla="*/ 0 h 8"/>
                  <a:gd name="T4" fmla="*/ 18 w 18"/>
                  <a:gd name="T5" fmla="*/ 3 h 8"/>
                  <a:gd name="T6" fmla="*/ 13 w 1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8">
                    <a:moveTo>
                      <a:pt x="13" y="8"/>
                    </a:moveTo>
                    <a:lnTo>
                      <a:pt x="0" y="0"/>
                    </a:lnTo>
                    <a:lnTo>
                      <a:pt x="18" y="3"/>
                    </a:lnTo>
                    <a:lnTo>
                      <a:pt x="1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Freeform 246"/>
              <p:cNvSpPr/>
              <p:nvPr/>
            </p:nvSpPr>
            <p:spPr bwMode="auto">
              <a:xfrm>
                <a:off x="1935" y="3432"/>
                <a:ext cx="24" cy="24"/>
              </a:xfrm>
              <a:custGeom>
                <a:avLst/>
                <a:gdLst>
                  <a:gd name="T0" fmla="*/ 16 w 24"/>
                  <a:gd name="T1" fmla="*/ 0 h 24"/>
                  <a:gd name="T2" fmla="*/ 0 w 24"/>
                  <a:gd name="T3" fmla="*/ 24 h 24"/>
                  <a:gd name="T4" fmla="*/ 24 w 24"/>
                  <a:gd name="T5" fmla="*/ 2 h 24"/>
                  <a:gd name="T6" fmla="*/ 16 w 2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4">
                    <a:moveTo>
                      <a:pt x="16" y="0"/>
                    </a:moveTo>
                    <a:lnTo>
                      <a:pt x="0" y="24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Freeform 247"/>
              <p:cNvSpPr/>
              <p:nvPr/>
            </p:nvSpPr>
            <p:spPr bwMode="auto">
              <a:xfrm>
                <a:off x="1940" y="3414"/>
                <a:ext cx="36" cy="18"/>
              </a:xfrm>
              <a:custGeom>
                <a:avLst/>
                <a:gdLst>
                  <a:gd name="T0" fmla="*/ 27 w 36"/>
                  <a:gd name="T1" fmla="*/ 16 h 18"/>
                  <a:gd name="T2" fmla="*/ 0 w 36"/>
                  <a:gd name="T3" fmla="*/ 0 h 18"/>
                  <a:gd name="T4" fmla="*/ 36 w 36"/>
                  <a:gd name="T5" fmla="*/ 18 h 18"/>
                  <a:gd name="T6" fmla="*/ 27 w 36"/>
                  <a:gd name="T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8">
                    <a:moveTo>
                      <a:pt x="27" y="16"/>
                    </a:moveTo>
                    <a:lnTo>
                      <a:pt x="0" y="0"/>
                    </a:lnTo>
                    <a:lnTo>
                      <a:pt x="36" y="18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248"/>
              <p:cNvSpPr/>
              <p:nvPr/>
            </p:nvSpPr>
            <p:spPr bwMode="auto">
              <a:xfrm>
                <a:off x="1963" y="3429"/>
                <a:ext cx="29" cy="32"/>
              </a:xfrm>
              <a:custGeom>
                <a:avLst/>
                <a:gdLst>
                  <a:gd name="T0" fmla="*/ 20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20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20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2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Freeform 249"/>
              <p:cNvSpPr/>
              <p:nvPr/>
            </p:nvSpPr>
            <p:spPr bwMode="auto">
              <a:xfrm>
                <a:off x="1962" y="3403"/>
                <a:ext cx="37" cy="16"/>
              </a:xfrm>
              <a:custGeom>
                <a:avLst/>
                <a:gdLst>
                  <a:gd name="T0" fmla="*/ 33 w 37"/>
                  <a:gd name="T1" fmla="*/ 16 h 16"/>
                  <a:gd name="T2" fmla="*/ 0 w 37"/>
                  <a:gd name="T3" fmla="*/ 0 h 16"/>
                  <a:gd name="T4" fmla="*/ 37 w 37"/>
                  <a:gd name="T5" fmla="*/ 13 h 16"/>
                  <a:gd name="T6" fmla="*/ 33 w 37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6">
                    <a:moveTo>
                      <a:pt x="33" y="16"/>
                    </a:moveTo>
                    <a:lnTo>
                      <a:pt x="0" y="0"/>
                    </a:lnTo>
                    <a:lnTo>
                      <a:pt x="37" y="13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Freeform 250"/>
              <p:cNvSpPr/>
              <p:nvPr/>
            </p:nvSpPr>
            <p:spPr bwMode="auto">
              <a:xfrm>
                <a:off x="1994" y="3406"/>
                <a:ext cx="19" cy="55"/>
              </a:xfrm>
              <a:custGeom>
                <a:avLst/>
                <a:gdLst>
                  <a:gd name="T0" fmla="*/ 11 w 19"/>
                  <a:gd name="T1" fmla="*/ 10 h 55"/>
                  <a:gd name="T2" fmla="*/ 0 w 19"/>
                  <a:gd name="T3" fmla="*/ 55 h 55"/>
                  <a:gd name="T4" fmla="*/ 19 w 19"/>
                  <a:gd name="T5" fmla="*/ 0 h 55"/>
                  <a:gd name="T6" fmla="*/ 11 w 19"/>
                  <a:gd name="T7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5">
                    <a:moveTo>
                      <a:pt x="11" y="10"/>
                    </a:moveTo>
                    <a:lnTo>
                      <a:pt x="0" y="55"/>
                    </a:lnTo>
                    <a:lnTo>
                      <a:pt x="19" y="0"/>
                    </a:lnTo>
                    <a:lnTo>
                      <a:pt x="11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Freeform 251"/>
              <p:cNvSpPr/>
              <p:nvPr/>
            </p:nvSpPr>
            <p:spPr bwMode="auto">
              <a:xfrm>
                <a:off x="1967" y="3155"/>
                <a:ext cx="136" cy="95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Freeform 252"/>
              <p:cNvSpPr/>
              <p:nvPr/>
            </p:nvSpPr>
            <p:spPr bwMode="auto">
              <a:xfrm>
                <a:off x="1975" y="3160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6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Freeform 253"/>
              <p:cNvSpPr/>
              <p:nvPr/>
            </p:nvSpPr>
            <p:spPr bwMode="auto">
              <a:xfrm>
                <a:off x="1991" y="3202"/>
                <a:ext cx="17" cy="8"/>
              </a:xfrm>
              <a:custGeom>
                <a:avLst/>
                <a:gdLst>
                  <a:gd name="T0" fmla="*/ 12 w 17"/>
                  <a:gd name="T1" fmla="*/ 8 h 8"/>
                  <a:gd name="T2" fmla="*/ 0 w 17"/>
                  <a:gd name="T3" fmla="*/ 0 h 8"/>
                  <a:gd name="T4" fmla="*/ 17 w 17"/>
                  <a:gd name="T5" fmla="*/ 3 h 8"/>
                  <a:gd name="T6" fmla="*/ 12 w 17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8">
                    <a:moveTo>
                      <a:pt x="12" y="8"/>
                    </a:moveTo>
                    <a:lnTo>
                      <a:pt x="0" y="0"/>
                    </a:lnTo>
                    <a:lnTo>
                      <a:pt x="17" y="3"/>
                    </a:lnTo>
                    <a:lnTo>
                      <a:pt x="12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Freeform 254"/>
              <p:cNvSpPr/>
              <p:nvPr/>
            </p:nvSpPr>
            <p:spPr bwMode="auto">
              <a:xfrm>
                <a:off x="2003" y="3206"/>
                <a:ext cx="24" cy="23"/>
              </a:xfrm>
              <a:custGeom>
                <a:avLst/>
                <a:gdLst>
                  <a:gd name="T0" fmla="*/ 16 w 24"/>
                  <a:gd name="T1" fmla="*/ 0 h 23"/>
                  <a:gd name="T2" fmla="*/ 0 w 24"/>
                  <a:gd name="T3" fmla="*/ 23 h 23"/>
                  <a:gd name="T4" fmla="*/ 24 w 24"/>
                  <a:gd name="T5" fmla="*/ 2 h 23"/>
                  <a:gd name="T6" fmla="*/ 16 w 2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16" y="0"/>
                    </a:moveTo>
                    <a:lnTo>
                      <a:pt x="0" y="23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1" name="Group 456"/>
            <p:cNvGrpSpPr/>
            <p:nvPr/>
          </p:nvGrpSpPr>
          <p:grpSpPr bwMode="auto">
            <a:xfrm>
              <a:off x="2708275" y="3086100"/>
              <a:ext cx="6864350" cy="3678238"/>
              <a:chOff x="1706" y="1944"/>
              <a:chExt cx="4324" cy="2317"/>
            </a:xfrm>
          </p:grpSpPr>
          <p:sp>
            <p:nvSpPr>
              <p:cNvPr id="720" name="Freeform 256"/>
              <p:cNvSpPr/>
              <p:nvPr/>
            </p:nvSpPr>
            <p:spPr bwMode="auto">
              <a:xfrm>
                <a:off x="2008" y="3189"/>
                <a:ext cx="37" cy="17"/>
              </a:xfrm>
              <a:custGeom>
                <a:avLst/>
                <a:gdLst>
                  <a:gd name="T0" fmla="*/ 27 w 37"/>
                  <a:gd name="T1" fmla="*/ 16 h 17"/>
                  <a:gd name="T2" fmla="*/ 0 w 37"/>
                  <a:gd name="T3" fmla="*/ 0 h 17"/>
                  <a:gd name="T4" fmla="*/ 37 w 37"/>
                  <a:gd name="T5" fmla="*/ 17 h 17"/>
                  <a:gd name="T6" fmla="*/ 27 w 37"/>
                  <a:gd name="T7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7">
                    <a:moveTo>
                      <a:pt x="27" y="16"/>
                    </a:moveTo>
                    <a:lnTo>
                      <a:pt x="0" y="0"/>
                    </a:lnTo>
                    <a:lnTo>
                      <a:pt x="37" y="17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257"/>
              <p:cNvSpPr/>
              <p:nvPr/>
            </p:nvSpPr>
            <p:spPr bwMode="auto">
              <a:xfrm>
                <a:off x="2032" y="3203"/>
                <a:ext cx="29" cy="32"/>
              </a:xfrm>
              <a:custGeom>
                <a:avLst/>
                <a:gdLst>
                  <a:gd name="T0" fmla="*/ 19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19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19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1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258"/>
              <p:cNvSpPr/>
              <p:nvPr/>
            </p:nvSpPr>
            <p:spPr bwMode="auto">
              <a:xfrm>
                <a:off x="2031" y="3178"/>
                <a:ext cx="36" cy="16"/>
              </a:xfrm>
              <a:custGeom>
                <a:avLst/>
                <a:gdLst>
                  <a:gd name="T0" fmla="*/ 33 w 36"/>
                  <a:gd name="T1" fmla="*/ 16 h 16"/>
                  <a:gd name="T2" fmla="*/ 0 w 36"/>
                  <a:gd name="T3" fmla="*/ 0 h 16"/>
                  <a:gd name="T4" fmla="*/ 36 w 36"/>
                  <a:gd name="T5" fmla="*/ 12 h 16"/>
                  <a:gd name="T6" fmla="*/ 33 w 3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33" y="16"/>
                    </a:moveTo>
                    <a:lnTo>
                      <a:pt x="0" y="0"/>
                    </a:lnTo>
                    <a:lnTo>
                      <a:pt x="36" y="12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259"/>
              <p:cNvSpPr/>
              <p:nvPr/>
            </p:nvSpPr>
            <p:spPr bwMode="auto">
              <a:xfrm>
                <a:off x="2063" y="3181"/>
                <a:ext cx="19" cy="54"/>
              </a:xfrm>
              <a:custGeom>
                <a:avLst/>
                <a:gdLst>
                  <a:gd name="T0" fmla="*/ 11 w 19"/>
                  <a:gd name="T1" fmla="*/ 9 h 54"/>
                  <a:gd name="T2" fmla="*/ 0 w 19"/>
                  <a:gd name="T3" fmla="*/ 54 h 54"/>
                  <a:gd name="T4" fmla="*/ 19 w 19"/>
                  <a:gd name="T5" fmla="*/ 0 h 54"/>
                  <a:gd name="T6" fmla="*/ 11 w 19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4">
                    <a:moveTo>
                      <a:pt x="11" y="9"/>
                    </a:moveTo>
                    <a:lnTo>
                      <a:pt x="0" y="54"/>
                    </a:lnTo>
                    <a:lnTo>
                      <a:pt x="19" y="0"/>
                    </a:lnTo>
                    <a:lnTo>
                      <a:pt x="1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260"/>
              <p:cNvSpPr/>
              <p:nvPr/>
            </p:nvSpPr>
            <p:spPr bwMode="auto">
              <a:xfrm>
                <a:off x="2155" y="3968"/>
                <a:ext cx="149" cy="110"/>
              </a:xfrm>
              <a:custGeom>
                <a:avLst/>
                <a:gdLst>
                  <a:gd name="T0" fmla="*/ 39 w 93"/>
                  <a:gd name="T1" fmla="*/ 57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7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261"/>
              <p:cNvSpPr/>
              <p:nvPr/>
            </p:nvSpPr>
            <p:spPr bwMode="auto">
              <a:xfrm>
                <a:off x="2160" y="4000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3 w 83"/>
                  <a:gd name="T3" fmla="*/ 26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3" y="26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262"/>
              <p:cNvSpPr/>
              <p:nvPr/>
            </p:nvSpPr>
            <p:spPr bwMode="auto">
              <a:xfrm>
                <a:off x="2251" y="4043"/>
                <a:ext cx="8" cy="16"/>
              </a:xfrm>
              <a:custGeom>
                <a:avLst/>
                <a:gdLst>
                  <a:gd name="T0" fmla="*/ 7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7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7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263"/>
              <p:cNvSpPr/>
              <p:nvPr/>
            </p:nvSpPr>
            <p:spPr bwMode="auto">
              <a:xfrm>
                <a:off x="2242" y="4027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264"/>
              <p:cNvSpPr/>
              <p:nvPr/>
            </p:nvSpPr>
            <p:spPr bwMode="auto">
              <a:xfrm>
                <a:off x="2229" y="4014"/>
                <a:ext cx="10" cy="42"/>
              </a:xfrm>
              <a:custGeom>
                <a:avLst/>
                <a:gdLst>
                  <a:gd name="T0" fmla="*/ 5 w 10"/>
                  <a:gd name="T1" fmla="*/ 10 h 42"/>
                  <a:gd name="T2" fmla="*/ 10 w 10"/>
                  <a:gd name="T3" fmla="*/ 42 h 42"/>
                  <a:gd name="T4" fmla="*/ 0 w 10"/>
                  <a:gd name="T5" fmla="*/ 0 h 42"/>
                  <a:gd name="T6" fmla="*/ 5 w 10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42">
                    <a:moveTo>
                      <a:pt x="5" y="10"/>
                    </a:moveTo>
                    <a:lnTo>
                      <a:pt x="10" y="42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265"/>
              <p:cNvSpPr/>
              <p:nvPr/>
            </p:nvSpPr>
            <p:spPr bwMode="auto">
              <a:xfrm>
                <a:off x="2216" y="4006"/>
                <a:ext cx="43" cy="4"/>
              </a:xfrm>
              <a:custGeom>
                <a:avLst/>
                <a:gdLst>
                  <a:gd name="T0" fmla="*/ 10 w 43"/>
                  <a:gd name="T1" fmla="*/ 4 h 4"/>
                  <a:gd name="T2" fmla="*/ 43 w 43"/>
                  <a:gd name="T3" fmla="*/ 0 h 4"/>
                  <a:gd name="T4" fmla="*/ 0 w 43"/>
                  <a:gd name="T5" fmla="*/ 0 h 4"/>
                  <a:gd name="T6" fmla="*/ 10 w 4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4">
                    <a:moveTo>
                      <a:pt x="10" y="4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266"/>
              <p:cNvSpPr/>
              <p:nvPr/>
            </p:nvSpPr>
            <p:spPr bwMode="auto">
              <a:xfrm>
                <a:off x="2200" y="4010"/>
                <a:ext cx="16" cy="35"/>
              </a:xfrm>
              <a:custGeom>
                <a:avLst/>
                <a:gdLst>
                  <a:gd name="T0" fmla="*/ 7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7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7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267"/>
              <p:cNvSpPr/>
              <p:nvPr/>
            </p:nvSpPr>
            <p:spPr bwMode="auto">
              <a:xfrm>
                <a:off x="2184" y="3982"/>
                <a:ext cx="55" cy="23"/>
              </a:xfrm>
              <a:custGeom>
                <a:avLst/>
                <a:gdLst>
                  <a:gd name="T0" fmla="*/ 13 w 55"/>
                  <a:gd name="T1" fmla="*/ 23 h 23"/>
                  <a:gd name="T2" fmla="*/ 55 w 55"/>
                  <a:gd name="T3" fmla="*/ 0 h 23"/>
                  <a:gd name="T4" fmla="*/ 0 w 55"/>
                  <a:gd name="T5" fmla="*/ 23 h 23"/>
                  <a:gd name="T6" fmla="*/ 13 w 55"/>
                  <a:gd name="T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3">
                    <a:moveTo>
                      <a:pt x="13" y="23"/>
                    </a:moveTo>
                    <a:lnTo>
                      <a:pt x="55" y="0"/>
                    </a:lnTo>
                    <a:lnTo>
                      <a:pt x="0" y="23"/>
                    </a:lnTo>
                    <a:lnTo>
                      <a:pt x="13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268"/>
              <p:cNvSpPr/>
              <p:nvPr/>
            </p:nvSpPr>
            <p:spPr bwMode="auto">
              <a:xfrm>
                <a:off x="2123" y="3835"/>
                <a:ext cx="151" cy="109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5 h 68"/>
                  <a:gd name="T4" fmla="*/ 33 w 94"/>
                  <a:gd name="T5" fmla="*/ 3 h 68"/>
                  <a:gd name="T6" fmla="*/ 68 w 94"/>
                  <a:gd name="T7" fmla="*/ 22 h 68"/>
                  <a:gd name="T8" fmla="*/ 94 w 94"/>
                  <a:gd name="T9" fmla="*/ 53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3" y="3"/>
                    </a:cubicBezTo>
                    <a:cubicBezTo>
                      <a:pt x="48" y="0"/>
                      <a:pt x="64" y="10"/>
                      <a:pt x="68" y="22"/>
                    </a:cubicBezTo>
                    <a:cubicBezTo>
                      <a:pt x="72" y="38"/>
                      <a:pt x="94" y="53"/>
                      <a:pt x="94" y="53"/>
                    </a:cubicBezTo>
                    <a:cubicBezTo>
                      <a:pt x="94" y="53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269"/>
              <p:cNvSpPr/>
              <p:nvPr/>
            </p:nvSpPr>
            <p:spPr bwMode="auto">
              <a:xfrm>
                <a:off x="2128" y="3867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4 h 33"/>
                  <a:gd name="T6" fmla="*/ 0 w 84"/>
                  <a:gd name="T7" fmla="*/ 5 h 33"/>
                  <a:gd name="T8" fmla="*/ 36 w 84"/>
                  <a:gd name="T9" fmla="*/ 8 h 33"/>
                  <a:gd name="T10" fmla="*/ 62 w 84"/>
                  <a:gd name="T11" fmla="*/ 31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30"/>
                      <a:pt x="63" y="25"/>
                    </a:cubicBezTo>
                    <a:cubicBezTo>
                      <a:pt x="49" y="20"/>
                      <a:pt x="48" y="7"/>
                      <a:pt x="35" y="4"/>
                    </a:cubicBezTo>
                    <a:cubicBezTo>
                      <a:pt x="23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6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270"/>
              <p:cNvSpPr/>
              <p:nvPr/>
            </p:nvSpPr>
            <p:spPr bwMode="auto">
              <a:xfrm>
                <a:off x="2221" y="3910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271"/>
              <p:cNvSpPr/>
              <p:nvPr/>
            </p:nvSpPr>
            <p:spPr bwMode="auto">
              <a:xfrm>
                <a:off x="2211" y="3894"/>
                <a:ext cx="31" cy="8"/>
              </a:xfrm>
              <a:custGeom>
                <a:avLst/>
                <a:gdLst>
                  <a:gd name="T0" fmla="*/ 4 w 31"/>
                  <a:gd name="T1" fmla="*/ 8 h 8"/>
                  <a:gd name="T2" fmla="*/ 31 w 31"/>
                  <a:gd name="T3" fmla="*/ 5 h 8"/>
                  <a:gd name="T4" fmla="*/ 0 w 31"/>
                  <a:gd name="T5" fmla="*/ 0 h 8"/>
                  <a:gd name="T6" fmla="*/ 4 w 31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4" y="8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272"/>
              <p:cNvSpPr/>
              <p:nvPr/>
            </p:nvSpPr>
            <p:spPr bwMode="auto">
              <a:xfrm>
                <a:off x="2197" y="3882"/>
                <a:ext cx="11" cy="41"/>
              </a:xfrm>
              <a:custGeom>
                <a:avLst/>
                <a:gdLst>
                  <a:gd name="T0" fmla="*/ 5 w 11"/>
                  <a:gd name="T1" fmla="*/ 9 h 41"/>
                  <a:gd name="T2" fmla="*/ 11 w 11"/>
                  <a:gd name="T3" fmla="*/ 41 h 41"/>
                  <a:gd name="T4" fmla="*/ 0 w 11"/>
                  <a:gd name="T5" fmla="*/ 0 h 41"/>
                  <a:gd name="T6" fmla="*/ 5 w 11"/>
                  <a:gd name="T7" fmla="*/ 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1">
                    <a:moveTo>
                      <a:pt x="5" y="9"/>
                    </a:moveTo>
                    <a:lnTo>
                      <a:pt x="11" y="41"/>
                    </a:lnTo>
                    <a:lnTo>
                      <a:pt x="0" y="0"/>
                    </a:lnTo>
                    <a:lnTo>
                      <a:pt x="5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273"/>
              <p:cNvSpPr/>
              <p:nvPr/>
            </p:nvSpPr>
            <p:spPr bwMode="auto">
              <a:xfrm>
                <a:off x="2184" y="3874"/>
                <a:ext cx="43" cy="3"/>
              </a:xfrm>
              <a:custGeom>
                <a:avLst/>
                <a:gdLst>
                  <a:gd name="T0" fmla="*/ 10 w 43"/>
                  <a:gd name="T1" fmla="*/ 3 h 3"/>
                  <a:gd name="T2" fmla="*/ 43 w 43"/>
                  <a:gd name="T3" fmla="*/ 0 h 3"/>
                  <a:gd name="T4" fmla="*/ 0 w 43"/>
                  <a:gd name="T5" fmla="*/ 0 h 3"/>
                  <a:gd name="T6" fmla="*/ 10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0" y="3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274"/>
              <p:cNvSpPr/>
              <p:nvPr/>
            </p:nvSpPr>
            <p:spPr bwMode="auto">
              <a:xfrm>
                <a:off x="2170" y="3875"/>
                <a:ext cx="16" cy="37"/>
              </a:xfrm>
              <a:custGeom>
                <a:avLst/>
                <a:gdLst>
                  <a:gd name="T0" fmla="*/ 5 w 16"/>
                  <a:gd name="T1" fmla="*/ 2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2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275"/>
              <p:cNvSpPr/>
              <p:nvPr/>
            </p:nvSpPr>
            <p:spPr bwMode="auto">
              <a:xfrm>
                <a:off x="2154" y="3850"/>
                <a:ext cx="54" cy="22"/>
              </a:xfrm>
              <a:custGeom>
                <a:avLst/>
                <a:gdLst>
                  <a:gd name="T0" fmla="*/ 11 w 54"/>
                  <a:gd name="T1" fmla="*/ 20 h 22"/>
                  <a:gd name="T2" fmla="*/ 54 w 54"/>
                  <a:gd name="T3" fmla="*/ 0 h 22"/>
                  <a:gd name="T4" fmla="*/ 0 w 54"/>
                  <a:gd name="T5" fmla="*/ 22 h 22"/>
                  <a:gd name="T6" fmla="*/ 11 w 54"/>
                  <a:gd name="T7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11" y="20"/>
                    </a:moveTo>
                    <a:lnTo>
                      <a:pt x="54" y="0"/>
                    </a:lnTo>
                    <a:lnTo>
                      <a:pt x="0" y="22"/>
                    </a:lnTo>
                    <a:lnTo>
                      <a:pt x="11" y="2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276"/>
              <p:cNvSpPr/>
              <p:nvPr/>
            </p:nvSpPr>
            <p:spPr bwMode="auto">
              <a:xfrm>
                <a:off x="2093" y="3672"/>
                <a:ext cx="149" cy="110"/>
              </a:xfrm>
              <a:custGeom>
                <a:avLst/>
                <a:gdLst>
                  <a:gd name="T0" fmla="*/ 39 w 93"/>
                  <a:gd name="T1" fmla="*/ 56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6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6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277"/>
              <p:cNvSpPr/>
              <p:nvPr/>
            </p:nvSpPr>
            <p:spPr bwMode="auto">
              <a:xfrm>
                <a:off x="2098" y="3704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2 w 83"/>
                  <a:gd name="T3" fmla="*/ 25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2" y="25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278"/>
              <p:cNvSpPr/>
              <p:nvPr/>
            </p:nvSpPr>
            <p:spPr bwMode="auto">
              <a:xfrm>
                <a:off x="2189" y="3747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279"/>
              <p:cNvSpPr/>
              <p:nvPr/>
            </p:nvSpPr>
            <p:spPr bwMode="auto">
              <a:xfrm>
                <a:off x="2179" y="3731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280"/>
              <p:cNvSpPr/>
              <p:nvPr/>
            </p:nvSpPr>
            <p:spPr bwMode="auto">
              <a:xfrm>
                <a:off x="2165" y="3718"/>
                <a:ext cx="11" cy="42"/>
              </a:xfrm>
              <a:custGeom>
                <a:avLst/>
                <a:gdLst>
                  <a:gd name="T0" fmla="*/ 6 w 11"/>
                  <a:gd name="T1" fmla="*/ 10 h 42"/>
                  <a:gd name="T2" fmla="*/ 11 w 11"/>
                  <a:gd name="T3" fmla="*/ 42 h 42"/>
                  <a:gd name="T4" fmla="*/ 0 w 11"/>
                  <a:gd name="T5" fmla="*/ 0 h 42"/>
                  <a:gd name="T6" fmla="*/ 6 w 11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6" y="10"/>
                    </a:moveTo>
                    <a:lnTo>
                      <a:pt x="11" y="42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281"/>
              <p:cNvSpPr/>
              <p:nvPr/>
            </p:nvSpPr>
            <p:spPr bwMode="auto">
              <a:xfrm>
                <a:off x="2154" y="3710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0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0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282"/>
              <p:cNvSpPr/>
              <p:nvPr/>
            </p:nvSpPr>
            <p:spPr bwMode="auto">
              <a:xfrm>
                <a:off x="2138" y="3714"/>
                <a:ext cx="16" cy="35"/>
              </a:xfrm>
              <a:custGeom>
                <a:avLst/>
                <a:gdLst>
                  <a:gd name="T0" fmla="*/ 6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6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6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7" name="Freeform 283"/>
              <p:cNvSpPr/>
              <p:nvPr/>
            </p:nvSpPr>
            <p:spPr bwMode="auto">
              <a:xfrm>
                <a:off x="2122" y="3686"/>
                <a:ext cx="54" cy="23"/>
              </a:xfrm>
              <a:custGeom>
                <a:avLst/>
                <a:gdLst>
                  <a:gd name="T0" fmla="*/ 13 w 54"/>
                  <a:gd name="T1" fmla="*/ 21 h 23"/>
                  <a:gd name="T2" fmla="*/ 54 w 54"/>
                  <a:gd name="T3" fmla="*/ 0 h 23"/>
                  <a:gd name="T4" fmla="*/ 0 w 54"/>
                  <a:gd name="T5" fmla="*/ 23 h 23"/>
                  <a:gd name="T6" fmla="*/ 13 w 54"/>
                  <a:gd name="T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13" y="21"/>
                    </a:moveTo>
                    <a:lnTo>
                      <a:pt x="54" y="0"/>
                    </a:lnTo>
                    <a:lnTo>
                      <a:pt x="0" y="23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8" name="Freeform 284"/>
              <p:cNvSpPr/>
              <p:nvPr/>
            </p:nvSpPr>
            <p:spPr bwMode="auto">
              <a:xfrm>
                <a:off x="2061" y="3547"/>
                <a:ext cx="54" cy="51"/>
              </a:xfrm>
              <a:custGeom>
                <a:avLst/>
                <a:gdLst>
                  <a:gd name="T0" fmla="*/ 5 w 54"/>
                  <a:gd name="T1" fmla="*/ 19 h 51"/>
                  <a:gd name="T2" fmla="*/ 54 w 54"/>
                  <a:gd name="T3" fmla="*/ 51 h 51"/>
                  <a:gd name="T4" fmla="*/ 0 w 54"/>
                  <a:gd name="T5" fmla="*/ 0 h 51"/>
                  <a:gd name="T6" fmla="*/ 5 w 54"/>
                  <a:gd name="T7" fmla="*/ 1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51">
                    <a:moveTo>
                      <a:pt x="5" y="19"/>
                    </a:moveTo>
                    <a:lnTo>
                      <a:pt x="54" y="51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285"/>
              <p:cNvSpPr/>
              <p:nvPr/>
            </p:nvSpPr>
            <p:spPr bwMode="auto">
              <a:xfrm>
                <a:off x="2079" y="3402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286"/>
              <p:cNvSpPr/>
              <p:nvPr/>
            </p:nvSpPr>
            <p:spPr bwMode="auto">
              <a:xfrm>
                <a:off x="2125" y="3198"/>
                <a:ext cx="37" cy="39"/>
              </a:xfrm>
              <a:custGeom>
                <a:avLst/>
                <a:gdLst>
                  <a:gd name="T0" fmla="*/ 0 w 37"/>
                  <a:gd name="T1" fmla="*/ 24 h 39"/>
                  <a:gd name="T2" fmla="*/ 37 w 37"/>
                  <a:gd name="T3" fmla="*/ 39 h 39"/>
                  <a:gd name="T4" fmla="*/ 0 w 37"/>
                  <a:gd name="T5" fmla="*/ 0 h 39"/>
                  <a:gd name="T6" fmla="*/ 0 w 37"/>
                  <a:gd name="T7" fmla="*/ 2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39">
                    <a:moveTo>
                      <a:pt x="0" y="24"/>
                    </a:moveTo>
                    <a:lnTo>
                      <a:pt x="37" y="39"/>
                    </a:lnTo>
                    <a:lnTo>
                      <a:pt x="0" y="0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287"/>
              <p:cNvSpPr/>
              <p:nvPr/>
            </p:nvSpPr>
            <p:spPr bwMode="auto">
              <a:xfrm>
                <a:off x="2087" y="3538"/>
                <a:ext cx="148" cy="108"/>
              </a:xfrm>
              <a:custGeom>
                <a:avLst/>
                <a:gdLst>
                  <a:gd name="T0" fmla="*/ 39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3 h 68"/>
                  <a:gd name="T10" fmla="*/ 39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9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288"/>
              <p:cNvSpPr/>
              <p:nvPr/>
            </p:nvSpPr>
            <p:spPr bwMode="auto">
              <a:xfrm>
                <a:off x="2090" y="3570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50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289"/>
              <p:cNvSpPr/>
              <p:nvPr/>
            </p:nvSpPr>
            <p:spPr bwMode="auto">
              <a:xfrm>
                <a:off x="2183" y="3613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290"/>
              <p:cNvSpPr/>
              <p:nvPr/>
            </p:nvSpPr>
            <p:spPr bwMode="auto">
              <a:xfrm>
                <a:off x="2173" y="3597"/>
                <a:ext cx="32" cy="6"/>
              </a:xfrm>
              <a:custGeom>
                <a:avLst/>
                <a:gdLst>
                  <a:gd name="T0" fmla="*/ 3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3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3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291"/>
              <p:cNvSpPr/>
              <p:nvPr/>
            </p:nvSpPr>
            <p:spPr bwMode="auto">
              <a:xfrm>
                <a:off x="2159" y="3584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292"/>
              <p:cNvSpPr/>
              <p:nvPr/>
            </p:nvSpPr>
            <p:spPr bwMode="auto">
              <a:xfrm>
                <a:off x="2147" y="3574"/>
                <a:ext cx="42" cy="5"/>
              </a:xfrm>
              <a:custGeom>
                <a:avLst/>
                <a:gdLst>
                  <a:gd name="T0" fmla="*/ 8 w 42"/>
                  <a:gd name="T1" fmla="*/ 5 h 5"/>
                  <a:gd name="T2" fmla="*/ 42 w 42"/>
                  <a:gd name="T3" fmla="*/ 2 h 5"/>
                  <a:gd name="T4" fmla="*/ 0 w 42"/>
                  <a:gd name="T5" fmla="*/ 0 h 5"/>
                  <a:gd name="T6" fmla="*/ 8 w 4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5">
                    <a:moveTo>
                      <a:pt x="8" y="5"/>
                    </a:moveTo>
                    <a:lnTo>
                      <a:pt x="42" y="2"/>
                    </a:lnTo>
                    <a:lnTo>
                      <a:pt x="0" y="0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293"/>
              <p:cNvSpPr/>
              <p:nvPr/>
            </p:nvSpPr>
            <p:spPr bwMode="auto">
              <a:xfrm>
                <a:off x="2131" y="3578"/>
                <a:ext cx="16" cy="36"/>
              </a:xfrm>
              <a:custGeom>
                <a:avLst/>
                <a:gdLst>
                  <a:gd name="T0" fmla="*/ 7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7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7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294"/>
              <p:cNvSpPr/>
              <p:nvPr/>
            </p:nvSpPr>
            <p:spPr bwMode="auto">
              <a:xfrm>
                <a:off x="2115" y="3552"/>
                <a:ext cx="55" cy="21"/>
              </a:xfrm>
              <a:custGeom>
                <a:avLst/>
                <a:gdLst>
                  <a:gd name="T0" fmla="*/ 13 w 55"/>
                  <a:gd name="T1" fmla="*/ 21 h 21"/>
                  <a:gd name="T2" fmla="*/ 55 w 55"/>
                  <a:gd name="T3" fmla="*/ 0 h 21"/>
                  <a:gd name="T4" fmla="*/ 0 w 55"/>
                  <a:gd name="T5" fmla="*/ 21 h 21"/>
                  <a:gd name="T6" fmla="*/ 13 w 5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1">
                    <a:moveTo>
                      <a:pt x="13" y="21"/>
                    </a:moveTo>
                    <a:lnTo>
                      <a:pt x="55" y="0"/>
                    </a:lnTo>
                    <a:lnTo>
                      <a:pt x="0" y="21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295"/>
              <p:cNvSpPr/>
              <p:nvPr/>
            </p:nvSpPr>
            <p:spPr bwMode="auto">
              <a:xfrm>
                <a:off x="2101" y="3381"/>
                <a:ext cx="149" cy="109"/>
              </a:xfrm>
              <a:custGeom>
                <a:avLst/>
                <a:gdLst>
                  <a:gd name="T0" fmla="*/ 38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2 h 68"/>
                  <a:gd name="T10" fmla="*/ 38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8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5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7"/>
                      <a:pt x="93" y="52"/>
                      <a:pt x="93" y="52"/>
                    </a:cubicBezTo>
                    <a:cubicBezTo>
                      <a:pt x="93" y="52"/>
                      <a:pt x="69" y="68"/>
                      <a:pt x="38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Freeform 296"/>
              <p:cNvSpPr/>
              <p:nvPr/>
            </p:nvSpPr>
            <p:spPr bwMode="auto">
              <a:xfrm>
                <a:off x="2104" y="3413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49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Freeform 297"/>
              <p:cNvSpPr/>
              <p:nvPr/>
            </p:nvSpPr>
            <p:spPr bwMode="auto">
              <a:xfrm>
                <a:off x="2197" y="3456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298"/>
              <p:cNvSpPr/>
              <p:nvPr/>
            </p:nvSpPr>
            <p:spPr bwMode="auto">
              <a:xfrm>
                <a:off x="2187" y="3440"/>
                <a:ext cx="32" cy="6"/>
              </a:xfrm>
              <a:custGeom>
                <a:avLst/>
                <a:gdLst>
                  <a:gd name="T0" fmla="*/ 4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4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4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299"/>
              <p:cNvSpPr/>
              <p:nvPr/>
            </p:nvSpPr>
            <p:spPr bwMode="auto">
              <a:xfrm>
                <a:off x="2173" y="3427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Freeform 300"/>
              <p:cNvSpPr/>
              <p:nvPr/>
            </p:nvSpPr>
            <p:spPr bwMode="auto">
              <a:xfrm>
                <a:off x="2162" y="3418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1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1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301"/>
              <p:cNvSpPr/>
              <p:nvPr/>
            </p:nvSpPr>
            <p:spPr bwMode="auto">
              <a:xfrm>
                <a:off x="2146" y="3421"/>
                <a:ext cx="16" cy="37"/>
              </a:xfrm>
              <a:custGeom>
                <a:avLst/>
                <a:gdLst>
                  <a:gd name="T0" fmla="*/ 5 w 16"/>
                  <a:gd name="T1" fmla="*/ 0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0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6" name="Freeform 302"/>
              <p:cNvSpPr/>
              <p:nvPr/>
            </p:nvSpPr>
            <p:spPr bwMode="auto">
              <a:xfrm>
                <a:off x="2130" y="3395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Freeform 303"/>
              <p:cNvSpPr/>
              <p:nvPr/>
            </p:nvSpPr>
            <p:spPr bwMode="auto">
              <a:xfrm>
                <a:off x="2144" y="3194"/>
                <a:ext cx="151" cy="108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4 h 68"/>
                  <a:gd name="T4" fmla="*/ 33 w 94"/>
                  <a:gd name="T5" fmla="*/ 3 h 68"/>
                  <a:gd name="T6" fmla="*/ 68 w 94"/>
                  <a:gd name="T7" fmla="*/ 21 h 68"/>
                  <a:gd name="T8" fmla="*/ 94 w 94"/>
                  <a:gd name="T9" fmla="*/ 52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3" y="3"/>
                    </a:cubicBezTo>
                    <a:cubicBezTo>
                      <a:pt x="48" y="0"/>
                      <a:pt x="64" y="9"/>
                      <a:pt x="68" y="21"/>
                    </a:cubicBezTo>
                    <a:cubicBezTo>
                      <a:pt x="72" y="37"/>
                      <a:pt x="94" y="52"/>
                      <a:pt x="94" y="52"/>
                    </a:cubicBezTo>
                    <a:cubicBezTo>
                      <a:pt x="94" y="52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Freeform 304"/>
              <p:cNvSpPr/>
              <p:nvPr/>
            </p:nvSpPr>
            <p:spPr bwMode="auto">
              <a:xfrm>
                <a:off x="2149" y="3226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2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29"/>
                      <a:pt x="63" y="25"/>
                    </a:cubicBezTo>
                    <a:cubicBezTo>
                      <a:pt x="49" y="19"/>
                      <a:pt x="48" y="7"/>
                      <a:pt x="35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3" y="4"/>
                      <a:pt x="36" y="7"/>
                    </a:cubicBezTo>
                    <a:cubicBezTo>
                      <a:pt x="49" y="11"/>
                      <a:pt x="43" y="21"/>
                      <a:pt x="62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Freeform 305"/>
              <p:cNvSpPr/>
              <p:nvPr/>
            </p:nvSpPr>
            <p:spPr bwMode="auto">
              <a:xfrm>
                <a:off x="2242" y="3269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Freeform 306"/>
              <p:cNvSpPr/>
              <p:nvPr/>
            </p:nvSpPr>
            <p:spPr bwMode="auto">
              <a:xfrm>
                <a:off x="2232" y="3253"/>
                <a:ext cx="31" cy="6"/>
              </a:xfrm>
              <a:custGeom>
                <a:avLst/>
                <a:gdLst>
                  <a:gd name="T0" fmla="*/ 3 w 31"/>
                  <a:gd name="T1" fmla="*/ 6 h 6"/>
                  <a:gd name="T2" fmla="*/ 31 w 31"/>
                  <a:gd name="T3" fmla="*/ 5 h 6"/>
                  <a:gd name="T4" fmla="*/ 0 w 31"/>
                  <a:gd name="T5" fmla="*/ 0 h 6"/>
                  <a:gd name="T6" fmla="*/ 3 w 31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6">
                    <a:moveTo>
                      <a:pt x="3" y="6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Freeform 307"/>
              <p:cNvSpPr/>
              <p:nvPr/>
            </p:nvSpPr>
            <p:spPr bwMode="auto">
              <a:xfrm>
                <a:off x="2218" y="3240"/>
                <a:ext cx="11" cy="40"/>
              </a:xfrm>
              <a:custGeom>
                <a:avLst/>
                <a:gdLst>
                  <a:gd name="T0" fmla="*/ 5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5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5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Freeform 308"/>
              <p:cNvSpPr/>
              <p:nvPr/>
            </p:nvSpPr>
            <p:spPr bwMode="auto">
              <a:xfrm>
                <a:off x="2205" y="3230"/>
                <a:ext cx="43" cy="5"/>
              </a:xfrm>
              <a:custGeom>
                <a:avLst/>
                <a:gdLst>
                  <a:gd name="T0" fmla="*/ 10 w 43"/>
                  <a:gd name="T1" fmla="*/ 5 h 5"/>
                  <a:gd name="T2" fmla="*/ 43 w 43"/>
                  <a:gd name="T3" fmla="*/ 2 h 5"/>
                  <a:gd name="T4" fmla="*/ 0 w 43"/>
                  <a:gd name="T5" fmla="*/ 0 h 5"/>
                  <a:gd name="T6" fmla="*/ 10 w 43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5">
                    <a:moveTo>
                      <a:pt x="10" y="5"/>
                    </a:moveTo>
                    <a:lnTo>
                      <a:pt x="43" y="2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Freeform 309"/>
              <p:cNvSpPr/>
              <p:nvPr/>
            </p:nvSpPr>
            <p:spPr bwMode="auto">
              <a:xfrm>
                <a:off x="2191" y="3234"/>
                <a:ext cx="16" cy="36"/>
              </a:xfrm>
              <a:custGeom>
                <a:avLst/>
                <a:gdLst>
                  <a:gd name="T0" fmla="*/ 4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4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4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Freeform 310"/>
              <p:cNvSpPr/>
              <p:nvPr/>
            </p:nvSpPr>
            <p:spPr bwMode="auto">
              <a:xfrm>
                <a:off x="2175" y="3208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Freeform 311"/>
              <p:cNvSpPr/>
              <p:nvPr/>
            </p:nvSpPr>
            <p:spPr bwMode="auto">
              <a:xfrm>
                <a:off x="2781" y="2702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60 h 96"/>
                  <a:gd name="T14" fmla="*/ 32 w 89"/>
                  <a:gd name="T15" fmla="*/ 95 h 96"/>
                  <a:gd name="T16" fmla="*/ 72 w 89"/>
                  <a:gd name="T17" fmla="*/ 63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3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1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60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6"/>
                      <a:pt x="72" y="63"/>
                    </a:cubicBezTo>
                    <a:cubicBezTo>
                      <a:pt x="88" y="34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Freeform 312"/>
              <p:cNvSpPr/>
              <p:nvPr/>
            </p:nvSpPr>
            <p:spPr bwMode="auto">
              <a:xfrm>
                <a:off x="2909" y="2894"/>
                <a:ext cx="185" cy="111"/>
              </a:xfrm>
              <a:custGeom>
                <a:avLst/>
                <a:gdLst>
                  <a:gd name="T0" fmla="*/ 116 w 116"/>
                  <a:gd name="T1" fmla="*/ 27 h 69"/>
                  <a:gd name="T2" fmla="*/ 46 w 116"/>
                  <a:gd name="T3" fmla="*/ 65 h 69"/>
                  <a:gd name="T4" fmla="*/ 2 w 116"/>
                  <a:gd name="T5" fmla="*/ 25 h 69"/>
                  <a:gd name="T6" fmla="*/ 2 w 116"/>
                  <a:gd name="T7" fmla="*/ 24 h 69"/>
                  <a:gd name="T8" fmla="*/ 38 w 116"/>
                  <a:gd name="T9" fmla="*/ 39 h 69"/>
                  <a:gd name="T10" fmla="*/ 88 w 116"/>
                  <a:gd name="T11" fmla="*/ 31 h 69"/>
                  <a:gd name="T12" fmla="*/ 37 w 116"/>
                  <a:gd name="T13" fmla="*/ 32 h 69"/>
                  <a:gd name="T14" fmla="*/ 6 w 116"/>
                  <a:gd name="T15" fmla="*/ 15 h 69"/>
                  <a:gd name="T16" fmla="*/ 56 w 116"/>
                  <a:gd name="T17" fmla="*/ 3 h 69"/>
                  <a:gd name="T18" fmla="*/ 116 w 116"/>
                  <a:gd name="T19" fmla="*/ 2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69">
                    <a:moveTo>
                      <a:pt x="116" y="27"/>
                    </a:moveTo>
                    <a:cubicBezTo>
                      <a:pt x="116" y="27"/>
                      <a:pt x="79" y="69"/>
                      <a:pt x="46" y="65"/>
                    </a:cubicBezTo>
                    <a:cubicBezTo>
                      <a:pt x="13" y="61"/>
                      <a:pt x="0" y="43"/>
                      <a:pt x="2" y="25"/>
                    </a:cubicBezTo>
                    <a:cubicBezTo>
                      <a:pt x="2" y="25"/>
                      <a:pt x="2" y="25"/>
                      <a:pt x="2" y="24"/>
                    </a:cubicBezTo>
                    <a:cubicBezTo>
                      <a:pt x="2" y="24"/>
                      <a:pt x="17" y="36"/>
                      <a:pt x="38" y="39"/>
                    </a:cubicBezTo>
                    <a:cubicBezTo>
                      <a:pt x="65" y="43"/>
                      <a:pt x="88" y="31"/>
                      <a:pt x="88" y="31"/>
                    </a:cubicBezTo>
                    <a:cubicBezTo>
                      <a:pt x="88" y="31"/>
                      <a:pt x="57" y="36"/>
                      <a:pt x="37" y="32"/>
                    </a:cubicBezTo>
                    <a:cubicBezTo>
                      <a:pt x="17" y="29"/>
                      <a:pt x="6" y="15"/>
                      <a:pt x="6" y="15"/>
                    </a:cubicBezTo>
                    <a:cubicBezTo>
                      <a:pt x="13" y="4"/>
                      <a:pt x="30" y="0"/>
                      <a:pt x="56" y="3"/>
                    </a:cubicBezTo>
                    <a:cubicBezTo>
                      <a:pt x="89" y="7"/>
                      <a:pt x="116" y="27"/>
                      <a:pt x="116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Freeform 313"/>
              <p:cNvSpPr/>
              <p:nvPr/>
            </p:nvSpPr>
            <p:spPr bwMode="auto">
              <a:xfrm>
                <a:off x="2705" y="2966"/>
                <a:ext cx="172" cy="128"/>
              </a:xfrm>
              <a:custGeom>
                <a:avLst/>
                <a:gdLst>
                  <a:gd name="T0" fmla="*/ 107 w 107"/>
                  <a:gd name="T1" fmla="*/ 8 h 80"/>
                  <a:gd name="T2" fmla="*/ 57 w 107"/>
                  <a:gd name="T3" fmla="*/ 71 h 80"/>
                  <a:gd name="T4" fmla="*/ 1 w 107"/>
                  <a:gd name="T5" fmla="*/ 52 h 80"/>
                  <a:gd name="T6" fmla="*/ 1 w 107"/>
                  <a:gd name="T7" fmla="*/ 51 h 80"/>
                  <a:gd name="T8" fmla="*/ 40 w 107"/>
                  <a:gd name="T9" fmla="*/ 50 h 80"/>
                  <a:gd name="T10" fmla="*/ 82 w 107"/>
                  <a:gd name="T11" fmla="*/ 23 h 80"/>
                  <a:gd name="T12" fmla="*/ 36 w 107"/>
                  <a:gd name="T13" fmla="*/ 44 h 80"/>
                  <a:gd name="T14" fmla="*/ 0 w 107"/>
                  <a:gd name="T15" fmla="*/ 41 h 80"/>
                  <a:gd name="T16" fmla="*/ 42 w 107"/>
                  <a:gd name="T17" fmla="*/ 10 h 80"/>
                  <a:gd name="T18" fmla="*/ 107 w 107"/>
                  <a:gd name="T19" fmla="*/ 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7" h="80">
                    <a:moveTo>
                      <a:pt x="107" y="8"/>
                    </a:moveTo>
                    <a:cubicBezTo>
                      <a:pt x="107" y="8"/>
                      <a:pt x="90" y="61"/>
                      <a:pt x="57" y="71"/>
                    </a:cubicBezTo>
                    <a:cubicBezTo>
                      <a:pt x="25" y="80"/>
                      <a:pt x="6" y="70"/>
                      <a:pt x="1" y="52"/>
                    </a:cubicBezTo>
                    <a:cubicBezTo>
                      <a:pt x="1" y="52"/>
                      <a:pt x="1" y="52"/>
                      <a:pt x="1" y="51"/>
                    </a:cubicBezTo>
                    <a:cubicBezTo>
                      <a:pt x="1" y="51"/>
                      <a:pt x="20" y="56"/>
                      <a:pt x="40" y="50"/>
                    </a:cubicBezTo>
                    <a:cubicBezTo>
                      <a:pt x="66" y="43"/>
                      <a:pt x="82" y="23"/>
                      <a:pt x="82" y="23"/>
                    </a:cubicBezTo>
                    <a:cubicBezTo>
                      <a:pt x="82" y="23"/>
                      <a:pt x="56" y="39"/>
                      <a:pt x="36" y="44"/>
                    </a:cubicBezTo>
                    <a:cubicBezTo>
                      <a:pt x="17" y="49"/>
                      <a:pt x="0" y="41"/>
                      <a:pt x="0" y="41"/>
                    </a:cubicBezTo>
                    <a:cubicBezTo>
                      <a:pt x="3" y="28"/>
                      <a:pt x="16" y="18"/>
                      <a:pt x="42" y="10"/>
                    </a:cubicBezTo>
                    <a:cubicBezTo>
                      <a:pt x="74" y="0"/>
                      <a:pt x="107" y="8"/>
                      <a:pt x="107" y="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Freeform 314"/>
              <p:cNvSpPr/>
              <p:nvPr/>
            </p:nvSpPr>
            <p:spPr bwMode="auto">
              <a:xfrm>
                <a:off x="1991" y="2821"/>
                <a:ext cx="169" cy="129"/>
              </a:xfrm>
              <a:custGeom>
                <a:avLst/>
                <a:gdLst>
                  <a:gd name="T0" fmla="*/ 0 w 106"/>
                  <a:gd name="T1" fmla="*/ 74 h 81"/>
                  <a:gd name="T2" fmla="*/ 48 w 106"/>
                  <a:gd name="T3" fmla="*/ 10 h 81"/>
                  <a:gd name="T4" fmla="*/ 105 w 106"/>
                  <a:gd name="T5" fmla="*/ 28 h 81"/>
                  <a:gd name="T6" fmla="*/ 105 w 106"/>
                  <a:gd name="T7" fmla="*/ 29 h 81"/>
                  <a:gd name="T8" fmla="*/ 66 w 106"/>
                  <a:gd name="T9" fmla="*/ 30 h 81"/>
                  <a:gd name="T10" fmla="*/ 24 w 106"/>
                  <a:gd name="T11" fmla="*/ 58 h 81"/>
                  <a:gd name="T12" fmla="*/ 70 w 106"/>
                  <a:gd name="T13" fmla="*/ 36 h 81"/>
                  <a:gd name="T14" fmla="*/ 106 w 106"/>
                  <a:gd name="T15" fmla="*/ 39 h 81"/>
                  <a:gd name="T16" fmla="*/ 65 w 106"/>
                  <a:gd name="T17" fmla="*/ 71 h 81"/>
                  <a:gd name="T18" fmla="*/ 0 w 106"/>
                  <a:gd name="T19" fmla="*/ 7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1">
                    <a:moveTo>
                      <a:pt x="0" y="74"/>
                    </a:moveTo>
                    <a:cubicBezTo>
                      <a:pt x="0" y="74"/>
                      <a:pt x="16" y="20"/>
                      <a:pt x="48" y="10"/>
                    </a:cubicBezTo>
                    <a:cubicBezTo>
                      <a:pt x="80" y="0"/>
                      <a:pt x="99" y="11"/>
                      <a:pt x="105" y="28"/>
                    </a:cubicBezTo>
                    <a:cubicBezTo>
                      <a:pt x="105" y="28"/>
                      <a:pt x="105" y="29"/>
                      <a:pt x="105" y="29"/>
                    </a:cubicBezTo>
                    <a:cubicBezTo>
                      <a:pt x="105" y="29"/>
                      <a:pt x="86" y="25"/>
                      <a:pt x="66" y="30"/>
                    </a:cubicBezTo>
                    <a:cubicBezTo>
                      <a:pt x="40" y="38"/>
                      <a:pt x="24" y="58"/>
                      <a:pt x="24" y="58"/>
                    </a:cubicBezTo>
                    <a:cubicBezTo>
                      <a:pt x="24" y="58"/>
                      <a:pt x="50" y="41"/>
                      <a:pt x="70" y="36"/>
                    </a:cubicBezTo>
                    <a:cubicBezTo>
                      <a:pt x="89" y="31"/>
                      <a:pt x="106" y="39"/>
                      <a:pt x="106" y="39"/>
                    </a:cubicBezTo>
                    <a:cubicBezTo>
                      <a:pt x="104" y="52"/>
                      <a:pt x="90" y="63"/>
                      <a:pt x="65" y="71"/>
                    </a:cubicBezTo>
                    <a:cubicBezTo>
                      <a:pt x="33" y="81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Freeform 315"/>
              <p:cNvSpPr/>
              <p:nvPr/>
            </p:nvSpPr>
            <p:spPr bwMode="auto">
              <a:xfrm>
                <a:off x="2029" y="3190"/>
                <a:ext cx="109" cy="180"/>
              </a:xfrm>
              <a:custGeom>
                <a:avLst/>
                <a:gdLst>
                  <a:gd name="T0" fmla="*/ 14 w 68"/>
                  <a:gd name="T1" fmla="*/ 112 h 112"/>
                  <a:gd name="T2" fmla="*/ 66 w 68"/>
                  <a:gd name="T3" fmla="*/ 51 h 112"/>
                  <a:gd name="T4" fmla="*/ 36 w 68"/>
                  <a:gd name="T5" fmla="*/ 0 h 112"/>
                  <a:gd name="T6" fmla="*/ 35 w 68"/>
                  <a:gd name="T7" fmla="*/ 0 h 112"/>
                  <a:gd name="T8" fmla="*/ 42 w 68"/>
                  <a:gd name="T9" fmla="*/ 38 h 112"/>
                  <a:gd name="T10" fmla="*/ 24 w 68"/>
                  <a:gd name="T11" fmla="*/ 85 h 112"/>
                  <a:gd name="T12" fmla="*/ 36 w 68"/>
                  <a:gd name="T13" fmla="*/ 36 h 112"/>
                  <a:gd name="T14" fmla="*/ 25 w 68"/>
                  <a:gd name="T15" fmla="*/ 2 h 112"/>
                  <a:gd name="T16" fmla="*/ 3 w 68"/>
                  <a:gd name="T17" fmla="*/ 48 h 112"/>
                  <a:gd name="T18" fmla="*/ 14 w 68"/>
                  <a:gd name="T19" fmla="*/ 11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12">
                    <a:moveTo>
                      <a:pt x="14" y="112"/>
                    </a:moveTo>
                    <a:cubicBezTo>
                      <a:pt x="14" y="112"/>
                      <a:pt x="63" y="85"/>
                      <a:pt x="66" y="51"/>
                    </a:cubicBezTo>
                    <a:cubicBezTo>
                      <a:pt x="68" y="18"/>
                      <a:pt x="54" y="2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35" y="0"/>
                      <a:pt x="43" y="17"/>
                      <a:pt x="42" y="38"/>
                    </a:cubicBezTo>
                    <a:cubicBezTo>
                      <a:pt x="41" y="66"/>
                      <a:pt x="24" y="85"/>
                      <a:pt x="24" y="85"/>
                    </a:cubicBezTo>
                    <a:cubicBezTo>
                      <a:pt x="24" y="85"/>
                      <a:pt x="35" y="56"/>
                      <a:pt x="36" y="36"/>
                    </a:cubicBezTo>
                    <a:cubicBezTo>
                      <a:pt x="36" y="16"/>
                      <a:pt x="25" y="2"/>
                      <a:pt x="25" y="2"/>
                    </a:cubicBezTo>
                    <a:cubicBezTo>
                      <a:pt x="13" y="6"/>
                      <a:pt x="5" y="22"/>
                      <a:pt x="3" y="48"/>
                    </a:cubicBezTo>
                    <a:cubicBezTo>
                      <a:pt x="0" y="82"/>
                      <a:pt x="14" y="112"/>
                      <a:pt x="14" y="1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Freeform 316"/>
              <p:cNvSpPr/>
              <p:nvPr/>
            </p:nvSpPr>
            <p:spPr bwMode="auto">
              <a:xfrm>
                <a:off x="2909" y="3154"/>
                <a:ext cx="179" cy="108"/>
              </a:xfrm>
              <a:custGeom>
                <a:avLst/>
                <a:gdLst>
                  <a:gd name="T0" fmla="*/ 112 w 112"/>
                  <a:gd name="T1" fmla="*/ 55 h 68"/>
                  <a:gd name="T2" fmla="*/ 51 w 112"/>
                  <a:gd name="T3" fmla="*/ 3 h 68"/>
                  <a:gd name="T4" fmla="*/ 0 w 112"/>
                  <a:gd name="T5" fmla="*/ 32 h 68"/>
                  <a:gd name="T6" fmla="*/ 0 w 112"/>
                  <a:gd name="T7" fmla="*/ 33 h 68"/>
                  <a:gd name="T8" fmla="*/ 38 w 112"/>
                  <a:gd name="T9" fmla="*/ 26 h 68"/>
                  <a:gd name="T10" fmla="*/ 85 w 112"/>
                  <a:gd name="T11" fmla="*/ 45 h 68"/>
                  <a:gd name="T12" fmla="*/ 36 w 112"/>
                  <a:gd name="T13" fmla="*/ 33 h 68"/>
                  <a:gd name="T14" fmla="*/ 1 w 112"/>
                  <a:gd name="T15" fmla="*/ 43 h 68"/>
                  <a:gd name="T16" fmla="*/ 48 w 112"/>
                  <a:gd name="T17" fmla="*/ 65 h 68"/>
                  <a:gd name="T18" fmla="*/ 112 w 112"/>
                  <a:gd name="T19" fmla="*/ 5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8">
                    <a:moveTo>
                      <a:pt x="112" y="55"/>
                    </a:moveTo>
                    <a:cubicBezTo>
                      <a:pt x="112" y="55"/>
                      <a:pt x="85" y="6"/>
                      <a:pt x="51" y="3"/>
                    </a:cubicBezTo>
                    <a:cubicBezTo>
                      <a:pt x="18" y="0"/>
                      <a:pt x="1" y="14"/>
                      <a:pt x="0" y="32"/>
                    </a:cubicBezTo>
                    <a:cubicBezTo>
                      <a:pt x="0" y="32"/>
                      <a:pt x="0" y="33"/>
                      <a:pt x="0" y="33"/>
                    </a:cubicBezTo>
                    <a:cubicBezTo>
                      <a:pt x="0" y="33"/>
                      <a:pt x="17" y="25"/>
                      <a:pt x="38" y="26"/>
                    </a:cubicBezTo>
                    <a:cubicBezTo>
                      <a:pt x="65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1" y="43"/>
                      <a:pt x="1" y="43"/>
                    </a:cubicBezTo>
                    <a:cubicBezTo>
                      <a:pt x="6" y="55"/>
                      <a:pt x="21" y="63"/>
                      <a:pt x="48" y="65"/>
                    </a:cubicBezTo>
                    <a:cubicBezTo>
                      <a:pt x="81" y="68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Freeform 317"/>
              <p:cNvSpPr/>
              <p:nvPr/>
            </p:nvSpPr>
            <p:spPr bwMode="auto">
              <a:xfrm>
                <a:off x="1836" y="3077"/>
                <a:ext cx="167" cy="131"/>
              </a:xfrm>
              <a:custGeom>
                <a:avLst/>
                <a:gdLst>
                  <a:gd name="T0" fmla="*/ 0 w 105"/>
                  <a:gd name="T1" fmla="*/ 76 h 82"/>
                  <a:gd name="T2" fmla="*/ 46 w 105"/>
                  <a:gd name="T3" fmla="*/ 11 h 82"/>
                  <a:gd name="T4" fmla="*/ 103 w 105"/>
                  <a:gd name="T5" fmla="*/ 27 h 82"/>
                  <a:gd name="T6" fmla="*/ 104 w 105"/>
                  <a:gd name="T7" fmla="*/ 28 h 82"/>
                  <a:gd name="T8" fmla="*/ 65 w 105"/>
                  <a:gd name="T9" fmla="*/ 31 h 82"/>
                  <a:gd name="T10" fmla="*/ 24 w 105"/>
                  <a:gd name="T11" fmla="*/ 60 h 82"/>
                  <a:gd name="T12" fmla="*/ 69 w 105"/>
                  <a:gd name="T13" fmla="*/ 37 h 82"/>
                  <a:gd name="T14" fmla="*/ 105 w 105"/>
                  <a:gd name="T15" fmla="*/ 38 h 82"/>
                  <a:gd name="T16" fmla="*/ 65 w 105"/>
                  <a:gd name="T17" fmla="*/ 71 h 82"/>
                  <a:gd name="T18" fmla="*/ 0 w 105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0" y="76"/>
                    </a:moveTo>
                    <a:cubicBezTo>
                      <a:pt x="0" y="76"/>
                      <a:pt x="15" y="22"/>
                      <a:pt x="46" y="11"/>
                    </a:cubicBezTo>
                    <a:cubicBezTo>
                      <a:pt x="78" y="0"/>
                      <a:pt x="97" y="10"/>
                      <a:pt x="103" y="27"/>
                    </a:cubicBezTo>
                    <a:cubicBezTo>
                      <a:pt x="103" y="28"/>
                      <a:pt x="103" y="28"/>
                      <a:pt x="104" y="28"/>
                    </a:cubicBezTo>
                    <a:cubicBezTo>
                      <a:pt x="104" y="28"/>
                      <a:pt x="85" y="25"/>
                      <a:pt x="65" y="31"/>
                    </a:cubicBezTo>
                    <a:cubicBezTo>
                      <a:pt x="39" y="39"/>
                      <a:pt x="24" y="60"/>
                      <a:pt x="24" y="60"/>
                    </a:cubicBezTo>
                    <a:cubicBezTo>
                      <a:pt x="24" y="60"/>
                      <a:pt x="49" y="42"/>
                      <a:pt x="69" y="37"/>
                    </a:cubicBezTo>
                    <a:cubicBezTo>
                      <a:pt x="88" y="31"/>
                      <a:pt x="105" y="38"/>
                      <a:pt x="105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Freeform 318"/>
              <p:cNvSpPr/>
              <p:nvPr/>
            </p:nvSpPr>
            <p:spPr bwMode="auto">
              <a:xfrm>
                <a:off x="1706" y="3235"/>
                <a:ext cx="174" cy="119"/>
              </a:xfrm>
              <a:custGeom>
                <a:avLst/>
                <a:gdLst>
                  <a:gd name="T0" fmla="*/ 0 w 109"/>
                  <a:gd name="T1" fmla="*/ 64 h 74"/>
                  <a:gd name="T2" fmla="*/ 55 w 109"/>
                  <a:gd name="T3" fmla="*/ 6 h 74"/>
                  <a:gd name="T4" fmla="*/ 109 w 109"/>
                  <a:gd name="T5" fmla="*/ 30 h 74"/>
                  <a:gd name="T6" fmla="*/ 109 w 109"/>
                  <a:gd name="T7" fmla="*/ 31 h 74"/>
                  <a:gd name="T8" fmla="*/ 71 w 109"/>
                  <a:gd name="T9" fmla="*/ 28 h 74"/>
                  <a:gd name="T10" fmla="*/ 26 w 109"/>
                  <a:gd name="T11" fmla="*/ 51 h 74"/>
                  <a:gd name="T12" fmla="*/ 73 w 109"/>
                  <a:gd name="T13" fmla="*/ 34 h 74"/>
                  <a:gd name="T14" fmla="*/ 109 w 109"/>
                  <a:gd name="T15" fmla="*/ 41 h 74"/>
                  <a:gd name="T16" fmla="*/ 65 w 109"/>
                  <a:gd name="T17" fmla="*/ 68 h 74"/>
                  <a:gd name="T18" fmla="*/ 0 w 109"/>
                  <a:gd name="T19" fmla="*/ 6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74">
                    <a:moveTo>
                      <a:pt x="0" y="64"/>
                    </a:moveTo>
                    <a:cubicBezTo>
                      <a:pt x="0" y="64"/>
                      <a:pt x="22" y="12"/>
                      <a:pt x="55" y="6"/>
                    </a:cubicBezTo>
                    <a:cubicBezTo>
                      <a:pt x="88" y="0"/>
                      <a:pt x="106" y="12"/>
                      <a:pt x="109" y="30"/>
                    </a:cubicBezTo>
                    <a:cubicBezTo>
                      <a:pt x="109" y="30"/>
                      <a:pt x="109" y="30"/>
                      <a:pt x="109" y="31"/>
                    </a:cubicBezTo>
                    <a:cubicBezTo>
                      <a:pt x="109" y="31"/>
                      <a:pt x="91" y="25"/>
                      <a:pt x="71" y="28"/>
                    </a:cubicBezTo>
                    <a:cubicBezTo>
                      <a:pt x="44" y="32"/>
                      <a:pt x="26" y="51"/>
                      <a:pt x="26" y="51"/>
                    </a:cubicBezTo>
                    <a:cubicBezTo>
                      <a:pt x="26" y="51"/>
                      <a:pt x="54" y="37"/>
                      <a:pt x="73" y="34"/>
                    </a:cubicBezTo>
                    <a:cubicBezTo>
                      <a:pt x="93" y="31"/>
                      <a:pt x="109" y="41"/>
                      <a:pt x="109" y="41"/>
                    </a:cubicBezTo>
                    <a:cubicBezTo>
                      <a:pt x="105" y="53"/>
                      <a:pt x="91" y="63"/>
                      <a:pt x="65" y="68"/>
                    </a:cubicBezTo>
                    <a:cubicBezTo>
                      <a:pt x="32" y="74"/>
                      <a:pt x="0" y="64"/>
                      <a:pt x="0" y="6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Oval 319"/>
              <p:cNvSpPr>
                <a:spLocks noChangeArrowheads="1"/>
              </p:cNvSpPr>
              <p:nvPr/>
            </p:nvSpPr>
            <p:spPr bwMode="auto">
              <a:xfrm>
                <a:off x="1991" y="2981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Oval 320"/>
              <p:cNvSpPr>
                <a:spLocks noChangeArrowheads="1"/>
              </p:cNvSpPr>
              <p:nvPr/>
            </p:nvSpPr>
            <p:spPr bwMode="auto">
              <a:xfrm>
                <a:off x="2002" y="2986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Oval 321"/>
              <p:cNvSpPr>
                <a:spLocks noChangeArrowheads="1"/>
              </p:cNvSpPr>
              <p:nvPr/>
            </p:nvSpPr>
            <p:spPr bwMode="auto">
              <a:xfrm>
                <a:off x="1935" y="3355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Oval 322"/>
              <p:cNvSpPr>
                <a:spLocks noChangeArrowheads="1"/>
              </p:cNvSpPr>
              <p:nvPr/>
            </p:nvSpPr>
            <p:spPr bwMode="auto">
              <a:xfrm>
                <a:off x="1946" y="3362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Freeform 323"/>
              <p:cNvSpPr/>
              <p:nvPr/>
            </p:nvSpPr>
            <p:spPr bwMode="auto">
              <a:xfrm>
                <a:off x="4808" y="3123"/>
                <a:ext cx="1093" cy="971"/>
              </a:xfrm>
              <a:custGeom>
                <a:avLst/>
                <a:gdLst>
                  <a:gd name="T0" fmla="*/ 31 w 683"/>
                  <a:gd name="T1" fmla="*/ 290 h 607"/>
                  <a:gd name="T2" fmla="*/ 191 w 683"/>
                  <a:gd name="T3" fmla="*/ 281 h 607"/>
                  <a:gd name="T4" fmla="*/ 307 w 683"/>
                  <a:gd name="T5" fmla="*/ 276 h 607"/>
                  <a:gd name="T6" fmla="*/ 476 w 683"/>
                  <a:gd name="T7" fmla="*/ 211 h 607"/>
                  <a:gd name="T8" fmla="*/ 562 w 683"/>
                  <a:gd name="T9" fmla="*/ 47 h 607"/>
                  <a:gd name="T10" fmla="*/ 605 w 683"/>
                  <a:gd name="T11" fmla="*/ 0 h 607"/>
                  <a:gd name="T12" fmla="*/ 497 w 683"/>
                  <a:gd name="T13" fmla="*/ 216 h 607"/>
                  <a:gd name="T14" fmla="*/ 369 w 683"/>
                  <a:gd name="T15" fmla="*/ 294 h 607"/>
                  <a:gd name="T16" fmla="*/ 449 w 683"/>
                  <a:gd name="T17" fmla="*/ 300 h 607"/>
                  <a:gd name="T18" fmla="*/ 554 w 683"/>
                  <a:gd name="T19" fmla="*/ 297 h 607"/>
                  <a:gd name="T20" fmla="*/ 592 w 683"/>
                  <a:gd name="T21" fmla="*/ 296 h 607"/>
                  <a:gd name="T22" fmla="*/ 521 w 683"/>
                  <a:gd name="T23" fmla="*/ 315 h 607"/>
                  <a:gd name="T24" fmla="*/ 392 w 683"/>
                  <a:gd name="T25" fmla="*/ 315 h 607"/>
                  <a:gd name="T26" fmla="*/ 480 w 683"/>
                  <a:gd name="T27" fmla="*/ 372 h 607"/>
                  <a:gd name="T28" fmla="*/ 558 w 683"/>
                  <a:gd name="T29" fmla="*/ 429 h 607"/>
                  <a:gd name="T30" fmla="*/ 648 w 683"/>
                  <a:gd name="T31" fmla="*/ 517 h 607"/>
                  <a:gd name="T32" fmla="*/ 683 w 683"/>
                  <a:gd name="T33" fmla="*/ 607 h 607"/>
                  <a:gd name="T34" fmla="*/ 610 w 683"/>
                  <a:gd name="T35" fmla="*/ 490 h 607"/>
                  <a:gd name="T36" fmla="*/ 491 w 683"/>
                  <a:gd name="T37" fmla="*/ 403 h 607"/>
                  <a:gd name="T38" fmla="*/ 395 w 683"/>
                  <a:gd name="T39" fmla="*/ 346 h 607"/>
                  <a:gd name="T40" fmla="*/ 289 w 683"/>
                  <a:gd name="T41" fmla="*/ 310 h 607"/>
                  <a:gd name="T42" fmla="*/ 225 w 683"/>
                  <a:gd name="T43" fmla="*/ 299 h 607"/>
                  <a:gd name="T44" fmla="*/ 104 w 683"/>
                  <a:gd name="T45" fmla="*/ 302 h 607"/>
                  <a:gd name="T46" fmla="*/ 0 w 683"/>
                  <a:gd name="T47" fmla="*/ 313 h 607"/>
                  <a:gd name="T48" fmla="*/ 31 w 683"/>
                  <a:gd name="T49" fmla="*/ 290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3" h="607">
                    <a:moveTo>
                      <a:pt x="31" y="290"/>
                    </a:moveTo>
                    <a:cubicBezTo>
                      <a:pt x="31" y="290"/>
                      <a:pt x="128" y="279"/>
                      <a:pt x="191" y="281"/>
                    </a:cubicBezTo>
                    <a:cubicBezTo>
                      <a:pt x="253" y="283"/>
                      <a:pt x="307" y="276"/>
                      <a:pt x="307" y="276"/>
                    </a:cubicBezTo>
                    <a:cubicBezTo>
                      <a:pt x="307" y="276"/>
                      <a:pt x="424" y="262"/>
                      <a:pt x="476" y="211"/>
                    </a:cubicBezTo>
                    <a:cubicBezTo>
                      <a:pt x="531" y="157"/>
                      <a:pt x="562" y="47"/>
                      <a:pt x="562" y="47"/>
                    </a:cubicBezTo>
                    <a:cubicBezTo>
                      <a:pt x="605" y="0"/>
                      <a:pt x="605" y="0"/>
                      <a:pt x="605" y="0"/>
                    </a:cubicBezTo>
                    <a:cubicBezTo>
                      <a:pt x="605" y="0"/>
                      <a:pt x="529" y="182"/>
                      <a:pt x="497" y="216"/>
                    </a:cubicBezTo>
                    <a:cubicBezTo>
                      <a:pt x="468" y="247"/>
                      <a:pt x="369" y="294"/>
                      <a:pt x="369" y="294"/>
                    </a:cubicBezTo>
                    <a:cubicBezTo>
                      <a:pt x="449" y="300"/>
                      <a:pt x="449" y="300"/>
                      <a:pt x="449" y="300"/>
                    </a:cubicBezTo>
                    <a:cubicBezTo>
                      <a:pt x="554" y="297"/>
                      <a:pt x="554" y="297"/>
                      <a:pt x="554" y="297"/>
                    </a:cubicBezTo>
                    <a:cubicBezTo>
                      <a:pt x="592" y="296"/>
                      <a:pt x="592" y="296"/>
                      <a:pt x="592" y="296"/>
                    </a:cubicBezTo>
                    <a:cubicBezTo>
                      <a:pt x="521" y="315"/>
                      <a:pt x="521" y="315"/>
                      <a:pt x="521" y="315"/>
                    </a:cubicBezTo>
                    <a:cubicBezTo>
                      <a:pt x="392" y="315"/>
                      <a:pt x="392" y="315"/>
                      <a:pt x="392" y="315"/>
                    </a:cubicBezTo>
                    <a:cubicBezTo>
                      <a:pt x="480" y="372"/>
                      <a:pt x="480" y="372"/>
                      <a:pt x="480" y="372"/>
                    </a:cubicBezTo>
                    <a:cubicBezTo>
                      <a:pt x="480" y="372"/>
                      <a:pt x="542" y="417"/>
                      <a:pt x="558" y="429"/>
                    </a:cubicBezTo>
                    <a:cubicBezTo>
                      <a:pt x="583" y="450"/>
                      <a:pt x="630" y="491"/>
                      <a:pt x="648" y="517"/>
                    </a:cubicBezTo>
                    <a:cubicBezTo>
                      <a:pt x="663" y="540"/>
                      <a:pt x="683" y="607"/>
                      <a:pt x="683" y="607"/>
                    </a:cubicBezTo>
                    <a:cubicBezTo>
                      <a:pt x="683" y="607"/>
                      <a:pt x="634" y="515"/>
                      <a:pt x="610" y="490"/>
                    </a:cubicBezTo>
                    <a:cubicBezTo>
                      <a:pt x="585" y="463"/>
                      <a:pt x="491" y="403"/>
                      <a:pt x="491" y="403"/>
                    </a:cubicBezTo>
                    <a:cubicBezTo>
                      <a:pt x="491" y="403"/>
                      <a:pt x="420" y="358"/>
                      <a:pt x="395" y="346"/>
                    </a:cubicBezTo>
                    <a:cubicBezTo>
                      <a:pt x="369" y="335"/>
                      <a:pt x="313" y="321"/>
                      <a:pt x="289" y="310"/>
                    </a:cubicBezTo>
                    <a:cubicBezTo>
                      <a:pt x="269" y="302"/>
                      <a:pt x="246" y="301"/>
                      <a:pt x="225" y="299"/>
                    </a:cubicBezTo>
                    <a:cubicBezTo>
                      <a:pt x="195" y="295"/>
                      <a:pt x="131" y="302"/>
                      <a:pt x="104" y="302"/>
                    </a:cubicBezTo>
                    <a:cubicBezTo>
                      <a:pt x="80" y="302"/>
                      <a:pt x="0" y="313"/>
                      <a:pt x="0" y="313"/>
                    </a:cubicBezTo>
                    <a:lnTo>
                      <a:pt x="31" y="29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Freeform 324"/>
              <p:cNvSpPr/>
              <p:nvPr/>
            </p:nvSpPr>
            <p:spPr bwMode="auto">
              <a:xfrm>
                <a:off x="5557" y="3122"/>
                <a:ext cx="49" cy="352"/>
              </a:xfrm>
              <a:custGeom>
                <a:avLst/>
                <a:gdLst>
                  <a:gd name="T0" fmla="*/ 16 w 31"/>
                  <a:gd name="T1" fmla="*/ 220 h 220"/>
                  <a:gd name="T2" fmla="*/ 10 w 31"/>
                  <a:gd name="T3" fmla="*/ 122 h 220"/>
                  <a:gd name="T4" fmla="*/ 0 w 31"/>
                  <a:gd name="T5" fmla="*/ 0 h 220"/>
                  <a:gd name="T6" fmla="*/ 7 w 31"/>
                  <a:gd name="T7" fmla="*/ 18 h 220"/>
                  <a:gd name="T8" fmla="*/ 21 w 31"/>
                  <a:gd name="T9" fmla="*/ 122 h 220"/>
                  <a:gd name="T10" fmla="*/ 31 w 31"/>
                  <a:gd name="T11" fmla="*/ 190 h 220"/>
                  <a:gd name="T12" fmla="*/ 16 w 31"/>
                  <a:gd name="T13" fmla="*/ 22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20">
                    <a:moveTo>
                      <a:pt x="16" y="220"/>
                    </a:moveTo>
                    <a:cubicBezTo>
                      <a:pt x="16" y="220"/>
                      <a:pt x="12" y="155"/>
                      <a:pt x="10" y="122"/>
                    </a:cubicBezTo>
                    <a:cubicBezTo>
                      <a:pt x="8" y="89"/>
                      <a:pt x="0" y="0"/>
                      <a:pt x="0" y="0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19" y="108"/>
                      <a:pt x="21" y="122"/>
                    </a:cubicBezTo>
                    <a:cubicBezTo>
                      <a:pt x="26" y="166"/>
                      <a:pt x="31" y="190"/>
                      <a:pt x="31" y="190"/>
                    </a:cubicBezTo>
                    <a:lnTo>
                      <a:pt x="16" y="2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Freeform 325"/>
              <p:cNvSpPr/>
              <p:nvPr/>
            </p:nvSpPr>
            <p:spPr bwMode="auto">
              <a:xfrm>
                <a:off x="5486" y="3171"/>
                <a:ext cx="90" cy="123"/>
              </a:xfrm>
              <a:custGeom>
                <a:avLst/>
                <a:gdLst>
                  <a:gd name="T0" fmla="*/ 55 w 56"/>
                  <a:gd name="T1" fmla="*/ 60 h 77"/>
                  <a:gd name="T2" fmla="*/ 34 w 56"/>
                  <a:gd name="T3" fmla="*/ 39 h 77"/>
                  <a:gd name="T4" fmla="*/ 0 w 56"/>
                  <a:gd name="T5" fmla="*/ 0 h 77"/>
                  <a:gd name="T6" fmla="*/ 6 w 56"/>
                  <a:gd name="T7" fmla="*/ 18 h 77"/>
                  <a:gd name="T8" fmla="*/ 37 w 56"/>
                  <a:gd name="T9" fmla="*/ 52 h 77"/>
                  <a:gd name="T10" fmla="*/ 56 w 56"/>
                  <a:gd name="T11" fmla="*/ 77 h 77"/>
                  <a:gd name="T12" fmla="*/ 55 w 56"/>
                  <a:gd name="T13" fmla="*/ 6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" h="77">
                    <a:moveTo>
                      <a:pt x="55" y="60"/>
                    </a:moveTo>
                    <a:cubicBezTo>
                      <a:pt x="55" y="60"/>
                      <a:pt x="41" y="45"/>
                      <a:pt x="34" y="39"/>
                    </a:cubicBezTo>
                    <a:cubicBezTo>
                      <a:pt x="23" y="29"/>
                      <a:pt x="0" y="0"/>
                      <a:pt x="0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56" y="77"/>
                      <a:pt x="56" y="77"/>
                      <a:pt x="56" y="77"/>
                    </a:cubicBezTo>
                    <a:lnTo>
                      <a:pt x="55" y="6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Freeform 326"/>
              <p:cNvSpPr/>
              <p:nvPr/>
            </p:nvSpPr>
            <p:spPr bwMode="auto">
              <a:xfrm>
                <a:off x="5055" y="1986"/>
                <a:ext cx="308" cy="1612"/>
              </a:xfrm>
              <a:custGeom>
                <a:avLst/>
                <a:gdLst>
                  <a:gd name="T0" fmla="*/ 0 w 193"/>
                  <a:gd name="T1" fmla="*/ 1008 h 1008"/>
                  <a:gd name="T2" fmla="*/ 128 w 193"/>
                  <a:gd name="T3" fmla="*/ 567 h 1008"/>
                  <a:gd name="T4" fmla="*/ 124 w 193"/>
                  <a:gd name="T5" fmla="*/ 311 h 1008"/>
                  <a:gd name="T6" fmla="*/ 15 w 193"/>
                  <a:gd name="T7" fmla="*/ 0 h 1008"/>
                  <a:gd name="T8" fmla="*/ 118 w 193"/>
                  <a:gd name="T9" fmla="*/ 243 h 1008"/>
                  <a:gd name="T10" fmla="*/ 124 w 193"/>
                  <a:gd name="T11" fmla="*/ 685 h 1008"/>
                  <a:gd name="T12" fmla="*/ 0 w 193"/>
                  <a:gd name="T13" fmla="*/ 1008 h 1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3" h="1008">
                    <a:moveTo>
                      <a:pt x="0" y="1008"/>
                    </a:moveTo>
                    <a:cubicBezTo>
                      <a:pt x="0" y="1008"/>
                      <a:pt x="108" y="711"/>
                      <a:pt x="128" y="567"/>
                    </a:cubicBezTo>
                    <a:cubicBezTo>
                      <a:pt x="137" y="509"/>
                      <a:pt x="143" y="390"/>
                      <a:pt x="124" y="311"/>
                    </a:cubicBezTo>
                    <a:cubicBezTo>
                      <a:pt x="89" y="166"/>
                      <a:pt x="15" y="0"/>
                      <a:pt x="15" y="0"/>
                    </a:cubicBezTo>
                    <a:cubicBezTo>
                      <a:pt x="15" y="0"/>
                      <a:pt x="108" y="196"/>
                      <a:pt x="118" y="243"/>
                    </a:cubicBezTo>
                    <a:cubicBezTo>
                      <a:pt x="135" y="322"/>
                      <a:pt x="193" y="432"/>
                      <a:pt x="124" y="685"/>
                    </a:cubicBezTo>
                    <a:cubicBezTo>
                      <a:pt x="65" y="903"/>
                      <a:pt x="0" y="1008"/>
                      <a:pt x="0" y="100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Freeform 327"/>
              <p:cNvSpPr/>
              <p:nvPr/>
            </p:nvSpPr>
            <p:spPr bwMode="auto">
              <a:xfrm>
                <a:off x="5112" y="2174"/>
                <a:ext cx="59" cy="45"/>
              </a:xfrm>
              <a:custGeom>
                <a:avLst/>
                <a:gdLst>
                  <a:gd name="T0" fmla="*/ 53 w 59"/>
                  <a:gd name="T1" fmla="*/ 26 h 45"/>
                  <a:gd name="T2" fmla="*/ 0 w 59"/>
                  <a:gd name="T3" fmla="*/ 0 h 45"/>
                  <a:gd name="T4" fmla="*/ 59 w 59"/>
                  <a:gd name="T5" fmla="*/ 45 h 45"/>
                  <a:gd name="T6" fmla="*/ 53 w 59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3" y="26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3" y="2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Freeform 328"/>
              <p:cNvSpPr/>
              <p:nvPr/>
            </p:nvSpPr>
            <p:spPr bwMode="auto">
              <a:xfrm>
                <a:off x="5194" y="2205"/>
                <a:ext cx="21" cy="53"/>
              </a:xfrm>
              <a:custGeom>
                <a:avLst/>
                <a:gdLst>
                  <a:gd name="T0" fmla="*/ 0 w 21"/>
                  <a:gd name="T1" fmla="*/ 40 h 53"/>
                  <a:gd name="T2" fmla="*/ 21 w 21"/>
                  <a:gd name="T3" fmla="*/ 0 h 53"/>
                  <a:gd name="T4" fmla="*/ 6 w 21"/>
                  <a:gd name="T5" fmla="*/ 53 h 53"/>
                  <a:gd name="T6" fmla="*/ 0 w 21"/>
                  <a:gd name="T7" fmla="*/ 4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3">
                    <a:moveTo>
                      <a:pt x="0" y="40"/>
                    </a:moveTo>
                    <a:lnTo>
                      <a:pt x="21" y="0"/>
                    </a:lnTo>
                    <a:lnTo>
                      <a:pt x="6" y="53"/>
                    </a:lnTo>
                    <a:lnTo>
                      <a:pt x="0" y="4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Freeform 329"/>
              <p:cNvSpPr/>
              <p:nvPr/>
            </p:nvSpPr>
            <p:spPr bwMode="auto">
              <a:xfrm>
                <a:off x="5171" y="2314"/>
                <a:ext cx="40" cy="24"/>
              </a:xfrm>
              <a:custGeom>
                <a:avLst/>
                <a:gdLst>
                  <a:gd name="T0" fmla="*/ 39 w 40"/>
                  <a:gd name="T1" fmla="*/ 11 h 24"/>
                  <a:gd name="T2" fmla="*/ 0 w 40"/>
                  <a:gd name="T3" fmla="*/ 0 h 24"/>
                  <a:gd name="T4" fmla="*/ 40 w 40"/>
                  <a:gd name="T5" fmla="*/ 24 h 24"/>
                  <a:gd name="T6" fmla="*/ 39 w 40"/>
                  <a:gd name="T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4">
                    <a:moveTo>
                      <a:pt x="39" y="11"/>
                    </a:moveTo>
                    <a:lnTo>
                      <a:pt x="0" y="0"/>
                    </a:lnTo>
                    <a:lnTo>
                      <a:pt x="40" y="24"/>
                    </a:lnTo>
                    <a:lnTo>
                      <a:pt x="39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Freeform 330"/>
              <p:cNvSpPr/>
              <p:nvPr/>
            </p:nvSpPr>
            <p:spPr bwMode="auto">
              <a:xfrm>
                <a:off x="5245" y="2352"/>
                <a:ext cx="21" cy="54"/>
              </a:xfrm>
              <a:custGeom>
                <a:avLst/>
                <a:gdLst>
                  <a:gd name="T0" fmla="*/ 0 w 21"/>
                  <a:gd name="T1" fmla="*/ 34 h 54"/>
                  <a:gd name="T2" fmla="*/ 21 w 21"/>
                  <a:gd name="T3" fmla="*/ 0 h 54"/>
                  <a:gd name="T4" fmla="*/ 5 w 21"/>
                  <a:gd name="T5" fmla="*/ 54 h 54"/>
                  <a:gd name="T6" fmla="*/ 0 w 21"/>
                  <a:gd name="T7" fmla="*/ 3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4">
                    <a:moveTo>
                      <a:pt x="0" y="34"/>
                    </a:moveTo>
                    <a:lnTo>
                      <a:pt x="21" y="0"/>
                    </a:lnTo>
                    <a:lnTo>
                      <a:pt x="5" y="54"/>
                    </a:lnTo>
                    <a:lnTo>
                      <a:pt x="0" y="3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Freeform 331"/>
              <p:cNvSpPr/>
              <p:nvPr/>
            </p:nvSpPr>
            <p:spPr bwMode="auto">
              <a:xfrm>
                <a:off x="5218" y="2478"/>
                <a:ext cx="41" cy="36"/>
              </a:xfrm>
              <a:custGeom>
                <a:avLst/>
                <a:gdLst>
                  <a:gd name="T0" fmla="*/ 37 w 41"/>
                  <a:gd name="T1" fmla="*/ 12 h 36"/>
                  <a:gd name="T2" fmla="*/ 0 w 41"/>
                  <a:gd name="T3" fmla="*/ 0 h 36"/>
                  <a:gd name="T4" fmla="*/ 41 w 41"/>
                  <a:gd name="T5" fmla="*/ 36 h 36"/>
                  <a:gd name="T6" fmla="*/ 37 w 41"/>
                  <a:gd name="T7" fmla="*/ 1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6">
                    <a:moveTo>
                      <a:pt x="37" y="12"/>
                    </a:moveTo>
                    <a:lnTo>
                      <a:pt x="0" y="0"/>
                    </a:lnTo>
                    <a:lnTo>
                      <a:pt x="41" y="36"/>
                    </a:lnTo>
                    <a:lnTo>
                      <a:pt x="37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Freeform 332"/>
              <p:cNvSpPr/>
              <p:nvPr/>
            </p:nvSpPr>
            <p:spPr bwMode="auto">
              <a:xfrm>
                <a:off x="5016" y="1944"/>
                <a:ext cx="130" cy="187"/>
              </a:xfrm>
              <a:custGeom>
                <a:avLst/>
                <a:gdLst>
                  <a:gd name="T0" fmla="*/ 68 w 81"/>
                  <a:gd name="T1" fmla="*/ 46 h 117"/>
                  <a:gd name="T2" fmla="*/ 78 w 81"/>
                  <a:gd name="T3" fmla="*/ 114 h 117"/>
                  <a:gd name="T4" fmla="*/ 26 w 81"/>
                  <a:gd name="T5" fmla="*/ 106 h 117"/>
                  <a:gd name="T6" fmla="*/ 8 w 81"/>
                  <a:gd name="T7" fmla="*/ 55 h 117"/>
                  <a:gd name="T8" fmla="*/ 10 w 81"/>
                  <a:gd name="T9" fmla="*/ 0 h 117"/>
                  <a:gd name="T10" fmla="*/ 68 w 81"/>
                  <a:gd name="T11" fmla="*/ 4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117">
                    <a:moveTo>
                      <a:pt x="68" y="46"/>
                    </a:moveTo>
                    <a:cubicBezTo>
                      <a:pt x="81" y="72"/>
                      <a:pt x="78" y="114"/>
                      <a:pt x="78" y="114"/>
                    </a:cubicBezTo>
                    <a:cubicBezTo>
                      <a:pt x="78" y="114"/>
                      <a:pt x="46" y="117"/>
                      <a:pt x="26" y="106"/>
                    </a:cubicBezTo>
                    <a:cubicBezTo>
                      <a:pt x="7" y="95"/>
                      <a:pt x="0" y="70"/>
                      <a:pt x="8" y="55"/>
                    </a:cubicBezTo>
                    <a:cubicBezTo>
                      <a:pt x="18" y="35"/>
                      <a:pt x="10" y="0"/>
                      <a:pt x="10" y="0"/>
                    </a:cubicBezTo>
                    <a:cubicBezTo>
                      <a:pt x="10" y="0"/>
                      <a:pt x="49" y="6"/>
                      <a:pt x="68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Freeform 333"/>
              <p:cNvSpPr/>
              <p:nvPr/>
            </p:nvSpPr>
            <p:spPr bwMode="auto">
              <a:xfrm>
                <a:off x="5042" y="1954"/>
                <a:ext cx="96" cy="168"/>
              </a:xfrm>
              <a:custGeom>
                <a:avLst/>
                <a:gdLst>
                  <a:gd name="T0" fmla="*/ 0 w 60"/>
                  <a:gd name="T1" fmla="*/ 0 h 105"/>
                  <a:gd name="T2" fmla="*/ 15 w 60"/>
                  <a:gd name="T3" fmla="*/ 26 h 105"/>
                  <a:gd name="T4" fmla="*/ 23 w 60"/>
                  <a:gd name="T5" fmla="*/ 74 h 105"/>
                  <a:gd name="T6" fmla="*/ 60 w 60"/>
                  <a:gd name="T7" fmla="*/ 105 h 105"/>
                  <a:gd name="T8" fmla="*/ 26 w 60"/>
                  <a:gd name="T9" fmla="*/ 69 h 105"/>
                  <a:gd name="T10" fmla="*/ 21 w 60"/>
                  <a:gd name="T11" fmla="*/ 22 h 105"/>
                  <a:gd name="T12" fmla="*/ 0 w 60"/>
                  <a:gd name="T13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105">
                    <a:moveTo>
                      <a:pt x="0" y="0"/>
                    </a:moveTo>
                    <a:cubicBezTo>
                      <a:pt x="0" y="0"/>
                      <a:pt x="8" y="13"/>
                      <a:pt x="15" y="26"/>
                    </a:cubicBezTo>
                    <a:cubicBezTo>
                      <a:pt x="24" y="45"/>
                      <a:pt x="14" y="59"/>
                      <a:pt x="23" y="74"/>
                    </a:cubicBezTo>
                    <a:cubicBezTo>
                      <a:pt x="32" y="89"/>
                      <a:pt x="60" y="105"/>
                      <a:pt x="60" y="105"/>
                    </a:cubicBezTo>
                    <a:cubicBezTo>
                      <a:pt x="60" y="105"/>
                      <a:pt x="35" y="85"/>
                      <a:pt x="26" y="69"/>
                    </a:cubicBezTo>
                    <a:cubicBezTo>
                      <a:pt x="16" y="53"/>
                      <a:pt x="31" y="49"/>
                      <a:pt x="21" y="22"/>
                    </a:cubicBezTo>
                    <a:cubicBezTo>
                      <a:pt x="18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Freeform 334"/>
              <p:cNvSpPr/>
              <p:nvPr/>
            </p:nvSpPr>
            <p:spPr bwMode="auto">
              <a:xfrm>
                <a:off x="5071" y="1978"/>
                <a:ext cx="12" cy="22"/>
              </a:xfrm>
              <a:custGeom>
                <a:avLst/>
                <a:gdLst>
                  <a:gd name="T0" fmla="*/ 0 w 12"/>
                  <a:gd name="T1" fmla="*/ 17 h 22"/>
                  <a:gd name="T2" fmla="*/ 12 w 12"/>
                  <a:gd name="T3" fmla="*/ 0 h 22"/>
                  <a:gd name="T4" fmla="*/ 8 w 12"/>
                  <a:gd name="T5" fmla="*/ 22 h 22"/>
                  <a:gd name="T6" fmla="*/ 0 w 12"/>
                  <a:gd name="T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2">
                    <a:moveTo>
                      <a:pt x="0" y="17"/>
                    </a:moveTo>
                    <a:lnTo>
                      <a:pt x="12" y="0"/>
                    </a:lnTo>
                    <a:lnTo>
                      <a:pt x="8" y="22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Freeform 335"/>
              <p:cNvSpPr/>
              <p:nvPr/>
            </p:nvSpPr>
            <p:spPr bwMode="auto">
              <a:xfrm>
                <a:off x="5045" y="1992"/>
                <a:ext cx="30" cy="34"/>
              </a:xfrm>
              <a:custGeom>
                <a:avLst/>
                <a:gdLst>
                  <a:gd name="T0" fmla="*/ 30 w 30"/>
                  <a:gd name="T1" fmla="*/ 22 h 34"/>
                  <a:gd name="T2" fmla="*/ 0 w 30"/>
                  <a:gd name="T3" fmla="*/ 0 h 34"/>
                  <a:gd name="T4" fmla="*/ 27 w 30"/>
                  <a:gd name="T5" fmla="*/ 34 h 34"/>
                  <a:gd name="T6" fmla="*/ 30 w 30"/>
                  <a:gd name="T7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4">
                    <a:moveTo>
                      <a:pt x="30" y="22"/>
                    </a:moveTo>
                    <a:lnTo>
                      <a:pt x="0" y="0"/>
                    </a:lnTo>
                    <a:lnTo>
                      <a:pt x="27" y="34"/>
                    </a:lnTo>
                    <a:lnTo>
                      <a:pt x="3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Freeform 336"/>
              <p:cNvSpPr/>
              <p:nvPr/>
            </p:nvSpPr>
            <p:spPr bwMode="auto">
              <a:xfrm>
                <a:off x="5074" y="2000"/>
                <a:ext cx="27" cy="51"/>
              </a:xfrm>
              <a:custGeom>
                <a:avLst/>
                <a:gdLst>
                  <a:gd name="T0" fmla="*/ 3 w 27"/>
                  <a:gd name="T1" fmla="*/ 37 h 51"/>
                  <a:gd name="T2" fmla="*/ 27 w 27"/>
                  <a:gd name="T3" fmla="*/ 0 h 51"/>
                  <a:gd name="T4" fmla="*/ 0 w 27"/>
                  <a:gd name="T5" fmla="*/ 51 h 51"/>
                  <a:gd name="T6" fmla="*/ 3 w 27"/>
                  <a:gd name="T7" fmla="*/ 3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51">
                    <a:moveTo>
                      <a:pt x="3" y="37"/>
                    </a:moveTo>
                    <a:lnTo>
                      <a:pt x="27" y="0"/>
                    </a:lnTo>
                    <a:lnTo>
                      <a:pt x="0" y="51"/>
                    </a:lnTo>
                    <a:lnTo>
                      <a:pt x="3" y="3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Freeform 337"/>
              <p:cNvSpPr/>
              <p:nvPr/>
            </p:nvSpPr>
            <p:spPr bwMode="auto">
              <a:xfrm>
                <a:off x="5035" y="2032"/>
                <a:ext cx="44" cy="40"/>
              </a:xfrm>
              <a:custGeom>
                <a:avLst/>
                <a:gdLst>
                  <a:gd name="T0" fmla="*/ 39 w 44"/>
                  <a:gd name="T1" fmla="*/ 27 h 40"/>
                  <a:gd name="T2" fmla="*/ 0 w 44"/>
                  <a:gd name="T3" fmla="*/ 0 h 40"/>
                  <a:gd name="T4" fmla="*/ 44 w 44"/>
                  <a:gd name="T5" fmla="*/ 40 h 40"/>
                  <a:gd name="T6" fmla="*/ 39 w 44"/>
                  <a:gd name="T7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40">
                    <a:moveTo>
                      <a:pt x="39" y="27"/>
                    </a:moveTo>
                    <a:lnTo>
                      <a:pt x="0" y="0"/>
                    </a:lnTo>
                    <a:lnTo>
                      <a:pt x="44" y="40"/>
                    </a:lnTo>
                    <a:lnTo>
                      <a:pt x="39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Freeform 338"/>
              <p:cNvSpPr/>
              <p:nvPr/>
            </p:nvSpPr>
            <p:spPr bwMode="auto">
              <a:xfrm>
                <a:off x="5091" y="2032"/>
                <a:ext cx="23" cy="51"/>
              </a:xfrm>
              <a:custGeom>
                <a:avLst/>
                <a:gdLst>
                  <a:gd name="T0" fmla="*/ 0 w 23"/>
                  <a:gd name="T1" fmla="*/ 45 h 51"/>
                  <a:gd name="T2" fmla="*/ 23 w 23"/>
                  <a:gd name="T3" fmla="*/ 0 h 51"/>
                  <a:gd name="T4" fmla="*/ 5 w 23"/>
                  <a:gd name="T5" fmla="*/ 51 h 51"/>
                  <a:gd name="T6" fmla="*/ 0 w 23"/>
                  <a:gd name="T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1">
                    <a:moveTo>
                      <a:pt x="0" y="45"/>
                    </a:moveTo>
                    <a:lnTo>
                      <a:pt x="23" y="0"/>
                    </a:lnTo>
                    <a:lnTo>
                      <a:pt x="5" y="51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Freeform 339"/>
              <p:cNvSpPr/>
              <p:nvPr/>
            </p:nvSpPr>
            <p:spPr bwMode="auto">
              <a:xfrm>
                <a:off x="5034" y="2074"/>
                <a:ext cx="75" cy="28"/>
              </a:xfrm>
              <a:custGeom>
                <a:avLst/>
                <a:gdLst>
                  <a:gd name="T0" fmla="*/ 62 w 75"/>
                  <a:gd name="T1" fmla="*/ 17 h 28"/>
                  <a:gd name="T2" fmla="*/ 0 w 75"/>
                  <a:gd name="T3" fmla="*/ 0 h 28"/>
                  <a:gd name="T4" fmla="*/ 75 w 75"/>
                  <a:gd name="T5" fmla="*/ 28 h 28"/>
                  <a:gd name="T6" fmla="*/ 62 w 75"/>
                  <a:gd name="T7" fmla="*/ 1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" h="28">
                    <a:moveTo>
                      <a:pt x="62" y="17"/>
                    </a:moveTo>
                    <a:lnTo>
                      <a:pt x="0" y="0"/>
                    </a:lnTo>
                    <a:lnTo>
                      <a:pt x="75" y="28"/>
                    </a:lnTo>
                    <a:lnTo>
                      <a:pt x="62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Freeform 340"/>
              <p:cNvSpPr/>
              <p:nvPr/>
            </p:nvSpPr>
            <p:spPr bwMode="auto">
              <a:xfrm>
                <a:off x="5175" y="2066"/>
                <a:ext cx="111" cy="147"/>
              </a:xfrm>
              <a:custGeom>
                <a:avLst/>
                <a:gdLst>
                  <a:gd name="T0" fmla="*/ 57 w 70"/>
                  <a:gd name="T1" fmla="*/ 54 h 92"/>
                  <a:gd name="T2" fmla="*/ 24 w 70"/>
                  <a:gd name="T3" fmla="*/ 92 h 92"/>
                  <a:gd name="T4" fmla="*/ 4 w 70"/>
                  <a:gd name="T5" fmla="*/ 59 h 92"/>
                  <a:gd name="T6" fmla="*/ 23 w 70"/>
                  <a:gd name="T7" fmla="*/ 25 h 92"/>
                  <a:gd name="T8" fmla="*/ 55 w 70"/>
                  <a:gd name="T9" fmla="*/ 0 h 92"/>
                  <a:gd name="T10" fmla="*/ 57 w 70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2">
                    <a:moveTo>
                      <a:pt x="57" y="54"/>
                    </a:moveTo>
                    <a:cubicBezTo>
                      <a:pt x="48" y="74"/>
                      <a:pt x="24" y="92"/>
                      <a:pt x="24" y="92"/>
                    </a:cubicBezTo>
                    <a:cubicBezTo>
                      <a:pt x="24" y="92"/>
                      <a:pt x="7" y="76"/>
                      <a:pt x="4" y="59"/>
                    </a:cubicBezTo>
                    <a:cubicBezTo>
                      <a:pt x="0" y="44"/>
                      <a:pt x="11" y="28"/>
                      <a:pt x="23" y="25"/>
                    </a:cubicBezTo>
                    <a:cubicBezTo>
                      <a:pt x="39" y="21"/>
                      <a:pt x="55" y="0"/>
                      <a:pt x="55" y="0"/>
                    </a:cubicBezTo>
                    <a:cubicBezTo>
                      <a:pt x="55" y="0"/>
                      <a:pt x="70" y="24"/>
                      <a:pt x="57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Freeform 341"/>
              <p:cNvSpPr/>
              <p:nvPr/>
            </p:nvSpPr>
            <p:spPr bwMode="auto">
              <a:xfrm>
                <a:off x="5207" y="2077"/>
                <a:ext cx="54" cy="133"/>
              </a:xfrm>
              <a:custGeom>
                <a:avLst/>
                <a:gdLst>
                  <a:gd name="T0" fmla="*/ 34 w 34"/>
                  <a:gd name="T1" fmla="*/ 0 h 83"/>
                  <a:gd name="T2" fmla="*/ 26 w 34"/>
                  <a:gd name="T3" fmla="*/ 20 h 83"/>
                  <a:gd name="T4" fmla="*/ 4 w 34"/>
                  <a:gd name="T5" fmla="*/ 47 h 83"/>
                  <a:gd name="T6" fmla="*/ 4 w 34"/>
                  <a:gd name="T7" fmla="*/ 83 h 83"/>
                  <a:gd name="T8" fmla="*/ 8 w 34"/>
                  <a:gd name="T9" fmla="*/ 47 h 83"/>
                  <a:gd name="T10" fmla="*/ 32 w 34"/>
                  <a:gd name="T11" fmla="*/ 21 h 83"/>
                  <a:gd name="T12" fmla="*/ 34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4" y="0"/>
                    </a:moveTo>
                    <a:cubicBezTo>
                      <a:pt x="34" y="0"/>
                      <a:pt x="31" y="10"/>
                      <a:pt x="26" y="20"/>
                    </a:cubicBezTo>
                    <a:cubicBezTo>
                      <a:pt x="20" y="34"/>
                      <a:pt x="8" y="35"/>
                      <a:pt x="4" y="47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4" y="59"/>
                      <a:pt x="8" y="47"/>
                    </a:cubicBezTo>
                    <a:cubicBezTo>
                      <a:pt x="12" y="34"/>
                      <a:pt x="21" y="40"/>
                      <a:pt x="32" y="21"/>
                    </a:cubicBezTo>
                    <a:cubicBezTo>
                      <a:pt x="34" y="16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Freeform 342"/>
              <p:cNvSpPr/>
              <p:nvPr/>
            </p:nvSpPr>
            <p:spPr bwMode="auto">
              <a:xfrm>
                <a:off x="5251" y="2110"/>
                <a:ext cx="16" cy="8"/>
              </a:xfrm>
              <a:custGeom>
                <a:avLst/>
                <a:gdLst>
                  <a:gd name="T0" fmla="*/ 0 w 16"/>
                  <a:gd name="T1" fmla="*/ 2 h 8"/>
                  <a:gd name="T2" fmla="*/ 16 w 16"/>
                  <a:gd name="T3" fmla="*/ 0 h 8"/>
                  <a:gd name="T4" fmla="*/ 2 w 16"/>
                  <a:gd name="T5" fmla="*/ 8 h 8"/>
                  <a:gd name="T6" fmla="*/ 0 w 16"/>
                  <a:gd name="T7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2"/>
                    </a:moveTo>
                    <a:lnTo>
                      <a:pt x="16" y="0"/>
                    </a:lnTo>
                    <a:lnTo>
                      <a:pt x="2" y="8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Freeform 343"/>
              <p:cNvSpPr/>
              <p:nvPr/>
            </p:nvSpPr>
            <p:spPr bwMode="auto">
              <a:xfrm>
                <a:off x="5235" y="2096"/>
                <a:ext cx="7" cy="30"/>
              </a:xfrm>
              <a:custGeom>
                <a:avLst/>
                <a:gdLst>
                  <a:gd name="T0" fmla="*/ 7 w 7"/>
                  <a:gd name="T1" fmla="*/ 27 h 30"/>
                  <a:gd name="T2" fmla="*/ 5 w 7"/>
                  <a:gd name="T3" fmla="*/ 0 h 30"/>
                  <a:gd name="T4" fmla="*/ 0 w 7"/>
                  <a:gd name="T5" fmla="*/ 30 h 30"/>
                  <a:gd name="T6" fmla="*/ 7 w 7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0">
                    <a:moveTo>
                      <a:pt x="7" y="27"/>
                    </a:moveTo>
                    <a:lnTo>
                      <a:pt x="5" y="0"/>
                    </a:lnTo>
                    <a:lnTo>
                      <a:pt x="0" y="30"/>
                    </a:lnTo>
                    <a:lnTo>
                      <a:pt x="7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Freeform 344"/>
              <p:cNvSpPr/>
              <p:nvPr/>
            </p:nvSpPr>
            <p:spPr bwMode="auto">
              <a:xfrm>
                <a:off x="5223" y="2131"/>
                <a:ext cx="40" cy="10"/>
              </a:xfrm>
              <a:custGeom>
                <a:avLst/>
                <a:gdLst>
                  <a:gd name="T0" fmla="*/ 9 w 40"/>
                  <a:gd name="T1" fmla="*/ 3 h 10"/>
                  <a:gd name="T2" fmla="*/ 40 w 40"/>
                  <a:gd name="T3" fmla="*/ 0 h 10"/>
                  <a:gd name="T4" fmla="*/ 0 w 40"/>
                  <a:gd name="T5" fmla="*/ 10 h 10"/>
                  <a:gd name="T6" fmla="*/ 9 w 40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0">
                    <a:moveTo>
                      <a:pt x="9" y="3"/>
                    </a:moveTo>
                    <a:lnTo>
                      <a:pt x="40" y="0"/>
                    </a:lnTo>
                    <a:lnTo>
                      <a:pt x="0" y="10"/>
                    </a:lnTo>
                    <a:lnTo>
                      <a:pt x="9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Freeform 345"/>
              <p:cNvSpPr/>
              <p:nvPr/>
            </p:nvSpPr>
            <p:spPr bwMode="auto">
              <a:xfrm>
                <a:off x="5213" y="2110"/>
                <a:ext cx="5" cy="42"/>
              </a:xfrm>
              <a:custGeom>
                <a:avLst/>
                <a:gdLst>
                  <a:gd name="T0" fmla="*/ 5 w 5"/>
                  <a:gd name="T1" fmla="*/ 34 h 42"/>
                  <a:gd name="T2" fmla="*/ 2 w 5"/>
                  <a:gd name="T3" fmla="*/ 0 h 42"/>
                  <a:gd name="T4" fmla="*/ 0 w 5"/>
                  <a:gd name="T5" fmla="*/ 42 h 42"/>
                  <a:gd name="T6" fmla="*/ 5 w 5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5" y="34"/>
                    </a:moveTo>
                    <a:lnTo>
                      <a:pt x="2" y="0"/>
                    </a:lnTo>
                    <a:lnTo>
                      <a:pt x="0" y="42"/>
                    </a:lnTo>
                    <a:lnTo>
                      <a:pt x="5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Freeform 346"/>
              <p:cNvSpPr/>
              <p:nvPr/>
            </p:nvSpPr>
            <p:spPr bwMode="auto">
              <a:xfrm>
                <a:off x="5215" y="2154"/>
                <a:ext cx="36" cy="14"/>
              </a:xfrm>
              <a:custGeom>
                <a:avLst/>
                <a:gdLst>
                  <a:gd name="T0" fmla="*/ 1 w 36"/>
                  <a:gd name="T1" fmla="*/ 9 h 14"/>
                  <a:gd name="T2" fmla="*/ 36 w 36"/>
                  <a:gd name="T3" fmla="*/ 0 h 14"/>
                  <a:gd name="T4" fmla="*/ 0 w 36"/>
                  <a:gd name="T5" fmla="*/ 14 h 14"/>
                  <a:gd name="T6" fmla="*/ 1 w 36"/>
                  <a:gd name="T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4">
                    <a:moveTo>
                      <a:pt x="1" y="9"/>
                    </a:moveTo>
                    <a:lnTo>
                      <a:pt x="36" y="0"/>
                    </a:lnTo>
                    <a:lnTo>
                      <a:pt x="0" y="14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Freeform 347"/>
              <p:cNvSpPr/>
              <p:nvPr/>
            </p:nvSpPr>
            <p:spPr bwMode="auto">
              <a:xfrm>
                <a:off x="5191" y="2128"/>
                <a:ext cx="19" cy="56"/>
              </a:xfrm>
              <a:custGeom>
                <a:avLst/>
                <a:gdLst>
                  <a:gd name="T0" fmla="*/ 19 w 19"/>
                  <a:gd name="T1" fmla="*/ 43 h 56"/>
                  <a:gd name="T2" fmla="*/ 0 w 19"/>
                  <a:gd name="T3" fmla="*/ 0 h 56"/>
                  <a:gd name="T4" fmla="*/ 19 w 19"/>
                  <a:gd name="T5" fmla="*/ 56 h 56"/>
                  <a:gd name="T6" fmla="*/ 19 w 19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6">
                    <a:moveTo>
                      <a:pt x="19" y="43"/>
                    </a:moveTo>
                    <a:lnTo>
                      <a:pt x="0" y="0"/>
                    </a:lnTo>
                    <a:lnTo>
                      <a:pt x="19" y="56"/>
                    </a:lnTo>
                    <a:lnTo>
                      <a:pt x="19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Freeform 348"/>
              <p:cNvSpPr/>
              <p:nvPr/>
            </p:nvSpPr>
            <p:spPr bwMode="auto">
              <a:xfrm>
                <a:off x="5226" y="2214"/>
                <a:ext cx="110" cy="148"/>
              </a:xfrm>
              <a:custGeom>
                <a:avLst/>
                <a:gdLst>
                  <a:gd name="T0" fmla="*/ 56 w 69"/>
                  <a:gd name="T1" fmla="*/ 54 h 92"/>
                  <a:gd name="T2" fmla="*/ 23 w 69"/>
                  <a:gd name="T3" fmla="*/ 92 h 92"/>
                  <a:gd name="T4" fmla="*/ 3 w 69"/>
                  <a:gd name="T5" fmla="*/ 59 h 92"/>
                  <a:gd name="T6" fmla="*/ 22 w 69"/>
                  <a:gd name="T7" fmla="*/ 25 h 92"/>
                  <a:gd name="T8" fmla="*/ 54 w 69"/>
                  <a:gd name="T9" fmla="*/ 0 h 92"/>
                  <a:gd name="T10" fmla="*/ 56 w 69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92">
                    <a:moveTo>
                      <a:pt x="56" y="54"/>
                    </a:moveTo>
                    <a:cubicBezTo>
                      <a:pt x="48" y="73"/>
                      <a:pt x="23" y="92"/>
                      <a:pt x="23" y="92"/>
                    </a:cubicBezTo>
                    <a:cubicBezTo>
                      <a:pt x="23" y="92"/>
                      <a:pt x="6" y="76"/>
                      <a:pt x="3" y="59"/>
                    </a:cubicBezTo>
                    <a:cubicBezTo>
                      <a:pt x="0" y="44"/>
                      <a:pt x="10" y="28"/>
                      <a:pt x="22" y="25"/>
                    </a:cubicBezTo>
                    <a:cubicBezTo>
                      <a:pt x="39" y="21"/>
                      <a:pt x="54" y="0"/>
                      <a:pt x="54" y="0"/>
                    </a:cubicBezTo>
                    <a:cubicBezTo>
                      <a:pt x="54" y="0"/>
                      <a:pt x="69" y="24"/>
                      <a:pt x="56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Freeform 349"/>
              <p:cNvSpPr/>
              <p:nvPr/>
            </p:nvSpPr>
            <p:spPr bwMode="auto">
              <a:xfrm>
                <a:off x="5258" y="2224"/>
                <a:ext cx="54" cy="133"/>
              </a:xfrm>
              <a:custGeom>
                <a:avLst/>
                <a:gdLst>
                  <a:gd name="T0" fmla="*/ 33 w 34"/>
                  <a:gd name="T1" fmla="*/ 0 h 83"/>
                  <a:gd name="T2" fmla="*/ 26 w 34"/>
                  <a:gd name="T3" fmla="*/ 21 h 83"/>
                  <a:gd name="T4" fmla="*/ 3 w 34"/>
                  <a:gd name="T5" fmla="*/ 48 h 83"/>
                  <a:gd name="T6" fmla="*/ 4 w 34"/>
                  <a:gd name="T7" fmla="*/ 83 h 83"/>
                  <a:gd name="T8" fmla="*/ 7 w 34"/>
                  <a:gd name="T9" fmla="*/ 48 h 83"/>
                  <a:gd name="T10" fmla="*/ 31 w 34"/>
                  <a:gd name="T11" fmla="*/ 22 h 83"/>
                  <a:gd name="T12" fmla="*/ 33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3" y="0"/>
                    </a:moveTo>
                    <a:cubicBezTo>
                      <a:pt x="33" y="0"/>
                      <a:pt x="30" y="11"/>
                      <a:pt x="26" y="21"/>
                    </a:cubicBezTo>
                    <a:cubicBezTo>
                      <a:pt x="20" y="35"/>
                      <a:pt x="7" y="36"/>
                      <a:pt x="3" y="48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3" y="60"/>
                      <a:pt x="7" y="48"/>
                    </a:cubicBezTo>
                    <a:cubicBezTo>
                      <a:pt x="12" y="34"/>
                      <a:pt x="21" y="40"/>
                      <a:pt x="31" y="22"/>
                    </a:cubicBezTo>
                    <a:cubicBezTo>
                      <a:pt x="34" y="17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Freeform 350"/>
              <p:cNvSpPr/>
              <p:nvPr/>
            </p:nvSpPr>
            <p:spPr bwMode="auto">
              <a:xfrm>
                <a:off x="5302" y="2259"/>
                <a:ext cx="15" cy="7"/>
              </a:xfrm>
              <a:custGeom>
                <a:avLst/>
                <a:gdLst>
                  <a:gd name="T0" fmla="*/ 0 w 15"/>
                  <a:gd name="T1" fmla="*/ 2 h 7"/>
                  <a:gd name="T2" fmla="*/ 15 w 15"/>
                  <a:gd name="T3" fmla="*/ 0 h 7"/>
                  <a:gd name="T4" fmla="*/ 0 w 15"/>
                  <a:gd name="T5" fmla="*/ 7 h 7"/>
                  <a:gd name="T6" fmla="*/ 0 w 15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0" y="2"/>
                    </a:moveTo>
                    <a:lnTo>
                      <a:pt x="15" y="0"/>
                    </a:lnTo>
                    <a:lnTo>
                      <a:pt x="0" y="7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5" name="Freeform 351"/>
              <p:cNvSpPr/>
              <p:nvPr/>
            </p:nvSpPr>
            <p:spPr bwMode="auto">
              <a:xfrm>
                <a:off x="5285" y="2245"/>
                <a:ext cx="8" cy="30"/>
              </a:xfrm>
              <a:custGeom>
                <a:avLst/>
                <a:gdLst>
                  <a:gd name="T0" fmla="*/ 8 w 8"/>
                  <a:gd name="T1" fmla="*/ 27 h 30"/>
                  <a:gd name="T2" fmla="*/ 6 w 8"/>
                  <a:gd name="T3" fmla="*/ 0 h 30"/>
                  <a:gd name="T4" fmla="*/ 0 w 8"/>
                  <a:gd name="T5" fmla="*/ 30 h 30"/>
                  <a:gd name="T6" fmla="*/ 8 w 8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8" y="27"/>
                    </a:moveTo>
                    <a:lnTo>
                      <a:pt x="6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6" name="Freeform 352"/>
              <p:cNvSpPr/>
              <p:nvPr/>
            </p:nvSpPr>
            <p:spPr bwMode="auto">
              <a:xfrm>
                <a:off x="5272" y="2280"/>
                <a:ext cx="42" cy="10"/>
              </a:xfrm>
              <a:custGeom>
                <a:avLst/>
                <a:gdLst>
                  <a:gd name="T0" fmla="*/ 10 w 42"/>
                  <a:gd name="T1" fmla="*/ 3 h 10"/>
                  <a:gd name="T2" fmla="*/ 42 w 42"/>
                  <a:gd name="T3" fmla="*/ 0 h 10"/>
                  <a:gd name="T4" fmla="*/ 0 w 42"/>
                  <a:gd name="T5" fmla="*/ 10 h 10"/>
                  <a:gd name="T6" fmla="*/ 10 w 42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10">
                    <a:moveTo>
                      <a:pt x="10" y="3"/>
                    </a:moveTo>
                    <a:lnTo>
                      <a:pt x="42" y="0"/>
                    </a:lnTo>
                    <a:lnTo>
                      <a:pt x="0" y="1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Freeform 353"/>
              <p:cNvSpPr/>
              <p:nvPr/>
            </p:nvSpPr>
            <p:spPr bwMode="auto">
              <a:xfrm>
                <a:off x="5263" y="2259"/>
                <a:ext cx="4" cy="42"/>
              </a:xfrm>
              <a:custGeom>
                <a:avLst/>
                <a:gdLst>
                  <a:gd name="T0" fmla="*/ 4 w 4"/>
                  <a:gd name="T1" fmla="*/ 34 h 42"/>
                  <a:gd name="T2" fmla="*/ 1 w 4"/>
                  <a:gd name="T3" fmla="*/ 0 h 42"/>
                  <a:gd name="T4" fmla="*/ 0 w 4"/>
                  <a:gd name="T5" fmla="*/ 42 h 42"/>
                  <a:gd name="T6" fmla="*/ 4 w 4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2">
                    <a:moveTo>
                      <a:pt x="4" y="34"/>
                    </a:moveTo>
                    <a:lnTo>
                      <a:pt x="1" y="0"/>
                    </a:lnTo>
                    <a:lnTo>
                      <a:pt x="0" y="42"/>
                    </a:lnTo>
                    <a:lnTo>
                      <a:pt x="4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Freeform 354"/>
              <p:cNvSpPr/>
              <p:nvPr/>
            </p:nvSpPr>
            <p:spPr bwMode="auto">
              <a:xfrm>
                <a:off x="5266" y="2301"/>
                <a:ext cx="36" cy="16"/>
              </a:xfrm>
              <a:custGeom>
                <a:avLst/>
                <a:gdLst>
                  <a:gd name="T0" fmla="*/ 0 w 36"/>
                  <a:gd name="T1" fmla="*/ 9 h 16"/>
                  <a:gd name="T2" fmla="*/ 36 w 36"/>
                  <a:gd name="T3" fmla="*/ 0 h 16"/>
                  <a:gd name="T4" fmla="*/ 0 w 36"/>
                  <a:gd name="T5" fmla="*/ 16 h 16"/>
                  <a:gd name="T6" fmla="*/ 0 w 36"/>
                  <a:gd name="T7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0" y="9"/>
                    </a:moveTo>
                    <a:lnTo>
                      <a:pt x="36" y="0"/>
                    </a:lnTo>
                    <a:lnTo>
                      <a:pt x="0" y="16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Freeform 355"/>
              <p:cNvSpPr/>
              <p:nvPr/>
            </p:nvSpPr>
            <p:spPr bwMode="auto">
              <a:xfrm>
                <a:off x="5240" y="2277"/>
                <a:ext cx="21" cy="56"/>
              </a:xfrm>
              <a:custGeom>
                <a:avLst/>
                <a:gdLst>
                  <a:gd name="T0" fmla="*/ 21 w 21"/>
                  <a:gd name="T1" fmla="*/ 43 h 56"/>
                  <a:gd name="T2" fmla="*/ 0 w 21"/>
                  <a:gd name="T3" fmla="*/ 0 h 56"/>
                  <a:gd name="T4" fmla="*/ 21 w 21"/>
                  <a:gd name="T5" fmla="*/ 56 h 56"/>
                  <a:gd name="T6" fmla="*/ 21 w 21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6">
                    <a:moveTo>
                      <a:pt x="21" y="43"/>
                    </a:moveTo>
                    <a:lnTo>
                      <a:pt x="0" y="0"/>
                    </a:lnTo>
                    <a:lnTo>
                      <a:pt x="21" y="56"/>
                    </a:lnTo>
                    <a:lnTo>
                      <a:pt x="21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Freeform 356"/>
              <p:cNvSpPr/>
              <p:nvPr/>
            </p:nvSpPr>
            <p:spPr bwMode="auto">
              <a:xfrm>
                <a:off x="5271" y="2478"/>
                <a:ext cx="25" cy="52"/>
              </a:xfrm>
              <a:custGeom>
                <a:avLst/>
                <a:gdLst>
                  <a:gd name="T0" fmla="*/ 0 w 25"/>
                  <a:gd name="T1" fmla="*/ 37 h 52"/>
                  <a:gd name="T2" fmla="*/ 25 w 25"/>
                  <a:gd name="T3" fmla="*/ 0 h 52"/>
                  <a:gd name="T4" fmla="*/ 3 w 25"/>
                  <a:gd name="T5" fmla="*/ 52 h 52"/>
                  <a:gd name="T6" fmla="*/ 0 w 25"/>
                  <a:gd name="T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52">
                    <a:moveTo>
                      <a:pt x="0" y="37"/>
                    </a:moveTo>
                    <a:lnTo>
                      <a:pt x="25" y="0"/>
                    </a:lnTo>
                    <a:lnTo>
                      <a:pt x="3" y="52"/>
                    </a:ln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Freeform 357"/>
              <p:cNvSpPr/>
              <p:nvPr/>
            </p:nvSpPr>
            <p:spPr bwMode="auto">
              <a:xfrm>
                <a:off x="5299" y="2632"/>
                <a:ext cx="26" cy="51"/>
              </a:xfrm>
              <a:custGeom>
                <a:avLst/>
                <a:gdLst>
                  <a:gd name="T0" fmla="*/ 0 w 26"/>
                  <a:gd name="T1" fmla="*/ 30 h 51"/>
                  <a:gd name="T2" fmla="*/ 26 w 26"/>
                  <a:gd name="T3" fmla="*/ 0 h 51"/>
                  <a:gd name="T4" fmla="*/ 2 w 26"/>
                  <a:gd name="T5" fmla="*/ 51 h 51"/>
                  <a:gd name="T6" fmla="*/ 0 w 26"/>
                  <a:gd name="T7" fmla="*/ 3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0" y="30"/>
                    </a:moveTo>
                    <a:lnTo>
                      <a:pt x="26" y="0"/>
                    </a:lnTo>
                    <a:lnTo>
                      <a:pt x="2" y="51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Freeform 358"/>
              <p:cNvSpPr/>
              <p:nvPr/>
            </p:nvSpPr>
            <p:spPr bwMode="auto">
              <a:xfrm>
                <a:off x="5267" y="2349"/>
                <a:ext cx="114" cy="139"/>
              </a:xfrm>
              <a:custGeom>
                <a:avLst/>
                <a:gdLst>
                  <a:gd name="T0" fmla="*/ 54 w 71"/>
                  <a:gd name="T1" fmla="*/ 54 h 87"/>
                  <a:gd name="T2" fmla="*/ 16 w 71"/>
                  <a:gd name="T3" fmla="*/ 87 h 87"/>
                  <a:gd name="T4" fmla="*/ 1 w 71"/>
                  <a:gd name="T5" fmla="*/ 51 h 87"/>
                  <a:gd name="T6" fmla="*/ 25 w 71"/>
                  <a:gd name="T7" fmla="*/ 20 h 87"/>
                  <a:gd name="T8" fmla="*/ 60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6" y="87"/>
                      <a:pt x="16" y="87"/>
                    </a:cubicBezTo>
                    <a:cubicBezTo>
                      <a:pt x="16" y="87"/>
                      <a:pt x="1" y="68"/>
                      <a:pt x="1" y="51"/>
                    </a:cubicBezTo>
                    <a:cubicBezTo>
                      <a:pt x="0" y="35"/>
                      <a:pt x="12" y="21"/>
                      <a:pt x="25" y="20"/>
                    </a:cubicBezTo>
                    <a:cubicBezTo>
                      <a:pt x="41" y="19"/>
                      <a:pt x="60" y="0"/>
                      <a:pt x="60" y="0"/>
                    </a:cubicBezTo>
                    <a:cubicBezTo>
                      <a:pt x="60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Freeform 359"/>
              <p:cNvSpPr/>
              <p:nvPr/>
            </p:nvSpPr>
            <p:spPr bwMode="auto">
              <a:xfrm>
                <a:off x="5293" y="2358"/>
                <a:ext cx="67" cy="125"/>
              </a:xfrm>
              <a:custGeom>
                <a:avLst/>
                <a:gdLst>
                  <a:gd name="T0" fmla="*/ 42 w 42"/>
                  <a:gd name="T1" fmla="*/ 0 h 78"/>
                  <a:gd name="T2" fmla="*/ 32 w 42"/>
                  <a:gd name="T3" fmla="*/ 19 h 78"/>
                  <a:gd name="T4" fmla="*/ 6 w 42"/>
                  <a:gd name="T5" fmla="*/ 43 h 78"/>
                  <a:gd name="T6" fmla="*/ 1 w 42"/>
                  <a:gd name="T7" fmla="*/ 78 h 78"/>
                  <a:gd name="T8" fmla="*/ 10 w 42"/>
                  <a:gd name="T9" fmla="*/ 43 h 78"/>
                  <a:gd name="T10" fmla="*/ 37 w 42"/>
                  <a:gd name="T11" fmla="*/ 21 h 78"/>
                  <a:gd name="T12" fmla="*/ 42 w 42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8">
                    <a:moveTo>
                      <a:pt x="42" y="0"/>
                    </a:moveTo>
                    <a:cubicBezTo>
                      <a:pt x="42" y="0"/>
                      <a:pt x="38" y="10"/>
                      <a:pt x="32" y="19"/>
                    </a:cubicBezTo>
                    <a:cubicBezTo>
                      <a:pt x="24" y="33"/>
                      <a:pt x="11" y="31"/>
                      <a:pt x="6" y="43"/>
                    </a:cubicBezTo>
                    <a:cubicBezTo>
                      <a:pt x="0" y="55"/>
                      <a:pt x="1" y="78"/>
                      <a:pt x="1" y="78"/>
                    </a:cubicBezTo>
                    <a:cubicBezTo>
                      <a:pt x="1" y="78"/>
                      <a:pt x="4" y="55"/>
                      <a:pt x="10" y="43"/>
                    </a:cubicBezTo>
                    <a:cubicBezTo>
                      <a:pt x="16" y="31"/>
                      <a:pt x="24" y="38"/>
                      <a:pt x="37" y="21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Freeform 360"/>
              <p:cNvSpPr/>
              <p:nvPr/>
            </p:nvSpPr>
            <p:spPr bwMode="auto">
              <a:xfrm>
                <a:off x="5346" y="2392"/>
                <a:ext cx="16" cy="6"/>
              </a:xfrm>
              <a:custGeom>
                <a:avLst/>
                <a:gdLst>
                  <a:gd name="T0" fmla="*/ 0 w 16"/>
                  <a:gd name="T1" fmla="*/ 0 h 6"/>
                  <a:gd name="T2" fmla="*/ 16 w 16"/>
                  <a:gd name="T3" fmla="*/ 2 h 6"/>
                  <a:gd name="T4" fmla="*/ 0 w 16"/>
                  <a:gd name="T5" fmla="*/ 6 h 6"/>
                  <a:gd name="T6" fmla="*/ 0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0" y="0"/>
                    </a:moveTo>
                    <a:lnTo>
                      <a:pt x="16" y="2"/>
                    </a:lnTo>
                    <a:lnTo>
                      <a:pt x="0" y="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Freeform 361"/>
              <p:cNvSpPr/>
              <p:nvPr/>
            </p:nvSpPr>
            <p:spPr bwMode="auto">
              <a:xfrm>
                <a:off x="5328" y="2374"/>
                <a:ext cx="10" cy="31"/>
              </a:xfrm>
              <a:custGeom>
                <a:avLst/>
                <a:gdLst>
                  <a:gd name="T0" fmla="*/ 8 w 10"/>
                  <a:gd name="T1" fmla="*/ 29 h 31"/>
                  <a:gd name="T2" fmla="*/ 10 w 10"/>
                  <a:gd name="T3" fmla="*/ 0 h 31"/>
                  <a:gd name="T4" fmla="*/ 0 w 10"/>
                  <a:gd name="T5" fmla="*/ 31 h 31"/>
                  <a:gd name="T6" fmla="*/ 8 w 10"/>
                  <a:gd name="T7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1">
                    <a:moveTo>
                      <a:pt x="8" y="29"/>
                    </a:moveTo>
                    <a:lnTo>
                      <a:pt x="10" y="0"/>
                    </a:lnTo>
                    <a:lnTo>
                      <a:pt x="0" y="31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Freeform 362"/>
              <p:cNvSpPr/>
              <p:nvPr/>
            </p:nvSpPr>
            <p:spPr bwMode="auto">
              <a:xfrm>
                <a:off x="5312" y="2413"/>
                <a:ext cx="43" cy="3"/>
              </a:xfrm>
              <a:custGeom>
                <a:avLst/>
                <a:gdLst>
                  <a:gd name="T0" fmla="*/ 11 w 43"/>
                  <a:gd name="T1" fmla="*/ 0 h 3"/>
                  <a:gd name="T2" fmla="*/ 43 w 43"/>
                  <a:gd name="T3" fmla="*/ 0 h 3"/>
                  <a:gd name="T4" fmla="*/ 0 w 43"/>
                  <a:gd name="T5" fmla="*/ 3 h 3"/>
                  <a:gd name="T6" fmla="*/ 11 w 4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1" y="0"/>
                    </a:moveTo>
                    <a:lnTo>
                      <a:pt x="43" y="0"/>
                    </a:lnTo>
                    <a:lnTo>
                      <a:pt x="0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Freeform 363"/>
              <p:cNvSpPr/>
              <p:nvPr/>
            </p:nvSpPr>
            <p:spPr bwMode="auto">
              <a:xfrm>
                <a:off x="5302" y="2386"/>
                <a:ext cx="7" cy="41"/>
              </a:xfrm>
              <a:custGeom>
                <a:avLst/>
                <a:gdLst>
                  <a:gd name="T0" fmla="*/ 5 w 7"/>
                  <a:gd name="T1" fmla="*/ 33 h 41"/>
                  <a:gd name="T2" fmla="*/ 7 w 7"/>
                  <a:gd name="T3" fmla="*/ 0 h 41"/>
                  <a:gd name="T4" fmla="*/ 0 w 7"/>
                  <a:gd name="T5" fmla="*/ 41 h 41"/>
                  <a:gd name="T6" fmla="*/ 5 w 7"/>
                  <a:gd name="T7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1">
                    <a:moveTo>
                      <a:pt x="5" y="33"/>
                    </a:moveTo>
                    <a:lnTo>
                      <a:pt x="7" y="0"/>
                    </a:lnTo>
                    <a:lnTo>
                      <a:pt x="0" y="41"/>
                    </a:lnTo>
                    <a:lnTo>
                      <a:pt x="5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Freeform 364"/>
              <p:cNvSpPr/>
              <p:nvPr/>
            </p:nvSpPr>
            <p:spPr bwMode="auto">
              <a:xfrm>
                <a:off x="5302" y="2434"/>
                <a:ext cx="39" cy="9"/>
              </a:xfrm>
              <a:custGeom>
                <a:avLst/>
                <a:gdLst>
                  <a:gd name="T0" fmla="*/ 2 w 39"/>
                  <a:gd name="T1" fmla="*/ 3 h 9"/>
                  <a:gd name="T2" fmla="*/ 39 w 39"/>
                  <a:gd name="T3" fmla="*/ 0 h 9"/>
                  <a:gd name="T4" fmla="*/ 0 w 39"/>
                  <a:gd name="T5" fmla="*/ 9 h 9"/>
                  <a:gd name="T6" fmla="*/ 2 w 39"/>
                  <a:gd name="T7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9">
                    <a:moveTo>
                      <a:pt x="2" y="3"/>
                    </a:moveTo>
                    <a:lnTo>
                      <a:pt x="39" y="0"/>
                    </a:lnTo>
                    <a:lnTo>
                      <a:pt x="0" y="9"/>
                    </a:ln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Freeform 365"/>
              <p:cNvSpPr/>
              <p:nvPr/>
            </p:nvSpPr>
            <p:spPr bwMode="auto">
              <a:xfrm>
                <a:off x="5283" y="2400"/>
                <a:ext cx="13" cy="58"/>
              </a:xfrm>
              <a:custGeom>
                <a:avLst/>
                <a:gdLst>
                  <a:gd name="T0" fmla="*/ 13 w 13"/>
                  <a:gd name="T1" fmla="*/ 46 h 58"/>
                  <a:gd name="T2" fmla="*/ 0 w 13"/>
                  <a:gd name="T3" fmla="*/ 0 h 58"/>
                  <a:gd name="T4" fmla="*/ 11 w 13"/>
                  <a:gd name="T5" fmla="*/ 58 h 58"/>
                  <a:gd name="T6" fmla="*/ 13 w 13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58">
                    <a:moveTo>
                      <a:pt x="13" y="46"/>
                    </a:moveTo>
                    <a:lnTo>
                      <a:pt x="0" y="0"/>
                    </a:lnTo>
                    <a:lnTo>
                      <a:pt x="11" y="58"/>
                    </a:lnTo>
                    <a:lnTo>
                      <a:pt x="13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Freeform 366"/>
              <p:cNvSpPr/>
              <p:nvPr/>
            </p:nvSpPr>
            <p:spPr bwMode="auto">
              <a:xfrm>
                <a:off x="5296" y="2502"/>
                <a:ext cx="114" cy="140"/>
              </a:xfrm>
              <a:custGeom>
                <a:avLst/>
                <a:gdLst>
                  <a:gd name="T0" fmla="*/ 54 w 71"/>
                  <a:gd name="T1" fmla="*/ 54 h 87"/>
                  <a:gd name="T2" fmla="*/ 15 w 71"/>
                  <a:gd name="T3" fmla="*/ 87 h 87"/>
                  <a:gd name="T4" fmla="*/ 0 w 71"/>
                  <a:gd name="T5" fmla="*/ 51 h 87"/>
                  <a:gd name="T6" fmla="*/ 24 w 71"/>
                  <a:gd name="T7" fmla="*/ 20 h 87"/>
                  <a:gd name="T8" fmla="*/ 59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5" y="87"/>
                      <a:pt x="15" y="87"/>
                    </a:cubicBezTo>
                    <a:cubicBezTo>
                      <a:pt x="15" y="87"/>
                      <a:pt x="1" y="68"/>
                      <a:pt x="0" y="51"/>
                    </a:cubicBezTo>
                    <a:cubicBezTo>
                      <a:pt x="0" y="35"/>
                      <a:pt x="12" y="21"/>
                      <a:pt x="24" y="20"/>
                    </a:cubicBezTo>
                    <a:cubicBezTo>
                      <a:pt x="41" y="19"/>
                      <a:pt x="59" y="0"/>
                      <a:pt x="59" y="0"/>
                    </a:cubicBezTo>
                    <a:cubicBezTo>
                      <a:pt x="59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Freeform 367"/>
              <p:cNvSpPr/>
              <p:nvPr/>
            </p:nvSpPr>
            <p:spPr bwMode="auto">
              <a:xfrm>
                <a:off x="5322" y="2514"/>
                <a:ext cx="67" cy="123"/>
              </a:xfrm>
              <a:custGeom>
                <a:avLst/>
                <a:gdLst>
                  <a:gd name="T0" fmla="*/ 42 w 42"/>
                  <a:gd name="T1" fmla="*/ 0 h 77"/>
                  <a:gd name="T2" fmla="*/ 31 w 42"/>
                  <a:gd name="T3" fmla="*/ 19 h 77"/>
                  <a:gd name="T4" fmla="*/ 5 w 42"/>
                  <a:gd name="T5" fmla="*/ 42 h 77"/>
                  <a:gd name="T6" fmla="*/ 0 w 42"/>
                  <a:gd name="T7" fmla="*/ 77 h 77"/>
                  <a:gd name="T8" fmla="*/ 9 w 42"/>
                  <a:gd name="T9" fmla="*/ 43 h 77"/>
                  <a:gd name="T10" fmla="*/ 36 w 42"/>
                  <a:gd name="T11" fmla="*/ 20 h 77"/>
                  <a:gd name="T12" fmla="*/ 42 w 42"/>
                  <a:gd name="T13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7">
                    <a:moveTo>
                      <a:pt x="42" y="0"/>
                    </a:moveTo>
                    <a:cubicBezTo>
                      <a:pt x="42" y="0"/>
                      <a:pt x="37" y="9"/>
                      <a:pt x="31" y="19"/>
                    </a:cubicBezTo>
                    <a:cubicBezTo>
                      <a:pt x="23" y="32"/>
                      <a:pt x="11" y="31"/>
                      <a:pt x="5" y="42"/>
                    </a:cubicBezTo>
                    <a:cubicBezTo>
                      <a:pt x="0" y="54"/>
                      <a:pt x="0" y="77"/>
                      <a:pt x="0" y="77"/>
                    </a:cubicBezTo>
                    <a:cubicBezTo>
                      <a:pt x="0" y="77"/>
                      <a:pt x="3" y="54"/>
                      <a:pt x="9" y="43"/>
                    </a:cubicBezTo>
                    <a:cubicBezTo>
                      <a:pt x="15" y="30"/>
                      <a:pt x="24" y="37"/>
                      <a:pt x="36" y="20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Freeform 368"/>
              <p:cNvSpPr/>
              <p:nvPr/>
            </p:nvSpPr>
            <p:spPr bwMode="auto">
              <a:xfrm>
                <a:off x="5374" y="2547"/>
                <a:ext cx="16" cy="7"/>
              </a:xfrm>
              <a:custGeom>
                <a:avLst/>
                <a:gdLst>
                  <a:gd name="T0" fmla="*/ 0 w 16"/>
                  <a:gd name="T1" fmla="*/ 0 h 7"/>
                  <a:gd name="T2" fmla="*/ 16 w 16"/>
                  <a:gd name="T3" fmla="*/ 0 h 7"/>
                  <a:gd name="T4" fmla="*/ 0 w 16"/>
                  <a:gd name="T5" fmla="*/ 7 h 7"/>
                  <a:gd name="T6" fmla="*/ 0 w 16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0" y="0"/>
                    </a:moveTo>
                    <a:lnTo>
                      <a:pt x="16" y="0"/>
                    </a:ln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Freeform 369"/>
              <p:cNvSpPr/>
              <p:nvPr/>
            </p:nvSpPr>
            <p:spPr bwMode="auto">
              <a:xfrm>
                <a:off x="5355" y="2530"/>
                <a:ext cx="10" cy="30"/>
              </a:xfrm>
              <a:custGeom>
                <a:avLst/>
                <a:gdLst>
                  <a:gd name="T0" fmla="*/ 8 w 10"/>
                  <a:gd name="T1" fmla="*/ 27 h 30"/>
                  <a:gd name="T2" fmla="*/ 10 w 10"/>
                  <a:gd name="T3" fmla="*/ 0 h 30"/>
                  <a:gd name="T4" fmla="*/ 0 w 10"/>
                  <a:gd name="T5" fmla="*/ 30 h 30"/>
                  <a:gd name="T6" fmla="*/ 8 w 10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0">
                    <a:moveTo>
                      <a:pt x="8" y="27"/>
                    </a:moveTo>
                    <a:lnTo>
                      <a:pt x="10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Freeform 370"/>
              <p:cNvSpPr/>
              <p:nvPr/>
            </p:nvSpPr>
            <p:spPr bwMode="auto">
              <a:xfrm>
                <a:off x="5341" y="2566"/>
                <a:ext cx="41" cy="5"/>
              </a:xfrm>
              <a:custGeom>
                <a:avLst/>
                <a:gdLst>
                  <a:gd name="T0" fmla="*/ 9 w 41"/>
                  <a:gd name="T1" fmla="*/ 0 h 5"/>
                  <a:gd name="T2" fmla="*/ 41 w 41"/>
                  <a:gd name="T3" fmla="*/ 0 h 5"/>
                  <a:gd name="T4" fmla="*/ 0 w 41"/>
                  <a:gd name="T5" fmla="*/ 5 h 5"/>
                  <a:gd name="T6" fmla="*/ 9 w 41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9" y="0"/>
                    </a:moveTo>
                    <a:lnTo>
                      <a:pt x="41" y="0"/>
                    </a:lnTo>
                    <a:lnTo>
                      <a:pt x="0" y="5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Freeform 371"/>
              <p:cNvSpPr/>
              <p:nvPr/>
            </p:nvSpPr>
            <p:spPr bwMode="auto">
              <a:xfrm>
                <a:off x="5330" y="2539"/>
                <a:ext cx="8" cy="42"/>
              </a:xfrm>
              <a:custGeom>
                <a:avLst/>
                <a:gdLst>
                  <a:gd name="T0" fmla="*/ 6 w 8"/>
                  <a:gd name="T1" fmla="*/ 34 h 42"/>
                  <a:gd name="T2" fmla="*/ 8 w 8"/>
                  <a:gd name="T3" fmla="*/ 0 h 42"/>
                  <a:gd name="T4" fmla="*/ 0 w 8"/>
                  <a:gd name="T5" fmla="*/ 42 h 42"/>
                  <a:gd name="T6" fmla="*/ 6 w 8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42">
                    <a:moveTo>
                      <a:pt x="6" y="34"/>
                    </a:moveTo>
                    <a:lnTo>
                      <a:pt x="8" y="0"/>
                    </a:lnTo>
                    <a:lnTo>
                      <a:pt x="0" y="42"/>
                    </a:lnTo>
                    <a:lnTo>
                      <a:pt x="6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Freeform 372"/>
              <p:cNvSpPr/>
              <p:nvPr/>
            </p:nvSpPr>
            <p:spPr bwMode="auto">
              <a:xfrm>
                <a:off x="5330" y="2587"/>
                <a:ext cx="38" cy="10"/>
              </a:xfrm>
              <a:custGeom>
                <a:avLst/>
                <a:gdLst>
                  <a:gd name="T0" fmla="*/ 1 w 38"/>
                  <a:gd name="T1" fmla="*/ 5 h 10"/>
                  <a:gd name="T2" fmla="*/ 38 w 38"/>
                  <a:gd name="T3" fmla="*/ 0 h 10"/>
                  <a:gd name="T4" fmla="*/ 0 w 38"/>
                  <a:gd name="T5" fmla="*/ 10 h 10"/>
                  <a:gd name="T6" fmla="*/ 1 w 38"/>
                  <a:gd name="T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0">
                    <a:moveTo>
                      <a:pt x="1" y="5"/>
                    </a:moveTo>
                    <a:lnTo>
                      <a:pt x="38" y="0"/>
                    </a:lnTo>
                    <a:lnTo>
                      <a:pt x="0" y="10"/>
                    </a:ln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Freeform 373"/>
              <p:cNvSpPr/>
              <p:nvPr/>
            </p:nvSpPr>
            <p:spPr bwMode="auto">
              <a:xfrm>
                <a:off x="5310" y="2555"/>
                <a:ext cx="15" cy="56"/>
              </a:xfrm>
              <a:custGeom>
                <a:avLst/>
                <a:gdLst>
                  <a:gd name="T0" fmla="*/ 15 w 15"/>
                  <a:gd name="T1" fmla="*/ 45 h 56"/>
                  <a:gd name="T2" fmla="*/ 0 w 15"/>
                  <a:gd name="T3" fmla="*/ 0 h 56"/>
                  <a:gd name="T4" fmla="*/ 13 w 15"/>
                  <a:gd name="T5" fmla="*/ 56 h 56"/>
                  <a:gd name="T6" fmla="*/ 15 w 15"/>
                  <a:gd name="T7" fmla="*/ 4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6">
                    <a:moveTo>
                      <a:pt x="15" y="45"/>
                    </a:moveTo>
                    <a:lnTo>
                      <a:pt x="0" y="0"/>
                    </a:lnTo>
                    <a:lnTo>
                      <a:pt x="13" y="56"/>
                    </a:lnTo>
                    <a:lnTo>
                      <a:pt x="15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Freeform 374"/>
              <p:cNvSpPr/>
              <p:nvPr/>
            </p:nvSpPr>
            <p:spPr bwMode="auto">
              <a:xfrm>
                <a:off x="5294" y="2797"/>
                <a:ext cx="42" cy="35"/>
              </a:xfrm>
              <a:custGeom>
                <a:avLst/>
                <a:gdLst>
                  <a:gd name="T0" fmla="*/ 4 w 42"/>
                  <a:gd name="T1" fmla="*/ 21 h 35"/>
                  <a:gd name="T2" fmla="*/ 42 w 42"/>
                  <a:gd name="T3" fmla="*/ 0 h 35"/>
                  <a:gd name="T4" fmla="*/ 0 w 42"/>
                  <a:gd name="T5" fmla="*/ 35 h 35"/>
                  <a:gd name="T6" fmla="*/ 4 w 42"/>
                  <a:gd name="T7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5">
                    <a:moveTo>
                      <a:pt x="4" y="21"/>
                    </a:moveTo>
                    <a:lnTo>
                      <a:pt x="42" y="0"/>
                    </a:lnTo>
                    <a:lnTo>
                      <a:pt x="0" y="35"/>
                    </a:lnTo>
                    <a:lnTo>
                      <a:pt x="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Freeform 375"/>
              <p:cNvSpPr/>
              <p:nvPr/>
            </p:nvSpPr>
            <p:spPr bwMode="auto">
              <a:xfrm>
                <a:off x="5248" y="3027"/>
                <a:ext cx="42" cy="37"/>
              </a:xfrm>
              <a:custGeom>
                <a:avLst/>
                <a:gdLst>
                  <a:gd name="T0" fmla="*/ 7 w 42"/>
                  <a:gd name="T1" fmla="*/ 18 h 37"/>
                  <a:gd name="T2" fmla="*/ 42 w 42"/>
                  <a:gd name="T3" fmla="*/ 0 h 37"/>
                  <a:gd name="T4" fmla="*/ 0 w 42"/>
                  <a:gd name="T5" fmla="*/ 37 h 37"/>
                  <a:gd name="T6" fmla="*/ 7 w 42"/>
                  <a:gd name="T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7">
                    <a:moveTo>
                      <a:pt x="7" y="18"/>
                    </a:moveTo>
                    <a:lnTo>
                      <a:pt x="42" y="0"/>
                    </a:lnTo>
                    <a:lnTo>
                      <a:pt x="0" y="37"/>
                    </a:lnTo>
                    <a:lnTo>
                      <a:pt x="7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Freeform 376"/>
              <p:cNvSpPr/>
              <p:nvPr/>
            </p:nvSpPr>
            <p:spPr bwMode="auto">
              <a:xfrm>
                <a:off x="5322" y="2706"/>
                <a:ext cx="131" cy="97"/>
              </a:xfrm>
              <a:custGeom>
                <a:avLst/>
                <a:gdLst>
                  <a:gd name="T0" fmla="*/ 53 w 82"/>
                  <a:gd name="T1" fmla="*/ 48 h 61"/>
                  <a:gd name="T2" fmla="*/ 5 w 82"/>
                  <a:gd name="T3" fmla="*/ 61 h 61"/>
                  <a:gd name="T4" fmla="*/ 6 w 82"/>
                  <a:gd name="T5" fmla="*/ 22 h 61"/>
                  <a:gd name="T6" fmla="*/ 41 w 82"/>
                  <a:gd name="T7" fmla="*/ 4 h 61"/>
                  <a:gd name="T8" fmla="*/ 82 w 82"/>
                  <a:gd name="T9" fmla="*/ 1 h 61"/>
                  <a:gd name="T10" fmla="*/ 53 w 82"/>
                  <a:gd name="T11" fmla="*/ 4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1">
                    <a:moveTo>
                      <a:pt x="53" y="48"/>
                    </a:moveTo>
                    <a:cubicBezTo>
                      <a:pt x="36" y="59"/>
                      <a:pt x="5" y="61"/>
                      <a:pt x="5" y="61"/>
                    </a:cubicBezTo>
                    <a:cubicBezTo>
                      <a:pt x="5" y="61"/>
                      <a:pt x="0" y="38"/>
                      <a:pt x="6" y="22"/>
                    </a:cubicBezTo>
                    <a:cubicBezTo>
                      <a:pt x="13" y="7"/>
                      <a:pt x="30" y="0"/>
                      <a:pt x="41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30"/>
                      <a:pt x="53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Freeform 377"/>
              <p:cNvSpPr/>
              <p:nvPr/>
            </p:nvSpPr>
            <p:spPr bwMode="auto">
              <a:xfrm>
                <a:off x="5333" y="2715"/>
                <a:ext cx="112" cy="85"/>
              </a:xfrm>
              <a:custGeom>
                <a:avLst/>
                <a:gdLst>
                  <a:gd name="T0" fmla="*/ 70 w 70"/>
                  <a:gd name="T1" fmla="*/ 0 h 53"/>
                  <a:gd name="T2" fmla="*/ 53 w 70"/>
                  <a:gd name="T3" fmla="*/ 13 h 53"/>
                  <a:gd name="T4" fmla="*/ 19 w 70"/>
                  <a:gd name="T5" fmla="*/ 23 h 53"/>
                  <a:gd name="T6" fmla="*/ 0 w 70"/>
                  <a:gd name="T7" fmla="*/ 53 h 53"/>
                  <a:gd name="T8" fmla="*/ 23 w 70"/>
                  <a:gd name="T9" fmla="*/ 25 h 53"/>
                  <a:gd name="T10" fmla="*/ 57 w 70"/>
                  <a:gd name="T11" fmla="*/ 17 h 53"/>
                  <a:gd name="T12" fmla="*/ 70 w 70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53">
                    <a:moveTo>
                      <a:pt x="70" y="0"/>
                    </a:moveTo>
                    <a:cubicBezTo>
                      <a:pt x="70" y="0"/>
                      <a:pt x="62" y="7"/>
                      <a:pt x="53" y="13"/>
                    </a:cubicBezTo>
                    <a:cubicBezTo>
                      <a:pt x="40" y="22"/>
                      <a:pt x="29" y="15"/>
                      <a:pt x="19" y="23"/>
                    </a:cubicBezTo>
                    <a:cubicBezTo>
                      <a:pt x="9" y="32"/>
                      <a:pt x="0" y="53"/>
                      <a:pt x="0" y="53"/>
                    </a:cubicBezTo>
                    <a:cubicBezTo>
                      <a:pt x="0" y="53"/>
                      <a:pt x="12" y="33"/>
                      <a:pt x="23" y="25"/>
                    </a:cubicBezTo>
                    <a:cubicBezTo>
                      <a:pt x="34" y="17"/>
                      <a:pt x="38" y="27"/>
                      <a:pt x="57" y="17"/>
                    </a:cubicBezTo>
                    <a:cubicBezTo>
                      <a:pt x="62" y="14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Freeform 378"/>
              <p:cNvSpPr/>
              <p:nvPr/>
            </p:nvSpPr>
            <p:spPr bwMode="auto">
              <a:xfrm>
                <a:off x="5416" y="2741"/>
                <a:ext cx="16" cy="6"/>
              </a:xfrm>
              <a:custGeom>
                <a:avLst/>
                <a:gdLst>
                  <a:gd name="T0" fmla="*/ 2 w 16"/>
                  <a:gd name="T1" fmla="*/ 0 h 6"/>
                  <a:gd name="T2" fmla="*/ 16 w 16"/>
                  <a:gd name="T3" fmla="*/ 6 h 6"/>
                  <a:gd name="T4" fmla="*/ 0 w 16"/>
                  <a:gd name="T5" fmla="*/ 5 h 6"/>
                  <a:gd name="T6" fmla="*/ 2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2" y="0"/>
                    </a:moveTo>
                    <a:lnTo>
                      <a:pt x="16" y="6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Freeform 379"/>
              <p:cNvSpPr/>
              <p:nvPr/>
            </p:nvSpPr>
            <p:spPr bwMode="auto">
              <a:xfrm>
                <a:off x="5397" y="2720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4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4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Freeform 380"/>
              <p:cNvSpPr/>
              <p:nvPr/>
            </p:nvSpPr>
            <p:spPr bwMode="auto">
              <a:xfrm>
                <a:off x="5378" y="2747"/>
                <a:ext cx="40" cy="15"/>
              </a:xfrm>
              <a:custGeom>
                <a:avLst/>
                <a:gdLst>
                  <a:gd name="T0" fmla="*/ 11 w 40"/>
                  <a:gd name="T1" fmla="*/ 2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2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Freeform 381"/>
              <p:cNvSpPr/>
              <p:nvPr/>
            </p:nvSpPr>
            <p:spPr bwMode="auto">
              <a:xfrm>
                <a:off x="5363" y="2718"/>
                <a:ext cx="26" cy="34"/>
              </a:xfrm>
              <a:custGeom>
                <a:avLst/>
                <a:gdLst>
                  <a:gd name="T0" fmla="*/ 8 w 26"/>
                  <a:gd name="T1" fmla="*/ 29 h 34"/>
                  <a:gd name="T2" fmla="*/ 26 w 26"/>
                  <a:gd name="T3" fmla="*/ 0 h 34"/>
                  <a:gd name="T4" fmla="*/ 0 w 26"/>
                  <a:gd name="T5" fmla="*/ 34 h 34"/>
                  <a:gd name="T6" fmla="*/ 8 w 26"/>
                  <a:gd name="T7" fmla="*/ 2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4">
                    <a:moveTo>
                      <a:pt x="8" y="29"/>
                    </a:moveTo>
                    <a:lnTo>
                      <a:pt x="26" y="0"/>
                    </a:lnTo>
                    <a:lnTo>
                      <a:pt x="0" y="34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Freeform 382"/>
              <p:cNvSpPr/>
              <p:nvPr/>
            </p:nvSpPr>
            <p:spPr bwMode="auto">
              <a:xfrm>
                <a:off x="5357" y="2763"/>
                <a:ext cx="38" cy="11"/>
              </a:xfrm>
              <a:custGeom>
                <a:avLst/>
                <a:gdLst>
                  <a:gd name="T0" fmla="*/ 3 w 38"/>
                  <a:gd name="T1" fmla="*/ 0 h 11"/>
                  <a:gd name="T2" fmla="*/ 38 w 38"/>
                  <a:gd name="T3" fmla="*/ 11 h 11"/>
                  <a:gd name="T4" fmla="*/ 0 w 38"/>
                  <a:gd name="T5" fmla="*/ 3 h 11"/>
                  <a:gd name="T6" fmla="*/ 3 w 38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1">
                    <a:moveTo>
                      <a:pt x="3" y="0"/>
                    </a:moveTo>
                    <a:lnTo>
                      <a:pt x="38" y="11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Freeform 383"/>
              <p:cNvSpPr/>
              <p:nvPr/>
            </p:nvSpPr>
            <p:spPr bwMode="auto">
              <a:xfrm>
                <a:off x="5344" y="2720"/>
                <a:ext cx="14" cy="58"/>
              </a:xfrm>
              <a:custGeom>
                <a:avLst/>
                <a:gdLst>
                  <a:gd name="T0" fmla="*/ 6 w 14"/>
                  <a:gd name="T1" fmla="*/ 46 h 58"/>
                  <a:gd name="T2" fmla="*/ 14 w 14"/>
                  <a:gd name="T3" fmla="*/ 0 h 58"/>
                  <a:gd name="T4" fmla="*/ 0 w 14"/>
                  <a:gd name="T5" fmla="*/ 58 h 58"/>
                  <a:gd name="T6" fmla="*/ 6 w 14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8">
                    <a:moveTo>
                      <a:pt x="6" y="46"/>
                    </a:moveTo>
                    <a:lnTo>
                      <a:pt x="14" y="0"/>
                    </a:lnTo>
                    <a:lnTo>
                      <a:pt x="0" y="58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Freeform 384"/>
              <p:cNvSpPr/>
              <p:nvPr/>
            </p:nvSpPr>
            <p:spPr bwMode="auto">
              <a:xfrm>
                <a:off x="5275" y="2938"/>
                <a:ext cx="131" cy="96"/>
              </a:xfrm>
              <a:custGeom>
                <a:avLst/>
                <a:gdLst>
                  <a:gd name="T0" fmla="*/ 53 w 82"/>
                  <a:gd name="T1" fmla="*/ 47 h 60"/>
                  <a:gd name="T2" fmla="*/ 5 w 82"/>
                  <a:gd name="T3" fmla="*/ 60 h 60"/>
                  <a:gd name="T4" fmla="*/ 6 w 82"/>
                  <a:gd name="T5" fmla="*/ 22 h 60"/>
                  <a:gd name="T6" fmla="*/ 42 w 82"/>
                  <a:gd name="T7" fmla="*/ 4 h 60"/>
                  <a:gd name="T8" fmla="*/ 82 w 82"/>
                  <a:gd name="T9" fmla="*/ 1 h 60"/>
                  <a:gd name="T10" fmla="*/ 53 w 82"/>
                  <a:gd name="T11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0">
                    <a:moveTo>
                      <a:pt x="53" y="47"/>
                    </a:moveTo>
                    <a:cubicBezTo>
                      <a:pt x="36" y="59"/>
                      <a:pt x="5" y="60"/>
                      <a:pt x="5" y="60"/>
                    </a:cubicBezTo>
                    <a:cubicBezTo>
                      <a:pt x="5" y="60"/>
                      <a:pt x="0" y="37"/>
                      <a:pt x="6" y="22"/>
                    </a:cubicBezTo>
                    <a:cubicBezTo>
                      <a:pt x="13" y="7"/>
                      <a:pt x="30" y="0"/>
                      <a:pt x="42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29"/>
                      <a:pt x="53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Freeform 385"/>
              <p:cNvSpPr/>
              <p:nvPr/>
            </p:nvSpPr>
            <p:spPr bwMode="auto">
              <a:xfrm>
                <a:off x="5286" y="2947"/>
                <a:ext cx="114" cy="83"/>
              </a:xfrm>
              <a:custGeom>
                <a:avLst/>
                <a:gdLst>
                  <a:gd name="T0" fmla="*/ 71 w 71"/>
                  <a:gd name="T1" fmla="*/ 0 h 52"/>
                  <a:gd name="T2" fmla="*/ 53 w 71"/>
                  <a:gd name="T3" fmla="*/ 13 h 52"/>
                  <a:gd name="T4" fmla="*/ 19 w 71"/>
                  <a:gd name="T5" fmla="*/ 23 h 52"/>
                  <a:gd name="T6" fmla="*/ 0 w 71"/>
                  <a:gd name="T7" fmla="*/ 52 h 52"/>
                  <a:gd name="T8" fmla="*/ 23 w 71"/>
                  <a:gd name="T9" fmla="*/ 25 h 52"/>
                  <a:gd name="T10" fmla="*/ 57 w 71"/>
                  <a:gd name="T11" fmla="*/ 16 h 52"/>
                  <a:gd name="T12" fmla="*/ 71 w 71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52">
                    <a:moveTo>
                      <a:pt x="71" y="0"/>
                    </a:moveTo>
                    <a:cubicBezTo>
                      <a:pt x="71" y="0"/>
                      <a:pt x="62" y="7"/>
                      <a:pt x="53" y="13"/>
                    </a:cubicBezTo>
                    <a:cubicBezTo>
                      <a:pt x="40" y="21"/>
                      <a:pt x="29" y="15"/>
                      <a:pt x="19" y="23"/>
                    </a:cubicBezTo>
                    <a:cubicBezTo>
                      <a:pt x="9" y="31"/>
                      <a:pt x="0" y="52"/>
                      <a:pt x="0" y="52"/>
                    </a:cubicBezTo>
                    <a:cubicBezTo>
                      <a:pt x="0" y="52"/>
                      <a:pt x="13" y="33"/>
                      <a:pt x="23" y="25"/>
                    </a:cubicBezTo>
                    <a:cubicBezTo>
                      <a:pt x="34" y="16"/>
                      <a:pt x="38" y="26"/>
                      <a:pt x="57" y="16"/>
                    </a:cubicBezTo>
                    <a:cubicBezTo>
                      <a:pt x="62" y="14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Freeform 386"/>
              <p:cNvSpPr/>
              <p:nvPr/>
            </p:nvSpPr>
            <p:spPr bwMode="auto">
              <a:xfrm>
                <a:off x="5370" y="2971"/>
                <a:ext cx="16" cy="8"/>
              </a:xfrm>
              <a:custGeom>
                <a:avLst/>
                <a:gdLst>
                  <a:gd name="T0" fmla="*/ 3 w 16"/>
                  <a:gd name="T1" fmla="*/ 0 h 8"/>
                  <a:gd name="T2" fmla="*/ 16 w 16"/>
                  <a:gd name="T3" fmla="*/ 8 h 8"/>
                  <a:gd name="T4" fmla="*/ 0 w 16"/>
                  <a:gd name="T5" fmla="*/ 7 h 8"/>
                  <a:gd name="T6" fmla="*/ 3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3" y="0"/>
                    </a:moveTo>
                    <a:lnTo>
                      <a:pt x="16" y="8"/>
                    </a:lnTo>
                    <a:lnTo>
                      <a:pt x="0" y="7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Freeform 387"/>
              <p:cNvSpPr/>
              <p:nvPr/>
            </p:nvSpPr>
            <p:spPr bwMode="auto">
              <a:xfrm>
                <a:off x="5350" y="2952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2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2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Freeform 388"/>
              <p:cNvSpPr/>
              <p:nvPr/>
            </p:nvSpPr>
            <p:spPr bwMode="auto">
              <a:xfrm>
                <a:off x="5331" y="2979"/>
                <a:ext cx="40" cy="15"/>
              </a:xfrm>
              <a:custGeom>
                <a:avLst/>
                <a:gdLst>
                  <a:gd name="T0" fmla="*/ 11 w 40"/>
                  <a:gd name="T1" fmla="*/ 0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0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Freeform 389"/>
              <p:cNvSpPr/>
              <p:nvPr/>
            </p:nvSpPr>
            <p:spPr bwMode="auto">
              <a:xfrm>
                <a:off x="5317" y="2949"/>
                <a:ext cx="25" cy="35"/>
              </a:xfrm>
              <a:custGeom>
                <a:avLst/>
                <a:gdLst>
                  <a:gd name="T0" fmla="*/ 9 w 25"/>
                  <a:gd name="T1" fmla="*/ 30 h 35"/>
                  <a:gd name="T2" fmla="*/ 25 w 25"/>
                  <a:gd name="T3" fmla="*/ 0 h 35"/>
                  <a:gd name="T4" fmla="*/ 0 w 25"/>
                  <a:gd name="T5" fmla="*/ 35 h 35"/>
                  <a:gd name="T6" fmla="*/ 9 w 25"/>
                  <a:gd name="T7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5">
                    <a:moveTo>
                      <a:pt x="9" y="30"/>
                    </a:moveTo>
                    <a:lnTo>
                      <a:pt x="25" y="0"/>
                    </a:lnTo>
                    <a:lnTo>
                      <a:pt x="0" y="35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Freeform 390"/>
              <p:cNvSpPr/>
              <p:nvPr/>
            </p:nvSpPr>
            <p:spPr bwMode="auto">
              <a:xfrm>
                <a:off x="5310" y="2994"/>
                <a:ext cx="39" cy="12"/>
              </a:xfrm>
              <a:custGeom>
                <a:avLst/>
                <a:gdLst>
                  <a:gd name="T0" fmla="*/ 4 w 39"/>
                  <a:gd name="T1" fmla="*/ 0 h 12"/>
                  <a:gd name="T2" fmla="*/ 39 w 39"/>
                  <a:gd name="T3" fmla="*/ 12 h 12"/>
                  <a:gd name="T4" fmla="*/ 0 w 39"/>
                  <a:gd name="T5" fmla="*/ 4 h 12"/>
                  <a:gd name="T6" fmla="*/ 4 w 39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2">
                    <a:moveTo>
                      <a:pt x="4" y="0"/>
                    </a:moveTo>
                    <a:lnTo>
                      <a:pt x="39" y="12"/>
                    </a:lnTo>
                    <a:lnTo>
                      <a:pt x="0" y="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Freeform 391"/>
              <p:cNvSpPr/>
              <p:nvPr/>
            </p:nvSpPr>
            <p:spPr bwMode="auto">
              <a:xfrm>
                <a:off x="5298" y="2952"/>
                <a:ext cx="14" cy="56"/>
              </a:xfrm>
              <a:custGeom>
                <a:avLst/>
                <a:gdLst>
                  <a:gd name="T0" fmla="*/ 6 w 14"/>
                  <a:gd name="T1" fmla="*/ 46 h 56"/>
                  <a:gd name="T2" fmla="*/ 14 w 14"/>
                  <a:gd name="T3" fmla="*/ 0 h 56"/>
                  <a:gd name="T4" fmla="*/ 0 w 14"/>
                  <a:gd name="T5" fmla="*/ 56 h 56"/>
                  <a:gd name="T6" fmla="*/ 6 w 14"/>
                  <a:gd name="T7" fmla="*/ 4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6">
                    <a:moveTo>
                      <a:pt x="6" y="46"/>
                    </a:moveTo>
                    <a:lnTo>
                      <a:pt x="14" y="0"/>
                    </a:lnTo>
                    <a:lnTo>
                      <a:pt x="0" y="56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Freeform 392"/>
              <p:cNvSpPr/>
              <p:nvPr/>
            </p:nvSpPr>
            <p:spPr bwMode="auto">
              <a:xfrm>
                <a:off x="4991" y="2134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6 h 66"/>
                  <a:gd name="T4" fmla="*/ 65 w 96"/>
                  <a:gd name="T5" fmla="*/ 61 h 66"/>
                  <a:gd name="T6" fmla="*/ 29 w 96"/>
                  <a:gd name="T7" fmla="*/ 46 h 66"/>
                  <a:gd name="T8" fmla="*/ 0 w 96"/>
                  <a:gd name="T9" fmla="*/ 17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4"/>
                      <a:pt x="96" y="36"/>
                      <a:pt x="96" y="36"/>
                    </a:cubicBezTo>
                    <a:cubicBezTo>
                      <a:pt x="96" y="36"/>
                      <a:pt x="82" y="55"/>
                      <a:pt x="65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Freeform 393"/>
              <p:cNvSpPr/>
              <p:nvPr/>
            </p:nvSpPr>
            <p:spPr bwMode="auto">
              <a:xfrm>
                <a:off x="5002" y="2158"/>
                <a:ext cx="137" cy="45"/>
              </a:xfrm>
              <a:custGeom>
                <a:avLst/>
                <a:gdLst>
                  <a:gd name="T0" fmla="*/ 0 w 86"/>
                  <a:gd name="T1" fmla="*/ 2 h 28"/>
                  <a:gd name="T2" fmla="*/ 21 w 86"/>
                  <a:gd name="T3" fmla="*/ 7 h 28"/>
                  <a:gd name="T4" fmla="*/ 51 w 86"/>
                  <a:gd name="T5" fmla="*/ 26 h 28"/>
                  <a:gd name="T6" fmla="*/ 86 w 86"/>
                  <a:gd name="T7" fmla="*/ 22 h 28"/>
                  <a:gd name="T8" fmla="*/ 50 w 86"/>
                  <a:gd name="T9" fmla="*/ 22 h 28"/>
                  <a:gd name="T10" fmla="*/ 21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1" y="7"/>
                    </a:cubicBezTo>
                    <a:cubicBezTo>
                      <a:pt x="36" y="11"/>
                      <a:pt x="38" y="24"/>
                      <a:pt x="51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Freeform 394"/>
              <p:cNvSpPr/>
              <p:nvPr/>
            </p:nvSpPr>
            <p:spPr bwMode="auto">
              <a:xfrm>
                <a:off x="5034" y="215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3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Freeform 395"/>
              <p:cNvSpPr/>
              <p:nvPr/>
            </p:nvSpPr>
            <p:spPr bwMode="auto">
              <a:xfrm>
                <a:off x="5024" y="2174"/>
                <a:ext cx="31" cy="7"/>
              </a:xfrm>
              <a:custGeom>
                <a:avLst/>
                <a:gdLst>
                  <a:gd name="T0" fmla="*/ 26 w 31"/>
                  <a:gd name="T1" fmla="*/ 0 h 7"/>
                  <a:gd name="T2" fmla="*/ 0 w 31"/>
                  <a:gd name="T3" fmla="*/ 5 h 7"/>
                  <a:gd name="T4" fmla="*/ 31 w 31"/>
                  <a:gd name="T5" fmla="*/ 7 h 7"/>
                  <a:gd name="T6" fmla="*/ 26 w 31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7">
                    <a:moveTo>
                      <a:pt x="26" y="0"/>
                    </a:moveTo>
                    <a:lnTo>
                      <a:pt x="0" y="5"/>
                    </a:lnTo>
                    <a:lnTo>
                      <a:pt x="31" y="7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Freeform 396"/>
              <p:cNvSpPr/>
              <p:nvPr/>
            </p:nvSpPr>
            <p:spPr bwMode="auto">
              <a:xfrm>
                <a:off x="5055" y="2154"/>
                <a:ext cx="16" cy="38"/>
              </a:xfrm>
              <a:custGeom>
                <a:avLst/>
                <a:gdLst>
                  <a:gd name="T0" fmla="*/ 9 w 16"/>
                  <a:gd name="T1" fmla="*/ 30 h 38"/>
                  <a:gd name="T2" fmla="*/ 0 w 16"/>
                  <a:gd name="T3" fmla="*/ 0 h 38"/>
                  <a:gd name="T4" fmla="*/ 16 w 16"/>
                  <a:gd name="T5" fmla="*/ 38 h 38"/>
                  <a:gd name="T6" fmla="*/ 9 w 16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8">
                    <a:moveTo>
                      <a:pt x="9" y="30"/>
                    </a:moveTo>
                    <a:lnTo>
                      <a:pt x="0" y="0"/>
                    </a:lnTo>
                    <a:lnTo>
                      <a:pt x="16" y="38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Freeform 397"/>
              <p:cNvSpPr/>
              <p:nvPr/>
            </p:nvSpPr>
            <p:spPr bwMode="auto">
              <a:xfrm>
                <a:off x="5040" y="2197"/>
                <a:ext cx="43" cy="6"/>
              </a:xfrm>
              <a:custGeom>
                <a:avLst/>
                <a:gdLst>
                  <a:gd name="T0" fmla="*/ 34 w 43"/>
                  <a:gd name="T1" fmla="*/ 0 h 6"/>
                  <a:gd name="T2" fmla="*/ 0 w 43"/>
                  <a:gd name="T3" fmla="*/ 6 h 6"/>
                  <a:gd name="T4" fmla="*/ 43 w 43"/>
                  <a:gd name="T5" fmla="*/ 3 h 6"/>
                  <a:gd name="T6" fmla="*/ 34 w 43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6">
                    <a:moveTo>
                      <a:pt x="34" y="0"/>
                    </a:moveTo>
                    <a:lnTo>
                      <a:pt x="0" y="6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Freeform 398"/>
              <p:cNvSpPr/>
              <p:nvPr/>
            </p:nvSpPr>
            <p:spPr bwMode="auto">
              <a:xfrm>
                <a:off x="5079" y="2162"/>
                <a:ext cx="19" cy="33"/>
              </a:xfrm>
              <a:custGeom>
                <a:avLst/>
                <a:gdLst>
                  <a:gd name="T0" fmla="*/ 14 w 19"/>
                  <a:gd name="T1" fmla="*/ 33 h 33"/>
                  <a:gd name="T2" fmla="*/ 0 w 19"/>
                  <a:gd name="T3" fmla="*/ 0 h 33"/>
                  <a:gd name="T4" fmla="*/ 19 w 19"/>
                  <a:gd name="T5" fmla="*/ 33 h 33"/>
                  <a:gd name="T6" fmla="*/ 14 w 19"/>
                  <a:gd name="T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3">
                    <a:moveTo>
                      <a:pt x="14" y="33"/>
                    </a:moveTo>
                    <a:lnTo>
                      <a:pt x="0" y="0"/>
                    </a:lnTo>
                    <a:lnTo>
                      <a:pt x="19" y="33"/>
                    </a:lnTo>
                    <a:lnTo>
                      <a:pt x="14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Freeform 399"/>
              <p:cNvSpPr/>
              <p:nvPr/>
            </p:nvSpPr>
            <p:spPr bwMode="auto">
              <a:xfrm>
                <a:off x="5063" y="2198"/>
                <a:ext cx="51" cy="28"/>
              </a:xfrm>
              <a:custGeom>
                <a:avLst/>
                <a:gdLst>
                  <a:gd name="T0" fmla="*/ 40 w 51"/>
                  <a:gd name="T1" fmla="*/ 2 h 28"/>
                  <a:gd name="T2" fmla="*/ 0 w 51"/>
                  <a:gd name="T3" fmla="*/ 28 h 28"/>
                  <a:gd name="T4" fmla="*/ 51 w 51"/>
                  <a:gd name="T5" fmla="*/ 0 h 28"/>
                  <a:gd name="T6" fmla="*/ 40 w 51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8">
                    <a:moveTo>
                      <a:pt x="40" y="2"/>
                    </a:moveTo>
                    <a:lnTo>
                      <a:pt x="0" y="28"/>
                    </a:lnTo>
                    <a:lnTo>
                      <a:pt x="51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Freeform 400"/>
              <p:cNvSpPr/>
              <p:nvPr/>
            </p:nvSpPr>
            <p:spPr bwMode="auto">
              <a:xfrm>
                <a:off x="5035" y="2262"/>
                <a:ext cx="152" cy="106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7 h 66"/>
                  <a:gd name="T4" fmla="*/ 65 w 95"/>
                  <a:gd name="T5" fmla="*/ 61 h 66"/>
                  <a:gd name="T6" fmla="*/ 29 w 95"/>
                  <a:gd name="T7" fmla="*/ 47 h 66"/>
                  <a:gd name="T8" fmla="*/ 0 w 95"/>
                  <a:gd name="T9" fmla="*/ 18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4" y="15"/>
                      <a:pt x="95" y="37"/>
                      <a:pt x="95" y="37"/>
                    </a:cubicBezTo>
                    <a:cubicBezTo>
                      <a:pt x="95" y="37"/>
                      <a:pt x="81" y="56"/>
                      <a:pt x="65" y="61"/>
                    </a:cubicBezTo>
                    <a:cubicBezTo>
                      <a:pt x="50" y="66"/>
                      <a:pt x="33" y="58"/>
                      <a:pt x="29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Freeform 401"/>
              <p:cNvSpPr/>
              <p:nvPr/>
            </p:nvSpPr>
            <p:spPr bwMode="auto">
              <a:xfrm>
                <a:off x="5045" y="2288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1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1"/>
                      <a:pt x="86" y="21"/>
                    </a:cubicBezTo>
                    <a:cubicBezTo>
                      <a:pt x="86" y="21"/>
                      <a:pt x="63" y="24"/>
                      <a:pt x="51" y="22"/>
                    </a:cubicBezTo>
                    <a:cubicBezTo>
                      <a:pt x="37" y="19"/>
                      <a:pt x="42" y="9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Freeform 402"/>
              <p:cNvSpPr/>
              <p:nvPr/>
            </p:nvSpPr>
            <p:spPr bwMode="auto">
              <a:xfrm>
                <a:off x="5079" y="228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2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2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Freeform 403"/>
              <p:cNvSpPr/>
              <p:nvPr/>
            </p:nvSpPr>
            <p:spPr bwMode="auto">
              <a:xfrm>
                <a:off x="5067" y="2304"/>
                <a:ext cx="32" cy="6"/>
              </a:xfrm>
              <a:custGeom>
                <a:avLst/>
                <a:gdLst>
                  <a:gd name="T0" fmla="*/ 28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8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8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Freeform 404"/>
              <p:cNvSpPr/>
              <p:nvPr/>
            </p:nvSpPr>
            <p:spPr bwMode="auto">
              <a:xfrm>
                <a:off x="5099" y="2282"/>
                <a:ext cx="15" cy="40"/>
              </a:xfrm>
              <a:custGeom>
                <a:avLst/>
                <a:gdLst>
                  <a:gd name="T0" fmla="*/ 8 w 15"/>
                  <a:gd name="T1" fmla="*/ 32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2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9" name="Freeform 405"/>
              <p:cNvSpPr/>
              <p:nvPr/>
            </p:nvSpPr>
            <p:spPr bwMode="auto">
              <a:xfrm>
                <a:off x="5085" y="2326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4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0" name="Freeform 406"/>
              <p:cNvSpPr/>
              <p:nvPr/>
            </p:nvSpPr>
            <p:spPr bwMode="auto">
              <a:xfrm>
                <a:off x="5123" y="2291"/>
                <a:ext cx="20" cy="34"/>
              </a:xfrm>
              <a:custGeom>
                <a:avLst/>
                <a:gdLst>
                  <a:gd name="T0" fmla="*/ 13 w 20"/>
                  <a:gd name="T1" fmla="*/ 34 h 34"/>
                  <a:gd name="T2" fmla="*/ 0 w 20"/>
                  <a:gd name="T3" fmla="*/ 0 h 34"/>
                  <a:gd name="T4" fmla="*/ 20 w 20"/>
                  <a:gd name="T5" fmla="*/ 34 h 34"/>
                  <a:gd name="T6" fmla="*/ 13 w 20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4">
                    <a:moveTo>
                      <a:pt x="13" y="34"/>
                    </a:moveTo>
                    <a:lnTo>
                      <a:pt x="0" y="0"/>
                    </a:lnTo>
                    <a:lnTo>
                      <a:pt x="20" y="34"/>
                    </a:lnTo>
                    <a:lnTo>
                      <a:pt x="13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Freeform 407"/>
              <p:cNvSpPr/>
              <p:nvPr/>
            </p:nvSpPr>
            <p:spPr bwMode="auto">
              <a:xfrm>
                <a:off x="5107" y="2328"/>
                <a:ext cx="52" cy="27"/>
              </a:xfrm>
              <a:custGeom>
                <a:avLst/>
                <a:gdLst>
                  <a:gd name="T0" fmla="*/ 40 w 52"/>
                  <a:gd name="T1" fmla="*/ 2 h 27"/>
                  <a:gd name="T2" fmla="*/ 0 w 52"/>
                  <a:gd name="T3" fmla="*/ 27 h 27"/>
                  <a:gd name="T4" fmla="*/ 52 w 52"/>
                  <a:gd name="T5" fmla="*/ 0 h 27"/>
                  <a:gd name="T6" fmla="*/ 40 w 52"/>
                  <a:gd name="T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7">
                    <a:moveTo>
                      <a:pt x="40" y="2"/>
                    </a:moveTo>
                    <a:lnTo>
                      <a:pt x="0" y="27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Freeform 408"/>
              <p:cNvSpPr/>
              <p:nvPr/>
            </p:nvSpPr>
            <p:spPr bwMode="auto">
              <a:xfrm>
                <a:off x="5082" y="2422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3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Freeform 409"/>
              <p:cNvSpPr/>
              <p:nvPr/>
            </p:nvSpPr>
            <p:spPr bwMode="auto">
              <a:xfrm>
                <a:off x="5093" y="2446"/>
                <a:ext cx="138" cy="47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7 h 29"/>
                  <a:gd name="T4" fmla="*/ 51 w 86"/>
                  <a:gd name="T5" fmla="*/ 26 h 29"/>
                  <a:gd name="T6" fmla="*/ 86 w 86"/>
                  <a:gd name="T7" fmla="*/ 22 h 29"/>
                  <a:gd name="T8" fmla="*/ 50 w 86"/>
                  <a:gd name="T9" fmla="*/ 22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4"/>
                      <a:pt x="21" y="7"/>
                    </a:cubicBezTo>
                    <a:cubicBezTo>
                      <a:pt x="36" y="12"/>
                      <a:pt x="39" y="24"/>
                      <a:pt x="51" y="26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Freeform 410"/>
              <p:cNvSpPr/>
              <p:nvPr/>
            </p:nvSpPr>
            <p:spPr bwMode="auto">
              <a:xfrm>
                <a:off x="5127" y="2440"/>
                <a:ext cx="9" cy="16"/>
              </a:xfrm>
              <a:custGeom>
                <a:avLst/>
                <a:gdLst>
                  <a:gd name="T0" fmla="*/ 3 w 9"/>
                  <a:gd name="T1" fmla="*/ 16 h 16"/>
                  <a:gd name="T2" fmla="*/ 0 w 9"/>
                  <a:gd name="T3" fmla="*/ 0 h 16"/>
                  <a:gd name="T4" fmla="*/ 9 w 9"/>
                  <a:gd name="T5" fmla="*/ 14 h 16"/>
                  <a:gd name="T6" fmla="*/ 3 w 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3" y="16"/>
                    </a:moveTo>
                    <a:lnTo>
                      <a:pt x="0" y="0"/>
                    </a:lnTo>
                    <a:lnTo>
                      <a:pt x="9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Freeform 411"/>
              <p:cNvSpPr/>
              <p:nvPr/>
            </p:nvSpPr>
            <p:spPr bwMode="auto">
              <a:xfrm>
                <a:off x="5115" y="2462"/>
                <a:ext cx="32" cy="8"/>
              </a:xfrm>
              <a:custGeom>
                <a:avLst/>
                <a:gdLst>
                  <a:gd name="T0" fmla="*/ 28 w 32"/>
                  <a:gd name="T1" fmla="*/ 0 h 8"/>
                  <a:gd name="T2" fmla="*/ 0 w 32"/>
                  <a:gd name="T3" fmla="*/ 7 h 8"/>
                  <a:gd name="T4" fmla="*/ 32 w 32"/>
                  <a:gd name="T5" fmla="*/ 8 h 8"/>
                  <a:gd name="T6" fmla="*/ 28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8" y="0"/>
                    </a:moveTo>
                    <a:lnTo>
                      <a:pt x="0" y="7"/>
                    </a:lnTo>
                    <a:lnTo>
                      <a:pt x="32" y="8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Freeform 412"/>
              <p:cNvSpPr/>
              <p:nvPr/>
            </p:nvSpPr>
            <p:spPr bwMode="auto">
              <a:xfrm>
                <a:off x="5147" y="2442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Freeform 413"/>
              <p:cNvSpPr/>
              <p:nvPr/>
            </p:nvSpPr>
            <p:spPr bwMode="auto">
              <a:xfrm>
                <a:off x="5133" y="2485"/>
                <a:ext cx="42" cy="8"/>
              </a:xfrm>
              <a:custGeom>
                <a:avLst/>
                <a:gdLst>
                  <a:gd name="T0" fmla="*/ 32 w 42"/>
                  <a:gd name="T1" fmla="*/ 0 h 8"/>
                  <a:gd name="T2" fmla="*/ 0 w 42"/>
                  <a:gd name="T3" fmla="*/ 8 h 8"/>
                  <a:gd name="T4" fmla="*/ 42 w 42"/>
                  <a:gd name="T5" fmla="*/ 3 h 8"/>
                  <a:gd name="T6" fmla="*/ 32 w 4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2" y="0"/>
                    </a:moveTo>
                    <a:lnTo>
                      <a:pt x="0" y="8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Freeform 414"/>
              <p:cNvSpPr/>
              <p:nvPr/>
            </p:nvSpPr>
            <p:spPr bwMode="auto">
              <a:xfrm>
                <a:off x="5170" y="2450"/>
                <a:ext cx="21" cy="35"/>
              </a:xfrm>
              <a:custGeom>
                <a:avLst/>
                <a:gdLst>
                  <a:gd name="T0" fmla="*/ 14 w 21"/>
                  <a:gd name="T1" fmla="*/ 35 h 35"/>
                  <a:gd name="T2" fmla="*/ 0 w 21"/>
                  <a:gd name="T3" fmla="*/ 0 h 35"/>
                  <a:gd name="T4" fmla="*/ 21 w 21"/>
                  <a:gd name="T5" fmla="*/ 35 h 35"/>
                  <a:gd name="T6" fmla="*/ 14 w 21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5">
                    <a:moveTo>
                      <a:pt x="14" y="35"/>
                    </a:moveTo>
                    <a:lnTo>
                      <a:pt x="0" y="0"/>
                    </a:lnTo>
                    <a:lnTo>
                      <a:pt x="21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Freeform 415"/>
              <p:cNvSpPr/>
              <p:nvPr/>
            </p:nvSpPr>
            <p:spPr bwMode="auto">
              <a:xfrm>
                <a:off x="5154" y="2486"/>
                <a:ext cx="53" cy="28"/>
              </a:xfrm>
              <a:custGeom>
                <a:avLst/>
                <a:gdLst>
                  <a:gd name="T0" fmla="*/ 40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0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0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Freeform 416"/>
              <p:cNvSpPr/>
              <p:nvPr/>
            </p:nvSpPr>
            <p:spPr bwMode="auto">
              <a:xfrm>
                <a:off x="5223" y="2597"/>
                <a:ext cx="59" cy="45"/>
              </a:xfrm>
              <a:custGeom>
                <a:avLst/>
                <a:gdLst>
                  <a:gd name="T0" fmla="*/ 52 w 59"/>
                  <a:gd name="T1" fmla="*/ 25 h 45"/>
                  <a:gd name="T2" fmla="*/ 0 w 59"/>
                  <a:gd name="T3" fmla="*/ 0 h 45"/>
                  <a:gd name="T4" fmla="*/ 59 w 59"/>
                  <a:gd name="T5" fmla="*/ 45 h 45"/>
                  <a:gd name="T6" fmla="*/ 52 w 59"/>
                  <a:gd name="T7" fmla="*/ 2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2" y="25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2" y="2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Freeform 417"/>
              <p:cNvSpPr/>
              <p:nvPr/>
            </p:nvSpPr>
            <p:spPr bwMode="auto">
              <a:xfrm>
                <a:off x="5240" y="2765"/>
                <a:ext cx="39" cy="22"/>
              </a:xfrm>
              <a:custGeom>
                <a:avLst/>
                <a:gdLst>
                  <a:gd name="T0" fmla="*/ 37 w 39"/>
                  <a:gd name="T1" fmla="*/ 11 h 22"/>
                  <a:gd name="T2" fmla="*/ 0 w 39"/>
                  <a:gd name="T3" fmla="*/ 0 h 22"/>
                  <a:gd name="T4" fmla="*/ 39 w 39"/>
                  <a:gd name="T5" fmla="*/ 22 h 22"/>
                  <a:gd name="T6" fmla="*/ 37 w 39"/>
                  <a:gd name="T7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22">
                    <a:moveTo>
                      <a:pt x="37" y="11"/>
                    </a:moveTo>
                    <a:lnTo>
                      <a:pt x="0" y="0"/>
                    </a:lnTo>
                    <a:lnTo>
                      <a:pt x="39" y="22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Freeform 418"/>
              <p:cNvSpPr/>
              <p:nvPr/>
            </p:nvSpPr>
            <p:spPr bwMode="auto">
              <a:xfrm>
                <a:off x="5213" y="2960"/>
                <a:ext cx="40" cy="35"/>
              </a:xfrm>
              <a:custGeom>
                <a:avLst/>
                <a:gdLst>
                  <a:gd name="T0" fmla="*/ 37 w 40"/>
                  <a:gd name="T1" fmla="*/ 11 h 35"/>
                  <a:gd name="T2" fmla="*/ 0 w 40"/>
                  <a:gd name="T3" fmla="*/ 0 h 35"/>
                  <a:gd name="T4" fmla="*/ 40 w 40"/>
                  <a:gd name="T5" fmla="*/ 35 h 35"/>
                  <a:gd name="T6" fmla="*/ 37 w 40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5">
                    <a:moveTo>
                      <a:pt x="37" y="11"/>
                    </a:moveTo>
                    <a:lnTo>
                      <a:pt x="0" y="0"/>
                    </a:lnTo>
                    <a:lnTo>
                      <a:pt x="40" y="35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Freeform 419"/>
              <p:cNvSpPr/>
              <p:nvPr/>
            </p:nvSpPr>
            <p:spPr bwMode="auto">
              <a:xfrm>
                <a:off x="5103" y="2557"/>
                <a:ext cx="152" cy="105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6 h 66"/>
                  <a:gd name="T4" fmla="*/ 65 w 95"/>
                  <a:gd name="T5" fmla="*/ 61 h 66"/>
                  <a:gd name="T6" fmla="*/ 29 w 95"/>
                  <a:gd name="T7" fmla="*/ 46 h 66"/>
                  <a:gd name="T8" fmla="*/ 0 w 95"/>
                  <a:gd name="T9" fmla="*/ 17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3" y="14"/>
                      <a:pt x="95" y="36"/>
                      <a:pt x="95" y="36"/>
                    </a:cubicBezTo>
                    <a:cubicBezTo>
                      <a:pt x="95" y="36"/>
                      <a:pt x="81" y="55"/>
                      <a:pt x="65" y="61"/>
                    </a:cubicBezTo>
                    <a:cubicBezTo>
                      <a:pt x="50" y="66"/>
                      <a:pt x="33" y="57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Freeform 420"/>
              <p:cNvSpPr/>
              <p:nvPr/>
            </p:nvSpPr>
            <p:spPr bwMode="auto">
              <a:xfrm>
                <a:off x="5112" y="2581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2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4"/>
                      <a:pt x="51" y="22"/>
                    </a:cubicBezTo>
                    <a:cubicBezTo>
                      <a:pt x="37" y="19"/>
                      <a:pt x="42" y="10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Freeform 421"/>
              <p:cNvSpPr/>
              <p:nvPr/>
            </p:nvSpPr>
            <p:spPr bwMode="auto">
              <a:xfrm>
                <a:off x="5146" y="2574"/>
                <a:ext cx="9" cy="15"/>
              </a:xfrm>
              <a:custGeom>
                <a:avLst/>
                <a:gdLst>
                  <a:gd name="T0" fmla="*/ 3 w 9"/>
                  <a:gd name="T1" fmla="*/ 15 h 15"/>
                  <a:gd name="T2" fmla="*/ 0 w 9"/>
                  <a:gd name="T3" fmla="*/ 0 h 15"/>
                  <a:gd name="T4" fmla="*/ 9 w 9"/>
                  <a:gd name="T5" fmla="*/ 13 h 15"/>
                  <a:gd name="T6" fmla="*/ 3 w 9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5">
                    <a:moveTo>
                      <a:pt x="3" y="15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Freeform 422"/>
              <p:cNvSpPr/>
              <p:nvPr/>
            </p:nvSpPr>
            <p:spPr bwMode="auto">
              <a:xfrm>
                <a:off x="5135" y="2597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Freeform 423"/>
              <p:cNvSpPr/>
              <p:nvPr/>
            </p:nvSpPr>
            <p:spPr bwMode="auto">
              <a:xfrm>
                <a:off x="5167" y="2576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Freeform 424"/>
              <p:cNvSpPr/>
              <p:nvPr/>
            </p:nvSpPr>
            <p:spPr bwMode="auto">
              <a:xfrm>
                <a:off x="5152" y="2619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3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Freeform 425"/>
              <p:cNvSpPr/>
              <p:nvPr/>
            </p:nvSpPr>
            <p:spPr bwMode="auto">
              <a:xfrm>
                <a:off x="5191" y="2584"/>
                <a:ext cx="19" cy="34"/>
              </a:xfrm>
              <a:custGeom>
                <a:avLst/>
                <a:gdLst>
                  <a:gd name="T0" fmla="*/ 12 w 19"/>
                  <a:gd name="T1" fmla="*/ 34 h 34"/>
                  <a:gd name="T2" fmla="*/ 0 w 19"/>
                  <a:gd name="T3" fmla="*/ 0 h 34"/>
                  <a:gd name="T4" fmla="*/ 19 w 19"/>
                  <a:gd name="T5" fmla="*/ 34 h 34"/>
                  <a:gd name="T6" fmla="*/ 12 w 19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4">
                    <a:moveTo>
                      <a:pt x="12" y="34"/>
                    </a:moveTo>
                    <a:lnTo>
                      <a:pt x="0" y="0"/>
                    </a:lnTo>
                    <a:lnTo>
                      <a:pt x="19" y="34"/>
                    </a:lnTo>
                    <a:lnTo>
                      <a:pt x="12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Freeform 426"/>
              <p:cNvSpPr/>
              <p:nvPr/>
            </p:nvSpPr>
            <p:spPr bwMode="auto">
              <a:xfrm>
                <a:off x="5173" y="2621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Freeform 427"/>
              <p:cNvSpPr/>
              <p:nvPr/>
            </p:nvSpPr>
            <p:spPr bwMode="auto">
              <a:xfrm>
                <a:off x="5103" y="2714"/>
                <a:ext cx="153" cy="105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4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Freeform 428"/>
              <p:cNvSpPr/>
              <p:nvPr/>
            </p:nvSpPr>
            <p:spPr bwMode="auto">
              <a:xfrm>
                <a:off x="5114" y="2738"/>
                <a:ext cx="137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9" y="24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Freeform 429"/>
              <p:cNvSpPr/>
              <p:nvPr/>
            </p:nvSpPr>
            <p:spPr bwMode="auto">
              <a:xfrm>
                <a:off x="5147" y="2731"/>
                <a:ext cx="10" cy="16"/>
              </a:xfrm>
              <a:custGeom>
                <a:avLst/>
                <a:gdLst>
                  <a:gd name="T0" fmla="*/ 4 w 10"/>
                  <a:gd name="T1" fmla="*/ 16 h 16"/>
                  <a:gd name="T2" fmla="*/ 0 w 10"/>
                  <a:gd name="T3" fmla="*/ 0 h 16"/>
                  <a:gd name="T4" fmla="*/ 10 w 10"/>
                  <a:gd name="T5" fmla="*/ 15 h 16"/>
                  <a:gd name="T6" fmla="*/ 4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4" y="16"/>
                    </a:moveTo>
                    <a:lnTo>
                      <a:pt x="0" y="0"/>
                    </a:lnTo>
                    <a:lnTo>
                      <a:pt x="10" y="15"/>
                    </a:lnTo>
                    <a:lnTo>
                      <a:pt x="4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Freeform 430"/>
              <p:cNvSpPr/>
              <p:nvPr/>
            </p:nvSpPr>
            <p:spPr bwMode="auto">
              <a:xfrm>
                <a:off x="5136" y="2754"/>
                <a:ext cx="32" cy="8"/>
              </a:xfrm>
              <a:custGeom>
                <a:avLst/>
                <a:gdLst>
                  <a:gd name="T0" fmla="*/ 27 w 32"/>
                  <a:gd name="T1" fmla="*/ 0 h 8"/>
                  <a:gd name="T2" fmla="*/ 0 w 32"/>
                  <a:gd name="T3" fmla="*/ 6 h 8"/>
                  <a:gd name="T4" fmla="*/ 32 w 32"/>
                  <a:gd name="T5" fmla="*/ 8 h 8"/>
                  <a:gd name="T6" fmla="*/ 27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7" y="0"/>
                    </a:moveTo>
                    <a:lnTo>
                      <a:pt x="0" y="6"/>
                    </a:lnTo>
                    <a:lnTo>
                      <a:pt x="32" y="8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Freeform 431"/>
              <p:cNvSpPr/>
              <p:nvPr/>
            </p:nvSpPr>
            <p:spPr bwMode="auto">
              <a:xfrm>
                <a:off x="5168" y="2733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Freeform 432"/>
              <p:cNvSpPr/>
              <p:nvPr/>
            </p:nvSpPr>
            <p:spPr bwMode="auto">
              <a:xfrm>
                <a:off x="5154" y="2778"/>
                <a:ext cx="41" cy="6"/>
              </a:xfrm>
              <a:custGeom>
                <a:avLst/>
                <a:gdLst>
                  <a:gd name="T0" fmla="*/ 32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2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2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Freeform 433"/>
              <p:cNvSpPr/>
              <p:nvPr/>
            </p:nvSpPr>
            <p:spPr bwMode="auto">
              <a:xfrm>
                <a:off x="5191" y="2741"/>
                <a:ext cx="20" cy="35"/>
              </a:xfrm>
              <a:custGeom>
                <a:avLst/>
                <a:gdLst>
                  <a:gd name="T0" fmla="*/ 14 w 20"/>
                  <a:gd name="T1" fmla="*/ 35 h 35"/>
                  <a:gd name="T2" fmla="*/ 0 w 20"/>
                  <a:gd name="T3" fmla="*/ 0 h 35"/>
                  <a:gd name="T4" fmla="*/ 20 w 20"/>
                  <a:gd name="T5" fmla="*/ 35 h 35"/>
                  <a:gd name="T6" fmla="*/ 14 w 20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5">
                    <a:moveTo>
                      <a:pt x="14" y="35"/>
                    </a:moveTo>
                    <a:lnTo>
                      <a:pt x="0" y="0"/>
                    </a:lnTo>
                    <a:lnTo>
                      <a:pt x="20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Freeform 434"/>
              <p:cNvSpPr/>
              <p:nvPr/>
            </p:nvSpPr>
            <p:spPr bwMode="auto">
              <a:xfrm>
                <a:off x="5175" y="2779"/>
                <a:ext cx="52" cy="26"/>
              </a:xfrm>
              <a:custGeom>
                <a:avLst/>
                <a:gdLst>
                  <a:gd name="T0" fmla="*/ 40 w 52"/>
                  <a:gd name="T1" fmla="*/ 2 h 26"/>
                  <a:gd name="T2" fmla="*/ 0 w 52"/>
                  <a:gd name="T3" fmla="*/ 26 h 26"/>
                  <a:gd name="T4" fmla="*/ 52 w 52"/>
                  <a:gd name="T5" fmla="*/ 0 h 26"/>
                  <a:gd name="T6" fmla="*/ 40 w 52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6">
                    <a:moveTo>
                      <a:pt x="40" y="2"/>
                    </a:moveTo>
                    <a:lnTo>
                      <a:pt x="0" y="26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Freeform 435"/>
              <p:cNvSpPr/>
              <p:nvPr/>
            </p:nvSpPr>
            <p:spPr bwMode="auto">
              <a:xfrm>
                <a:off x="5077" y="2904"/>
                <a:ext cx="154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Freeform 436"/>
              <p:cNvSpPr/>
              <p:nvPr/>
            </p:nvSpPr>
            <p:spPr bwMode="auto">
              <a:xfrm>
                <a:off x="5088" y="2928"/>
                <a:ext cx="138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1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Freeform 437"/>
              <p:cNvSpPr/>
              <p:nvPr/>
            </p:nvSpPr>
            <p:spPr bwMode="auto">
              <a:xfrm>
                <a:off x="5120" y="2922"/>
                <a:ext cx="10" cy="16"/>
              </a:xfrm>
              <a:custGeom>
                <a:avLst/>
                <a:gdLst>
                  <a:gd name="T0" fmla="*/ 5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5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5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5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Freeform 438"/>
              <p:cNvSpPr/>
              <p:nvPr/>
            </p:nvSpPr>
            <p:spPr bwMode="auto">
              <a:xfrm>
                <a:off x="5111" y="2946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Freeform 439"/>
              <p:cNvSpPr/>
              <p:nvPr/>
            </p:nvSpPr>
            <p:spPr bwMode="auto">
              <a:xfrm>
                <a:off x="5143" y="2923"/>
                <a:ext cx="14" cy="40"/>
              </a:xfrm>
              <a:custGeom>
                <a:avLst/>
                <a:gdLst>
                  <a:gd name="T0" fmla="*/ 8 w 14"/>
                  <a:gd name="T1" fmla="*/ 31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1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Freeform 440"/>
              <p:cNvSpPr/>
              <p:nvPr/>
            </p:nvSpPr>
            <p:spPr bwMode="auto">
              <a:xfrm>
                <a:off x="5128" y="2968"/>
                <a:ext cx="42" cy="6"/>
              </a:xfrm>
              <a:custGeom>
                <a:avLst/>
                <a:gdLst>
                  <a:gd name="T0" fmla="*/ 32 w 42"/>
                  <a:gd name="T1" fmla="*/ 0 h 6"/>
                  <a:gd name="T2" fmla="*/ 0 w 42"/>
                  <a:gd name="T3" fmla="*/ 6 h 6"/>
                  <a:gd name="T4" fmla="*/ 42 w 42"/>
                  <a:gd name="T5" fmla="*/ 3 h 6"/>
                  <a:gd name="T6" fmla="*/ 32 w 4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6">
                    <a:moveTo>
                      <a:pt x="32" y="0"/>
                    </a:moveTo>
                    <a:lnTo>
                      <a:pt x="0" y="6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Freeform 441"/>
              <p:cNvSpPr/>
              <p:nvPr/>
            </p:nvSpPr>
            <p:spPr bwMode="auto">
              <a:xfrm>
                <a:off x="5165" y="2931"/>
                <a:ext cx="19" cy="35"/>
              </a:xfrm>
              <a:custGeom>
                <a:avLst/>
                <a:gdLst>
                  <a:gd name="T0" fmla="*/ 14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4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4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Freeform 442"/>
              <p:cNvSpPr/>
              <p:nvPr/>
            </p:nvSpPr>
            <p:spPr bwMode="auto">
              <a:xfrm>
                <a:off x="5149" y="2970"/>
                <a:ext cx="53" cy="25"/>
              </a:xfrm>
              <a:custGeom>
                <a:avLst/>
                <a:gdLst>
                  <a:gd name="T0" fmla="*/ 40 w 53"/>
                  <a:gd name="T1" fmla="*/ 1 h 25"/>
                  <a:gd name="T2" fmla="*/ 0 w 53"/>
                  <a:gd name="T3" fmla="*/ 25 h 25"/>
                  <a:gd name="T4" fmla="*/ 53 w 53"/>
                  <a:gd name="T5" fmla="*/ 0 h 25"/>
                  <a:gd name="T6" fmla="*/ 40 w 53"/>
                  <a:gd name="T7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5">
                    <a:moveTo>
                      <a:pt x="40" y="1"/>
                    </a:moveTo>
                    <a:lnTo>
                      <a:pt x="0" y="25"/>
                    </a:lnTo>
                    <a:lnTo>
                      <a:pt x="53" y="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Freeform 443"/>
              <p:cNvSpPr/>
              <p:nvPr/>
            </p:nvSpPr>
            <p:spPr bwMode="auto">
              <a:xfrm>
                <a:off x="5849" y="3853"/>
                <a:ext cx="181" cy="99"/>
              </a:xfrm>
              <a:custGeom>
                <a:avLst/>
                <a:gdLst>
                  <a:gd name="T0" fmla="*/ 113 w 113"/>
                  <a:gd name="T1" fmla="*/ 46 h 62"/>
                  <a:gd name="T2" fmla="*/ 48 w 113"/>
                  <a:gd name="T3" fmla="*/ 0 h 62"/>
                  <a:gd name="T4" fmla="*/ 0 w 113"/>
                  <a:gd name="T5" fmla="*/ 34 h 62"/>
                  <a:gd name="T6" fmla="*/ 0 w 113"/>
                  <a:gd name="T7" fmla="*/ 34 h 62"/>
                  <a:gd name="T8" fmla="*/ 37 w 113"/>
                  <a:gd name="T9" fmla="*/ 24 h 62"/>
                  <a:gd name="T10" fmla="*/ 86 w 113"/>
                  <a:gd name="T11" fmla="*/ 39 h 62"/>
                  <a:gd name="T12" fmla="*/ 36 w 113"/>
                  <a:gd name="T13" fmla="*/ 31 h 62"/>
                  <a:gd name="T14" fmla="*/ 2 w 113"/>
                  <a:gd name="T15" fmla="*/ 44 h 62"/>
                  <a:gd name="T16" fmla="*/ 51 w 113"/>
                  <a:gd name="T17" fmla="*/ 62 h 62"/>
                  <a:gd name="T18" fmla="*/ 113 w 113"/>
                  <a:gd name="T19" fmla="*/ 46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62">
                    <a:moveTo>
                      <a:pt x="113" y="46"/>
                    </a:moveTo>
                    <a:cubicBezTo>
                      <a:pt x="113" y="46"/>
                      <a:pt x="82" y="0"/>
                      <a:pt x="48" y="0"/>
                    </a:cubicBezTo>
                    <a:cubicBezTo>
                      <a:pt x="15" y="0"/>
                      <a:pt x="0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6" y="25"/>
                      <a:pt x="37" y="24"/>
                    </a:cubicBezTo>
                    <a:cubicBezTo>
                      <a:pt x="65" y="23"/>
                      <a:pt x="86" y="39"/>
                      <a:pt x="86" y="39"/>
                    </a:cubicBezTo>
                    <a:cubicBezTo>
                      <a:pt x="86" y="39"/>
                      <a:pt x="56" y="30"/>
                      <a:pt x="36" y="31"/>
                    </a:cubicBezTo>
                    <a:cubicBezTo>
                      <a:pt x="16" y="32"/>
                      <a:pt x="2" y="44"/>
                      <a:pt x="2" y="44"/>
                    </a:cubicBezTo>
                    <a:cubicBezTo>
                      <a:pt x="8" y="56"/>
                      <a:pt x="24" y="62"/>
                      <a:pt x="51" y="62"/>
                    </a:cubicBezTo>
                    <a:cubicBezTo>
                      <a:pt x="84" y="62"/>
                      <a:pt x="113" y="46"/>
                      <a:pt x="113" y="4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Freeform 444"/>
              <p:cNvSpPr/>
              <p:nvPr/>
            </p:nvSpPr>
            <p:spPr bwMode="auto">
              <a:xfrm>
                <a:off x="5731" y="2942"/>
                <a:ext cx="126" cy="172"/>
              </a:xfrm>
              <a:custGeom>
                <a:avLst/>
                <a:gdLst>
                  <a:gd name="T0" fmla="*/ 71 w 79"/>
                  <a:gd name="T1" fmla="*/ 0 h 107"/>
                  <a:gd name="T2" fmla="*/ 9 w 79"/>
                  <a:gd name="T3" fmla="*/ 50 h 107"/>
                  <a:gd name="T4" fmla="*/ 28 w 79"/>
                  <a:gd name="T5" fmla="*/ 106 h 107"/>
                  <a:gd name="T6" fmla="*/ 29 w 79"/>
                  <a:gd name="T7" fmla="*/ 106 h 107"/>
                  <a:gd name="T8" fmla="*/ 29 w 79"/>
                  <a:gd name="T9" fmla="*/ 68 h 107"/>
                  <a:gd name="T10" fmla="*/ 56 w 79"/>
                  <a:gd name="T11" fmla="*/ 25 h 107"/>
                  <a:gd name="T12" fmla="*/ 35 w 79"/>
                  <a:gd name="T13" fmla="*/ 71 h 107"/>
                  <a:gd name="T14" fmla="*/ 39 w 79"/>
                  <a:gd name="T15" fmla="*/ 107 h 107"/>
                  <a:gd name="T16" fmla="*/ 70 w 79"/>
                  <a:gd name="T17" fmla="*/ 65 h 107"/>
                  <a:gd name="T18" fmla="*/ 71 w 79"/>
                  <a:gd name="T1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1" y="0"/>
                    </a:moveTo>
                    <a:cubicBezTo>
                      <a:pt x="71" y="0"/>
                      <a:pt x="18" y="18"/>
                      <a:pt x="9" y="50"/>
                    </a:cubicBezTo>
                    <a:cubicBezTo>
                      <a:pt x="0" y="82"/>
                      <a:pt x="10" y="101"/>
                      <a:pt x="28" y="106"/>
                    </a:cubicBezTo>
                    <a:cubicBezTo>
                      <a:pt x="28" y="106"/>
                      <a:pt x="29" y="106"/>
                      <a:pt x="29" y="106"/>
                    </a:cubicBezTo>
                    <a:cubicBezTo>
                      <a:pt x="29" y="106"/>
                      <a:pt x="24" y="88"/>
                      <a:pt x="29" y="68"/>
                    </a:cubicBezTo>
                    <a:cubicBezTo>
                      <a:pt x="36" y="41"/>
                      <a:pt x="56" y="25"/>
                      <a:pt x="56" y="25"/>
                    </a:cubicBezTo>
                    <a:cubicBezTo>
                      <a:pt x="56" y="25"/>
                      <a:pt x="40" y="51"/>
                      <a:pt x="35" y="71"/>
                    </a:cubicBezTo>
                    <a:cubicBezTo>
                      <a:pt x="31" y="90"/>
                      <a:pt x="39" y="107"/>
                      <a:pt x="39" y="107"/>
                    </a:cubicBezTo>
                    <a:cubicBezTo>
                      <a:pt x="52" y="104"/>
                      <a:pt x="62" y="90"/>
                      <a:pt x="70" y="65"/>
                    </a:cubicBezTo>
                    <a:cubicBezTo>
                      <a:pt x="79" y="33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Freeform 445"/>
              <p:cNvSpPr/>
              <p:nvPr/>
            </p:nvSpPr>
            <p:spPr bwMode="auto">
              <a:xfrm>
                <a:off x="5752" y="3525"/>
                <a:ext cx="128" cy="88"/>
              </a:xfrm>
              <a:custGeom>
                <a:avLst/>
                <a:gdLst>
                  <a:gd name="T0" fmla="*/ 80 w 80"/>
                  <a:gd name="T1" fmla="*/ 20 h 55"/>
                  <a:gd name="T2" fmla="*/ 26 w 80"/>
                  <a:gd name="T3" fmla="*/ 9 h 55"/>
                  <a:gd name="T4" fmla="*/ 5 w 80"/>
                  <a:gd name="T5" fmla="*/ 44 h 55"/>
                  <a:gd name="T6" fmla="*/ 5 w 80"/>
                  <a:gd name="T7" fmla="*/ 44 h 55"/>
                  <a:gd name="T8" fmla="*/ 26 w 80"/>
                  <a:gd name="T9" fmla="*/ 27 h 55"/>
                  <a:gd name="T10" fmla="*/ 60 w 80"/>
                  <a:gd name="T11" fmla="*/ 23 h 55"/>
                  <a:gd name="T12" fmla="*/ 27 w 80"/>
                  <a:gd name="T13" fmla="*/ 32 h 55"/>
                  <a:gd name="T14" fmla="*/ 10 w 80"/>
                  <a:gd name="T15" fmla="*/ 50 h 55"/>
                  <a:gd name="T16" fmla="*/ 45 w 80"/>
                  <a:gd name="T17" fmla="*/ 48 h 55"/>
                  <a:gd name="T18" fmla="*/ 80 w 80"/>
                  <a:gd name="T19" fmla="*/ 2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5">
                    <a:moveTo>
                      <a:pt x="80" y="20"/>
                    </a:moveTo>
                    <a:cubicBezTo>
                      <a:pt x="80" y="20"/>
                      <a:pt x="47" y="0"/>
                      <a:pt x="26" y="9"/>
                    </a:cubicBezTo>
                    <a:cubicBezTo>
                      <a:pt x="5" y="18"/>
                      <a:pt x="0" y="32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5" y="44"/>
                      <a:pt x="13" y="34"/>
                      <a:pt x="26" y="27"/>
                    </a:cubicBezTo>
                    <a:cubicBezTo>
                      <a:pt x="43" y="19"/>
                      <a:pt x="60" y="23"/>
                      <a:pt x="60" y="23"/>
                    </a:cubicBezTo>
                    <a:cubicBezTo>
                      <a:pt x="60" y="23"/>
                      <a:pt x="39" y="26"/>
                      <a:pt x="27" y="32"/>
                    </a:cubicBezTo>
                    <a:cubicBezTo>
                      <a:pt x="15" y="38"/>
                      <a:pt x="10" y="50"/>
                      <a:pt x="10" y="50"/>
                    </a:cubicBezTo>
                    <a:cubicBezTo>
                      <a:pt x="16" y="55"/>
                      <a:pt x="28" y="55"/>
                      <a:pt x="45" y="48"/>
                    </a:cubicBezTo>
                    <a:cubicBezTo>
                      <a:pt x="66" y="38"/>
                      <a:pt x="80" y="20"/>
                      <a:pt x="80" y="2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Freeform 446"/>
              <p:cNvSpPr/>
              <p:nvPr/>
            </p:nvSpPr>
            <p:spPr bwMode="auto">
              <a:xfrm>
                <a:off x="5626" y="3064"/>
                <a:ext cx="87" cy="128"/>
              </a:xfrm>
              <a:custGeom>
                <a:avLst/>
                <a:gdLst>
                  <a:gd name="T0" fmla="*/ 23 w 55"/>
                  <a:gd name="T1" fmla="*/ 0 h 80"/>
                  <a:gd name="T2" fmla="*/ 9 w 55"/>
                  <a:gd name="T3" fmla="*/ 53 h 80"/>
                  <a:gd name="T4" fmla="*/ 42 w 55"/>
                  <a:gd name="T5" fmla="*/ 76 h 80"/>
                  <a:gd name="T6" fmla="*/ 43 w 55"/>
                  <a:gd name="T7" fmla="*/ 76 h 80"/>
                  <a:gd name="T8" fmla="*/ 27 w 55"/>
                  <a:gd name="T9" fmla="*/ 54 h 80"/>
                  <a:gd name="T10" fmla="*/ 24 w 55"/>
                  <a:gd name="T11" fmla="*/ 20 h 80"/>
                  <a:gd name="T12" fmla="*/ 32 w 55"/>
                  <a:gd name="T13" fmla="*/ 54 h 80"/>
                  <a:gd name="T14" fmla="*/ 48 w 55"/>
                  <a:gd name="T15" fmla="*/ 72 h 80"/>
                  <a:gd name="T16" fmla="*/ 48 w 55"/>
                  <a:gd name="T17" fmla="*/ 36 h 80"/>
                  <a:gd name="T18" fmla="*/ 23 w 55"/>
                  <a:gd name="T1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80">
                    <a:moveTo>
                      <a:pt x="23" y="0"/>
                    </a:moveTo>
                    <a:cubicBezTo>
                      <a:pt x="23" y="0"/>
                      <a:pt x="0" y="31"/>
                      <a:pt x="9" y="53"/>
                    </a:cubicBezTo>
                    <a:cubicBezTo>
                      <a:pt x="17" y="75"/>
                      <a:pt x="30" y="80"/>
                      <a:pt x="42" y="76"/>
                    </a:cubicBezTo>
                    <a:cubicBezTo>
                      <a:pt x="42" y="76"/>
                      <a:pt x="42" y="76"/>
                      <a:pt x="43" y="76"/>
                    </a:cubicBezTo>
                    <a:cubicBezTo>
                      <a:pt x="43" y="76"/>
                      <a:pt x="33" y="67"/>
                      <a:pt x="27" y="54"/>
                    </a:cubicBezTo>
                    <a:cubicBezTo>
                      <a:pt x="20" y="37"/>
                      <a:pt x="24" y="20"/>
                      <a:pt x="24" y="20"/>
                    </a:cubicBezTo>
                    <a:cubicBezTo>
                      <a:pt x="24" y="20"/>
                      <a:pt x="26" y="41"/>
                      <a:pt x="32" y="54"/>
                    </a:cubicBezTo>
                    <a:cubicBezTo>
                      <a:pt x="37" y="66"/>
                      <a:pt x="48" y="72"/>
                      <a:pt x="48" y="72"/>
                    </a:cubicBezTo>
                    <a:cubicBezTo>
                      <a:pt x="54" y="65"/>
                      <a:pt x="55" y="53"/>
                      <a:pt x="48" y="36"/>
                    </a:cubicBezTo>
                    <a:cubicBezTo>
                      <a:pt x="40" y="15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Freeform 447"/>
              <p:cNvSpPr/>
              <p:nvPr/>
            </p:nvSpPr>
            <p:spPr bwMode="auto">
              <a:xfrm>
                <a:off x="5886" y="4086"/>
                <a:ext cx="144" cy="175"/>
              </a:xfrm>
              <a:custGeom>
                <a:avLst/>
                <a:gdLst>
                  <a:gd name="T0" fmla="*/ 71 w 90"/>
                  <a:gd name="T1" fmla="*/ 109 h 109"/>
                  <a:gd name="T2" fmla="*/ 69 w 90"/>
                  <a:gd name="T3" fmla="*/ 29 h 109"/>
                  <a:gd name="T4" fmla="*/ 13 w 90"/>
                  <a:gd name="T5" fmla="*/ 11 h 109"/>
                  <a:gd name="T6" fmla="*/ 13 w 90"/>
                  <a:gd name="T7" fmla="*/ 11 h 109"/>
                  <a:gd name="T8" fmla="*/ 43 w 90"/>
                  <a:gd name="T9" fmla="*/ 35 h 109"/>
                  <a:gd name="T10" fmla="*/ 61 w 90"/>
                  <a:gd name="T11" fmla="*/ 82 h 109"/>
                  <a:gd name="T12" fmla="*/ 37 w 90"/>
                  <a:gd name="T13" fmla="*/ 38 h 109"/>
                  <a:gd name="T14" fmla="*/ 6 w 90"/>
                  <a:gd name="T15" fmla="*/ 19 h 109"/>
                  <a:gd name="T16" fmla="*/ 21 w 90"/>
                  <a:gd name="T17" fmla="*/ 68 h 109"/>
                  <a:gd name="T18" fmla="*/ 71 w 90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0" h="109">
                    <a:moveTo>
                      <a:pt x="71" y="109"/>
                    </a:moveTo>
                    <a:cubicBezTo>
                      <a:pt x="71" y="109"/>
                      <a:pt x="90" y="56"/>
                      <a:pt x="69" y="29"/>
                    </a:cubicBezTo>
                    <a:cubicBezTo>
                      <a:pt x="49" y="2"/>
                      <a:pt x="28" y="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30" y="19"/>
                      <a:pt x="43" y="35"/>
                    </a:cubicBezTo>
                    <a:cubicBezTo>
                      <a:pt x="60" y="56"/>
                      <a:pt x="61" y="82"/>
                      <a:pt x="61" y="82"/>
                    </a:cubicBezTo>
                    <a:cubicBezTo>
                      <a:pt x="61" y="82"/>
                      <a:pt x="49" y="53"/>
                      <a:pt x="37" y="38"/>
                    </a:cubicBezTo>
                    <a:cubicBezTo>
                      <a:pt x="24" y="22"/>
                      <a:pt x="6" y="19"/>
                      <a:pt x="6" y="19"/>
                    </a:cubicBezTo>
                    <a:cubicBezTo>
                      <a:pt x="0" y="30"/>
                      <a:pt x="5" y="47"/>
                      <a:pt x="21" y="68"/>
                    </a:cubicBezTo>
                    <a:cubicBezTo>
                      <a:pt x="41" y="95"/>
                      <a:pt x="71" y="109"/>
                      <a:pt x="71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Freeform 448"/>
              <p:cNvSpPr/>
              <p:nvPr/>
            </p:nvSpPr>
            <p:spPr bwMode="auto">
              <a:xfrm>
                <a:off x="5725" y="3722"/>
                <a:ext cx="184" cy="104"/>
              </a:xfrm>
              <a:custGeom>
                <a:avLst/>
                <a:gdLst>
                  <a:gd name="T0" fmla="*/ 115 w 115"/>
                  <a:gd name="T1" fmla="*/ 45 h 65"/>
                  <a:gd name="T2" fmla="*/ 48 w 115"/>
                  <a:gd name="T3" fmla="*/ 2 h 65"/>
                  <a:gd name="T4" fmla="*/ 1 w 115"/>
                  <a:gd name="T5" fmla="*/ 38 h 65"/>
                  <a:gd name="T6" fmla="*/ 1 w 115"/>
                  <a:gd name="T7" fmla="*/ 38 h 65"/>
                  <a:gd name="T8" fmla="*/ 38 w 115"/>
                  <a:gd name="T9" fmla="*/ 27 h 65"/>
                  <a:gd name="T10" fmla="*/ 87 w 115"/>
                  <a:gd name="T11" fmla="*/ 39 h 65"/>
                  <a:gd name="T12" fmla="*/ 36 w 115"/>
                  <a:gd name="T13" fmla="*/ 33 h 65"/>
                  <a:gd name="T14" fmla="*/ 4 w 115"/>
                  <a:gd name="T15" fmla="*/ 48 h 65"/>
                  <a:gd name="T16" fmla="*/ 53 w 115"/>
                  <a:gd name="T17" fmla="*/ 64 h 65"/>
                  <a:gd name="T18" fmla="*/ 115 w 115"/>
                  <a:gd name="T19" fmla="*/ 4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5" h="65">
                    <a:moveTo>
                      <a:pt x="115" y="45"/>
                    </a:moveTo>
                    <a:cubicBezTo>
                      <a:pt x="115" y="45"/>
                      <a:pt x="81" y="0"/>
                      <a:pt x="48" y="2"/>
                    </a:cubicBezTo>
                    <a:cubicBezTo>
                      <a:pt x="14" y="3"/>
                      <a:pt x="0" y="19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7" y="28"/>
                      <a:pt x="38" y="27"/>
                    </a:cubicBezTo>
                    <a:cubicBezTo>
                      <a:pt x="65" y="25"/>
                      <a:pt x="87" y="39"/>
                      <a:pt x="87" y="39"/>
                    </a:cubicBezTo>
                    <a:cubicBezTo>
                      <a:pt x="87" y="39"/>
                      <a:pt x="56" y="32"/>
                      <a:pt x="36" y="33"/>
                    </a:cubicBezTo>
                    <a:cubicBezTo>
                      <a:pt x="17" y="35"/>
                      <a:pt x="4" y="48"/>
                      <a:pt x="4" y="48"/>
                    </a:cubicBezTo>
                    <a:cubicBezTo>
                      <a:pt x="10" y="60"/>
                      <a:pt x="26" y="65"/>
                      <a:pt x="53" y="64"/>
                    </a:cubicBezTo>
                    <a:cubicBezTo>
                      <a:pt x="86" y="62"/>
                      <a:pt x="115" y="45"/>
                      <a:pt x="115" y="45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Freeform 449"/>
              <p:cNvSpPr/>
              <p:nvPr/>
            </p:nvSpPr>
            <p:spPr bwMode="auto">
              <a:xfrm>
                <a:off x="5624" y="3416"/>
                <a:ext cx="173" cy="123"/>
              </a:xfrm>
              <a:custGeom>
                <a:avLst/>
                <a:gdLst>
                  <a:gd name="T0" fmla="*/ 108 w 108"/>
                  <a:gd name="T1" fmla="*/ 9 h 77"/>
                  <a:gd name="T2" fmla="*/ 56 w 108"/>
                  <a:gd name="T3" fmla="*/ 69 h 77"/>
                  <a:gd name="T4" fmla="*/ 0 w 108"/>
                  <a:gd name="T5" fmla="*/ 48 h 77"/>
                  <a:gd name="T6" fmla="*/ 0 w 108"/>
                  <a:gd name="T7" fmla="*/ 47 h 77"/>
                  <a:gd name="T8" fmla="*/ 39 w 108"/>
                  <a:gd name="T9" fmla="*/ 48 h 77"/>
                  <a:gd name="T10" fmla="*/ 83 w 108"/>
                  <a:gd name="T11" fmla="*/ 22 h 77"/>
                  <a:gd name="T12" fmla="*/ 36 w 108"/>
                  <a:gd name="T13" fmla="*/ 42 h 77"/>
                  <a:gd name="T14" fmla="*/ 0 w 108"/>
                  <a:gd name="T15" fmla="*/ 37 h 77"/>
                  <a:gd name="T16" fmla="*/ 43 w 108"/>
                  <a:gd name="T17" fmla="*/ 8 h 77"/>
                  <a:gd name="T18" fmla="*/ 108 w 108"/>
                  <a:gd name="T19" fmla="*/ 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77">
                    <a:moveTo>
                      <a:pt x="108" y="9"/>
                    </a:moveTo>
                    <a:cubicBezTo>
                      <a:pt x="108" y="9"/>
                      <a:pt x="88" y="61"/>
                      <a:pt x="56" y="69"/>
                    </a:cubicBezTo>
                    <a:cubicBezTo>
                      <a:pt x="23" y="77"/>
                      <a:pt x="5" y="65"/>
                      <a:pt x="0" y="4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18" y="52"/>
                      <a:pt x="39" y="48"/>
                    </a:cubicBezTo>
                    <a:cubicBezTo>
                      <a:pt x="66" y="42"/>
                      <a:pt x="83" y="22"/>
                      <a:pt x="83" y="22"/>
                    </a:cubicBezTo>
                    <a:cubicBezTo>
                      <a:pt x="83" y="22"/>
                      <a:pt x="55" y="38"/>
                      <a:pt x="36" y="42"/>
                    </a:cubicBezTo>
                    <a:cubicBezTo>
                      <a:pt x="16" y="46"/>
                      <a:pt x="0" y="37"/>
                      <a:pt x="0" y="37"/>
                    </a:cubicBezTo>
                    <a:cubicBezTo>
                      <a:pt x="3" y="24"/>
                      <a:pt x="17" y="14"/>
                      <a:pt x="43" y="8"/>
                    </a:cubicBezTo>
                    <a:cubicBezTo>
                      <a:pt x="75" y="0"/>
                      <a:pt x="108" y="9"/>
                      <a:pt x="108" y="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Freeform 450"/>
              <p:cNvSpPr/>
              <p:nvPr/>
            </p:nvSpPr>
            <p:spPr bwMode="auto">
              <a:xfrm>
                <a:off x="5568" y="3819"/>
                <a:ext cx="118" cy="175"/>
              </a:xfrm>
              <a:custGeom>
                <a:avLst/>
                <a:gdLst>
                  <a:gd name="T0" fmla="*/ 63 w 74"/>
                  <a:gd name="T1" fmla="*/ 109 h 109"/>
                  <a:gd name="T2" fmla="*/ 6 w 74"/>
                  <a:gd name="T3" fmla="*/ 54 h 109"/>
                  <a:gd name="T4" fmla="*/ 31 w 74"/>
                  <a:gd name="T5" fmla="*/ 0 h 109"/>
                  <a:gd name="T6" fmla="*/ 31 w 74"/>
                  <a:gd name="T7" fmla="*/ 0 h 109"/>
                  <a:gd name="T8" fmla="*/ 28 w 74"/>
                  <a:gd name="T9" fmla="*/ 38 h 109"/>
                  <a:gd name="T10" fmla="*/ 51 w 74"/>
                  <a:gd name="T11" fmla="*/ 83 h 109"/>
                  <a:gd name="T12" fmla="*/ 34 w 74"/>
                  <a:gd name="T13" fmla="*/ 35 h 109"/>
                  <a:gd name="T14" fmla="*/ 41 w 74"/>
                  <a:gd name="T15" fmla="*/ 0 h 109"/>
                  <a:gd name="T16" fmla="*/ 68 w 74"/>
                  <a:gd name="T17" fmla="*/ 44 h 109"/>
                  <a:gd name="T18" fmla="*/ 63 w 74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09">
                    <a:moveTo>
                      <a:pt x="63" y="109"/>
                    </a:moveTo>
                    <a:cubicBezTo>
                      <a:pt x="63" y="109"/>
                      <a:pt x="12" y="87"/>
                      <a:pt x="6" y="54"/>
                    </a:cubicBezTo>
                    <a:cubicBezTo>
                      <a:pt x="0" y="20"/>
                      <a:pt x="13" y="3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25" y="17"/>
                      <a:pt x="28" y="38"/>
                    </a:cubicBezTo>
                    <a:cubicBezTo>
                      <a:pt x="32" y="65"/>
                      <a:pt x="51" y="83"/>
                      <a:pt x="51" y="83"/>
                    </a:cubicBezTo>
                    <a:cubicBezTo>
                      <a:pt x="51" y="83"/>
                      <a:pt x="37" y="55"/>
                      <a:pt x="34" y="35"/>
                    </a:cubicBezTo>
                    <a:cubicBezTo>
                      <a:pt x="32" y="16"/>
                      <a:pt x="41" y="0"/>
                      <a:pt x="41" y="0"/>
                    </a:cubicBezTo>
                    <a:cubicBezTo>
                      <a:pt x="54" y="4"/>
                      <a:pt x="63" y="18"/>
                      <a:pt x="68" y="44"/>
                    </a:cubicBezTo>
                    <a:cubicBezTo>
                      <a:pt x="74" y="77"/>
                      <a:pt x="63" y="109"/>
                      <a:pt x="63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Freeform 451"/>
              <p:cNvSpPr/>
              <p:nvPr/>
            </p:nvSpPr>
            <p:spPr bwMode="auto">
              <a:xfrm>
                <a:off x="5717" y="3941"/>
                <a:ext cx="100" cy="182"/>
              </a:xfrm>
              <a:custGeom>
                <a:avLst/>
                <a:gdLst>
                  <a:gd name="T0" fmla="*/ 47 w 63"/>
                  <a:gd name="T1" fmla="*/ 114 h 114"/>
                  <a:gd name="T2" fmla="*/ 1 w 63"/>
                  <a:gd name="T3" fmla="*/ 49 h 114"/>
                  <a:gd name="T4" fmla="*/ 34 w 63"/>
                  <a:gd name="T5" fmla="*/ 0 h 114"/>
                  <a:gd name="T6" fmla="*/ 35 w 63"/>
                  <a:gd name="T7" fmla="*/ 0 h 114"/>
                  <a:gd name="T8" fmla="*/ 25 w 63"/>
                  <a:gd name="T9" fmla="*/ 37 h 114"/>
                  <a:gd name="T10" fmla="*/ 40 w 63"/>
                  <a:gd name="T11" fmla="*/ 86 h 114"/>
                  <a:gd name="T12" fmla="*/ 32 w 63"/>
                  <a:gd name="T13" fmla="*/ 36 h 114"/>
                  <a:gd name="T14" fmla="*/ 45 w 63"/>
                  <a:gd name="T15" fmla="*/ 2 h 114"/>
                  <a:gd name="T16" fmla="*/ 63 w 63"/>
                  <a:gd name="T17" fmla="*/ 51 h 114"/>
                  <a:gd name="T18" fmla="*/ 47 w 63"/>
                  <a:gd name="T19" fmla="*/ 1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114">
                    <a:moveTo>
                      <a:pt x="47" y="114"/>
                    </a:moveTo>
                    <a:cubicBezTo>
                      <a:pt x="47" y="114"/>
                      <a:pt x="1" y="82"/>
                      <a:pt x="1" y="49"/>
                    </a:cubicBezTo>
                    <a:cubicBezTo>
                      <a:pt x="0" y="15"/>
                      <a:pt x="16" y="0"/>
                      <a:pt x="34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26" y="17"/>
                      <a:pt x="25" y="37"/>
                    </a:cubicBezTo>
                    <a:cubicBezTo>
                      <a:pt x="24" y="65"/>
                      <a:pt x="40" y="86"/>
                      <a:pt x="40" y="86"/>
                    </a:cubicBezTo>
                    <a:cubicBezTo>
                      <a:pt x="40" y="86"/>
                      <a:pt x="31" y="56"/>
                      <a:pt x="32" y="36"/>
                    </a:cubicBezTo>
                    <a:cubicBezTo>
                      <a:pt x="32" y="16"/>
                      <a:pt x="45" y="2"/>
                      <a:pt x="45" y="2"/>
                    </a:cubicBezTo>
                    <a:cubicBezTo>
                      <a:pt x="57" y="8"/>
                      <a:pt x="63" y="24"/>
                      <a:pt x="63" y="51"/>
                    </a:cubicBezTo>
                    <a:cubicBezTo>
                      <a:pt x="63" y="84"/>
                      <a:pt x="47" y="114"/>
                      <a:pt x="47" y="11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Oval 452"/>
              <p:cNvSpPr>
                <a:spLocks noChangeArrowheads="1"/>
              </p:cNvSpPr>
              <p:nvPr/>
            </p:nvSpPr>
            <p:spPr bwMode="auto">
              <a:xfrm>
                <a:off x="5627" y="3653"/>
                <a:ext cx="66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Oval 453"/>
              <p:cNvSpPr>
                <a:spLocks noChangeArrowheads="1"/>
              </p:cNvSpPr>
              <p:nvPr/>
            </p:nvSpPr>
            <p:spPr bwMode="auto">
              <a:xfrm>
                <a:off x="5638" y="3658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Oval 454"/>
              <p:cNvSpPr>
                <a:spLocks noChangeArrowheads="1"/>
              </p:cNvSpPr>
              <p:nvPr/>
            </p:nvSpPr>
            <p:spPr bwMode="auto">
              <a:xfrm>
                <a:off x="5560" y="351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Oval 455"/>
              <p:cNvSpPr>
                <a:spLocks noChangeArrowheads="1"/>
              </p:cNvSpPr>
              <p:nvPr/>
            </p:nvSpPr>
            <p:spPr bwMode="auto">
              <a:xfrm>
                <a:off x="5571" y="3518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2" name="Group 657"/>
            <p:cNvGrpSpPr/>
            <p:nvPr/>
          </p:nvGrpSpPr>
          <p:grpSpPr bwMode="auto">
            <a:xfrm>
              <a:off x="2698750" y="-3175"/>
              <a:ext cx="6757988" cy="6815138"/>
              <a:chOff x="1700" y="-2"/>
              <a:chExt cx="4257" cy="4293"/>
            </a:xfrm>
          </p:grpSpPr>
          <p:sp>
            <p:nvSpPr>
              <p:cNvPr id="520" name="Oval 457"/>
              <p:cNvSpPr>
                <a:spLocks noChangeArrowheads="1"/>
              </p:cNvSpPr>
              <p:nvPr/>
            </p:nvSpPr>
            <p:spPr bwMode="auto">
              <a:xfrm>
                <a:off x="5694" y="332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Oval 458"/>
              <p:cNvSpPr>
                <a:spLocks noChangeArrowheads="1"/>
              </p:cNvSpPr>
              <p:nvPr/>
            </p:nvSpPr>
            <p:spPr bwMode="auto">
              <a:xfrm>
                <a:off x="5704" y="3328"/>
                <a:ext cx="35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Oval 459"/>
              <p:cNvSpPr>
                <a:spLocks noChangeArrowheads="1"/>
              </p:cNvSpPr>
              <p:nvPr/>
            </p:nvSpPr>
            <p:spPr bwMode="auto">
              <a:xfrm>
                <a:off x="5605" y="319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Oval 460"/>
              <p:cNvSpPr>
                <a:spLocks noChangeArrowheads="1"/>
              </p:cNvSpPr>
              <p:nvPr/>
            </p:nvSpPr>
            <p:spPr bwMode="auto">
              <a:xfrm>
                <a:off x="5616" y="319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Oval 461"/>
              <p:cNvSpPr>
                <a:spLocks noChangeArrowheads="1"/>
              </p:cNvSpPr>
              <p:nvPr/>
            </p:nvSpPr>
            <p:spPr bwMode="auto">
              <a:xfrm>
                <a:off x="5453" y="3742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Oval 462"/>
              <p:cNvSpPr>
                <a:spLocks noChangeArrowheads="1"/>
              </p:cNvSpPr>
              <p:nvPr/>
            </p:nvSpPr>
            <p:spPr bwMode="auto">
              <a:xfrm>
                <a:off x="5464" y="3747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Oval 463"/>
              <p:cNvSpPr>
                <a:spLocks noChangeArrowheads="1"/>
              </p:cNvSpPr>
              <p:nvPr/>
            </p:nvSpPr>
            <p:spPr bwMode="auto">
              <a:xfrm>
                <a:off x="5889" y="3982"/>
                <a:ext cx="68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Oval 464"/>
              <p:cNvSpPr>
                <a:spLocks noChangeArrowheads="1"/>
              </p:cNvSpPr>
              <p:nvPr/>
            </p:nvSpPr>
            <p:spPr bwMode="auto">
              <a:xfrm>
                <a:off x="5901" y="3989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465"/>
              <p:cNvSpPr/>
              <p:nvPr/>
            </p:nvSpPr>
            <p:spPr bwMode="auto">
              <a:xfrm>
                <a:off x="4137" y="341"/>
                <a:ext cx="1295" cy="1147"/>
              </a:xfrm>
              <a:custGeom>
                <a:avLst/>
                <a:gdLst>
                  <a:gd name="T0" fmla="*/ 45 w 810"/>
                  <a:gd name="T1" fmla="*/ 95 h 717"/>
                  <a:gd name="T2" fmla="*/ 228 w 810"/>
                  <a:gd name="T3" fmla="*/ 149 h 717"/>
                  <a:gd name="T4" fmla="*/ 362 w 810"/>
                  <a:gd name="T5" fmla="*/ 191 h 717"/>
                  <a:gd name="T6" fmla="*/ 578 w 810"/>
                  <a:gd name="T7" fmla="*/ 186 h 717"/>
                  <a:gd name="T8" fmla="*/ 742 w 810"/>
                  <a:gd name="T9" fmla="*/ 36 h 717"/>
                  <a:gd name="T10" fmla="*/ 810 w 810"/>
                  <a:gd name="T11" fmla="*/ 0 h 717"/>
                  <a:gd name="T12" fmla="*/ 600 w 810"/>
                  <a:gd name="T13" fmla="*/ 200 h 717"/>
                  <a:gd name="T14" fmla="*/ 425 w 810"/>
                  <a:gd name="T15" fmla="*/ 237 h 717"/>
                  <a:gd name="T16" fmla="*/ 512 w 810"/>
                  <a:gd name="T17" fmla="*/ 275 h 717"/>
                  <a:gd name="T18" fmla="*/ 632 w 810"/>
                  <a:gd name="T19" fmla="*/ 314 h 717"/>
                  <a:gd name="T20" fmla="*/ 675 w 810"/>
                  <a:gd name="T21" fmla="*/ 328 h 717"/>
                  <a:gd name="T22" fmla="*/ 587 w 810"/>
                  <a:gd name="T23" fmla="*/ 322 h 717"/>
                  <a:gd name="T24" fmla="*/ 441 w 810"/>
                  <a:gd name="T25" fmla="*/ 270 h 717"/>
                  <a:gd name="T26" fmla="*/ 518 w 810"/>
                  <a:gd name="T27" fmla="*/ 370 h 717"/>
                  <a:gd name="T28" fmla="*/ 583 w 810"/>
                  <a:gd name="T29" fmla="*/ 465 h 717"/>
                  <a:gd name="T30" fmla="*/ 649 w 810"/>
                  <a:gd name="T31" fmla="*/ 600 h 717"/>
                  <a:gd name="T32" fmla="*/ 653 w 810"/>
                  <a:gd name="T33" fmla="*/ 717 h 717"/>
                  <a:gd name="T34" fmla="*/ 617 w 810"/>
                  <a:gd name="T35" fmla="*/ 555 h 717"/>
                  <a:gd name="T36" fmla="*/ 518 w 810"/>
                  <a:gd name="T37" fmla="*/ 409 h 717"/>
                  <a:gd name="T38" fmla="*/ 432 w 810"/>
                  <a:gd name="T39" fmla="*/ 306 h 717"/>
                  <a:gd name="T40" fmla="*/ 327 w 810"/>
                  <a:gd name="T41" fmla="*/ 222 h 717"/>
                  <a:gd name="T42" fmla="*/ 260 w 810"/>
                  <a:gd name="T43" fmla="*/ 183 h 717"/>
                  <a:gd name="T44" fmla="*/ 122 w 810"/>
                  <a:gd name="T45" fmla="*/ 138 h 717"/>
                  <a:gd name="T46" fmla="*/ 0 w 810"/>
                  <a:gd name="T47" fmla="*/ 109 h 717"/>
                  <a:gd name="T48" fmla="*/ 45 w 810"/>
                  <a:gd name="T49" fmla="*/ 95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10" h="717">
                    <a:moveTo>
                      <a:pt x="45" y="95"/>
                    </a:moveTo>
                    <a:cubicBezTo>
                      <a:pt x="45" y="95"/>
                      <a:pt x="158" y="122"/>
                      <a:pt x="228" y="149"/>
                    </a:cubicBezTo>
                    <a:cubicBezTo>
                      <a:pt x="298" y="177"/>
                      <a:pt x="362" y="191"/>
                      <a:pt x="362" y="191"/>
                    </a:cubicBezTo>
                    <a:cubicBezTo>
                      <a:pt x="362" y="191"/>
                      <a:pt x="500" y="222"/>
                      <a:pt x="578" y="186"/>
                    </a:cubicBezTo>
                    <a:cubicBezTo>
                      <a:pt x="662" y="147"/>
                      <a:pt x="742" y="36"/>
                      <a:pt x="742" y="36"/>
                    </a:cubicBezTo>
                    <a:cubicBezTo>
                      <a:pt x="810" y="0"/>
                      <a:pt x="810" y="0"/>
                      <a:pt x="810" y="0"/>
                    </a:cubicBezTo>
                    <a:cubicBezTo>
                      <a:pt x="810" y="0"/>
                      <a:pt x="650" y="175"/>
                      <a:pt x="600" y="200"/>
                    </a:cubicBezTo>
                    <a:cubicBezTo>
                      <a:pt x="555" y="223"/>
                      <a:pt x="425" y="237"/>
                      <a:pt x="425" y="237"/>
                    </a:cubicBezTo>
                    <a:cubicBezTo>
                      <a:pt x="512" y="275"/>
                      <a:pt x="512" y="275"/>
                      <a:pt x="512" y="275"/>
                    </a:cubicBezTo>
                    <a:cubicBezTo>
                      <a:pt x="632" y="314"/>
                      <a:pt x="632" y="314"/>
                      <a:pt x="632" y="314"/>
                    </a:cubicBezTo>
                    <a:cubicBezTo>
                      <a:pt x="675" y="328"/>
                      <a:pt x="675" y="328"/>
                      <a:pt x="675" y="328"/>
                    </a:cubicBezTo>
                    <a:cubicBezTo>
                      <a:pt x="587" y="322"/>
                      <a:pt x="587" y="322"/>
                      <a:pt x="587" y="322"/>
                    </a:cubicBezTo>
                    <a:cubicBezTo>
                      <a:pt x="441" y="270"/>
                      <a:pt x="441" y="270"/>
                      <a:pt x="441" y="270"/>
                    </a:cubicBezTo>
                    <a:cubicBezTo>
                      <a:pt x="518" y="370"/>
                      <a:pt x="518" y="370"/>
                      <a:pt x="518" y="370"/>
                    </a:cubicBezTo>
                    <a:cubicBezTo>
                      <a:pt x="518" y="370"/>
                      <a:pt x="570" y="445"/>
                      <a:pt x="583" y="465"/>
                    </a:cubicBezTo>
                    <a:cubicBezTo>
                      <a:pt x="604" y="499"/>
                      <a:pt x="640" y="564"/>
                      <a:pt x="649" y="600"/>
                    </a:cubicBezTo>
                    <a:cubicBezTo>
                      <a:pt x="657" y="632"/>
                      <a:pt x="653" y="717"/>
                      <a:pt x="653" y="717"/>
                    </a:cubicBezTo>
                    <a:cubicBezTo>
                      <a:pt x="653" y="717"/>
                      <a:pt x="634" y="593"/>
                      <a:pt x="617" y="555"/>
                    </a:cubicBezTo>
                    <a:cubicBezTo>
                      <a:pt x="600" y="514"/>
                      <a:pt x="518" y="409"/>
                      <a:pt x="518" y="409"/>
                    </a:cubicBezTo>
                    <a:cubicBezTo>
                      <a:pt x="518" y="409"/>
                      <a:pt x="457" y="329"/>
                      <a:pt x="432" y="306"/>
                    </a:cubicBezTo>
                    <a:cubicBezTo>
                      <a:pt x="408" y="283"/>
                      <a:pt x="350" y="245"/>
                      <a:pt x="327" y="222"/>
                    </a:cubicBezTo>
                    <a:cubicBezTo>
                      <a:pt x="309" y="205"/>
                      <a:pt x="283" y="195"/>
                      <a:pt x="260" y="183"/>
                    </a:cubicBezTo>
                    <a:cubicBezTo>
                      <a:pt x="227" y="168"/>
                      <a:pt x="153" y="149"/>
                      <a:pt x="122" y="138"/>
                    </a:cubicBezTo>
                    <a:cubicBezTo>
                      <a:pt x="94" y="128"/>
                      <a:pt x="0" y="109"/>
                      <a:pt x="0" y="109"/>
                    </a:cubicBezTo>
                    <a:lnTo>
                      <a:pt x="45" y="9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Freeform 466"/>
              <p:cNvSpPr/>
              <p:nvPr/>
            </p:nvSpPr>
            <p:spPr bwMode="auto">
              <a:xfrm>
                <a:off x="5071" y="251"/>
                <a:ext cx="115" cy="407"/>
              </a:xfrm>
              <a:custGeom>
                <a:avLst/>
                <a:gdLst>
                  <a:gd name="T0" fmla="*/ 0 w 72"/>
                  <a:gd name="T1" fmla="*/ 254 h 254"/>
                  <a:gd name="T2" fmla="*/ 33 w 72"/>
                  <a:gd name="T3" fmla="*/ 141 h 254"/>
                  <a:gd name="T4" fmla="*/ 71 w 72"/>
                  <a:gd name="T5" fmla="*/ 0 h 254"/>
                  <a:gd name="T6" fmla="*/ 72 w 72"/>
                  <a:gd name="T7" fmla="*/ 22 h 254"/>
                  <a:gd name="T8" fmla="*/ 45 w 72"/>
                  <a:gd name="T9" fmla="*/ 146 h 254"/>
                  <a:gd name="T10" fmla="*/ 30 w 72"/>
                  <a:gd name="T11" fmla="*/ 226 h 254"/>
                  <a:gd name="T12" fmla="*/ 0 w 72"/>
                  <a:gd name="T13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254">
                    <a:moveTo>
                      <a:pt x="0" y="254"/>
                    </a:moveTo>
                    <a:cubicBezTo>
                      <a:pt x="0" y="254"/>
                      <a:pt x="22" y="179"/>
                      <a:pt x="33" y="141"/>
                    </a:cubicBezTo>
                    <a:cubicBezTo>
                      <a:pt x="44" y="102"/>
                      <a:pt x="71" y="0"/>
                      <a:pt x="71" y="0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72" y="22"/>
                      <a:pt x="49" y="129"/>
                      <a:pt x="45" y="146"/>
                    </a:cubicBezTo>
                    <a:cubicBezTo>
                      <a:pt x="34" y="197"/>
                      <a:pt x="30" y="226"/>
                      <a:pt x="30" y="226"/>
                    </a:cubicBez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467"/>
              <p:cNvSpPr/>
              <p:nvPr/>
            </p:nvSpPr>
            <p:spPr bwMode="auto">
              <a:xfrm>
                <a:off x="5079" y="277"/>
                <a:ext cx="67" cy="176"/>
              </a:xfrm>
              <a:custGeom>
                <a:avLst/>
                <a:gdLst>
                  <a:gd name="T0" fmla="*/ 42 w 42"/>
                  <a:gd name="T1" fmla="*/ 91 h 110"/>
                  <a:gd name="T2" fmla="*/ 25 w 42"/>
                  <a:gd name="T3" fmla="*/ 58 h 110"/>
                  <a:gd name="T4" fmla="*/ 0 w 42"/>
                  <a:gd name="T5" fmla="*/ 0 h 110"/>
                  <a:gd name="T6" fmla="*/ 0 w 42"/>
                  <a:gd name="T7" fmla="*/ 24 h 110"/>
                  <a:gd name="T8" fmla="*/ 23 w 42"/>
                  <a:gd name="T9" fmla="*/ 75 h 110"/>
                  <a:gd name="T10" fmla="*/ 35 w 42"/>
                  <a:gd name="T11" fmla="*/ 110 h 110"/>
                  <a:gd name="T12" fmla="*/ 42 w 42"/>
                  <a:gd name="T13" fmla="*/ 9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0">
                    <a:moveTo>
                      <a:pt x="42" y="91"/>
                    </a:moveTo>
                    <a:cubicBezTo>
                      <a:pt x="42" y="91"/>
                      <a:pt x="30" y="68"/>
                      <a:pt x="25" y="58"/>
                    </a:cubicBezTo>
                    <a:cubicBezTo>
                      <a:pt x="16" y="42"/>
                      <a:pt x="0" y="0"/>
                      <a:pt x="0" y="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35" y="110"/>
                      <a:pt x="35" y="110"/>
                      <a:pt x="35" y="110"/>
                    </a:cubicBezTo>
                    <a:lnTo>
                      <a:pt x="42" y="9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468"/>
              <p:cNvSpPr/>
              <p:nvPr/>
            </p:nvSpPr>
            <p:spPr bwMode="auto">
              <a:xfrm>
                <a:off x="5434" y="219"/>
                <a:ext cx="185" cy="130"/>
              </a:xfrm>
              <a:custGeom>
                <a:avLst/>
                <a:gdLst>
                  <a:gd name="T0" fmla="*/ 116 w 116"/>
                  <a:gd name="T1" fmla="*/ 30 h 81"/>
                  <a:gd name="T2" fmla="*/ 38 w 116"/>
                  <a:gd name="T3" fmla="*/ 13 h 81"/>
                  <a:gd name="T4" fmla="*/ 7 w 116"/>
                  <a:gd name="T5" fmla="*/ 64 h 81"/>
                  <a:gd name="T6" fmla="*/ 8 w 116"/>
                  <a:gd name="T7" fmla="*/ 65 h 81"/>
                  <a:gd name="T8" fmla="*/ 37 w 116"/>
                  <a:gd name="T9" fmla="*/ 41 h 81"/>
                  <a:gd name="T10" fmla="*/ 88 w 116"/>
                  <a:gd name="T11" fmla="*/ 34 h 81"/>
                  <a:gd name="T12" fmla="*/ 39 w 116"/>
                  <a:gd name="T13" fmla="*/ 47 h 81"/>
                  <a:gd name="T14" fmla="*/ 14 w 116"/>
                  <a:gd name="T15" fmla="*/ 73 h 81"/>
                  <a:gd name="T16" fmla="*/ 65 w 116"/>
                  <a:gd name="T17" fmla="*/ 70 h 81"/>
                  <a:gd name="T18" fmla="*/ 116 w 116"/>
                  <a:gd name="T19" fmla="*/ 3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81">
                    <a:moveTo>
                      <a:pt x="116" y="30"/>
                    </a:moveTo>
                    <a:cubicBezTo>
                      <a:pt x="116" y="30"/>
                      <a:pt x="69" y="0"/>
                      <a:pt x="38" y="13"/>
                    </a:cubicBezTo>
                    <a:cubicBezTo>
                      <a:pt x="7" y="27"/>
                      <a:pt x="0" y="47"/>
                      <a:pt x="7" y="64"/>
                    </a:cubicBezTo>
                    <a:cubicBezTo>
                      <a:pt x="7" y="64"/>
                      <a:pt x="7" y="64"/>
                      <a:pt x="8" y="65"/>
                    </a:cubicBezTo>
                    <a:cubicBezTo>
                      <a:pt x="8" y="65"/>
                      <a:pt x="19" y="50"/>
                      <a:pt x="37" y="41"/>
                    </a:cubicBezTo>
                    <a:cubicBezTo>
                      <a:pt x="62" y="29"/>
                      <a:pt x="88" y="34"/>
                      <a:pt x="88" y="34"/>
                    </a:cubicBezTo>
                    <a:cubicBezTo>
                      <a:pt x="88" y="34"/>
                      <a:pt x="57" y="38"/>
                      <a:pt x="39" y="47"/>
                    </a:cubicBezTo>
                    <a:cubicBezTo>
                      <a:pt x="21" y="56"/>
                      <a:pt x="14" y="73"/>
                      <a:pt x="14" y="73"/>
                    </a:cubicBezTo>
                    <a:cubicBezTo>
                      <a:pt x="24" y="81"/>
                      <a:pt x="41" y="81"/>
                      <a:pt x="65" y="70"/>
                    </a:cubicBezTo>
                    <a:cubicBezTo>
                      <a:pt x="96" y="56"/>
                      <a:pt x="116" y="30"/>
                      <a:pt x="116" y="3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469"/>
              <p:cNvSpPr/>
              <p:nvPr/>
            </p:nvSpPr>
            <p:spPr bwMode="auto">
              <a:xfrm>
                <a:off x="5176" y="317"/>
                <a:ext cx="128" cy="89"/>
              </a:xfrm>
              <a:custGeom>
                <a:avLst/>
                <a:gdLst>
                  <a:gd name="T0" fmla="*/ 80 w 80"/>
                  <a:gd name="T1" fmla="*/ 21 h 56"/>
                  <a:gd name="T2" fmla="*/ 26 w 80"/>
                  <a:gd name="T3" fmla="*/ 10 h 56"/>
                  <a:gd name="T4" fmla="*/ 5 w 80"/>
                  <a:gd name="T5" fmla="*/ 44 h 56"/>
                  <a:gd name="T6" fmla="*/ 5 w 80"/>
                  <a:gd name="T7" fmla="*/ 45 h 56"/>
                  <a:gd name="T8" fmla="*/ 26 w 80"/>
                  <a:gd name="T9" fmla="*/ 28 h 56"/>
                  <a:gd name="T10" fmla="*/ 60 w 80"/>
                  <a:gd name="T11" fmla="*/ 24 h 56"/>
                  <a:gd name="T12" fmla="*/ 27 w 80"/>
                  <a:gd name="T13" fmla="*/ 33 h 56"/>
                  <a:gd name="T14" fmla="*/ 9 w 80"/>
                  <a:gd name="T15" fmla="*/ 50 h 56"/>
                  <a:gd name="T16" fmla="*/ 45 w 80"/>
                  <a:gd name="T17" fmla="*/ 48 h 56"/>
                  <a:gd name="T18" fmla="*/ 80 w 80"/>
                  <a:gd name="T19" fmla="*/ 2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6">
                    <a:moveTo>
                      <a:pt x="80" y="21"/>
                    </a:moveTo>
                    <a:cubicBezTo>
                      <a:pt x="80" y="21"/>
                      <a:pt x="47" y="0"/>
                      <a:pt x="26" y="10"/>
                    </a:cubicBezTo>
                    <a:cubicBezTo>
                      <a:pt x="5" y="19"/>
                      <a:pt x="0" y="33"/>
                      <a:pt x="5" y="44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5" y="45"/>
                      <a:pt x="13" y="34"/>
                      <a:pt x="26" y="28"/>
                    </a:cubicBezTo>
                    <a:cubicBezTo>
                      <a:pt x="43" y="20"/>
                      <a:pt x="60" y="24"/>
                      <a:pt x="60" y="24"/>
                    </a:cubicBezTo>
                    <a:cubicBezTo>
                      <a:pt x="60" y="24"/>
                      <a:pt x="39" y="27"/>
                      <a:pt x="27" y="33"/>
                    </a:cubicBezTo>
                    <a:cubicBezTo>
                      <a:pt x="14" y="39"/>
                      <a:pt x="9" y="50"/>
                      <a:pt x="9" y="50"/>
                    </a:cubicBezTo>
                    <a:cubicBezTo>
                      <a:pt x="16" y="56"/>
                      <a:pt x="28" y="56"/>
                      <a:pt x="45" y="48"/>
                    </a:cubicBezTo>
                    <a:cubicBezTo>
                      <a:pt x="66" y="39"/>
                      <a:pt x="80" y="21"/>
                      <a:pt x="80" y="2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470"/>
              <p:cNvSpPr/>
              <p:nvPr/>
            </p:nvSpPr>
            <p:spPr bwMode="auto">
              <a:xfrm>
                <a:off x="5386" y="405"/>
                <a:ext cx="179" cy="110"/>
              </a:xfrm>
              <a:custGeom>
                <a:avLst/>
                <a:gdLst>
                  <a:gd name="T0" fmla="*/ 112 w 112"/>
                  <a:gd name="T1" fmla="*/ 55 h 69"/>
                  <a:gd name="T2" fmla="*/ 52 w 112"/>
                  <a:gd name="T3" fmla="*/ 3 h 69"/>
                  <a:gd name="T4" fmla="*/ 0 w 112"/>
                  <a:gd name="T5" fmla="*/ 33 h 69"/>
                  <a:gd name="T6" fmla="*/ 0 w 112"/>
                  <a:gd name="T7" fmla="*/ 33 h 69"/>
                  <a:gd name="T8" fmla="*/ 38 w 112"/>
                  <a:gd name="T9" fmla="*/ 27 h 69"/>
                  <a:gd name="T10" fmla="*/ 85 w 112"/>
                  <a:gd name="T11" fmla="*/ 45 h 69"/>
                  <a:gd name="T12" fmla="*/ 36 w 112"/>
                  <a:gd name="T13" fmla="*/ 33 h 69"/>
                  <a:gd name="T14" fmla="*/ 2 w 112"/>
                  <a:gd name="T15" fmla="*/ 43 h 69"/>
                  <a:gd name="T16" fmla="*/ 48 w 112"/>
                  <a:gd name="T17" fmla="*/ 66 h 69"/>
                  <a:gd name="T18" fmla="*/ 112 w 112"/>
                  <a:gd name="T19" fmla="*/ 5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9">
                    <a:moveTo>
                      <a:pt x="112" y="55"/>
                    </a:moveTo>
                    <a:cubicBezTo>
                      <a:pt x="112" y="55"/>
                      <a:pt x="85" y="6"/>
                      <a:pt x="52" y="3"/>
                    </a:cubicBezTo>
                    <a:cubicBezTo>
                      <a:pt x="18" y="0"/>
                      <a:pt x="2" y="14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17" y="26"/>
                      <a:pt x="38" y="27"/>
                    </a:cubicBezTo>
                    <a:cubicBezTo>
                      <a:pt x="66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2" y="43"/>
                      <a:pt x="2" y="43"/>
                    </a:cubicBezTo>
                    <a:cubicBezTo>
                      <a:pt x="6" y="56"/>
                      <a:pt x="22" y="63"/>
                      <a:pt x="48" y="66"/>
                    </a:cubicBezTo>
                    <a:cubicBezTo>
                      <a:pt x="82" y="69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471"/>
              <p:cNvSpPr/>
              <p:nvPr/>
            </p:nvSpPr>
            <p:spPr bwMode="auto">
              <a:xfrm>
                <a:off x="5141" y="78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59 h 96"/>
                  <a:gd name="T14" fmla="*/ 32 w 89"/>
                  <a:gd name="T15" fmla="*/ 95 h 96"/>
                  <a:gd name="T16" fmla="*/ 72 w 89"/>
                  <a:gd name="T17" fmla="*/ 62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2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0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59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5"/>
                      <a:pt x="72" y="62"/>
                    </a:cubicBezTo>
                    <a:cubicBezTo>
                      <a:pt x="89" y="33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472"/>
              <p:cNvSpPr/>
              <p:nvPr/>
            </p:nvSpPr>
            <p:spPr bwMode="auto">
              <a:xfrm>
                <a:off x="4909" y="1294"/>
                <a:ext cx="118" cy="189"/>
              </a:xfrm>
              <a:custGeom>
                <a:avLst/>
                <a:gdLst>
                  <a:gd name="T0" fmla="*/ 35 w 74"/>
                  <a:gd name="T1" fmla="*/ 118 h 118"/>
                  <a:gd name="T2" fmla="*/ 67 w 74"/>
                  <a:gd name="T3" fmla="*/ 44 h 118"/>
                  <a:gd name="T4" fmla="*/ 23 w 74"/>
                  <a:gd name="T5" fmla="*/ 4 h 118"/>
                  <a:gd name="T6" fmla="*/ 23 w 74"/>
                  <a:gd name="T7" fmla="*/ 4 h 118"/>
                  <a:gd name="T8" fmla="*/ 40 w 74"/>
                  <a:gd name="T9" fmla="*/ 38 h 118"/>
                  <a:gd name="T10" fmla="*/ 36 w 74"/>
                  <a:gd name="T11" fmla="*/ 89 h 118"/>
                  <a:gd name="T12" fmla="*/ 33 w 74"/>
                  <a:gd name="T13" fmla="*/ 38 h 118"/>
                  <a:gd name="T14" fmla="*/ 13 w 74"/>
                  <a:gd name="T15" fmla="*/ 8 h 118"/>
                  <a:gd name="T16" fmla="*/ 6 w 74"/>
                  <a:gd name="T17" fmla="*/ 59 h 118"/>
                  <a:gd name="T18" fmla="*/ 35 w 74"/>
                  <a:gd name="T19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8">
                    <a:moveTo>
                      <a:pt x="35" y="118"/>
                    </a:moveTo>
                    <a:cubicBezTo>
                      <a:pt x="35" y="118"/>
                      <a:pt x="74" y="77"/>
                      <a:pt x="67" y="44"/>
                    </a:cubicBezTo>
                    <a:cubicBezTo>
                      <a:pt x="60" y="11"/>
                      <a:pt x="41" y="0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35" y="18"/>
                      <a:pt x="40" y="38"/>
                    </a:cubicBezTo>
                    <a:cubicBezTo>
                      <a:pt x="47" y="65"/>
                      <a:pt x="36" y="89"/>
                      <a:pt x="36" y="89"/>
                    </a:cubicBezTo>
                    <a:cubicBezTo>
                      <a:pt x="36" y="89"/>
                      <a:pt x="38" y="58"/>
                      <a:pt x="33" y="38"/>
                    </a:cubicBezTo>
                    <a:cubicBezTo>
                      <a:pt x="28" y="19"/>
                      <a:pt x="13" y="8"/>
                      <a:pt x="13" y="8"/>
                    </a:cubicBezTo>
                    <a:cubicBezTo>
                      <a:pt x="3" y="16"/>
                      <a:pt x="0" y="34"/>
                      <a:pt x="6" y="59"/>
                    </a:cubicBezTo>
                    <a:cubicBezTo>
                      <a:pt x="13" y="92"/>
                      <a:pt x="35" y="118"/>
                      <a:pt x="35" y="118"/>
                    </a:cubicBezTo>
                    <a:close/>
                  </a:path>
                </a:pathLst>
              </a:custGeom>
              <a:solidFill>
                <a:srgbClr val="9FB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473"/>
              <p:cNvSpPr/>
              <p:nvPr/>
            </p:nvSpPr>
            <p:spPr bwMode="auto">
              <a:xfrm>
                <a:off x="5229" y="560"/>
                <a:ext cx="187" cy="112"/>
              </a:xfrm>
              <a:custGeom>
                <a:avLst/>
                <a:gdLst>
                  <a:gd name="T0" fmla="*/ 117 w 117"/>
                  <a:gd name="T1" fmla="*/ 27 h 70"/>
                  <a:gd name="T2" fmla="*/ 47 w 117"/>
                  <a:gd name="T3" fmla="*/ 65 h 70"/>
                  <a:gd name="T4" fmla="*/ 3 w 117"/>
                  <a:gd name="T5" fmla="*/ 26 h 70"/>
                  <a:gd name="T6" fmla="*/ 3 w 117"/>
                  <a:gd name="T7" fmla="*/ 25 h 70"/>
                  <a:gd name="T8" fmla="*/ 38 w 117"/>
                  <a:gd name="T9" fmla="*/ 39 h 70"/>
                  <a:gd name="T10" fmla="*/ 88 w 117"/>
                  <a:gd name="T11" fmla="*/ 31 h 70"/>
                  <a:gd name="T12" fmla="*/ 38 w 117"/>
                  <a:gd name="T13" fmla="*/ 33 h 70"/>
                  <a:gd name="T14" fmla="*/ 6 w 117"/>
                  <a:gd name="T15" fmla="*/ 15 h 70"/>
                  <a:gd name="T16" fmla="*/ 56 w 117"/>
                  <a:gd name="T17" fmla="*/ 3 h 70"/>
                  <a:gd name="T18" fmla="*/ 117 w 117"/>
                  <a:gd name="T19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0">
                    <a:moveTo>
                      <a:pt x="117" y="27"/>
                    </a:moveTo>
                    <a:cubicBezTo>
                      <a:pt x="117" y="27"/>
                      <a:pt x="80" y="70"/>
                      <a:pt x="47" y="65"/>
                    </a:cubicBezTo>
                    <a:cubicBezTo>
                      <a:pt x="13" y="61"/>
                      <a:pt x="0" y="44"/>
                      <a:pt x="3" y="26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18" y="36"/>
                      <a:pt x="38" y="39"/>
                    </a:cubicBezTo>
                    <a:cubicBezTo>
                      <a:pt x="66" y="44"/>
                      <a:pt x="88" y="31"/>
                      <a:pt x="88" y="31"/>
                    </a:cubicBezTo>
                    <a:cubicBezTo>
                      <a:pt x="88" y="31"/>
                      <a:pt x="58" y="36"/>
                      <a:pt x="38" y="33"/>
                    </a:cubicBezTo>
                    <a:cubicBezTo>
                      <a:pt x="18" y="30"/>
                      <a:pt x="6" y="15"/>
                      <a:pt x="6" y="15"/>
                    </a:cubicBezTo>
                    <a:cubicBezTo>
                      <a:pt x="13" y="5"/>
                      <a:pt x="30" y="0"/>
                      <a:pt x="56" y="3"/>
                    </a:cubicBezTo>
                    <a:cubicBezTo>
                      <a:pt x="90" y="8"/>
                      <a:pt x="117" y="27"/>
                      <a:pt x="117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474"/>
              <p:cNvSpPr/>
              <p:nvPr/>
            </p:nvSpPr>
            <p:spPr bwMode="auto">
              <a:xfrm>
                <a:off x="4901" y="390"/>
                <a:ext cx="166" cy="132"/>
              </a:xfrm>
              <a:custGeom>
                <a:avLst/>
                <a:gdLst>
                  <a:gd name="T0" fmla="*/ 0 w 104"/>
                  <a:gd name="T1" fmla="*/ 76 h 82"/>
                  <a:gd name="T2" fmla="*/ 46 w 104"/>
                  <a:gd name="T3" fmla="*/ 11 h 82"/>
                  <a:gd name="T4" fmla="*/ 103 w 104"/>
                  <a:gd name="T5" fmla="*/ 28 h 82"/>
                  <a:gd name="T6" fmla="*/ 103 w 104"/>
                  <a:gd name="T7" fmla="*/ 28 h 82"/>
                  <a:gd name="T8" fmla="*/ 65 w 104"/>
                  <a:gd name="T9" fmla="*/ 31 h 82"/>
                  <a:gd name="T10" fmla="*/ 24 w 104"/>
                  <a:gd name="T11" fmla="*/ 60 h 82"/>
                  <a:gd name="T12" fmla="*/ 68 w 104"/>
                  <a:gd name="T13" fmla="*/ 37 h 82"/>
                  <a:gd name="T14" fmla="*/ 104 w 104"/>
                  <a:gd name="T15" fmla="*/ 38 h 82"/>
                  <a:gd name="T16" fmla="*/ 65 w 104"/>
                  <a:gd name="T17" fmla="*/ 71 h 82"/>
                  <a:gd name="T18" fmla="*/ 0 w 104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76"/>
                    </a:moveTo>
                    <a:cubicBezTo>
                      <a:pt x="0" y="76"/>
                      <a:pt x="14" y="22"/>
                      <a:pt x="46" y="11"/>
                    </a:cubicBezTo>
                    <a:cubicBezTo>
                      <a:pt x="78" y="0"/>
                      <a:pt x="97" y="10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85" y="25"/>
                      <a:pt x="65" y="31"/>
                    </a:cubicBezTo>
                    <a:cubicBezTo>
                      <a:pt x="38" y="39"/>
                      <a:pt x="24" y="60"/>
                      <a:pt x="24" y="60"/>
                    </a:cubicBezTo>
                    <a:cubicBezTo>
                      <a:pt x="24" y="60"/>
                      <a:pt x="49" y="43"/>
                      <a:pt x="68" y="37"/>
                    </a:cubicBezTo>
                    <a:cubicBezTo>
                      <a:pt x="87" y="31"/>
                      <a:pt x="104" y="38"/>
                      <a:pt x="104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475"/>
              <p:cNvSpPr/>
              <p:nvPr/>
            </p:nvSpPr>
            <p:spPr bwMode="auto">
              <a:xfrm>
                <a:off x="4922" y="160"/>
                <a:ext cx="176" cy="142"/>
              </a:xfrm>
              <a:custGeom>
                <a:avLst/>
                <a:gdLst>
                  <a:gd name="T0" fmla="*/ 0 w 110"/>
                  <a:gd name="T1" fmla="*/ 20 h 89"/>
                  <a:gd name="T2" fmla="*/ 80 w 110"/>
                  <a:gd name="T3" fmla="*/ 20 h 89"/>
                  <a:gd name="T4" fmla="*/ 99 w 110"/>
                  <a:gd name="T5" fmla="*/ 75 h 89"/>
                  <a:gd name="T6" fmla="*/ 99 w 110"/>
                  <a:gd name="T7" fmla="*/ 76 h 89"/>
                  <a:gd name="T8" fmla="*/ 74 w 110"/>
                  <a:gd name="T9" fmla="*/ 46 h 89"/>
                  <a:gd name="T10" fmla="*/ 27 w 110"/>
                  <a:gd name="T11" fmla="*/ 30 h 89"/>
                  <a:gd name="T12" fmla="*/ 72 w 110"/>
                  <a:gd name="T13" fmla="*/ 52 h 89"/>
                  <a:gd name="T14" fmla="*/ 91 w 110"/>
                  <a:gd name="T15" fmla="*/ 83 h 89"/>
                  <a:gd name="T16" fmla="*/ 41 w 110"/>
                  <a:gd name="T17" fmla="*/ 69 h 89"/>
                  <a:gd name="T18" fmla="*/ 0 w 110"/>
                  <a:gd name="T19" fmla="*/ 2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9">
                    <a:moveTo>
                      <a:pt x="0" y="20"/>
                    </a:moveTo>
                    <a:cubicBezTo>
                      <a:pt x="0" y="20"/>
                      <a:pt x="52" y="0"/>
                      <a:pt x="80" y="20"/>
                    </a:cubicBezTo>
                    <a:cubicBezTo>
                      <a:pt x="107" y="39"/>
                      <a:pt x="110" y="60"/>
                      <a:pt x="99" y="75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9" y="76"/>
                      <a:pt x="91" y="59"/>
                      <a:pt x="74" y="46"/>
                    </a:cubicBezTo>
                    <a:cubicBezTo>
                      <a:pt x="52" y="29"/>
                      <a:pt x="27" y="30"/>
                      <a:pt x="27" y="30"/>
                    </a:cubicBezTo>
                    <a:cubicBezTo>
                      <a:pt x="27" y="30"/>
                      <a:pt x="56" y="40"/>
                      <a:pt x="72" y="52"/>
                    </a:cubicBezTo>
                    <a:cubicBezTo>
                      <a:pt x="88" y="65"/>
                      <a:pt x="91" y="83"/>
                      <a:pt x="91" y="83"/>
                    </a:cubicBezTo>
                    <a:cubicBezTo>
                      <a:pt x="80" y="89"/>
                      <a:pt x="63" y="85"/>
                      <a:pt x="41" y="69"/>
                    </a:cubicBezTo>
                    <a:cubicBezTo>
                      <a:pt x="14" y="50"/>
                      <a:pt x="0" y="20"/>
                      <a:pt x="0" y="2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476"/>
              <p:cNvSpPr/>
              <p:nvPr/>
            </p:nvSpPr>
            <p:spPr bwMode="auto">
              <a:xfrm>
                <a:off x="4738" y="1099"/>
                <a:ext cx="149" cy="154"/>
              </a:xfrm>
              <a:custGeom>
                <a:avLst/>
                <a:gdLst>
                  <a:gd name="T0" fmla="*/ 3 w 93"/>
                  <a:gd name="T1" fmla="*/ 96 h 96"/>
                  <a:gd name="T2" fmla="*/ 27 w 93"/>
                  <a:gd name="T3" fmla="*/ 20 h 96"/>
                  <a:gd name="T4" fmla="*/ 86 w 93"/>
                  <a:gd name="T5" fmla="*/ 17 h 96"/>
                  <a:gd name="T6" fmla="*/ 86 w 93"/>
                  <a:gd name="T7" fmla="*/ 18 h 96"/>
                  <a:gd name="T8" fmla="*/ 51 w 93"/>
                  <a:gd name="T9" fmla="*/ 33 h 96"/>
                  <a:gd name="T10" fmla="*/ 20 w 93"/>
                  <a:gd name="T11" fmla="*/ 73 h 96"/>
                  <a:gd name="T12" fmla="*/ 56 w 93"/>
                  <a:gd name="T13" fmla="*/ 37 h 96"/>
                  <a:gd name="T14" fmla="*/ 90 w 93"/>
                  <a:gd name="T15" fmla="*/ 27 h 96"/>
                  <a:gd name="T16" fmla="*/ 63 w 93"/>
                  <a:gd name="T17" fmla="*/ 71 h 96"/>
                  <a:gd name="T18" fmla="*/ 3 w 93"/>
                  <a:gd name="T19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96">
                    <a:moveTo>
                      <a:pt x="3" y="96"/>
                    </a:moveTo>
                    <a:cubicBezTo>
                      <a:pt x="3" y="96"/>
                      <a:pt x="0" y="40"/>
                      <a:pt x="27" y="20"/>
                    </a:cubicBezTo>
                    <a:cubicBezTo>
                      <a:pt x="53" y="0"/>
                      <a:pt x="75" y="3"/>
                      <a:pt x="86" y="17"/>
                    </a:cubicBezTo>
                    <a:cubicBezTo>
                      <a:pt x="86" y="18"/>
                      <a:pt x="86" y="18"/>
                      <a:pt x="86" y="18"/>
                    </a:cubicBezTo>
                    <a:cubicBezTo>
                      <a:pt x="86" y="18"/>
                      <a:pt x="67" y="21"/>
                      <a:pt x="51" y="33"/>
                    </a:cubicBezTo>
                    <a:cubicBezTo>
                      <a:pt x="28" y="49"/>
                      <a:pt x="20" y="73"/>
                      <a:pt x="20" y="73"/>
                    </a:cubicBezTo>
                    <a:cubicBezTo>
                      <a:pt x="20" y="73"/>
                      <a:pt x="39" y="49"/>
                      <a:pt x="56" y="37"/>
                    </a:cubicBezTo>
                    <a:cubicBezTo>
                      <a:pt x="72" y="26"/>
                      <a:pt x="90" y="27"/>
                      <a:pt x="90" y="27"/>
                    </a:cubicBezTo>
                    <a:cubicBezTo>
                      <a:pt x="93" y="40"/>
                      <a:pt x="84" y="55"/>
                      <a:pt x="63" y="71"/>
                    </a:cubicBezTo>
                    <a:cubicBezTo>
                      <a:pt x="36" y="91"/>
                      <a:pt x="3" y="96"/>
                      <a:pt x="3" y="9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Oval 477"/>
              <p:cNvSpPr>
                <a:spLocks noChangeArrowheads="1"/>
              </p:cNvSpPr>
              <p:nvPr/>
            </p:nvSpPr>
            <p:spPr bwMode="auto">
              <a:xfrm>
                <a:off x="5325" y="245"/>
                <a:ext cx="65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Oval 478"/>
              <p:cNvSpPr>
                <a:spLocks noChangeArrowheads="1"/>
              </p:cNvSpPr>
              <p:nvPr/>
            </p:nvSpPr>
            <p:spPr bwMode="auto">
              <a:xfrm>
                <a:off x="5336" y="250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Oval 479"/>
              <p:cNvSpPr>
                <a:spLocks noChangeArrowheads="1"/>
              </p:cNvSpPr>
              <p:nvPr/>
            </p:nvSpPr>
            <p:spPr bwMode="auto">
              <a:xfrm>
                <a:off x="4944" y="306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Oval 480"/>
              <p:cNvSpPr>
                <a:spLocks noChangeArrowheads="1"/>
              </p:cNvSpPr>
              <p:nvPr/>
            </p:nvSpPr>
            <p:spPr bwMode="auto">
              <a:xfrm>
                <a:off x="4955" y="312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Oval 481"/>
              <p:cNvSpPr>
                <a:spLocks noChangeArrowheads="1"/>
              </p:cNvSpPr>
              <p:nvPr/>
            </p:nvSpPr>
            <p:spPr bwMode="auto">
              <a:xfrm>
                <a:off x="5151" y="446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Oval 482"/>
              <p:cNvSpPr>
                <a:spLocks noChangeArrowheads="1"/>
              </p:cNvSpPr>
              <p:nvPr/>
            </p:nvSpPr>
            <p:spPr bwMode="auto">
              <a:xfrm>
                <a:off x="5162" y="451"/>
                <a:ext cx="33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6" name="Freeform 483"/>
              <p:cNvSpPr/>
              <p:nvPr/>
            </p:nvSpPr>
            <p:spPr bwMode="auto">
              <a:xfrm>
                <a:off x="4132" y="394"/>
                <a:ext cx="574" cy="617"/>
              </a:xfrm>
              <a:custGeom>
                <a:avLst/>
                <a:gdLst>
                  <a:gd name="T0" fmla="*/ 341 w 359"/>
                  <a:gd name="T1" fmla="*/ 193 h 386"/>
                  <a:gd name="T2" fmla="*/ 232 w 359"/>
                  <a:gd name="T3" fmla="*/ 194 h 386"/>
                  <a:gd name="T4" fmla="*/ 316 w 359"/>
                  <a:gd name="T5" fmla="*/ 272 h 386"/>
                  <a:gd name="T6" fmla="*/ 214 w 359"/>
                  <a:gd name="T7" fmla="*/ 201 h 386"/>
                  <a:gd name="T8" fmla="*/ 289 w 359"/>
                  <a:gd name="T9" fmla="*/ 323 h 386"/>
                  <a:gd name="T10" fmla="*/ 210 w 359"/>
                  <a:gd name="T11" fmla="*/ 224 h 386"/>
                  <a:gd name="T12" fmla="*/ 243 w 359"/>
                  <a:gd name="T13" fmla="*/ 359 h 386"/>
                  <a:gd name="T14" fmla="*/ 182 w 359"/>
                  <a:gd name="T15" fmla="*/ 218 h 386"/>
                  <a:gd name="T16" fmla="*/ 197 w 359"/>
                  <a:gd name="T17" fmla="*/ 382 h 386"/>
                  <a:gd name="T18" fmla="*/ 164 w 359"/>
                  <a:gd name="T19" fmla="*/ 219 h 386"/>
                  <a:gd name="T20" fmla="*/ 105 w 359"/>
                  <a:gd name="T21" fmla="*/ 350 h 386"/>
                  <a:gd name="T22" fmla="*/ 144 w 359"/>
                  <a:gd name="T23" fmla="*/ 215 h 386"/>
                  <a:gd name="T24" fmla="*/ 68 w 359"/>
                  <a:gd name="T25" fmla="*/ 305 h 386"/>
                  <a:gd name="T26" fmla="*/ 126 w 359"/>
                  <a:gd name="T27" fmla="*/ 212 h 386"/>
                  <a:gd name="T28" fmla="*/ 24 w 359"/>
                  <a:gd name="T29" fmla="*/ 274 h 386"/>
                  <a:gd name="T30" fmla="*/ 117 w 359"/>
                  <a:gd name="T31" fmla="*/ 201 h 386"/>
                  <a:gd name="T32" fmla="*/ 15 w 359"/>
                  <a:gd name="T33" fmla="*/ 222 h 386"/>
                  <a:gd name="T34" fmla="*/ 123 w 359"/>
                  <a:gd name="T35" fmla="*/ 184 h 386"/>
                  <a:gd name="T36" fmla="*/ 42 w 359"/>
                  <a:gd name="T37" fmla="*/ 158 h 386"/>
                  <a:gd name="T38" fmla="*/ 134 w 359"/>
                  <a:gd name="T39" fmla="*/ 169 h 386"/>
                  <a:gd name="T40" fmla="*/ 45 w 359"/>
                  <a:gd name="T41" fmla="*/ 102 h 386"/>
                  <a:gd name="T42" fmla="*/ 141 w 359"/>
                  <a:gd name="T43" fmla="*/ 147 h 386"/>
                  <a:gd name="T44" fmla="*/ 70 w 359"/>
                  <a:gd name="T45" fmla="*/ 46 h 386"/>
                  <a:gd name="T46" fmla="*/ 169 w 359"/>
                  <a:gd name="T47" fmla="*/ 133 h 386"/>
                  <a:gd name="T48" fmla="*/ 154 w 359"/>
                  <a:gd name="T49" fmla="*/ 25 h 386"/>
                  <a:gd name="T50" fmla="*/ 183 w 359"/>
                  <a:gd name="T51" fmla="*/ 133 h 386"/>
                  <a:gd name="T52" fmla="*/ 251 w 359"/>
                  <a:gd name="T53" fmla="*/ 58 h 386"/>
                  <a:gd name="T54" fmla="*/ 196 w 359"/>
                  <a:gd name="T55" fmla="*/ 141 h 386"/>
                  <a:gd name="T56" fmla="*/ 307 w 359"/>
                  <a:gd name="T57" fmla="*/ 87 h 386"/>
                  <a:gd name="T58" fmla="*/ 215 w 359"/>
                  <a:gd name="T59" fmla="*/ 153 h 386"/>
                  <a:gd name="T60" fmla="*/ 339 w 359"/>
                  <a:gd name="T61" fmla="*/ 131 h 386"/>
                  <a:gd name="T62" fmla="*/ 225 w 359"/>
                  <a:gd name="T63" fmla="*/ 173 h 386"/>
                  <a:gd name="T64" fmla="*/ 341 w 359"/>
                  <a:gd name="T65" fmla="*/ 193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6">
                    <a:moveTo>
                      <a:pt x="341" y="193"/>
                    </a:moveTo>
                    <a:cubicBezTo>
                      <a:pt x="335" y="227"/>
                      <a:pt x="233" y="188"/>
                      <a:pt x="232" y="194"/>
                    </a:cubicBezTo>
                    <a:cubicBezTo>
                      <a:pt x="231" y="200"/>
                      <a:pt x="344" y="207"/>
                      <a:pt x="316" y="272"/>
                    </a:cubicBezTo>
                    <a:cubicBezTo>
                      <a:pt x="300" y="308"/>
                      <a:pt x="217" y="196"/>
                      <a:pt x="214" y="201"/>
                    </a:cubicBezTo>
                    <a:cubicBezTo>
                      <a:pt x="210" y="206"/>
                      <a:pt x="323" y="299"/>
                      <a:pt x="289" y="323"/>
                    </a:cubicBezTo>
                    <a:cubicBezTo>
                      <a:pt x="247" y="351"/>
                      <a:pt x="215" y="221"/>
                      <a:pt x="210" y="224"/>
                    </a:cubicBezTo>
                    <a:cubicBezTo>
                      <a:pt x="205" y="228"/>
                      <a:pt x="267" y="335"/>
                      <a:pt x="243" y="359"/>
                    </a:cubicBezTo>
                    <a:cubicBezTo>
                      <a:pt x="224" y="377"/>
                      <a:pt x="188" y="217"/>
                      <a:pt x="182" y="218"/>
                    </a:cubicBezTo>
                    <a:cubicBezTo>
                      <a:pt x="176" y="219"/>
                      <a:pt x="241" y="386"/>
                      <a:pt x="197" y="382"/>
                    </a:cubicBezTo>
                    <a:cubicBezTo>
                      <a:pt x="150" y="377"/>
                      <a:pt x="170" y="220"/>
                      <a:pt x="164" y="219"/>
                    </a:cubicBezTo>
                    <a:cubicBezTo>
                      <a:pt x="158" y="218"/>
                      <a:pt x="145" y="376"/>
                      <a:pt x="105" y="350"/>
                    </a:cubicBezTo>
                    <a:cubicBezTo>
                      <a:pt x="75" y="331"/>
                      <a:pt x="149" y="218"/>
                      <a:pt x="144" y="215"/>
                    </a:cubicBezTo>
                    <a:cubicBezTo>
                      <a:pt x="138" y="211"/>
                      <a:pt x="100" y="331"/>
                      <a:pt x="68" y="305"/>
                    </a:cubicBezTo>
                    <a:cubicBezTo>
                      <a:pt x="47" y="288"/>
                      <a:pt x="129" y="217"/>
                      <a:pt x="126" y="212"/>
                    </a:cubicBezTo>
                    <a:cubicBezTo>
                      <a:pt x="123" y="207"/>
                      <a:pt x="56" y="309"/>
                      <a:pt x="24" y="274"/>
                    </a:cubicBezTo>
                    <a:cubicBezTo>
                      <a:pt x="0" y="247"/>
                      <a:pt x="118" y="207"/>
                      <a:pt x="117" y="201"/>
                    </a:cubicBezTo>
                    <a:cubicBezTo>
                      <a:pt x="116" y="195"/>
                      <a:pt x="33" y="264"/>
                      <a:pt x="15" y="222"/>
                    </a:cubicBezTo>
                    <a:cubicBezTo>
                      <a:pt x="2" y="191"/>
                      <a:pt x="121" y="190"/>
                      <a:pt x="123" y="184"/>
                    </a:cubicBezTo>
                    <a:cubicBezTo>
                      <a:pt x="124" y="178"/>
                      <a:pt x="38" y="201"/>
                      <a:pt x="42" y="158"/>
                    </a:cubicBezTo>
                    <a:cubicBezTo>
                      <a:pt x="44" y="132"/>
                      <a:pt x="131" y="174"/>
                      <a:pt x="134" y="169"/>
                    </a:cubicBezTo>
                    <a:cubicBezTo>
                      <a:pt x="137" y="164"/>
                      <a:pt x="24" y="129"/>
                      <a:pt x="45" y="102"/>
                    </a:cubicBezTo>
                    <a:cubicBezTo>
                      <a:pt x="49" y="98"/>
                      <a:pt x="136" y="150"/>
                      <a:pt x="141" y="147"/>
                    </a:cubicBezTo>
                    <a:cubicBezTo>
                      <a:pt x="146" y="144"/>
                      <a:pt x="47" y="74"/>
                      <a:pt x="70" y="46"/>
                    </a:cubicBezTo>
                    <a:cubicBezTo>
                      <a:pt x="95" y="16"/>
                      <a:pt x="163" y="134"/>
                      <a:pt x="169" y="133"/>
                    </a:cubicBezTo>
                    <a:cubicBezTo>
                      <a:pt x="175" y="132"/>
                      <a:pt x="149" y="28"/>
                      <a:pt x="154" y="25"/>
                    </a:cubicBezTo>
                    <a:cubicBezTo>
                      <a:pt x="193" y="0"/>
                      <a:pt x="177" y="132"/>
                      <a:pt x="183" y="133"/>
                    </a:cubicBezTo>
                    <a:cubicBezTo>
                      <a:pt x="189" y="134"/>
                      <a:pt x="215" y="27"/>
                      <a:pt x="251" y="58"/>
                    </a:cubicBezTo>
                    <a:cubicBezTo>
                      <a:pt x="268" y="74"/>
                      <a:pt x="191" y="138"/>
                      <a:pt x="196" y="141"/>
                    </a:cubicBezTo>
                    <a:cubicBezTo>
                      <a:pt x="201" y="144"/>
                      <a:pt x="284" y="55"/>
                      <a:pt x="307" y="87"/>
                    </a:cubicBezTo>
                    <a:cubicBezTo>
                      <a:pt x="320" y="106"/>
                      <a:pt x="211" y="148"/>
                      <a:pt x="215" y="153"/>
                    </a:cubicBezTo>
                    <a:cubicBezTo>
                      <a:pt x="218" y="158"/>
                      <a:pt x="328" y="110"/>
                      <a:pt x="339" y="131"/>
                    </a:cubicBezTo>
                    <a:cubicBezTo>
                      <a:pt x="359" y="175"/>
                      <a:pt x="224" y="167"/>
                      <a:pt x="225" y="173"/>
                    </a:cubicBezTo>
                    <a:cubicBezTo>
                      <a:pt x="226" y="179"/>
                      <a:pt x="348" y="147"/>
                      <a:pt x="341" y="19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484"/>
              <p:cNvSpPr/>
              <p:nvPr/>
            </p:nvSpPr>
            <p:spPr bwMode="auto">
              <a:xfrm>
                <a:off x="4234" y="507"/>
                <a:ext cx="328" cy="360"/>
              </a:xfrm>
              <a:custGeom>
                <a:avLst/>
                <a:gdLst>
                  <a:gd name="T0" fmla="*/ 191 w 205"/>
                  <a:gd name="T1" fmla="*/ 143 h 225"/>
                  <a:gd name="T2" fmla="*/ 134 w 205"/>
                  <a:gd name="T3" fmla="*/ 122 h 225"/>
                  <a:gd name="T4" fmla="*/ 162 w 205"/>
                  <a:gd name="T5" fmla="*/ 180 h 225"/>
                  <a:gd name="T6" fmla="*/ 122 w 205"/>
                  <a:gd name="T7" fmla="*/ 122 h 225"/>
                  <a:gd name="T8" fmla="*/ 137 w 205"/>
                  <a:gd name="T9" fmla="*/ 201 h 225"/>
                  <a:gd name="T10" fmla="*/ 116 w 205"/>
                  <a:gd name="T11" fmla="*/ 133 h 225"/>
                  <a:gd name="T12" fmla="*/ 106 w 205"/>
                  <a:gd name="T13" fmla="*/ 211 h 225"/>
                  <a:gd name="T14" fmla="*/ 102 w 205"/>
                  <a:gd name="T15" fmla="*/ 125 h 225"/>
                  <a:gd name="T16" fmla="*/ 77 w 205"/>
                  <a:gd name="T17" fmla="*/ 214 h 225"/>
                  <a:gd name="T18" fmla="*/ 92 w 205"/>
                  <a:gd name="T19" fmla="*/ 121 h 225"/>
                  <a:gd name="T20" fmla="*/ 35 w 205"/>
                  <a:gd name="T21" fmla="*/ 179 h 225"/>
                  <a:gd name="T22" fmla="*/ 83 w 205"/>
                  <a:gd name="T23" fmla="*/ 115 h 225"/>
                  <a:gd name="T24" fmla="*/ 24 w 205"/>
                  <a:gd name="T25" fmla="*/ 147 h 225"/>
                  <a:gd name="T26" fmla="*/ 74 w 205"/>
                  <a:gd name="T27" fmla="*/ 110 h 225"/>
                  <a:gd name="T28" fmla="*/ 8 w 205"/>
                  <a:gd name="T29" fmla="*/ 122 h 225"/>
                  <a:gd name="T30" fmla="*/ 71 w 205"/>
                  <a:gd name="T31" fmla="*/ 103 h 225"/>
                  <a:gd name="T32" fmla="*/ 13 w 205"/>
                  <a:gd name="T33" fmla="*/ 93 h 225"/>
                  <a:gd name="T34" fmla="*/ 78 w 205"/>
                  <a:gd name="T35" fmla="*/ 94 h 225"/>
                  <a:gd name="T36" fmla="*/ 40 w 205"/>
                  <a:gd name="T37" fmla="*/ 65 h 225"/>
                  <a:gd name="T38" fmla="*/ 87 w 205"/>
                  <a:gd name="T39" fmla="*/ 89 h 225"/>
                  <a:gd name="T40" fmla="*/ 53 w 205"/>
                  <a:gd name="T41" fmla="*/ 36 h 225"/>
                  <a:gd name="T42" fmla="*/ 95 w 205"/>
                  <a:gd name="T43" fmla="*/ 79 h 225"/>
                  <a:gd name="T44" fmla="*/ 78 w 205"/>
                  <a:gd name="T45" fmla="*/ 11 h 225"/>
                  <a:gd name="T46" fmla="*/ 112 w 205"/>
                  <a:gd name="T47" fmla="*/ 77 h 225"/>
                  <a:gd name="T48" fmla="*/ 126 w 205"/>
                  <a:gd name="T49" fmla="*/ 17 h 225"/>
                  <a:gd name="T50" fmla="*/ 120 w 205"/>
                  <a:gd name="T51" fmla="*/ 80 h 225"/>
                  <a:gd name="T52" fmla="*/ 171 w 205"/>
                  <a:gd name="T53" fmla="*/ 54 h 225"/>
                  <a:gd name="T54" fmla="*/ 125 w 205"/>
                  <a:gd name="T55" fmla="*/ 87 h 225"/>
                  <a:gd name="T56" fmla="*/ 195 w 205"/>
                  <a:gd name="T57" fmla="*/ 81 h 225"/>
                  <a:gd name="T58" fmla="*/ 133 w 205"/>
                  <a:gd name="T59" fmla="*/ 97 h 225"/>
                  <a:gd name="T60" fmla="*/ 202 w 205"/>
                  <a:gd name="T61" fmla="*/ 110 h 225"/>
                  <a:gd name="T62" fmla="*/ 134 w 205"/>
                  <a:gd name="T63" fmla="*/ 110 h 225"/>
                  <a:gd name="T64" fmla="*/ 191 w 205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5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4" y="122"/>
                    </a:cubicBezTo>
                    <a:cubicBezTo>
                      <a:pt x="132" y="125"/>
                      <a:pt x="190" y="151"/>
                      <a:pt x="162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20" y="124"/>
                      <a:pt x="160" y="196"/>
                      <a:pt x="137" y="201"/>
                    </a:cubicBezTo>
                    <a:cubicBezTo>
                      <a:pt x="110" y="208"/>
                      <a:pt x="119" y="133"/>
                      <a:pt x="116" y="133"/>
                    </a:cubicBezTo>
                    <a:cubicBezTo>
                      <a:pt x="113" y="134"/>
                      <a:pt x="124" y="204"/>
                      <a:pt x="106" y="211"/>
                    </a:cubicBezTo>
                    <a:cubicBezTo>
                      <a:pt x="92" y="217"/>
                      <a:pt x="106" y="125"/>
                      <a:pt x="102" y="125"/>
                    </a:cubicBezTo>
                    <a:cubicBezTo>
                      <a:pt x="99" y="124"/>
                      <a:pt x="100" y="225"/>
                      <a:pt x="77" y="214"/>
                    </a:cubicBezTo>
                    <a:cubicBezTo>
                      <a:pt x="53" y="202"/>
                      <a:pt x="95" y="123"/>
                      <a:pt x="92" y="121"/>
                    </a:cubicBezTo>
                    <a:cubicBezTo>
                      <a:pt x="89" y="119"/>
                      <a:pt x="51" y="200"/>
                      <a:pt x="35" y="179"/>
                    </a:cubicBezTo>
                    <a:cubicBezTo>
                      <a:pt x="23" y="162"/>
                      <a:pt x="85" y="118"/>
                      <a:pt x="83" y="115"/>
                    </a:cubicBezTo>
                    <a:cubicBezTo>
                      <a:pt x="81" y="112"/>
                      <a:pt x="36" y="168"/>
                      <a:pt x="24" y="147"/>
                    </a:cubicBezTo>
                    <a:cubicBezTo>
                      <a:pt x="17" y="134"/>
                      <a:pt x="75" y="113"/>
                      <a:pt x="74" y="110"/>
                    </a:cubicBezTo>
                    <a:cubicBezTo>
                      <a:pt x="73" y="107"/>
                      <a:pt x="17" y="147"/>
                      <a:pt x="8" y="122"/>
                    </a:cubicBezTo>
                    <a:cubicBezTo>
                      <a:pt x="0" y="103"/>
                      <a:pt x="71" y="106"/>
                      <a:pt x="71" y="103"/>
                    </a:cubicBezTo>
                    <a:cubicBezTo>
                      <a:pt x="72" y="99"/>
                      <a:pt x="14" y="119"/>
                      <a:pt x="13" y="93"/>
                    </a:cubicBezTo>
                    <a:cubicBezTo>
                      <a:pt x="13" y="74"/>
                      <a:pt x="76" y="97"/>
                      <a:pt x="78" y="94"/>
                    </a:cubicBezTo>
                    <a:cubicBezTo>
                      <a:pt x="80" y="91"/>
                      <a:pt x="30" y="86"/>
                      <a:pt x="40" y="65"/>
                    </a:cubicBezTo>
                    <a:cubicBezTo>
                      <a:pt x="47" y="51"/>
                      <a:pt x="84" y="91"/>
                      <a:pt x="87" y="89"/>
                    </a:cubicBezTo>
                    <a:cubicBezTo>
                      <a:pt x="90" y="87"/>
                      <a:pt x="37" y="45"/>
                      <a:pt x="53" y="36"/>
                    </a:cubicBezTo>
                    <a:cubicBezTo>
                      <a:pt x="56" y="34"/>
                      <a:pt x="91" y="79"/>
                      <a:pt x="95" y="79"/>
                    </a:cubicBezTo>
                    <a:cubicBezTo>
                      <a:pt x="98" y="78"/>
                      <a:pt x="60" y="21"/>
                      <a:pt x="78" y="11"/>
                    </a:cubicBezTo>
                    <a:cubicBezTo>
                      <a:pt x="97" y="0"/>
                      <a:pt x="109" y="76"/>
                      <a:pt x="112" y="77"/>
                    </a:cubicBezTo>
                    <a:cubicBezTo>
                      <a:pt x="116" y="77"/>
                      <a:pt x="123" y="18"/>
                      <a:pt x="126" y="17"/>
                    </a:cubicBezTo>
                    <a:cubicBezTo>
                      <a:pt x="152" y="12"/>
                      <a:pt x="117" y="78"/>
                      <a:pt x="120" y="80"/>
                    </a:cubicBezTo>
                    <a:cubicBezTo>
                      <a:pt x="123" y="82"/>
                      <a:pt x="158" y="30"/>
                      <a:pt x="171" y="54"/>
                    </a:cubicBezTo>
                    <a:cubicBezTo>
                      <a:pt x="177" y="66"/>
                      <a:pt x="123" y="84"/>
                      <a:pt x="125" y="87"/>
                    </a:cubicBezTo>
                    <a:cubicBezTo>
                      <a:pt x="127" y="89"/>
                      <a:pt x="189" y="59"/>
                      <a:pt x="195" y="81"/>
                    </a:cubicBezTo>
                    <a:cubicBezTo>
                      <a:pt x="198" y="93"/>
                      <a:pt x="132" y="93"/>
                      <a:pt x="133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5" y="137"/>
                      <a:pt x="135" y="106"/>
                      <a:pt x="134" y="110"/>
                    </a:cubicBezTo>
                    <a:cubicBezTo>
                      <a:pt x="133" y="113"/>
                      <a:pt x="204" y="120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485"/>
              <p:cNvSpPr/>
              <p:nvPr/>
            </p:nvSpPr>
            <p:spPr bwMode="auto">
              <a:xfrm>
                <a:off x="2726" y="3147"/>
                <a:ext cx="192" cy="327"/>
              </a:xfrm>
              <a:custGeom>
                <a:avLst/>
                <a:gdLst>
                  <a:gd name="T0" fmla="*/ 112 w 120"/>
                  <a:gd name="T1" fmla="*/ 117 h 204"/>
                  <a:gd name="T2" fmla="*/ 80 w 120"/>
                  <a:gd name="T3" fmla="*/ 204 h 204"/>
                  <a:gd name="T4" fmla="*/ 67 w 120"/>
                  <a:gd name="T5" fmla="*/ 132 h 204"/>
                  <a:gd name="T6" fmla="*/ 29 w 120"/>
                  <a:gd name="T7" fmla="*/ 33 h 204"/>
                  <a:gd name="T8" fmla="*/ 112 w 120"/>
                  <a:gd name="T9" fmla="*/ 11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204">
                    <a:moveTo>
                      <a:pt x="112" y="117"/>
                    </a:moveTo>
                    <a:cubicBezTo>
                      <a:pt x="120" y="144"/>
                      <a:pt x="80" y="204"/>
                      <a:pt x="80" y="204"/>
                    </a:cubicBezTo>
                    <a:cubicBezTo>
                      <a:pt x="80" y="204"/>
                      <a:pt x="75" y="173"/>
                      <a:pt x="67" y="132"/>
                    </a:cubicBezTo>
                    <a:cubicBezTo>
                      <a:pt x="60" y="91"/>
                      <a:pt x="0" y="72"/>
                      <a:pt x="29" y="33"/>
                    </a:cubicBezTo>
                    <a:cubicBezTo>
                      <a:pt x="52" y="0"/>
                      <a:pt x="104" y="93"/>
                      <a:pt x="112" y="11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486"/>
              <p:cNvSpPr/>
              <p:nvPr/>
            </p:nvSpPr>
            <p:spPr bwMode="auto">
              <a:xfrm>
                <a:off x="2877" y="3142"/>
                <a:ext cx="199" cy="344"/>
              </a:xfrm>
              <a:custGeom>
                <a:avLst/>
                <a:gdLst>
                  <a:gd name="T0" fmla="*/ 16 w 125"/>
                  <a:gd name="T1" fmla="*/ 123 h 215"/>
                  <a:gd name="T2" fmla="*/ 17 w 125"/>
                  <a:gd name="T3" fmla="*/ 215 h 215"/>
                  <a:gd name="T4" fmla="*/ 74 w 125"/>
                  <a:gd name="T5" fmla="*/ 133 h 215"/>
                  <a:gd name="T6" fmla="*/ 101 w 125"/>
                  <a:gd name="T7" fmla="*/ 36 h 215"/>
                  <a:gd name="T8" fmla="*/ 16 w 125"/>
                  <a:gd name="T9" fmla="*/ 123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215">
                    <a:moveTo>
                      <a:pt x="16" y="123"/>
                    </a:moveTo>
                    <a:cubicBezTo>
                      <a:pt x="0" y="146"/>
                      <a:pt x="17" y="215"/>
                      <a:pt x="17" y="215"/>
                    </a:cubicBezTo>
                    <a:cubicBezTo>
                      <a:pt x="17" y="215"/>
                      <a:pt x="54" y="169"/>
                      <a:pt x="74" y="133"/>
                    </a:cubicBezTo>
                    <a:cubicBezTo>
                      <a:pt x="95" y="97"/>
                      <a:pt x="125" y="79"/>
                      <a:pt x="101" y="36"/>
                    </a:cubicBezTo>
                    <a:cubicBezTo>
                      <a:pt x="81" y="0"/>
                      <a:pt x="31" y="103"/>
                      <a:pt x="16" y="12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487"/>
              <p:cNvSpPr/>
              <p:nvPr/>
            </p:nvSpPr>
            <p:spPr bwMode="auto">
              <a:xfrm>
                <a:off x="2512" y="3435"/>
                <a:ext cx="352" cy="127"/>
              </a:xfrm>
              <a:custGeom>
                <a:avLst/>
                <a:gdLst>
                  <a:gd name="T0" fmla="*/ 140 w 220"/>
                  <a:gd name="T1" fmla="*/ 75 h 79"/>
                  <a:gd name="T2" fmla="*/ 220 w 220"/>
                  <a:gd name="T3" fmla="*/ 31 h 79"/>
                  <a:gd name="T4" fmla="*/ 120 w 220"/>
                  <a:gd name="T5" fmla="*/ 19 h 79"/>
                  <a:gd name="T6" fmla="*/ 22 w 220"/>
                  <a:gd name="T7" fmla="*/ 42 h 79"/>
                  <a:gd name="T8" fmla="*/ 140 w 220"/>
                  <a:gd name="T9" fmla="*/ 7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0" h="79">
                    <a:moveTo>
                      <a:pt x="140" y="75"/>
                    </a:moveTo>
                    <a:cubicBezTo>
                      <a:pt x="168" y="79"/>
                      <a:pt x="220" y="31"/>
                      <a:pt x="220" y="31"/>
                    </a:cubicBezTo>
                    <a:cubicBezTo>
                      <a:pt x="220" y="31"/>
                      <a:pt x="162" y="20"/>
                      <a:pt x="120" y="19"/>
                    </a:cubicBezTo>
                    <a:cubicBezTo>
                      <a:pt x="79" y="19"/>
                      <a:pt x="49" y="0"/>
                      <a:pt x="22" y="42"/>
                    </a:cubicBezTo>
                    <a:cubicBezTo>
                      <a:pt x="0" y="76"/>
                      <a:pt x="115" y="72"/>
                      <a:pt x="140" y="7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488"/>
              <p:cNvSpPr/>
              <p:nvPr/>
            </p:nvSpPr>
            <p:spPr bwMode="auto">
              <a:xfrm>
                <a:off x="2899" y="3362"/>
                <a:ext cx="273" cy="166"/>
              </a:xfrm>
              <a:custGeom>
                <a:avLst/>
                <a:gdLst>
                  <a:gd name="T0" fmla="*/ 94 w 171"/>
                  <a:gd name="T1" fmla="*/ 97 h 104"/>
                  <a:gd name="T2" fmla="*/ 0 w 171"/>
                  <a:gd name="T3" fmla="*/ 76 h 104"/>
                  <a:gd name="T4" fmla="*/ 72 w 171"/>
                  <a:gd name="T5" fmla="*/ 51 h 104"/>
                  <a:gd name="T6" fmla="*/ 149 w 171"/>
                  <a:gd name="T7" fmla="*/ 24 h 104"/>
                  <a:gd name="T8" fmla="*/ 94 w 171"/>
                  <a:gd name="T9" fmla="*/ 9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4">
                    <a:moveTo>
                      <a:pt x="94" y="97"/>
                    </a:moveTo>
                    <a:cubicBezTo>
                      <a:pt x="53" y="104"/>
                      <a:pt x="0" y="76"/>
                      <a:pt x="0" y="76"/>
                    </a:cubicBezTo>
                    <a:cubicBezTo>
                      <a:pt x="0" y="76"/>
                      <a:pt x="31" y="58"/>
                      <a:pt x="72" y="51"/>
                    </a:cubicBezTo>
                    <a:cubicBezTo>
                      <a:pt x="113" y="44"/>
                      <a:pt x="133" y="0"/>
                      <a:pt x="149" y="24"/>
                    </a:cubicBezTo>
                    <a:cubicBezTo>
                      <a:pt x="171" y="58"/>
                      <a:pt x="135" y="91"/>
                      <a:pt x="94" y="9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489"/>
              <p:cNvSpPr/>
              <p:nvPr/>
            </p:nvSpPr>
            <p:spPr bwMode="auto">
              <a:xfrm>
                <a:off x="2859" y="3234"/>
                <a:ext cx="315" cy="254"/>
              </a:xfrm>
              <a:custGeom>
                <a:avLst/>
                <a:gdLst>
                  <a:gd name="T0" fmla="*/ 115 w 197"/>
                  <a:gd name="T1" fmla="*/ 128 h 159"/>
                  <a:gd name="T2" fmla="*/ 0 w 197"/>
                  <a:gd name="T3" fmla="*/ 159 h 159"/>
                  <a:gd name="T4" fmla="*/ 83 w 197"/>
                  <a:gd name="T5" fmla="*/ 91 h 159"/>
                  <a:gd name="T6" fmla="*/ 153 w 197"/>
                  <a:gd name="T7" fmla="*/ 17 h 159"/>
                  <a:gd name="T8" fmla="*/ 115 w 197"/>
                  <a:gd name="T9" fmla="*/ 128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7" h="159">
                    <a:moveTo>
                      <a:pt x="115" y="128"/>
                    </a:moveTo>
                    <a:cubicBezTo>
                      <a:pt x="80" y="150"/>
                      <a:pt x="0" y="159"/>
                      <a:pt x="0" y="159"/>
                    </a:cubicBezTo>
                    <a:cubicBezTo>
                      <a:pt x="0" y="159"/>
                      <a:pt x="48" y="113"/>
                      <a:pt x="83" y="91"/>
                    </a:cubicBezTo>
                    <a:cubicBezTo>
                      <a:pt x="118" y="69"/>
                      <a:pt x="123" y="0"/>
                      <a:pt x="153" y="17"/>
                    </a:cubicBezTo>
                    <a:cubicBezTo>
                      <a:pt x="197" y="43"/>
                      <a:pt x="150" y="106"/>
                      <a:pt x="115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490"/>
              <p:cNvSpPr/>
              <p:nvPr/>
            </p:nvSpPr>
            <p:spPr bwMode="auto">
              <a:xfrm>
                <a:off x="2891" y="3314"/>
                <a:ext cx="219" cy="161"/>
              </a:xfrm>
              <a:custGeom>
                <a:avLst/>
                <a:gdLst>
                  <a:gd name="T0" fmla="*/ 5 w 137"/>
                  <a:gd name="T1" fmla="*/ 101 h 101"/>
                  <a:gd name="T2" fmla="*/ 46 w 137"/>
                  <a:gd name="T3" fmla="*/ 92 h 101"/>
                  <a:gd name="T4" fmla="*/ 73 w 137"/>
                  <a:gd name="T5" fmla="*/ 85 h 101"/>
                  <a:gd name="T6" fmla="*/ 95 w 137"/>
                  <a:gd name="T7" fmla="*/ 68 h 101"/>
                  <a:gd name="T8" fmla="*/ 66 w 137"/>
                  <a:gd name="T9" fmla="*/ 75 h 101"/>
                  <a:gd name="T10" fmla="*/ 137 w 137"/>
                  <a:gd name="T11" fmla="*/ 0 h 101"/>
                  <a:gd name="T12" fmla="*/ 72 w 137"/>
                  <a:gd name="T13" fmla="*/ 59 h 101"/>
                  <a:gd name="T14" fmla="*/ 52 w 137"/>
                  <a:gd name="T15" fmla="*/ 73 h 101"/>
                  <a:gd name="T16" fmla="*/ 111 w 137"/>
                  <a:gd name="T17" fmla="*/ 15 h 101"/>
                  <a:gd name="T18" fmla="*/ 68 w 137"/>
                  <a:gd name="T19" fmla="*/ 49 h 101"/>
                  <a:gd name="T20" fmla="*/ 32 w 137"/>
                  <a:gd name="T21" fmla="*/ 74 h 101"/>
                  <a:gd name="T22" fmla="*/ 0 w 137"/>
                  <a:gd name="T23" fmla="*/ 98 h 101"/>
                  <a:gd name="T24" fmla="*/ 5 w 137"/>
                  <a:gd name="T25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" h="101">
                    <a:moveTo>
                      <a:pt x="5" y="101"/>
                    </a:moveTo>
                    <a:cubicBezTo>
                      <a:pt x="5" y="101"/>
                      <a:pt x="28" y="98"/>
                      <a:pt x="46" y="92"/>
                    </a:cubicBezTo>
                    <a:cubicBezTo>
                      <a:pt x="55" y="89"/>
                      <a:pt x="70" y="86"/>
                      <a:pt x="73" y="85"/>
                    </a:cubicBezTo>
                    <a:cubicBezTo>
                      <a:pt x="85" y="81"/>
                      <a:pt x="95" y="68"/>
                      <a:pt x="95" y="68"/>
                    </a:cubicBezTo>
                    <a:cubicBezTo>
                      <a:pt x="66" y="75"/>
                      <a:pt x="66" y="75"/>
                      <a:pt x="66" y="75"/>
                    </a:cubicBezTo>
                    <a:cubicBezTo>
                      <a:pt x="66" y="75"/>
                      <a:pt x="135" y="8"/>
                      <a:pt x="137" y="0"/>
                    </a:cubicBezTo>
                    <a:cubicBezTo>
                      <a:pt x="137" y="0"/>
                      <a:pt x="89" y="47"/>
                      <a:pt x="72" y="59"/>
                    </a:cubicBezTo>
                    <a:cubicBezTo>
                      <a:pt x="67" y="62"/>
                      <a:pt x="52" y="73"/>
                      <a:pt x="52" y="73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0" y="98"/>
                      <a:pt x="0" y="98"/>
                      <a:pt x="0" y="98"/>
                    </a:cubicBezTo>
                    <a:lnTo>
                      <a:pt x="5" y="10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491"/>
              <p:cNvSpPr/>
              <p:nvPr/>
            </p:nvSpPr>
            <p:spPr bwMode="auto">
              <a:xfrm>
                <a:off x="2771" y="3144"/>
                <a:ext cx="170" cy="318"/>
              </a:xfrm>
              <a:custGeom>
                <a:avLst/>
                <a:gdLst>
                  <a:gd name="T0" fmla="*/ 102 w 106"/>
                  <a:gd name="T1" fmla="*/ 123 h 199"/>
                  <a:gd name="T2" fmla="*/ 50 w 106"/>
                  <a:gd name="T3" fmla="*/ 199 h 199"/>
                  <a:gd name="T4" fmla="*/ 55 w 106"/>
                  <a:gd name="T5" fmla="*/ 126 h 199"/>
                  <a:gd name="T6" fmla="*/ 49 w 106"/>
                  <a:gd name="T7" fmla="*/ 8 h 199"/>
                  <a:gd name="T8" fmla="*/ 102 w 106"/>
                  <a:gd name="T9" fmla="*/ 12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99">
                    <a:moveTo>
                      <a:pt x="102" y="123"/>
                    </a:moveTo>
                    <a:cubicBezTo>
                      <a:pt x="103" y="151"/>
                      <a:pt x="50" y="199"/>
                      <a:pt x="50" y="199"/>
                    </a:cubicBezTo>
                    <a:cubicBezTo>
                      <a:pt x="50" y="199"/>
                      <a:pt x="52" y="168"/>
                      <a:pt x="55" y="126"/>
                    </a:cubicBezTo>
                    <a:cubicBezTo>
                      <a:pt x="57" y="85"/>
                      <a:pt x="0" y="14"/>
                      <a:pt x="49" y="8"/>
                    </a:cubicBezTo>
                    <a:cubicBezTo>
                      <a:pt x="106" y="0"/>
                      <a:pt x="100" y="97"/>
                      <a:pt x="102" y="12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5" name="Freeform 492"/>
              <p:cNvSpPr/>
              <p:nvPr/>
            </p:nvSpPr>
            <p:spPr bwMode="auto">
              <a:xfrm>
                <a:off x="2889" y="3496"/>
                <a:ext cx="267" cy="194"/>
              </a:xfrm>
              <a:custGeom>
                <a:avLst/>
                <a:gdLst>
                  <a:gd name="T0" fmla="*/ 41 w 167"/>
                  <a:gd name="T1" fmla="*/ 83 h 121"/>
                  <a:gd name="T2" fmla="*/ 0 w 167"/>
                  <a:gd name="T3" fmla="*/ 0 h 121"/>
                  <a:gd name="T4" fmla="*/ 61 w 167"/>
                  <a:gd name="T5" fmla="*/ 40 h 121"/>
                  <a:gd name="T6" fmla="*/ 160 w 167"/>
                  <a:gd name="T7" fmla="*/ 81 h 121"/>
                  <a:gd name="T8" fmla="*/ 41 w 167"/>
                  <a:gd name="T9" fmla="*/ 8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21">
                    <a:moveTo>
                      <a:pt x="41" y="83"/>
                    </a:moveTo>
                    <a:cubicBezTo>
                      <a:pt x="16" y="70"/>
                      <a:pt x="0" y="0"/>
                      <a:pt x="0" y="0"/>
                    </a:cubicBezTo>
                    <a:cubicBezTo>
                      <a:pt x="0" y="0"/>
                      <a:pt x="26" y="18"/>
                      <a:pt x="61" y="40"/>
                    </a:cubicBezTo>
                    <a:cubicBezTo>
                      <a:pt x="96" y="63"/>
                      <a:pt x="151" y="33"/>
                      <a:pt x="160" y="81"/>
                    </a:cubicBezTo>
                    <a:cubicBezTo>
                      <a:pt x="167" y="121"/>
                      <a:pt x="63" y="94"/>
                      <a:pt x="41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6" name="Freeform 493"/>
              <p:cNvSpPr/>
              <p:nvPr/>
            </p:nvSpPr>
            <p:spPr bwMode="auto">
              <a:xfrm>
                <a:off x="2555" y="3270"/>
                <a:ext cx="267" cy="191"/>
              </a:xfrm>
              <a:custGeom>
                <a:avLst/>
                <a:gdLst>
                  <a:gd name="T0" fmla="*/ 126 w 167"/>
                  <a:gd name="T1" fmla="*/ 37 h 119"/>
                  <a:gd name="T2" fmla="*/ 167 w 167"/>
                  <a:gd name="T3" fmla="*/ 119 h 119"/>
                  <a:gd name="T4" fmla="*/ 106 w 167"/>
                  <a:gd name="T5" fmla="*/ 80 h 119"/>
                  <a:gd name="T6" fmla="*/ 8 w 167"/>
                  <a:gd name="T7" fmla="*/ 39 h 119"/>
                  <a:gd name="T8" fmla="*/ 126 w 167"/>
                  <a:gd name="T9" fmla="*/ 3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19">
                    <a:moveTo>
                      <a:pt x="126" y="37"/>
                    </a:moveTo>
                    <a:cubicBezTo>
                      <a:pt x="151" y="50"/>
                      <a:pt x="167" y="119"/>
                      <a:pt x="167" y="119"/>
                    </a:cubicBezTo>
                    <a:cubicBezTo>
                      <a:pt x="167" y="119"/>
                      <a:pt x="141" y="102"/>
                      <a:pt x="106" y="80"/>
                    </a:cubicBezTo>
                    <a:cubicBezTo>
                      <a:pt x="72" y="57"/>
                      <a:pt x="16" y="88"/>
                      <a:pt x="8" y="39"/>
                    </a:cubicBezTo>
                    <a:cubicBezTo>
                      <a:pt x="0" y="0"/>
                      <a:pt x="104" y="26"/>
                      <a:pt x="126" y="3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Freeform 494"/>
              <p:cNvSpPr/>
              <p:nvPr/>
            </p:nvSpPr>
            <p:spPr bwMode="auto">
              <a:xfrm>
                <a:off x="2838" y="3200"/>
                <a:ext cx="83" cy="227"/>
              </a:xfrm>
              <a:custGeom>
                <a:avLst/>
                <a:gdLst>
                  <a:gd name="T0" fmla="*/ 21 w 52"/>
                  <a:gd name="T1" fmla="*/ 142 h 142"/>
                  <a:gd name="T2" fmla="*/ 50 w 52"/>
                  <a:gd name="T3" fmla="*/ 97 h 142"/>
                  <a:gd name="T4" fmla="*/ 42 w 52"/>
                  <a:gd name="T5" fmla="*/ 42 h 142"/>
                  <a:gd name="T6" fmla="*/ 37 w 52"/>
                  <a:gd name="T7" fmla="*/ 79 h 142"/>
                  <a:gd name="T8" fmla="*/ 28 w 52"/>
                  <a:gd name="T9" fmla="*/ 16 h 142"/>
                  <a:gd name="T10" fmla="*/ 31 w 52"/>
                  <a:gd name="T11" fmla="*/ 70 h 142"/>
                  <a:gd name="T12" fmla="*/ 12 w 52"/>
                  <a:gd name="T13" fmla="*/ 0 h 142"/>
                  <a:gd name="T14" fmla="*/ 32 w 52"/>
                  <a:gd name="T15" fmla="*/ 100 h 142"/>
                  <a:gd name="T16" fmla="*/ 9 w 52"/>
                  <a:gd name="T17" fmla="*/ 25 h 142"/>
                  <a:gd name="T18" fmla="*/ 16 w 52"/>
                  <a:gd name="T19" fmla="*/ 65 h 142"/>
                  <a:gd name="T20" fmla="*/ 0 w 52"/>
                  <a:gd name="T21" fmla="*/ 21 h 142"/>
                  <a:gd name="T22" fmla="*/ 23 w 52"/>
                  <a:gd name="T23" fmla="*/ 108 h 142"/>
                  <a:gd name="T24" fmla="*/ 21 w 52"/>
                  <a:gd name="T25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142">
                    <a:moveTo>
                      <a:pt x="21" y="142"/>
                    </a:moveTo>
                    <a:cubicBezTo>
                      <a:pt x="21" y="142"/>
                      <a:pt x="48" y="115"/>
                      <a:pt x="50" y="97"/>
                    </a:cubicBezTo>
                    <a:cubicBezTo>
                      <a:pt x="52" y="79"/>
                      <a:pt x="42" y="42"/>
                      <a:pt x="42" y="42"/>
                    </a:cubicBezTo>
                    <a:cubicBezTo>
                      <a:pt x="37" y="79"/>
                      <a:pt x="37" y="79"/>
                      <a:pt x="37" y="79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32" y="100"/>
                      <a:pt x="32" y="100"/>
                      <a:pt x="32" y="100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6" y="65"/>
                      <a:pt x="16" y="65"/>
                      <a:pt x="16" y="6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26" y="87"/>
                      <a:pt x="23" y="108"/>
                    </a:cubicBezTo>
                    <a:cubicBezTo>
                      <a:pt x="19" y="132"/>
                      <a:pt x="21" y="142"/>
                      <a:pt x="21" y="14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Freeform 495"/>
              <p:cNvSpPr/>
              <p:nvPr/>
            </p:nvSpPr>
            <p:spPr bwMode="auto">
              <a:xfrm>
                <a:off x="2654" y="3221"/>
                <a:ext cx="202" cy="241"/>
              </a:xfrm>
              <a:custGeom>
                <a:avLst/>
                <a:gdLst>
                  <a:gd name="T0" fmla="*/ 105 w 126"/>
                  <a:gd name="T1" fmla="*/ 56 h 151"/>
                  <a:gd name="T2" fmla="*/ 120 w 126"/>
                  <a:gd name="T3" fmla="*/ 151 h 151"/>
                  <a:gd name="T4" fmla="*/ 70 w 126"/>
                  <a:gd name="T5" fmla="*/ 94 h 151"/>
                  <a:gd name="T6" fmla="*/ 16 w 126"/>
                  <a:gd name="T7" fmla="*/ 34 h 151"/>
                  <a:gd name="T8" fmla="*/ 105 w 126"/>
                  <a:gd name="T9" fmla="*/ 5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151">
                    <a:moveTo>
                      <a:pt x="105" y="56"/>
                    </a:moveTo>
                    <a:cubicBezTo>
                      <a:pt x="126" y="91"/>
                      <a:pt x="120" y="151"/>
                      <a:pt x="120" y="151"/>
                    </a:cubicBezTo>
                    <a:cubicBezTo>
                      <a:pt x="120" y="151"/>
                      <a:pt x="92" y="129"/>
                      <a:pt x="70" y="94"/>
                    </a:cubicBezTo>
                    <a:cubicBezTo>
                      <a:pt x="48" y="59"/>
                      <a:pt x="0" y="57"/>
                      <a:pt x="16" y="34"/>
                    </a:cubicBezTo>
                    <a:cubicBezTo>
                      <a:pt x="39" y="0"/>
                      <a:pt x="83" y="21"/>
                      <a:pt x="10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Freeform 496"/>
              <p:cNvSpPr/>
              <p:nvPr/>
            </p:nvSpPr>
            <p:spPr bwMode="auto">
              <a:xfrm>
                <a:off x="2707" y="3282"/>
                <a:ext cx="136" cy="155"/>
              </a:xfrm>
              <a:custGeom>
                <a:avLst/>
                <a:gdLst>
                  <a:gd name="T0" fmla="*/ 85 w 85"/>
                  <a:gd name="T1" fmla="*/ 91 h 97"/>
                  <a:gd name="T2" fmla="*/ 78 w 85"/>
                  <a:gd name="T3" fmla="*/ 55 h 97"/>
                  <a:gd name="T4" fmla="*/ 53 w 85"/>
                  <a:gd name="T5" fmla="*/ 10 h 97"/>
                  <a:gd name="T6" fmla="*/ 63 w 85"/>
                  <a:gd name="T7" fmla="*/ 36 h 97"/>
                  <a:gd name="T8" fmla="*/ 31 w 85"/>
                  <a:gd name="T9" fmla="*/ 0 h 97"/>
                  <a:gd name="T10" fmla="*/ 63 w 85"/>
                  <a:gd name="T11" fmla="*/ 51 h 97"/>
                  <a:gd name="T12" fmla="*/ 13 w 85"/>
                  <a:gd name="T13" fmla="*/ 0 h 97"/>
                  <a:gd name="T14" fmla="*/ 40 w 85"/>
                  <a:gd name="T15" fmla="*/ 37 h 97"/>
                  <a:gd name="T16" fmla="*/ 0 w 85"/>
                  <a:gd name="T17" fmla="*/ 13 h 97"/>
                  <a:gd name="T18" fmla="*/ 56 w 85"/>
                  <a:gd name="T19" fmla="*/ 56 h 97"/>
                  <a:gd name="T20" fmla="*/ 79 w 85"/>
                  <a:gd name="T21" fmla="*/ 97 h 97"/>
                  <a:gd name="T22" fmla="*/ 85 w 85"/>
                  <a:gd name="T23" fmla="*/ 9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97">
                    <a:moveTo>
                      <a:pt x="85" y="91"/>
                    </a:moveTo>
                    <a:cubicBezTo>
                      <a:pt x="85" y="91"/>
                      <a:pt x="83" y="68"/>
                      <a:pt x="78" y="55"/>
                    </a:cubicBezTo>
                    <a:cubicBezTo>
                      <a:pt x="74" y="43"/>
                      <a:pt x="53" y="10"/>
                      <a:pt x="53" y="10"/>
                    </a:cubicBezTo>
                    <a:cubicBezTo>
                      <a:pt x="63" y="36"/>
                      <a:pt x="63" y="36"/>
                      <a:pt x="63" y="36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61" y="48"/>
                      <a:pt x="63" y="51"/>
                    </a:cubicBezTo>
                    <a:cubicBezTo>
                      <a:pt x="65" y="53"/>
                      <a:pt x="13" y="0"/>
                      <a:pt x="13" y="0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0" y="50"/>
                      <a:pt x="56" y="56"/>
                    </a:cubicBezTo>
                    <a:cubicBezTo>
                      <a:pt x="63" y="63"/>
                      <a:pt x="79" y="97"/>
                      <a:pt x="79" y="97"/>
                    </a:cubicBezTo>
                    <a:lnTo>
                      <a:pt x="85" y="9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497"/>
              <p:cNvSpPr/>
              <p:nvPr/>
            </p:nvSpPr>
            <p:spPr bwMode="auto">
              <a:xfrm>
                <a:off x="2875" y="3477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Freeform 498"/>
              <p:cNvSpPr/>
              <p:nvPr/>
            </p:nvSpPr>
            <p:spPr bwMode="auto">
              <a:xfrm>
                <a:off x="2875" y="3486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499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500"/>
              <p:cNvSpPr/>
              <p:nvPr/>
            </p:nvSpPr>
            <p:spPr bwMode="auto">
              <a:xfrm>
                <a:off x="2643" y="3491"/>
                <a:ext cx="222" cy="320"/>
              </a:xfrm>
              <a:custGeom>
                <a:avLst/>
                <a:gdLst>
                  <a:gd name="T0" fmla="*/ 66 w 139"/>
                  <a:gd name="T1" fmla="*/ 71 h 200"/>
                  <a:gd name="T2" fmla="*/ 139 w 139"/>
                  <a:gd name="T3" fmla="*/ 0 h 200"/>
                  <a:gd name="T4" fmla="*/ 113 w 139"/>
                  <a:gd name="T5" fmla="*/ 90 h 200"/>
                  <a:gd name="T6" fmla="*/ 41 w 139"/>
                  <a:gd name="T7" fmla="*/ 184 h 200"/>
                  <a:gd name="T8" fmla="*/ 66 w 139"/>
                  <a:gd name="T9" fmla="*/ 7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200">
                    <a:moveTo>
                      <a:pt x="66" y="71"/>
                    </a:moveTo>
                    <a:cubicBezTo>
                      <a:pt x="92" y="38"/>
                      <a:pt x="139" y="0"/>
                      <a:pt x="139" y="0"/>
                    </a:cubicBezTo>
                    <a:cubicBezTo>
                      <a:pt x="139" y="0"/>
                      <a:pt x="139" y="58"/>
                      <a:pt x="113" y="90"/>
                    </a:cubicBezTo>
                    <a:cubicBezTo>
                      <a:pt x="87" y="123"/>
                      <a:pt x="63" y="200"/>
                      <a:pt x="41" y="184"/>
                    </a:cubicBezTo>
                    <a:cubicBezTo>
                      <a:pt x="0" y="154"/>
                      <a:pt x="40" y="103"/>
                      <a:pt x="66" y="7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501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502"/>
              <p:cNvSpPr/>
              <p:nvPr/>
            </p:nvSpPr>
            <p:spPr bwMode="auto">
              <a:xfrm>
                <a:off x="2547" y="3506"/>
                <a:ext cx="302" cy="246"/>
              </a:xfrm>
              <a:custGeom>
                <a:avLst/>
                <a:gdLst>
                  <a:gd name="T0" fmla="*/ 94 w 189"/>
                  <a:gd name="T1" fmla="*/ 36 h 154"/>
                  <a:gd name="T2" fmla="*/ 189 w 189"/>
                  <a:gd name="T3" fmla="*/ 0 h 154"/>
                  <a:gd name="T4" fmla="*/ 129 w 189"/>
                  <a:gd name="T5" fmla="*/ 73 h 154"/>
                  <a:gd name="T6" fmla="*/ 25 w 189"/>
                  <a:gd name="T7" fmla="*/ 129 h 154"/>
                  <a:gd name="T8" fmla="*/ 94 w 189"/>
                  <a:gd name="T9" fmla="*/ 3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9" h="154">
                    <a:moveTo>
                      <a:pt x="94" y="36"/>
                    </a:moveTo>
                    <a:cubicBezTo>
                      <a:pt x="130" y="17"/>
                      <a:pt x="189" y="0"/>
                      <a:pt x="189" y="0"/>
                    </a:cubicBezTo>
                    <a:cubicBezTo>
                      <a:pt x="189" y="0"/>
                      <a:pt x="166" y="54"/>
                      <a:pt x="129" y="73"/>
                    </a:cubicBezTo>
                    <a:cubicBezTo>
                      <a:pt x="92" y="92"/>
                      <a:pt x="39" y="154"/>
                      <a:pt x="25" y="129"/>
                    </a:cubicBezTo>
                    <a:cubicBezTo>
                      <a:pt x="0" y="85"/>
                      <a:pt x="57" y="55"/>
                      <a:pt x="94" y="3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503"/>
              <p:cNvSpPr/>
              <p:nvPr/>
            </p:nvSpPr>
            <p:spPr bwMode="auto">
              <a:xfrm>
                <a:off x="2634" y="3515"/>
                <a:ext cx="204" cy="146"/>
              </a:xfrm>
              <a:custGeom>
                <a:avLst/>
                <a:gdLst>
                  <a:gd name="T0" fmla="*/ 124 w 128"/>
                  <a:gd name="T1" fmla="*/ 0 h 91"/>
                  <a:gd name="T2" fmla="*/ 88 w 128"/>
                  <a:gd name="T3" fmla="*/ 15 h 91"/>
                  <a:gd name="T4" fmla="*/ 45 w 128"/>
                  <a:gd name="T5" fmla="*/ 37 h 91"/>
                  <a:gd name="T6" fmla="*/ 80 w 128"/>
                  <a:gd name="T7" fmla="*/ 25 h 91"/>
                  <a:gd name="T8" fmla="*/ 19 w 128"/>
                  <a:gd name="T9" fmla="*/ 59 h 91"/>
                  <a:gd name="T10" fmla="*/ 64 w 128"/>
                  <a:gd name="T11" fmla="*/ 39 h 91"/>
                  <a:gd name="T12" fmla="*/ 0 w 128"/>
                  <a:gd name="T13" fmla="*/ 91 h 91"/>
                  <a:gd name="T14" fmla="*/ 81 w 128"/>
                  <a:gd name="T15" fmla="*/ 39 h 91"/>
                  <a:gd name="T16" fmla="*/ 42 w 128"/>
                  <a:gd name="T17" fmla="*/ 82 h 91"/>
                  <a:gd name="T18" fmla="*/ 92 w 128"/>
                  <a:gd name="T19" fmla="*/ 38 h 91"/>
                  <a:gd name="T20" fmla="*/ 76 w 128"/>
                  <a:gd name="T21" fmla="*/ 61 h 91"/>
                  <a:gd name="T22" fmla="*/ 116 w 128"/>
                  <a:gd name="T23" fmla="*/ 18 h 91"/>
                  <a:gd name="T24" fmla="*/ 128 w 128"/>
                  <a:gd name="T25" fmla="*/ 6 h 91"/>
                  <a:gd name="T26" fmla="*/ 124 w 128"/>
                  <a:gd name="T2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8" h="91">
                    <a:moveTo>
                      <a:pt x="124" y="0"/>
                    </a:moveTo>
                    <a:cubicBezTo>
                      <a:pt x="124" y="0"/>
                      <a:pt x="95" y="12"/>
                      <a:pt x="88" y="15"/>
                    </a:cubicBezTo>
                    <a:cubicBezTo>
                      <a:pt x="80" y="19"/>
                      <a:pt x="45" y="37"/>
                      <a:pt x="45" y="37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81" y="39"/>
                      <a:pt x="81" y="39"/>
                      <a:pt x="81" y="39"/>
                    </a:cubicBezTo>
                    <a:cubicBezTo>
                      <a:pt x="42" y="82"/>
                      <a:pt x="42" y="82"/>
                      <a:pt x="42" y="82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28" y="6"/>
                      <a:pt x="128" y="6"/>
                      <a:pt x="128" y="6"/>
                    </a:cubicBezTo>
                    <a:lnTo>
                      <a:pt x="12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504"/>
              <p:cNvSpPr/>
              <p:nvPr/>
            </p:nvSpPr>
            <p:spPr bwMode="auto">
              <a:xfrm>
                <a:off x="2833" y="3512"/>
                <a:ext cx="156" cy="309"/>
              </a:xfrm>
              <a:custGeom>
                <a:avLst/>
                <a:gdLst>
                  <a:gd name="T0" fmla="*/ 69 w 97"/>
                  <a:gd name="T1" fmla="*/ 61 h 193"/>
                  <a:gd name="T2" fmla="*/ 0 w 97"/>
                  <a:gd name="T3" fmla="*/ 0 h 193"/>
                  <a:gd name="T4" fmla="*/ 23 w 97"/>
                  <a:gd name="T5" fmla="*/ 70 h 193"/>
                  <a:gd name="T6" fmla="*/ 58 w 97"/>
                  <a:gd name="T7" fmla="*/ 184 h 193"/>
                  <a:gd name="T8" fmla="*/ 69 w 97"/>
                  <a:gd name="T9" fmla="*/ 6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93">
                    <a:moveTo>
                      <a:pt x="69" y="61"/>
                    </a:moveTo>
                    <a:cubicBezTo>
                      <a:pt x="63" y="34"/>
                      <a:pt x="0" y="0"/>
                      <a:pt x="0" y="0"/>
                    </a:cubicBezTo>
                    <a:cubicBezTo>
                      <a:pt x="0" y="0"/>
                      <a:pt x="10" y="30"/>
                      <a:pt x="23" y="70"/>
                    </a:cubicBezTo>
                    <a:cubicBezTo>
                      <a:pt x="36" y="109"/>
                      <a:pt x="10" y="173"/>
                      <a:pt x="58" y="184"/>
                    </a:cubicBezTo>
                    <a:cubicBezTo>
                      <a:pt x="97" y="193"/>
                      <a:pt x="74" y="86"/>
                      <a:pt x="69" y="6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505"/>
              <p:cNvSpPr/>
              <p:nvPr/>
            </p:nvSpPr>
            <p:spPr bwMode="auto">
              <a:xfrm>
                <a:off x="2803" y="3526"/>
                <a:ext cx="142" cy="274"/>
              </a:xfrm>
              <a:custGeom>
                <a:avLst/>
                <a:gdLst>
                  <a:gd name="T0" fmla="*/ 0 w 89"/>
                  <a:gd name="T1" fmla="*/ 89 h 171"/>
                  <a:gd name="T2" fmla="*/ 36 w 89"/>
                  <a:gd name="T3" fmla="*/ 0 h 171"/>
                  <a:gd name="T4" fmla="*/ 49 w 89"/>
                  <a:gd name="T5" fmla="*/ 75 h 171"/>
                  <a:gd name="T6" fmla="*/ 63 w 89"/>
                  <a:gd name="T7" fmla="*/ 155 h 171"/>
                  <a:gd name="T8" fmla="*/ 0 w 89"/>
                  <a:gd name="T9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171">
                    <a:moveTo>
                      <a:pt x="0" y="89"/>
                    </a:moveTo>
                    <a:cubicBezTo>
                      <a:pt x="0" y="48"/>
                      <a:pt x="36" y="0"/>
                      <a:pt x="36" y="0"/>
                    </a:cubicBezTo>
                    <a:cubicBezTo>
                      <a:pt x="36" y="0"/>
                      <a:pt x="49" y="34"/>
                      <a:pt x="49" y="75"/>
                    </a:cubicBezTo>
                    <a:cubicBezTo>
                      <a:pt x="49" y="116"/>
                      <a:pt x="89" y="144"/>
                      <a:pt x="63" y="155"/>
                    </a:cubicBezTo>
                    <a:cubicBezTo>
                      <a:pt x="26" y="171"/>
                      <a:pt x="0" y="131"/>
                      <a:pt x="0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506"/>
              <p:cNvSpPr/>
              <p:nvPr/>
            </p:nvSpPr>
            <p:spPr bwMode="auto">
              <a:xfrm>
                <a:off x="2827" y="3552"/>
                <a:ext cx="48" cy="150"/>
              </a:xfrm>
              <a:custGeom>
                <a:avLst/>
                <a:gdLst>
                  <a:gd name="T0" fmla="*/ 21 w 30"/>
                  <a:gd name="T1" fmla="*/ 0 h 94"/>
                  <a:gd name="T2" fmla="*/ 26 w 30"/>
                  <a:gd name="T3" fmla="*/ 39 h 94"/>
                  <a:gd name="T4" fmla="*/ 30 w 30"/>
                  <a:gd name="T5" fmla="*/ 63 h 94"/>
                  <a:gd name="T6" fmla="*/ 21 w 30"/>
                  <a:gd name="T7" fmla="*/ 32 h 94"/>
                  <a:gd name="T8" fmla="*/ 23 w 30"/>
                  <a:gd name="T9" fmla="*/ 94 h 94"/>
                  <a:gd name="T10" fmla="*/ 20 w 30"/>
                  <a:gd name="T11" fmla="*/ 47 h 94"/>
                  <a:gd name="T12" fmla="*/ 16 w 30"/>
                  <a:gd name="T13" fmla="*/ 71 h 94"/>
                  <a:gd name="T14" fmla="*/ 16 w 30"/>
                  <a:gd name="T15" fmla="*/ 25 h 94"/>
                  <a:gd name="T16" fmla="*/ 16 w 30"/>
                  <a:gd name="T17" fmla="*/ 51 h 94"/>
                  <a:gd name="T18" fmla="*/ 16 w 30"/>
                  <a:gd name="T19" fmla="*/ 28 h 94"/>
                  <a:gd name="T20" fmla="*/ 1 w 30"/>
                  <a:gd name="T21" fmla="*/ 66 h 94"/>
                  <a:gd name="T22" fmla="*/ 5 w 30"/>
                  <a:gd name="T23" fmla="*/ 28 h 94"/>
                  <a:gd name="T24" fmla="*/ 21 w 30"/>
                  <a:gd name="T25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94">
                    <a:moveTo>
                      <a:pt x="21" y="0"/>
                    </a:moveTo>
                    <a:cubicBezTo>
                      <a:pt x="21" y="0"/>
                      <a:pt x="24" y="32"/>
                      <a:pt x="26" y="39"/>
                    </a:cubicBezTo>
                    <a:cubicBezTo>
                      <a:pt x="27" y="46"/>
                      <a:pt x="30" y="63"/>
                      <a:pt x="30" y="63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3" y="94"/>
                      <a:pt x="23" y="94"/>
                      <a:pt x="23" y="94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" y="66"/>
                      <a:pt x="1" y="66"/>
                      <a:pt x="1" y="66"/>
                    </a:cubicBezTo>
                    <a:cubicBezTo>
                      <a:pt x="1" y="66"/>
                      <a:pt x="0" y="39"/>
                      <a:pt x="5" y="28"/>
                    </a:cubicBezTo>
                    <a:cubicBezTo>
                      <a:pt x="10" y="16"/>
                      <a:pt x="21" y="0"/>
                      <a:pt x="21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507"/>
              <p:cNvSpPr/>
              <p:nvPr/>
            </p:nvSpPr>
            <p:spPr bwMode="auto">
              <a:xfrm>
                <a:off x="2864" y="3494"/>
                <a:ext cx="217" cy="317"/>
              </a:xfrm>
              <a:custGeom>
                <a:avLst/>
                <a:gdLst>
                  <a:gd name="T0" fmla="*/ 25 w 136"/>
                  <a:gd name="T1" fmla="*/ 99 h 198"/>
                  <a:gd name="T2" fmla="*/ 0 w 136"/>
                  <a:gd name="T3" fmla="*/ 0 h 198"/>
                  <a:gd name="T4" fmla="*/ 66 w 136"/>
                  <a:gd name="T5" fmla="*/ 68 h 198"/>
                  <a:gd name="T6" fmla="*/ 110 w 136"/>
                  <a:gd name="T7" fmla="*/ 178 h 198"/>
                  <a:gd name="T8" fmla="*/ 25 w 136"/>
                  <a:gd name="T9" fmla="*/ 99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98">
                    <a:moveTo>
                      <a:pt x="25" y="99"/>
                    </a:moveTo>
                    <a:cubicBezTo>
                      <a:pt x="10" y="61"/>
                      <a:pt x="0" y="0"/>
                      <a:pt x="0" y="0"/>
                    </a:cubicBezTo>
                    <a:cubicBezTo>
                      <a:pt x="0" y="0"/>
                      <a:pt x="51" y="29"/>
                      <a:pt x="66" y="68"/>
                    </a:cubicBezTo>
                    <a:cubicBezTo>
                      <a:pt x="80" y="107"/>
                      <a:pt x="136" y="166"/>
                      <a:pt x="110" y="178"/>
                    </a:cubicBezTo>
                    <a:cubicBezTo>
                      <a:pt x="64" y="198"/>
                      <a:pt x="40" y="138"/>
                      <a:pt x="25" y="9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508"/>
              <p:cNvSpPr/>
              <p:nvPr/>
            </p:nvSpPr>
            <p:spPr bwMode="auto">
              <a:xfrm>
                <a:off x="2889" y="3544"/>
                <a:ext cx="116" cy="176"/>
              </a:xfrm>
              <a:custGeom>
                <a:avLst/>
                <a:gdLst>
                  <a:gd name="T0" fmla="*/ 6 w 72"/>
                  <a:gd name="T1" fmla="*/ 0 h 110"/>
                  <a:gd name="T2" fmla="*/ 32 w 72"/>
                  <a:gd name="T3" fmla="*/ 25 h 110"/>
                  <a:gd name="T4" fmla="*/ 58 w 72"/>
                  <a:gd name="T5" fmla="*/ 73 h 110"/>
                  <a:gd name="T6" fmla="*/ 25 w 72"/>
                  <a:gd name="T7" fmla="*/ 33 h 110"/>
                  <a:gd name="T8" fmla="*/ 72 w 72"/>
                  <a:gd name="T9" fmla="*/ 110 h 110"/>
                  <a:gd name="T10" fmla="*/ 22 w 72"/>
                  <a:gd name="T11" fmla="*/ 40 h 110"/>
                  <a:gd name="T12" fmla="*/ 44 w 72"/>
                  <a:gd name="T13" fmla="*/ 97 h 110"/>
                  <a:gd name="T14" fmla="*/ 16 w 72"/>
                  <a:gd name="T15" fmla="*/ 34 h 110"/>
                  <a:gd name="T16" fmla="*/ 25 w 72"/>
                  <a:gd name="T17" fmla="*/ 80 h 110"/>
                  <a:gd name="T18" fmla="*/ 0 w 72"/>
                  <a:gd name="T19" fmla="*/ 14 h 110"/>
                  <a:gd name="T20" fmla="*/ 6 w 72"/>
                  <a:gd name="T2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110">
                    <a:moveTo>
                      <a:pt x="6" y="0"/>
                    </a:moveTo>
                    <a:cubicBezTo>
                      <a:pt x="6" y="0"/>
                      <a:pt x="25" y="13"/>
                      <a:pt x="32" y="25"/>
                    </a:cubicBezTo>
                    <a:cubicBezTo>
                      <a:pt x="36" y="32"/>
                      <a:pt x="58" y="73"/>
                      <a:pt x="58" y="73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72" y="110"/>
                      <a:pt x="72" y="110"/>
                      <a:pt x="72" y="110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44" y="97"/>
                      <a:pt x="44" y="97"/>
                      <a:pt x="44" y="97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509"/>
              <p:cNvSpPr/>
              <p:nvPr/>
            </p:nvSpPr>
            <p:spPr bwMode="auto">
              <a:xfrm>
                <a:off x="2552" y="3330"/>
                <a:ext cx="341" cy="177"/>
              </a:xfrm>
              <a:custGeom>
                <a:avLst/>
                <a:gdLst>
                  <a:gd name="T0" fmla="*/ 126 w 213"/>
                  <a:gd name="T1" fmla="*/ 43 h 111"/>
                  <a:gd name="T2" fmla="*/ 213 w 213"/>
                  <a:gd name="T3" fmla="*/ 97 h 111"/>
                  <a:gd name="T4" fmla="*/ 119 w 213"/>
                  <a:gd name="T5" fmla="*/ 94 h 111"/>
                  <a:gd name="T6" fmla="*/ 11 w 213"/>
                  <a:gd name="T7" fmla="*/ 47 h 111"/>
                  <a:gd name="T8" fmla="*/ 126 w 213"/>
                  <a:gd name="T9" fmla="*/ 4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11">
                    <a:moveTo>
                      <a:pt x="126" y="43"/>
                    </a:moveTo>
                    <a:cubicBezTo>
                      <a:pt x="164" y="61"/>
                      <a:pt x="213" y="97"/>
                      <a:pt x="213" y="97"/>
                    </a:cubicBezTo>
                    <a:cubicBezTo>
                      <a:pt x="213" y="97"/>
                      <a:pt x="156" y="111"/>
                      <a:pt x="119" y="94"/>
                    </a:cubicBezTo>
                    <a:cubicBezTo>
                      <a:pt x="81" y="77"/>
                      <a:pt x="0" y="73"/>
                      <a:pt x="11" y="47"/>
                    </a:cubicBezTo>
                    <a:cubicBezTo>
                      <a:pt x="30" y="0"/>
                      <a:pt x="89" y="26"/>
                      <a:pt x="126" y="4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510"/>
              <p:cNvSpPr/>
              <p:nvPr/>
            </p:nvSpPr>
            <p:spPr bwMode="auto">
              <a:xfrm>
                <a:off x="2635" y="3403"/>
                <a:ext cx="198" cy="79"/>
              </a:xfrm>
              <a:custGeom>
                <a:avLst/>
                <a:gdLst>
                  <a:gd name="T0" fmla="*/ 124 w 124"/>
                  <a:gd name="T1" fmla="*/ 44 h 49"/>
                  <a:gd name="T2" fmla="*/ 88 w 124"/>
                  <a:gd name="T3" fmla="*/ 45 h 49"/>
                  <a:gd name="T4" fmla="*/ 36 w 124"/>
                  <a:gd name="T5" fmla="*/ 29 h 49"/>
                  <a:gd name="T6" fmla="*/ 88 w 124"/>
                  <a:gd name="T7" fmla="*/ 34 h 49"/>
                  <a:gd name="T8" fmla="*/ 0 w 124"/>
                  <a:gd name="T9" fmla="*/ 12 h 49"/>
                  <a:gd name="T10" fmla="*/ 85 w 124"/>
                  <a:gd name="T11" fmla="*/ 26 h 49"/>
                  <a:gd name="T12" fmla="*/ 29 w 124"/>
                  <a:gd name="T13" fmla="*/ 1 h 49"/>
                  <a:gd name="T14" fmla="*/ 93 w 124"/>
                  <a:gd name="T15" fmla="*/ 26 h 49"/>
                  <a:gd name="T16" fmla="*/ 54 w 124"/>
                  <a:gd name="T17" fmla="*/ 0 h 49"/>
                  <a:gd name="T18" fmla="*/ 119 w 124"/>
                  <a:gd name="T19" fmla="*/ 30 h 49"/>
                  <a:gd name="T20" fmla="*/ 124 w 124"/>
                  <a:gd name="T21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4" h="49">
                    <a:moveTo>
                      <a:pt x="124" y="44"/>
                    </a:moveTo>
                    <a:cubicBezTo>
                      <a:pt x="124" y="44"/>
                      <a:pt x="101" y="49"/>
                      <a:pt x="88" y="45"/>
                    </a:cubicBezTo>
                    <a:cubicBezTo>
                      <a:pt x="80" y="42"/>
                      <a:pt x="36" y="29"/>
                      <a:pt x="36" y="29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119" y="30"/>
                      <a:pt x="119" y="30"/>
                      <a:pt x="119" y="30"/>
                    </a:cubicBezTo>
                    <a:lnTo>
                      <a:pt x="124" y="4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511"/>
              <p:cNvSpPr/>
              <p:nvPr/>
            </p:nvSpPr>
            <p:spPr bwMode="auto">
              <a:xfrm>
                <a:off x="2793" y="3411"/>
                <a:ext cx="141" cy="168"/>
              </a:xfrm>
              <a:custGeom>
                <a:avLst/>
                <a:gdLst>
                  <a:gd name="T0" fmla="*/ 0 w 88"/>
                  <a:gd name="T1" fmla="*/ 56 h 105"/>
                  <a:gd name="T2" fmla="*/ 47 w 88"/>
                  <a:gd name="T3" fmla="*/ 0 h 105"/>
                  <a:gd name="T4" fmla="*/ 88 w 88"/>
                  <a:gd name="T5" fmla="*/ 50 h 105"/>
                  <a:gd name="T6" fmla="*/ 47 w 88"/>
                  <a:gd name="T7" fmla="*/ 105 h 105"/>
                  <a:gd name="T8" fmla="*/ 0 w 88"/>
                  <a:gd name="T9" fmla="*/ 5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05">
                    <a:moveTo>
                      <a:pt x="0" y="56"/>
                    </a:moveTo>
                    <a:cubicBezTo>
                      <a:pt x="0" y="27"/>
                      <a:pt x="18" y="0"/>
                      <a:pt x="47" y="0"/>
                    </a:cubicBezTo>
                    <a:cubicBezTo>
                      <a:pt x="76" y="0"/>
                      <a:pt x="88" y="21"/>
                      <a:pt x="88" y="50"/>
                    </a:cubicBezTo>
                    <a:cubicBezTo>
                      <a:pt x="88" y="79"/>
                      <a:pt x="76" y="105"/>
                      <a:pt x="47" y="105"/>
                    </a:cubicBezTo>
                    <a:cubicBezTo>
                      <a:pt x="18" y="105"/>
                      <a:pt x="0" y="85"/>
                      <a:pt x="0" y="56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512"/>
              <p:cNvSpPr/>
              <p:nvPr/>
            </p:nvSpPr>
            <p:spPr bwMode="auto">
              <a:xfrm>
                <a:off x="2322" y="1166"/>
                <a:ext cx="775" cy="437"/>
              </a:xfrm>
              <a:custGeom>
                <a:avLst/>
                <a:gdLst>
                  <a:gd name="T0" fmla="*/ 0 w 485"/>
                  <a:gd name="T1" fmla="*/ 273 h 273"/>
                  <a:gd name="T2" fmla="*/ 243 w 485"/>
                  <a:gd name="T3" fmla="*/ 37 h 273"/>
                  <a:gd name="T4" fmla="*/ 485 w 485"/>
                  <a:gd name="T5" fmla="*/ 145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5" h="273">
                    <a:moveTo>
                      <a:pt x="0" y="273"/>
                    </a:moveTo>
                    <a:cubicBezTo>
                      <a:pt x="0" y="273"/>
                      <a:pt x="49" y="74"/>
                      <a:pt x="243" y="37"/>
                    </a:cubicBezTo>
                    <a:cubicBezTo>
                      <a:pt x="436" y="0"/>
                      <a:pt x="476" y="112"/>
                      <a:pt x="485" y="14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513"/>
              <p:cNvSpPr/>
              <p:nvPr/>
            </p:nvSpPr>
            <p:spPr bwMode="auto">
              <a:xfrm>
                <a:off x="2322" y="1384"/>
                <a:ext cx="398" cy="226"/>
              </a:xfrm>
              <a:custGeom>
                <a:avLst/>
                <a:gdLst>
                  <a:gd name="T0" fmla="*/ 0 w 249"/>
                  <a:gd name="T1" fmla="*/ 141 h 141"/>
                  <a:gd name="T2" fmla="*/ 124 w 249"/>
                  <a:gd name="T3" fmla="*/ 19 h 141"/>
                  <a:gd name="T4" fmla="*/ 249 w 249"/>
                  <a:gd name="T5" fmla="*/ 75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9" h="141">
                    <a:moveTo>
                      <a:pt x="0" y="141"/>
                    </a:moveTo>
                    <a:cubicBezTo>
                      <a:pt x="0" y="141"/>
                      <a:pt x="25" y="38"/>
                      <a:pt x="124" y="19"/>
                    </a:cubicBezTo>
                    <a:cubicBezTo>
                      <a:pt x="224" y="0"/>
                      <a:pt x="245" y="58"/>
                      <a:pt x="249" y="7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514"/>
              <p:cNvSpPr/>
              <p:nvPr/>
            </p:nvSpPr>
            <p:spPr bwMode="auto">
              <a:xfrm>
                <a:off x="2918" y="1378"/>
                <a:ext cx="315" cy="384"/>
              </a:xfrm>
              <a:custGeom>
                <a:avLst/>
                <a:gdLst>
                  <a:gd name="T0" fmla="*/ 9 w 197"/>
                  <a:gd name="T1" fmla="*/ 142 h 240"/>
                  <a:gd name="T2" fmla="*/ 108 w 197"/>
                  <a:gd name="T3" fmla="*/ 2 h 240"/>
                  <a:gd name="T4" fmla="*/ 195 w 197"/>
                  <a:gd name="T5" fmla="*/ 149 h 240"/>
                  <a:gd name="T6" fmla="*/ 174 w 197"/>
                  <a:gd name="T7" fmla="*/ 204 h 240"/>
                  <a:gd name="T8" fmla="*/ 129 w 197"/>
                  <a:gd name="T9" fmla="*/ 160 h 240"/>
                  <a:gd name="T10" fmla="*/ 99 w 197"/>
                  <a:gd name="T11" fmla="*/ 237 h 240"/>
                  <a:gd name="T12" fmla="*/ 82 w 197"/>
                  <a:gd name="T13" fmla="*/ 146 h 240"/>
                  <a:gd name="T14" fmla="*/ 25 w 197"/>
                  <a:gd name="T15" fmla="*/ 197 h 240"/>
                  <a:gd name="T16" fmla="*/ 9 w 197"/>
                  <a:gd name="T17" fmla="*/ 142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7" h="240">
                    <a:moveTo>
                      <a:pt x="9" y="142"/>
                    </a:moveTo>
                    <a:cubicBezTo>
                      <a:pt x="11" y="91"/>
                      <a:pt x="56" y="0"/>
                      <a:pt x="108" y="2"/>
                    </a:cubicBezTo>
                    <a:cubicBezTo>
                      <a:pt x="159" y="4"/>
                      <a:pt x="197" y="98"/>
                      <a:pt x="195" y="149"/>
                    </a:cubicBezTo>
                    <a:cubicBezTo>
                      <a:pt x="194" y="170"/>
                      <a:pt x="193" y="199"/>
                      <a:pt x="174" y="204"/>
                    </a:cubicBezTo>
                    <a:cubicBezTo>
                      <a:pt x="145" y="211"/>
                      <a:pt x="129" y="160"/>
                      <a:pt x="129" y="160"/>
                    </a:cubicBezTo>
                    <a:cubicBezTo>
                      <a:pt x="129" y="160"/>
                      <a:pt x="156" y="240"/>
                      <a:pt x="99" y="237"/>
                    </a:cubicBezTo>
                    <a:cubicBezTo>
                      <a:pt x="39" y="235"/>
                      <a:pt x="82" y="146"/>
                      <a:pt x="82" y="146"/>
                    </a:cubicBezTo>
                    <a:cubicBezTo>
                      <a:pt x="82" y="146"/>
                      <a:pt x="60" y="214"/>
                      <a:pt x="25" y="197"/>
                    </a:cubicBezTo>
                    <a:cubicBezTo>
                      <a:pt x="0" y="184"/>
                      <a:pt x="9" y="162"/>
                      <a:pt x="9" y="142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515"/>
              <p:cNvSpPr/>
              <p:nvPr/>
            </p:nvSpPr>
            <p:spPr bwMode="auto">
              <a:xfrm>
                <a:off x="3003" y="1379"/>
                <a:ext cx="184" cy="192"/>
              </a:xfrm>
              <a:custGeom>
                <a:avLst/>
                <a:gdLst>
                  <a:gd name="T0" fmla="*/ 33 w 115"/>
                  <a:gd name="T1" fmla="*/ 33 h 120"/>
                  <a:gd name="T2" fmla="*/ 11 w 115"/>
                  <a:gd name="T3" fmla="*/ 91 h 120"/>
                  <a:gd name="T4" fmla="*/ 42 w 115"/>
                  <a:gd name="T5" fmla="*/ 46 h 120"/>
                  <a:gd name="T6" fmla="*/ 29 w 115"/>
                  <a:gd name="T7" fmla="*/ 118 h 120"/>
                  <a:gd name="T8" fmla="*/ 57 w 115"/>
                  <a:gd name="T9" fmla="*/ 33 h 120"/>
                  <a:gd name="T10" fmla="*/ 55 w 115"/>
                  <a:gd name="T11" fmla="*/ 88 h 120"/>
                  <a:gd name="T12" fmla="*/ 66 w 115"/>
                  <a:gd name="T13" fmla="*/ 34 h 120"/>
                  <a:gd name="T14" fmla="*/ 79 w 115"/>
                  <a:gd name="T15" fmla="*/ 119 h 120"/>
                  <a:gd name="T16" fmla="*/ 84 w 115"/>
                  <a:gd name="T17" fmla="*/ 56 h 120"/>
                  <a:gd name="T18" fmla="*/ 107 w 115"/>
                  <a:gd name="T19" fmla="*/ 120 h 120"/>
                  <a:gd name="T20" fmla="*/ 95 w 115"/>
                  <a:gd name="T21" fmla="*/ 42 h 120"/>
                  <a:gd name="T22" fmla="*/ 114 w 115"/>
                  <a:gd name="T23" fmla="*/ 74 h 120"/>
                  <a:gd name="T24" fmla="*/ 90 w 115"/>
                  <a:gd name="T25" fmla="*/ 18 h 120"/>
                  <a:gd name="T26" fmla="*/ 55 w 115"/>
                  <a:gd name="T27" fmla="*/ 1 h 120"/>
                  <a:gd name="T28" fmla="*/ 9 w 115"/>
                  <a:gd name="T29" fmla="*/ 22 h 120"/>
                  <a:gd name="T30" fmla="*/ 0 w 115"/>
                  <a:gd name="T31" fmla="*/ 63 h 120"/>
                  <a:gd name="T32" fmla="*/ 33 w 115"/>
                  <a:gd name="T33" fmla="*/ 3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5" h="120">
                    <a:moveTo>
                      <a:pt x="33" y="33"/>
                    </a:moveTo>
                    <a:cubicBezTo>
                      <a:pt x="11" y="91"/>
                      <a:pt x="11" y="91"/>
                      <a:pt x="11" y="91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29" y="118"/>
                      <a:pt x="29" y="118"/>
                      <a:pt x="29" y="118"/>
                    </a:cubicBezTo>
                    <a:cubicBezTo>
                      <a:pt x="57" y="33"/>
                      <a:pt x="57" y="33"/>
                      <a:pt x="57" y="33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66" y="34"/>
                      <a:pt x="66" y="34"/>
                      <a:pt x="66" y="34"/>
                    </a:cubicBezTo>
                    <a:cubicBezTo>
                      <a:pt x="79" y="119"/>
                      <a:pt x="79" y="119"/>
                      <a:pt x="79" y="119"/>
                    </a:cubicBezTo>
                    <a:cubicBezTo>
                      <a:pt x="79" y="119"/>
                      <a:pt x="81" y="41"/>
                      <a:pt x="84" y="56"/>
                    </a:cubicBezTo>
                    <a:cubicBezTo>
                      <a:pt x="87" y="71"/>
                      <a:pt x="107" y="120"/>
                      <a:pt x="107" y="120"/>
                    </a:cubicBezTo>
                    <a:cubicBezTo>
                      <a:pt x="95" y="42"/>
                      <a:pt x="95" y="42"/>
                      <a:pt x="95" y="42"/>
                    </a:cubicBezTo>
                    <a:cubicBezTo>
                      <a:pt x="95" y="42"/>
                      <a:pt x="115" y="89"/>
                      <a:pt x="114" y="74"/>
                    </a:cubicBezTo>
                    <a:cubicBezTo>
                      <a:pt x="114" y="65"/>
                      <a:pt x="101" y="38"/>
                      <a:pt x="90" y="18"/>
                    </a:cubicBezTo>
                    <a:cubicBezTo>
                      <a:pt x="80" y="8"/>
                      <a:pt x="67" y="1"/>
                      <a:pt x="55" y="1"/>
                    </a:cubicBezTo>
                    <a:cubicBezTo>
                      <a:pt x="38" y="0"/>
                      <a:pt x="23" y="9"/>
                      <a:pt x="9" y="22"/>
                    </a:cubicBezTo>
                    <a:cubicBezTo>
                      <a:pt x="3" y="42"/>
                      <a:pt x="0" y="63"/>
                      <a:pt x="0" y="63"/>
                    </a:cubicBezTo>
                    <a:lnTo>
                      <a:pt x="33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516"/>
              <p:cNvSpPr/>
              <p:nvPr/>
            </p:nvSpPr>
            <p:spPr bwMode="auto">
              <a:xfrm>
                <a:off x="2608" y="1490"/>
                <a:ext cx="209" cy="254"/>
              </a:xfrm>
              <a:custGeom>
                <a:avLst/>
                <a:gdLst>
                  <a:gd name="T0" fmla="*/ 6 w 131"/>
                  <a:gd name="T1" fmla="*/ 94 h 159"/>
                  <a:gd name="T2" fmla="*/ 71 w 131"/>
                  <a:gd name="T3" fmla="*/ 1 h 159"/>
                  <a:gd name="T4" fmla="*/ 129 w 131"/>
                  <a:gd name="T5" fmla="*/ 99 h 159"/>
                  <a:gd name="T6" fmla="*/ 115 w 131"/>
                  <a:gd name="T7" fmla="*/ 136 h 159"/>
                  <a:gd name="T8" fmla="*/ 86 w 131"/>
                  <a:gd name="T9" fmla="*/ 106 h 159"/>
                  <a:gd name="T10" fmla="*/ 65 w 131"/>
                  <a:gd name="T11" fmla="*/ 158 h 159"/>
                  <a:gd name="T12" fmla="*/ 54 w 131"/>
                  <a:gd name="T13" fmla="*/ 97 h 159"/>
                  <a:gd name="T14" fmla="*/ 17 w 131"/>
                  <a:gd name="T15" fmla="*/ 131 h 159"/>
                  <a:gd name="T16" fmla="*/ 6 w 131"/>
                  <a:gd name="T17" fmla="*/ 94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1" h="159">
                    <a:moveTo>
                      <a:pt x="6" y="94"/>
                    </a:moveTo>
                    <a:cubicBezTo>
                      <a:pt x="7" y="60"/>
                      <a:pt x="37" y="0"/>
                      <a:pt x="71" y="1"/>
                    </a:cubicBezTo>
                    <a:cubicBezTo>
                      <a:pt x="105" y="2"/>
                      <a:pt x="131" y="65"/>
                      <a:pt x="129" y="99"/>
                    </a:cubicBezTo>
                    <a:cubicBezTo>
                      <a:pt x="129" y="113"/>
                      <a:pt x="128" y="133"/>
                      <a:pt x="115" y="136"/>
                    </a:cubicBezTo>
                    <a:cubicBezTo>
                      <a:pt x="96" y="140"/>
                      <a:pt x="86" y="106"/>
                      <a:pt x="86" y="106"/>
                    </a:cubicBezTo>
                    <a:cubicBezTo>
                      <a:pt x="86" y="106"/>
                      <a:pt x="104" y="159"/>
                      <a:pt x="65" y="158"/>
                    </a:cubicBezTo>
                    <a:cubicBezTo>
                      <a:pt x="26" y="156"/>
                      <a:pt x="54" y="97"/>
                      <a:pt x="54" y="97"/>
                    </a:cubicBezTo>
                    <a:cubicBezTo>
                      <a:pt x="54" y="97"/>
                      <a:pt x="39" y="142"/>
                      <a:pt x="17" y="131"/>
                    </a:cubicBezTo>
                    <a:cubicBezTo>
                      <a:pt x="0" y="122"/>
                      <a:pt x="5" y="108"/>
                      <a:pt x="6" y="94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517"/>
              <p:cNvSpPr/>
              <p:nvPr/>
            </p:nvSpPr>
            <p:spPr bwMode="auto">
              <a:xfrm>
                <a:off x="2664" y="1491"/>
                <a:ext cx="121" cy="127"/>
              </a:xfrm>
              <a:custGeom>
                <a:avLst/>
                <a:gdLst>
                  <a:gd name="T0" fmla="*/ 22 w 76"/>
                  <a:gd name="T1" fmla="*/ 21 h 79"/>
                  <a:gd name="T2" fmla="*/ 7 w 76"/>
                  <a:gd name="T3" fmla="*/ 60 h 79"/>
                  <a:gd name="T4" fmla="*/ 28 w 76"/>
                  <a:gd name="T5" fmla="*/ 30 h 79"/>
                  <a:gd name="T6" fmla="*/ 20 w 76"/>
                  <a:gd name="T7" fmla="*/ 78 h 79"/>
                  <a:gd name="T8" fmla="*/ 39 w 76"/>
                  <a:gd name="T9" fmla="*/ 22 h 79"/>
                  <a:gd name="T10" fmla="*/ 38 w 76"/>
                  <a:gd name="T11" fmla="*/ 58 h 79"/>
                  <a:gd name="T12" fmla="*/ 45 w 76"/>
                  <a:gd name="T13" fmla="*/ 22 h 79"/>
                  <a:gd name="T14" fmla="*/ 53 w 76"/>
                  <a:gd name="T15" fmla="*/ 79 h 79"/>
                  <a:gd name="T16" fmla="*/ 56 w 76"/>
                  <a:gd name="T17" fmla="*/ 37 h 79"/>
                  <a:gd name="T18" fmla="*/ 71 w 76"/>
                  <a:gd name="T19" fmla="*/ 79 h 79"/>
                  <a:gd name="T20" fmla="*/ 63 w 76"/>
                  <a:gd name="T21" fmla="*/ 27 h 79"/>
                  <a:gd name="T22" fmla="*/ 76 w 76"/>
                  <a:gd name="T23" fmla="*/ 49 h 79"/>
                  <a:gd name="T24" fmla="*/ 60 w 76"/>
                  <a:gd name="T25" fmla="*/ 11 h 79"/>
                  <a:gd name="T26" fmla="*/ 36 w 76"/>
                  <a:gd name="T27" fmla="*/ 0 h 79"/>
                  <a:gd name="T28" fmla="*/ 6 w 76"/>
                  <a:gd name="T29" fmla="*/ 14 h 79"/>
                  <a:gd name="T30" fmla="*/ 0 w 76"/>
                  <a:gd name="T31" fmla="*/ 41 h 79"/>
                  <a:gd name="T32" fmla="*/ 22 w 76"/>
                  <a:gd name="T33" fmla="*/ 21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79">
                    <a:moveTo>
                      <a:pt x="22" y="21"/>
                    </a:moveTo>
                    <a:cubicBezTo>
                      <a:pt x="7" y="60"/>
                      <a:pt x="7" y="60"/>
                      <a:pt x="7" y="6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0" y="78"/>
                      <a:pt x="20" y="78"/>
                      <a:pt x="20" y="78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53" y="79"/>
                      <a:pt x="54" y="27"/>
                      <a:pt x="56" y="37"/>
                    </a:cubicBezTo>
                    <a:cubicBezTo>
                      <a:pt x="58" y="46"/>
                      <a:pt x="71" y="79"/>
                      <a:pt x="71" y="79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76" y="59"/>
                      <a:pt x="76" y="49"/>
                    </a:cubicBezTo>
                    <a:cubicBezTo>
                      <a:pt x="76" y="43"/>
                      <a:pt x="67" y="25"/>
                      <a:pt x="60" y="11"/>
                    </a:cubicBezTo>
                    <a:cubicBezTo>
                      <a:pt x="53" y="5"/>
                      <a:pt x="45" y="0"/>
                      <a:pt x="36" y="0"/>
                    </a:cubicBezTo>
                    <a:cubicBezTo>
                      <a:pt x="26" y="0"/>
                      <a:pt x="15" y="5"/>
                      <a:pt x="6" y="14"/>
                    </a:cubicBezTo>
                    <a:cubicBezTo>
                      <a:pt x="2" y="27"/>
                      <a:pt x="0" y="41"/>
                      <a:pt x="0" y="41"/>
                    </a:cubicBez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518"/>
              <p:cNvSpPr/>
              <p:nvPr/>
            </p:nvSpPr>
            <p:spPr bwMode="auto">
              <a:xfrm>
                <a:off x="1831" y="189"/>
                <a:ext cx="1086" cy="945"/>
              </a:xfrm>
              <a:custGeom>
                <a:avLst/>
                <a:gdLst>
                  <a:gd name="T0" fmla="*/ 641 w 679"/>
                  <a:gd name="T1" fmla="*/ 542 h 591"/>
                  <a:gd name="T2" fmla="*/ 490 w 679"/>
                  <a:gd name="T3" fmla="*/ 489 h 591"/>
                  <a:gd name="T4" fmla="*/ 381 w 679"/>
                  <a:gd name="T5" fmla="*/ 449 h 591"/>
                  <a:gd name="T6" fmla="*/ 200 w 679"/>
                  <a:gd name="T7" fmla="*/ 445 h 591"/>
                  <a:gd name="T8" fmla="*/ 58 w 679"/>
                  <a:gd name="T9" fmla="*/ 564 h 591"/>
                  <a:gd name="T10" fmla="*/ 0 w 679"/>
                  <a:gd name="T11" fmla="*/ 591 h 591"/>
                  <a:gd name="T12" fmla="*/ 183 w 679"/>
                  <a:gd name="T13" fmla="*/ 433 h 591"/>
                  <a:gd name="T14" fmla="*/ 330 w 679"/>
                  <a:gd name="T15" fmla="*/ 409 h 591"/>
                  <a:gd name="T16" fmla="*/ 259 w 679"/>
                  <a:gd name="T17" fmla="*/ 373 h 591"/>
                  <a:gd name="T18" fmla="*/ 161 w 679"/>
                  <a:gd name="T19" fmla="*/ 337 h 591"/>
                  <a:gd name="T20" fmla="*/ 125 w 679"/>
                  <a:gd name="T21" fmla="*/ 323 h 591"/>
                  <a:gd name="T22" fmla="*/ 198 w 679"/>
                  <a:gd name="T23" fmla="*/ 332 h 591"/>
                  <a:gd name="T24" fmla="*/ 318 w 679"/>
                  <a:gd name="T25" fmla="*/ 381 h 591"/>
                  <a:gd name="T26" fmla="*/ 257 w 679"/>
                  <a:gd name="T27" fmla="*/ 295 h 591"/>
                  <a:gd name="T28" fmla="*/ 207 w 679"/>
                  <a:gd name="T29" fmla="*/ 212 h 591"/>
                  <a:gd name="T30" fmla="*/ 157 w 679"/>
                  <a:gd name="T31" fmla="*/ 97 h 591"/>
                  <a:gd name="T32" fmla="*/ 159 w 679"/>
                  <a:gd name="T33" fmla="*/ 0 h 591"/>
                  <a:gd name="T34" fmla="*/ 182 w 679"/>
                  <a:gd name="T35" fmla="*/ 136 h 591"/>
                  <a:gd name="T36" fmla="*/ 259 w 679"/>
                  <a:gd name="T37" fmla="*/ 262 h 591"/>
                  <a:gd name="T38" fmla="*/ 327 w 679"/>
                  <a:gd name="T39" fmla="*/ 351 h 591"/>
                  <a:gd name="T40" fmla="*/ 411 w 679"/>
                  <a:gd name="T41" fmla="*/ 425 h 591"/>
                  <a:gd name="T42" fmla="*/ 465 w 679"/>
                  <a:gd name="T43" fmla="*/ 460 h 591"/>
                  <a:gd name="T44" fmla="*/ 579 w 679"/>
                  <a:gd name="T45" fmla="*/ 503 h 591"/>
                  <a:gd name="T46" fmla="*/ 679 w 679"/>
                  <a:gd name="T47" fmla="*/ 532 h 591"/>
                  <a:gd name="T48" fmla="*/ 641 w 679"/>
                  <a:gd name="T49" fmla="*/ 542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79" h="591">
                    <a:moveTo>
                      <a:pt x="641" y="542"/>
                    </a:moveTo>
                    <a:cubicBezTo>
                      <a:pt x="641" y="542"/>
                      <a:pt x="548" y="515"/>
                      <a:pt x="490" y="489"/>
                    </a:cubicBezTo>
                    <a:cubicBezTo>
                      <a:pt x="433" y="464"/>
                      <a:pt x="381" y="449"/>
                      <a:pt x="381" y="449"/>
                    </a:cubicBezTo>
                    <a:cubicBezTo>
                      <a:pt x="381" y="449"/>
                      <a:pt x="267" y="418"/>
                      <a:pt x="200" y="445"/>
                    </a:cubicBezTo>
                    <a:cubicBezTo>
                      <a:pt x="129" y="474"/>
                      <a:pt x="58" y="564"/>
                      <a:pt x="58" y="564"/>
                    </a:cubicBezTo>
                    <a:cubicBezTo>
                      <a:pt x="0" y="591"/>
                      <a:pt x="0" y="591"/>
                      <a:pt x="0" y="591"/>
                    </a:cubicBezTo>
                    <a:cubicBezTo>
                      <a:pt x="0" y="591"/>
                      <a:pt x="140" y="452"/>
                      <a:pt x="183" y="433"/>
                    </a:cubicBezTo>
                    <a:cubicBezTo>
                      <a:pt x="221" y="415"/>
                      <a:pt x="330" y="409"/>
                      <a:pt x="330" y="409"/>
                    </a:cubicBezTo>
                    <a:cubicBezTo>
                      <a:pt x="259" y="373"/>
                      <a:pt x="259" y="373"/>
                      <a:pt x="259" y="373"/>
                    </a:cubicBezTo>
                    <a:cubicBezTo>
                      <a:pt x="161" y="337"/>
                      <a:pt x="161" y="337"/>
                      <a:pt x="161" y="337"/>
                    </a:cubicBezTo>
                    <a:cubicBezTo>
                      <a:pt x="125" y="323"/>
                      <a:pt x="125" y="323"/>
                      <a:pt x="125" y="323"/>
                    </a:cubicBezTo>
                    <a:cubicBezTo>
                      <a:pt x="198" y="332"/>
                      <a:pt x="198" y="332"/>
                      <a:pt x="198" y="332"/>
                    </a:cubicBezTo>
                    <a:cubicBezTo>
                      <a:pt x="318" y="381"/>
                      <a:pt x="318" y="381"/>
                      <a:pt x="318" y="381"/>
                    </a:cubicBezTo>
                    <a:cubicBezTo>
                      <a:pt x="257" y="295"/>
                      <a:pt x="257" y="295"/>
                      <a:pt x="257" y="295"/>
                    </a:cubicBezTo>
                    <a:cubicBezTo>
                      <a:pt x="257" y="295"/>
                      <a:pt x="217" y="230"/>
                      <a:pt x="207" y="212"/>
                    </a:cubicBezTo>
                    <a:cubicBezTo>
                      <a:pt x="191" y="183"/>
                      <a:pt x="164" y="128"/>
                      <a:pt x="157" y="97"/>
                    </a:cubicBezTo>
                    <a:cubicBezTo>
                      <a:pt x="152" y="70"/>
                      <a:pt x="159" y="0"/>
                      <a:pt x="159" y="0"/>
                    </a:cubicBezTo>
                    <a:cubicBezTo>
                      <a:pt x="159" y="0"/>
                      <a:pt x="170" y="104"/>
                      <a:pt x="182" y="136"/>
                    </a:cubicBezTo>
                    <a:cubicBezTo>
                      <a:pt x="195" y="171"/>
                      <a:pt x="259" y="262"/>
                      <a:pt x="259" y="262"/>
                    </a:cubicBezTo>
                    <a:cubicBezTo>
                      <a:pt x="259" y="262"/>
                      <a:pt x="307" y="331"/>
                      <a:pt x="327" y="351"/>
                    </a:cubicBezTo>
                    <a:cubicBezTo>
                      <a:pt x="346" y="371"/>
                      <a:pt x="393" y="405"/>
                      <a:pt x="411" y="425"/>
                    </a:cubicBezTo>
                    <a:cubicBezTo>
                      <a:pt x="426" y="440"/>
                      <a:pt x="447" y="450"/>
                      <a:pt x="465" y="460"/>
                    </a:cubicBezTo>
                    <a:cubicBezTo>
                      <a:pt x="492" y="474"/>
                      <a:pt x="553" y="492"/>
                      <a:pt x="579" y="503"/>
                    </a:cubicBezTo>
                    <a:cubicBezTo>
                      <a:pt x="601" y="512"/>
                      <a:pt x="679" y="532"/>
                      <a:pt x="679" y="532"/>
                    </a:cubicBezTo>
                    <a:lnTo>
                      <a:pt x="641" y="5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519"/>
              <p:cNvSpPr/>
              <p:nvPr/>
            </p:nvSpPr>
            <p:spPr bwMode="auto">
              <a:xfrm>
                <a:off x="2034" y="885"/>
                <a:ext cx="110" cy="334"/>
              </a:xfrm>
              <a:custGeom>
                <a:avLst/>
                <a:gdLst>
                  <a:gd name="T0" fmla="*/ 69 w 69"/>
                  <a:gd name="T1" fmla="*/ 0 h 209"/>
                  <a:gd name="T2" fmla="*/ 37 w 69"/>
                  <a:gd name="T3" fmla="*/ 93 h 209"/>
                  <a:gd name="T4" fmla="*/ 0 w 69"/>
                  <a:gd name="T5" fmla="*/ 209 h 209"/>
                  <a:gd name="T6" fmla="*/ 0 w 69"/>
                  <a:gd name="T7" fmla="*/ 190 h 209"/>
                  <a:gd name="T8" fmla="*/ 27 w 69"/>
                  <a:gd name="T9" fmla="*/ 89 h 209"/>
                  <a:gd name="T10" fmla="*/ 43 w 69"/>
                  <a:gd name="T11" fmla="*/ 22 h 209"/>
                  <a:gd name="T12" fmla="*/ 69 w 69"/>
                  <a:gd name="T1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9" h="209">
                    <a:moveTo>
                      <a:pt x="69" y="0"/>
                    </a:moveTo>
                    <a:cubicBezTo>
                      <a:pt x="69" y="0"/>
                      <a:pt x="47" y="62"/>
                      <a:pt x="37" y="93"/>
                    </a:cubicBezTo>
                    <a:cubicBezTo>
                      <a:pt x="26" y="125"/>
                      <a:pt x="0" y="209"/>
                      <a:pt x="0" y="209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190"/>
                      <a:pt x="23" y="102"/>
                      <a:pt x="27" y="89"/>
                    </a:cubicBezTo>
                    <a:cubicBezTo>
                      <a:pt x="39" y="46"/>
                      <a:pt x="43" y="22"/>
                      <a:pt x="43" y="22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520"/>
              <p:cNvSpPr/>
              <p:nvPr/>
            </p:nvSpPr>
            <p:spPr bwMode="auto">
              <a:xfrm>
                <a:off x="2072" y="1053"/>
                <a:ext cx="47" cy="149"/>
              </a:xfrm>
              <a:custGeom>
                <a:avLst/>
                <a:gdLst>
                  <a:gd name="T0" fmla="*/ 0 w 29"/>
                  <a:gd name="T1" fmla="*/ 16 h 93"/>
                  <a:gd name="T2" fmla="*/ 12 w 29"/>
                  <a:gd name="T3" fmla="*/ 44 h 93"/>
                  <a:gd name="T4" fmla="*/ 29 w 29"/>
                  <a:gd name="T5" fmla="*/ 93 h 93"/>
                  <a:gd name="T6" fmla="*/ 29 w 29"/>
                  <a:gd name="T7" fmla="*/ 73 h 93"/>
                  <a:gd name="T8" fmla="*/ 14 w 29"/>
                  <a:gd name="T9" fmla="*/ 30 h 93"/>
                  <a:gd name="T10" fmla="*/ 6 w 29"/>
                  <a:gd name="T11" fmla="*/ 0 h 93"/>
                  <a:gd name="T12" fmla="*/ 0 w 29"/>
                  <a:gd name="T13" fmla="*/ 16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93">
                    <a:moveTo>
                      <a:pt x="0" y="16"/>
                    </a:moveTo>
                    <a:cubicBezTo>
                      <a:pt x="0" y="16"/>
                      <a:pt x="7" y="35"/>
                      <a:pt x="12" y="44"/>
                    </a:cubicBezTo>
                    <a:cubicBezTo>
                      <a:pt x="18" y="57"/>
                      <a:pt x="29" y="93"/>
                      <a:pt x="29" y="93"/>
                    </a:cubicBezTo>
                    <a:cubicBezTo>
                      <a:pt x="29" y="73"/>
                      <a:pt x="29" y="73"/>
                      <a:pt x="29" y="73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521"/>
              <p:cNvSpPr/>
              <p:nvPr/>
            </p:nvSpPr>
            <p:spPr bwMode="auto">
              <a:xfrm>
                <a:off x="1901" y="290"/>
                <a:ext cx="163" cy="134"/>
              </a:xfrm>
              <a:custGeom>
                <a:avLst/>
                <a:gdLst>
                  <a:gd name="T0" fmla="*/ 0 w 102"/>
                  <a:gd name="T1" fmla="*/ 4 h 84"/>
                  <a:gd name="T2" fmla="*/ 42 w 102"/>
                  <a:gd name="T3" fmla="*/ 71 h 84"/>
                  <a:gd name="T4" fmla="*/ 100 w 102"/>
                  <a:gd name="T5" fmla="*/ 58 h 84"/>
                  <a:gd name="T6" fmla="*/ 100 w 102"/>
                  <a:gd name="T7" fmla="*/ 57 h 84"/>
                  <a:gd name="T8" fmla="*/ 62 w 102"/>
                  <a:gd name="T9" fmla="*/ 53 h 84"/>
                  <a:gd name="T10" fmla="*/ 22 w 102"/>
                  <a:gd name="T11" fmla="*/ 21 h 84"/>
                  <a:gd name="T12" fmla="*/ 66 w 102"/>
                  <a:gd name="T13" fmla="*/ 47 h 84"/>
                  <a:gd name="T14" fmla="*/ 102 w 102"/>
                  <a:gd name="T15" fmla="*/ 48 h 84"/>
                  <a:gd name="T16" fmla="*/ 64 w 102"/>
                  <a:gd name="T17" fmla="*/ 12 h 84"/>
                  <a:gd name="T18" fmla="*/ 0 w 102"/>
                  <a:gd name="T1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84">
                    <a:moveTo>
                      <a:pt x="0" y="4"/>
                    </a:moveTo>
                    <a:cubicBezTo>
                      <a:pt x="0" y="4"/>
                      <a:pt x="11" y="58"/>
                      <a:pt x="42" y="71"/>
                    </a:cubicBezTo>
                    <a:cubicBezTo>
                      <a:pt x="73" y="84"/>
                      <a:pt x="93" y="75"/>
                      <a:pt x="100" y="58"/>
                    </a:cubicBezTo>
                    <a:cubicBezTo>
                      <a:pt x="100" y="58"/>
                      <a:pt x="100" y="58"/>
                      <a:pt x="100" y="57"/>
                    </a:cubicBezTo>
                    <a:cubicBezTo>
                      <a:pt x="100" y="57"/>
                      <a:pt x="81" y="60"/>
                      <a:pt x="62" y="53"/>
                    </a:cubicBezTo>
                    <a:cubicBezTo>
                      <a:pt x="36" y="43"/>
                      <a:pt x="22" y="21"/>
                      <a:pt x="22" y="21"/>
                    </a:cubicBezTo>
                    <a:cubicBezTo>
                      <a:pt x="22" y="21"/>
                      <a:pt x="47" y="40"/>
                      <a:pt x="66" y="47"/>
                    </a:cubicBezTo>
                    <a:cubicBezTo>
                      <a:pt x="85" y="54"/>
                      <a:pt x="102" y="48"/>
                      <a:pt x="102" y="48"/>
                    </a:cubicBezTo>
                    <a:cubicBezTo>
                      <a:pt x="101" y="35"/>
                      <a:pt x="89" y="22"/>
                      <a:pt x="64" y="12"/>
                    </a:cubicBezTo>
                    <a:cubicBezTo>
                      <a:pt x="33" y="0"/>
                      <a:pt x="0" y="4"/>
                      <a:pt x="0" y="4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522"/>
              <p:cNvSpPr/>
              <p:nvPr/>
            </p:nvSpPr>
            <p:spPr bwMode="auto">
              <a:xfrm>
                <a:off x="1700" y="1134"/>
                <a:ext cx="155" cy="149"/>
              </a:xfrm>
              <a:custGeom>
                <a:avLst/>
                <a:gdLst>
                  <a:gd name="T0" fmla="*/ 0 w 97"/>
                  <a:gd name="T1" fmla="*/ 89 h 93"/>
                  <a:gd name="T2" fmla="*/ 76 w 97"/>
                  <a:gd name="T3" fmla="*/ 66 h 93"/>
                  <a:gd name="T4" fmla="*/ 80 w 97"/>
                  <a:gd name="T5" fmla="*/ 7 h 93"/>
                  <a:gd name="T6" fmla="*/ 79 w 97"/>
                  <a:gd name="T7" fmla="*/ 7 h 93"/>
                  <a:gd name="T8" fmla="*/ 64 w 97"/>
                  <a:gd name="T9" fmla="*/ 42 h 93"/>
                  <a:gd name="T10" fmla="*/ 23 w 97"/>
                  <a:gd name="T11" fmla="*/ 71 h 93"/>
                  <a:gd name="T12" fmla="*/ 60 w 97"/>
                  <a:gd name="T13" fmla="*/ 37 h 93"/>
                  <a:gd name="T14" fmla="*/ 70 w 97"/>
                  <a:gd name="T15" fmla="*/ 2 h 93"/>
                  <a:gd name="T16" fmla="*/ 26 w 97"/>
                  <a:gd name="T17" fmla="*/ 29 h 93"/>
                  <a:gd name="T18" fmla="*/ 0 w 97"/>
                  <a:gd name="T19" fmla="*/ 8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7" h="93">
                    <a:moveTo>
                      <a:pt x="0" y="89"/>
                    </a:moveTo>
                    <a:cubicBezTo>
                      <a:pt x="0" y="89"/>
                      <a:pt x="55" y="93"/>
                      <a:pt x="76" y="66"/>
                    </a:cubicBezTo>
                    <a:cubicBezTo>
                      <a:pt x="97" y="40"/>
                      <a:pt x="94" y="18"/>
                      <a:pt x="80" y="7"/>
                    </a:cubicBezTo>
                    <a:cubicBezTo>
                      <a:pt x="79" y="7"/>
                      <a:pt x="79" y="7"/>
                      <a:pt x="79" y="7"/>
                    </a:cubicBezTo>
                    <a:cubicBezTo>
                      <a:pt x="79" y="7"/>
                      <a:pt x="76" y="25"/>
                      <a:pt x="64" y="42"/>
                    </a:cubicBezTo>
                    <a:cubicBezTo>
                      <a:pt x="47" y="64"/>
                      <a:pt x="23" y="71"/>
                      <a:pt x="23" y="71"/>
                    </a:cubicBezTo>
                    <a:cubicBezTo>
                      <a:pt x="23" y="71"/>
                      <a:pt x="48" y="53"/>
                      <a:pt x="60" y="37"/>
                    </a:cubicBezTo>
                    <a:cubicBezTo>
                      <a:pt x="71" y="21"/>
                      <a:pt x="70" y="2"/>
                      <a:pt x="70" y="2"/>
                    </a:cubicBezTo>
                    <a:cubicBezTo>
                      <a:pt x="57" y="0"/>
                      <a:pt x="42" y="8"/>
                      <a:pt x="26" y="29"/>
                    </a:cubicBezTo>
                    <a:cubicBezTo>
                      <a:pt x="5" y="56"/>
                      <a:pt x="0" y="89"/>
                      <a:pt x="0" y="8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523"/>
              <p:cNvSpPr/>
              <p:nvPr/>
            </p:nvSpPr>
            <p:spPr bwMode="auto">
              <a:xfrm>
                <a:off x="1900" y="675"/>
                <a:ext cx="126" cy="71"/>
              </a:xfrm>
              <a:custGeom>
                <a:avLst/>
                <a:gdLst>
                  <a:gd name="T0" fmla="*/ 0 w 79"/>
                  <a:gd name="T1" fmla="*/ 12 h 44"/>
                  <a:gd name="T2" fmla="*/ 46 w 79"/>
                  <a:gd name="T3" fmla="*/ 43 h 44"/>
                  <a:gd name="T4" fmla="*/ 78 w 79"/>
                  <a:gd name="T5" fmla="*/ 19 h 44"/>
                  <a:gd name="T6" fmla="*/ 78 w 79"/>
                  <a:gd name="T7" fmla="*/ 18 h 44"/>
                  <a:gd name="T8" fmla="*/ 53 w 79"/>
                  <a:gd name="T9" fmla="*/ 26 h 44"/>
                  <a:gd name="T10" fmla="*/ 19 w 79"/>
                  <a:gd name="T11" fmla="*/ 17 h 44"/>
                  <a:gd name="T12" fmla="*/ 54 w 79"/>
                  <a:gd name="T13" fmla="*/ 21 h 44"/>
                  <a:gd name="T14" fmla="*/ 77 w 79"/>
                  <a:gd name="T15" fmla="*/ 12 h 44"/>
                  <a:gd name="T16" fmla="*/ 43 w 79"/>
                  <a:gd name="T17" fmla="*/ 0 h 44"/>
                  <a:gd name="T18" fmla="*/ 0 w 79"/>
                  <a:gd name="T19" fmla="*/ 1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44">
                    <a:moveTo>
                      <a:pt x="0" y="12"/>
                    </a:moveTo>
                    <a:cubicBezTo>
                      <a:pt x="0" y="12"/>
                      <a:pt x="23" y="44"/>
                      <a:pt x="46" y="43"/>
                    </a:cubicBezTo>
                    <a:cubicBezTo>
                      <a:pt x="69" y="42"/>
                      <a:pt x="79" y="31"/>
                      <a:pt x="78" y="19"/>
                    </a:cubicBezTo>
                    <a:cubicBezTo>
                      <a:pt x="78" y="19"/>
                      <a:pt x="78" y="18"/>
                      <a:pt x="78" y="18"/>
                    </a:cubicBezTo>
                    <a:cubicBezTo>
                      <a:pt x="78" y="18"/>
                      <a:pt x="67" y="25"/>
                      <a:pt x="53" y="26"/>
                    </a:cubicBezTo>
                    <a:cubicBezTo>
                      <a:pt x="34" y="27"/>
                      <a:pt x="19" y="17"/>
                      <a:pt x="19" y="17"/>
                    </a:cubicBezTo>
                    <a:cubicBezTo>
                      <a:pt x="19" y="17"/>
                      <a:pt x="40" y="22"/>
                      <a:pt x="54" y="21"/>
                    </a:cubicBezTo>
                    <a:cubicBezTo>
                      <a:pt x="68" y="20"/>
                      <a:pt x="77" y="12"/>
                      <a:pt x="77" y="12"/>
                    </a:cubicBezTo>
                    <a:cubicBezTo>
                      <a:pt x="72" y="4"/>
                      <a:pt x="61" y="0"/>
                      <a:pt x="43" y="0"/>
                    </a:cubicBezTo>
                    <a:cubicBezTo>
                      <a:pt x="20" y="1"/>
                      <a:pt x="0" y="12"/>
                      <a:pt x="0" y="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524"/>
              <p:cNvSpPr/>
              <p:nvPr/>
            </p:nvSpPr>
            <p:spPr bwMode="auto">
              <a:xfrm>
                <a:off x="1898" y="1112"/>
                <a:ext cx="70" cy="122"/>
              </a:xfrm>
              <a:custGeom>
                <a:avLst/>
                <a:gdLst>
                  <a:gd name="T0" fmla="*/ 10 w 44"/>
                  <a:gd name="T1" fmla="*/ 76 h 76"/>
                  <a:gd name="T2" fmla="*/ 43 w 44"/>
                  <a:gd name="T3" fmla="*/ 34 h 76"/>
                  <a:gd name="T4" fmla="*/ 21 w 44"/>
                  <a:gd name="T5" fmla="*/ 3 h 76"/>
                  <a:gd name="T6" fmla="*/ 21 w 44"/>
                  <a:gd name="T7" fmla="*/ 3 h 76"/>
                  <a:gd name="T8" fmla="*/ 27 w 44"/>
                  <a:gd name="T9" fmla="*/ 26 h 76"/>
                  <a:gd name="T10" fmla="*/ 16 w 44"/>
                  <a:gd name="T11" fmla="*/ 58 h 76"/>
                  <a:gd name="T12" fmla="*/ 22 w 44"/>
                  <a:gd name="T13" fmla="*/ 23 h 76"/>
                  <a:gd name="T14" fmla="*/ 14 w 44"/>
                  <a:gd name="T15" fmla="*/ 0 h 76"/>
                  <a:gd name="T16" fmla="*/ 0 w 44"/>
                  <a:gd name="T17" fmla="*/ 33 h 76"/>
                  <a:gd name="T18" fmla="*/ 10 w 4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76">
                    <a:moveTo>
                      <a:pt x="10" y="76"/>
                    </a:moveTo>
                    <a:cubicBezTo>
                      <a:pt x="10" y="76"/>
                      <a:pt x="43" y="58"/>
                      <a:pt x="43" y="34"/>
                    </a:cubicBezTo>
                    <a:cubicBezTo>
                      <a:pt x="44" y="11"/>
                      <a:pt x="34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7" y="12"/>
                      <a:pt x="27" y="26"/>
                    </a:cubicBezTo>
                    <a:cubicBezTo>
                      <a:pt x="27" y="45"/>
                      <a:pt x="16" y="58"/>
                      <a:pt x="16" y="58"/>
                    </a:cubicBezTo>
                    <a:cubicBezTo>
                      <a:pt x="16" y="58"/>
                      <a:pt x="22" y="37"/>
                      <a:pt x="22" y="23"/>
                    </a:cubicBezTo>
                    <a:cubicBezTo>
                      <a:pt x="22" y="10"/>
                      <a:pt x="14" y="0"/>
                      <a:pt x="14" y="0"/>
                    </a:cubicBezTo>
                    <a:cubicBezTo>
                      <a:pt x="6" y="4"/>
                      <a:pt x="1" y="14"/>
                      <a:pt x="0" y="33"/>
                    </a:cubicBezTo>
                    <a:cubicBezTo>
                      <a:pt x="0" y="56"/>
                      <a:pt x="10" y="76"/>
                      <a:pt x="10" y="7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525"/>
              <p:cNvSpPr/>
              <p:nvPr/>
            </p:nvSpPr>
            <p:spPr bwMode="auto">
              <a:xfrm>
                <a:off x="1997" y="-2"/>
                <a:ext cx="120" cy="188"/>
              </a:xfrm>
              <a:custGeom>
                <a:avLst/>
                <a:gdLst>
                  <a:gd name="T0" fmla="*/ 37 w 75"/>
                  <a:gd name="T1" fmla="*/ 0 h 117"/>
                  <a:gd name="T2" fmla="*/ 8 w 75"/>
                  <a:gd name="T3" fmla="*/ 74 h 117"/>
                  <a:gd name="T4" fmla="*/ 53 w 75"/>
                  <a:gd name="T5" fmla="*/ 113 h 117"/>
                  <a:gd name="T6" fmla="*/ 54 w 75"/>
                  <a:gd name="T7" fmla="*/ 112 h 117"/>
                  <a:gd name="T8" fmla="*/ 35 w 75"/>
                  <a:gd name="T9" fmla="*/ 79 h 117"/>
                  <a:gd name="T10" fmla="*/ 36 w 75"/>
                  <a:gd name="T11" fmla="*/ 28 h 117"/>
                  <a:gd name="T12" fmla="*/ 42 w 75"/>
                  <a:gd name="T13" fmla="*/ 79 h 117"/>
                  <a:gd name="T14" fmla="*/ 63 w 75"/>
                  <a:gd name="T15" fmla="*/ 108 h 117"/>
                  <a:gd name="T16" fmla="*/ 68 w 75"/>
                  <a:gd name="T17" fmla="*/ 56 h 117"/>
                  <a:gd name="T18" fmla="*/ 37 w 75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117">
                    <a:moveTo>
                      <a:pt x="37" y="0"/>
                    </a:moveTo>
                    <a:cubicBezTo>
                      <a:pt x="37" y="0"/>
                      <a:pt x="0" y="42"/>
                      <a:pt x="8" y="74"/>
                    </a:cubicBezTo>
                    <a:cubicBezTo>
                      <a:pt x="17" y="107"/>
                      <a:pt x="36" y="117"/>
                      <a:pt x="53" y="113"/>
                    </a:cubicBezTo>
                    <a:cubicBezTo>
                      <a:pt x="53" y="113"/>
                      <a:pt x="54" y="113"/>
                      <a:pt x="54" y="112"/>
                    </a:cubicBezTo>
                    <a:cubicBezTo>
                      <a:pt x="54" y="112"/>
                      <a:pt x="41" y="99"/>
                      <a:pt x="35" y="79"/>
                    </a:cubicBezTo>
                    <a:cubicBezTo>
                      <a:pt x="27" y="52"/>
                      <a:pt x="36" y="28"/>
                      <a:pt x="36" y="28"/>
                    </a:cubicBezTo>
                    <a:cubicBezTo>
                      <a:pt x="36" y="28"/>
                      <a:pt x="36" y="59"/>
                      <a:pt x="42" y="79"/>
                    </a:cubicBezTo>
                    <a:cubicBezTo>
                      <a:pt x="47" y="98"/>
                      <a:pt x="63" y="108"/>
                      <a:pt x="63" y="108"/>
                    </a:cubicBezTo>
                    <a:cubicBezTo>
                      <a:pt x="73" y="99"/>
                      <a:pt x="75" y="82"/>
                      <a:pt x="68" y="56"/>
                    </a:cubicBezTo>
                    <a:cubicBezTo>
                      <a:pt x="60" y="24"/>
                      <a:pt x="37" y="0"/>
                      <a:pt x="37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526"/>
              <p:cNvSpPr/>
              <p:nvPr/>
            </p:nvSpPr>
            <p:spPr bwMode="auto">
              <a:xfrm>
                <a:off x="1963" y="456"/>
                <a:ext cx="167" cy="131"/>
              </a:xfrm>
              <a:custGeom>
                <a:avLst/>
                <a:gdLst>
                  <a:gd name="T0" fmla="*/ 0 w 104"/>
                  <a:gd name="T1" fmla="*/ 6 h 82"/>
                  <a:gd name="T2" fmla="*/ 46 w 104"/>
                  <a:gd name="T3" fmla="*/ 71 h 82"/>
                  <a:gd name="T4" fmla="*/ 103 w 104"/>
                  <a:gd name="T5" fmla="*/ 56 h 82"/>
                  <a:gd name="T6" fmla="*/ 103 w 104"/>
                  <a:gd name="T7" fmla="*/ 55 h 82"/>
                  <a:gd name="T8" fmla="*/ 65 w 104"/>
                  <a:gd name="T9" fmla="*/ 52 h 82"/>
                  <a:gd name="T10" fmla="*/ 24 w 104"/>
                  <a:gd name="T11" fmla="*/ 22 h 82"/>
                  <a:gd name="T12" fmla="*/ 68 w 104"/>
                  <a:gd name="T13" fmla="*/ 46 h 82"/>
                  <a:gd name="T14" fmla="*/ 104 w 104"/>
                  <a:gd name="T15" fmla="*/ 45 h 82"/>
                  <a:gd name="T16" fmla="*/ 65 w 104"/>
                  <a:gd name="T17" fmla="*/ 12 h 82"/>
                  <a:gd name="T18" fmla="*/ 0 w 104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6"/>
                    </a:moveTo>
                    <a:cubicBezTo>
                      <a:pt x="0" y="6"/>
                      <a:pt x="14" y="60"/>
                      <a:pt x="46" y="71"/>
                    </a:cubicBezTo>
                    <a:cubicBezTo>
                      <a:pt x="77" y="82"/>
                      <a:pt x="97" y="73"/>
                      <a:pt x="103" y="56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3" y="55"/>
                      <a:pt x="84" y="58"/>
                      <a:pt x="65" y="52"/>
                    </a:cubicBezTo>
                    <a:cubicBezTo>
                      <a:pt x="38" y="43"/>
                      <a:pt x="24" y="22"/>
                      <a:pt x="24" y="22"/>
                    </a:cubicBezTo>
                    <a:cubicBezTo>
                      <a:pt x="24" y="22"/>
                      <a:pt x="49" y="40"/>
                      <a:pt x="68" y="46"/>
                    </a:cubicBezTo>
                    <a:cubicBezTo>
                      <a:pt x="87" y="52"/>
                      <a:pt x="104" y="45"/>
                      <a:pt x="104" y="45"/>
                    </a:cubicBezTo>
                    <a:cubicBezTo>
                      <a:pt x="103" y="32"/>
                      <a:pt x="90" y="20"/>
                      <a:pt x="65" y="12"/>
                    </a:cubicBezTo>
                    <a:cubicBezTo>
                      <a:pt x="33" y="0"/>
                      <a:pt x="0" y="6"/>
                      <a:pt x="0" y="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527"/>
              <p:cNvSpPr/>
              <p:nvPr/>
            </p:nvSpPr>
            <p:spPr bwMode="auto">
              <a:xfrm>
                <a:off x="1928" y="778"/>
                <a:ext cx="187" cy="113"/>
              </a:xfrm>
              <a:custGeom>
                <a:avLst/>
                <a:gdLst>
                  <a:gd name="T0" fmla="*/ 0 w 117"/>
                  <a:gd name="T1" fmla="*/ 42 h 71"/>
                  <a:gd name="T2" fmla="*/ 72 w 117"/>
                  <a:gd name="T3" fmla="*/ 5 h 71"/>
                  <a:gd name="T4" fmla="*/ 115 w 117"/>
                  <a:gd name="T5" fmla="*/ 46 h 71"/>
                  <a:gd name="T6" fmla="*/ 114 w 117"/>
                  <a:gd name="T7" fmla="*/ 47 h 71"/>
                  <a:gd name="T8" fmla="*/ 79 w 117"/>
                  <a:gd name="T9" fmla="*/ 31 h 71"/>
                  <a:gd name="T10" fmla="*/ 29 w 117"/>
                  <a:gd name="T11" fmla="*/ 38 h 71"/>
                  <a:gd name="T12" fmla="*/ 80 w 117"/>
                  <a:gd name="T13" fmla="*/ 38 h 71"/>
                  <a:gd name="T14" fmla="*/ 111 w 117"/>
                  <a:gd name="T15" fmla="*/ 56 h 71"/>
                  <a:gd name="T16" fmla="*/ 60 w 117"/>
                  <a:gd name="T17" fmla="*/ 67 h 71"/>
                  <a:gd name="T18" fmla="*/ 0 w 117"/>
                  <a:gd name="T19" fmla="*/ 4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0" y="42"/>
                    </a:moveTo>
                    <a:cubicBezTo>
                      <a:pt x="0" y="42"/>
                      <a:pt x="38" y="0"/>
                      <a:pt x="72" y="5"/>
                    </a:cubicBezTo>
                    <a:cubicBezTo>
                      <a:pt x="105" y="10"/>
                      <a:pt x="117" y="28"/>
                      <a:pt x="115" y="46"/>
                    </a:cubicBezTo>
                    <a:cubicBezTo>
                      <a:pt x="115" y="46"/>
                      <a:pt x="114" y="47"/>
                      <a:pt x="114" y="47"/>
                    </a:cubicBezTo>
                    <a:cubicBezTo>
                      <a:pt x="114" y="47"/>
                      <a:pt x="100" y="35"/>
                      <a:pt x="79" y="31"/>
                    </a:cubicBezTo>
                    <a:cubicBezTo>
                      <a:pt x="52" y="26"/>
                      <a:pt x="29" y="38"/>
                      <a:pt x="29" y="38"/>
                    </a:cubicBezTo>
                    <a:cubicBezTo>
                      <a:pt x="29" y="38"/>
                      <a:pt x="60" y="34"/>
                      <a:pt x="80" y="38"/>
                    </a:cubicBezTo>
                    <a:cubicBezTo>
                      <a:pt x="99" y="42"/>
                      <a:pt x="111" y="56"/>
                      <a:pt x="111" y="56"/>
                    </a:cubicBezTo>
                    <a:cubicBezTo>
                      <a:pt x="103" y="67"/>
                      <a:pt x="86" y="71"/>
                      <a:pt x="60" y="67"/>
                    </a:cubicBezTo>
                    <a:cubicBezTo>
                      <a:pt x="27" y="62"/>
                      <a:pt x="0" y="42"/>
                      <a:pt x="0" y="4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528"/>
              <p:cNvSpPr/>
              <p:nvPr/>
            </p:nvSpPr>
            <p:spPr bwMode="auto">
              <a:xfrm>
                <a:off x="2205" y="371"/>
                <a:ext cx="118" cy="187"/>
              </a:xfrm>
              <a:custGeom>
                <a:avLst/>
                <a:gdLst>
                  <a:gd name="T0" fmla="*/ 35 w 74"/>
                  <a:gd name="T1" fmla="*/ 0 h 117"/>
                  <a:gd name="T2" fmla="*/ 67 w 74"/>
                  <a:gd name="T3" fmla="*/ 73 h 117"/>
                  <a:gd name="T4" fmla="*/ 24 w 74"/>
                  <a:gd name="T5" fmla="*/ 113 h 117"/>
                  <a:gd name="T6" fmla="*/ 23 w 74"/>
                  <a:gd name="T7" fmla="*/ 113 h 117"/>
                  <a:gd name="T8" fmla="*/ 40 w 74"/>
                  <a:gd name="T9" fmla="*/ 79 h 117"/>
                  <a:gd name="T10" fmla="*/ 36 w 74"/>
                  <a:gd name="T11" fmla="*/ 28 h 117"/>
                  <a:gd name="T12" fmla="*/ 34 w 74"/>
                  <a:gd name="T13" fmla="*/ 79 h 117"/>
                  <a:gd name="T14" fmla="*/ 14 w 74"/>
                  <a:gd name="T15" fmla="*/ 109 h 117"/>
                  <a:gd name="T16" fmla="*/ 6 w 74"/>
                  <a:gd name="T17" fmla="*/ 58 h 117"/>
                  <a:gd name="T18" fmla="*/ 35 w 74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7">
                    <a:moveTo>
                      <a:pt x="35" y="0"/>
                    </a:moveTo>
                    <a:cubicBezTo>
                      <a:pt x="35" y="0"/>
                      <a:pt x="74" y="40"/>
                      <a:pt x="67" y="73"/>
                    </a:cubicBezTo>
                    <a:cubicBezTo>
                      <a:pt x="60" y="106"/>
                      <a:pt x="41" y="117"/>
                      <a:pt x="24" y="113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3" y="113"/>
                      <a:pt x="35" y="99"/>
                      <a:pt x="40" y="79"/>
                    </a:cubicBezTo>
                    <a:cubicBezTo>
                      <a:pt x="47" y="52"/>
                      <a:pt x="36" y="28"/>
                      <a:pt x="36" y="28"/>
                    </a:cubicBezTo>
                    <a:cubicBezTo>
                      <a:pt x="36" y="28"/>
                      <a:pt x="38" y="59"/>
                      <a:pt x="34" y="79"/>
                    </a:cubicBezTo>
                    <a:cubicBezTo>
                      <a:pt x="29" y="98"/>
                      <a:pt x="14" y="109"/>
                      <a:pt x="14" y="109"/>
                    </a:cubicBezTo>
                    <a:cubicBezTo>
                      <a:pt x="3" y="101"/>
                      <a:pt x="0" y="84"/>
                      <a:pt x="6" y="58"/>
                    </a:cubicBezTo>
                    <a:cubicBezTo>
                      <a:pt x="13" y="25"/>
                      <a:pt x="35" y="0"/>
                      <a:pt x="35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529"/>
              <p:cNvSpPr/>
              <p:nvPr/>
            </p:nvSpPr>
            <p:spPr bwMode="auto">
              <a:xfrm>
                <a:off x="2117" y="205"/>
                <a:ext cx="130" cy="187"/>
              </a:xfrm>
              <a:custGeom>
                <a:avLst/>
                <a:gdLst>
                  <a:gd name="T0" fmla="*/ 49 w 81"/>
                  <a:gd name="T1" fmla="*/ 0 h 117"/>
                  <a:gd name="T2" fmla="*/ 68 w 81"/>
                  <a:gd name="T3" fmla="*/ 78 h 117"/>
                  <a:gd name="T4" fmla="*/ 18 w 81"/>
                  <a:gd name="T5" fmla="*/ 110 h 117"/>
                  <a:gd name="T6" fmla="*/ 17 w 81"/>
                  <a:gd name="T7" fmla="*/ 110 h 117"/>
                  <a:gd name="T8" fmla="*/ 41 w 81"/>
                  <a:gd name="T9" fmla="*/ 79 h 117"/>
                  <a:gd name="T10" fmla="*/ 46 w 81"/>
                  <a:gd name="T11" fmla="*/ 29 h 117"/>
                  <a:gd name="T12" fmla="*/ 34 w 81"/>
                  <a:gd name="T13" fmla="*/ 78 h 117"/>
                  <a:gd name="T14" fmla="*/ 9 w 81"/>
                  <a:gd name="T15" fmla="*/ 104 h 117"/>
                  <a:gd name="T16" fmla="*/ 11 w 81"/>
                  <a:gd name="T17" fmla="*/ 52 h 117"/>
                  <a:gd name="T18" fmla="*/ 49 w 81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117">
                    <a:moveTo>
                      <a:pt x="49" y="0"/>
                    </a:moveTo>
                    <a:cubicBezTo>
                      <a:pt x="49" y="0"/>
                      <a:pt x="81" y="47"/>
                      <a:pt x="68" y="78"/>
                    </a:cubicBezTo>
                    <a:cubicBezTo>
                      <a:pt x="55" y="109"/>
                      <a:pt x="35" y="117"/>
                      <a:pt x="18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7" y="110"/>
                      <a:pt x="32" y="98"/>
                      <a:pt x="41" y="79"/>
                    </a:cubicBezTo>
                    <a:cubicBezTo>
                      <a:pt x="52" y="54"/>
                      <a:pt x="46" y="29"/>
                      <a:pt x="46" y="29"/>
                    </a:cubicBezTo>
                    <a:cubicBezTo>
                      <a:pt x="46" y="29"/>
                      <a:pt x="42" y="59"/>
                      <a:pt x="34" y="78"/>
                    </a:cubicBezTo>
                    <a:cubicBezTo>
                      <a:pt x="26" y="96"/>
                      <a:pt x="9" y="104"/>
                      <a:pt x="9" y="104"/>
                    </a:cubicBezTo>
                    <a:cubicBezTo>
                      <a:pt x="0" y="94"/>
                      <a:pt x="1" y="77"/>
                      <a:pt x="11" y="52"/>
                    </a:cubicBezTo>
                    <a:cubicBezTo>
                      <a:pt x="23" y="21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530"/>
              <p:cNvSpPr/>
              <p:nvPr/>
            </p:nvSpPr>
            <p:spPr bwMode="auto">
              <a:xfrm>
                <a:off x="2114" y="621"/>
                <a:ext cx="77" cy="77"/>
              </a:xfrm>
              <a:custGeom>
                <a:avLst/>
                <a:gdLst>
                  <a:gd name="T0" fmla="*/ 5 w 48"/>
                  <a:gd name="T1" fmla="*/ 16 h 48"/>
                  <a:gd name="T2" fmla="*/ 32 w 48"/>
                  <a:gd name="T3" fmla="*/ 5 h 48"/>
                  <a:gd name="T4" fmla="*/ 43 w 48"/>
                  <a:gd name="T5" fmla="*/ 32 h 48"/>
                  <a:gd name="T6" fmla="*/ 16 w 48"/>
                  <a:gd name="T7" fmla="*/ 43 h 48"/>
                  <a:gd name="T8" fmla="*/ 5 w 48"/>
                  <a:gd name="T9" fmla="*/ 1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8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3" y="9"/>
                      <a:pt x="48" y="21"/>
                      <a:pt x="43" y="32"/>
                    </a:cubicBezTo>
                    <a:cubicBezTo>
                      <a:pt x="39" y="42"/>
                      <a:pt x="27" y="48"/>
                      <a:pt x="16" y="43"/>
                    </a:cubicBezTo>
                    <a:cubicBezTo>
                      <a:pt x="6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531"/>
              <p:cNvSpPr/>
              <p:nvPr/>
            </p:nvSpPr>
            <p:spPr bwMode="auto">
              <a:xfrm>
                <a:off x="2133" y="651"/>
                <a:ext cx="40" cy="40"/>
              </a:xfrm>
              <a:custGeom>
                <a:avLst/>
                <a:gdLst>
                  <a:gd name="T0" fmla="*/ 3 w 25"/>
                  <a:gd name="T1" fmla="*/ 8 h 25"/>
                  <a:gd name="T2" fmla="*/ 17 w 25"/>
                  <a:gd name="T3" fmla="*/ 3 h 25"/>
                  <a:gd name="T4" fmla="*/ 22 w 25"/>
                  <a:gd name="T5" fmla="*/ 16 h 25"/>
                  <a:gd name="T6" fmla="*/ 9 w 25"/>
                  <a:gd name="T7" fmla="*/ 22 h 25"/>
                  <a:gd name="T8" fmla="*/ 3 w 25"/>
                  <a:gd name="T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3" y="8"/>
                    </a:moveTo>
                    <a:cubicBezTo>
                      <a:pt x="5" y="3"/>
                      <a:pt x="11" y="0"/>
                      <a:pt x="17" y="3"/>
                    </a:cubicBezTo>
                    <a:cubicBezTo>
                      <a:pt x="22" y="5"/>
                      <a:pt x="25" y="11"/>
                      <a:pt x="22" y="16"/>
                    </a:cubicBezTo>
                    <a:cubicBezTo>
                      <a:pt x="20" y="22"/>
                      <a:pt x="14" y="25"/>
                      <a:pt x="9" y="22"/>
                    </a:cubicBezTo>
                    <a:cubicBezTo>
                      <a:pt x="3" y="20"/>
                      <a:pt x="0" y="14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532"/>
              <p:cNvSpPr/>
              <p:nvPr/>
            </p:nvSpPr>
            <p:spPr bwMode="auto">
              <a:xfrm>
                <a:off x="2123" y="776"/>
                <a:ext cx="76" cy="75"/>
              </a:xfrm>
              <a:custGeom>
                <a:avLst/>
                <a:gdLst>
                  <a:gd name="T0" fmla="*/ 4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9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Freeform 533"/>
              <p:cNvSpPr/>
              <p:nvPr/>
            </p:nvSpPr>
            <p:spPr bwMode="auto">
              <a:xfrm>
                <a:off x="2143" y="806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2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Freeform 534"/>
              <p:cNvSpPr/>
              <p:nvPr/>
            </p:nvSpPr>
            <p:spPr bwMode="auto">
              <a:xfrm>
                <a:off x="1927" y="901"/>
                <a:ext cx="75" cy="75"/>
              </a:xfrm>
              <a:custGeom>
                <a:avLst/>
                <a:gdLst>
                  <a:gd name="T0" fmla="*/ 5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5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Freeform 535"/>
              <p:cNvSpPr/>
              <p:nvPr/>
            </p:nvSpPr>
            <p:spPr bwMode="auto">
              <a:xfrm>
                <a:off x="1946" y="931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3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3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536"/>
              <p:cNvSpPr/>
              <p:nvPr/>
            </p:nvSpPr>
            <p:spPr bwMode="auto">
              <a:xfrm>
                <a:off x="1960" y="1054"/>
                <a:ext cx="77" cy="76"/>
              </a:xfrm>
              <a:custGeom>
                <a:avLst/>
                <a:gdLst>
                  <a:gd name="T0" fmla="*/ 5 w 48"/>
                  <a:gd name="T1" fmla="*/ 16 h 47"/>
                  <a:gd name="T2" fmla="*/ 32 w 48"/>
                  <a:gd name="T3" fmla="*/ 4 h 47"/>
                  <a:gd name="T4" fmla="*/ 43 w 48"/>
                  <a:gd name="T5" fmla="*/ 31 h 47"/>
                  <a:gd name="T6" fmla="*/ 16 w 48"/>
                  <a:gd name="T7" fmla="*/ 43 h 47"/>
                  <a:gd name="T8" fmla="*/ 5 w 48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7">
                    <a:moveTo>
                      <a:pt x="5" y="16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3" y="9"/>
                      <a:pt x="48" y="21"/>
                      <a:pt x="43" y="31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8"/>
                      <a:pt x="0" y="26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Freeform 537"/>
              <p:cNvSpPr/>
              <p:nvPr/>
            </p:nvSpPr>
            <p:spPr bwMode="auto">
              <a:xfrm>
                <a:off x="1979" y="1085"/>
                <a:ext cx="40" cy="38"/>
              </a:xfrm>
              <a:custGeom>
                <a:avLst/>
                <a:gdLst>
                  <a:gd name="T0" fmla="*/ 3 w 25"/>
                  <a:gd name="T1" fmla="*/ 8 h 24"/>
                  <a:gd name="T2" fmla="*/ 17 w 25"/>
                  <a:gd name="T3" fmla="*/ 2 h 24"/>
                  <a:gd name="T4" fmla="*/ 22 w 25"/>
                  <a:gd name="T5" fmla="*/ 16 h 24"/>
                  <a:gd name="T6" fmla="*/ 8 w 25"/>
                  <a:gd name="T7" fmla="*/ 22 h 24"/>
                  <a:gd name="T8" fmla="*/ 3 w 25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4">
                    <a:moveTo>
                      <a:pt x="3" y="8"/>
                    </a:moveTo>
                    <a:cubicBezTo>
                      <a:pt x="5" y="3"/>
                      <a:pt x="11" y="0"/>
                      <a:pt x="17" y="2"/>
                    </a:cubicBezTo>
                    <a:cubicBezTo>
                      <a:pt x="22" y="4"/>
                      <a:pt x="25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3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538"/>
              <p:cNvSpPr/>
              <p:nvPr/>
            </p:nvSpPr>
            <p:spPr bwMode="auto">
              <a:xfrm>
                <a:off x="2309" y="605"/>
                <a:ext cx="75" cy="75"/>
              </a:xfrm>
              <a:custGeom>
                <a:avLst/>
                <a:gdLst>
                  <a:gd name="T0" fmla="*/ 4 w 47"/>
                  <a:gd name="T1" fmla="*/ 15 h 47"/>
                  <a:gd name="T2" fmla="*/ 32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5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5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539"/>
              <p:cNvSpPr/>
              <p:nvPr/>
            </p:nvSpPr>
            <p:spPr bwMode="auto">
              <a:xfrm>
                <a:off x="2328" y="635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2"/>
                      <a:pt x="11" y="0"/>
                      <a:pt x="16" y="2"/>
                    </a:cubicBezTo>
                    <a:cubicBezTo>
                      <a:pt x="22" y="4"/>
                      <a:pt x="24" y="11"/>
                      <a:pt x="22" y="16"/>
                    </a:cubicBezTo>
                    <a:cubicBezTo>
                      <a:pt x="20" y="21"/>
                      <a:pt x="14" y="24"/>
                      <a:pt x="8" y="22"/>
                    </a:cubicBezTo>
                    <a:cubicBezTo>
                      <a:pt x="3" y="19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540"/>
              <p:cNvSpPr/>
              <p:nvPr/>
            </p:nvSpPr>
            <p:spPr bwMode="auto">
              <a:xfrm>
                <a:off x="1997" y="216"/>
                <a:ext cx="75" cy="75"/>
              </a:xfrm>
              <a:custGeom>
                <a:avLst/>
                <a:gdLst>
                  <a:gd name="T0" fmla="*/ 4 w 47"/>
                  <a:gd name="T1" fmla="*/ 16 h 47"/>
                  <a:gd name="T2" fmla="*/ 31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1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8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541"/>
              <p:cNvSpPr/>
              <p:nvPr/>
            </p:nvSpPr>
            <p:spPr bwMode="auto">
              <a:xfrm>
                <a:off x="2016" y="246"/>
                <a:ext cx="39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4" y="3"/>
                      <a:pt x="11" y="0"/>
                      <a:pt x="16" y="2"/>
                    </a:cubicBezTo>
                    <a:cubicBezTo>
                      <a:pt x="21" y="4"/>
                      <a:pt x="24" y="11"/>
                      <a:pt x="22" y="16"/>
                    </a:cubicBezTo>
                    <a:cubicBezTo>
                      <a:pt x="20" y="22"/>
                      <a:pt x="13" y="24"/>
                      <a:pt x="8" y="22"/>
                    </a:cubicBezTo>
                    <a:cubicBezTo>
                      <a:pt x="2" y="20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542"/>
              <p:cNvSpPr/>
              <p:nvPr/>
            </p:nvSpPr>
            <p:spPr bwMode="auto">
              <a:xfrm>
                <a:off x="2013" y="1294"/>
                <a:ext cx="262" cy="141"/>
              </a:xfrm>
              <a:custGeom>
                <a:avLst/>
                <a:gdLst>
                  <a:gd name="T0" fmla="*/ 118 w 164"/>
                  <a:gd name="T1" fmla="*/ 19 h 88"/>
                  <a:gd name="T2" fmla="*/ 164 w 164"/>
                  <a:gd name="T3" fmla="*/ 88 h 88"/>
                  <a:gd name="T4" fmla="*/ 105 w 164"/>
                  <a:gd name="T5" fmla="*/ 59 h 88"/>
                  <a:gd name="T6" fmla="*/ 12 w 164"/>
                  <a:gd name="T7" fmla="*/ 35 h 88"/>
                  <a:gd name="T8" fmla="*/ 118 w 164"/>
                  <a:gd name="T9" fmla="*/ 1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8">
                    <a:moveTo>
                      <a:pt x="118" y="19"/>
                    </a:moveTo>
                    <a:cubicBezTo>
                      <a:pt x="141" y="27"/>
                      <a:pt x="164" y="88"/>
                      <a:pt x="164" y="88"/>
                    </a:cubicBezTo>
                    <a:cubicBezTo>
                      <a:pt x="164" y="88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2"/>
                      <a:pt x="118" y="19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543"/>
              <p:cNvSpPr/>
              <p:nvPr/>
            </p:nvSpPr>
            <p:spPr bwMode="auto">
              <a:xfrm>
                <a:off x="2114" y="1149"/>
                <a:ext cx="198" cy="257"/>
              </a:xfrm>
              <a:custGeom>
                <a:avLst/>
                <a:gdLst>
                  <a:gd name="T0" fmla="*/ 56 w 124"/>
                  <a:gd name="T1" fmla="*/ 113 h 161"/>
                  <a:gd name="T2" fmla="*/ 124 w 124"/>
                  <a:gd name="T3" fmla="*/ 161 h 161"/>
                  <a:gd name="T4" fmla="*/ 94 w 124"/>
                  <a:gd name="T5" fmla="*/ 75 h 161"/>
                  <a:gd name="T6" fmla="*/ 37 w 124"/>
                  <a:gd name="T7" fmla="*/ 4 h 161"/>
                  <a:gd name="T8" fmla="*/ 56 w 124"/>
                  <a:gd name="T9" fmla="*/ 113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61">
                    <a:moveTo>
                      <a:pt x="56" y="113"/>
                    </a:moveTo>
                    <a:cubicBezTo>
                      <a:pt x="64" y="137"/>
                      <a:pt x="124" y="161"/>
                      <a:pt x="124" y="161"/>
                    </a:cubicBezTo>
                    <a:cubicBezTo>
                      <a:pt x="124" y="161"/>
                      <a:pt x="109" y="109"/>
                      <a:pt x="94" y="75"/>
                    </a:cubicBezTo>
                    <a:cubicBezTo>
                      <a:pt x="78" y="41"/>
                      <a:pt x="81" y="10"/>
                      <a:pt x="37" y="4"/>
                    </a:cubicBezTo>
                    <a:cubicBezTo>
                      <a:pt x="0" y="0"/>
                      <a:pt x="49" y="91"/>
                      <a:pt x="56" y="1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544"/>
              <p:cNvSpPr/>
              <p:nvPr/>
            </p:nvSpPr>
            <p:spPr bwMode="auto">
              <a:xfrm>
                <a:off x="2107" y="1434"/>
                <a:ext cx="194" cy="296"/>
              </a:xfrm>
              <a:custGeom>
                <a:avLst/>
                <a:gdLst>
                  <a:gd name="T0" fmla="*/ 103 w 121"/>
                  <a:gd name="T1" fmla="*/ 82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2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7"/>
                      <a:pt x="52" y="67"/>
                    </a:cubicBezTo>
                    <a:cubicBezTo>
                      <a:pt x="30" y="97"/>
                      <a:pt x="0" y="109"/>
                      <a:pt x="17" y="151"/>
                    </a:cubicBezTo>
                    <a:cubicBezTo>
                      <a:pt x="30" y="185"/>
                      <a:pt x="87" y="99"/>
                      <a:pt x="103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545"/>
              <p:cNvSpPr/>
              <p:nvPr/>
            </p:nvSpPr>
            <p:spPr bwMode="auto">
              <a:xfrm>
                <a:off x="2306" y="1187"/>
                <a:ext cx="131" cy="219"/>
              </a:xfrm>
              <a:custGeom>
                <a:avLst/>
                <a:gdLst>
                  <a:gd name="T0" fmla="*/ 65 w 82"/>
                  <a:gd name="T1" fmla="*/ 80 h 137"/>
                  <a:gd name="T2" fmla="*/ 0 w 82"/>
                  <a:gd name="T3" fmla="*/ 137 h 137"/>
                  <a:gd name="T4" fmla="*/ 20 w 82"/>
                  <a:gd name="T5" fmla="*/ 72 h 137"/>
                  <a:gd name="T6" fmla="*/ 41 w 82"/>
                  <a:gd name="T7" fmla="*/ 1 h 137"/>
                  <a:gd name="T8" fmla="*/ 65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5" y="80"/>
                    </a:moveTo>
                    <a:cubicBezTo>
                      <a:pt x="49" y="114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2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7"/>
                      <a:pt x="65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546"/>
              <p:cNvSpPr/>
              <p:nvPr/>
            </p:nvSpPr>
            <p:spPr bwMode="auto">
              <a:xfrm>
                <a:off x="2207" y="1112"/>
                <a:ext cx="147" cy="326"/>
              </a:xfrm>
              <a:custGeom>
                <a:avLst/>
                <a:gdLst>
                  <a:gd name="T0" fmla="*/ 90 w 92"/>
                  <a:gd name="T1" fmla="*/ 104 h 204"/>
                  <a:gd name="T2" fmla="*/ 51 w 92"/>
                  <a:gd name="T3" fmla="*/ 204 h 204"/>
                  <a:gd name="T4" fmla="*/ 45 w 92"/>
                  <a:gd name="T5" fmla="*/ 108 h 204"/>
                  <a:gd name="T6" fmla="*/ 28 w 92"/>
                  <a:gd name="T7" fmla="*/ 18 h 204"/>
                  <a:gd name="T8" fmla="*/ 90 w 92"/>
                  <a:gd name="T9" fmla="*/ 1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4">
                    <a:moveTo>
                      <a:pt x="90" y="104"/>
                    </a:moveTo>
                    <a:cubicBezTo>
                      <a:pt x="87" y="141"/>
                      <a:pt x="51" y="204"/>
                      <a:pt x="51" y="204"/>
                    </a:cubicBezTo>
                    <a:cubicBezTo>
                      <a:pt x="51" y="204"/>
                      <a:pt x="42" y="145"/>
                      <a:pt x="45" y="108"/>
                    </a:cubicBezTo>
                    <a:cubicBezTo>
                      <a:pt x="47" y="71"/>
                      <a:pt x="0" y="31"/>
                      <a:pt x="28" y="18"/>
                    </a:cubicBezTo>
                    <a:cubicBezTo>
                      <a:pt x="70" y="0"/>
                      <a:pt x="92" y="67"/>
                      <a:pt x="90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547"/>
              <p:cNvSpPr/>
              <p:nvPr/>
            </p:nvSpPr>
            <p:spPr bwMode="auto">
              <a:xfrm>
                <a:off x="2290" y="1165"/>
                <a:ext cx="54" cy="241"/>
              </a:xfrm>
              <a:custGeom>
                <a:avLst/>
                <a:gdLst>
                  <a:gd name="T0" fmla="*/ 7 w 34"/>
                  <a:gd name="T1" fmla="*/ 149 h 151"/>
                  <a:gd name="T2" fmla="*/ 22 w 34"/>
                  <a:gd name="T3" fmla="*/ 115 h 151"/>
                  <a:gd name="T4" fmla="*/ 31 w 34"/>
                  <a:gd name="T5" fmla="*/ 91 h 151"/>
                  <a:gd name="T6" fmla="*/ 30 w 34"/>
                  <a:gd name="T7" fmla="*/ 66 h 151"/>
                  <a:gd name="T8" fmla="*/ 20 w 34"/>
                  <a:gd name="T9" fmla="*/ 91 h 151"/>
                  <a:gd name="T10" fmla="*/ 3 w 34"/>
                  <a:gd name="T11" fmla="*/ 0 h 151"/>
                  <a:gd name="T12" fmla="*/ 11 w 34"/>
                  <a:gd name="T13" fmla="*/ 78 h 151"/>
                  <a:gd name="T14" fmla="*/ 11 w 34"/>
                  <a:gd name="T15" fmla="*/ 100 h 151"/>
                  <a:gd name="T16" fmla="*/ 0 w 34"/>
                  <a:gd name="T17" fmla="*/ 26 h 151"/>
                  <a:gd name="T18" fmla="*/ 2 w 34"/>
                  <a:gd name="T19" fmla="*/ 76 h 151"/>
                  <a:gd name="T20" fmla="*/ 1 w 34"/>
                  <a:gd name="T21" fmla="*/ 115 h 151"/>
                  <a:gd name="T22" fmla="*/ 2 w 34"/>
                  <a:gd name="T23" fmla="*/ 151 h 151"/>
                  <a:gd name="T24" fmla="*/ 7 w 34"/>
                  <a:gd name="T25" fmla="*/ 14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1">
                    <a:moveTo>
                      <a:pt x="7" y="149"/>
                    </a:moveTo>
                    <a:cubicBezTo>
                      <a:pt x="7" y="149"/>
                      <a:pt x="17" y="131"/>
                      <a:pt x="22" y="115"/>
                    </a:cubicBezTo>
                    <a:cubicBezTo>
                      <a:pt x="24" y="107"/>
                      <a:pt x="30" y="94"/>
                      <a:pt x="31" y="91"/>
                    </a:cubicBezTo>
                    <a:cubicBezTo>
                      <a:pt x="34" y="80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5"/>
                      <a:pt x="3" y="0"/>
                    </a:cubicBezTo>
                    <a:cubicBezTo>
                      <a:pt x="3" y="0"/>
                      <a:pt x="11" y="59"/>
                      <a:pt x="11" y="78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5"/>
                      <a:pt x="1" y="115"/>
                      <a:pt x="1" y="115"/>
                    </a:cubicBezTo>
                    <a:cubicBezTo>
                      <a:pt x="2" y="151"/>
                      <a:pt x="2" y="151"/>
                      <a:pt x="2" y="151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548"/>
              <p:cNvSpPr/>
              <p:nvPr/>
            </p:nvSpPr>
            <p:spPr bwMode="auto">
              <a:xfrm>
                <a:off x="2007" y="1197"/>
                <a:ext cx="259" cy="235"/>
              </a:xfrm>
              <a:custGeom>
                <a:avLst/>
                <a:gdLst>
                  <a:gd name="T0" fmla="*/ 133 w 162"/>
                  <a:gd name="T1" fmla="*/ 69 h 147"/>
                  <a:gd name="T2" fmla="*/ 162 w 162"/>
                  <a:gd name="T3" fmla="*/ 147 h 147"/>
                  <a:gd name="T4" fmla="*/ 111 w 162"/>
                  <a:gd name="T5" fmla="*/ 105 h 147"/>
                  <a:gd name="T6" fmla="*/ 21 w 162"/>
                  <a:gd name="T7" fmla="*/ 47 h 147"/>
                  <a:gd name="T8" fmla="*/ 133 w 162"/>
                  <a:gd name="T9" fmla="*/ 69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7">
                    <a:moveTo>
                      <a:pt x="133" y="69"/>
                    </a:moveTo>
                    <a:cubicBezTo>
                      <a:pt x="155" y="82"/>
                      <a:pt x="162" y="147"/>
                      <a:pt x="162" y="147"/>
                    </a:cubicBezTo>
                    <a:cubicBezTo>
                      <a:pt x="162" y="147"/>
                      <a:pt x="140" y="129"/>
                      <a:pt x="111" y="105"/>
                    </a:cubicBezTo>
                    <a:cubicBezTo>
                      <a:pt x="82" y="81"/>
                      <a:pt x="0" y="86"/>
                      <a:pt x="21" y="47"/>
                    </a:cubicBezTo>
                    <a:cubicBezTo>
                      <a:pt x="46" y="0"/>
                      <a:pt x="114" y="56"/>
                      <a:pt x="133" y="6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549"/>
              <p:cNvSpPr/>
              <p:nvPr/>
            </p:nvSpPr>
            <p:spPr bwMode="auto">
              <a:xfrm>
                <a:off x="2311" y="1272"/>
                <a:ext cx="281" cy="190"/>
              </a:xfrm>
              <a:custGeom>
                <a:avLst/>
                <a:gdLst>
                  <a:gd name="T0" fmla="*/ 82 w 176"/>
                  <a:gd name="T1" fmla="*/ 107 h 119"/>
                  <a:gd name="T2" fmla="*/ 0 w 176"/>
                  <a:gd name="T3" fmla="*/ 94 h 119"/>
                  <a:gd name="T4" fmla="*/ 61 w 176"/>
                  <a:gd name="T5" fmla="*/ 70 h 119"/>
                  <a:gd name="T6" fmla="*/ 143 w 176"/>
                  <a:gd name="T7" fmla="*/ 19 h 119"/>
                  <a:gd name="T8" fmla="*/ 82 w 176"/>
                  <a:gd name="T9" fmla="*/ 10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82" y="107"/>
                    </a:moveTo>
                    <a:cubicBezTo>
                      <a:pt x="59" y="119"/>
                      <a:pt x="0" y="94"/>
                      <a:pt x="0" y="94"/>
                    </a:cubicBezTo>
                    <a:cubicBezTo>
                      <a:pt x="0" y="94"/>
                      <a:pt x="27" y="83"/>
                      <a:pt x="61" y="70"/>
                    </a:cubicBezTo>
                    <a:cubicBezTo>
                      <a:pt x="96" y="57"/>
                      <a:pt x="103" y="0"/>
                      <a:pt x="143" y="19"/>
                    </a:cubicBezTo>
                    <a:cubicBezTo>
                      <a:pt x="176" y="35"/>
                      <a:pt x="102" y="97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550"/>
              <p:cNvSpPr/>
              <p:nvPr/>
            </p:nvSpPr>
            <p:spPr bwMode="auto">
              <a:xfrm>
                <a:off x="1968" y="1411"/>
                <a:ext cx="282" cy="191"/>
              </a:xfrm>
              <a:custGeom>
                <a:avLst/>
                <a:gdLst>
                  <a:gd name="T0" fmla="*/ 94 w 176"/>
                  <a:gd name="T1" fmla="*/ 12 h 119"/>
                  <a:gd name="T2" fmla="*/ 176 w 176"/>
                  <a:gd name="T3" fmla="*/ 25 h 119"/>
                  <a:gd name="T4" fmla="*/ 115 w 176"/>
                  <a:gd name="T5" fmla="*/ 49 h 119"/>
                  <a:gd name="T6" fmla="*/ 33 w 176"/>
                  <a:gd name="T7" fmla="*/ 100 h 119"/>
                  <a:gd name="T8" fmla="*/ 94 w 176"/>
                  <a:gd name="T9" fmla="*/ 1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94" y="12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6"/>
                      <a:pt x="115" y="49"/>
                    </a:cubicBezTo>
                    <a:cubicBezTo>
                      <a:pt x="80" y="62"/>
                      <a:pt x="73" y="119"/>
                      <a:pt x="33" y="100"/>
                    </a:cubicBezTo>
                    <a:cubicBezTo>
                      <a:pt x="0" y="84"/>
                      <a:pt x="74" y="22"/>
                      <a:pt x="94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551"/>
              <p:cNvSpPr/>
              <p:nvPr/>
            </p:nvSpPr>
            <p:spPr bwMode="auto">
              <a:xfrm>
                <a:off x="2077" y="1282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8 h 72"/>
                  <a:gd name="T4" fmla="*/ 47 w 109"/>
                  <a:gd name="T5" fmla="*/ 4 h 72"/>
                  <a:gd name="T6" fmla="*/ 71 w 109"/>
                  <a:gd name="T7" fmla="*/ 28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4 h 72"/>
                  <a:gd name="T14" fmla="*/ 83 w 109"/>
                  <a:gd name="T15" fmla="*/ 42 h 72"/>
                  <a:gd name="T16" fmla="*/ 17 w 109"/>
                  <a:gd name="T17" fmla="*/ 20 h 72"/>
                  <a:gd name="T18" fmla="*/ 50 w 109"/>
                  <a:gd name="T19" fmla="*/ 36 h 72"/>
                  <a:gd name="T20" fmla="*/ 9 w 109"/>
                  <a:gd name="T21" fmla="*/ 24 h 72"/>
                  <a:gd name="T22" fmla="*/ 85 w 109"/>
                  <a:gd name="T23" fmla="*/ 54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9"/>
                      <a:pt x="91" y="28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4"/>
                    </a:cubicBezTo>
                    <a:cubicBezTo>
                      <a:pt x="100" y="69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552"/>
              <p:cNvSpPr/>
              <p:nvPr/>
            </p:nvSpPr>
            <p:spPr bwMode="auto">
              <a:xfrm>
                <a:off x="2018" y="1368"/>
                <a:ext cx="246" cy="128"/>
              </a:xfrm>
              <a:custGeom>
                <a:avLst/>
                <a:gdLst>
                  <a:gd name="T0" fmla="*/ 76 w 154"/>
                  <a:gd name="T1" fmla="*/ 3 h 80"/>
                  <a:gd name="T2" fmla="*/ 154 w 154"/>
                  <a:gd name="T3" fmla="*/ 42 h 80"/>
                  <a:gd name="T4" fmla="*/ 85 w 154"/>
                  <a:gd name="T5" fmla="*/ 48 h 80"/>
                  <a:gd name="T6" fmla="*/ 12 w 154"/>
                  <a:gd name="T7" fmla="*/ 56 h 80"/>
                  <a:gd name="T8" fmla="*/ 76 w 154"/>
                  <a:gd name="T9" fmla="*/ 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80">
                    <a:moveTo>
                      <a:pt x="76" y="3"/>
                    </a:moveTo>
                    <a:cubicBezTo>
                      <a:pt x="113" y="6"/>
                      <a:pt x="154" y="42"/>
                      <a:pt x="154" y="42"/>
                    </a:cubicBezTo>
                    <a:cubicBezTo>
                      <a:pt x="154" y="42"/>
                      <a:pt x="123" y="51"/>
                      <a:pt x="85" y="48"/>
                    </a:cubicBezTo>
                    <a:cubicBezTo>
                      <a:pt x="48" y="46"/>
                      <a:pt x="21" y="80"/>
                      <a:pt x="12" y="56"/>
                    </a:cubicBezTo>
                    <a:cubicBezTo>
                      <a:pt x="0" y="22"/>
                      <a:pt x="38" y="0"/>
                      <a:pt x="76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553"/>
              <p:cNvSpPr/>
              <p:nvPr/>
            </p:nvSpPr>
            <p:spPr bwMode="auto">
              <a:xfrm>
                <a:off x="2069" y="1387"/>
                <a:ext cx="168" cy="64"/>
              </a:xfrm>
              <a:custGeom>
                <a:avLst/>
                <a:gdLst>
                  <a:gd name="T0" fmla="*/ 104 w 105"/>
                  <a:gd name="T1" fmla="*/ 20 h 40"/>
                  <a:gd name="T2" fmla="*/ 74 w 105"/>
                  <a:gd name="T3" fmla="*/ 6 h 40"/>
                  <a:gd name="T4" fmla="*/ 28 w 105"/>
                  <a:gd name="T5" fmla="*/ 0 h 40"/>
                  <a:gd name="T6" fmla="*/ 52 w 105"/>
                  <a:gd name="T7" fmla="*/ 7 h 40"/>
                  <a:gd name="T8" fmla="*/ 9 w 105"/>
                  <a:gd name="T9" fmla="*/ 11 h 40"/>
                  <a:gd name="T10" fmla="*/ 63 w 105"/>
                  <a:gd name="T11" fmla="*/ 14 h 40"/>
                  <a:gd name="T12" fmla="*/ 0 w 105"/>
                  <a:gd name="T13" fmla="*/ 24 h 40"/>
                  <a:gd name="T14" fmla="*/ 41 w 105"/>
                  <a:gd name="T15" fmla="*/ 24 h 40"/>
                  <a:gd name="T16" fmla="*/ 2 w 105"/>
                  <a:gd name="T17" fmla="*/ 40 h 40"/>
                  <a:gd name="T18" fmla="*/ 64 w 105"/>
                  <a:gd name="T19" fmla="*/ 23 h 40"/>
                  <a:gd name="T20" fmla="*/ 105 w 105"/>
                  <a:gd name="T21" fmla="*/ 27 h 40"/>
                  <a:gd name="T22" fmla="*/ 104 w 105"/>
                  <a:gd name="T23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0">
                    <a:moveTo>
                      <a:pt x="104" y="20"/>
                    </a:moveTo>
                    <a:cubicBezTo>
                      <a:pt x="104" y="20"/>
                      <a:pt x="86" y="9"/>
                      <a:pt x="74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60" y="15"/>
                      <a:pt x="63" y="14"/>
                    </a:cubicBezTo>
                    <a:cubicBezTo>
                      <a:pt x="66" y="14"/>
                      <a:pt x="0" y="24"/>
                      <a:pt x="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0"/>
                      <a:pt x="55" y="24"/>
                      <a:pt x="64" y="23"/>
                    </a:cubicBezTo>
                    <a:cubicBezTo>
                      <a:pt x="72" y="21"/>
                      <a:pt x="105" y="27"/>
                      <a:pt x="105" y="27"/>
                    </a:cubicBezTo>
                    <a:lnTo>
                      <a:pt x="104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554"/>
              <p:cNvSpPr/>
              <p:nvPr/>
            </p:nvSpPr>
            <p:spPr bwMode="auto">
              <a:xfrm>
                <a:off x="2307" y="1198"/>
                <a:ext cx="263" cy="239"/>
              </a:xfrm>
              <a:custGeom>
                <a:avLst/>
                <a:gdLst>
                  <a:gd name="T0" fmla="*/ 83 w 164"/>
                  <a:gd name="T1" fmla="*/ 110 h 149"/>
                  <a:gd name="T2" fmla="*/ 0 w 164"/>
                  <a:gd name="T3" fmla="*/ 149 h 149"/>
                  <a:gd name="T4" fmla="*/ 49 w 164"/>
                  <a:gd name="T5" fmla="*/ 79 h 149"/>
                  <a:gd name="T6" fmla="*/ 138 w 164"/>
                  <a:gd name="T7" fmla="*/ 21 h 149"/>
                  <a:gd name="T8" fmla="*/ 83 w 164"/>
                  <a:gd name="T9" fmla="*/ 11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9">
                    <a:moveTo>
                      <a:pt x="83" y="110"/>
                    </a:moveTo>
                    <a:cubicBezTo>
                      <a:pt x="52" y="130"/>
                      <a:pt x="0" y="149"/>
                      <a:pt x="0" y="149"/>
                    </a:cubicBezTo>
                    <a:cubicBezTo>
                      <a:pt x="0" y="149"/>
                      <a:pt x="17" y="99"/>
                      <a:pt x="49" y="79"/>
                    </a:cubicBezTo>
                    <a:cubicBezTo>
                      <a:pt x="80" y="59"/>
                      <a:pt x="124" y="0"/>
                      <a:pt x="138" y="21"/>
                    </a:cubicBezTo>
                    <a:cubicBezTo>
                      <a:pt x="164" y="59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555"/>
              <p:cNvSpPr/>
              <p:nvPr/>
            </p:nvSpPr>
            <p:spPr bwMode="auto">
              <a:xfrm>
                <a:off x="2315" y="1205"/>
                <a:ext cx="261" cy="237"/>
              </a:xfrm>
              <a:custGeom>
                <a:avLst/>
                <a:gdLst>
                  <a:gd name="T0" fmla="*/ 83 w 163"/>
                  <a:gd name="T1" fmla="*/ 109 h 148"/>
                  <a:gd name="T2" fmla="*/ 0 w 163"/>
                  <a:gd name="T3" fmla="*/ 148 h 148"/>
                  <a:gd name="T4" fmla="*/ 48 w 163"/>
                  <a:gd name="T5" fmla="*/ 78 h 148"/>
                  <a:gd name="T6" fmla="*/ 138 w 163"/>
                  <a:gd name="T7" fmla="*/ 20 h 148"/>
                  <a:gd name="T8" fmla="*/ 83 w 163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09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8" y="78"/>
                    </a:cubicBezTo>
                    <a:cubicBezTo>
                      <a:pt x="80" y="59"/>
                      <a:pt x="123" y="0"/>
                      <a:pt x="138" y="20"/>
                    </a:cubicBezTo>
                    <a:cubicBezTo>
                      <a:pt x="163" y="58"/>
                      <a:pt x="114" y="89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556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557"/>
              <p:cNvSpPr/>
              <p:nvPr/>
            </p:nvSpPr>
            <p:spPr bwMode="auto">
              <a:xfrm>
                <a:off x="2295" y="1437"/>
                <a:ext cx="169" cy="291"/>
              </a:xfrm>
              <a:custGeom>
                <a:avLst/>
                <a:gdLst>
                  <a:gd name="T0" fmla="*/ 13 w 106"/>
                  <a:gd name="T1" fmla="*/ 90 h 182"/>
                  <a:gd name="T2" fmla="*/ 0 w 106"/>
                  <a:gd name="T3" fmla="*/ 0 h 182"/>
                  <a:gd name="T4" fmla="*/ 52 w 106"/>
                  <a:gd name="T5" fmla="*/ 66 h 182"/>
                  <a:gd name="T6" fmla="*/ 82 w 106"/>
                  <a:gd name="T7" fmla="*/ 168 h 182"/>
                  <a:gd name="T8" fmla="*/ 13 w 106"/>
                  <a:gd name="T9" fmla="*/ 9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2">
                    <a:moveTo>
                      <a:pt x="13" y="90"/>
                    </a:moveTo>
                    <a:cubicBezTo>
                      <a:pt x="3" y="54"/>
                      <a:pt x="0" y="0"/>
                      <a:pt x="0" y="0"/>
                    </a:cubicBezTo>
                    <a:cubicBezTo>
                      <a:pt x="0" y="0"/>
                      <a:pt x="42" y="30"/>
                      <a:pt x="52" y="66"/>
                    </a:cubicBezTo>
                    <a:cubicBezTo>
                      <a:pt x="62" y="102"/>
                      <a:pt x="106" y="161"/>
                      <a:pt x="82" y="168"/>
                    </a:cubicBezTo>
                    <a:cubicBezTo>
                      <a:pt x="38" y="182"/>
                      <a:pt x="22" y="126"/>
                      <a:pt x="13" y="9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558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559"/>
              <p:cNvSpPr/>
              <p:nvPr/>
            </p:nvSpPr>
            <p:spPr bwMode="auto">
              <a:xfrm>
                <a:off x="2237" y="1456"/>
                <a:ext cx="112" cy="304"/>
              </a:xfrm>
              <a:custGeom>
                <a:avLst/>
                <a:gdLst>
                  <a:gd name="T0" fmla="*/ 13 w 70"/>
                  <a:gd name="T1" fmla="*/ 88 h 190"/>
                  <a:gd name="T2" fmla="*/ 37 w 70"/>
                  <a:gd name="T3" fmla="*/ 0 h 190"/>
                  <a:gd name="T4" fmla="*/ 58 w 70"/>
                  <a:gd name="T5" fmla="*/ 82 h 190"/>
                  <a:gd name="T6" fmla="*/ 45 w 70"/>
                  <a:gd name="T7" fmla="*/ 188 h 190"/>
                  <a:gd name="T8" fmla="*/ 13 w 70"/>
                  <a:gd name="T9" fmla="*/ 88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0">
                    <a:moveTo>
                      <a:pt x="13" y="88"/>
                    </a:moveTo>
                    <a:cubicBezTo>
                      <a:pt x="18" y="51"/>
                      <a:pt x="37" y="0"/>
                      <a:pt x="37" y="0"/>
                    </a:cubicBezTo>
                    <a:cubicBezTo>
                      <a:pt x="37" y="0"/>
                      <a:pt x="64" y="45"/>
                      <a:pt x="58" y="82"/>
                    </a:cubicBezTo>
                    <a:cubicBezTo>
                      <a:pt x="53" y="119"/>
                      <a:pt x="70" y="190"/>
                      <a:pt x="45" y="188"/>
                    </a:cubicBezTo>
                    <a:cubicBezTo>
                      <a:pt x="0" y="183"/>
                      <a:pt x="7" y="125"/>
                      <a:pt x="13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560"/>
              <p:cNvSpPr/>
              <p:nvPr/>
            </p:nvSpPr>
            <p:spPr bwMode="auto">
              <a:xfrm>
                <a:off x="2271" y="1474"/>
                <a:ext cx="54" cy="222"/>
              </a:xfrm>
              <a:custGeom>
                <a:avLst/>
                <a:gdLst>
                  <a:gd name="T0" fmla="*/ 15 w 34"/>
                  <a:gd name="T1" fmla="*/ 0 h 139"/>
                  <a:gd name="T2" fmla="*/ 6 w 34"/>
                  <a:gd name="T3" fmla="*/ 35 h 139"/>
                  <a:gd name="T4" fmla="*/ 0 w 34"/>
                  <a:gd name="T5" fmla="*/ 78 h 139"/>
                  <a:gd name="T6" fmla="*/ 9 w 34"/>
                  <a:gd name="T7" fmla="*/ 45 h 139"/>
                  <a:gd name="T8" fmla="*/ 3 w 34"/>
                  <a:gd name="T9" fmla="*/ 108 h 139"/>
                  <a:gd name="T10" fmla="*/ 11 w 34"/>
                  <a:gd name="T11" fmla="*/ 64 h 139"/>
                  <a:gd name="T12" fmla="*/ 15 w 34"/>
                  <a:gd name="T13" fmla="*/ 139 h 139"/>
                  <a:gd name="T14" fmla="*/ 20 w 34"/>
                  <a:gd name="T15" fmla="*/ 52 h 139"/>
                  <a:gd name="T16" fmla="*/ 31 w 34"/>
                  <a:gd name="T17" fmla="*/ 103 h 139"/>
                  <a:gd name="T18" fmla="*/ 26 w 34"/>
                  <a:gd name="T19" fmla="*/ 43 h 139"/>
                  <a:gd name="T20" fmla="*/ 34 w 34"/>
                  <a:gd name="T21" fmla="*/ 67 h 139"/>
                  <a:gd name="T22" fmla="*/ 24 w 34"/>
                  <a:gd name="T23" fmla="*/ 15 h 139"/>
                  <a:gd name="T24" fmla="*/ 21 w 34"/>
                  <a:gd name="T25" fmla="*/ 0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6" y="35"/>
                    </a:cubicBezTo>
                    <a:cubicBezTo>
                      <a:pt x="5" y="42"/>
                      <a:pt x="0" y="78"/>
                      <a:pt x="0" y="78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1" y="0"/>
                      <a:pt x="21" y="0"/>
                      <a:pt x="21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561"/>
              <p:cNvSpPr/>
              <p:nvPr/>
            </p:nvSpPr>
            <p:spPr bwMode="auto">
              <a:xfrm>
                <a:off x="2293" y="1426"/>
                <a:ext cx="307" cy="179"/>
              </a:xfrm>
              <a:custGeom>
                <a:avLst/>
                <a:gdLst>
                  <a:gd name="T0" fmla="*/ 81 w 192"/>
                  <a:gd name="T1" fmla="*/ 10 h 112"/>
                  <a:gd name="T2" fmla="*/ 0 w 192"/>
                  <a:gd name="T3" fmla="*/ 28 h 112"/>
                  <a:gd name="T4" fmla="*/ 62 w 192"/>
                  <a:gd name="T5" fmla="*/ 48 h 112"/>
                  <a:gd name="T6" fmla="*/ 165 w 192"/>
                  <a:gd name="T7" fmla="*/ 83 h 112"/>
                  <a:gd name="T8" fmla="*/ 81 w 192"/>
                  <a:gd name="T9" fmla="*/ 1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2">
                    <a:moveTo>
                      <a:pt x="81" y="10"/>
                    </a:moveTo>
                    <a:cubicBezTo>
                      <a:pt x="58" y="0"/>
                      <a:pt x="0" y="28"/>
                      <a:pt x="0" y="28"/>
                    </a:cubicBezTo>
                    <a:cubicBezTo>
                      <a:pt x="0" y="28"/>
                      <a:pt x="27" y="37"/>
                      <a:pt x="62" y="48"/>
                    </a:cubicBezTo>
                    <a:cubicBezTo>
                      <a:pt x="98" y="60"/>
                      <a:pt x="131" y="112"/>
                      <a:pt x="165" y="83"/>
                    </a:cubicBezTo>
                    <a:cubicBezTo>
                      <a:pt x="192" y="59"/>
                      <a:pt x="102" y="19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562"/>
              <p:cNvSpPr/>
              <p:nvPr/>
            </p:nvSpPr>
            <p:spPr bwMode="auto">
              <a:xfrm>
                <a:off x="2317" y="1458"/>
                <a:ext cx="213" cy="156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1 h 98"/>
                  <a:gd name="T6" fmla="*/ 128 w 133"/>
                  <a:gd name="T7" fmla="*/ 63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9"/>
                      <a:pt x="62" y="31"/>
                    </a:cubicBezTo>
                    <a:cubicBezTo>
                      <a:pt x="92" y="53"/>
                      <a:pt x="133" y="38"/>
                      <a:pt x="128" y="63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563"/>
              <p:cNvSpPr/>
              <p:nvPr/>
            </p:nvSpPr>
            <p:spPr bwMode="auto">
              <a:xfrm>
                <a:off x="2336" y="1472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7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8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20 h 52"/>
                  <a:gd name="T16" fmla="*/ 31 w 70"/>
                  <a:gd name="T17" fmla="*/ 36 h 52"/>
                  <a:gd name="T18" fmla="*/ 13 w 70"/>
                  <a:gd name="T19" fmla="*/ 24 h 52"/>
                  <a:gd name="T20" fmla="*/ 36 w 70"/>
                  <a:gd name="T21" fmla="*/ 52 h 52"/>
                  <a:gd name="T22" fmla="*/ 10 w 70"/>
                  <a:gd name="T23" fmla="*/ 28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7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0" y="28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564"/>
              <p:cNvSpPr/>
              <p:nvPr/>
            </p:nvSpPr>
            <p:spPr bwMode="auto">
              <a:xfrm>
                <a:off x="2296" y="1405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1 h 80"/>
                  <a:gd name="T4" fmla="*/ 84 w 193"/>
                  <a:gd name="T5" fmla="*/ 10 h 80"/>
                  <a:gd name="T6" fmla="*/ 187 w 193"/>
                  <a:gd name="T7" fmla="*/ 35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6"/>
                      <a:pt x="0" y="21"/>
                      <a:pt x="0" y="21"/>
                    </a:cubicBezTo>
                    <a:cubicBezTo>
                      <a:pt x="0" y="21"/>
                      <a:pt x="48" y="0"/>
                      <a:pt x="84" y="10"/>
                    </a:cubicBezTo>
                    <a:cubicBezTo>
                      <a:pt x="120" y="19"/>
                      <a:pt x="193" y="10"/>
                      <a:pt x="187" y="35"/>
                    </a:cubicBezTo>
                    <a:cubicBezTo>
                      <a:pt x="178" y="80"/>
                      <a:pt x="121" y="65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565"/>
              <p:cNvSpPr/>
              <p:nvPr/>
            </p:nvSpPr>
            <p:spPr bwMode="auto">
              <a:xfrm>
                <a:off x="2350" y="1429"/>
                <a:ext cx="184" cy="56"/>
              </a:xfrm>
              <a:custGeom>
                <a:avLst/>
                <a:gdLst>
                  <a:gd name="T0" fmla="*/ 0 w 115"/>
                  <a:gd name="T1" fmla="*/ 7 h 35"/>
                  <a:gd name="T2" fmla="*/ 31 w 115"/>
                  <a:gd name="T3" fmla="*/ 1 h 35"/>
                  <a:gd name="T4" fmla="*/ 80 w 115"/>
                  <a:gd name="T5" fmla="*/ 7 h 35"/>
                  <a:gd name="T6" fmla="*/ 33 w 115"/>
                  <a:gd name="T7" fmla="*/ 10 h 35"/>
                  <a:gd name="T8" fmla="*/ 115 w 115"/>
                  <a:gd name="T9" fmla="*/ 17 h 35"/>
                  <a:gd name="T10" fmla="*/ 38 w 115"/>
                  <a:gd name="T11" fmla="*/ 17 h 35"/>
                  <a:gd name="T12" fmla="*/ 91 w 115"/>
                  <a:gd name="T13" fmla="*/ 31 h 35"/>
                  <a:gd name="T14" fmla="*/ 30 w 115"/>
                  <a:gd name="T15" fmla="*/ 18 h 35"/>
                  <a:gd name="T16" fmla="*/ 68 w 115"/>
                  <a:gd name="T17" fmla="*/ 35 h 35"/>
                  <a:gd name="T18" fmla="*/ 7 w 115"/>
                  <a:gd name="T19" fmla="*/ 18 h 35"/>
                  <a:gd name="T20" fmla="*/ 0 w 115"/>
                  <a:gd name="T21" fmla="*/ 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5">
                    <a:moveTo>
                      <a:pt x="0" y="7"/>
                    </a:moveTo>
                    <a:cubicBezTo>
                      <a:pt x="0" y="7"/>
                      <a:pt x="19" y="0"/>
                      <a:pt x="31" y="1"/>
                    </a:cubicBezTo>
                    <a:cubicBezTo>
                      <a:pt x="39" y="2"/>
                      <a:pt x="80" y="7"/>
                      <a:pt x="80" y="7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5"/>
                      <a:pt x="68" y="35"/>
                      <a:pt x="68" y="35"/>
                    </a:cubicBezTo>
                    <a:cubicBezTo>
                      <a:pt x="7" y="18"/>
                      <a:pt x="7" y="18"/>
                      <a:pt x="7" y="18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566"/>
              <p:cNvSpPr/>
              <p:nvPr/>
            </p:nvSpPr>
            <p:spPr bwMode="auto">
              <a:xfrm>
                <a:off x="2035" y="1413"/>
                <a:ext cx="269" cy="229"/>
              </a:xfrm>
              <a:custGeom>
                <a:avLst/>
                <a:gdLst>
                  <a:gd name="T0" fmla="*/ 83 w 168"/>
                  <a:gd name="T1" fmla="*/ 35 h 143"/>
                  <a:gd name="T2" fmla="*/ 168 w 168"/>
                  <a:gd name="T3" fmla="*/ 0 h 143"/>
                  <a:gd name="T4" fmla="*/ 116 w 168"/>
                  <a:gd name="T5" fmla="*/ 67 h 143"/>
                  <a:gd name="T6" fmla="*/ 24 w 168"/>
                  <a:gd name="T7" fmla="*/ 121 h 143"/>
                  <a:gd name="T8" fmla="*/ 83 w 168"/>
                  <a:gd name="T9" fmla="*/ 3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3">
                    <a:moveTo>
                      <a:pt x="83" y="35"/>
                    </a:moveTo>
                    <a:cubicBezTo>
                      <a:pt x="115" y="17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6"/>
                      <a:pt x="37" y="143"/>
                      <a:pt x="24" y="121"/>
                    </a:cubicBezTo>
                    <a:cubicBezTo>
                      <a:pt x="0" y="83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567"/>
              <p:cNvSpPr/>
              <p:nvPr/>
            </p:nvSpPr>
            <p:spPr bwMode="auto">
              <a:xfrm>
                <a:off x="2122" y="1445"/>
                <a:ext cx="142" cy="123"/>
              </a:xfrm>
              <a:custGeom>
                <a:avLst/>
                <a:gdLst>
                  <a:gd name="T0" fmla="*/ 89 w 89"/>
                  <a:gd name="T1" fmla="*/ 4 h 77"/>
                  <a:gd name="T2" fmla="*/ 71 w 89"/>
                  <a:gd name="T3" fmla="*/ 30 h 77"/>
                  <a:gd name="T4" fmla="*/ 31 w 89"/>
                  <a:gd name="T5" fmla="*/ 60 h 77"/>
                  <a:gd name="T6" fmla="*/ 63 w 89"/>
                  <a:gd name="T7" fmla="*/ 25 h 77"/>
                  <a:gd name="T8" fmla="*/ 0 w 89"/>
                  <a:gd name="T9" fmla="*/ 77 h 77"/>
                  <a:gd name="T10" fmla="*/ 55 w 89"/>
                  <a:gd name="T11" fmla="*/ 23 h 77"/>
                  <a:gd name="T12" fmla="*/ 7 w 89"/>
                  <a:gd name="T13" fmla="*/ 50 h 77"/>
                  <a:gd name="T14" fmla="*/ 60 w 89"/>
                  <a:gd name="T15" fmla="*/ 17 h 77"/>
                  <a:gd name="T16" fmla="*/ 20 w 89"/>
                  <a:gd name="T17" fmla="*/ 31 h 77"/>
                  <a:gd name="T18" fmla="*/ 76 w 89"/>
                  <a:gd name="T19" fmla="*/ 0 h 77"/>
                  <a:gd name="T20" fmla="*/ 89 w 89"/>
                  <a:gd name="T21" fmla="*/ 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7">
                    <a:moveTo>
                      <a:pt x="89" y="4"/>
                    </a:moveTo>
                    <a:cubicBezTo>
                      <a:pt x="89" y="4"/>
                      <a:pt x="80" y="22"/>
                      <a:pt x="71" y="30"/>
                    </a:cubicBezTo>
                    <a:cubicBezTo>
                      <a:pt x="64" y="35"/>
                      <a:pt x="31" y="60"/>
                      <a:pt x="31" y="60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568"/>
              <p:cNvSpPr/>
              <p:nvPr/>
            </p:nvSpPr>
            <p:spPr bwMode="auto">
              <a:xfrm>
                <a:off x="2213" y="1358"/>
                <a:ext cx="171" cy="160"/>
              </a:xfrm>
              <a:custGeom>
                <a:avLst/>
                <a:gdLst>
                  <a:gd name="T0" fmla="*/ 31 w 107"/>
                  <a:gd name="T1" fmla="*/ 84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6 h 100"/>
                  <a:gd name="T8" fmla="*/ 31 w 107"/>
                  <a:gd name="T9" fmla="*/ 8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4"/>
                    </a:moveTo>
                    <a:cubicBezTo>
                      <a:pt x="10" y="69"/>
                      <a:pt x="0" y="42"/>
                      <a:pt x="15" y="21"/>
                    </a:cubicBezTo>
                    <a:cubicBezTo>
                      <a:pt x="31" y="0"/>
                      <a:pt x="52" y="2"/>
                      <a:pt x="73" y="18"/>
                    </a:cubicBezTo>
                    <a:cubicBezTo>
                      <a:pt x="94" y="33"/>
                      <a:pt x="107" y="55"/>
                      <a:pt x="92" y="76"/>
                    </a:cubicBezTo>
                    <a:cubicBezTo>
                      <a:pt x="76" y="97"/>
                      <a:pt x="52" y="100"/>
                      <a:pt x="31" y="84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569"/>
              <p:cNvSpPr/>
              <p:nvPr/>
            </p:nvSpPr>
            <p:spPr bwMode="auto">
              <a:xfrm>
                <a:off x="2138" y="3338"/>
                <a:ext cx="737" cy="793"/>
              </a:xfrm>
              <a:custGeom>
                <a:avLst/>
                <a:gdLst>
                  <a:gd name="T0" fmla="*/ 437 w 461"/>
                  <a:gd name="T1" fmla="*/ 247 h 496"/>
                  <a:gd name="T2" fmla="*/ 298 w 461"/>
                  <a:gd name="T3" fmla="*/ 248 h 496"/>
                  <a:gd name="T4" fmla="*/ 405 w 461"/>
                  <a:gd name="T5" fmla="*/ 349 h 496"/>
                  <a:gd name="T6" fmla="*/ 274 w 461"/>
                  <a:gd name="T7" fmla="*/ 258 h 496"/>
                  <a:gd name="T8" fmla="*/ 370 w 461"/>
                  <a:gd name="T9" fmla="*/ 414 h 496"/>
                  <a:gd name="T10" fmla="*/ 270 w 461"/>
                  <a:gd name="T11" fmla="*/ 288 h 496"/>
                  <a:gd name="T12" fmla="*/ 312 w 461"/>
                  <a:gd name="T13" fmla="*/ 461 h 496"/>
                  <a:gd name="T14" fmla="*/ 234 w 461"/>
                  <a:gd name="T15" fmla="*/ 280 h 496"/>
                  <a:gd name="T16" fmla="*/ 253 w 461"/>
                  <a:gd name="T17" fmla="*/ 490 h 496"/>
                  <a:gd name="T18" fmla="*/ 210 w 461"/>
                  <a:gd name="T19" fmla="*/ 281 h 496"/>
                  <a:gd name="T20" fmla="*/ 134 w 461"/>
                  <a:gd name="T21" fmla="*/ 449 h 496"/>
                  <a:gd name="T22" fmla="*/ 184 w 461"/>
                  <a:gd name="T23" fmla="*/ 276 h 496"/>
                  <a:gd name="T24" fmla="*/ 87 w 461"/>
                  <a:gd name="T25" fmla="*/ 392 h 496"/>
                  <a:gd name="T26" fmla="*/ 161 w 461"/>
                  <a:gd name="T27" fmla="*/ 272 h 496"/>
                  <a:gd name="T28" fmla="*/ 30 w 461"/>
                  <a:gd name="T29" fmla="*/ 351 h 496"/>
                  <a:gd name="T30" fmla="*/ 150 w 461"/>
                  <a:gd name="T31" fmla="*/ 258 h 496"/>
                  <a:gd name="T32" fmla="*/ 19 w 461"/>
                  <a:gd name="T33" fmla="*/ 285 h 496"/>
                  <a:gd name="T34" fmla="*/ 157 w 461"/>
                  <a:gd name="T35" fmla="*/ 236 h 496"/>
                  <a:gd name="T36" fmla="*/ 53 w 461"/>
                  <a:gd name="T37" fmla="*/ 203 h 496"/>
                  <a:gd name="T38" fmla="*/ 171 w 461"/>
                  <a:gd name="T39" fmla="*/ 217 h 496"/>
                  <a:gd name="T40" fmla="*/ 57 w 461"/>
                  <a:gd name="T41" fmla="*/ 131 h 496"/>
                  <a:gd name="T42" fmla="*/ 180 w 461"/>
                  <a:gd name="T43" fmla="*/ 189 h 496"/>
                  <a:gd name="T44" fmla="*/ 89 w 461"/>
                  <a:gd name="T45" fmla="*/ 59 h 496"/>
                  <a:gd name="T46" fmla="*/ 216 w 461"/>
                  <a:gd name="T47" fmla="*/ 170 h 496"/>
                  <a:gd name="T48" fmla="*/ 197 w 461"/>
                  <a:gd name="T49" fmla="*/ 32 h 496"/>
                  <a:gd name="T50" fmla="*/ 235 w 461"/>
                  <a:gd name="T51" fmla="*/ 170 h 496"/>
                  <a:gd name="T52" fmla="*/ 322 w 461"/>
                  <a:gd name="T53" fmla="*/ 74 h 496"/>
                  <a:gd name="T54" fmla="*/ 252 w 461"/>
                  <a:gd name="T55" fmla="*/ 181 h 496"/>
                  <a:gd name="T56" fmla="*/ 394 w 461"/>
                  <a:gd name="T57" fmla="*/ 112 h 496"/>
                  <a:gd name="T58" fmla="*/ 275 w 461"/>
                  <a:gd name="T59" fmla="*/ 196 h 496"/>
                  <a:gd name="T60" fmla="*/ 435 w 461"/>
                  <a:gd name="T61" fmla="*/ 168 h 496"/>
                  <a:gd name="T62" fmla="*/ 289 w 461"/>
                  <a:gd name="T63" fmla="*/ 222 h 496"/>
                  <a:gd name="T64" fmla="*/ 437 w 461"/>
                  <a:gd name="T65" fmla="*/ 247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1" h="496">
                    <a:moveTo>
                      <a:pt x="437" y="247"/>
                    </a:moveTo>
                    <a:cubicBezTo>
                      <a:pt x="430" y="291"/>
                      <a:pt x="299" y="241"/>
                      <a:pt x="298" y="248"/>
                    </a:cubicBezTo>
                    <a:cubicBezTo>
                      <a:pt x="296" y="256"/>
                      <a:pt x="442" y="266"/>
                      <a:pt x="405" y="349"/>
                    </a:cubicBezTo>
                    <a:cubicBezTo>
                      <a:pt x="385" y="395"/>
                      <a:pt x="279" y="252"/>
                      <a:pt x="274" y="258"/>
                    </a:cubicBezTo>
                    <a:cubicBezTo>
                      <a:pt x="270" y="265"/>
                      <a:pt x="415" y="384"/>
                      <a:pt x="370" y="414"/>
                    </a:cubicBezTo>
                    <a:cubicBezTo>
                      <a:pt x="317" y="451"/>
                      <a:pt x="276" y="284"/>
                      <a:pt x="270" y="288"/>
                    </a:cubicBezTo>
                    <a:cubicBezTo>
                      <a:pt x="263" y="292"/>
                      <a:pt x="343" y="431"/>
                      <a:pt x="312" y="461"/>
                    </a:cubicBezTo>
                    <a:cubicBezTo>
                      <a:pt x="287" y="485"/>
                      <a:pt x="241" y="278"/>
                      <a:pt x="234" y="280"/>
                    </a:cubicBezTo>
                    <a:cubicBezTo>
                      <a:pt x="226" y="282"/>
                      <a:pt x="309" y="496"/>
                      <a:pt x="253" y="490"/>
                    </a:cubicBezTo>
                    <a:cubicBezTo>
                      <a:pt x="192" y="484"/>
                      <a:pt x="217" y="283"/>
                      <a:pt x="210" y="281"/>
                    </a:cubicBezTo>
                    <a:cubicBezTo>
                      <a:pt x="202" y="280"/>
                      <a:pt x="185" y="483"/>
                      <a:pt x="134" y="449"/>
                    </a:cubicBezTo>
                    <a:cubicBezTo>
                      <a:pt x="96" y="425"/>
                      <a:pt x="190" y="280"/>
                      <a:pt x="184" y="276"/>
                    </a:cubicBezTo>
                    <a:cubicBezTo>
                      <a:pt x="177" y="271"/>
                      <a:pt x="128" y="425"/>
                      <a:pt x="87" y="392"/>
                    </a:cubicBezTo>
                    <a:cubicBezTo>
                      <a:pt x="60" y="370"/>
                      <a:pt x="166" y="279"/>
                      <a:pt x="161" y="272"/>
                    </a:cubicBezTo>
                    <a:cubicBezTo>
                      <a:pt x="157" y="266"/>
                      <a:pt x="72" y="397"/>
                      <a:pt x="30" y="351"/>
                    </a:cubicBezTo>
                    <a:cubicBezTo>
                      <a:pt x="0" y="317"/>
                      <a:pt x="152" y="266"/>
                      <a:pt x="150" y="258"/>
                    </a:cubicBezTo>
                    <a:cubicBezTo>
                      <a:pt x="148" y="251"/>
                      <a:pt x="42" y="339"/>
                      <a:pt x="19" y="285"/>
                    </a:cubicBezTo>
                    <a:cubicBezTo>
                      <a:pt x="2" y="245"/>
                      <a:pt x="155" y="244"/>
                      <a:pt x="157" y="236"/>
                    </a:cubicBezTo>
                    <a:cubicBezTo>
                      <a:pt x="158" y="228"/>
                      <a:pt x="49" y="257"/>
                      <a:pt x="53" y="203"/>
                    </a:cubicBezTo>
                    <a:cubicBezTo>
                      <a:pt x="56" y="169"/>
                      <a:pt x="167" y="223"/>
                      <a:pt x="171" y="217"/>
                    </a:cubicBezTo>
                    <a:cubicBezTo>
                      <a:pt x="176" y="210"/>
                      <a:pt x="30" y="165"/>
                      <a:pt x="57" y="131"/>
                    </a:cubicBezTo>
                    <a:cubicBezTo>
                      <a:pt x="62" y="125"/>
                      <a:pt x="174" y="193"/>
                      <a:pt x="180" y="189"/>
                    </a:cubicBezTo>
                    <a:cubicBezTo>
                      <a:pt x="187" y="184"/>
                      <a:pt x="60" y="95"/>
                      <a:pt x="89" y="59"/>
                    </a:cubicBezTo>
                    <a:cubicBezTo>
                      <a:pt x="121" y="20"/>
                      <a:pt x="208" y="172"/>
                      <a:pt x="216" y="170"/>
                    </a:cubicBezTo>
                    <a:cubicBezTo>
                      <a:pt x="224" y="169"/>
                      <a:pt x="191" y="36"/>
                      <a:pt x="197" y="32"/>
                    </a:cubicBezTo>
                    <a:cubicBezTo>
                      <a:pt x="247" y="0"/>
                      <a:pt x="227" y="169"/>
                      <a:pt x="235" y="170"/>
                    </a:cubicBezTo>
                    <a:cubicBezTo>
                      <a:pt x="243" y="172"/>
                      <a:pt x="276" y="34"/>
                      <a:pt x="322" y="74"/>
                    </a:cubicBezTo>
                    <a:cubicBezTo>
                      <a:pt x="344" y="95"/>
                      <a:pt x="245" y="176"/>
                      <a:pt x="252" y="181"/>
                    </a:cubicBezTo>
                    <a:cubicBezTo>
                      <a:pt x="258" y="185"/>
                      <a:pt x="365" y="71"/>
                      <a:pt x="394" y="112"/>
                    </a:cubicBezTo>
                    <a:cubicBezTo>
                      <a:pt x="411" y="135"/>
                      <a:pt x="271" y="190"/>
                      <a:pt x="275" y="196"/>
                    </a:cubicBezTo>
                    <a:cubicBezTo>
                      <a:pt x="280" y="203"/>
                      <a:pt x="421" y="140"/>
                      <a:pt x="435" y="168"/>
                    </a:cubicBezTo>
                    <a:cubicBezTo>
                      <a:pt x="461" y="224"/>
                      <a:pt x="287" y="215"/>
                      <a:pt x="289" y="222"/>
                    </a:cubicBezTo>
                    <a:cubicBezTo>
                      <a:pt x="290" y="230"/>
                      <a:pt x="447" y="188"/>
                      <a:pt x="437" y="247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570"/>
              <p:cNvSpPr/>
              <p:nvPr/>
            </p:nvSpPr>
            <p:spPr bwMode="auto">
              <a:xfrm>
                <a:off x="2269" y="3483"/>
                <a:ext cx="420" cy="463"/>
              </a:xfrm>
              <a:custGeom>
                <a:avLst/>
                <a:gdLst>
                  <a:gd name="T0" fmla="*/ 245 w 263"/>
                  <a:gd name="T1" fmla="*/ 184 h 289"/>
                  <a:gd name="T2" fmla="*/ 171 w 263"/>
                  <a:gd name="T3" fmla="*/ 156 h 289"/>
                  <a:gd name="T4" fmla="*/ 208 w 263"/>
                  <a:gd name="T5" fmla="*/ 231 h 289"/>
                  <a:gd name="T6" fmla="*/ 157 w 263"/>
                  <a:gd name="T7" fmla="*/ 157 h 289"/>
                  <a:gd name="T8" fmla="*/ 176 w 263"/>
                  <a:gd name="T9" fmla="*/ 258 h 289"/>
                  <a:gd name="T10" fmla="*/ 149 w 263"/>
                  <a:gd name="T11" fmla="*/ 171 h 289"/>
                  <a:gd name="T12" fmla="*/ 136 w 263"/>
                  <a:gd name="T13" fmla="*/ 271 h 289"/>
                  <a:gd name="T14" fmla="*/ 131 w 263"/>
                  <a:gd name="T15" fmla="*/ 160 h 289"/>
                  <a:gd name="T16" fmla="*/ 99 w 263"/>
                  <a:gd name="T17" fmla="*/ 275 h 289"/>
                  <a:gd name="T18" fmla="*/ 118 w 263"/>
                  <a:gd name="T19" fmla="*/ 156 h 289"/>
                  <a:gd name="T20" fmla="*/ 44 w 263"/>
                  <a:gd name="T21" fmla="*/ 229 h 289"/>
                  <a:gd name="T22" fmla="*/ 106 w 263"/>
                  <a:gd name="T23" fmla="*/ 147 h 289"/>
                  <a:gd name="T24" fmla="*/ 31 w 263"/>
                  <a:gd name="T25" fmla="*/ 189 h 289"/>
                  <a:gd name="T26" fmla="*/ 94 w 263"/>
                  <a:gd name="T27" fmla="*/ 141 h 289"/>
                  <a:gd name="T28" fmla="*/ 9 w 263"/>
                  <a:gd name="T29" fmla="*/ 156 h 289"/>
                  <a:gd name="T30" fmla="*/ 91 w 263"/>
                  <a:gd name="T31" fmla="*/ 132 h 289"/>
                  <a:gd name="T32" fmla="*/ 17 w 263"/>
                  <a:gd name="T33" fmla="*/ 119 h 289"/>
                  <a:gd name="T34" fmla="*/ 99 w 263"/>
                  <a:gd name="T35" fmla="*/ 121 h 289"/>
                  <a:gd name="T36" fmla="*/ 51 w 263"/>
                  <a:gd name="T37" fmla="*/ 83 h 289"/>
                  <a:gd name="T38" fmla="*/ 111 w 263"/>
                  <a:gd name="T39" fmla="*/ 114 h 289"/>
                  <a:gd name="T40" fmla="*/ 68 w 263"/>
                  <a:gd name="T41" fmla="*/ 46 h 289"/>
                  <a:gd name="T42" fmla="*/ 121 w 263"/>
                  <a:gd name="T43" fmla="*/ 101 h 289"/>
                  <a:gd name="T44" fmla="*/ 99 w 263"/>
                  <a:gd name="T45" fmla="*/ 14 h 289"/>
                  <a:gd name="T46" fmla="*/ 144 w 263"/>
                  <a:gd name="T47" fmla="*/ 99 h 289"/>
                  <a:gd name="T48" fmla="*/ 162 w 263"/>
                  <a:gd name="T49" fmla="*/ 21 h 289"/>
                  <a:gd name="T50" fmla="*/ 154 w 263"/>
                  <a:gd name="T51" fmla="*/ 102 h 289"/>
                  <a:gd name="T52" fmla="*/ 219 w 263"/>
                  <a:gd name="T53" fmla="*/ 69 h 289"/>
                  <a:gd name="T54" fmla="*/ 161 w 263"/>
                  <a:gd name="T55" fmla="*/ 111 h 289"/>
                  <a:gd name="T56" fmla="*/ 250 w 263"/>
                  <a:gd name="T57" fmla="*/ 103 h 289"/>
                  <a:gd name="T58" fmla="*/ 170 w 263"/>
                  <a:gd name="T59" fmla="*/ 124 h 289"/>
                  <a:gd name="T60" fmla="*/ 260 w 263"/>
                  <a:gd name="T61" fmla="*/ 141 h 289"/>
                  <a:gd name="T62" fmla="*/ 172 w 263"/>
                  <a:gd name="T63" fmla="*/ 141 h 289"/>
                  <a:gd name="T64" fmla="*/ 245 w 263"/>
                  <a:gd name="T65" fmla="*/ 18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3" h="289">
                    <a:moveTo>
                      <a:pt x="245" y="184"/>
                    </a:moveTo>
                    <a:cubicBezTo>
                      <a:pt x="233" y="206"/>
                      <a:pt x="174" y="152"/>
                      <a:pt x="171" y="156"/>
                    </a:cubicBezTo>
                    <a:cubicBezTo>
                      <a:pt x="169" y="160"/>
                      <a:pt x="244" y="195"/>
                      <a:pt x="208" y="231"/>
                    </a:cubicBezTo>
                    <a:cubicBezTo>
                      <a:pt x="188" y="251"/>
                      <a:pt x="161" y="154"/>
                      <a:pt x="157" y="157"/>
                    </a:cubicBezTo>
                    <a:cubicBezTo>
                      <a:pt x="153" y="159"/>
                      <a:pt x="206" y="251"/>
                      <a:pt x="176" y="258"/>
                    </a:cubicBezTo>
                    <a:cubicBezTo>
                      <a:pt x="141" y="267"/>
                      <a:pt x="153" y="170"/>
                      <a:pt x="149" y="171"/>
                    </a:cubicBezTo>
                    <a:cubicBezTo>
                      <a:pt x="144" y="172"/>
                      <a:pt x="158" y="262"/>
                      <a:pt x="136" y="271"/>
                    </a:cubicBezTo>
                    <a:cubicBezTo>
                      <a:pt x="118" y="279"/>
                      <a:pt x="135" y="161"/>
                      <a:pt x="131" y="160"/>
                    </a:cubicBezTo>
                    <a:cubicBezTo>
                      <a:pt x="127" y="159"/>
                      <a:pt x="127" y="289"/>
                      <a:pt x="99" y="275"/>
                    </a:cubicBezTo>
                    <a:cubicBezTo>
                      <a:pt x="68" y="259"/>
                      <a:pt x="122" y="158"/>
                      <a:pt x="118" y="156"/>
                    </a:cubicBezTo>
                    <a:cubicBezTo>
                      <a:pt x="114" y="153"/>
                      <a:pt x="65" y="257"/>
                      <a:pt x="44" y="229"/>
                    </a:cubicBezTo>
                    <a:cubicBezTo>
                      <a:pt x="29" y="208"/>
                      <a:pt x="108" y="151"/>
                      <a:pt x="106" y="147"/>
                    </a:cubicBezTo>
                    <a:cubicBezTo>
                      <a:pt x="103" y="144"/>
                      <a:pt x="46" y="215"/>
                      <a:pt x="31" y="189"/>
                    </a:cubicBezTo>
                    <a:cubicBezTo>
                      <a:pt x="21" y="173"/>
                      <a:pt x="95" y="146"/>
                      <a:pt x="94" y="141"/>
                    </a:cubicBezTo>
                    <a:cubicBezTo>
                      <a:pt x="93" y="137"/>
                      <a:pt x="22" y="189"/>
                      <a:pt x="9" y="156"/>
                    </a:cubicBezTo>
                    <a:cubicBezTo>
                      <a:pt x="0" y="132"/>
                      <a:pt x="90" y="136"/>
                      <a:pt x="91" y="132"/>
                    </a:cubicBezTo>
                    <a:cubicBezTo>
                      <a:pt x="92" y="127"/>
                      <a:pt x="18" y="152"/>
                      <a:pt x="17" y="119"/>
                    </a:cubicBezTo>
                    <a:cubicBezTo>
                      <a:pt x="16" y="95"/>
                      <a:pt x="97" y="125"/>
                      <a:pt x="99" y="121"/>
                    </a:cubicBezTo>
                    <a:cubicBezTo>
                      <a:pt x="102" y="117"/>
                      <a:pt x="38" y="111"/>
                      <a:pt x="51" y="83"/>
                    </a:cubicBezTo>
                    <a:cubicBezTo>
                      <a:pt x="60" y="66"/>
                      <a:pt x="107" y="117"/>
                      <a:pt x="111" y="114"/>
                    </a:cubicBezTo>
                    <a:cubicBezTo>
                      <a:pt x="115" y="111"/>
                      <a:pt x="47" y="58"/>
                      <a:pt x="68" y="46"/>
                    </a:cubicBezTo>
                    <a:cubicBezTo>
                      <a:pt x="72" y="43"/>
                      <a:pt x="117" y="102"/>
                      <a:pt x="121" y="101"/>
                    </a:cubicBezTo>
                    <a:cubicBezTo>
                      <a:pt x="126" y="100"/>
                      <a:pt x="76" y="27"/>
                      <a:pt x="99" y="14"/>
                    </a:cubicBezTo>
                    <a:cubicBezTo>
                      <a:pt x="124" y="0"/>
                      <a:pt x="140" y="98"/>
                      <a:pt x="144" y="99"/>
                    </a:cubicBezTo>
                    <a:cubicBezTo>
                      <a:pt x="148" y="99"/>
                      <a:pt x="158" y="22"/>
                      <a:pt x="162" y="21"/>
                    </a:cubicBezTo>
                    <a:cubicBezTo>
                      <a:pt x="195" y="15"/>
                      <a:pt x="150" y="100"/>
                      <a:pt x="154" y="102"/>
                    </a:cubicBezTo>
                    <a:cubicBezTo>
                      <a:pt x="158" y="105"/>
                      <a:pt x="203" y="38"/>
                      <a:pt x="219" y="69"/>
                    </a:cubicBezTo>
                    <a:cubicBezTo>
                      <a:pt x="227" y="84"/>
                      <a:pt x="158" y="107"/>
                      <a:pt x="161" y="111"/>
                    </a:cubicBezTo>
                    <a:cubicBezTo>
                      <a:pt x="163" y="115"/>
                      <a:pt x="243" y="76"/>
                      <a:pt x="250" y="103"/>
                    </a:cubicBezTo>
                    <a:cubicBezTo>
                      <a:pt x="254" y="119"/>
                      <a:pt x="169" y="120"/>
                      <a:pt x="170" y="124"/>
                    </a:cubicBezTo>
                    <a:cubicBezTo>
                      <a:pt x="171" y="129"/>
                      <a:pt x="258" y="124"/>
                      <a:pt x="260" y="141"/>
                    </a:cubicBezTo>
                    <a:cubicBezTo>
                      <a:pt x="263" y="176"/>
                      <a:pt x="173" y="136"/>
                      <a:pt x="172" y="141"/>
                    </a:cubicBezTo>
                    <a:cubicBezTo>
                      <a:pt x="171" y="145"/>
                      <a:pt x="262" y="155"/>
                      <a:pt x="245" y="184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571"/>
              <p:cNvSpPr/>
              <p:nvPr/>
            </p:nvSpPr>
            <p:spPr bwMode="auto">
              <a:xfrm>
                <a:off x="4335" y="3973"/>
                <a:ext cx="787" cy="318"/>
              </a:xfrm>
              <a:custGeom>
                <a:avLst/>
                <a:gdLst>
                  <a:gd name="T0" fmla="*/ 296 w 492"/>
                  <a:gd name="T1" fmla="*/ 162 h 199"/>
                  <a:gd name="T2" fmla="*/ 5 w 492"/>
                  <a:gd name="T3" fmla="*/ 19 h 199"/>
                  <a:gd name="T4" fmla="*/ 343 w 492"/>
                  <a:gd name="T5" fmla="*/ 37 h 199"/>
                  <a:gd name="T6" fmla="*/ 487 w 492"/>
                  <a:gd name="T7" fmla="*/ 150 h 199"/>
                  <a:gd name="T8" fmla="*/ 296 w 492"/>
                  <a:gd name="T9" fmla="*/ 162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9">
                    <a:moveTo>
                      <a:pt x="296" y="162"/>
                    </a:moveTo>
                    <a:cubicBezTo>
                      <a:pt x="163" y="126"/>
                      <a:pt x="0" y="37"/>
                      <a:pt x="5" y="19"/>
                    </a:cubicBezTo>
                    <a:cubicBezTo>
                      <a:pt x="10" y="1"/>
                      <a:pt x="210" y="0"/>
                      <a:pt x="343" y="37"/>
                    </a:cubicBezTo>
                    <a:cubicBezTo>
                      <a:pt x="476" y="73"/>
                      <a:pt x="492" y="132"/>
                      <a:pt x="487" y="150"/>
                    </a:cubicBezTo>
                    <a:cubicBezTo>
                      <a:pt x="482" y="169"/>
                      <a:pt x="429" y="199"/>
                      <a:pt x="296" y="162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Freeform 572"/>
              <p:cNvSpPr/>
              <p:nvPr/>
            </p:nvSpPr>
            <p:spPr bwMode="auto">
              <a:xfrm>
                <a:off x="4393" y="4003"/>
                <a:ext cx="692" cy="219"/>
              </a:xfrm>
              <a:custGeom>
                <a:avLst/>
                <a:gdLst>
                  <a:gd name="T0" fmla="*/ 0 w 433"/>
                  <a:gd name="T1" fmla="*/ 3 h 137"/>
                  <a:gd name="T2" fmla="*/ 66 w 433"/>
                  <a:gd name="T3" fmla="*/ 0 h 137"/>
                  <a:gd name="T4" fmla="*/ 53 w 433"/>
                  <a:gd name="T5" fmla="*/ 10 h 137"/>
                  <a:gd name="T6" fmla="*/ 139 w 433"/>
                  <a:gd name="T7" fmla="*/ 1 h 137"/>
                  <a:gd name="T8" fmla="*/ 83 w 433"/>
                  <a:gd name="T9" fmla="*/ 24 h 137"/>
                  <a:gd name="T10" fmla="*/ 220 w 433"/>
                  <a:gd name="T11" fmla="*/ 10 h 137"/>
                  <a:gd name="T12" fmla="*/ 156 w 433"/>
                  <a:gd name="T13" fmla="*/ 38 h 137"/>
                  <a:gd name="T14" fmla="*/ 301 w 433"/>
                  <a:gd name="T15" fmla="*/ 45 h 137"/>
                  <a:gd name="T16" fmla="*/ 239 w 433"/>
                  <a:gd name="T17" fmla="*/ 60 h 137"/>
                  <a:gd name="T18" fmla="*/ 373 w 433"/>
                  <a:gd name="T19" fmla="*/ 72 h 137"/>
                  <a:gd name="T20" fmla="*/ 290 w 433"/>
                  <a:gd name="T21" fmla="*/ 74 h 137"/>
                  <a:gd name="T22" fmla="*/ 433 w 433"/>
                  <a:gd name="T23" fmla="*/ 121 h 137"/>
                  <a:gd name="T24" fmla="*/ 287 w 433"/>
                  <a:gd name="T25" fmla="*/ 89 h 137"/>
                  <a:gd name="T26" fmla="*/ 360 w 433"/>
                  <a:gd name="T27" fmla="*/ 128 h 137"/>
                  <a:gd name="T28" fmla="*/ 241 w 433"/>
                  <a:gd name="T29" fmla="*/ 86 h 137"/>
                  <a:gd name="T30" fmla="*/ 305 w 433"/>
                  <a:gd name="T31" fmla="*/ 137 h 137"/>
                  <a:gd name="T32" fmla="*/ 175 w 433"/>
                  <a:gd name="T33" fmla="*/ 77 h 137"/>
                  <a:gd name="T34" fmla="*/ 225 w 433"/>
                  <a:gd name="T35" fmla="*/ 115 h 137"/>
                  <a:gd name="T36" fmla="*/ 106 w 433"/>
                  <a:gd name="T37" fmla="*/ 40 h 137"/>
                  <a:gd name="T38" fmla="*/ 147 w 433"/>
                  <a:gd name="T39" fmla="*/ 84 h 137"/>
                  <a:gd name="T40" fmla="*/ 85 w 433"/>
                  <a:gd name="T41" fmla="*/ 49 h 137"/>
                  <a:gd name="T42" fmla="*/ 65 w 433"/>
                  <a:gd name="T43" fmla="*/ 38 h 137"/>
                  <a:gd name="T44" fmla="*/ 0 w 433"/>
                  <a:gd name="T45" fmla="*/ 3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0" y="3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53" y="10"/>
                      <a:pt x="53" y="10"/>
                      <a:pt x="53" y="10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83" y="24"/>
                      <a:pt x="83" y="24"/>
                      <a:pt x="83" y="24"/>
                    </a:cubicBezTo>
                    <a:cubicBezTo>
                      <a:pt x="220" y="10"/>
                      <a:pt x="220" y="10"/>
                      <a:pt x="220" y="10"/>
                    </a:cubicBezTo>
                    <a:cubicBezTo>
                      <a:pt x="156" y="38"/>
                      <a:pt x="156" y="38"/>
                      <a:pt x="156" y="38"/>
                    </a:cubicBezTo>
                    <a:cubicBezTo>
                      <a:pt x="301" y="45"/>
                      <a:pt x="301" y="45"/>
                      <a:pt x="301" y="45"/>
                    </a:cubicBezTo>
                    <a:cubicBezTo>
                      <a:pt x="239" y="60"/>
                      <a:pt x="239" y="60"/>
                      <a:pt x="239" y="60"/>
                    </a:cubicBezTo>
                    <a:cubicBezTo>
                      <a:pt x="373" y="72"/>
                      <a:pt x="373" y="72"/>
                      <a:pt x="373" y="72"/>
                    </a:cubicBezTo>
                    <a:cubicBezTo>
                      <a:pt x="290" y="74"/>
                      <a:pt x="290" y="74"/>
                      <a:pt x="290" y="74"/>
                    </a:cubicBezTo>
                    <a:cubicBezTo>
                      <a:pt x="433" y="121"/>
                      <a:pt x="433" y="121"/>
                      <a:pt x="433" y="121"/>
                    </a:cubicBezTo>
                    <a:cubicBezTo>
                      <a:pt x="433" y="121"/>
                      <a:pt x="283" y="87"/>
                      <a:pt x="287" y="89"/>
                    </a:cubicBezTo>
                    <a:cubicBezTo>
                      <a:pt x="292" y="92"/>
                      <a:pt x="360" y="128"/>
                      <a:pt x="360" y="128"/>
                    </a:cubicBezTo>
                    <a:cubicBezTo>
                      <a:pt x="241" y="86"/>
                      <a:pt x="241" y="86"/>
                      <a:pt x="241" y="86"/>
                    </a:cubicBezTo>
                    <a:cubicBezTo>
                      <a:pt x="305" y="137"/>
                      <a:pt x="305" y="137"/>
                      <a:pt x="305" y="137"/>
                    </a:cubicBezTo>
                    <a:cubicBezTo>
                      <a:pt x="175" y="77"/>
                      <a:pt x="175" y="77"/>
                      <a:pt x="175" y="77"/>
                    </a:cubicBezTo>
                    <a:cubicBezTo>
                      <a:pt x="225" y="115"/>
                      <a:pt x="225" y="115"/>
                      <a:pt x="225" y="115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47" y="84"/>
                      <a:pt x="147" y="84"/>
                      <a:pt x="147" y="84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65" y="38"/>
                      <a:pt x="65" y="38"/>
                      <a:pt x="65" y="38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Freeform 573"/>
              <p:cNvSpPr/>
              <p:nvPr/>
            </p:nvSpPr>
            <p:spPr bwMode="auto">
              <a:xfrm>
                <a:off x="4546" y="2936"/>
                <a:ext cx="555" cy="536"/>
              </a:xfrm>
              <a:custGeom>
                <a:avLst/>
                <a:gdLst>
                  <a:gd name="T0" fmla="*/ 325 w 347"/>
                  <a:gd name="T1" fmla="*/ 335 h 335"/>
                  <a:gd name="T2" fmla="*/ 214 w 347"/>
                  <a:gd name="T3" fmla="*/ 86 h 335"/>
                  <a:gd name="T4" fmla="*/ 0 w 347"/>
                  <a:gd name="T5" fmla="*/ 9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7" h="335">
                    <a:moveTo>
                      <a:pt x="325" y="335"/>
                    </a:moveTo>
                    <a:cubicBezTo>
                      <a:pt x="325" y="335"/>
                      <a:pt x="347" y="171"/>
                      <a:pt x="214" y="86"/>
                    </a:cubicBezTo>
                    <a:cubicBezTo>
                      <a:pt x="80" y="0"/>
                      <a:pt x="16" y="72"/>
                      <a:pt x="0" y="94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Freeform 574"/>
              <p:cNvSpPr/>
              <p:nvPr/>
            </p:nvSpPr>
            <p:spPr bwMode="auto">
              <a:xfrm>
                <a:off x="4797" y="3202"/>
                <a:ext cx="286" cy="275"/>
              </a:xfrm>
              <a:custGeom>
                <a:avLst/>
                <a:gdLst>
                  <a:gd name="T0" fmla="*/ 167 w 179"/>
                  <a:gd name="T1" fmla="*/ 172 h 172"/>
                  <a:gd name="T2" fmla="*/ 110 w 179"/>
                  <a:gd name="T3" fmla="*/ 44 h 172"/>
                  <a:gd name="T4" fmla="*/ 0 w 179"/>
                  <a:gd name="T5" fmla="*/ 48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9" h="172">
                    <a:moveTo>
                      <a:pt x="167" y="172"/>
                    </a:moveTo>
                    <a:cubicBezTo>
                      <a:pt x="167" y="172"/>
                      <a:pt x="179" y="88"/>
                      <a:pt x="110" y="44"/>
                    </a:cubicBezTo>
                    <a:cubicBezTo>
                      <a:pt x="41" y="0"/>
                      <a:pt x="9" y="36"/>
                      <a:pt x="0" y="48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575"/>
              <p:cNvSpPr/>
              <p:nvPr/>
            </p:nvSpPr>
            <p:spPr bwMode="auto">
              <a:xfrm>
                <a:off x="4361" y="3053"/>
                <a:ext cx="268" cy="334"/>
              </a:xfrm>
              <a:custGeom>
                <a:avLst/>
                <a:gdLst>
                  <a:gd name="T0" fmla="*/ 155 w 168"/>
                  <a:gd name="T1" fmla="*/ 148 h 209"/>
                  <a:gd name="T2" fmla="*/ 123 w 168"/>
                  <a:gd name="T3" fmla="*/ 14 h 209"/>
                  <a:gd name="T4" fmla="*/ 13 w 168"/>
                  <a:gd name="T5" fmla="*/ 98 h 209"/>
                  <a:gd name="T6" fmla="*/ 13 w 168"/>
                  <a:gd name="T7" fmla="*/ 146 h 209"/>
                  <a:gd name="T8" fmla="*/ 59 w 168"/>
                  <a:gd name="T9" fmla="*/ 126 h 209"/>
                  <a:gd name="T10" fmla="*/ 59 w 168"/>
                  <a:gd name="T11" fmla="*/ 193 h 209"/>
                  <a:gd name="T12" fmla="*/ 99 w 168"/>
                  <a:gd name="T13" fmla="*/ 130 h 209"/>
                  <a:gd name="T14" fmla="*/ 126 w 168"/>
                  <a:gd name="T15" fmla="*/ 185 h 209"/>
                  <a:gd name="T16" fmla="*/ 155 w 168"/>
                  <a:gd name="T17" fmla="*/ 14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209">
                    <a:moveTo>
                      <a:pt x="155" y="148"/>
                    </a:moveTo>
                    <a:cubicBezTo>
                      <a:pt x="168" y="109"/>
                      <a:pt x="162" y="28"/>
                      <a:pt x="123" y="14"/>
                    </a:cubicBezTo>
                    <a:cubicBezTo>
                      <a:pt x="84" y="0"/>
                      <a:pt x="27" y="59"/>
                      <a:pt x="13" y="98"/>
                    </a:cubicBezTo>
                    <a:cubicBezTo>
                      <a:pt x="8" y="114"/>
                      <a:pt x="0" y="137"/>
                      <a:pt x="13" y="146"/>
                    </a:cubicBezTo>
                    <a:cubicBezTo>
                      <a:pt x="32" y="159"/>
                      <a:pt x="59" y="126"/>
                      <a:pt x="59" y="126"/>
                    </a:cubicBezTo>
                    <a:cubicBezTo>
                      <a:pt x="59" y="126"/>
                      <a:pt x="15" y="178"/>
                      <a:pt x="59" y="193"/>
                    </a:cubicBezTo>
                    <a:cubicBezTo>
                      <a:pt x="104" y="209"/>
                      <a:pt x="99" y="130"/>
                      <a:pt x="99" y="130"/>
                    </a:cubicBezTo>
                    <a:cubicBezTo>
                      <a:pt x="99" y="130"/>
                      <a:pt x="95" y="188"/>
                      <a:pt x="126" y="185"/>
                    </a:cubicBezTo>
                    <a:cubicBezTo>
                      <a:pt x="149" y="183"/>
                      <a:pt x="149" y="164"/>
                      <a:pt x="155" y="14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576"/>
              <p:cNvSpPr/>
              <p:nvPr/>
            </p:nvSpPr>
            <p:spPr bwMode="auto">
              <a:xfrm>
                <a:off x="4437" y="3070"/>
                <a:ext cx="163" cy="157"/>
              </a:xfrm>
              <a:custGeom>
                <a:avLst/>
                <a:gdLst>
                  <a:gd name="T0" fmla="*/ 81 w 102"/>
                  <a:gd name="T1" fmla="*/ 33 h 98"/>
                  <a:gd name="T2" fmla="*/ 80 w 102"/>
                  <a:gd name="T3" fmla="*/ 83 h 98"/>
                  <a:gd name="T4" fmla="*/ 70 w 102"/>
                  <a:gd name="T5" fmla="*/ 40 h 98"/>
                  <a:gd name="T6" fmla="*/ 59 w 102"/>
                  <a:gd name="T7" fmla="*/ 98 h 98"/>
                  <a:gd name="T8" fmla="*/ 63 w 102"/>
                  <a:gd name="T9" fmla="*/ 27 h 98"/>
                  <a:gd name="T10" fmla="*/ 48 w 102"/>
                  <a:gd name="T11" fmla="*/ 68 h 98"/>
                  <a:gd name="T12" fmla="*/ 56 w 102"/>
                  <a:gd name="T13" fmla="*/ 25 h 98"/>
                  <a:gd name="T14" fmla="*/ 21 w 102"/>
                  <a:gd name="T15" fmla="*/ 84 h 98"/>
                  <a:gd name="T16" fmla="*/ 36 w 102"/>
                  <a:gd name="T17" fmla="*/ 36 h 98"/>
                  <a:gd name="T18" fmla="*/ 0 w 102"/>
                  <a:gd name="T19" fmla="*/ 77 h 98"/>
                  <a:gd name="T20" fmla="*/ 32 w 102"/>
                  <a:gd name="T21" fmla="*/ 22 h 98"/>
                  <a:gd name="T22" fmla="*/ 8 w 102"/>
                  <a:gd name="T23" fmla="*/ 40 h 98"/>
                  <a:gd name="T24" fmla="*/ 43 w 102"/>
                  <a:gd name="T25" fmla="*/ 5 h 98"/>
                  <a:gd name="T26" fmla="*/ 75 w 102"/>
                  <a:gd name="T27" fmla="*/ 3 h 98"/>
                  <a:gd name="T28" fmla="*/ 102 w 102"/>
                  <a:gd name="T29" fmla="*/ 33 h 98"/>
                  <a:gd name="T30" fmla="*/ 97 w 102"/>
                  <a:gd name="T31" fmla="*/ 66 h 98"/>
                  <a:gd name="T32" fmla="*/ 81 w 102"/>
                  <a:gd name="T33" fmla="*/ 3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2" h="98">
                    <a:moveTo>
                      <a:pt x="81" y="33"/>
                    </a:moveTo>
                    <a:cubicBezTo>
                      <a:pt x="80" y="83"/>
                      <a:pt x="80" y="83"/>
                      <a:pt x="80" y="83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56" y="25"/>
                      <a:pt x="56" y="25"/>
                      <a:pt x="56" y="25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1" y="84"/>
                      <a:pt x="43" y="26"/>
                      <a:pt x="36" y="36"/>
                    </a:cubicBezTo>
                    <a:cubicBezTo>
                      <a:pt x="30" y="46"/>
                      <a:pt x="0" y="77"/>
                      <a:pt x="0" y="7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32" y="22"/>
                      <a:pt x="3" y="51"/>
                      <a:pt x="8" y="40"/>
                    </a:cubicBezTo>
                    <a:cubicBezTo>
                      <a:pt x="11" y="33"/>
                      <a:pt x="29" y="17"/>
                      <a:pt x="43" y="5"/>
                    </a:cubicBezTo>
                    <a:cubicBezTo>
                      <a:pt x="54" y="1"/>
                      <a:pt x="65" y="0"/>
                      <a:pt x="75" y="3"/>
                    </a:cubicBezTo>
                    <a:cubicBezTo>
                      <a:pt x="87" y="7"/>
                      <a:pt x="96" y="18"/>
                      <a:pt x="102" y="33"/>
                    </a:cubicBezTo>
                    <a:cubicBezTo>
                      <a:pt x="101" y="49"/>
                      <a:pt x="97" y="66"/>
                      <a:pt x="97" y="66"/>
                    </a:cubicBezTo>
                    <a:lnTo>
                      <a:pt x="81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Freeform 577"/>
              <p:cNvSpPr/>
              <p:nvPr/>
            </p:nvSpPr>
            <p:spPr bwMode="auto">
              <a:xfrm>
                <a:off x="4669" y="3254"/>
                <a:ext cx="179" cy="221"/>
              </a:xfrm>
              <a:custGeom>
                <a:avLst/>
                <a:gdLst>
                  <a:gd name="T0" fmla="*/ 103 w 112"/>
                  <a:gd name="T1" fmla="*/ 98 h 138"/>
                  <a:gd name="T2" fmla="*/ 81 w 112"/>
                  <a:gd name="T3" fmla="*/ 9 h 138"/>
                  <a:gd name="T4" fmla="*/ 9 w 112"/>
                  <a:gd name="T5" fmla="*/ 65 h 138"/>
                  <a:gd name="T6" fmla="*/ 8 w 112"/>
                  <a:gd name="T7" fmla="*/ 96 h 138"/>
                  <a:gd name="T8" fmla="*/ 39 w 112"/>
                  <a:gd name="T9" fmla="*/ 83 h 138"/>
                  <a:gd name="T10" fmla="*/ 39 w 112"/>
                  <a:gd name="T11" fmla="*/ 128 h 138"/>
                  <a:gd name="T12" fmla="*/ 65 w 112"/>
                  <a:gd name="T13" fmla="*/ 86 h 138"/>
                  <a:gd name="T14" fmla="*/ 84 w 112"/>
                  <a:gd name="T15" fmla="*/ 122 h 138"/>
                  <a:gd name="T16" fmla="*/ 103 w 112"/>
                  <a:gd name="T17" fmla="*/ 9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" h="138">
                    <a:moveTo>
                      <a:pt x="103" y="98"/>
                    </a:moveTo>
                    <a:cubicBezTo>
                      <a:pt x="112" y="72"/>
                      <a:pt x="107" y="18"/>
                      <a:pt x="81" y="9"/>
                    </a:cubicBezTo>
                    <a:cubicBezTo>
                      <a:pt x="56" y="0"/>
                      <a:pt x="18" y="39"/>
                      <a:pt x="9" y="65"/>
                    </a:cubicBezTo>
                    <a:cubicBezTo>
                      <a:pt x="5" y="75"/>
                      <a:pt x="0" y="90"/>
                      <a:pt x="8" y="96"/>
                    </a:cubicBezTo>
                    <a:cubicBezTo>
                      <a:pt x="21" y="105"/>
                      <a:pt x="39" y="83"/>
                      <a:pt x="39" y="83"/>
                    </a:cubicBezTo>
                    <a:cubicBezTo>
                      <a:pt x="39" y="83"/>
                      <a:pt x="10" y="118"/>
                      <a:pt x="39" y="128"/>
                    </a:cubicBezTo>
                    <a:cubicBezTo>
                      <a:pt x="69" y="138"/>
                      <a:pt x="65" y="86"/>
                      <a:pt x="65" y="86"/>
                    </a:cubicBezTo>
                    <a:cubicBezTo>
                      <a:pt x="65" y="86"/>
                      <a:pt x="63" y="124"/>
                      <a:pt x="84" y="122"/>
                    </a:cubicBezTo>
                    <a:cubicBezTo>
                      <a:pt x="99" y="121"/>
                      <a:pt x="99" y="108"/>
                      <a:pt x="103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578"/>
              <p:cNvSpPr/>
              <p:nvPr/>
            </p:nvSpPr>
            <p:spPr bwMode="auto">
              <a:xfrm>
                <a:off x="4720" y="3264"/>
                <a:ext cx="109" cy="106"/>
              </a:xfrm>
              <a:custGeom>
                <a:avLst/>
                <a:gdLst>
                  <a:gd name="T0" fmla="*/ 54 w 68"/>
                  <a:gd name="T1" fmla="*/ 23 h 66"/>
                  <a:gd name="T2" fmla="*/ 53 w 68"/>
                  <a:gd name="T3" fmla="*/ 56 h 66"/>
                  <a:gd name="T4" fmla="*/ 47 w 68"/>
                  <a:gd name="T5" fmla="*/ 28 h 66"/>
                  <a:gd name="T6" fmla="*/ 38 w 68"/>
                  <a:gd name="T7" fmla="*/ 66 h 66"/>
                  <a:gd name="T8" fmla="*/ 41 w 68"/>
                  <a:gd name="T9" fmla="*/ 18 h 66"/>
                  <a:gd name="T10" fmla="*/ 31 w 68"/>
                  <a:gd name="T11" fmla="*/ 46 h 66"/>
                  <a:gd name="T12" fmla="*/ 37 w 68"/>
                  <a:gd name="T13" fmla="*/ 17 h 66"/>
                  <a:gd name="T14" fmla="*/ 14 w 68"/>
                  <a:gd name="T15" fmla="*/ 57 h 66"/>
                  <a:gd name="T16" fmla="*/ 24 w 68"/>
                  <a:gd name="T17" fmla="*/ 24 h 66"/>
                  <a:gd name="T18" fmla="*/ 0 w 68"/>
                  <a:gd name="T19" fmla="*/ 52 h 66"/>
                  <a:gd name="T20" fmla="*/ 21 w 68"/>
                  <a:gd name="T21" fmla="*/ 15 h 66"/>
                  <a:gd name="T22" fmla="*/ 5 w 68"/>
                  <a:gd name="T23" fmla="*/ 27 h 66"/>
                  <a:gd name="T24" fmla="*/ 28 w 68"/>
                  <a:gd name="T25" fmla="*/ 4 h 66"/>
                  <a:gd name="T26" fmla="*/ 49 w 68"/>
                  <a:gd name="T27" fmla="*/ 3 h 66"/>
                  <a:gd name="T28" fmla="*/ 68 w 68"/>
                  <a:gd name="T29" fmla="*/ 22 h 66"/>
                  <a:gd name="T30" fmla="*/ 64 w 68"/>
                  <a:gd name="T31" fmla="*/ 44 h 66"/>
                  <a:gd name="T32" fmla="*/ 54 w 68"/>
                  <a:gd name="T33" fmla="*/ 23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8" h="66">
                    <a:moveTo>
                      <a:pt x="54" y="23"/>
                    </a:moveTo>
                    <a:cubicBezTo>
                      <a:pt x="53" y="56"/>
                      <a:pt x="53" y="56"/>
                      <a:pt x="53" y="56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38" y="66"/>
                      <a:pt x="38" y="66"/>
                      <a:pt x="38" y="66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4" y="57"/>
                      <a:pt x="28" y="18"/>
                      <a:pt x="24" y="24"/>
                    </a:cubicBezTo>
                    <a:cubicBezTo>
                      <a:pt x="19" y="31"/>
                      <a:pt x="0" y="52"/>
                      <a:pt x="0" y="52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" y="35"/>
                      <a:pt x="5" y="27"/>
                    </a:cubicBezTo>
                    <a:cubicBezTo>
                      <a:pt x="7" y="23"/>
                      <a:pt x="19" y="12"/>
                      <a:pt x="28" y="4"/>
                    </a:cubicBezTo>
                    <a:cubicBezTo>
                      <a:pt x="36" y="1"/>
                      <a:pt x="43" y="0"/>
                      <a:pt x="49" y="3"/>
                    </a:cubicBezTo>
                    <a:cubicBezTo>
                      <a:pt x="58" y="6"/>
                      <a:pt x="64" y="13"/>
                      <a:pt x="68" y="22"/>
                    </a:cubicBezTo>
                    <a:cubicBezTo>
                      <a:pt x="67" y="34"/>
                      <a:pt x="64" y="44"/>
                      <a:pt x="64" y="44"/>
                    </a:cubicBezTo>
                    <a:lnTo>
                      <a:pt x="54" y="2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579"/>
              <p:cNvSpPr/>
              <p:nvPr/>
            </p:nvSpPr>
            <p:spPr bwMode="auto">
              <a:xfrm>
                <a:off x="3243" y="362"/>
                <a:ext cx="1242" cy="1027"/>
              </a:xfrm>
              <a:custGeom>
                <a:avLst/>
                <a:gdLst>
                  <a:gd name="T0" fmla="*/ 777 w 777"/>
                  <a:gd name="T1" fmla="*/ 0 h 642"/>
                  <a:gd name="T2" fmla="*/ 358 w 777"/>
                  <a:gd name="T3" fmla="*/ 188 h 642"/>
                  <a:gd name="T4" fmla="*/ 166 w 777"/>
                  <a:gd name="T5" fmla="*/ 358 h 642"/>
                  <a:gd name="T6" fmla="*/ 0 w 777"/>
                  <a:gd name="T7" fmla="*/ 642 h 642"/>
                  <a:gd name="T8" fmla="*/ 118 w 777"/>
                  <a:gd name="T9" fmla="*/ 406 h 642"/>
                  <a:gd name="T10" fmla="*/ 451 w 777"/>
                  <a:gd name="T11" fmla="*/ 115 h 642"/>
                  <a:gd name="T12" fmla="*/ 777 w 777"/>
                  <a:gd name="T13" fmla="*/ 0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7" h="642">
                    <a:moveTo>
                      <a:pt x="777" y="0"/>
                    </a:moveTo>
                    <a:cubicBezTo>
                      <a:pt x="777" y="0"/>
                      <a:pt x="482" y="111"/>
                      <a:pt x="358" y="188"/>
                    </a:cubicBezTo>
                    <a:cubicBezTo>
                      <a:pt x="308" y="220"/>
                      <a:pt x="214" y="292"/>
                      <a:pt x="166" y="358"/>
                    </a:cubicBezTo>
                    <a:cubicBezTo>
                      <a:pt x="79" y="478"/>
                      <a:pt x="0" y="642"/>
                      <a:pt x="0" y="642"/>
                    </a:cubicBezTo>
                    <a:cubicBezTo>
                      <a:pt x="0" y="642"/>
                      <a:pt x="89" y="444"/>
                      <a:pt x="118" y="406"/>
                    </a:cubicBezTo>
                    <a:cubicBezTo>
                      <a:pt x="168" y="342"/>
                      <a:pt x="214" y="226"/>
                      <a:pt x="451" y="115"/>
                    </a:cubicBezTo>
                    <a:cubicBezTo>
                      <a:pt x="655" y="19"/>
                      <a:pt x="777" y="0"/>
                      <a:pt x="777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580"/>
              <p:cNvSpPr/>
              <p:nvPr/>
            </p:nvSpPr>
            <p:spPr bwMode="auto">
              <a:xfrm>
                <a:off x="3350" y="1166"/>
                <a:ext cx="14" cy="76"/>
              </a:xfrm>
              <a:custGeom>
                <a:avLst/>
                <a:gdLst>
                  <a:gd name="T0" fmla="*/ 0 w 14"/>
                  <a:gd name="T1" fmla="*/ 18 h 76"/>
                  <a:gd name="T2" fmla="*/ 14 w 14"/>
                  <a:gd name="T3" fmla="*/ 76 h 76"/>
                  <a:gd name="T4" fmla="*/ 10 w 14"/>
                  <a:gd name="T5" fmla="*/ 0 h 76"/>
                  <a:gd name="T6" fmla="*/ 0 w 14"/>
                  <a:gd name="T7" fmla="*/ 1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76">
                    <a:moveTo>
                      <a:pt x="0" y="18"/>
                    </a:moveTo>
                    <a:lnTo>
                      <a:pt x="14" y="76"/>
                    </a:lnTo>
                    <a:lnTo>
                      <a:pt x="10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581"/>
              <p:cNvSpPr/>
              <p:nvPr/>
            </p:nvSpPr>
            <p:spPr bwMode="auto">
              <a:xfrm>
                <a:off x="3321" y="1120"/>
                <a:ext cx="50" cy="24"/>
              </a:xfrm>
              <a:custGeom>
                <a:avLst/>
                <a:gdLst>
                  <a:gd name="T0" fmla="*/ 43 w 50"/>
                  <a:gd name="T1" fmla="*/ 13 h 24"/>
                  <a:gd name="T2" fmla="*/ 0 w 50"/>
                  <a:gd name="T3" fmla="*/ 24 h 24"/>
                  <a:gd name="T4" fmla="*/ 50 w 50"/>
                  <a:gd name="T5" fmla="*/ 0 h 24"/>
                  <a:gd name="T6" fmla="*/ 43 w 50"/>
                  <a:gd name="T7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24">
                    <a:moveTo>
                      <a:pt x="43" y="13"/>
                    </a:moveTo>
                    <a:lnTo>
                      <a:pt x="0" y="24"/>
                    </a:lnTo>
                    <a:lnTo>
                      <a:pt x="50" y="0"/>
                    </a:lnTo>
                    <a:lnTo>
                      <a:pt x="43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582"/>
              <p:cNvSpPr/>
              <p:nvPr/>
            </p:nvSpPr>
            <p:spPr bwMode="auto">
              <a:xfrm>
                <a:off x="3416" y="1061"/>
                <a:ext cx="15" cy="45"/>
              </a:xfrm>
              <a:custGeom>
                <a:avLst/>
                <a:gdLst>
                  <a:gd name="T0" fmla="*/ 0 w 15"/>
                  <a:gd name="T1" fmla="*/ 8 h 45"/>
                  <a:gd name="T2" fmla="*/ 15 w 15"/>
                  <a:gd name="T3" fmla="*/ 45 h 45"/>
                  <a:gd name="T4" fmla="*/ 8 w 15"/>
                  <a:gd name="T5" fmla="*/ 0 h 45"/>
                  <a:gd name="T6" fmla="*/ 0 w 15"/>
                  <a:gd name="T7" fmla="*/ 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5">
                    <a:moveTo>
                      <a:pt x="0" y="8"/>
                    </a:moveTo>
                    <a:lnTo>
                      <a:pt x="15" y="45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583"/>
              <p:cNvSpPr/>
              <p:nvPr/>
            </p:nvSpPr>
            <p:spPr bwMode="auto">
              <a:xfrm>
                <a:off x="3401" y="986"/>
                <a:ext cx="51" cy="22"/>
              </a:xfrm>
              <a:custGeom>
                <a:avLst/>
                <a:gdLst>
                  <a:gd name="T0" fmla="*/ 38 w 51"/>
                  <a:gd name="T1" fmla="*/ 16 h 22"/>
                  <a:gd name="T2" fmla="*/ 0 w 51"/>
                  <a:gd name="T3" fmla="*/ 22 h 22"/>
                  <a:gd name="T4" fmla="*/ 51 w 51"/>
                  <a:gd name="T5" fmla="*/ 0 h 22"/>
                  <a:gd name="T6" fmla="*/ 38 w 51"/>
                  <a:gd name="T7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2">
                    <a:moveTo>
                      <a:pt x="38" y="16"/>
                    </a:moveTo>
                    <a:lnTo>
                      <a:pt x="0" y="22"/>
                    </a:lnTo>
                    <a:lnTo>
                      <a:pt x="51" y="0"/>
                    </a:lnTo>
                    <a:lnTo>
                      <a:pt x="38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584"/>
              <p:cNvSpPr/>
              <p:nvPr/>
            </p:nvSpPr>
            <p:spPr bwMode="auto">
              <a:xfrm>
                <a:off x="3511" y="910"/>
                <a:ext cx="16" cy="53"/>
              </a:xfrm>
              <a:custGeom>
                <a:avLst/>
                <a:gdLst>
                  <a:gd name="T0" fmla="*/ 0 w 16"/>
                  <a:gd name="T1" fmla="*/ 18 h 53"/>
                  <a:gd name="T2" fmla="*/ 16 w 16"/>
                  <a:gd name="T3" fmla="*/ 53 h 53"/>
                  <a:gd name="T4" fmla="*/ 16 w 16"/>
                  <a:gd name="T5" fmla="*/ 0 h 53"/>
                  <a:gd name="T6" fmla="*/ 0 w 16"/>
                  <a:gd name="T7" fmla="*/ 1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3">
                    <a:moveTo>
                      <a:pt x="0" y="18"/>
                    </a:moveTo>
                    <a:lnTo>
                      <a:pt x="16" y="53"/>
                    </a:lnTo>
                    <a:lnTo>
                      <a:pt x="16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585"/>
              <p:cNvSpPr/>
              <p:nvPr/>
            </p:nvSpPr>
            <p:spPr bwMode="auto">
              <a:xfrm>
                <a:off x="3208" y="1250"/>
                <a:ext cx="152" cy="201"/>
              </a:xfrm>
              <a:custGeom>
                <a:avLst/>
                <a:gdLst>
                  <a:gd name="T0" fmla="*/ 18 w 95"/>
                  <a:gd name="T1" fmla="*/ 52 h 126"/>
                  <a:gd name="T2" fmla="*/ 64 w 95"/>
                  <a:gd name="T3" fmla="*/ 0 h 126"/>
                  <a:gd name="T4" fmla="*/ 91 w 95"/>
                  <a:gd name="T5" fmla="*/ 45 h 126"/>
                  <a:gd name="T6" fmla="*/ 64 w 95"/>
                  <a:gd name="T7" fmla="*/ 92 h 126"/>
                  <a:gd name="T8" fmla="*/ 20 w 95"/>
                  <a:gd name="T9" fmla="*/ 126 h 126"/>
                  <a:gd name="T10" fmla="*/ 18 w 95"/>
                  <a:gd name="T11" fmla="*/ 52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126">
                    <a:moveTo>
                      <a:pt x="18" y="52"/>
                    </a:moveTo>
                    <a:cubicBezTo>
                      <a:pt x="30" y="26"/>
                      <a:pt x="64" y="0"/>
                      <a:pt x="64" y="0"/>
                    </a:cubicBezTo>
                    <a:cubicBezTo>
                      <a:pt x="64" y="0"/>
                      <a:pt x="87" y="23"/>
                      <a:pt x="91" y="45"/>
                    </a:cubicBezTo>
                    <a:cubicBezTo>
                      <a:pt x="95" y="67"/>
                      <a:pt x="81" y="89"/>
                      <a:pt x="64" y="92"/>
                    </a:cubicBezTo>
                    <a:cubicBezTo>
                      <a:pt x="42" y="97"/>
                      <a:pt x="20" y="126"/>
                      <a:pt x="20" y="126"/>
                    </a:cubicBezTo>
                    <a:cubicBezTo>
                      <a:pt x="20" y="126"/>
                      <a:pt x="0" y="93"/>
                      <a:pt x="1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586"/>
              <p:cNvSpPr/>
              <p:nvPr/>
            </p:nvSpPr>
            <p:spPr bwMode="auto">
              <a:xfrm>
                <a:off x="3241" y="1256"/>
                <a:ext cx="75" cy="181"/>
              </a:xfrm>
              <a:custGeom>
                <a:avLst/>
                <a:gdLst>
                  <a:gd name="T0" fmla="*/ 0 w 47"/>
                  <a:gd name="T1" fmla="*/ 113 h 113"/>
                  <a:gd name="T2" fmla="*/ 11 w 47"/>
                  <a:gd name="T3" fmla="*/ 85 h 113"/>
                  <a:gd name="T4" fmla="*/ 42 w 47"/>
                  <a:gd name="T5" fmla="*/ 48 h 113"/>
                  <a:gd name="T6" fmla="*/ 42 w 47"/>
                  <a:gd name="T7" fmla="*/ 0 h 113"/>
                  <a:gd name="T8" fmla="*/ 36 w 47"/>
                  <a:gd name="T9" fmla="*/ 49 h 113"/>
                  <a:gd name="T10" fmla="*/ 4 w 47"/>
                  <a:gd name="T11" fmla="*/ 84 h 113"/>
                  <a:gd name="T12" fmla="*/ 0 w 47"/>
                  <a:gd name="T13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113">
                    <a:moveTo>
                      <a:pt x="0" y="113"/>
                    </a:moveTo>
                    <a:cubicBezTo>
                      <a:pt x="0" y="113"/>
                      <a:pt x="5" y="99"/>
                      <a:pt x="11" y="85"/>
                    </a:cubicBezTo>
                    <a:cubicBezTo>
                      <a:pt x="19" y="66"/>
                      <a:pt x="37" y="65"/>
                      <a:pt x="42" y="48"/>
                    </a:cubicBezTo>
                    <a:cubicBezTo>
                      <a:pt x="47" y="31"/>
                      <a:pt x="42" y="0"/>
                      <a:pt x="42" y="0"/>
                    </a:cubicBezTo>
                    <a:cubicBezTo>
                      <a:pt x="42" y="0"/>
                      <a:pt x="42" y="32"/>
                      <a:pt x="36" y="49"/>
                    </a:cubicBezTo>
                    <a:cubicBezTo>
                      <a:pt x="30" y="67"/>
                      <a:pt x="18" y="58"/>
                      <a:pt x="4" y="84"/>
                    </a:cubicBezTo>
                    <a:cubicBezTo>
                      <a:pt x="0" y="91"/>
                      <a:pt x="0" y="113"/>
                      <a:pt x="0" y="11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587"/>
              <p:cNvSpPr/>
              <p:nvPr/>
            </p:nvSpPr>
            <p:spPr bwMode="auto">
              <a:xfrm>
                <a:off x="3233" y="1381"/>
                <a:ext cx="21" cy="9"/>
              </a:xfrm>
              <a:custGeom>
                <a:avLst/>
                <a:gdLst>
                  <a:gd name="T0" fmla="*/ 21 w 21"/>
                  <a:gd name="T1" fmla="*/ 8 h 9"/>
                  <a:gd name="T2" fmla="*/ 0 w 21"/>
                  <a:gd name="T3" fmla="*/ 9 h 9"/>
                  <a:gd name="T4" fmla="*/ 21 w 21"/>
                  <a:gd name="T5" fmla="*/ 0 h 9"/>
                  <a:gd name="T6" fmla="*/ 21 w 21"/>
                  <a:gd name="T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9">
                    <a:moveTo>
                      <a:pt x="21" y="8"/>
                    </a:moveTo>
                    <a:lnTo>
                      <a:pt x="0" y="9"/>
                    </a:lnTo>
                    <a:lnTo>
                      <a:pt x="21" y="0"/>
                    </a:lnTo>
                    <a:lnTo>
                      <a:pt x="2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588"/>
              <p:cNvSpPr/>
              <p:nvPr/>
            </p:nvSpPr>
            <p:spPr bwMode="auto">
              <a:xfrm>
                <a:off x="3267" y="1368"/>
                <a:ext cx="11" cy="42"/>
              </a:xfrm>
              <a:custGeom>
                <a:avLst/>
                <a:gdLst>
                  <a:gd name="T0" fmla="*/ 0 w 11"/>
                  <a:gd name="T1" fmla="*/ 5 h 42"/>
                  <a:gd name="T2" fmla="*/ 3 w 11"/>
                  <a:gd name="T3" fmla="*/ 42 h 42"/>
                  <a:gd name="T4" fmla="*/ 11 w 11"/>
                  <a:gd name="T5" fmla="*/ 0 h 42"/>
                  <a:gd name="T6" fmla="*/ 0 w 11"/>
                  <a:gd name="T7" fmla="*/ 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0" y="5"/>
                    </a:moveTo>
                    <a:lnTo>
                      <a:pt x="3" y="42"/>
                    </a:lnTo>
                    <a:lnTo>
                      <a:pt x="11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589"/>
              <p:cNvSpPr/>
              <p:nvPr/>
            </p:nvSpPr>
            <p:spPr bwMode="auto">
              <a:xfrm>
                <a:off x="3240" y="1349"/>
                <a:ext cx="56" cy="13"/>
              </a:xfrm>
              <a:custGeom>
                <a:avLst/>
                <a:gdLst>
                  <a:gd name="T0" fmla="*/ 43 w 56"/>
                  <a:gd name="T1" fmla="*/ 8 h 13"/>
                  <a:gd name="T2" fmla="*/ 0 w 56"/>
                  <a:gd name="T3" fmla="*/ 13 h 13"/>
                  <a:gd name="T4" fmla="*/ 56 w 56"/>
                  <a:gd name="T5" fmla="*/ 0 h 13"/>
                  <a:gd name="T6" fmla="*/ 43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43" y="8"/>
                    </a:moveTo>
                    <a:lnTo>
                      <a:pt x="0" y="13"/>
                    </a:lnTo>
                    <a:lnTo>
                      <a:pt x="56" y="0"/>
                    </a:lnTo>
                    <a:lnTo>
                      <a:pt x="4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590"/>
              <p:cNvSpPr/>
              <p:nvPr/>
            </p:nvSpPr>
            <p:spPr bwMode="auto">
              <a:xfrm>
                <a:off x="3302" y="1333"/>
                <a:ext cx="6" cy="57"/>
              </a:xfrm>
              <a:custGeom>
                <a:avLst/>
                <a:gdLst>
                  <a:gd name="T0" fmla="*/ 0 w 6"/>
                  <a:gd name="T1" fmla="*/ 13 h 57"/>
                  <a:gd name="T2" fmla="*/ 3 w 6"/>
                  <a:gd name="T3" fmla="*/ 57 h 57"/>
                  <a:gd name="T4" fmla="*/ 6 w 6"/>
                  <a:gd name="T5" fmla="*/ 0 h 57"/>
                  <a:gd name="T6" fmla="*/ 0 w 6"/>
                  <a:gd name="T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7">
                    <a:moveTo>
                      <a:pt x="0" y="13"/>
                    </a:moveTo>
                    <a:lnTo>
                      <a:pt x="3" y="57"/>
                    </a:lnTo>
                    <a:lnTo>
                      <a:pt x="6" y="0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591"/>
              <p:cNvSpPr/>
              <p:nvPr/>
            </p:nvSpPr>
            <p:spPr bwMode="auto">
              <a:xfrm>
                <a:off x="3254" y="1312"/>
                <a:ext cx="51" cy="19"/>
              </a:xfrm>
              <a:custGeom>
                <a:avLst/>
                <a:gdLst>
                  <a:gd name="T0" fmla="*/ 50 w 51"/>
                  <a:gd name="T1" fmla="*/ 8 h 19"/>
                  <a:gd name="T2" fmla="*/ 0 w 51"/>
                  <a:gd name="T3" fmla="*/ 19 h 19"/>
                  <a:gd name="T4" fmla="*/ 51 w 51"/>
                  <a:gd name="T5" fmla="*/ 0 h 19"/>
                  <a:gd name="T6" fmla="*/ 50 w 51"/>
                  <a:gd name="T7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19">
                    <a:moveTo>
                      <a:pt x="50" y="8"/>
                    </a:moveTo>
                    <a:lnTo>
                      <a:pt x="0" y="19"/>
                    </a:lnTo>
                    <a:lnTo>
                      <a:pt x="51" y="0"/>
                    </a:lnTo>
                    <a:lnTo>
                      <a:pt x="5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592"/>
              <p:cNvSpPr/>
              <p:nvPr/>
            </p:nvSpPr>
            <p:spPr bwMode="auto">
              <a:xfrm>
                <a:off x="3312" y="1290"/>
                <a:ext cx="27" cy="76"/>
              </a:xfrm>
              <a:custGeom>
                <a:avLst/>
                <a:gdLst>
                  <a:gd name="T0" fmla="*/ 0 w 27"/>
                  <a:gd name="T1" fmla="*/ 17 h 76"/>
                  <a:gd name="T2" fmla="*/ 27 w 27"/>
                  <a:gd name="T3" fmla="*/ 76 h 76"/>
                  <a:gd name="T4" fmla="*/ 0 w 27"/>
                  <a:gd name="T5" fmla="*/ 0 h 76"/>
                  <a:gd name="T6" fmla="*/ 0 w 27"/>
                  <a:gd name="T7" fmla="*/ 17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76">
                    <a:moveTo>
                      <a:pt x="0" y="17"/>
                    </a:moveTo>
                    <a:lnTo>
                      <a:pt x="27" y="76"/>
                    </a:lnTo>
                    <a:lnTo>
                      <a:pt x="0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593"/>
              <p:cNvSpPr/>
              <p:nvPr/>
            </p:nvSpPr>
            <p:spPr bwMode="auto">
              <a:xfrm>
                <a:off x="3185" y="1128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39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1"/>
                      <a:pt x="78" y="44"/>
                    </a:cubicBezTo>
                    <a:cubicBezTo>
                      <a:pt x="68" y="56"/>
                      <a:pt x="49" y="59"/>
                      <a:pt x="39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8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594"/>
              <p:cNvSpPr/>
              <p:nvPr/>
            </p:nvSpPr>
            <p:spPr bwMode="auto">
              <a:xfrm>
                <a:off x="3193" y="1142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3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9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5" y="18"/>
                      <a:pt x="44" y="28"/>
                      <a:pt x="56" y="23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9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595"/>
              <p:cNvSpPr/>
              <p:nvPr/>
            </p:nvSpPr>
            <p:spPr bwMode="auto">
              <a:xfrm>
                <a:off x="3216" y="1165"/>
                <a:ext cx="14" cy="11"/>
              </a:xfrm>
              <a:custGeom>
                <a:avLst/>
                <a:gdLst>
                  <a:gd name="T0" fmla="*/ 11 w 14"/>
                  <a:gd name="T1" fmla="*/ 11 h 11"/>
                  <a:gd name="T2" fmla="*/ 0 w 14"/>
                  <a:gd name="T3" fmla="*/ 0 h 11"/>
                  <a:gd name="T4" fmla="*/ 14 w 14"/>
                  <a:gd name="T5" fmla="*/ 6 h 11"/>
                  <a:gd name="T6" fmla="*/ 11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11" y="11"/>
                    </a:moveTo>
                    <a:lnTo>
                      <a:pt x="0" y="0"/>
                    </a:lnTo>
                    <a:lnTo>
                      <a:pt x="14" y="6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596"/>
              <p:cNvSpPr/>
              <p:nvPr/>
            </p:nvSpPr>
            <p:spPr bwMode="auto">
              <a:xfrm>
                <a:off x="3222" y="1174"/>
                <a:ext cx="27" cy="20"/>
              </a:xfrm>
              <a:custGeom>
                <a:avLst/>
                <a:gdLst>
                  <a:gd name="T0" fmla="*/ 19 w 27"/>
                  <a:gd name="T1" fmla="*/ 0 h 20"/>
                  <a:gd name="T2" fmla="*/ 0 w 27"/>
                  <a:gd name="T3" fmla="*/ 20 h 20"/>
                  <a:gd name="T4" fmla="*/ 27 w 27"/>
                  <a:gd name="T5" fmla="*/ 4 h 20"/>
                  <a:gd name="T6" fmla="*/ 19 w 27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20">
                    <a:moveTo>
                      <a:pt x="19" y="0"/>
                    </a:moveTo>
                    <a:lnTo>
                      <a:pt x="0" y="20"/>
                    </a:lnTo>
                    <a:lnTo>
                      <a:pt x="27" y="4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597"/>
              <p:cNvSpPr/>
              <p:nvPr/>
            </p:nvSpPr>
            <p:spPr bwMode="auto">
              <a:xfrm>
                <a:off x="3233" y="1155"/>
                <a:ext cx="34" cy="24"/>
              </a:xfrm>
              <a:custGeom>
                <a:avLst/>
                <a:gdLst>
                  <a:gd name="T0" fmla="*/ 24 w 34"/>
                  <a:gd name="T1" fmla="*/ 21 h 24"/>
                  <a:gd name="T2" fmla="*/ 0 w 34"/>
                  <a:gd name="T3" fmla="*/ 0 h 24"/>
                  <a:gd name="T4" fmla="*/ 34 w 34"/>
                  <a:gd name="T5" fmla="*/ 24 h 24"/>
                  <a:gd name="T6" fmla="*/ 24 w 34"/>
                  <a:gd name="T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24" y="21"/>
                    </a:moveTo>
                    <a:lnTo>
                      <a:pt x="0" y="0"/>
                    </a:lnTo>
                    <a:lnTo>
                      <a:pt x="34" y="24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598"/>
              <p:cNvSpPr/>
              <p:nvPr/>
            </p:nvSpPr>
            <p:spPr bwMode="auto">
              <a:xfrm>
                <a:off x="3249" y="1176"/>
                <a:ext cx="34" cy="26"/>
              </a:xfrm>
              <a:custGeom>
                <a:avLst/>
                <a:gdLst>
                  <a:gd name="T0" fmla="*/ 24 w 34"/>
                  <a:gd name="T1" fmla="*/ 2 h 26"/>
                  <a:gd name="T2" fmla="*/ 0 w 34"/>
                  <a:gd name="T3" fmla="*/ 26 h 26"/>
                  <a:gd name="T4" fmla="*/ 34 w 34"/>
                  <a:gd name="T5" fmla="*/ 0 h 26"/>
                  <a:gd name="T6" fmla="*/ 24 w 34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6">
                    <a:moveTo>
                      <a:pt x="24" y="2"/>
                    </a:moveTo>
                    <a:lnTo>
                      <a:pt x="0" y="26"/>
                    </a:lnTo>
                    <a:lnTo>
                      <a:pt x="34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599"/>
              <p:cNvSpPr/>
              <p:nvPr/>
            </p:nvSpPr>
            <p:spPr bwMode="auto">
              <a:xfrm>
                <a:off x="3257" y="1149"/>
                <a:ext cx="35" cy="21"/>
              </a:xfrm>
              <a:custGeom>
                <a:avLst/>
                <a:gdLst>
                  <a:gd name="T0" fmla="*/ 31 w 35"/>
                  <a:gd name="T1" fmla="*/ 21 h 21"/>
                  <a:gd name="T2" fmla="*/ 0 w 35"/>
                  <a:gd name="T3" fmla="*/ 0 h 21"/>
                  <a:gd name="T4" fmla="*/ 35 w 35"/>
                  <a:gd name="T5" fmla="*/ 17 h 21"/>
                  <a:gd name="T6" fmla="*/ 31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1" y="21"/>
                    </a:moveTo>
                    <a:lnTo>
                      <a:pt x="0" y="0"/>
                    </a:lnTo>
                    <a:lnTo>
                      <a:pt x="35" y="17"/>
                    </a:lnTo>
                    <a:lnTo>
                      <a:pt x="3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600"/>
              <p:cNvSpPr/>
              <p:nvPr/>
            </p:nvSpPr>
            <p:spPr bwMode="auto">
              <a:xfrm>
                <a:off x="3280" y="1160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601"/>
              <p:cNvSpPr/>
              <p:nvPr/>
            </p:nvSpPr>
            <p:spPr bwMode="auto">
              <a:xfrm>
                <a:off x="3265" y="994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40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0"/>
                      <a:pt x="78" y="44"/>
                    </a:cubicBezTo>
                    <a:cubicBezTo>
                      <a:pt x="68" y="56"/>
                      <a:pt x="50" y="59"/>
                      <a:pt x="40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9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602"/>
              <p:cNvSpPr/>
              <p:nvPr/>
            </p:nvSpPr>
            <p:spPr bwMode="auto">
              <a:xfrm>
                <a:off x="3273" y="1008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2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8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6" y="18"/>
                      <a:pt x="45" y="28"/>
                      <a:pt x="56" y="22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8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603"/>
              <p:cNvSpPr/>
              <p:nvPr/>
            </p:nvSpPr>
            <p:spPr bwMode="auto">
              <a:xfrm>
                <a:off x="3296" y="1030"/>
                <a:ext cx="16" cy="12"/>
              </a:xfrm>
              <a:custGeom>
                <a:avLst/>
                <a:gdLst>
                  <a:gd name="T0" fmla="*/ 11 w 16"/>
                  <a:gd name="T1" fmla="*/ 12 h 12"/>
                  <a:gd name="T2" fmla="*/ 0 w 16"/>
                  <a:gd name="T3" fmla="*/ 0 h 12"/>
                  <a:gd name="T4" fmla="*/ 16 w 16"/>
                  <a:gd name="T5" fmla="*/ 7 h 12"/>
                  <a:gd name="T6" fmla="*/ 11 w 16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11" y="12"/>
                    </a:moveTo>
                    <a:lnTo>
                      <a:pt x="0" y="0"/>
                    </a:lnTo>
                    <a:lnTo>
                      <a:pt x="16" y="7"/>
                    </a:lnTo>
                    <a:lnTo>
                      <a:pt x="11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604"/>
              <p:cNvSpPr/>
              <p:nvPr/>
            </p:nvSpPr>
            <p:spPr bwMode="auto">
              <a:xfrm>
                <a:off x="3302" y="1040"/>
                <a:ext cx="27" cy="19"/>
              </a:xfrm>
              <a:custGeom>
                <a:avLst/>
                <a:gdLst>
                  <a:gd name="T0" fmla="*/ 19 w 27"/>
                  <a:gd name="T1" fmla="*/ 0 h 19"/>
                  <a:gd name="T2" fmla="*/ 0 w 27"/>
                  <a:gd name="T3" fmla="*/ 19 h 19"/>
                  <a:gd name="T4" fmla="*/ 27 w 27"/>
                  <a:gd name="T5" fmla="*/ 3 h 19"/>
                  <a:gd name="T6" fmla="*/ 19 w 27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9">
                    <a:moveTo>
                      <a:pt x="19" y="0"/>
                    </a:moveTo>
                    <a:lnTo>
                      <a:pt x="0" y="19"/>
                    </a:lnTo>
                    <a:lnTo>
                      <a:pt x="27" y="3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605"/>
              <p:cNvSpPr/>
              <p:nvPr/>
            </p:nvSpPr>
            <p:spPr bwMode="auto">
              <a:xfrm>
                <a:off x="3315" y="1019"/>
                <a:ext cx="33" cy="26"/>
              </a:xfrm>
              <a:custGeom>
                <a:avLst/>
                <a:gdLst>
                  <a:gd name="T0" fmla="*/ 22 w 33"/>
                  <a:gd name="T1" fmla="*/ 23 h 26"/>
                  <a:gd name="T2" fmla="*/ 0 w 33"/>
                  <a:gd name="T3" fmla="*/ 0 h 26"/>
                  <a:gd name="T4" fmla="*/ 33 w 33"/>
                  <a:gd name="T5" fmla="*/ 26 h 26"/>
                  <a:gd name="T6" fmla="*/ 22 w 33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6">
                    <a:moveTo>
                      <a:pt x="22" y="23"/>
                    </a:moveTo>
                    <a:lnTo>
                      <a:pt x="0" y="0"/>
                    </a:lnTo>
                    <a:lnTo>
                      <a:pt x="33" y="26"/>
                    </a:lnTo>
                    <a:lnTo>
                      <a:pt x="22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606"/>
              <p:cNvSpPr/>
              <p:nvPr/>
            </p:nvSpPr>
            <p:spPr bwMode="auto">
              <a:xfrm>
                <a:off x="3331" y="1045"/>
                <a:ext cx="33" cy="27"/>
              </a:xfrm>
              <a:custGeom>
                <a:avLst/>
                <a:gdLst>
                  <a:gd name="T0" fmla="*/ 22 w 33"/>
                  <a:gd name="T1" fmla="*/ 3 h 27"/>
                  <a:gd name="T2" fmla="*/ 0 w 33"/>
                  <a:gd name="T3" fmla="*/ 27 h 27"/>
                  <a:gd name="T4" fmla="*/ 33 w 33"/>
                  <a:gd name="T5" fmla="*/ 0 h 27"/>
                  <a:gd name="T6" fmla="*/ 22 w 33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7">
                    <a:moveTo>
                      <a:pt x="22" y="3"/>
                    </a:moveTo>
                    <a:lnTo>
                      <a:pt x="0" y="27"/>
                    </a:lnTo>
                    <a:lnTo>
                      <a:pt x="33" y="0"/>
                    </a:lnTo>
                    <a:lnTo>
                      <a:pt x="2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607"/>
              <p:cNvSpPr/>
              <p:nvPr/>
            </p:nvSpPr>
            <p:spPr bwMode="auto">
              <a:xfrm>
                <a:off x="3339" y="1014"/>
                <a:ext cx="35" cy="21"/>
              </a:xfrm>
              <a:custGeom>
                <a:avLst/>
                <a:gdLst>
                  <a:gd name="T0" fmla="*/ 30 w 35"/>
                  <a:gd name="T1" fmla="*/ 21 h 21"/>
                  <a:gd name="T2" fmla="*/ 0 w 35"/>
                  <a:gd name="T3" fmla="*/ 0 h 21"/>
                  <a:gd name="T4" fmla="*/ 35 w 35"/>
                  <a:gd name="T5" fmla="*/ 18 h 21"/>
                  <a:gd name="T6" fmla="*/ 30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0" y="21"/>
                    </a:moveTo>
                    <a:lnTo>
                      <a:pt x="0" y="0"/>
                    </a:lnTo>
                    <a:lnTo>
                      <a:pt x="35" y="18"/>
                    </a:lnTo>
                    <a:lnTo>
                      <a:pt x="30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608"/>
              <p:cNvSpPr/>
              <p:nvPr/>
            </p:nvSpPr>
            <p:spPr bwMode="auto">
              <a:xfrm>
                <a:off x="3360" y="1026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609"/>
              <p:cNvSpPr/>
              <p:nvPr/>
            </p:nvSpPr>
            <p:spPr bwMode="auto">
              <a:xfrm>
                <a:off x="3476" y="888"/>
                <a:ext cx="55" cy="16"/>
              </a:xfrm>
              <a:custGeom>
                <a:avLst/>
                <a:gdLst>
                  <a:gd name="T0" fmla="*/ 45 w 55"/>
                  <a:gd name="T1" fmla="*/ 13 h 16"/>
                  <a:gd name="T2" fmla="*/ 0 w 55"/>
                  <a:gd name="T3" fmla="*/ 16 h 16"/>
                  <a:gd name="T4" fmla="*/ 55 w 55"/>
                  <a:gd name="T5" fmla="*/ 0 h 16"/>
                  <a:gd name="T6" fmla="*/ 45 w 55"/>
                  <a:gd name="T7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5" y="13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610"/>
              <p:cNvSpPr/>
              <p:nvPr/>
            </p:nvSpPr>
            <p:spPr bwMode="auto">
              <a:xfrm>
                <a:off x="3575" y="766"/>
                <a:ext cx="55" cy="16"/>
              </a:xfrm>
              <a:custGeom>
                <a:avLst/>
                <a:gdLst>
                  <a:gd name="T0" fmla="*/ 40 w 55"/>
                  <a:gd name="T1" fmla="*/ 15 h 16"/>
                  <a:gd name="T2" fmla="*/ 0 w 55"/>
                  <a:gd name="T3" fmla="*/ 16 h 16"/>
                  <a:gd name="T4" fmla="*/ 55 w 55"/>
                  <a:gd name="T5" fmla="*/ 0 h 16"/>
                  <a:gd name="T6" fmla="*/ 40 w 55"/>
                  <a:gd name="T7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0" y="15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0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611"/>
              <p:cNvSpPr/>
              <p:nvPr/>
            </p:nvSpPr>
            <p:spPr bwMode="auto">
              <a:xfrm>
                <a:off x="3334" y="883"/>
                <a:ext cx="152" cy="90"/>
              </a:xfrm>
              <a:custGeom>
                <a:avLst/>
                <a:gdLst>
                  <a:gd name="T0" fmla="*/ 45 w 95"/>
                  <a:gd name="T1" fmla="*/ 3 h 56"/>
                  <a:gd name="T2" fmla="*/ 95 w 95"/>
                  <a:gd name="T3" fmla="*/ 11 h 56"/>
                  <a:gd name="T4" fmla="*/ 78 w 95"/>
                  <a:gd name="T5" fmla="*/ 46 h 56"/>
                  <a:gd name="T6" fmla="*/ 38 w 95"/>
                  <a:gd name="T7" fmla="*/ 47 h 56"/>
                  <a:gd name="T8" fmla="*/ 0 w 95"/>
                  <a:gd name="T9" fmla="*/ 34 h 56"/>
                  <a:gd name="T10" fmla="*/ 45 w 95"/>
                  <a:gd name="T11" fmla="*/ 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6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6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612"/>
              <p:cNvSpPr/>
              <p:nvPr/>
            </p:nvSpPr>
            <p:spPr bwMode="auto">
              <a:xfrm>
                <a:off x="3344" y="902"/>
                <a:ext cx="137" cy="36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9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9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613"/>
              <p:cNvSpPr/>
              <p:nvPr/>
            </p:nvSpPr>
            <p:spPr bwMode="auto">
              <a:xfrm>
                <a:off x="3369" y="909"/>
                <a:ext cx="15" cy="13"/>
              </a:xfrm>
              <a:custGeom>
                <a:avLst/>
                <a:gdLst>
                  <a:gd name="T0" fmla="*/ 10 w 15"/>
                  <a:gd name="T1" fmla="*/ 13 h 13"/>
                  <a:gd name="T2" fmla="*/ 0 w 15"/>
                  <a:gd name="T3" fmla="*/ 0 h 13"/>
                  <a:gd name="T4" fmla="*/ 15 w 15"/>
                  <a:gd name="T5" fmla="*/ 8 h 13"/>
                  <a:gd name="T6" fmla="*/ 10 w 15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3">
                    <a:moveTo>
                      <a:pt x="10" y="13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614"/>
              <p:cNvSpPr/>
              <p:nvPr/>
            </p:nvSpPr>
            <p:spPr bwMode="auto">
              <a:xfrm>
                <a:off x="3371" y="923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5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5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615"/>
              <p:cNvSpPr/>
              <p:nvPr/>
            </p:nvSpPr>
            <p:spPr bwMode="auto">
              <a:xfrm>
                <a:off x="3388" y="902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616"/>
              <p:cNvSpPr/>
              <p:nvPr/>
            </p:nvSpPr>
            <p:spPr bwMode="auto">
              <a:xfrm>
                <a:off x="3398" y="933"/>
                <a:ext cx="37" cy="21"/>
              </a:xfrm>
              <a:custGeom>
                <a:avLst/>
                <a:gdLst>
                  <a:gd name="T0" fmla="*/ 26 w 37"/>
                  <a:gd name="T1" fmla="*/ 1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1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617"/>
              <p:cNvSpPr/>
              <p:nvPr/>
            </p:nvSpPr>
            <p:spPr bwMode="auto">
              <a:xfrm>
                <a:off x="3414" y="899"/>
                <a:ext cx="32" cy="26"/>
              </a:xfrm>
              <a:custGeom>
                <a:avLst/>
                <a:gdLst>
                  <a:gd name="T0" fmla="*/ 27 w 32"/>
                  <a:gd name="T1" fmla="*/ 26 h 26"/>
                  <a:gd name="T2" fmla="*/ 0 w 32"/>
                  <a:gd name="T3" fmla="*/ 0 h 26"/>
                  <a:gd name="T4" fmla="*/ 32 w 32"/>
                  <a:gd name="T5" fmla="*/ 24 h 26"/>
                  <a:gd name="T6" fmla="*/ 27 w 32"/>
                  <a:gd name="T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27" y="26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618"/>
              <p:cNvSpPr/>
              <p:nvPr/>
            </p:nvSpPr>
            <p:spPr bwMode="auto">
              <a:xfrm>
                <a:off x="3425" y="918"/>
                <a:ext cx="37" cy="47"/>
              </a:xfrm>
              <a:custGeom>
                <a:avLst/>
                <a:gdLst>
                  <a:gd name="T0" fmla="*/ 27 w 37"/>
                  <a:gd name="T1" fmla="*/ 7 h 47"/>
                  <a:gd name="T2" fmla="*/ 0 w 37"/>
                  <a:gd name="T3" fmla="*/ 47 h 47"/>
                  <a:gd name="T4" fmla="*/ 37 w 37"/>
                  <a:gd name="T5" fmla="*/ 0 h 47"/>
                  <a:gd name="T6" fmla="*/ 27 w 37"/>
                  <a:gd name="T7" fmla="*/ 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7">
                    <a:moveTo>
                      <a:pt x="27" y="7"/>
                    </a:moveTo>
                    <a:lnTo>
                      <a:pt x="0" y="47"/>
                    </a:lnTo>
                    <a:lnTo>
                      <a:pt x="37" y="0"/>
                    </a:lnTo>
                    <a:lnTo>
                      <a:pt x="27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619"/>
              <p:cNvSpPr/>
              <p:nvPr/>
            </p:nvSpPr>
            <p:spPr bwMode="auto">
              <a:xfrm>
                <a:off x="3433" y="762"/>
                <a:ext cx="152" cy="91"/>
              </a:xfrm>
              <a:custGeom>
                <a:avLst/>
                <a:gdLst>
                  <a:gd name="T0" fmla="*/ 45 w 95"/>
                  <a:gd name="T1" fmla="*/ 3 h 57"/>
                  <a:gd name="T2" fmla="*/ 95 w 95"/>
                  <a:gd name="T3" fmla="*/ 11 h 57"/>
                  <a:gd name="T4" fmla="*/ 78 w 95"/>
                  <a:gd name="T5" fmla="*/ 46 h 57"/>
                  <a:gd name="T6" fmla="*/ 38 w 95"/>
                  <a:gd name="T7" fmla="*/ 47 h 57"/>
                  <a:gd name="T8" fmla="*/ 0 w 95"/>
                  <a:gd name="T9" fmla="*/ 34 h 57"/>
                  <a:gd name="T10" fmla="*/ 45 w 95"/>
                  <a:gd name="T11" fmla="*/ 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7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7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620"/>
              <p:cNvSpPr/>
              <p:nvPr/>
            </p:nvSpPr>
            <p:spPr bwMode="auto">
              <a:xfrm>
                <a:off x="3443" y="781"/>
                <a:ext cx="137" cy="35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10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10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621"/>
              <p:cNvSpPr/>
              <p:nvPr/>
            </p:nvSpPr>
            <p:spPr bwMode="auto">
              <a:xfrm>
                <a:off x="3468" y="789"/>
                <a:ext cx="15" cy="11"/>
              </a:xfrm>
              <a:custGeom>
                <a:avLst/>
                <a:gdLst>
                  <a:gd name="T0" fmla="*/ 10 w 15"/>
                  <a:gd name="T1" fmla="*/ 11 h 11"/>
                  <a:gd name="T2" fmla="*/ 0 w 15"/>
                  <a:gd name="T3" fmla="*/ 0 h 11"/>
                  <a:gd name="T4" fmla="*/ 15 w 15"/>
                  <a:gd name="T5" fmla="*/ 8 h 11"/>
                  <a:gd name="T6" fmla="*/ 10 w 15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10" y="11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622"/>
              <p:cNvSpPr/>
              <p:nvPr/>
            </p:nvSpPr>
            <p:spPr bwMode="auto">
              <a:xfrm>
                <a:off x="3470" y="802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4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623"/>
              <p:cNvSpPr/>
              <p:nvPr/>
            </p:nvSpPr>
            <p:spPr bwMode="auto">
              <a:xfrm>
                <a:off x="3487" y="781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624"/>
              <p:cNvSpPr/>
              <p:nvPr/>
            </p:nvSpPr>
            <p:spPr bwMode="auto">
              <a:xfrm>
                <a:off x="3497" y="811"/>
                <a:ext cx="37" cy="21"/>
              </a:xfrm>
              <a:custGeom>
                <a:avLst/>
                <a:gdLst>
                  <a:gd name="T0" fmla="*/ 26 w 37"/>
                  <a:gd name="T1" fmla="*/ 2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2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625"/>
              <p:cNvSpPr/>
              <p:nvPr/>
            </p:nvSpPr>
            <p:spPr bwMode="auto">
              <a:xfrm>
                <a:off x="3513" y="778"/>
                <a:ext cx="32" cy="25"/>
              </a:xfrm>
              <a:custGeom>
                <a:avLst/>
                <a:gdLst>
                  <a:gd name="T0" fmla="*/ 27 w 32"/>
                  <a:gd name="T1" fmla="*/ 25 h 25"/>
                  <a:gd name="T2" fmla="*/ 0 w 32"/>
                  <a:gd name="T3" fmla="*/ 0 h 25"/>
                  <a:gd name="T4" fmla="*/ 32 w 32"/>
                  <a:gd name="T5" fmla="*/ 24 h 25"/>
                  <a:gd name="T6" fmla="*/ 27 w 32"/>
                  <a:gd name="T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5">
                    <a:moveTo>
                      <a:pt x="27" y="25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626"/>
              <p:cNvSpPr/>
              <p:nvPr/>
            </p:nvSpPr>
            <p:spPr bwMode="auto">
              <a:xfrm>
                <a:off x="3524" y="797"/>
                <a:ext cx="37" cy="46"/>
              </a:xfrm>
              <a:custGeom>
                <a:avLst/>
                <a:gdLst>
                  <a:gd name="T0" fmla="*/ 27 w 37"/>
                  <a:gd name="T1" fmla="*/ 6 h 46"/>
                  <a:gd name="T2" fmla="*/ 0 w 37"/>
                  <a:gd name="T3" fmla="*/ 46 h 46"/>
                  <a:gd name="T4" fmla="*/ 37 w 37"/>
                  <a:gd name="T5" fmla="*/ 0 h 46"/>
                  <a:gd name="T6" fmla="*/ 27 w 37"/>
                  <a:gd name="T7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6">
                    <a:moveTo>
                      <a:pt x="27" y="6"/>
                    </a:moveTo>
                    <a:lnTo>
                      <a:pt x="0" y="46"/>
                    </a:lnTo>
                    <a:lnTo>
                      <a:pt x="37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627"/>
              <p:cNvSpPr/>
              <p:nvPr/>
            </p:nvSpPr>
            <p:spPr bwMode="auto">
              <a:xfrm>
                <a:off x="3692" y="667"/>
                <a:ext cx="56" cy="16"/>
              </a:xfrm>
              <a:custGeom>
                <a:avLst/>
                <a:gdLst>
                  <a:gd name="T0" fmla="*/ 43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43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43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43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628"/>
              <p:cNvSpPr/>
              <p:nvPr/>
            </p:nvSpPr>
            <p:spPr bwMode="auto">
              <a:xfrm>
                <a:off x="3898" y="552"/>
                <a:ext cx="56" cy="16"/>
              </a:xfrm>
              <a:custGeom>
                <a:avLst/>
                <a:gdLst>
                  <a:gd name="T0" fmla="*/ 37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37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37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37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629"/>
              <p:cNvSpPr/>
              <p:nvPr/>
            </p:nvSpPr>
            <p:spPr bwMode="auto">
              <a:xfrm>
                <a:off x="3550" y="608"/>
                <a:ext cx="152" cy="106"/>
              </a:xfrm>
              <a:custGeom>
                <a:avLst/>
                <a:gdLst>
                  <a:gd name="T0" fmla="*/ 54 w 95"/>
                  <a:gd name="T1" fmla="*/ 9 h 66"/>
                  <a:gd name="T2" fmla="*/ 95 w 95"/>
                  <a:gd name="T3" fmla="*/ 38 h 66"/>
                  <a:gd name="T4" fmla="*/ 65 w 95"/>
                  <a:gd name="T5" fmla="*/ 62 h 66"/>
                  <a:gd name="T6" fmla="*/ 29 w 95"/>
                  <a:gd name="T7" fmla="*/ 46 h 66"/>
                  <a:gd name="T8" fmla="*/ 0 w 95"/>
                  <a:gd name="T9" fmla="*/ 18 h 66"/>
                  <a:gd name="T10" fmla="*/ 54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4" y="9"/>
                    </a:moveTo>
                    <a:cubicBezTo>
                      <a:pt x="74" y="15"/>
                      <a:pt x="95" y="38"/>
                      <a:pt x="95" y="38"/>
                    </a:cubicBezTo>
                    <a:cubicBezTo>
                      <a:pt x="95" y="38"/>
                      <a:pt x="81" y="56"/>
                      <a:pt x="65" y="62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630"/>
              <p:cNvSpPr/>
              <p:nvPr/>
            </p:nvSpPr>
            <p:spPr bwMode="auto">
              <a:xfrm>
                <a:off x="3561" y="632"/>
                <a:ext cx="136" cy="46"/>
              </a:xfrm>
              <a:custGeom>
                <a:avLst/>
                <a:gdLst>
                  <a:gd name="T0" fmla="*/ 0 w 85"/>
                  <a:gd name="T1" fmla="*/ 3 h 29"/>
                  <a:gd name="T2" fmla="*/ 21 w 85"/>
                  <a:gd name="T3" fmla="*/ 8 h 29"/>
                  <a:gd name="T4" fmla="*/ 51 w 85"/>
                  <a:gd name="T5" fmla="*/ 27 h 29"/>
                  <a:gd name="T6" fmla="*/ 85 w 85"/>
                  <a:gd name="T7" fmla="*/ 23 h 29"/>
                  <a:gd name="T8" fmla="*/ 50 w 85"/>
                  <a:gd name="T9" fmla="*/ 23 h 29"/>
                  <a:gd name="T10" fmla="*/ 21 w 85"/>
                  <a:gd name="T11" fmla="*/ 2 h 29"/>
                  <a:gd name="T12" fmla="*/ 0 w 85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9">
                    <a:moveTo>
                      <a:pt x="0" y="3"/>
                    </a:moveTo>
                    <a:cubicBezTo>
                      <a:pt x="0" y="3"/>
                      <a:pt x="10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3" y="29"/>
                      <a:pt x="85" y="23"/>
                      <a:pt x="85" y="23"/>
                    </a:cubicBezTo>
                    <a:cubicBezTo>
                      <a:pt x="85" y="23"/>
                      <a:pt x="62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631"/>
              <p:cNvSpPr/>
              <p:nvPr/>
            </p:nvSpPr>
            <p:spPr bwMode="auto">
              <a:xfrm>
                <a:off x="3593" y="626"/>
                <a:ext cx="10" cy="16"/>
              </a:xfrm>
              <a:custGeom>
                <a:avLst/>
                <a:gdLst>
                  <a:gd name="T0" fmla="*/ 3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3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3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632"/>
              <p:cNvSpPr/>
              <p:nvPr/>
            </p:nvSpPr>
            <p:spPr bwMode="auto">
              <a:xfrm>
                <a:off x="3582" y="650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633"/>
              <p:cNvSpPr/>
              <p:nvPr/>
            </p:nvSpPr>
            <p:spPr bwMode="auto">
              <a:xfrm>
                <a:off x="3614" y="627"/>
                <a:ext cx="14" cy="40"/>
              </a:xfrm>
              <a:custGeom>
                <a:avLst/>
                <a:gdLst>
                  <a:gd name="T0" fmla="*/ 8 w 14"/>
                  <a:gd name="T1" fmla="*/ 32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2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634"/>
              <p:cNvSpPr/>
              <p:nvPr/>
            </p:nvSpPr>
            <p:spPr bwMode="auto">
              <a:xfrm>
                <a:off x="3599" y="672"/>
                <a:ext cx="44" cy="6"/>
              </a:xfrm>
              <a:custGeom>
                <a:avLst/>
                <a:gdLst>
                  <a:gd name="T0" fmla="*/ 34 w 44"/>
                  <a:gd name="T1" fmla="*/ 0 h 6"/>
                  <a:gd name="T2" fmla="*/ 0 w 44"/>
                  <a:gd name="T3" fmla="*/ 6 h 6"/>
                  <a:gd name="T4" fmla="*/ 44 w 44"/>
                  <a:gd name="T5" fmla="*/ 3 h 6"/>
                  <a:gd name="T6" fmla="*/ 34 w 44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6">
                    <a:moveTo>
                      <a:pt x="34" y="0"/>
                    </a:moveTo>
                    <a:lnTo>
                      <a:pt x="0" y="6"/>
                    </a:lnTo>
                    <a:lnTo>
                      <a:pt x="44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635"/>
              <p:cNvSpPr/>
              <p:nvPr/>
            </p:nvSpPr>
            <p:spPr bwMode="auto">
              <a:xfrm>
                <a:off x="3638" y="635"/>
                <a:ext cx="19" cy="35"/>
              </a:xfrm>
              <a:custGeom>
                <a:avLst/>
                <a:gdLst>
                  <a:gd name="T0" fmla="*/ 13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636"/>
              <p:cNvSpPr/>
              <p:nvPr/>
            </p:nvSpPr>
            <p:spPr bwMode="auto">
              <a:xfrm>
                <a:off x="3620" y="674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637"/>
              <p:cNvSpPr/>
              <p:nvPr/>
            </p:nvSpPr>
            <p:spPr bwMode="auto">
              <a:xfrm>
                <a:off x="3756" y="493"/>
                <a:ext cx="152" cy="107"/>
              </a:xfrm>
              <a:custGeom>
                <a:avLst/>
                <a:gdLst>
                  <a:gd name="T0" fmla="*/ 54 w 95"/>
                  <a:gd name="T1" fmla="*/ 10 h 67"/>
                  <a:gd name="T2" fmla="*/ 95 w 95"/>
                  <a:gd name="T3" fmla="*/ 38 h 67"/>
                  <a:gd name="T4" fmla="*/ 65 w 95"/>
                  <a:gd name="T5" fmla="*/ 62 h 67"/>
                  <a:gd name="T6" fmla="*/ 28 w 95"/>
                  <a:gd name="T7" fmla="*/ 47 h 67"/>
                  <a:gd name="T8" fmla="*/ 0 w 95"/>
                  <a:gd name="T9" fmla="*/ 18 h 67"/>
                  <a:gd name="T10" fmla="*/ 54 w 95"/>
                  <a:gd name="T11" fmla="*/ 1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7">
                    <a:moveTo>
                      <a:pt x="54" y="10"/>
                    </a:moveTo>
                    <a:cubicBezTo>
                      <a:pt x="74" y="16"/>
                      <a:pt x="95" y="38"/>
                      <a:pt x="95" y="38"/>
                    </a:cubicBezTo>
                    <a:cubicBezTo>
                      <a:pt x="95" y="38"/>
                      <a:pt x="81" y="57"/>
                      <a:pt x="65" y="62"/>
                    </a:cubicBezTo>
                    <a:cubicBezTo>
                      <a:pt x="50" y="67"/>
                      <a:pt x="33" y="58"/>
                      <a:pt x="28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10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638"/>
              <p:cNvSpPr/>
              <p:nvPr/>
            </p:nvSpPr>
            <p:spPr bwMode="auto">
              <a:xfrm>
                <a:off x="3767" y="518"/>
                <a:ext cx="136" cy="45"/>
              </a:xfrm>
              <a:custGeom>
                <a:avLst/>
                <a:gdLst>
                  <a:gd name="T0" fmla="*/ 0 w 85"/>
                  <a:gd name="T1" fmla="*/ 2 h 28"/>
                  <a:gd name="T2" fmla="*/ 21 w 85"/>
                  <a:gd name="T3" fmla="*/ 7 h 28"/>
                  <a:gd name="T4" fmla="*/ 50 w 85"/>
                  <a:gd name="T5" fmla="*/ 26 h 28"/>
                  <a:gd name="T6" fmla="*/ 85 w 85"/>
                  <a:gd name="T7" fmla="*/ 22 h 28"/>
                  <a:gd name="T8" fmla="*/ 50 w 85"/>
                  <a:gd name="T9" fmla="*/ 22 h 28"/>
                  <a:gd name="T10" fmla="*/ 21 w 85"/>
                  <a:gd name="T11" fmla="*/ 2 h 28"/>
                  <a:gd name="T12" fmla="*/ 0 w 85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8">
                    <a:moveTo>
                      <a:pt x="0" y="2"/>
                    </a:moveTo>
                    <a:cubicBezTo>
                      <a:pt x="0" y="2"/>
                      <a:pt x="10" y="4"/>
                      <a:pt x="21" y="7"/>
                    </a:cubicBezTo>
                    <a:cubicBezTo>
                      <a:pt x="36" y="11"/>
                      <a:pt x="38" y="24"/>
                      <a:pt x="50" y="26"/>
                    </a:cubicBezTo>
                    <a:cubicBezTo>
                      <a:pt x="63" y="28"/>
                      <a:pt x="85" y="22"/>
                      <a:pt x="85" y="22"/>
                    </a:cubicBezTo>
                    <a:cubicBezTo>
                      <a:pt x="85" y="22"/>
                      <a:pt x="62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639"/>
              <p:cNvSpPr/>
              <p:nvPr/>
            </p:nvSpPr>
            <p:spPr bwMode="auto">
              <a:xfrm>
                <a:off x="3799" y="512"/>
                <a:ext cx="10" cy="14"/>
              </a:xfrm>
              <a:custGeom>
                <a:avLst/>
                <a:gdLst>
                  <a:gd name="T0" fmla="*/ 3 w 10"/>
                  <a:gd name="T1" fmla="*/ 14 h 14"/>
                  <a:gd name="T2" fmla="*/ 0 w 10"/>
                  <a:gd name="T3" fmla="*/ 0 h 14"/>
                  <a:gd name="T4" fmla="*/ 10 w 10"/>
                  <a:gd name="T5" fmla="*/ 13 h 14"/>
                  <a:gd name="T6" fmla="*/ 3 w 10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3" y="14"/>
                    </a:moveTo>
                    <a:lnTo>
                      <a:pt x="0" y="0"/>
                    </a:lnTo>
                    <a:lnTo>
                      <a:pt x="10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640"/>
              <p:cNvSpPr/>
              <p:nvPr/>
            </p:nvSpPr>
            <p:spPr bwMode="auto">
              <a:xfrm>
                <a:off x="3788" y="534"/>
                <a:ext cx="32" cy="7"/>
              </a:xfrm>
              <a:custGeom>
                <a:avLst/>
                <a:gdLst>
                  <a:gd name="T0" fmla="*/ 27 w 32"/>
                  <a:gd name="T1" fmla="*/ 0 h 7"/>
                  <a:gd name="T2" fmla="*/ 0 w 32"/>
                  <a:gd name="T3" fmla="*/ 5 h 7"/>
                  <a:gd name="T4" fmla="*/ 32 w 32"/>
                  <a:gd name="T5" fmla="*/ 7 h 7"/>
                  <a:gd name="T6" fmla="*/ 27 w 32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7">
                    <a:moveTo>
                      <a:pt x="27" y="0"/>
                    </a:moveTo>
                    <a:lnTo>
                      <a:pt x="0" y="5"/>
                    </a:lnTo>
                    <a:lnTo>
                      <a:pt x="32" y="7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641"/>
              <p:cNvSpPr/>
              <p:nvPr/>
            </p:nvSpPr>
            <p:spPr bwMode="auto">
              <a:xfrm>
                <a:off x="3820" y="514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642"/>
              <p:cNvSpPr/>
              <p:nvPr/>
            </p:nvSpPr>
            <p:spPr bwMode="auto">
              <a:xfrm>
                <a:off x="3806" y="557"/>
                <a:ext cx="41" cy="6"/>
              </a:xfrm>
              <a:custGeom>
                <a:avLst/>
                <a:gdLst>
                  <a:gd name="T0" fmla="*/ 33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3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3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643"/>
              <p:cNvSpPr/>
              <p:nvPr/>
            </p:nvSpPr>
            <p:spPr bwMode="auto">
              <a:xfrm>
                <a:off x="3844" y="522"/>
                <a:ext cx="19" cy="35"/>
              </a:xfrm>
              <a:custGeom>
                <a:avLst/>
                <a:gdLst>
                  <a:gd name="T0" fmla="*/ 13 w 19"/>
                  <a:gd name="T1" fmla="*/ 33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3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644"/>
              <p:cNvSpPr/>
              <p:nvPr/>
            </p:nvSpPr>
            <p:spPr bwMode="auto">
              <a:xfrm>
                <a:off x="3826" y="558"/>
                <a:ext cx="53" cy="28"/>
              </a:xfrm>
              <a:custGeom>
                <a:avLst/>
                <a:gdLst>
                  <a:gd name="T0" fmla="*/ 42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2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2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2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645"/>
              <p:cNvSpPr/>
              <p:nvPr/>
            </p:nvSpPr>
            <p:spPr bwMode="auto">
              <a:xfrm>
                <a:off x="3353" y="1203"/>
                <a:ext cx="96" cy="138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1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1" y="86"/>
                      <a:pt x="51" y="86"/>
                    </a:cubicBezTo>
                    <a:cubicBezTo>
                      <a:pt x="51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646"/>
              <p:cNvSpPr/>
              <p:nvPr/>
            </p:nvSpPr>
            <p:spPr bwMode="auto">
              <a:xfrm>
                <a:off x="3361" y="1208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647"/>
              <p:cNvSpPr/>
              <p:nvPr/>
            </p:nvSpPr>
            <p:spPr bwMode="auto">
              <a:xfrm>
                <a:off x="3398" y="1299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3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Freeform 648"/>
              <p:cNvSpPr/>
              <p:nvPr/>
            </p:nvSpPr>
            <p:spPr bwMode="auto">
              <a:xfrm>
                <a:off x="3404" y="1280"/>
                <a:ext cx="23" cy="26"/>
              </a:xfrm>
              <a:custGeom>
                <a:avLst/>
                <a:gdLst>
                  <a:gd name="T0" fmla="*/ 0 w 23"/>
                  <a:gd name="T1" fmla="*/ 8 h 26"/>
                  <a:gd name="T2" fmla="*/ 23 w 23"/>
                  <a:gd name="T3" fmla="*/ 26 h 26"/>
                  <a:gd name="T4" fmla="*/ 2 w 23"/>
                  <a:gd name="T5" fmla="*/ 0 h 26"/>
                  <a:gd name="T6" fmla="*/ 0 w 23"/>
                  <a:gd name="T7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6">
                    <a:moveTo>
                      <a:pt x="0" y="8"/>
                    </a:moveTo>
                    <a:lnTo>
                      <a:pt x="23" y="26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649"/>
              <p:cNvSpPr/>
              <p:nvPr/>
            </p:nvSpPr>
            <p:spPr bwMode="auto">
              <a:xfrm>
                <a:off x="3385" y="1261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650"/>
              <p:cNvSpPr/>
              <p:nvPr/>
            </p:nvSpPr>
            <p:spPr bwMode="auto">
              <a:xfrm>
                <a:off x="3403" y="1246"/>
                <a:ext cx="30" cy="31"/>
              </a:xfrm>
              <a:custGeom>
                <a:avLst/>
                <a:gdLst>
                  <a:gd name="T0" fmla="*/ 3 w 30"/>
                  <a:gd name="T1" fmla="*/ 10 h 31"/>
                  <a:gd name="T2" fmla="*/ 30 w 30"/>
                  <a:gd name="T3" fmla="*/ 31 h 31"/>
                  <a:gd name="T4" fmla="*/ 0 w 30"/>
                  <a:gd name="T5" fmla="*/ 0 h 31"/>
                  <a:gd name="T6" fmla="*/ 3 w 30"/>
                  <a:gd name="T7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1">
                    <a:moveTo>
                      <a:pt x="3" y="10"/>
                    </a:moveTo>
                    <a:lnTo>
                      <a:pt x="30" y="31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651"/>
              <p:cNvSpPr/>
              <p:nvPr/>
            </p:nvSpPr>
            <p:spPr bwMode="auto">
              <a:xfrm>
                <a:off x="3376" y="1237"/>
                <a:ext cx="17" cy="38"/>
              </a:xfrm>
              <a:custGeom>
                <a:avLst/>
                <a:gdLst>
                  <a:gd name="T0" fmla="*/ 17 w 17"/>
                  <a:gd name="T1" fmla="*/ 5 h 38"/>
                  <a:gd name="T2" fmla="*/ 0 w 17"/>
                  <a:gd name="T3" fmla="*/ 38 h 38"/>
                  <a:gd name="T4" fmla="*/ 14 w 17"/>
                  <a:gd name="T5" fmla="*/ 0 h 38"/>
                  <a:gd name="T6" fmla="*/ 17 w 17"/>
                  <a:gd name="T7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8">
                    <a:moveTo>
                      <a:pt x="17" y="5"/>
                    </a:moveTo>
                    <a:lnTo>
                      <a:pt x="0" y="38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652"/>
              <p:cNvSpPr/>
              <p:nvPr/>
            </p:nvSpPr>
            <p:spPr bwMode="auto">
              <a:xfrm>
                <a:off x="3382" y="1224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653"/>
              <p:cNvSpPr/>
              <p:nvPr/>
            </p:nvSpPr>
            <p:spPr bwMode="auto">
              <a:xfrm>
                <a:off x="3424" y="1085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654"/>
              <p:cNvSpPr/>
              <p:nvPr/>
            </p:nvSpPr>
            <p:spPr bwMode="auto">
              <a:xfrm>
                <a:off x="3431" y="1091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8"/>
                    </a:cubicBezTo>
                    <a:cubicBezTo>
                      <a:pt x="24" y="44"/>
                      <a:pt x="32" y="34"/>
                      <a:pt x="26" y="23"/>
                    </a:cubicBezTo>
                    <a:cubicBezTo>
                      <a:pt x="19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655"/>
              <p:cNvSpPr/>
              <p:nvPr/>
            </p:nvSpPr>
            <p:spPr bwMode="auto">
              <a:xfrm>
                <a:off x="3467" y="1181"/>
                <a:ext cx="9" cy="16"/>
              </a:xfrm>
              <a:custGeom>
                <a:avLst/>
                <a:gdLst>
                  <a:gd name="T0" fmla="*/ 9 w 9"/>
                  <a:gd name="T1" fmla="*/ 5 h 16"/>
                  <a:gd name="T2" fmla="*/ 0 w 9"/>
                  <a:gd name="T3" fmla="*/ 16 h 16"/>
                  <a:gd name="T4" fmla="*/ 4 w 9"/>
                  <a:gd name="T5" fmla="*/ 0 h 16"/>
                  <a:gd name="T6" fmla="*/ 9 w 9"/>
                  <a:gd name="T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5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656"/>
              <p:cNvSpPr/>
              <p:nvPr/>
            </p:nvSpPr>
            <p:spPr bwMode="auto">
              <a:xfrm>
                <a:off x="3475" y="1163"/>
                <a:ext cx="20" cy="24"/>
              </a:xfrm>
              <a:custGeom>
                <a:avLst/>
                <a:gdLst>
                  <a:gd name="T0" fmla="*/ 0 w 20"/>
                  <a:gd name="T1" fmla="*/ 8 h 24"/>
                  <a:gd name="T2" fmla="*/ 20 w 20"/>
                  <a:gd name="T3" fmla="*/ 24 h 24"/>
                  <a:gd name="T4" fmla="*/ 1 w 20"/>
                  <a:gd name="T5" fmla="*/ 0 h 24"/>
                  <a:gd name="T6" fmla="*/ 0 w 20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4">
                    <a:moveTo>
                      <a:pt x="0" y="8"/>
                    </a:moveTo>
                    <a:lnTo>
                      <a:pt x="20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3" name="Group 858"/>
            <p:cNvGrpSpPr/>
            <p:nvPr/>
          </p:nvGrpSpPr>
          <p:grpSpPr bwMode="auto">
            <a:xfrm>
              <a:off x="2987675" y="104775"/>
              <a:ext cx="5746750" cy="5689600"/>
              <a:chOff x="1882" y="66"/>
              <a:chExt cx="3620" cy="3584"/>
            </a:xfrm>
          </p:grpSpPr>
          <p:sp>
            <p:nvSpPr>
              <p:cNvPr id="320" name="Freeform 658"/>
              <p:cNvSpPr/>
              <p:nvPr/>
            </p:nvSpPr>
            <p:spPr bwMode="auto">
              <a:xfrm>
                <a:off x="3455" y="1144"/>
                <a:ext cx="20" cy="37"/>
              </a:xfrm>
              <a:custGeom>
                <a:avLst/>
                <a:gdLst>
                  <a:gd name="T0" fmla="*/ 18 w 20"/>
                  <a:gd name="T1" fmla="*/ 10 h 37"/>
                  <a:gd name="T2" fmla="*/ 0 w 20"/>
                  <a:gd name="T3" fmla="*/ 37 h 37"/>
                  <a:gd name="T4" fmla="*/ 20 w 20"/>
                  <a:gd name="T5" fmla="*/ 0 h 37"/>
                  <a:gd name="T6" fmla="*/ 18 w 20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8" y="10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659"/>
              <p:cNvSpPr/>
              <p:nvPr/>
            </p:nvSpPr>
            <p:spPr bwMode="auto">
              <a:xfrm>
                <a:off x="3473" y="1128"/>
                <a:ext cx="30" cy="30"/>
              </a:xfrm>
              <a:custGeom>
                <a:avLst/>
                <a:gdLst>
                  <a:gd name="T0" fmla="*/ 3 w 30"/>
                  <a:gd name="T1" fmla="*/ 10 h 30"/>
                  <a:gd name="T2" fmla="*/ 30 w 30"/>
                  <a:gd name="T3" fmla="*/ 30 h 30"/>
                  <a:gd name="T4" fmla="*/ 0 w 30"/>
                  <a:gd name="T5" fmla="*/ 0 h 30"/>
                  <a:gd name="T6" fmla="*/ 3 w 30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3" y="10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660"/>
              <p:cNvSpPr/>
              <p:nvPr/>
            </p:nvSpPr>
            <p:spPr bwMode="auto">
              <a:xfrm>
                <a:off x="3446" y="1120"/>
                <a:ext cx="17" cy="37"/>
              </a:xfrm>
              <a:custGeom>
                <a:avLst/>
                <a:gdLst>
                  <a:gd name="T0" fmla="*/ 17 w 17"/>
                  <a:gd name="T1" fmla="*/ 5 h 37"/>
                  <a:gd name="T2" fmla="*/ 0 w 17"/>
                  <a:gd name="T3" fmla="*/ 37 h 37"/>
                  <a:gd name="T4" fmla="*/ 14 w 17"/>
                  <a:gd name="T5" fmla="*/ 0 h 37"/>
                  <a:gd name="T6" fmla="*/ 17 w 17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7">
                    <a:moveTo>
                      <a:pt x="17" y="5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661"/>
              <p:cNvSpPr/>
              <p:nvPr/>
            </p:nvSpPr>
            <p:spPr bwMode="auto">
              <a:xfrm>
                <a:off x="3451" y="1106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662"/>
              <p:cNvSpPr/>
              <p:nvPr/>
            </p:nvSpPr>
            <p:spPr bwMode="auto">
              <a:xfrm>
                <a:off x="3515" y="946"/>
                <a:ext cx="94" cy="139"/>
              </a:xfrm>
              <a:custGeom>
                <a:avLst/>
                <a:gdLst>
                  <a:gd name="T0" fmla="*/ 8 w 59"/>
                  <a:gd name="T1" fmla="*/ 52 h 87"/>
                  <a:gd name="T2" fmla="*/ 2 w 59"/>
                  <a:gd name="T3" fmla="*/ 2 h 87"/>
                  <a:gd name="T4" fmla="*/ 40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8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8" y="52"/>
                    </a:moveTo>
                    <a:cubicBezTo>
                      <a:pt x="0" y="33"/>
                      <a:pt x="2" y="2"/>
                      <a:pt x="2" y="2"/>
                    </a:cubicBezTo>
                    <a:cubicBezTo>
                      <a:pt x="2" y="2"/>
                      <a:pt x="26" y="0"/>
                      <a:pt x="40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4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663"/>
              <p:cNvSpPr/>
              <p:nvPr/>
            </p:nvSpPr>
            <p:spPr bwMode="auto">
              <a:xfrm>
                <a:off x="3521" y="952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8"/>
                    </a:cubicBezTo>
                    <a:cubicBezTo>
                      <a:pt x="25" y="44"/>
                      <a:pt x="33" y="34"/>
                      <a:pt x="26" y="23"/>
                    </a:cubicBezTo>
                    <a:cubicBezTo>
                      <a:pt x="20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1" y="39"/>
                      <a:pt x="20" y="42"/>
                      <a:pt x="27" y="62"/>
                    </a:cubicBezTo>
                    <a:cubicBezTo>
                      <a:pt x="29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664"/>
              <p:cNvSpPr/>
              <p:nvPr/>
            </p:nvSpPr>
            <p:spPr bwMode="auto">
              <a:xfrm>
                <a:off x="3558" y="1042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665"/>
              <p:cNvSpPr/>
              <p:nvPr/>
            </p:nvSpPr>
            <p:spPr bwMode="auto">
              <a:xfrm>
                <a:off x="3564" y="1024"/>
                <a:ext cx="23" cy="24"/>
              </a:xfrm>
              <a:custGeom>
                <a:avLst/>
                <a:gdLst>
                  <a:gd name="T0" fmla="*/ 0 w 23"/>
                  <a:gd name="T1" fmla="*/ 8 h 24"/>
                  <a:gd name="T2" fmla="*/ 23 w 23"/>
                  <a:gd name="T3" fmla="*/ 24 h 24"/>
                  <a:gd name="T4" fmla="*/ 3 w 23"/>
                  <a:gd name="T5" fmla="*/ 0 h 24"/>
                  <a:gd name="T6" fmla="*/ 0 w 23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4">
                    <a:moveTo>
                      <a:pt x="0" y="8"/>
                    </a:moveTo>
                    <a:lnTo>
                      <a:pt x="23" y="24"/>
                    </a:lnTo>
                    <a:lnTo>
                      <a:pt x="3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666"/>
              <p:cNvSpPr/>
              <p:nvPr/>
            </p:nvSpPr>
            <p:spPr bwMode="auto">
              <a:xfrm>
                <a:off x="3545" y="1005"/>
                <a:ext cx="21" cy="37"/>
              </a:xfrm>
              <a:custGeom>
                <a:avLst/>
                <a:gdLst>
                  <a:gd name="T0" fmla="*/ 18 w 21"/>
                  <a:gd name="T1" fmla="*/ 9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9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667"/>
              <p:cNvSpPr/>
              <p:nvPr/>
            </p:nvSpPr>
            <p:spPr bwMode="auto">
              <a:xfrm>
                <a:off x="3563" y="989"/>
                <a:ext cx="30" cy="30"/>
              </a:xfrm>
              <a:custGeom>
                <a:avLst/>
                <a:gdLst>
                  <a:gd name="T0" fmla="*/ 4 w 30"/>
                  <a:gd name="T1" fmla="*/ 9 h 30"/>
                  <a:gd name="T2" fmla="*/ 30 w 30"/>
                  <a:gd name="T3" fmla="*/ 30 h 30"/>
                  <a:gd name="T4" fmla="*/ 0 w 30"/>
                  <a:gd name="T5" fmla="*/ 0 h 30"/>
                  <a:gd name="T6" fmla="*/ 4 w 30"/>
                  <a:gd name="T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4" y="9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4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668"/>
              <p:cNvSpPr/>
              <p:nvPr/>
            </p:nvSpPr>
            <p:spPr bwMode="auto">
              <a:xfrm>
                <a:off x="3537" y="981"/>
                <a:ext cx="16" cy="37"/>
              </a:xfrm>
              <a:custGeom>
                <a:avLst/>
                <a:gdLst>
                  <a:gd name="T0" fmla="*/ 16 w 16"/>
                  <a:gd name="T1" fmla="*/ 5 h 37"/>
                  <a:gd name="T2" fmla="*/ 0 w 16"/>
                  <a:gd name="T3" fmla="*/ 37 h 37"/>
                  <a:gd name="T4" fmla="*/ 13 w 16"/>
                  <a:gd name="T5" fmla="*/ 0 h 37"/>
                  <a:gd name="T6" fmla="*/ 16 w 16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5"/>
                    </a:moveTo>
                    <a:lnTo>
                      <a:pt x="0" y="37"/>
                    </a:lnTo>
                    <a:lnTo>
                      <a:pt x="13" y="0"/>
                    </a:lnTo>
                    <a:lnTo>
                      <a:pt x="1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669"/>
              <p:cNvSpPr/>
              <p:nvPr/>
            </p:nvSpPr>
            <p:spPr bwMode="auto">
              <a:xfrm>
                <a:off x="3542" y="966"/>
                <a:ext cx="54" cy="23"/>
              </a:xfrm>
              <a:custGeom>
                <a:avLst/>
                <a:gdLst>
                  <a:gd name="T0" fmla="*/ 8 w 54"/>
                  <a:gd name="T1" fmla="*/ 8 h 23"/>
                  <a:gd name="T2" fmla="*/ 54 w 54"/>
                  <a:gd name="T3" fmla="*/ 23 h 23"/>
                  <a:gd name="T4" fmla="*/ 0 w 54"/>
                  <a:gd name="T5" fmla="*/ 0 h 23"/>
                  <a:gd name="T6" fmla="*/ 8 w 54"/>
                  <a:gd name="T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8" y="8"/>
                    </a:moveTo>
                    <a:lnTo>
                      <a:pt x="54" y="23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670"/>
              <p:cNvSpPr/>
              <p:nvPr/>
            </p:nvSpPr>
            <p:spPr bwMode="auto">
              <a:xfrm>
                <a:off x="3599" y="810"/>
                <a:ext cx="15" cy="73"/>
              </a:xfrm>
              <a:custGeom>
                <a:avLst/>
                <a:gdLst>
                  <a:gd name="T0" fmla="*/ 0 w 15"/>
                  <a:gd name="T1" fmla="*/ 16 h 73"/>
                  <a:gd name="T2" fmla="*/ 15 w 15"/>
                  <a:gd name="T3" fmla="*/ 73 h 73"/>
                  <a:gd name="T4" fmla="*/ 10 w 15"/>
                  <a:gd name="T5" fmla="*/ 0 h 73"/>
                  <a:gd name="T6" fmla="*/ 0 w 15"/>
                  <a:gd name="T7" fmla="*/ 1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3">
                    <a:moveTo>
                      <a:pt x="0" y="16"/>
                    </a:moveTo>
                    <a:lnTo>
                      <a:pt x="15" y="73"/>
                    </a:lnTo>
                    <a:lnTo>
                      <a:pt x="10" y="0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671"/>
              <p:cNvSpPr/>
              <p:nvPr/>
            </p:nvSpPr>
            <p:spPr bwMode="auto">
              <a:xfrm>
                <a:off x="3715" y="717"/>
                <a:ext cx="16" cy="45"/>
              </a:xfrm>
              <a:custGeom>
                <a:avLst/>
                <a:gdLst>
                  <a:gd name="T0" fmla="*/ 0 w 16"/>
                  <a:gd name="T1" fmla="*/ 9 h 45"/>
                  <a:gd name="T2" fmla="*/ 16 w 16"/>
                  <a:gd name="T3" fmla="*/ 45 h 45"/>
                  <a:gd name="T4" fmla="*/ 8 w 16"/>
                  <a:gd name="T5" fmla="*/ 0 h 45"/>
                  <a:gd name="T6" fmla="*/ 0 w 16"/>
                  <a:gd name="T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45">
                    <a:moveTo>
                      <a:pt x="0" y="9"/>
                    </a:moveTo>
                    <a:lnTo>
                      <a:pt x="16" y="45"/>
                    </a:lnTo>
                    <a:lnTo>
                      <a:pt x="8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672"/>
              <p:cNvSpPr/>
              <p:nvPr/>
            </p:nvSpPr>
            <p:spPr bwMode="auto">
              <a:xfrm>
                <a:off x="3882" y="602"/>
                <a:ext cx="16" cy="54"/>
              </a:xfrm>
              <a:custGeom>
                <a:avLst/>
                <a:gdLst>
                  <a:gd name="T0" fmla="*/ 0 w 16"/>
                  <a:gd name="T1" fmla="*/ 17 h 54"/>
                  <a:gd name="T2" fmla="*/ 16 w 16"/>
                  <a:gd name="T3" fmla="*/ 54 h 54"/>
                  <a:gd name="T4" fmla="*/ 15 w 16"/>
                  <a:gd name="T5" fmla="*/ 0 h 54"/>
                  <a:gd name="T6" fmla="*/ 0 w 16"/>
                  <a:gd name="T7" fmla="*/ 17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4">
                    <a:moveTo>
                      <a:pt x="0" y="17"/>
                    </a:moveTo>
                    <a:lnTo>
                      <a:pt x="16" y="54"/>
                    </a:lnTo>
                    <a:lnTo>
                      <a:pt x="15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673"/>
              <p:cNvSpPr/>
              <p:nvPr/>
            </p:nvSpPr>
            <p:spPr bwMode="auto">
              <a:xfrm>
                <a:off x="3603" y="845"/>
                <a:ext cx="96" cy="137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0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674"/>
              <p:cNvSpPr/>
              <p:nvPr/>
            </p:nvSpPr>
            <p:spPr bwMode="auto">
              <a:xfrm>
                <a:off x="3611" y="850"/>
                <a:ext cx="65" cy="124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675"/>
              <p:cNvSpPr/>
              <p:nvPr/>
            </p:nvSpPr>
            <p:spPr bwMode="auto">
              <a:xfrm>
                <a:off x="3647" y="941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4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676"/>
              <p:cNvSpPr/>
              <p:nvPr/>
            </p:nvSpPr>
            <p:spPr bwMode="auto">
              <a:xfrm>
                <a:off x="3654" y="922"/>
                <a:ext cx="22" cy="25"/>
              </a:xfrm>
              <a:custGeom>
                <a:avLst/>
                <a:gdLst>
                  <a:gd name="T0" fmla="*/ 0 w 22"/>
                  <a:gd name="T1" fmla="*/ 8 h 25"/>
                  <a:gd name="T2" fmla="*/ 22 w 22"/>
                  <a:gd name="T3" fmla="*/ 25 h 25"/>
                  <a:gd name="T4" fmla="*/ 1 w 22"/>
                  <a:gd name="T5" fmla="*/ 0 h 25"/>
                  <a:gd name="T6" fmla="*/ 0 w 22"/>
                  <a:gd name="T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5">
                    <a:moveTo>
                      <a:pt x="0" y="8"/>
                    </a:moveTo>
                    <a:lnTo>
                      <a:pt x="22" y="25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677"/>
              <p:cNvSpPr/>
              <p:nvPr/>
            </p:nvSpPr>
            <p:spPr bwMode="auto">
              <a:xfrm>
                <a:off x="3635" y="902"/>
                <a:ext cx="20" cy="37"/>
              </a:xfrm>
              <a:custGeom>
                <a:avLst/>
                <a:gdLst>
                  <a:gd name="T0" fmla="*/ 17 w 20"/>
                  <a:gd name="T1" fmla="*/ 12 h 37"/>
                  <a:gd name="T2" fmla="*/ 0 w 20"/>
                  <a:gd name="T3" fmla="*/ 37 h 37"/>
                  <a:gd name="T4" fmla="*/ 20 w 20"/>
                  <a:gd name="T5" fmla="*/ 0 h 37"/>
                  <a:gd name="T6" fmla="*/ 17 w 20"/>
                  <a:gd name="T7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7" y="12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7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678"/>
              <p:cNvSpPr/>
              <p:nvPr/>
            </p:nvSpPr>
            <p:spPr bwMode="auto">
              <a:xfrm>
                <a:off x="3652" y="888"/>
                <a:ext cx="31" cy="30"/>
              </a:xfrm>
              <a:custGeom>
                <a:avLst/>
                <a:gdLst>
                  <a:gd name="T0" fmla="*/ 3 w 31"/>
                  <a:gd name="T1" fmla="*/ 10 h 30"/>
                  <a:gd name="T2" fmla="*/ 31 w 31"/>
                  <a:gd name="T3" fmla="*/ 30 h 30"/>
                  <a:gd name="T4" fmla="*/ 0 w 31"/>
                  <a:gd name="T5" fmla="*/ 0 h 30"/>
                  <a:gd name="T6" fmla="*/ 3 w 31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30">
                    <a:moveTo>
                      <a:pt x="3" y="10"/>
                    </a:moveTo>
                    <a:lnTo>
                      <a:pt x="31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679"/>
              <p:cNvSpPr/>
              <p:nvPr/>
            </p:nvSpPr>
            <p:spPr bwMode="auto">
              <a:xfrm>
                <a:off x="3625" y="880"/>
                <a:ext cx="18" cy="37"/>
              </a:xfrm>
              <a:custGeom>
                <a:avLst/>
                <a:gdLst>
                  <a:gd name="T0" fmla="*/ 18 w 18"/>
                  <a:gd name="T1" fmla="*/ 3 h 37"/>
                  <a:gd name="T2" fmla="*/ 0 w 18"/>
                  <a:gd name="T3" fmla="*/ 37 h 37"/>
                  <a:gd name="T4" fmla="*/ 14 w 18"/>
                  <a:gd name="T5" fmla="*/ 0 h 37"/>
                  <a:gd name="T6" fmla="*/ 18 w 18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3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680"/>
              <p:cNvSpPr/>
              <p:nvPr/>
            </p:nvSpPr>
            <p:spPr bwMode="auto">
              <a:xfrm>
                <a:off x="3631" y="866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681"/>
              <p:cNvSpPr/>
              <p:nvPr/>
            </p:nvSpPr>
            <p:spPr bwMode="auto">
              <a:xfrm>
                <a:off x="3723" y="741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8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682"/>
              <p:cNvSpPr/>
              <p:nvPr/>
            </p:nvSpPr>
            <p:spPr bwMode="auto">
              <a:xfrm>
                <a:off x="3731" y="747"/>
                <a:ext cx="65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9"/>
                    </a:cubicBezTo>
                    <a:cubicBezTo>
                      <a:pt x="24" y="44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683"/>
              <p:cNvSpPr/>
              <p:nvPr/>
            </p:nvSpPr>
            <p:spPr bwMode="auto">
              <a:xfrm>
                <a:off x="3766" y="838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6" name="Freeform 684"/>
              <p:cNvSpPr/>
              <p:nvPr/>
            </p:nvSpPr>
            <p:spPr bwMode="auto">
              <a:xfrm>
                <a:off x="3774" y="819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1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685"/>
              <p:cNvSpPr/>
              <p:nvPr/>
            </p:nvSpPr>
            <p:spPr bwMode="auto">
              <a:xfrm>
                <a:off x="3755" y="800"/>
                <a:ext cx="19" cy="37"/>
              </a:xfrm>
              <a:custGeom>
                <a:avLst/>
                <a:gdLst>
                  <a:gd name="T0" fmla="*/ 17 w 19"/>
                  <a:gd name="T1" fmla="*/ 11 h 37"/>
                  <a:gd name="T2" fmla="*/ 0 w 19"/>
                  <a:gd name="T3" fmla="*/ 37 h 37"/>
                  <a:gd name="T4" fmla="*/ 19 w 19"/>
                  <a:gd name="T5" fmla="*/ 0 h 37"/>
                  <a:gd name="T6" fmla="*/ 17 w 19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7">
                    <a:moveTo>
                      <a:pt x="17" y="11"/>
                    </a:moveTo>
                    <a:lnTo>
                      <a:pt x="0" y="37"/>
                    </a:lnTo>
                    <a:lnTo>
                      <a:pt x="19" y="0"/>
                    </a:lnTo>
                    <a:lnTo>
                      <a:pt x="17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Freeform 686"/>
              <p:cNvSpPr/>
              <p:nvPr/>
            </p:nvSpPr>
            <p:spPr bwMode="auto">
              <a:xfrm>
                <a:off x="3772" y="786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Freeform 687"/>
              <p:cNvSpPr/>
              <p:nvPr/>
            </p:nvSpPr>
            <p:spPr bwMode="auto">
              <a:xfrm>
                <a:off x="3747" y="776"/>
                <a:ext cx="16" cy="37"/>
              </a:xfrm>
              <a:custGeom>
                <a:avLst/>
                <a:gdLst>
                  <a:gd name="T0" fmla="*/ 16 w 16"/>
                  <a:gd name="T1" fmla="*/ 3 h 37"/>
                  <a:gd name="T2" fmla="*/ 0 w 16"/>
                  <a:gd name="T3" fmla="*/ 37 h 37"/>
                  <a:gd name="T4" fmla="*/ 12 w 16"/>
                  <a:gd name="T5" fmla="*/ 0 h 37"/>
                  <a:gd name="T6" fmla="*/ 16 w 16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3"/>
                    </a:moveTo>
                    <a:lnTo>
                      <a:pt x="0" y="37"/>
                    </a:lnTo>
                    <a:lnTo>
                      <a:pt x="12" y="0"/>
                    </a:lnTo>
                    <a:lnTo>
                      <a:pt x="16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Freeform 688"/>
              <p:cNvSpPr/>
              <p:nvPr/>
            </p:nvSpPr>
            <p:spPr bwMode="auto">
              <a:xfrm>
                <a:off x="3750" y="762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689"/>
              <p:cNvSpPr/>
              <p:nvPr/>
            </p:nvSpPr>
            <p:spPr bwMode="auto">
              <a:xfrm>
                <a:off x="3884" y="638"/>
                <a:ext cx="94" cy="138"/>
              </a:xfrm>
              <a:custGeom>
                <a:avLst/>
                <a:gdLst>
                  <a:gd name="T0" fmla="*/ 9 w 59"/>
                  <a:gd name="T1" fmla="*/ 51 h 86"/>
                  <a:gd name="T2" fmla="*/ 3 w 59"/>
                  <a:gd name="T3" fmla="*/ 1 h 86"/>
                  <a:gd name="T4" fmla="*/ 41 w 59"/>
                  <a:gd name="T5" fmla="*/ 8 h 86"/>
                  <a:gd name="T6" fmla="*/ 53 w 59"/>
                  <a:gd name="T7" fmla="*/ 46 h 86"/>
                  <a:gd name="T8" fmla="*/ 50 w 59"/>
                  <a:gd name="T9" fmla="*/ 86 h 86"/>
                  <a:gd name="T10" fmla="*/ 9 w 59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6" y="0"/>
                      <a:pt x="41" y="8"/>
                    </a:cubicBezTo>
                    <a:cubicBezTo>
                      <a:pt x="54" y="17"/>
                      <a:pt x="59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2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Freeform 690"/>
              <p:cNvSpPr/>
              <p:nvPr/>
            </p:nvSpPr>
            <p:spPr bwMode="auto">
              <a:xfrm>
                <a:off x="3892" y="643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1" y="59"/>
                    </a:cubicBezTo>
                    <a:cubicBezTo>
                      <a:pt x="24" y="45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691"/>
              <p:cNvSpPr/>
              <p:nvPr/>
            </p:nvSpPr>
            <p:spPr bwMode="auto">
              <a:xfrm>
                <a:off x="3929" y="734"/>
                <a:ext cx="8" cy="16"/>
              </a:xfrm>
              <a:custGeom>
                <a:avLst/>
                <a:gdLst>
                  <a:gd name="T0" fmla="*/ 8 w 8"/>
                  <a:gd name="T1" fmla="*/ 4 h 16"/>
                  <a:gd name="T2" fmla="*/ 0 w 8"/>
                  <a:gd name="T3" fmla="*/ 16 h 16"/>
                  <a:gd name="T4" fmla="*/ 3 w 8"/>
                  <a:gd name="T5" fmla="*/ 0 h 16"/>
                  <a:gd name="T6" fmla="*/ 8 w 8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8" y="4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692"/>
              <p:cNvSpPr/>
              <p:nvPr/>
            </p:nvSpPr>
            <p:spPr bwMode="auto">
              <a:xfrm>
                <a:off x="3935" y="715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2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693"/>
              <p:cNvSpPr/>
              <p:nvPr/>
            </p:nvSpPr>
            <p:spPr bwMode="auto">
              <a:xfrm>
                <a:off x="3916" y="696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694"/>
              <p:cNvSpPr/>
              <p:nvPr/>
            </p:nvSpPr>
            <p:spPr bwMode="auto">
              <a:xfrm>
                <a:off x="3934" y="682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695"/>
              <p:cNvSpPr/>
              <p:nvPr/>
            </p:nvSpPr>
            <p:spPr bwMode="auto">
              <a:xfrm>
                <a:off x="3906" y="672"/>
                <a:ext cx="18" cy="37"/>
              </a:xfrm>
              <a:custGeom>
                <a:avLst/>
                <a:gdLst>
                  <a:gd name="T0" fmla="*/ 18 w 18"/>
                  <a:gd name="T1" fmla="*/ 5 h 37"/>
                  <a:gd name="T2" fmla="*/ 0 w 18"/>
                  <a:gd name="T3" fmla="*/ 37 h 37"/>
                  <a:gd name="T4" fmla="*/ 15 w 18"/>
                  <a:gd name="T5" fmla="*/ 0 h 37"/>
                  <a:gd name="T6" fmla="*/ 18 w 18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5"/>
                    </a:moveTo>
                    <a:lnTo>
                      <a:pt x="0" y="37"/>
                    </a:lnTo>
                    <a:lnTo>
                      <a:pt x="15" y="0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696"/>
              <p:cNvSpPr/>
              <p:nvPr/>
            </p:nvSpPr>
            <p:spPr bwMode="auto">
              <a:xfrm>
                <a:off x="3911" y="658"/>
                <a:ext cx="55" cy="22"/>
              </a:xfrm>
              <a:custGeom>
                <a:avLst/>
                <a:gdLst>
                  <a:gd name="T0" fmla="*/ 10 w 55"/>
                  <a:gd name="T1" fmla="*/ 8 h 22"/>
                  <a:gd name="T2" fmla="*/ 55 w 55"/>
                  <a:gd name="T3" fmla="*/ 22 h 22"/>
                  <a:gd name="T4" fmla="*/ 0 w 55"/>
                  <a:gd name="T5" fmla="*/ 0 h 22"/>
                  <a:gd name="T6" fmla="*/ 10 w 55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2">
                    <a:moveTo>
                      <a:pt x="10" y="8"/>
                    </a:moveTo>
                    <a:lnTo>
                      <a:pt x="55" y="22"/>
                    </a:lnTo>
                    <a:lnTo>
                      <a:pt x="0" y="0"/>
                    </a:lnTo>
                    <a:lnTo>
                      <a:pt x="1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697"/>
              <p:cNvSpPr/>
              <p:nvPr/>
            </p:nvSpPr>
            <p:spPr bwMode="auto">
              <a:xfrm>
                <a:off x="2410" y="1680"/>
                <a:ext cx="233" cy="125"/>
              </a:xfrm>
              <a:custGeom>
                <a:avLst/>
                <a:gdLst>
                  <a:gd name="T0" fmla="*/ 42 w 146"/>
                  <a:gd name="T1" fmla="*/ 61 h 78"/>
                  <a:gd name="T2" fmla="*/ 0 w 146"/>
                  <a:gd name="T3" fmla="*/ 0 h 78"/>
                  <a:gd name="T4" fmla="*/ 53 w 146"/>
                  <a:gd name="T5" fmla="*/ 26 h 78"/>
                  <a:gd name="T6" fmla="*/ 136 w 146"/>
                  <a:gd name="T7" fmla="*/ 47 h 78"/>
                  <a:gd name="T8" fmla="*/ 42 w 146"/>
                  <a:gd name="T9" fmla="*/ 6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42" y="61"/>
                    </a:moveTo>
                    <a:cubicBezTo>
                      <a:pt x="20" y="54"/>
                      <a:pt x="0" y="0"/>
                      <a:pt x="0" y="0"/>
                    </a:cubicBezTo>
                    <a:cubicBezTo>
                      <a:pt x="0" y="0"/>
                      <a:pt x="23" y="11"/>
                      <a:pt x="53" y="26"/>
                    </a:cubicBezTo>
                    <a:cubicBezTo>
                      <a:pt x="83" y="40"/>
                      <a:pt x="124" y="10"/>
                      <a:pt x="136" y="47"/>
                    </a:cubicBezTo>
                    <a:cubicBezTo>
                      <a:pt x="146" y="78"/>
                      <a:pt x="61" y="68"/>
                      <a:pt x="42" y="6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698"/>
              <p:cNvSpPr/>
              <p:nvPr/>
            </p:nvSpPr>
            <p:spPr bwMode="auto">
              <a:xfrm>
                <a:off x="2378" y="1706"/>
                <a:ext cx="176" cy="228"/>
              </a:xfrm>
              <a:custGeom>
                <a:avLst/>
                <a:gdLst>
                  <a:gd name="T0" fmla="*/ 61 w 110"/>
                  <a:gd name="T1" fmla="*/ 43 h 143"/>
                  <a:gd name="T2" fmla="*/ 0 w 110"/>
                  <a:gd name="T3" fmla="*/ 0 h 143"/>
                  <a:gd name="T4" fmla="*/ 27 w 110"/>
                  <a:gd name="T5" fmla="*/ 76 h 143"/>
                  <a:gd name="T6" fmla="*/ 78 w 110"/>
                  <a:gd name="T7" fmla="*/ 139 h 143"/>
                  <a:gd name="T8" fmla="*/ 61 w 110"/>
                  <a:gd name="T9" fmla="*/ 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143">
                    <a:moveTo>
                      <a:pt x="61" y="43"/>
                    </a:moveTo>
                    <a:cubicBezTo>
                      <a:pt x="54" y="22"/>
                      <a:pt x="0" y="0"/>
                      <a:pt x="0" y="0"/>
                    </a:cubicBezTo>
                    <a:cubicBezTo>
                      <a:pt x="0" y="0"/>
                      <a:pt x="13" y="46"/>
                      <a:pt x="27" y="76"/>
                    </a:cubicBezTo>
                    <a:cubicBezTo>
                      <a:pt x="41" y="107"/>
                      <a:pt x="38" y="135"/>
                      <a:pt x="78" y="139"/>
                    </a:cubicBezTo>
                    <a:cubicBezTo>
                      <a:pt x="110" y="143"/>
                      <a:pt x="67" y="62"/>
                      <a:pt x="61" y="4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699"/>
              <p:cNvSpPr/>
              <p:nvPr/>
            </p:nvSpPr>
            <p:spPr bwMode="auto">
              <a:xfrm>
                <a:off x="2387" y="1419"/>
                <a:ext cx="171" cy="263"/>
              </a:xfrm>
              <a:custGeom>
                <a:avLst/>
                <a:gdLst>
                  <a:gd name="T0" fmla="*/ 16 w 107"/>
                  <a:gd name="T1" fmla="*/ 91 h 164"/>
                  <a:gd name="T2" fmla="*/ 7 w 107"/>
                  <a:gd name="T3" fmla="*/ 164 h 164"/>
                  <a:gd name="T4" fmla="*/ 61 w 107"/>
                  <a:gd name="T5" fmla="*/ 104 h 164"/>
                  <a:gd name="T6" fmla="*/ 93 w 107"/>
                  <a:gd name="T7" fmla="*/ 30 h 164"/>
                  <a:gd name="T8" fmla="*/ 16 w 107"/>
                  <a:gd name="T9" fmla="*/ 9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16" y="91"/>
                    </a:moveTo>
                    <a:cubicBezTo>
                      <a:pt x="0" y="107"/>
                      <a:pt x="7" y="164"/>
                      <a:pt x="7" y="164"/>
                    </a:cubicBezTo>
                    <a:cubicBezTo>
                      <a:pt x="7" y="164"/>
                      <a:pt x="41" y="131"/>
                      <a:pt x="61" y="104"/>
                    </a:cubicBezTo>
                    <a:cubicBezTo>
                      <a:pt x="81" y="78"/>
                      <a:pt x="107" y="67"/>
                      <a:pt x="93" y="30"/>
                    </a:cubicBezTo>
                    <a:cubicBezTo>
                      <a:pt x="81" y="0"/>
                      <a:pt x="30" y="76"/>
                      <a:pt x="16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700"/>
              <p:cNvSpPr/>
              <p:nvPr/>
            </p:nvSpPr>
            <p:spPr bwMode="auto">
              <a:xfrm>
                <a:off x="2266" y="1706"/>
                <a:ext cx="116" cy="195"/>
              </a:xfrm>
              <a:custGeom>
                <a:avLst/>
                <a:gdLst>
                  <a:gd name="T0" fmla="*/ 15 w 73"/>
                  <a:gd name="T1" fmla="*/ 51 h 122"/>
                  <a:gd name="T2" fmla="*/ 73 w 73"/>
                  <a:gd name="T3" fmla="*/ 0 h 122"/>
                  <a:gd name="T4" fmla="*/ 56 w 73"/>
                  <a:gd name="T5" fmla="*/ 58 h 122"/>
                  <a:gd name="T6" fmla="*/ 37 w 73"/>
                  <a:gd name="T7" fmla="*/ 121 h 122"/>
                  <a:gd name="T8" fmla="*/ 15 w 73"/>
                  <a:gd name="T9" fmla="*/ 5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2">
                    <a:moveTo>
                      <a:pt x="15" y="51"/>
                    </a:moveTo>
                    <a:cubicBezTo>
                      <a:pt x="30" y="21"/>
                      <a:pt x="73" y="0"/>
                      <a:pt x="73" y="0"/>
                    </a:cubicBezTo>
                    <a:cubicBezTo>
                      <a:pt x="73" y="0"/>
                      <a:pt x="71" y="28"/>
                      <a:pt x="56" y="58"/>
                    </a:cubicBezTo>
                    <a:cubicBezTo>
                      <a:pt x="41" y="88"/>
                      <a:pt x="60" y="122"/>
                      <a:pt x="37" y="121"/>
                    </a:cubicBezTo>
                    <a:cubicBezTo>
                      <a:pt x="5" y="119"/>
                      <a:pt x="0" y="80"/>
                      <a:pt x="15" y="5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701"/>
              <p:cNvSpPr/>
              <p:nvPr/>
            </p:nvSpPr>
            <p:spPr bwMode="auto">
              <a:xfrm>
                <a:off x="2341" y="1677"/>
                <a:ext cx="131" cy="291"/>
              </a:xfrm>
              <a:custGeom>
                <a:avLst/>
                <a:gdLst>
                  <a:gd name="T0" fmla="*/ 2 w 82"/>
                  <a:gd name="T1" fmla="*/ 89 h 182"/>
                  <a:gd name="T2" fmla="*/ 36 w 82"/>
                  <a:gd name="T3" fmla="*/ 0 h 182"/>
                  <a:gd name="T4" fmla="*/ 42 w 82"/>
                  <a:gd name="T5" fmla="*/ 86 h 182"/>
                  <a:gd name="T6" fmla="*/ 56 w 82"/>
                  <a:gd name="T7" fmla="*/ 166 h 182"/>
                  <a:gd name="T8" fmla="*/ 2 w 82"/>
                  <a:gd name="T9" fmla="*/ 89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82">
                    <a:moveTo>
                      <a:pt x="2" y="89"/>
                    </a:moveTo>
                    <a:cubicBezTo>
                      <a:pt x="4" y="56"/>
                      <a:pt x="36" y="0"/>
                      <a:pt x="36" y="0"/>
                    </a:cubicBezTo>
                    <a:cubicBezTo>
                      <a:pt x="36" y="0"/>
                      <a:pt x="44" y="53"/>
                      <a:pt x="42" y="86"/>
                    </a:cubicBezTo>
                    <a:cubicBezTo>
                      <a:pt x="39" y="119"/>
                      <a:pt x="82" y="154"/>
                      <a:pt x="56" y="166"/>
                    </a:cubicBezTo>
                    <a:cubicBezTo>
                      <a:pt x="19" y="182"/>
                      <a:pt x="0" y="122"/>
                      <a:pt x="2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702"/>
              <p:cNvSpPr/>
              <p:nvPr/>
            </p:nvSpPr>
            <p:spPr bwMode="auto">
              <a:xfrm>
                <a:off x="2349" y="1706"/>
                <a:ext cx="49" cy="216"/>
              </a:xfrm>
              <a:custGeom>
                <a:avLst/>
                <a:gdLst>
                  <a:gd name="T0" fmla="*/ 24 w 31"/>
                  <a:gd name="T1" fmla="*/ 2 h 135"/>
                  <a:gd name="T2" fmla="*/ 11 w 31"/>
                  <a:gd name="T3" fmla="*/ 32 h 135"/>
                  <a:gd name="T4" fmla="*/ 3 w 31"/>
                  <a:gd name="T5" fmla="*/ 54 h 135"/>
                  <a:gd name="T6" fmla="*/ 4 w 31"/>
                  <a:gd name="T7" fmla="*/ 76 h 135"/>
                  <a:gd name="T8" fmla="*/ 13 w 31"/>
                  <a:gd name="T9" fmla="*/ 54 h 135"/>
                  <a:gd name="T10" fmla="*/ 28 w 31"/>
                  <a:gd name="T11" fmla="*/ 135 h 135"/>
                  <a:gd name="T12" fmla="*/ 21 w 31"/>
                  <a:gd name="T13" fmla="*/ 65 h 135"/>
                  <a:gd name="T14" fmla="*/ 20 w 31"/>
                  <a:gd name="T15" fmla="*/ 46 h 135"/>
                  <a:gd name="T16" fmla="*/ 31 w 31"/>
                  <a:gd name="T17" fmla="*/ 111 h 135"/>
                  <a:gd name="T18" fmla="*/ 28 w 31"/>
                  <a:gd name="T19" fmla="*/ 67 h 135"/>
                  <a:gd name="T20" fmla="*/ 29 w 31"/>
                  <a:gd name="T21" fmla="*/ 32 h 135"/>
                  <a:gd name="T22" fmla="*/ 29 w 31"/>
                  <a:gd name="T23" fmla="*/ 0 h 135"/>
                  <a:gd name="T24" fmla="*/ 24 w 31"/>
                  <a:gd name="T25" fmla="*/ 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" h="135">
                    <a:moveTo>
                      <a:pt x="24" y="2"/>
                    </a:moveTo>
                    <a:cubicBezTo>
                      <a:pt x="24" y="2"/>
                      <a:pt x="16" y="18"/>
                      <a:pt x="11" y="32"/>
                    </a:cubicBezTo>
                    <a:cubicBezTo>
                      <a:pt x="9" y="40"/>
                      <a:pt x="4" y="51"/>
                      <a:pt x="3" y="54"/>
                    </a:cubicBezTo>
                    <a:cubicBezTo>
                      <a:pt x="0" y="63"/>
                      <a:pt x="4" y="76"/>
                      <a:pt x="4" y="76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24" y="130"/>
                      <a:pt x="28" y="135"/>
                    </a:cubicBezTo>
                    <a:cubicBezTo>
                      <a:pt x="28" y="135"/>
                      <a:pt x="21" y="82"/>
                      <a:pt x="21" y="65"/>
                    </a:cubicBezTo>
                    <a:cubicBezTo>
                      <a:pt x="20" y="61"/>
                      <a:pt x="20" y="46"/>
                      <a:pt x="20" y="46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0"/>
                      <a:pt x="29" y="0"/>
                      <a:pt x="29" y="0"/>
                    </a:cubicBez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703"/>
              <p:cNvSpPr/>
              <p:nvPr/>
            </p:nvSpPr>
            <p:spPr bwMode="auto">
              <a:xfrm>
                <a:off x="2128" y="1656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3 h 105"/>
                  <a:gd name="T4" fmla="*/ 102 w 157"/>
                  <a:gd name="T5" fmla="*/ 43 h 105"/>
                  <a:gd name="T6" fmla="*/ 29 w 157"/>
                  <a:gd name="T7" fmla="*/ 88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3"/>
                      <a:pt x="157" y="23"/>
                    </a:cubicBezTo>
                    <a:cubicBezTo>
                      <a:pt x="157" y="23"/>
                      <a:pt x="133" y="32"/>
                      <a:pt x="102" y="43"/>
                    </a:cubicBezTo>
                    <a:cubicBezTo>
                      <a:pt x="71" y="55"/>
                      <a:pt x="65" y="105"/>
                      <a:pt x="29" y="88"/>
                    </a:cubicBezTo>
                    <a:cubicBezTo>
                      <a:pt x="0" y="74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704"/>
              <p:cNvSpPr/>
              <p:nvPr/>
            </p:nvSpPr>
            <p:spPr bwMode="auto">
              <a:xfrm>
                <a:off x="2434" y="1533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6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705"/>
              <p:cNvSpPr/>
              <p:nvPr/>
            </p:nvSpPr>
            <p:spPr bwMode="auto">
              <a:xfrm>
                <a:off x="2419" y="1683"/>
                <a:ext cx="229" cy="208"/>
              </a:xfrm>
              <a:custGeom>
                <a:avLst/>
                <a:gdLst>
                  <a:gd name="T0" fmla="*/ 25 w 143"/>
                  <a:gd name="T1" fmla="*/ 69 h 130"/>
                  <a:gd name="T2" fmla="*/ 0 w 143"/>
                  <a:gd name="T3" fmla="*/ 0 h 130"/>
                  <a:gd name="T4" fmla="*/ 45 w 143"/>
                  <a:gd name="T5" fmla="*/ 37 h 130"/>
                  <a:gd name="T6" fmla="*/ 125 w 143"/>
                  <a:gd name="T7" fmla="*/ 89 h 130"/>
                  <a:gd name="T8" fmla="*/ 25 w 143"/>
                  <a:gd name="T9" fmla="*/ 69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130">
                    <a:moveTo>
                      <a:pt x="25" y="69"/>
                    </a:moveTo>
                    <a:cubicBezTo>
                      <a:pt x="6" y="57"/>
                      <a:pt x="0" y="0"/>
                      <a:pt x="0" y="0"/>
                    </a:cubicBezTo>
                    <a:cubicBezTo>
                      <a:pt x="0" y="0"/>
                      <a:pt x="19" y="16"/>
                      <a:pt x="45" y="37"/>
                    </a:cubicBezTo>
                    <a:cubicBezTo>
                      <a:pt x="70" y="58"/>
                      <a:pt x="143" y="54"/>
                      <a:pt x="125" y="89"/>
                    </a:cubicBezTo>
                    <a:cubicBezTo>
                      <a:pt x="103" y="130"/>
                      <a:pt x="42" y="80"/>
                      <a:pt x="25" y="6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706"/>
              <p:cNvSpPr/>
              <p:nvPr/>
            </p:nvSpPr>
            <p:spPr bwMode="auto">
              <a:xfrm>
                <a:off x="2432" y="1714"/>
                <a:ext cx="155" cy="102"/>
              </a:xfrm>
              <a:custGeom>
                <a:avLst/>
                <a:gdLst>
                  <a:gd name="T0" fmla="*/ 0 w 97"/>
                  <a:gd name="T1" fmla="*/ 0 h 64"/>
                  <a:gd name="T2" fmla="*/ 16 w 97"/>
                  <a:gd name="T3" fmla="*/ 40 h 64"/>
                  <a:gd name="T4" fmla="*/ 55 w 97"/>
                  <a:gd name="T5" fmla="*/ 61 h 64"/>
                  <a:gd name="T6" fmla="*/ 33 w 97"/>
                  <a:gd name="T7" fmla="*/ 40 h 64"/>
                  <a:gd name="T8" fmla="*/ 79 w 97"/>
                  <a:gd name="T9" fmla="*/ 64 h 64"/>
                  <a:gd name="T10" fmla="*/ 42 w 97"/>
                  <a:gd name="T11" fmla="*/ 40 h 64"/>
                  <a:gd name="T12" fmla="*/ 97 w 97"/>
                  <a:gd name="T13" fmla="*/ 61 h 64"/>
                  <a:gd name="T14" fmla="*/ 22 w 97"/>
                  <a:gd name="T15" fmla="*/ 27 h 64"/>
                  <a:gd name="T16" fmla="*/ 82 w 97"/>
                  <a:gd name="T17" fmla="*/ 47 h 64"/>
                  <a:gd name="T18" fmla="*/ 52 w 97"/>
                  <a:gd name="T19" fmla="*/ 33 h 64"/>
                  <a:gd name="T20" fmla="*/ 89 w 97"/>
                  <a:gd name="T21" fmla="*/ 43 h 64"/>
                  <a:gd name="T22" fmla="*/ 21 w 97"/>
                  <a:gd name="T23" fmla="*/ 17 h 64"/>
                  <a:gd name="T24" fmla="*/ 0 w 97"/>
                  <a:gd name="T25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" h="64">
                    <a:moveTo>
                      <a:pt x="0" y="0"/>
                    </a:moveTo>
                    <a:cubicBezTo>
                      <a:pt x="0" y="0"/>
                      <a:pt x="5" y="30"/>
                      <a:pt x="16" y="40"/>
                    </a:cubicBezTo>
                    <a:cubicBezTo>
                      <a:pt x="26" y="49"/>
                      <a:pt x="55" y="61"/>
                      <a:pt x="55" y="61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82" y="47"/>
                      <a:pt x="82" y="47"/>
                      <a:pt x="82" y="47"/>
                    </a:cubicBezTo>
                    <a:cubicBezTo>
                      <a:pt x="52" y="33"/>
                      <a:pt x="52" y="33"/>
                      <a:pt x="52" y="33"/>
                    </a:cubicBezTo>
                    <a:cubicBezTo>
                      <a:pt x="89" y="43"/>
                      <a:pt x="89" y="43"/>
                      <a:pt x="89" y="43"/>
                    </a:cubicBezTo>
                    <a:cubicBezTo>
                      <a:pt x="89" y="43"/>
                      <a:pt x="33" y="29"/>
                      <a:pt x="21" y="17"/>
                    </a:cubicBezTo>
                    <a:cubicBezTo>
                      <a:pt x="7" y="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707"/>
              <p:cNvSpPr/>
              <p:nvPr/>
            </p:nvSpPr>
            <p:spPr bwMode="auto">
              <a:xfrm>
                <a:off x="2421" y="1627"/>
                <a:ext cx="217" cy="112"/>
              </a:xfrm>
              <a:custGeom>
                <a:avLst/>
                <a:gdLst>
                  <a:gd name="T0" fmla="*/ 69 w 136"/>
                  <a:gd name="T1" fmla="*/ 68 h 70"/>
                  <a:gd name="T2" fmla="*/ 0 w 136"/>
                  <a:gd name="T3" fmla="*/ 33 h 70"/>
                  <a:gd name="T4" fmla="*/ 61 w 136"/>
                  <a:gd name="T5" fmla="*/ 27 h 70"/>
                  <a:gd name="T6" fmla="*/ 126 w 136"/>
                  <a:gd name="T7" fmla="*/ 21 h 70"/>
                  <a:gd name="T8" fmla="*/ 69 w 136"/>
                  <a:gd name="T9" fmla="*/ 6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0">
                    <a:moveTo>
                      <a:pt x="69" y="68"/>
                    </a:moveTo>
                    <a:cubicBezTo>
                      <a:pt x="36" y="65"/>
                      <a:pt x="0" y="33"/>
                      <a:pt x="0" y="33"/>
                    </a:cubicBezTo>
                    <a:cubicBezTo>
                      <a:pt x="0" y="33"/>
                      <a:pt x="28" y="25"/>
                      <a:pt x="61" y="27"/>
                    </a:cubicBezTo>
                    <a:cubicBezTo>
                      <a:pt x="94" y="30"/>
                      <a:pt x="118" y="0"/>
                      <a:pt x="126" y="21"/>
                    </a:cubicBezTo>
                    <a:cubicBezTo>
                      <a:pt x="136" y="51"/>
                      <a:pt x="102" y="70"/>
                      <a:pt x="69" y="6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708"/>
              <p:cNvSpPr/>
              <p:nvPr/>
            </p:nvSpPr>
            <p:spPr bwMode="auto">
              <a:xfrm>
                <a:off x="2443" y="1666"/>
                <a:ext cx="151" cy="57"/>
              </a:xfrm>
              <a:custGeom>
                <a:avLst/>
                <a:gdLst>
                  <a:gd name="T0" fmla="*/ 1 w 94"/>
                  <a:gd name="T1" fmla="*/ 18 h 36"/>
                  <a:gd name="T2" fmla="*/ 28 w 94"/>
                  <a:gd name="T3" fmla="*/ 31 h 36"/>
                  <a:gd name="T4" fmla="*/ 69 w 94"/>
                  <a:gd name="T5" fmla="*/ 36 h 36"/>
                  <a:gd name="T6" fmla="*/ 48 w 94"/>
                  <a:gd name="T7" fmla="*/ 30 h 36"/>
                  <a:gd name="T8" fmla="*/ 86 w 94"/>
                  <a:gd name="T9" fmla="*/ 26 h 36"/>
                  <a:gd name="T10" fmla="*/ 38 w 94"/>
                  <a:gd name="T11" fmla="*/ 23 h 36"/>
                  <a:gd name="T12" fmla="*/ 94 w 94"/>
                  <a:gd name="T13" fmla="*/ 14 h 36"/>
                  <a:gd name="T14" fmla="*/ 58 w 94"/>
                  <a:gd name="T15" fmla="*/ 14 h 36"/>
                  <a:gd name="T16" fmla="*/ 92 w 94"/>
                  <a:gd name="T17" fmla="*/ 0 h 36"/>
                  <a:gd name="T18" fmla="*/ 38 w 94"/>
                  <a:gd name="T19" fmla="*/ 16 h 36"/>
                  <a:gd name="T20" fmla="*/ 0 w 94"/>
                  <a:gd name="T21" fmla="*/ 12 h 36"/>
                  <a:gd name="T22" fmla="*/ 1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1" y="18"/>
                    </a:moveTo>
                    <a:cubicBezTo>
                      <a:pt x="1" y="18"/>
                      <a:pt x="18" y="28"/>
                      <a:pt x="28" y="31"/>
                    </a:cubicBezTo>
                    <a:cubicBezTo>
                      <a:pt x="38" y="33"/>
                      <a:pt x="69" y="36"/>
                      <a:pt x="69" y="36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40" y="23"/>
                      <a:pt x="38" y="23"/>
                    </a:cubicBezTo>
                    <a:cubicBezTo>
                      <a:pt x="36" y="23"/>
                      <a:pt x="94" y="14"/>
                      <a:pt x="94" y="14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45" y="15"/>
                      <a:pt x="38" y="16"/>
                    </a:cubicBezTo>
                    <a:cubicBezTo>
                      <a:pt x="30" y="17"/>
                      <a:pt x="0" y="12"/>
                      <a:pt x="0" y="12"/>
                    </a:cubicBezTo>
                    <a:lnTo>
                      <a:pt x="1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709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710"/>
              <p:cNvSpPr/>
              <p:nvPr/>
            </p:nvSpPr>
            <p:spPr bwMode="auto">
              <a:xfrm>
                <a:off x="2243" y="1419"/>
                <a:ext cx="151" cy="259"/>
              </a:xfrm>
              <a:custGeom>
                <a:avLst/>
                <a:gdLst>
                  <a:gd name="T0" fmla="*/ 83 w 94"/>
                  <a:gd name="T1" fmla="*/ 82 h 162"/>
                  <a:gd name="T2" fmla="*/ 94 w 94"/>
                  <a:gd name="T3" fmla="*/ 162 h 162"/>
                  <a:gd name="T4" fmla="*/ 47 w 94"/>
                  <a:gd name="T5" fmla="*/ 103 h 162"/>
                  <a:gd name="T6" fmla="*/ 21 w 94"/>
                  <a:gd name="T7" fmla="*/ 12 h 162"/>
                  <a:gd name="T8" fmla="*/ 83 w 94"/>
                  <a:gd name="T9" fmla="*/ 8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62">
                    <a:moveTo>
                      <a:pt x="83" y="82"/>
                    </a:moveTo>
                    <a:cubicBezTo>
                      <a:pt x="91" y="114"/>
                      <a:pt x="94" y="162"/>
                      <a:pt x="94" y="162"/>
                    </a:cubicBezTo>
                    <a:cubicBezTo>
                      <a:pt x="94" y="162"/>
                      <a:pt x="56" y="135"/>
                      <a:pt x="47" y="103"/>
                    </a:cubicBezTo>
                    <a:cubicBezTo>
                      <a:pt x="39" y="71"/>
                      <a:pt x="0" y="19"/>
                      <a:pt x="21" y="12"/>
                    </a:cubicBezTo>
                    <a:cubicBezTo>
                      <a:pt x="60" y="0"/>
                      <a:pt x="74" y="50"/>
                      <a:pt x="83" y="8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711"/>
              <p:cNvSpPr/>
              <p:nvPr/>
            </p:nvSpPr>
            <p:spPr bwMode="auto">
              <a:xfrm>
                <a:off x="2149" y="1680"/>
                <a:ext cx="232" cy="210"/>
              </a:xfrm>
              <a:custGeom>
                <a:avLst/>
                <a:gdLst>
                  <a:gd name="T0" fmla="*/ 71 w 145"/>
                  <a:gd name="T1" fmla="*/ 34 h 131"/>
                  <a:gd name="T2" fmla="*/ 145 w 145"/>
                  <a:gd name="T3" fmla="*/ 0 h 131"/>
                  <a:gd name="T4" fmla="*/ 102 w 145"/>
                  <a:gd name="T5" fmla="*/ 61 h 131"/>
                  <a:gd name="T6" fmla="*/ 23 w 145"/>
                  <a:gd name="T7" fmla="*/ 113 h 131"/>
                  <a:gd name="T8" fmla="*/ 71 w 145"/>
                  <a:gd name="T9" fmla="*/ 34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131">
                    <a:moveTo>
                      <a:pt x="71" y="34"/>
                    </a:moveTo>
                    <a:cubicBezTo>
                      <a:pt x="100" y="16"/>
                      <a:pt x="145" y="0"/>
                      <a:pt x="145" y="0"/>
                    </a:cubicBezTo>
                    <a:cubicBezTo>
                      <a:pt x="145" y="0"/>
                      <a:pt x="130" y="44"/>
                      <a:pt x="102" y="61"/>
                    </a:cubicBezTo>
                    <a:cubicBezTo>
                      <a:pt x="74" y="79"/>
                      <a:pt x="35" y="131"/>
                      <a:pt x="23" y="113"/>
                    </a:cubicBezTo>
                    <a:cubicBezTo>
                      <a:pt x="0" y="80"/>
                      <a:pt x="43" y="52"/>
                      <a:pt x="71" y="34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712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713"/>
              <p:cNvSpPr/>
              <p:nvPr/>
            </p:nvSpPr>
            <p:spPr bwMode="auto">
              <a:xfrm>
                <a:off x="2344" y="1390"/>
                <a:ext cx="101" cy="272"/>
              </a:xfrm>
              <a:custGeom>
                <a:avLst/>
                <a:gdLst>
                  <a:gd name="T0" fmla="*/ 51 w 63"/>
                  <a:gd name="T1" fmla="*/ 91 h 170"/>
                  <a:gd name="T2" fmla="*/ 30 w 63"/>
                  <a:gd name="T3" fmla="*/ 170 h 170"/>
                  <a:gd name="T4" fmla="*/ 11 w 63"/>
                  <a:gd name="T5" fmla="*/ 97 h 170"/>
                  <a:gd name="T6" fmla="*/ 23 w 63"/>
                  <a:gd name="T7" fmla="*/ 3 h 170"/>
                  <a:gd name="T8" fmla="*/ 51 w 63"/>
                  <a:gd name="T9" fmla="*/ 91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70">
                    <a:moveTo>
                      <a:pt x="51" y="91"/>
                    </a:moveTo>
                    <a:cubicBezTo>
                      <a:pt x="47" y="124"/>
                      <a:pt x="30" y="170"/>
                      <a:pt x="30" y="170"/>
                    </a:cubicBezTo>
                    <a:cubicBezTo>
                      <a:pt x="30" y="170"/>
                      <a:pt x="6" y="129"/>
                      <a:pt x="11" y="97"/>
                    </a:cubicBezTo>
                    <a:cubicBezTo>
                      <a:pt x="15" y="64"/>
                      <a:pt x="0" y="0"/>
                      <a:pt x="23" y="3"/>
                    </a:cubicBezTo>
                    <a:cubicBezTo>
                      <a:pt x="63" y="7"/>
                      <a:pt x="56" y="58"/>
                      <a:pt x="51" y="9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714"/>
              <p:cNvSpPr/>
              <p:nvPr/>
            </p:nvSpPr>
            <p:spPr bwMode="auto">
              <a:xfrm>
                <a:off x="2366" y="1448"/>
                <a:ext cx="48" cy="198"/>
              </a:xfrm>
              <a:custGeom>
                <a:avLst/>
                <a:gdLst>
                  <a:gd name="T0" fmla="*/ 17 w 30"/>
                  <a:gd name="T1" fmla="*/ 124 h 124"/>
                  <a:gd name="T2" fmla="*/ 24 w 30"/>
                  <a:gd name="T3" fmla="*/ 93 h 124"/>
                  <a:gd name="T4" fmla="*/ 30 w 30"/>
                  <a:gd name="T5" fmla="*/ 55 h 124"/>
                  <a:gd name="T6" fmla="*/ 22 w 30"/>
                  <a:gd name="T7" fmla="*/ 84 h 124"/>
                  <a:gd name="T8" fmla="*/ 28 w 30"/>
                  <a:gd name="T9" fmla="*/ 28 h 124"/>
                  <a:gd name="T10" fmla="*/ 20 w 30"/>
                  <a:gd name="T11" fmla="*/ 67 h 124"/>
                  <a:gd name="T12" fmla="*/ 17 w 30"/>
                  <a:gd name="T13" fmla="*/ 0 h 124"/>
                  <a:gd name="T14" fmla="*/ 12 w 30"/>
                  <a:gd name="T15" fmla="*/ 78 h 124"/>
                  <a:gd name="T16" fmla="*/ 3 w 30"/>
                  <a:gd name="T17" fmla="*/ 32 h 124"/>
                  <a:gd name="T18" fmla="*/ 7 w 30"/>
                  <a:gd name="T19" fmla="*/ 85 h 124"/>
                  <a:gd name="T20" fmla="*/ 0 w 30"/>
                  <a:gd name="T21" fmla="*/ 64 h 124"/>
                  <a:gd name="T22" fmla="*/ 9 w 30"/>
                  <a:gd name="T23" fmla="*/ 110 h 124"/>
                  <a:gd name="T24" fmla="*/ 12 w 30"/>
                  <a:gd name="T25" fmla="*/ 123 h 124"/>
                  <a:gd name="T26" fmla="*/ 17 w 30"/>
                  <a:gd name="T27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4">
                    <a:moveTo>
                      <a:pt x="17" y="124"/>
                    </a:moveTo>
                    <a:cubicBezTo>
                      <a:pt x="17" y="124"/>
                      <a:pt x="23" y="100"/>
                      <a:pt x="24" y="93"/>
                    </a:cubicBezTo>
                    <a:cubicBezTo>
                      <a:pt x="25" y="86"/>
                      <a:pt x="30" y="55"/>
                      <a:pt x="30" y="55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78"/>
                      <a:pt x="12" y="78"/>
                      <a:pt x="12" y="78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7" y="85"/>
                      <a:pt x="7" y="85"/>
                      <a:pt x="7" y="85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9" y="110"/>
                      <a:pt x="9" y="110"/>
                      <a:pt x="9" y="110"/>
                    </a:cubicBezTo>
                    <a:cubicBezTo>
                      <a:pt x="12" y="123"/>
                      <a:pt x="12" y="123"/>
                      <a:pt x="12" y="123"/>
                    </a:cubicBezTo>
                    <a:lnTo>
                      <a:pt x="17" y="124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715"/>
              <p:cNvSpPr/>
              <p:nvPr/>
            </p:nvSpPr>
            <p:spPr bwMode="auto">
              <a:xfrm>
                <a:off x="2122" y="1528"/>
                <a:ext cx="273" cy="162"/>
              </a:xfrm>
              <a:custGeom>
                <a:avLst/>
                <a:gdLst>
                  <a:gd name="T0" fmla="*/ 99 w 171"/>
                  <a:gd name="T1" fmla="*/ 91 h 101"/>
                  <a:gd name="T2" fmla="*/ 171 w 171"/>
                  <a:gd name="T3" fmla="*/ 75 h 101"/>
                  <a:gd name="T4" fmla="*/ 115 w 171"/>
                  <a:gd name="T5" fmla="*/ 58 h 101"/>
                  <a:gd name="T6" fmla="*/ 24 w 171"/>
                  <a:gd name="T7" fmla="*/ 27 h 101"/>
                  <a:gd name="T8" fmla="*/ 99 w 171"/>
                  <a:gd name="T9" fmla="*/ 9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99" y="91"/>
                    </a:moveTo>
                    <a:cubicBezTo>
                      <a:pt x="119" y="101"/>
                      <a:pt x="171" y="75"/>
                      <a:pt x="171" y="75"/>
                    </a:cubicBezTo>
                    <a:cubicBezTo>
                      <a:pt x="171" y="75"/>
                      <a:pt x="147" y="68"/>
                      <a:pt x="115" y="58"/>
                    </a:cubicBezTo>
                    <a:cubicBezTo>
                      <a:pt x="83" y="47"/>
                      <a:pt x="54" y="0"/>
                      <a:pt x="24" y="27"/>
                    </a:cubicBezTo>
                    <a:cubicBezTo>
                      <a:pt x="0" y="48"/>
                      <a:pt x="80" y="83"/>
                      <a:pt x="99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716"/>
              <p:cNvSpPr/>
              <p:nvPr/>
            </p:nvSpPr>
            <p:spPr bwMode="auto">
              <a:xfrm>
                <a:off x="2184" y="1520"/>
                <a:ext cx="189" cy="139"/>
              </a:xfrm>
              <a:custGeom>
                <a:avLst/>
                <a:gdLst>
                  <a:gd name="T0" fmla="*/ 77 w 118"/>
                  <a:gd name="T1" fmla="*/ 21 h 87"/>
                  <a:gd name="T2" fmla="*/ 118 w 118"/>
                  <a:gd name="T3" fmla="*/ 87 h 87"/>
                  <a:gd name="T4" fmla="*/ 63 w 118"/>
                  <a:gd name="T5" fmla="*/ 60 h 87"/>
                  <a:gd name="T6" fmla="*/ 5 w 118"/>
                  <a:gd name="T7" fmla="*/ 32 h 87"/>
                  <a:gd name="T8" fmla="*/ 77 w 118"/>
                  <a:gd name="T9" fmla="*/ 2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77" y="21"/>
                    </a:moveTo>
                    <a:cubicBezTo>
                      <a:pt x="104" y="41"/>
                      <a:pt x="118" y="87"/>
                      <a:pt x="118" y="87"/>
                    </a:cubicBezTo>
                    <a:cubicBezTo>
                      <a:pt x="118" y="87"/>
                      <a:pt x="90" y="80"/>
                      <a:pt x="63" y="60"/>
                    </a:cubicBezTo>
                    <a:cubicBezTo>
                      <a:pt x="36" y="41"/>
                      <a:pt x="0" y="54"/>
                      <a:pt x="5" y="32"/>
                    </a:cubicBezTo>
                    <a:cubicBezTo>
                      <a:pt x="11" y="0"/>
                      <a:pt x="50" y="2"/>
                      <a:pt x="77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717"/>
              <p:cNvSpPr/>
              <p:nvPr/>
            </p:nvSpPr>
            <p:spPr bwMode="auto">
              <a:xfrm>
                <a:off x="2258" y="1573"/>
                <a:ext cx="99" cy="73"/>
              </a:xfrm>
              <a:custGeom>
                <a:avLst/>
                <a:gdLst>
                  <a:gd name="T0" fmla="*/ 62 w 62"/>
                  <a:gd name="T1" fmla="*/ 46 h 46"/>
                  <a:gd name="T2" fmla="*/ 34 w 62"/>
                  <a:gd name="T3" fmla="*/ 32 h 46"/>
                  <a:gd name="T4" fmla="*/ 17 w 62"/>
                  <a:gd name="T5" fmla="*/ 22 h 46"/>
                  <a:gd name="T6" fmla="*/ 41 w 62"/>
                  <a:gd name="T7" fmla="*/ 31 h 46"/>
                  <a:gd name="T8" fmla="*/ 0 w 62"/>
                  <a:gd name="T9" fmla="*/ 4 h 46"/>
                  <a:gd name="T10" fmla="*/ 32 w 62"/>
                  <a:gd name="T11" fmla="*/ 22 h 46"/>
                  <a:gd name="T12" fmla="*/ 20 w 62"/>
                  <a:gd name="T13" fmla="*/ 7 h 46"/>
                  <a:gd name="T14" fmla="*/ 50 w 62"/>
                  <a:gd name="T15" fmla="*/ 29 h 46"/>
                  <a:gd name="T16" fmla="*/ 34 w 62"/>
                  <a:gd name="T17" fmla="*/ 14 h 46"/>
                  <a:gd name="T18" fmla="*/ 50 w 62"/>
                  <a:gd name="T19" fmla="*/ 26 h 46"/>
                  <a:gd name="T20" fmla="*/ 30 w 62"/>
                  <a:gd name="T21" fmla="*/ 0 h 46"/>
                  <a:gd name="T22" fmla="*/ 52 w 62"/>
                  <a:gd name="T23" fmla="*/ 22 h 46"/>
                  <a:gd name="T24" fmla="*/ 62 w 62"/>
                  <a:gd name="T25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62" y="46"/>
                    </a:moveTo>
                    <a:cubicBezTo>
                      <a:pt x="62" y="46"/>
                      <a:pt x="39" y="34"/>
                      <a:pt x="34" y="32"/>
                    </a:cubicBezTo>
                    <a:cubicBezTo>
                      <a:pt x="29" y="29"/>
                      <a:pt x="17" y="22"/>
                      <a:pt x="17" y="22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50" y="26"/>
                      <a:pt x="50" y="26"/>
                      <a:pt x="50" y="2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47" y="13"/>
                      <a:pt x="52" y="22"/>
                    </a:cubicBezTo>
                    <a:cubicBezTo>
                      <a:pt x="57" y="31"/>
                      <a:pt x="62" y="46"/>
                      <a:pt x="62" y="46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718"/>
              <p:cNvSpPr/>
              <p:nvPr/>
            </p:nvSpPr>
            <p:spPr bwMode="auto">
              <a:xfrm>
                <a:off x="2117" y="1594"/>
                <a:ext cx="275" cy="113"/>
              </a:xfrm>
              <a:custGeom>
                <a:avLst/>
                <a:gdLst>
                  <a:gd name="T0" fmla="*/ 96 w 172"/>
                  <a:gd name="T1" fmla="*/ 21 h 71"/>
                  <a:gd name="T2" fmla="*/ 172 w 172"/>
                  <a:gd name="T3" fmla="*/ 52 h 71"/>
                  <a:gd name="T4" fmla="*/ 97 w 172"/>
                  <a:gd name="T5" fmla="*/ 62 h 71"/>
                  <a:gd name="T6" fmla="*/ 5 w 172"/>
                  <a:gd name="T7" fmla="*/ 40 h 71"/>
                  <a:gd name="T8" fmla="*/ 96 w 172"/>
                  <a:gd name="T9" fmla="*/ 2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71">
                    <a:moveTo>
                      <a:pt x="96" y="21"/>
                    </a:moveTo>
                    <a:cubicBezTo>
                      <a:pt x="128" y="30"/>
                      <a:pt x="172" y="52"/>
                      <a:pt x="172" y="52"/>
                    </a:cubicBezTo>
                    <a:cubicBezTo>
                      <a:pt x="172" y="52"/>
                      <a:pt x="129" y="71"/>
                      <a:pt x="97" y="62"/>
                    </a:cubicBezTo>
                    <a:cubicBezTo>
                      <a:pt x="65" y="54"/>
                      <a:pt x="0" y="62"/>
                      <a:pt x="5" y="40"/>
                    </a:cubicBezTo>
                    <a:cubicBezTo>
                      <a:pt x="14" y="0"/>
                      <a:pt x="64" y="13"/>
                      <a:pt x="96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719"/>
              <p:cNvSpPr/>
              <p:nvPr/>
            </p:nvSpPr>
            <p:spPr bwMode="auto">
              <a:xfrm>
                <a:off x="2181" y="1635"/>
                <a:ext cx="161" cy="51"/>
              </a:xfrm>
              <a:custGeom>
                <a:avLst/>
                <a:gdLst>
                  <a:gd name="T0" fmla="*/ 101 w 101"/>
                  <a:gd name="T1" fmla="*/ 26 h 32"/>
                  <a:gd name="T2" fmla="*/ 74 w 101"/>
                  <a:gd name="T3" fmla="*/ 31 h 32"/>
                  <a:gd name="T4" fmla="*/ 30 w 101"/>
                  <a:gd name="T5" fmla="*/ 25 h 32"/>
                  <a:gd name="T6" fmla="*/ 72 w 101"/>
                  <a:gd name="T7" fmla="*/ 22 h 32"/>
                  <a:gd name="T8" fmla="*/ 0 w 101"/>
                  <a:gd name="T9" fmla="*/ 17 h 32"/>
                  <a:gd name="T10" fmla="*/ 68 w 101"/>
                  <a:gd name="T11" fmla="*/ 17 h 32"/>
                  <a:gd name="T12" fmla="*/ 21 w 101"/>
                  <a:gd name="T13" fmla="*/ 4 h 32"/>
                  <a:gd name="T14" fmla="*/ 75 w 101"/>
                  <a:gd name="T15" fmla="*/ 16 h 32"/>
                  <a:gd name="T16" fmla="*/ 41 w 101"/>
                  <a:gd name="T17" fmla="*/ 0 h 32"/>
                  <a:gd name="T18" fmla="*/ 96 w 101"/>
                  <a:gd name="T19" fmla="*/ 15 h 32"/>
                  <a:gd name="T20" fmla="*/ 101 w 101"/>
                  <a:gd name="T21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1" h="32">
                    <a:moveTo>
                      <a:pt x="101" y="26"/>
                    </a:moveTo>
                    <a:cubicBezTo>
                      <a:pt x="101" y="26"/>
                      <a:pt x="85" y="32"/>
                      <a:pt x="74" y="31"/>
                    </a:cubicBezTo>
                    <a:cubicBezTo>
                      <a:pt x="66" y="30"/>
                      <a:pt x="30" y="25"/>
                      <a:pt x="30" y="25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96" y="15"/>
                      <a:pt x="96" y="15"/>
                      <a:pt x="96" y="15"/>
                    </a:cubicBezTo>
                    <a:lnTo>
                      <a:pt x="101" y="2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720"/>
              <p:cNvSpPr/>
              <p:nvPr/>
            </p:nvSpPr>
            <p:spPr bwMode="auto">
              <a:xfrm>
                <a:off x="2386" y="1496"/>
                <a:ext cx="238" cy="203"/>
              </a:xfrm>
              <a:custGeom>
                <a:avLst/>
                <a:gdLst>
                  <a:gd name="T0" fmla="*/ 75 w 149"/>
                  <a:gd name="T1" fmla="*/ 96 h 127"/>
                  <a:gd name="T2" fmla="*/ 0 w 149"/>
                  <a:gd name="T3" fmla="*/ 127 h 127"/>
                  <a:gd name="T4" fmla="*/ 46 w 149"/>
                  <a:gd name="T5" fmla="*/ 67 h 127"/>
                  <a:gd name="T6" fmla="*/ 127 w 149"/>
                  <a:gd name="T7" fmla="*/ 20 h 127"/>
                  <a:gd name="T8" fmla="*/ 75 w 149"/>
                  <a:gd name="T9" fmla="*/ 96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5" y="96"/>
                    </a:moveTo>
                    <a:cubicBezTo>
                      <a:pt x="46" y="113"/>
                      <a:pt x="0" y="127"/>
                      <a:pt x="0" y="127"/>
                    </a:cubicBezTo>
                    <a:cubicBezTo>
                      <a:pt x="0" y="127"/>
                      <a:pt x="17" y="84"/>
                      <a:pt x="46" y="67"/>
                    </a:cubicBezTo>
                    <a:cubicBezTo>
                      <a:pt x="75" y="51"/>
                      <a:pt x="116" y="0"/>
                      <a:pt x="127" y="20"/>
                    </a:cubicBezTo>
                    <a:cubicBezTo>
                      <a:pt x="149" y="54"/>
                      <a:pt x="104" y="80"/>
                      <a:pt x="75" y="9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721"/>
              <p:cNvSpPr/>
              <p:nvPr/>
            </p:nvSpPr>
            <p:spPr bwMode="auto">
              <a:xfrm>
                <a:off x="2421" y="1562"/>
                <a:ext cx="126" cy="110"/>
              </a:xfrm>
              <a:custGeom>
                <a:avLst/>
                <a:gdLst>
                  <a:gd name="T0" fmla="*/ 0 w 79"/>
                  <a:gd name="T1" fmla="*/ 65 h 69"/>
                  <a:gd name="T2" fmla="*/ 16 w 79"/>
                  <a:gd name="T3" fmla="*/ 42 h 69"/>
                  <a:gd name="T4" fmla="*/ 51 w 79"/>
                  <a:gd name="T5" fmla="*/ 16 h 69"/>
                  <a:gd name="T6" fmla="*/ 23 w 79"/>
                  <a:gd name="T7" fmla="*/ 47 h 69"/>
                  <a:gd name="T8" fmla="*/ 79 w 79"/>
                  <a:gd name="T9" fmla="*/ 0 h 69"/>
                  <a:gd name="T10" fmla="*/ 30 w 79"/>
                  <a:gd name="T11" fmla="*/ 48 h 69"/>
                  <a:gd name="T12" fmla="*/ 72 w 79"/>
                  <a:gd name="T13" fmla="*/ 24 h 69"/>
                  <a:gd name="T14" fmla="*/ 26 w 79"/>
                  <a:gd name="T15" fmla="*/ 54 h 69"/>
                  <a:gd name="T16" fmla="*/ 61 w 79"/>
                  <a:gd name="T17" fmla="*/ 41 h 69"/>
                  <a:gd name="T18" fmla="*/ 11 w 79"/>
                  <a:gd name="T19" fmla="*/ 69 h 69"/>
                  <a:gd name="T20" fmla="*/ 0 w 79"/>
                  <a:gd name="T21" fmla="*/ 6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9">
                    <a:moveTo>
                      <a:pt x="0" y="65"/>
                    </a:moveTo>
                    <a:cubicBezTo>
                      <a:pt x="0" y="65"/>
                      <a:pt x="7" y="49"/>
                      <a:pt x="16" y="42"/>
                    </a:cubicBezTo>
                    <a:cubicBezTo>
                      <a:pt x="21" y="38"/>
                      <a:pt x="51" y="16"/>
                      <a:pt x="51" y="16"/>
                    </a:cubicBezTo>
                    <a:cubicBezTo>
                      <a:pt x="23" y="47"/>
                      <a:pt x="23" y="47"/>
                      <a:pt x="23" y="47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11" y="69"/>
                      <a:pt x="11" y="69"/>
                      <a:pt x="11" y="69"/>
                    </a:cubicBezTo>
                    <a:lnTo>
                      <a:pt x="0" y="65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722"/>
              <p:cNvSpPr/>
              <p:nvPr/>
            </p:nvSpPr>
            <p:spPr bwMode="auto">
              <a:xfrm>
                <a:off x="2314" y="1606"/>
                <a:ext cx="152" cy="143"/>
              </a:xfrm>
              <a:custGeom>
                <a:avLst/>
                <a:gdLst>
                  <a:gd name="T0" fmla="*/ 67 w 95"/>
                  <a:gd name="T1" fmla="*/ 14 h 89"/>
                  <a:gd name="T2" fmla="*/ 81 w 95"/>
                  <a:gd name="T3" fmla="*/ 70 h 89"/>
                  <a:gd name="T4" fmla="*/ 30 w 95"/>
                  <a:gd name="T5" fmla="*/ 73 h 89"/>
                  <a:gd name="T6" fmla="*/ 13 w 95"/>
                  <a:gd name="T7" fmla="*/ 21 h 89"/>
                  <a:gd name="T8" fmla="*/ 67 w 95"/>
                  <a:gd name="T9" fmla="*/ 1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67" y="14"/>
                    </a:moveTo>
                    <a:cubicBezTo>
                      <a:pt x="86" y="27"/>
                      <a:pt x="95" y="51"/>
                      <a:pt x="81" y="70"/>
                    </a:cubicBezTo>
                    <a:cubicBezTo>
                      <a:pt x="68" y="89"/>
                      <a:pt x="49" y="87"/>
                      <a:pt x="30" y="73"/>
                    </a:cubicBezTo>
                    <a:cubicBezTo>
                      <a:pt x="11" y="60"/>
                      <a:pt x="0" y="40"/>
                      <a:pt x="13" y="21"/>
                    </a:cubicBezTo>
                    <a:cubicBezTo>
                      <a:pt x="27" y="2"/>
                      <a:pt x="48" y="0"/>
                      <a:pt x="67" y="14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723"/>
              <p:cNvSpPr/>
              <p:nvPr/>
            </p:nvSpPr>
            <p:spPr bwMode="auto">
              <a:xfrm>
                <a:off x="5058" y="1562"/>
                <a:ext cx="219" cy="187"/>
              </a:xfrm>
              <a:custGeom>
                <a:avLst/>
                <a:gdLst>
                  <a:gd name="T0" fmla="*/ 34 w 137"/>
                  <a:gd name="T1" fmla="*/ 18 h 117"/>
                  <a:gd name="T2" fmla="*/ 124 w 137"/>
                  <a:gd name="T3" fmla="*/ 24 h 117"/>
                  <a:gd name="T4" fmla="*/ 82 w 137"/>
                  <a:gd name="T5" fmla="*/ 104 h 117"/>
                  <a:gd name="T6" fmla="*/ 51 w 137"/>
                  <a:gd name="T7" fmla="*/ 110 h 117"/>
                  <a:gd name="T8" fmla="*/ 58 w 137"/>
                  <a:gd name="T9" fmla="*/ 78 h 117"/>
                  <a:gd name="T10" fmla="*/ 15 w 137"/>
                  <a:gd name="T11" fmla="*/ 85 h 117"/>
                  <a:gd name="T12" fmla="*/ 52 w 137"/>
                  <a:gd name="T13" fmla="*/ 52 h 117"/>
                  <a:gd name="T14" fmla="*/ 13 w 137"/>
                  <a:gd name="T15" fmla="*/ 41 h 117"/>
                  <a:gd name="T16" fmla="*/ 34 w 137"/>
                  <a:gd name="T17" fmla="*/ 18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7" h="117">
                    <a:moveTo>
                      <a:pt x="34" y="18"/>
                    </a:moveTo>
                    <a:cubicBezTo>
                      <a:pt x="57" y="5"/>
                      <a:pt x="111" y="0"/>
                      <a:pt x="124" y="24"/>
                    </a:cubicBezTo>
                    <a:cubicBezTo>
                      <a:pt x="137" y="48"/>
                      <a:pt x="105" y="91"/>
                      <a:pt x="82" y="104"/>
                    </a:cubicBezTo>
                    <a:cubicBezTo>
                      <a:pt x="72" y="109"/>
                      <a:pt x="58" y="117"/>
                      <a:pt x="51" y="110"/>
                    </a:cubicBezTo>
                    <a:cubicBezTo>
                      <a:pt x="40" y="99"/>
                      <a:pt x="58" y="78"/>
                      <a:pt x="58" y="78"/>
                    </a:cubicBezTo>
                    <a:cubicBezTo>
                      <a:pt x="58" y="78"/>
                      <a:pt x="30" y="112"/>
                      <a:pt x="15" y="85"/>
                    </a:cubicBezTo>
                    <a:cubicBezTo>
                      <a:pt x="0" y="57"/>
                      <a:pt x="52" y="52"/>
                      <a:pt x="52" y="52"/>
                    </a:cubicBezTo>
                    <a:cubicBezTo>
                      <a:pt x="52" y="52"/>
                      <a:pt x="15" y="61"/>
                      <a:pt x="13" y="41"/>
                    </a:cubicBezTo>
                    <a:cubicBezTo>
                      <a:pt x="12" y="26"/>
                      <a:pt x="24" y="23"/>
                      <a:pt x="34" y="1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724"/>
              <p:cNvSpPr/>
              <p:nvPr/>
            </p:nvSpPr>
            <p:spPr bwMode="auto">
              <a:xfrm>
                <a:off x="5160" y="1578"/>
                <a:ext cx="103" cy="112"/>
              </a:xfrm>
              <a:custGeom>
                <a:avLst/>
                <a:gdLst>
                  <a:gd name="T0" fmla="*/ 40 w 64"/>
                  <a:gd name="T1" fmla="*/ 13 h 70"/>
                  <a:gd name="T2" fmla="*/ 7 w 64"/>
                  <a:gd name="T3" fmla="*/ 19 h 70"/>
                  <a:gd name="T4" fmla="*/ 36 w 64"/>
                  <a:gd name="T5" fmla="*/ 21 h 70"/>
                  <a:gd name="T6" fmla="*/ 0 w 64"/>
                  <a:gd name="T7" fmla="*/ 35 h 70"/>
                  <a:gd name="T8" fmla="*/ 46 w 64"/>
                  <a:gd name="T9" fmla="*/ 25 h 70"/>
                  <a:gd name="T10" fmla="*/ 21 w 64"/>
                  <a:gd name="T11" fmla="*/ 39 h 70"/>
                  <a:gd name="T12" fmla="*/ 48 w 64"/>
                  <a:gd name="T13" fmla="*/ 29 h 70"/>
                  <a:gd name="T14" fmla="*/ 13 w 64"/>
                  <a:gd name="T15" fmla="*/ 58 h 70"/>
                  <a:gd name="T16" fmla="*/ 43 w 64"/>
                  <a:gd name="T17" fmla="*/ 43 h 70"/>
                  <a:gd name="T18" fmla="*/ 20 w 64"/>
                  <a:gd name="T19" fmla="*/ 70 h 70"/>
                  <a:gd name="T20" fmla="*/ 53 w 64"/>
                  <a:gd name="T21" fmla="*/ 44 h 70"/>
                  <a:gd name="T22" fmla="*/ 43 w 64"/>
                  <a:gd name="T23" fmla="*/ 61 h 70"/>
                  <a:gd name="T24" fmla="*/ 62 w 64"/>
                  <a:gd name="T25" fmla="*/ 35 h 70"/>
                  <a:gd name="T26" fmla="*/ 60 w 64"/>
                  <a:gd name="T27" fmla="*/ 14 h 70"/>
                  <a:gd name="T28" fmla="*/ 38 w 64"/>
                  <a:gd name="T29" fmla="*/ 0 h 70"/>
                  <a:gd name="T30" fmla="*/ 17 w 64"/>
                  <a:gd name="T31" fmla="*/ 6 h 70"/>
                  <a:gd name="T32" fmla="*/ 40 w 64"/>
                  <a:gd name="T33" fmla="*/ 1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0">
                    <a:moveTo>
                      <a:pt x="40" y="13"/>
                    </a:moveTo>
                    <a:cubicBezTo>
                      <a:pt x="7" y="19"/>
                      <a:pt x="7" y="19"/>
                      <a:pt x="7" y="19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3" y="58"/>
                      <a:pt x="49" y="37"/>
                      <a:pt x="43" y="43"/>
                    </a:cubicBezTo>
                    <a:cubicBezTo>
                      <a:pt x="37" y="48"/>
                      <a:pt x="20" y="70"/>
                      <a:pt x="20" y="70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3" y="44"/>
                      <a:pt x="37" y="66"/>
                      <a:pt x="43" y="61"/>
                    </a:cubicBezTo>
                    <a:cubicBezTo>
                      <a:pt x="47" y="59"/>
                      <a:pt x="56" y="45"/>
                      <a:pt x="62" y="35"/>
                    </a:cubicBezTo>
                    <a:cubicBezTo>
                      <a:pt x="64" y="27"/>
                      <a:pt x="63" y="20"/>
                      <a:pt x="60" y="14"/>
                    </a:cubicBezTo>
                    <a:cubicBezTo>
                      <a:pt x="56" y="7"/>
                      <a:pt x="48" y="2"/>
                      <a:pt x="38" y="0"/>
                    </a:cubicBezTo>
                    <a:cubicBezTo>
                      <a:pt x="27" y="2"/>
                      <a:pt x="17" y="6"/>
                      <a:pt x="17" y="6"/>
                    </a:cubicBezTo>
                    <a:lnTo>
                      <a:pt x="40" y="1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725"/>
              <p:cNvSpPr/>
              <p:nvPr/>
            </p:nvSpPr>
            <p:spPr bwMode="auto">
              <a:xfrm>
                <a:off x="5234" y="1587"/>
                <a:ext cx="27" cy="32"/>
              </a:xfrm>
              <a:custGeom>
                <a:avLst/>
                <a:gdLst>
                  <a:gd name="T0" fmla="*/ 17 w 17"/>
                  <a:gd name="T1" fmla="*/ 18 h 20"/>
                  <a:gd name="T2" fmla="*/ 14 w 17"/>
                  <a:gd name="T3" fmla="*/ 8 h 20"/>
                  <a:gd name="T4" fmla="*/ 6 w 17"/>
                  <a:gd name="T5" fmla="*/ 0 h 20"/>
                  <a:gd name="T6" fmla="*/ 2 w 17"/>
                  <a:gd name="T7" fmla="*/ 14 h 20"/>
                  <a:gd name="T8" fmla="*/ 17 w 17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0">
                    <a:moveTo>
                      <a:pt x="17" y="18"/>
                    </a:moveTo>
                    <a:cubicBezTo>
                      <a:pt x="17" y="15"/>
                      <a:pt x="16" y="11"/>
                      <a:pt x="14" y="8"/>
                    </a:cubicBezTo>
                    <a:cubicBezTo>
                      <a:pt x="12" y="5"/>
                      <a:pt x="9" y="2"/>
                      <a:pt x="6" y="0"/>
                    </a:cubicBezTo>
                    <a:cubicBezTo>
                      <a:pt x="1" y="5"/>
                      <a:pt x="0" y="10"/>
                      <a:pt x="2" y="14"/>
                    </a:cubicBezTo>
                    <a:cubicBezTo>
                      <a:pt x="4" y="19"/>
                      <a:pt x="10" y="20"/>
                      <a:pt x="17" y="18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726"/>
              <p:cNvSpPr/>
              <p:nvPr/>
            </p:nvSpPr>
            <p:spPr bwMode="auto">
              <a:xfrm>
                <a:off x="5243" y="1178"/>
                <a:ext cx="136" cy="432"/>
              </a:xfrm>
              <a:custGeom>
                <a:avLst/>
                <a:gdLst>
                  <a:gd name="T0" fmla="*/ 57 w 85"/>
                  <a:gd name="T1" fmla="*/ 0 h 270"/>
                  <a:gd name="T2" fmla="*/ 79 w 85"/>
                  <a:gd name="T3" fmla="*/ 83 h 270"/>
                  <a:gd name="T4" fmla="*/ 43 w 85"/>
                  <a:gd name="T5" fmla="*/ 227 h 270"/>
                  <a:gd name="T6" fmla="*/ 3 w 85"/>
                  <a:gd name="T7" fmla="*/ 270 h 270"/>
                  <a:gd name="T8" fmla="*/ 0 w 85"/>
                  <a:gd name="T9" fmla="*/ 265 h 270"/>
                  <a:gd name="T10" fmla="*/ 39 w 85"/>
                  <a:gd name="T11" fmla="*/ 224 h 270"/>
                  <a:gd name="T12" fmla="*/ 74 w 85"/>
                  <a:gd name="T13" fmla="*/ 84 h 270"/>
                  <a:gd name="T14" fmla="*/ 52 w 85"/>
                  <a:gd name="T15" fmla="*/ 2 h 270"/>
                  <a:gd name="T16" fmla="*/ 57 w 85"/>
                  <a:gd name="T17" fmla="*/ 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270">
                    <a:moveTo>
                      <a:pt x="57" y="0"/>
                    </a:moveTo>
                    <a:cubicBezTo>
                      <a:pt x="57" y="0"/>
                      <a:pt x="73" y="37"/>
                      <a:pt x="79" y="83"/>
                    </a:cubicBezTo>
                    <a:cubicBezTo>
                      <a:pt x="85" y="129"/>
                      <a:pt x="62" y="198"/>
                      <a:pt x="43" y="227"/>
                    </a:cubicBezTo>
                    <a:cubicBezTo>
                      <a:pt x="25" y="256"/>
                      <a:pt x="4" y="269"/>
                      <a:pt x="3" y="270"/>
                    </a:cubicBezTo>
                    <a:cubicBezTo>
                      <a:pt x="0" y="265"/>
                      <a:pt x="0" y="265"/>
                      <a:pt x="0" y="265"/>
                    </a:cubicBezTo>
                    <a:cubicBezTo>
                      <a:pt x="1" y="265"/>
                      <a:pt x="21" y="252"/>
                      <a:pt x="39" y="224"/>
                    </a:cubicBezTo>
                    <a:cubicBezTo>
                      <a:pt x="57" y="196"/>
                      <a:pt x="79" y="128"/>
                      <a:pt x="74" y="84"/>
                    </a:cubicBezTo>
                    <a:cubicBezTo>
                      <a:pt x="68" y="39"/>
                      <a:pt x="52" y="2"/>
                      <a:pt x="52" y="2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727"/>
              <p:cNvSpPr/>
              <p:nvPr/>
            </p:nvSpPr>
            <p:spPr bwMode="auto">
              <a:xfrm>
                <a:off x="4938" y="1712"/>
                <a:ext cx="217" cy="181"/>
              </a:xfrm>
              <a:custGeom>
                <a:avLst/>
                <a:gdLst>
                  <a:gd name="T0" fmla="*/ 70 w 136"/>
                  <a:gd name="T1" fmla="*/ 11 h 113"/>
                  <a:gd name="T2" fmla="*/ 129 w 136"/>
                  <a:gd name="T3" fmla="*/ 80 h 113"/>
                  <a:gd name="T4" fmla="*/ 42 w 136"/>
                  <a:gd name="T5" fmla="*/ 105 h 113"/>
                  <a:gd name="T6" fmla="*/ 16 w 136"/>
                  <a:gd name="T7" fmla="*/ 87 h 113"/>
                  <a:gd name="T8" fmla="*/ 45 w 136"/>
                  <a:gd name="T9" fmla="*/ 70 h 113"/>
                  <a:gd name="T10" fmla="*/ 9 w 136"/>
                  <a:gd name="T11" fmla="*/ 44 h 113"/>
                  <a:gd name="T12" fmla="*/ 58 w 136"/>
                  <a:gd name="T13" fmla="*/ 47 h 113"/>
                  <a:gd name="T14" fmla="*/ 40 w 136"/>
                  <a:gd name="T15" fmla="*/ 12 h 113"/>
                  <a:gd name="T16" fmla="*/ 70 w 136"/>
                  <a:gd name="T17" fmla="*/ 1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6" h="113">
                    <a:moveTo>
                      <a:pt x="70" y="11"/>
                    </a:moveTo>
                    <a:cubicBezTo>
                      <a:pt x="96" y="18"/>
                      <a:pt x="136" y="54"/>
                      <a:pt x="129" y="80"/>
                    </a:cubicBezTo>
                    <a:cubicBezTo>
                      <a:pt x="121" y="106"/>
                      <a:pt x="68" y="113"/>
                      <a:pt x="42" y="105"/>
                    </a:cubicBezTo>
                    <a:cubicBezTo>
                      <a:pt x="31" y="102"/>
                      <a:pt x="16" y="97"/>
                      <a:pt x="16" y="87"/>
                    </a:cubicBezTo>
                    <a:cubicBezTo>
                      <a:pt x="17" y="71"/>
                      <a:pt x="45" y="70"/>
                      <a:pt x="45" y="70"/>
                    </a:cubicBezTo>
                    <a:cubicBezTo>
                      <a:pt x="45" y="70"/>
                      <a:pt x="0" y="73"/>
                      <a:pt x="9" y="44"/>
                    </a:cubicBezTo>
                    <a:cubicBezTo>
                      <a:pt x="18" y="14"/>
                      <a:pt x="58" y="47"/>
                      <a:pt x="58" y="47"/>
                    </a:cubicBezTo>
                    <a:cubicBezTo>
                      <a:pt x="58" y="47"/>
                      <a:pt x="26" y="27"/>
                      <a:pt x="40" y="12"/>
                    </a:cubicBezTo>
                    <a:cubicBezTo>
                      <a:pt x="49" y="0"/>
                      <a:pt x="60" y="8"/>
                      <a:pt x="70" y="1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728"/>
              <p:cNvSpPr/>
              <p:nvPr/>
            </p:nvSpPr>
            <p:spPr bwMode="auto">
              <a:xfrm>
                <a:off x="5035" y="1781"/>
                <a:ext cx="112" cy="94"/>
              </a:xfrm>
              <a:custGeom>
                <a:avLst/>
                <a:gdLst>
                  <a:gd name="T0" fmla="*/ 54 w 70"/>
                  <a:gd name="T1" fmla="*/ 21 h 59"/>
                  <a:gd name="T2" fmla="*/ 27 w 70"/>
                  <a:gd name="T3" fmla="*/ 2 h 59"/>
                  <a:gd name="T4" fmla="*/ 46 w 70"/>
                  <a:gd name="T5" fmla="*/ 24 h 59"/>
                  <a:gd name="T6" fmla="*/ 11 w 70"/>
                  <a:gd name="T7" fmla="*/ 8 h 59"/>
                  <a:gd name="T8" fmla="*/ 51 w 70"/>
                  <a:gd name="T9" fmla="*/ 34 h 59"/>
                  <a:gd name="T10" fmla="*/ 23 w 70"/>
                  <a:gd name="T11" fmla="*/ 26 h 59"/>
                  <a:gd name="T12" fmla="*/ 49 w 70"/>
                  <a:gd name="T13" fmla="*/ 38 h 59"/>
                  <a:gd name="T14" fmla="*/ 4 w 70"/>
                  <a:gd name="T15" fmla="*/ 33 h 59"/>
                  <a:gd name="T16" fmla="*/ 36 w 70"/>
                  <a:gd name="T17" fmla="*/ 44 h 59"/>
                  <a:gd name="T18" fmla="*/ 0 w 70"/>
                  <a:gd name="T19" fmla="*/ 47 h 59"/>
                  <a:gd name="T20" fmla="*/ 41 w 70"/>
                  <a:gd name="T21" fmla="*/ 52 h 59"/>
                  <a:gd name="T22" fmla="*/ 22 w 70"/>
                  <a:gd name="T23" fmla="*/ 58 h 59"/>
                  <a:gd name="T24" fmla="*/ 54 w 70"/>
                  <a:gd name="T25" fmla="*/ 53 h 59"/>
                  <a:gd name="T26" fmla="*/ 68 w 70"/>
                  <a:gd name="T27" fmla="*/ 37 h 59"/>
                  <a:gd name="T28" fmla="*/ 63 w 70"/>
                  <a:gd name="T29" fmla="*/ 11 h 59"/>
                  <a:gd name="T30" fmla="*/ 43 w 70"/>
                  <a:gd name="T31" fmla="*/ 0 h 59"/>
                  <a:gd name="T32" fmla="*/ 54 w 70"/>
                  <a:gd name="T33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59">
                    <a:moveTo>
                      <a:pt x="54" y="21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3" y="45"/>
                      <a:pt x="36" y="44"/>
                    </a:cubicBezTo>
                    <a:cubicBezTo>
                      <a:pt x="28" y="44"/>
                      <a:pt x="0" y="47"/>
                      <a:pt x="0" y="4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52"/>
                      <a:pt x="14" y="56"/>
                      <a:pt x="22" y="58"/>
                    </a:cubicBezTo>
                    <a:cubicBezTo>
                      <a:pt x="27" y="59"/>
                      <a:pt x="42" y="55"/>
                      <a:pt x="54" y="53"/>
                    </a:cubicBezTo>
                    <a:cubicBezTo>
                      <a:pt x="61" y="48"/>
                      <a:pt x="66" y="43"/>
                      <a:pt x="68" y="37"/>
                    </a:cubicBezTo>
                    <a:cubicBezTo>
                      <a:pt x="70" y="28"/>
                      <a:pt x="68" y="19"/>
                      <a:pt x="63" y="11"/>
                    </a:cubicBezTo>
                    <a:cubicBezTo>
                      <a:pt x="53" y="5"/>
                      <a:pt x="43" y="0"/>
                      <a:pt x="43" y="0"/>
                    </a:cubicBezTo>
                    <a:lnTo>
                      <a:pt x="54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729"/>
              <p:cNvSpPr/>
              <p:nvPr/>
            </p:nvSpPr>
            <p:spPr bwMode="auto">
              <a:xfrm>
                <a:off x="5120" y="1821"/>
                <a:ext cx="26" cy="33"/>
              </a:xfrm>
              <a:custGeom>
                <a:avLst/>
                <a:gdLst>
                  <a:gd name="T0" fmla="*/ 9 w 16"/>
                  <a:gd name="T1" fmla="*/ 21 h 21"/>
                  <a:gd name="T2" fmla="*/ 15 w 16"/>
                  <a:gd name="T3" fmla="*/ 12 h 21"/>
                  <a:gd name="T4" fmla="*/ 15 w 16"/>
                  <a:gd name="T5" fmla="*/ 0 h 21"/>
                  <a:gd name="T6" fmla="*/ 2 w 16"/>
                  <a:gd name="T7" fmla="*/ 7 h 21"/>
                  <a:gd name="T8" fmla="*/ 9 w 16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1">
                    <a:moveTo>
                      <a:pt x="9" y="21"/>
                    </a:moveTo>
                    <a:cubicBezTo>
                      <a:pt x="12" y="18"/>
                      <a:pt x="14" y="15"/>
                      <a:pt x="15" y="12"/>
                    </a:cubicBezTo>
                    <a:cubicBezTo>
                      <a:pt x="16" y="8"/>
                      <a:pt x="16" y="4"/>
                      <a:pt x="15" y="0"/>
                    </a:cubicBezTo>
                    <a:cubicBezTo>
                      <a:pt x="9" y="0"/>
                      <a:pt x="3" y="3"/>
                      <a:pt x="2" y="7"/>
                    </a:cubicBezTo>
                    <a:cubicBezTo>
                      <a:pt x="0" y="12"/>
                      <a:pt x="4" y="17"/>
                      <a:pt x="9" y="21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730"/>
              <p:cNvSpPr/>
              <p:nvPr/>
            </p:nvSpPr>
            <p:spPr bwMode="auto">
              <a:xfrm>
                <a:off x="5133" y="1597"/>
                <a:ext cx="369" cy="253"/>
              </a:xfrm>
              <a:custGeom>
                <a:avLst/>
                <a:gdLst>
                  <a:gd name="T0" fmla="*/ 231 w 231"/>
                  <a:gd name="T1" fmla="*/ 2 h 158"/>
                  <a:gd name="T2" fmla="*/ 186 w 231"/>
                  <a:gd name="T3" fmla="*/ 76 h 158"/>
                  <a:gd name="T4" fmla="*/ 58 w 231"/>
                  <a:gd name="T5" fmla="*/ 151 h 158"/>
                  <a:gd name="T6" fmla="*/ 0 w 231"/>
                  <a:gd name="T7" fmla="*/ 152 h 158"/>
                  <a:gd name="T8" fmla="*/ 1 w 231"/>
                  <a:gd name="T9" fmla="*/ 146 h 158"/>
                  <a:gd name="T10" fmla="*/ 57 w 231"/>
                  <a:gd name="T11" fmla="*/ 146 h 158"/>
                  <a:gd name="T12" fmla="*/ 182 w 231"/>
                  <a:gd name="T13" fmla="*/ 73 h 158"/>
                  <a:gd name="T14" fmla="*/ 225 w 231"/>
                  <a:gd name="T15" fmla="*/ 0 h 158"/>
                  <a:gd name="T16" fmla="*/ 231 w 231"/>
                  <a:gd name="T17" fmla="*/ 2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158">
                    <a:moveTo>
                      <a:pt x="231" y="2"/>
                    </a:moveTo>
                    <a:cubicBezTo>
                      <a:pt x="230" y="3"/>
                      <a:pt x="215" y="40"/>
                      <a:pt x="186" y="76"/>
                    </a:cubicBezTo>
                    <a:cubicBezTo>
                      <a:pt x="157" y="113"/>
                      <a:pt x="92" y="144"/>
                      <a:pt x="58" y="151"/>
                    </a:cubicBezTo>
                    <a:cubicBezTo>
                      <a:pt x="24" y="158"/>
                      <a:pt x="1" y="152"/>
                      <a:pt x="0" y="152"/>
                    </a:cubicBezTo>
                    <a:cubicBezTo>
                      <a:pt x="1" y="146"/>
                      <a:pt x="1" y="146"/>
                      <a:pt x="1" y="146"/>
                    </a:cubicBezTo>
                    <a:cubicBezTo>
                      <a:pt x="1" y="147"/>
                      <a:pt x="25" y="152"/>
                      <a:pt x="57" y="146"/>
                    </a:cubicBezTo>
                    <a:cubicBezTo>
                      <a:pt x="90" y="139"/>
                      <a:pt x="154" y="108"/>
                      <a:pt x="182" y="73"/>
                    </a:cubicBezTo>
                    <a:cubicBezTo>
                      <a:pt x="210" y="37"/>
                      <a:pt x="225" y="1"/>
                      <a:pt x="225" y="0"/>
                    </a:cubicBezTo>
                    <a:lnTo>
                      <a:pt x="231" y="2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731"/>
              <p:cNvSpPr/>
              <p:nvPr/>
            </p:nvSpPr>
            <p:spPr bwMode="auto">
              <a:xfrm>
                <a:off x="1920" y="2075"/>
                <a:ext cx="502" cy="744"/>
              </a:xfrm>
              <a:custGeom>
                <a:avLst/>
                <a:gdLst>
                  <a:gd name="T0" fmla="*/ 49 w 314"/>
                  <a:gd name="T1" fmla="*/ 193 h 465"/>
                  <a:gd name="T2" fmla="*/ 117 w 314"/>
                  <a:gd name="T3" fmla="*/ 164 h 465"/>
                  <a:gd name="T4" fmla="*/ 36 w 314"/>
                  <a:gd name="T5" fmla="*/ 313 h 465"/>
                  <a:gd name="T6" fmla="*/ 94 w 314"/>
                  <a:gd name="T7" fmla="*/ 251 h 465"/>
                  <a:gd name="T8" fmla="*/ 66 w 314"/>
                  <a:gd name="T9" fmla="*/ 356 h 465"/>
                  <a:gd name="T10" fmla="*/ 117 w 314"/>
                  <a:gd name="T11" fmla="*/ 303 h 465"/>
                  <a:gd name="T12" fmla="*/ 123 w 314"/>
                  <a:gd name="T13" fmla="*/ 372 h 465"/>
                  <a:gd name="T14" fmla="*/ 128 w 314"/>
                  <a:gd name="T15" fmla="*/ 436 h 465"/>
                  <a:gd name="T16" fmla="*/ 133 w 314"/>
                  <a:gd name="T17" fmla="*/ 447 h 465"/>
                  <a:gd name="T18" fmla="*/ 135 w 314"/>
                  <a:gd name="T19" fmla="*/ 448 h 465"/>
                  <a:gd name="T20" fmla="*/ 143 w 314"/>
                  <a:gd name="T21" fmla="*/ 453 h 465"/>
                  <a:gd name="T22" fmla="*/ 196 w 314"/>
                  <a:gd name="T23" fmla="*/ 320 h 465"/>
                  <a:gd name="T24" fmla="*/ 228 w 314"/>
                  <a:gd name="T25" fmla="*/ 391 h 465"/>
                  <a:gd name="T26" fmla="*/ 233 w 314"/>
                  <a:gd name="T27" fmla="*/ 280 h 465"/>
                  <a:gd name="T28" fmla="*/ 269 w 314"/>
                  <a:gd name="T29" fmla="*/ 363 h 465"/>
                  <a:gd name="T30" fmla="*/ 237 w 314"/>
                  <a:gd name="T31" fmla="*/ 190 h 465"/>
                  <a:gd name="T32" fmla="*/ 292 w 314"/>
                  <a:gd name="T33" fmla="*/ 245 h 465"/>
                  <a:gd name="T34" fmla="*/ 256 w 314"/>
                  <a:gd name="T35" fmla="*/ 112 h 465"/>
                  <a:gd name="T36" fmla="*/ 286 w 314"/>
                  <a:gd name="T37" fmla="*/ 151 h 465"/>
                  <a:gd name="T38" fmla="*/ 288 w 314"/>
                  <a:gd name="T39" fmla="*/ 104 h 465"/>
                  <a:gd name="T40" fmla="*/ 205 w 314"/>
                  <a:gd name="T41" fmla="*/ 0 h 465"/>
                  <a:gd name="T42" fmla="*/ 95 w 314"/>
                  <a:gd name="T43" fmla="*/ 63 h 465"/>
                  <a:gd name="T44" fmla="*/ 83 w 314"/>
                  <a:gd name="T45" fmla="*/ 107 h 465"/>
                  <a:gd name="T46" fmla="*/ 122 w 314"/>
                  <a:gd name="T47" fmla="*/ 83 h 465"/>
                  <a:gd name="T48" fmla="*/ 49 w 314"/>
                  <a:gd name="T49" fmla="*/ 193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5">
                    <a:moveTo>
                      <a:pt x="49" y="193"/>
                    </a:moveTo>
                    <a:cubicBezTo>
                      <a:pt x="64" y="212"/>
                      <a:pt x="103" y="173"/>
                      <a:pt x="117" y="164"/>
                    </a:cubicBezTo>
                    <a:cubicBezTo>
                      <a:pt x="130" y="155"/>
                      <a:pt x="0" y="273"/>
                      <a:pt x="36" y="313"/>
                    </a:cubicBezTo>
                    <a:cubicBezTo>
                      <a:pt x="50" y="328"/>
                      <a:pt x="94" y="251"/>
                      <a:pt x="94" y="251"/>
                    </a:cubicBezTo>
                    <a:cubicBezTo>
                      <a:pt x="124" y="246"/>
                      <a:pt x="38" y="346"/>
                      <a:pt x="66" y="356"/>
                    </a:cubicBezTo>
                    <a:cubicBezTo>
                      <a:pt x="93" y="365"/>
                      <a:pt x="109" y="307"/>
                      <a:pt x="117" y="303"/>
                    </a:cubicBezTo>
                    <a:cubicBezTo>
                      <a:pt x="121" y="301"/>
                      <a:pt x="122" y="336"/>
                      <a:pt x="123" y="372"/>
                    </a:cubicBezTo>
                    <a:cubicBezTo>
                      <a:pt x="121" y="399"/>
                      <a:pt x="122" y="421"/>
                      <a:pt x="128" y="436"/>
                    </a:cubicBezTo>
                    <a:cubicBezTo>
                      <a:pt x="129" y="442"/>
                      <a:pt x="131" y="446"/>
                      <a:pt x="133" y="447"/>
                    </a:cubicBezTo>
                    <a:cubicBezTo>
                      <a:pt x="134" y="447"/>
                      <a:pt x="134" y="447"/>
                      <a:pt x="135" y="448"/>
                    </a:cubicBezTo>
                    <a:cubicBezTo>
                      <a:pt x="137" y="450"/>
                      <a:pt x="140" y="452"/>
                      <a:pt x="143" y="453"/>
                    </a:cubicBezTo>
                    <a:cubicBezTo>
                      <a:pt x="181" y="465"/>
                      <a:pt x="189" y="313"/>
                      <a:pt x="196" y="320"/>
                    </a:cubicBezTo>
                    <a:cubicBezTo>
                      <a:pt x="202" y="327"/>
                      <a:pt x="200" y="388"/>
                      <a:pt x="228" y="391"/>
                    </a:cubicBezTo>
                    <a:cubicBezTo>
                      <a:pt x="257" y="393"/>
                      <a:pt x="207" y="264"/>
                      <a:pt x="233" y="280"/>
                    </a:cubicBezTo>
                    <a:cubicBezTo>
                      <a:pt x="233" y="280"/>
                      <a:pt x="252" y="371"/>
                      <a:pt x="269" y="363"/>
                    </a:cubicBezTo>
                    <a:cubicBezTo>
                      <a:pt x="314" y="340"/>
                      <a:pt x="228" y="176"/>
                      <a:pt x="237" y="190"/>
                    </a:cubicBezTo>
                    <a:cubicBezTo>
                      <a:pt x="247" y="205"/>
                      <a:pt x="273" y="256"/>
                      <a:pt x="292" y="245"/>
                    </a:cubicBezTo>
                    <a:cubicBezTo>
                      <a:pt x="311" y="234"/>
                      <a:pt x="248" y="107"/>
                      <a:pt x="256" y="112"/>
                    </a:cubicBezTo>
                    <a:cubicBezTo>
                      <a:pt x="265" y="116"/>
                      <a:pt x="270" y="152"/>
                      <a:pt x="286" y="151"/>
                    </a:cubicBezTo>
                    <a:cubicBezTo>
                      <a:pt x="302" y="150"/>
                      <a:pt x="297" y="124"/>
                      <a:pt x="288" y="104"/>
                    </a:cubicBezTo>
                    <a:cubicBezTo>
                      <a:pt x="278" y="84"/>
                      <a:pt x="205" y="0"/>
                      <a:pt x="205" y="0"/>
                    </a:cubicBezTo>
                    <a:cubicBezTo>
                      <a:pt x="205" y="0"/>
                      <a:pt x="110" y="48"/>
                      <a:pt x="95" y="63"/>
                    </a:cubicBezTo>
                    <a:cubicBezTo>
                      <a:pt x="80" y="77"/>
                      <a:pt x="68" y="100"/>
                      <a:pt x="83" y="107"/>
                    </a:cubicBezTo>
                    <a:cubicBezTo>
                      <a:pt x="97" y="115"/>
                      <a:pt x="113" y="84"/>
                      <a:pt x="122" y="83"/>
                    </a:cubicBezTo>
                    <a:cubicBezTo>
                      <a:pt x="132" y="82"/>
                      <a:pt x="34" y="175"/>
                      <a:pt x="49" y="19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Freeform 732"/>
              <p:cNvSpPr/>
              <p:nvPr/>
            </p:nvSpPr>
            <p:spPr bwMode="auto">
              <a:xfrm>
                <a:off x="2101" y="2106"/>
                <a:ext cx="216" cy="636"/>
              </a:xfrm>
              <a:custGeom>
                <a:avLst/>
                <a:gdLst>
                  <a:gd name="T0" fmla="*/ 150 w 216"/>
                  <a:gd name="T1" fmla="*/ 0 h 636"/>
                  <a:gd name="T2" fmla="*/ 120 w 216"/>
                  <a:gd name="T3" fmla="*/ 72 h 636"/>
                  <a:gd name="T4" fmla="*/ 29 w 216"/>
                  <a:gd name="T5" fmla="*/ 160 h 636"/>
                  <a:gd name="T6" fmla="*/ 125 w 216"/>
                  <a:gd name="T7" fmla="*/ 84 h 636"/>
                  <a:gd name="T8" fmla="*/ 88 w 216"/>
                  <a:gd name="T9" fmla="*/ 233 h 636"/>
                  <a:gd name="T10" fmla="*/ 10 w 216"/>
                  <a:gd name="T11" fmla="*/ 318 h 636"/>
                  <a:gd name="T12" fmla="*/ 91 w 216"/>
                  <a:gd name="T13" fmla="*/ 252 h 636"/>
                  <a:gd name="T14" fmla="*/ 77 w 216"/>
                  <a:gd name="T15" fmla="*/ 328 h 636"/>
                  <a:gd name="T16" fmla="*/ 0 w 216"/>
                  <a:gd name="T17" fmla="*/ 425 h 636"/>
                  <a:gd name="T18" fmla="*/ 86 w 216"/>
                  <a:gd name="T19" fmla="*/ 348 h 636"/>
                  <a:gd name="T20" fmla="*/ 50 w 216"/>
                  <a:gd name="T21" fmla="*/ 636 h 636"/>
                  <a:gd name="T22" fmla="*/ 101 w 216"/>
                  <a:gd name="T23" fmla="*/ 353 h 636"/>
                  <a:gd name="T24" fmla="*/ 142 w 216"/>
                  <a:gd name="T25" fmla="*/ 452 h 636"/>
                  <a:gd name="T26" fmla="*/ 102 w 216"/>
                  <a:gd name="T27" fmla="*/ 332 h 636"/>
                  <a:gd name="T28" fmla="*/ 109 w 216"/>
                  <a:gd name="T29" fmla="*/ 264 h 636"/>
                  <a:gd name="T30" fmla="*/ 205 w 216"/>
                  <a:gd name="T31" fmla="*/ 396 h 636"/>
                  <a:gd name="T32" fmla="*/ 106 w 216"/>
                  <a:gd name="T33" fmla="*/ 232 h 636"/>
                  <a:gd name="T34" fmla="*/ 139 w 216"/>
                  <a:gd name="T35" fmla="*/ 96 h 636"/>
                  <a:gd name="T36" fmla="*/ 216 w 216"/>
                  <a:gd name="T37" fmla="*/ 249 h 636"/>
                  <a:gd name="T38" fmla="*/ 133 w 216"/>
                  <a:gd name="T39" fmla="*/ 75 h 636"/>
                  <a:gd name="T40" fmla="*/ 150 w 216"/>
                  <a:gd name="T41" fmla="*/ 0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6">
                    <a:moveTo>
                      <a:pt x="150" y="0"/>
                    </a:moveTo>
                    <a:lnTo>
                      <a:pt x="120" y="72"/>
                    </a:lnTo>
                    <a:lnTo>
                      <a:pt x="29" y="160"/>
                    </a:lnTo>
                    <a:lnTo>
                      <a:pt x="125" y="84"/>
                    </a:lnTo>
                    <a:lnTo>
                      <a:pt x="88" y="233"/>
                    </a:lnTo>
                    <a:lnTo>
                      <a:pt x="10" y="318"/>
                    </a:lnTo>
                    <a:lnTo>
                      <a:pt x="91" y="252"/>
                    </a:lnTo>
                    <a:lnTo>
                      <a:pt x="77" y="328"/>
                    </a:lnTo>
                    <a:lnTo>
                      <a:pt x="0" y="425"/>
                    </a:lnTo>
                    <a:lnTo>
                      <a:pt x="86" y="348"/>
                    </a:lnTo>
                    <a:lnTo>
                      <a:pt x="50" y="636"/>
                    </a:lnTo>
                    <a:lnTo>
                      <a:pt x="101" y="353"/>
                    </a:lnTo>
                    <a:lnTo>
                      <a:pt x="142" y="452"/>
                    </a:lnTo>
                    <a:lnTo>
                      <a:pt x="102" y="332"/>
                    </a:lnTo>
                    <a:lnTo>
                      <a:pt x="109" y="264"/>
                    </a:lnTo>
                    <a:lnTo>
                      <a:pt x="205" y="396"/>
                    </a:lnTo>
                    <a:lnTo>
                      <a:pt x="106" y="232"/>
                    </a:lnTo>
                    <a:lnTo>
                      <a:pt x="139" y="96"/>
                    </a:lnTo>
                    <a:lnTo>
                      <a:pt x="216" y="249"/>
                    </a:lnTo>
                    <a:lnTo>
                      <a:pt x="133" y="75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Freeform 733"/>
              <p:cNvSpPr/>
              <p:nvPr/>
            </p:nvSpPr>
            <p:spPr bwMode="auto">
              <a:xfrm>
                <a:off x="2272" y="2042"/>
                <a:ext cx="310" cy="166"/>
              </a:xfrm>
              <a:custGeom>
                <a:avLst/>
                <a:gdLst>
                  <a:gd name="T0" fmla="*/ 55 w 194"/>
                  <a:gd name="T1" fmla="*/ 82 h 104"/>
                  <a:gd name="T2" fmla="*/ 0 w 194"/>
                  <a:gd name="T3" fmla="*/ 0 h 104"/>
                  <a:gd name="T4" fmla="*/ 71 w 194"/>
                  <a:gd name="T5" fmla="*/ 34 h 104"/>
                  <a:gd name="T6" fmla="*/ 181 w 194"/>
                  <a:gd name="T7" fmla="*/ 63 h 104"/>
                  <a:gd name="T8" fmla="*/ 55 w 194"/>
                  <a:gd name="T9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55" y="82"/>
                    </a:moveTo>
                    <a:cubicBezTo>
                      <a:pt x="27" y="72"/>
                      <a:pt x="0" y="0"/>
                      <a:pt x="0" y="0"/>
                    </a:cubicBezTo>
                    <a:cubicBezTo>
                      <a:pt x="0" y="0"/>
                      <a:pt x="31" y="15"/>
                      <a:pt x="71" y="34"/>
                    </a:cubicBezTo>
                    <a:cubicBezTo>
                      <a:pt x="111" y="53"/>
                      <a:pt x="165" y="13"/>
                      <a:pt x="181" y="63"/>
                    </a:cubicBezTo>
                    <a:cubicBezTo>
                      <a:pt x="194" y="104"/>
                      <a:pt x="81" y="91"/>
                      <a:pt x="55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Freeform 734"/>
              <p:cNvSpPr/>
              <p:nvPr/>
            </p:nvSpPr>
            <p:spPr bwMode="auto">
              <a:xfrm>
                <a:off x="2231" y="2077"/>
                <a:ext cx="233" cy="304"/>
              </a:xfrm>
              <a:custGeom>
                <a:avLst/>
                <a:gdLst>
                  <a:gd name="T0" fmla="*/ 80 w 146"/>
                  <a:gd name="T1" fmla="*/ 56 h 190"/>
                  <a:gd name="T2" fmla="*/ 0 w 146"/>
                  <a:gd name="T3" fmla="*/ 0 h 190"/>
                  <a:gd name="T4" fmla="*/ 35 w 146"/>
                  <a:gd name="T5" fmla="*/ 101 h 190"/>
                  <a:gd name="T6" fmla="*/ 103 w 146"/>
                  <a:gd name="T7" fmla="*/ 185 h 190"/>
                  <a:gd name="T8" fmla="*/ 80 w 146"/>
                  <a:gd name="T9" fmla="*/ 5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0">
                    <a:moveTo>
                      <a:pt x="80" y="56"/>
                    </a:moveTo>
                    <a:cubicBezTo>
                      <a:pt x="71" y="28"/>
                      <a:pt x="0" y="0"/>
                      <a:pt x="0" y="0"/>
                    </a:cubicBezTo>
                    <a:cubicBezTo>
                      <a:pt x="0" y="0"/>
                      <a:pt x="17" y="61"/>
                      <a:pt x="35" y="101"/>
                    </a:cubicBezTo>
                    <a:cubicBezTo>
                      <a:pt x="53" y="141"/>
                      <a:pt x="50" y="179"/>
                      <a:pt x="103" y="185"/>
                    </a:cubicBezTo>
                    <a:cubicBezTo>
                      <a:pt x="146" y="190"/>
                      <a:pt x="88" y="82"/>
                      <a:pt x="80" y="5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735"/>
              <p:cNvSpPr/>
              <p:nvPr/>
            </p:nvSpPr>
            <p:spPr bwMode="auto">
              <a:xfrm>
                <a:off x="2243" y="1693"/>
                <a:ext cx="227" cy="350"/>
              </a:xfrm>
              <a:custGeom>
                <a:avLst/>
                <a:gdLst>
                  <a:gd name="T0" fmla="*/ 20 w 142"/>
                  <a:gd name="T1" fmla="*/ 122 h 219"/>
                  <a:gd name="T2" fmla="*/ 9 w 142"/>
                  <a:gd name="T3" fmla="*/ 219 h 219"/>
                  <a:gd name="T4" fmla="*/ 81 w 142"/>
                  <a:gd name="T5" fmla="*/ 140 h 219"/>
                  <a:gd name="T6" fmla="*/ 123 w 142"/>
                  <a:gd name="T7" fmla="*/ 40 h 219"/>
                  <a:gd name="T8" fmla="*/ 20 w 142"/>
                  <a:gd name="T9" fmla="*/ 122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219">
                    <a:moveTo>
                      <a:pt x="20" y="122"/>
                    </a:moveTo>
                    <a:cubicBezTo>
                      <a:pt x="0" y="143"/>
                      <a:pt x="9" y="219"/>
                      <a:pt x="9" y="219"/>
                    </a:cubicBezTo>
                    <a:cubicBezTo>
                      <a:pt x="9" y="219"/>
                      <a:pt x="54" y="175"/>
                      <a:pt x="81" y="140"/>
                    </a:cubicBezTo>
                    <a:cubicBezTo>
                      <a:pt x="108" y="105"/>
                      <a:pt x="142" y="90"/>
                      <a:pt x="123" y="40"/>
                    </a:cubicBezTo>
                    <a:cubicBezTo>
                      <a:pt x="107" y="0"/>
                      <a:pt x="39" y="102"/>
                      <a:pt x="20" y="1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Freeform 736"/>
              <p:cNvSpPr/>
              <p:nvPr/>
            </p:nvSpPr>
            <p:spPr bwMode="auto">
              <a:xfrm>
                <a:off x="2080" y="2075"/>
                <a:ext cx="157" cy="259"/>
              </a:xfrm>
              <a:custGeom>
                <a:avLst/>
                <a:gdLst>
                  <a:gd name="T0" fmla="*/ 20 w 98"/>
                  <a:gd name="T1" fmla="*/ 68 h 162"/>
                  <a:gd name="T2" fmla="*/ 98 w 98"/>
                  <a:gd name="T3" fmla="*/ 0 h 162"/>
                  <a:gd name="T4" fmla="*/ 74 w 98"/>
                  <a:gd name="T5" fmla="*/ 77 h 162"/>
                  <a:gd name="T6" fmla="*/ 50 w 98"/>
                  <a:gd name="T7" fmla="*/ 161 h 162"/>
                  <a:gd name="T8" fmla="*/ 20 w 98"/>
                  <a:gd name="T9" fmla="*/ 68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" h="162">
                    <a:moveTo>
                      <a:pt x="20" y="68"/>
                    </a:moveTo>
                    <a:cubicBezTo>
                      <a:pt x="40" y="28"/>
                      <a:pt x="98" y="0"/>
                      <a:pt x="98" y="0"/>
                    </a:cubicBezTo>
                    <a:cubicBezTo>
                      <a:pt x="98" y="0"/>
                      <a:pt x="94" y="38"/>
                      <a:pt x="74" y="77"/>
                    </a:cubicBezTo>
                    <a:cubicBezTo>
                      <a:pt x="54" y="117"/>
                      <a:pt x="80" y="162"/>
                      <a:pt x="50" y="161"/>
                    </a:cubicBezTo>
                    <a:cubicBezTo>
                      <a:pt x="6" y="159"/>
                      <a:pt x="0" y="107"/>
                      <a:pt x="20" y="6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737"/>
              <p:cNvSpPr/>
              <p:nvPr/>
            </p:nvSpPr>
            <p:spPr bwMode="auto">
              <a:xfrm>
                <a:off x="2179" y="2037"/>
                <a:ext cx="176" cy="389"/>
              </a:xfrm>
              <a:custGeom>
                <a:avLst/>
                <a:gdLst>
                  <a:gd name="T0" fmla="*/ 3 w 110"/>
                  <a:gd name="T1" fmla="*/ 119 h 243"/>
                  <a:gd name="T2" fmla="*/ 49 w 110"/>
                  <a:gd name="T3" fmla="*/ 0 h 243"/>
                  <a:gd name="T4" fmla="*/ 56 w 110"/>
                  <a:gd name="T5" fmla="*/ 114 h 243"/>
                  <a:gd name="T6" fmla="*/ 76 w 110"/>
                  <a:gd name="T7" fmla="*/ 221 h 243"/>
                  <a:gd name="T8" fmla="*/ 3 w 110"/>
                  <a:gd name="T9" fmla="*/ 119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243">
                    <a:moveTo>
                      <a:pt x="3" y="119"/>
                    </a:moveTo>
                    <a:cubicBezTo>
                      <a:pt x="6" y="75"/>
                      <a:pt x="49" y="0"/>
                      <a:pt x="49" y="0"/>
                    </a:cubicBezTo>
                    <a:cubicBezTo>
                      <a:pt x="49" y="0"/>
                      <a:pt x="59" y="70"/>
                      <a:pt x="56" y="114"/>
                    </a:cubicBezTo>
                    <a:cubicBezTo>
                      <a:pt x="53" y="158"/>
                      <a:pt x="110" y="206"/>
                      <a:pt x="76" y="221"/>
                    </a:cubicBezTo>
                    <a:cubicBezTo>
                      <a:pt x="26" y="243"/>
                      <a:pt x="0" y="163"/>
                      <a:pt x="3" y="11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738"/>
              <p:cNvSpPr/>
              <p:nvPr/>
            </p:nvSpPr>
            <p:spPr bwMode="auto">
              <a:xfrm>
                <a:off x="2192" y="2075"/>
                <a:ext cx="64" cy="287"/>
              </a:xfrm>
              <a:custGeom>
                <a:avLst/>
                <a:gdLst>
                  <a:gd name="T0" fmla="*/ 32 w 40"/>
                  <a:gd name="T1" fmla="*/ 3 h 179"/>
                  <a:gd name="T2" fmla="*/ 14 w 40"/>
                  <a:gd name="T3" fmla="*/ 43 h 179"/>
                  <a:gd name="T4" fmla="*/ 3 w 40"/>
                  <a:gd name="T5" fmla="*/ 72 h 179"/>
                  <a:gd name="T6" fmla="*/ 4 w 40"/>
                  <a:gd name="T7" fmla="*/ 101 h 179"/>
                  <a:gd name="T8" fmla="*/ 16 w 40"/>
                  <a:gd name="T9" fmla="*/ 72 h 179"/>
                  <a:gd name="T10" fmla="*/ 37 w 40"/>
                  <a:gd name="T11" fmla="*/ 179 h 179"/>
                  <a:gd name="T12" fmla="*/ 27 w 40"/>
                  <a:gd name="T13" fmla="*/ 86 h 179"/>
                  <a:gd name="T14" fmla="*/ 26 w 40"/>
                  <a:gd name="T15" fmla="*/ 61 h 179"/>
                  <a:gd name="T16" fmla="*/ 40 w 40"/>
                  <a:gd name="T17" fmla="*/ 148 h 179"/>
                  <a:gd name="T18" fmla="*/ 37 w 40"/>
                  <a:gd name="T19" fmla="*/ 90 h 179"/>
                  <a:gd name="T20" fmla="*/ 38 w 40"/>
                  <a:gd name="T21" fmla="*/ 42 h 179"/>
                  <a:gd name="T22" fmla="*/ 38 w 40"/>
                  <a:gd name="T23" fmla="*/ 0 h 179"/>
                  <a:gd name="T24" fmla="*/ 32 w 40"/>
                  <a:gd name="T25" fmla="*/ 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179">
                    <a:moveTo>
                      <a:pt x="32" y="3"/>
                    </a:moveTo>
                    <a:cubicBezTo>
                      <a:pt x="32" y="3"/>
                      <a:pt x="20" y="24"/>
                      <a:pt x="14" y="43"/>
                    </a:cubicBezTo>
                    <a:cubicBezTo>
                      <a:pt x="11" y="53"/>
                      <a:pt x="4" y="68"/>
                      <a:pt x="3" y="72"/>
                    </a:cubicBezTo>
                    <a:cubicBezTo>
                      <a:pt x="0" y="84"/>
                      <a:pt x="4" y="101"/>
                      <a:pt x="4" y="101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2"/>
                      <a:pt x="32" y="173"/>
                      <a:pt x="37" y="179"/>
                    </a:cubicBezTo>
                    <a:cubicBezTo>
                      <a:pt x="37" y="179"/>
                      <a:pt x="27" y="109"/>
                      <a:pt x="27" y="86"/>
                    </a:cubicBezTo>
                    <a:cubicBezTo>
                      <a:pt x="27" y="81"/>
                      <a:pt x="26" y="61"/>
                      <a:pt x="26" y="61"/>
                    </a:cubicBezTo>
                    <a:cubicBezTo>
                      <a:pt x="40" y="148"/>
                      <a:pt x="40" y="148"/>
                      <a:pt x="40" y="148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0"/>
                      <a:pt x="38" y="0"/>
                      <a:pt x="38" y="0"/>
                    </a:cubicBez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739"/>
              <p:cNvSpPr/>
              <p:nvPr/>
            </p:nvSpPr>
            <p:spPr bwMode="auto">
              <a:xfrm>
                <a:off x="2283" y="2046"/>
                <a:ext cx="307" cy="277"/>
              </a:xfrm>
              <a:custGeom>
                <a:avLst/>
                <a:gdLst>
                  <a:gd name="T0" fmla="*/ 34 w 192"/>
                  <a:gd name="T1" fmla="*/ 92 h 173"/>
                  <a:gd name="T2" fmla="*/ 0 w 192"/>
                  <a:gd name="T3" fmla="*/ 0 h 173"/>
                  <a:gd name="T4" fmla="*/ 61 w 192"/>
                  <a:gd name="T5" fmla="*/ 49 h 173"/>
                  <a:gd name="T6" fmla="*/ 167 w 192"/>
                  <a:gd name="T7" fmla="*/ 118 h 173"/>
                  <a:gd name="T8" fmla="*/ 34 w 192"/>
                  <a:gd name="T9" fmla="*/ 92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34" y="92"/>
                    </a:moveTo>
                    <a:cubicBezTo>
                      <a:pt x="9" y="76"/>
                      <a:pt x="0" y="0"/>
                      <a:pt x="0" y="0"/>
                    </a:cubicBezTo>
                    <a:cubicBezTo>
                      <a:pt x="0" y="0"/>
                      <a:pt x="26" y="21"/>
                      <a:pt x="61" y="49"/>
                    </a:cubicBezTo>
                    <a:cubicBezTo>
                      <a:pt x="95" y="77"/>
                      <a:pt x="192" y="72"/>
                      <a:pt x="167" y="118"/>
                    </a:cubicBezTo>
                    <a:cubicBezTo>
                      <a:pt x="138" y="173"/>
                      <a:pt x="57" y="107"/>
                      <a:pt x="34" y="9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740"/>
              <p:cNvSpPr/>
              <p:nvPr/>
            </p:nvSpPr>
            <p:spPr bwMode="auto">
              <a:xfrm>
                <a:off x="1896" y="2010"/>
                <a:ext cx="335" cy="224"/>
              </a:xfrm>
              <a:custGeom>
                <a:avLst/>
                <a:gdLst>
                  <a:gd name="T0" fmla="*/ 112 w 209"/>
                  <a:gd name="T1" fmla="*/ 14 h 140"/>
                  <a:gd name="T2" fmla="*/ 209 w 209"/>
                  <a:gd name="T3" fmla="*/ 30 h 140"/>
                  <a:gd name="T4" fmla="*/ 136 w 209"/>
                  <a:gd name="T5" fmla="*/ 58 h 140"/>
                  <a:gd name="T6" fmla="*/ 39 w 209"/>
                  <a:gd name="T7" fmla="*/ 118 h 140"/>
                  <a:gd name="T8" fmla="*/ 112 w 209"/>
                  <a:gd name="T9" fmla="*/ 14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112" y="14"/>
                    </a:moveTo>
                    <a:cubicBezTo>
                      <a:pt x="139" y="0"/>
                      <a:pt x="209" y="30"/>
                      <a:pt x="209" y="30"/>
                    </a:cubicBezTo>
                    <a:cubicBezTo>
                      <a:pt x="209" y="30"/>
                      <a:pt x="178" y="42"/>
                      <a:pt x="136" y="58"/>
                    </a:cubicBezTo>
                    <a:cubicBezTo>
                      <a:pt x="95" y="73"/>
                      <a:pt x="87" y="140"/>
                      <a:pt x="39" y="118"/>
                    </a:cubicBezTo>
                    <a:cubicBezTo>
                      <a:pt x="0" y="99"/>
                      <a:pt x="88" y="26"/>
                      <a:pt x="112" y="1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741"/>
              <p:cNvSpPr/>
              <p:nvPr/>
            </p:nvSpPr>
            <p:spPr bwMode="auto">
              <a:xfrm>
                <a:off x="2303" y="1845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1 h 140"/>
                  <a:gd name="T4" fmla="*/ 73 w 209"/>
                  <a:gd name="T5" fmla="*/ 83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1"/>
                      <a:pt x="0" y="111"/>
                    </a:cubicBezTo>
                    <a:cubicBezTo>
                      <a:pt x="0" y="111"/>
                      <a:pt x="32" y="99"/>
                      <a:pt x="73" y="83"/>
                    </a:cubicBezTo>
                    <a:cubicBezTo>
                      <a:pt x="114" y="67"/>
                      <a:pt x="122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742"/>
              <p:cNvSpPr/>
              <p:nvPr/>
            </p:nvSpPr>
            <p:spPr bwMode="auto">
              <a:xfrm>
                <a:off x="2303" y="2086"/>
                <a:ext cx="206" cy="136"/>
              </a:xfrm>
              <a:custGeom>
                <a:avLst/>
                <a:gdLst>
                  <a:gd name="T0" fmla="*/ 0 w 129"/>
                  <a:gd name="T1" fmla="*/ 0 h 85"/>
                  <a:gd name="T2" fmla="*/ 21 w 129"/>
                  <a:gd name="T3" fmla="*/ 53 h 85"/>
                  <a:gd name="T4" fmla="*/ 72 w 129"/>
                  <a:gd name="T5" fmla="*/ 81 h 85"/>
                  <a:gd name="T6" fmla="*/ 44 w 129"/>
                  <a:gd name="T7" fmla="*/ 53 h 85"/>
                  <a:gd name="T8" fmla="*/ 104 w 129"/>
                  <a:gd name="T9" fmla="*/ 85 h 85"/>
                  <a:gd name="T10" fmla="*/ 56 w 129"/>
                  <a:gd name="T11" fmla="*/ 53 h 85"/>
                  <a:gd name="T12" fmla="*/ 129 w 129"/>
                  <a:gd name="T13" fmla="*/ 81 h 85"/>
                  <a:gd name="T14" fmla="*/ 30 w 129"/>
                  <a:gd name="T15" fmla="*/ 36 h 85"/>
                  <a:gd name="T16" fmla="*/ 108 w 129"/>
                  <a:gd name="T17" fmla="*/ 62 h 85"/>
                  <a:gd name="T18" fmla="*/ 69 w 129"/>
                  <a:gd name="T19" fmla="*/ 44 h 85"/>
                  <a:gd name="T20" fmla="*/ 118 w 129"/>
                  <a:gd name="T21" fmla="*/ 57 h 85"/>
                  <a:gd name="T22" fmla="*/ 28 w 129"/>
                  <a:gd name="T23" fmla="*/ 22 h 85"/>
                  <a:gd name="T24" fmla="*/ 0 w 129"/>
                  <a:gd name="T2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0" y="0"/>
                    </a:moveTo>
                    <a:cubicBezTo>
                      <a:pt x="0" y="0"/>
                      <a:pt x="7" y="40"/>
                      <a:pt x="21" y="53"/>
                    </a:cubicBezTo>
                    <a:cubicBezTo>
                      <a:pt x="35" y="65"/>
                      <a:pt x="72" y="81"/>
                      <a:pt x="72" y="81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104" y="85"/>
                      <a:pt x="104" y="85"/>
                      <a:pt x="104" y="85"/>
                    </a:cubicBezTo>
                    <a:cubicBezTo>
                      <a:pt x="56" y="53"/>
                      <a:pt x="56" y="53"/>
                      <a:pt x="56" y="53"/>
                    </a:cubicBezTo>
                    <a:cubicBezTo>
                      <a:pt x="129" y="81"/>
                      <a:pt x="129" y="81"/>
                      <a:pt x="129" y="81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69" y="44"/>
                      <a:pt x="69" y="44"/>
                      <a:pt x="69" y="44"/>
                    </a:cubicBezTo>
                    <a:cubicBezTo>
                      <a:pt x="118" y="57"/>
                      <a:pt x="118" y="57"/>
                      <a:pt x="118" y="57"/>
                    </a:cubicBezTo>
                    <a:cubicBezTo>
                      <a:pt x="118" y="57"/>
                      <a:pt x="44" y="38"/>
                      <a:pt x="28" y="22"/>
                    </a:cubicBezTo>
                    <a:cubicBezTo>
                      <a:pt x="1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743"/>
              <p:cNvSpPr/>
              <p:nvPr/>
            </p:nvSpPr>
            <p:spPr bwMode="auto">
              <a:xfrm>
                <a:off x="2287" y="1970"/>
                <a:ext cx="291" cy="150"/>
              </a:xfrm>
              <a:custGeom>
                <a:avLst/>
                <a:gdLst>
                  <a:gd name="T0" fmla="*/ 92 w 182"/>
                  <a:gd name="T1" fmla="*/ 91 h 94"/>
                  <a:gd name="T2" fmla="*/ 0 w 182"/>
                  <a:gd name="T3" fmla="*/ 45 h 94"/>
                  <a:gd name="T4" fmla="*/ 81 w 182"/>
                  <a:gd name="T5" fmla="*/ 37 h 94"/>
                  <a:gd name="T6" fmla="*/ 168 w 182"/>
                  <a:gd name="T7" fmla="*/ 28 h 94"/>
                  <a:gd name="T8" fmla="*/ 92 w 182"/>
                  <a:gd name="T9" fmla="*/ 91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2" y="91"/>
                    </a:moveTo>
                    <a:cubicBezTo>
                      <a:pt x="48" y="88"/>
                      <a:pt x="0" y="45"/>
                      <a:pt x="0" y="45"/>
                    </a:cubicBezTo>
                    <a:cubicBezTo>
                      <a:pt x="0" y="45"/>
                      <a:pt x="37" y="34"/>
                      <a:pt x="81" y="37"/>
                    </a:cubicBezTo>
                    <a:cubicBezTo>
                      <a:pt x="125" y="41"/>
                      <a:pt x="158" y="0"/>
                      <a:pt x="168" y="28"/>
                    </a:cubicBezTo>
                    <a:cubicBezTo>
                      <a:pt x="182" y="69"/>
                      <a:pt x="137" y="94"/>
                      <a:pt x="92" y="9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744"/>
              <p:cNvSpPr/>
              <p:nvPr/>
            </p:nvSpPr>
            <p:spPr bwMode="auto">
              <a:xfrm>
                <a:off x="2317" y="2022"/>
                <a:ext cx="201" cy="76"/>
              </a:xfrm>
              <a:custGeom>
                <a:avLst/>
                <a:gdLst>
                  <a:gd name="T0" fmla="*/ 1 w 126"/>
                  <a:gd name="T1" fmla="*/ 24 h 47"/>
                  <a:gd name="T2" fmla="*/ 37 w 126"/>
                  <a:gd name="T3" fmla="*/ 41 h 47"/>
                  <a:gd name="T4" fmla="*/ 92 w 126"/>
                  <a:gd name="T5" fmla="*/ 47 h 47"/>
                  <a:gd name="T6" fmla="*/ 63 w 126"/>
                  <a:gd name="T7" fmla="*/ 40 h 47"/>
                  <a:gd name="T8" fmla="*/ 114 w 126"/>
                  <a:gd name="T9" fmla="*/ 34 h 47"/>
                  <a:gd name="T10" fmla="*/ 51 w 126"/>
                  <a:gd name="T11" fmla="*/ 30 h 47"/>
                  <a:gd name="T12" fmla="*/ 126 w 126"/>
                  <a:gd name="T13" fmla="*/ 19 h 47"/>
                  <a:gd name="T14" fmla="*/ 77 w 126"/>
                  <a:gd name="T15" fmla="*/ 19 h 47"/>
                  <a:gd name="T16" fmla="*/ 123 w 126"/>
                  <a:gd name="T17" fmla="*/ 0 h 47"/>
                  <a:gd name="T18" fmla="*/ 50 w 126"/>
                  <a:gd name="T19" fmla="*/ 21 h 47"/>
                  <a:gd name="T20" fmla="*/ 0 w 126"/>
                  <a:gd name="T21" fmla="*/ 15 h 47"/>
                  <a:gd name="T22" fmla="*/ 1 w 126"/>
                  <a:gd name="T2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6" h="47">
                    <a:moveTo>
                      <a:pt x="1" y="24"/>
                    </a:moveTo>
                    <a:cubicBezTo>
                      <a:pt x="1" y="24"/>
                      <a:pt x="23" y="37"/>
                      <a:pt x="37" y="41"/>
                    </a:cubicBezTo>
                    <a:cubicBezTo>
                      <a:pt x="51" y="44"/>
                      <a:pt x="92" y="47"/>
                      <a:pt x="92" y="47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4" y="34"/>
                      <a:pt x="54" y="30"/>
                      <a:pt x="51" y="30"/>
                    </a:cubicBezTo>
                    <a:cubicBezTo>
                      <a:pt x="47" y="31"/>
                      <a:pt x="126" y="19"/>
                      <a:pt x="126" y="19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23" y="0"/>
                      <a:pt x="60" y="19"/>
                      <a:pt x="50" y="21"/>
                    </a:cubicBezTo>
                    <a:cubicBezTo>
                      <a:pt x="40" y="22"/>
                      <a:pt x="0" y="15"/>
                      <a:pt x="0" y="15"/>
                    </a:cubicBezTo>
                    <a:lnTo>
                      <a:pt x="1" y="2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745"/>
              <p:cNvSpPr/>
              <p:nvPr/>
            </p:nvSpPr>
            <p:spPr bwMode="auto">
              <a:xfrm>
                <a:off x="1924" y="2040"/>
                <a:ext cx="310" cy="282"/>
              </a:xfrm>
              <a:custGeom>
                <a:avLst/>
                <a:gdLst>
                  <a:gd name="T0" fmla="*/ 96 w 194"/>
                  <a:gd name="T1" fmla="*/ 46 h 176"/>
                  <a:gd name="T2" fmla="*/ 194 w 194"/>
                  <a:gd name="T3" fmla="*/ 0 h 176"/>
                  <a:gd name="T4" fmla="*/ 137 w 194"/>
                  <a:gd name="T5" fmla="*/ 82 h 176"/>
                  <a:gd name="T6" fmla="*/ 31 w 194"/>
                  <a:gd name="T7" fmla="*/ 151 h 176"/>
                  <a:gd name="T8" fmla="*/ 96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6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7" y="82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69"/>
                      <a:pt x="96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746"/>
              <p:cNvSpPr/>
              <p:nvPr/>
            </p:nvSpPr>
            <p:spPr bwMode="auto">
              <a:xfrm>
                <a:off x="1916" y="2034"/>
                <a:ext cx="310" cy="281"/>
              </a:xfrm>
              <a:custGeom>
                <a:avLst/>
                <a:gdLst>
                  <a:gd name="T0" fmla="*/ 95 w 194"/>
                  <a:gd name="T1" fmla="*/ 46 h 176"/>
                  <a:gd name="T2" fmla="*/ 194 w 194"/>
                  <a:gd name="T3" fmla="*/ 0 h 176"/>
                  <a:gd name="T4" fmla="*/ 136 w 194"/>
                  <a:gd name="T5" fmla="*/ 83 h 176"/>
                  <a:gd name="T6" fmla="*/ 31 w 194"/>
                  <a:gd name="T7" fmla="*/ 151 h 176"/>
                  <a:gd name="T8" fmla="*/ 95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5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6" y="83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70"/>
                      <a:pt x="95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747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748"/>
              <p:cNvSpPr/>
              <p:nvPr/>
            </p:nvSpPr>
            <p:spPr bwMode="auto">
              <a:xfrm>
                <a:off x="2050" y="1694"/>
                <a:ext cx="201" cy="346"/>
              </a:xfrm>
              <a:custGeom>
                <a:avLst/>
                <a:gdLst>
                  <a:gd name="T0" fmla="*/ 110 w 126"/>
                  <a:gd name="T1" fmla="*/ 108 h 216"/>
                  <a:gd name="T2" fmla="*/ 126 w 126"/>
                  <a:gd name="T3" fmla="*/ 216 h 216"/>
                  <a:gd name="T4" fmla="*/ 63 w 126"/>
                  <a:gd name="T5" fmla="*/ 137 h 216"/>
                  <a:gd name="T6" fmla="*/ 28 w 126"/>
                  <a:gd name="T7" fmla="*/ 16 h 216"/>
                  <a:gd name="T8" fmla="*/ 110 w 126"/>
                  <a:gd name="T9" fmla="*/ 108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6">
                    <a:moveTo>
                      <a:pt x="110" y="108"/>
                    </a:moveTo>
                    <a:cubicBezTo>
                      <a:pt x="122" y="151"/>
                      <a:pt x="126" y="216"/>
                      <a:pt x="126" y="216"/>
                    </a:cubicBezTo>
                    <a:cubicBezTo>
                      <a:pt x="126" y="216"/>
                      <a:pt x="75" y="180"/>
                      <a:pt x="63" y="137"/>
                    </a:cubicBezTo>
                    <a:cubicBezTo>
                      <a:pt x="52" y="94"/>
                      <a:pt x="0" y="25"/>
                      <a:pt x="28" y="16"/>
                    </a:cubicBezTo>
                    <a:cubicBezTo>
                      <a:pt x="80" y="0"/>
                      <a:pt x="99" y="66"/>
                      <a:pt x="110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749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750"/>
              <p:cNvSpPr/>
              <p:nvPr/>
            </p:nvSpPr>
            <p:spPr bwMode="auto">
              <a:xfrm>
                <a:off x="2186" y="1656"/>
                <a:ext cx="132" cy="362"/>
              </a:xfrm>
              <a:custGeom>
                <a:avLst/>
                <a:gdLst>
                  <a:gd name="T0" fmla="*/ 68 w 83"/>
                  <a:gd name="T1" fmla="*/ 121 h 226"/>
                  <a:gd name="T2" fmla="*/ 39 w 83"/>
                  <a:gd name="T3" fmla="*/ 226 h 226"/>
                  <a:gd name="T4" fmla="*/ 13 w 83"/>
                  <a:gd name="T5" fmla="*/ 128 h 226"/>
                  <a:gd name="T6" fmla="*/ 30 w 83"/>
                  <a:gd name="T7" fmla="*/ 3 h 226"/>
                  <a:gd name="T8" fmla="*/ 68 w 83"/>
                  <a:gd name="T9" fmla="*/ 121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226">
                    <a:moveTo>
                      <a:pt x="68" y="121"/>
                    </a:moveTo>
                    <a:cubicBezTo>
                      <a:pt x="61" y="165"/>
                      <a:pt x="39" y="226"/>
                      <a:pt x="39" y="226"/>
                    </a:cubicBezTo>
                    <a:cubicBezTo>
                      <a:pt x="39" y="226"/>
                      <a:pt x="7" y="172"/>
                      <a:pt x="13" y="128"/>
                    </a:cubicBezTo>
                    <a:cubicBezTo>
                      <a:pt x="20" y="85"/>
                      <a:pt x="0" y="0"/>
                      <a:pt x="30" y="3"/>
                    </a:cubicBezTo>
                    <a:cubicBezTo>
                      <a:pt x="83" y="9"/>
                      <a:pt x="74" y="77"/>
                      <a:pt x="68" y="12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751"/>
              <p:cNvSpPr/>
              <p:nvPr/>
            </p:nvSpPr>
            <p:spPr bwMode="auto">
              <a:xfrm>
                <a:off x="2215" y="1733"/>
                <a:ext cx="64" cy="264"/>
              </a:xfrm>
              <a:custGeom>
                <a:avLst/>
                <a:gdLst>
                  <a:gd name="T0" fmla="*/ 22 w 40"/>
                  <a:gd name="T1" fmla="*/ 165 h 165"/>
                  <a:gd name="T2" fmla="*/ 32 w 40"/>
                  <a:gd name="T3" fmla="*/ 123 h 165"/>
                  <a:gd name="T4" fmla="*/ 40 w 40"/>
                  <a:gd name="T5" fmla="*/ 72 h 165"/>
                  <a:gd name="T6" fmla="*/ 29 w 40"/>
                  <a:gd name="T7" fmla="*/ 111 h 165"/>
                  <a:gd name="T8" fmla="*/ 37 w 40"/>
                  <a:gd name="T9" fmla="*/ 37 h 165"/>
                  <a:gd name="T10" fmla="*/ 26 w 40"/>
                  <a:gd name="T11" fmla="*/ 88 h 165"/>
                  <a:gd name="T12" fmla="*/ 22 w 40"/>
                  <a:gd name="T13" fmla="*/ 0 h 165"/>
                  <a:gd name="T14" fmla="*/ 16 w 40"/>
                  <a:gd name="T15" fmla="*/ 103 h 165"/>
                  <a:gd name="T16" fmla="*/ 3 w 40"/>
                  <a:gd name="T17" fmla="*/ 42 h 165"/>
                  <a:gd name="T18" fmla="*/ 10 w 40"/>
                  <a:gd name="T19" fmla="*/ 113 h 165"/>
                  <a:gd name="T20" fmla="*/ 0 w 40"/>
                  <a:gd name="T21" fmla="*/ 85 h 165"/>
                  <a:gd name="T22" fmla="*/ 12 w 40"/>
                  <a:gd name="T23" fmla="*/ 146 h 165"/>
                  <a:gd name="T24" fmla="*/ 15 w 40"/>
                  <a:gd name="T25" fmla="*/ 164 h 165"/>
                  <a:gd name="T26" fmla="*/ 22 w 40"/>
                  <a:gd name="T27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" h="165">
                    <a:moveTo>
                      <a:pt x="22" y="165"/>
                    </a:moveTo>
                    <a:cubicBezTo>
                      <a:pt x="22" y="165"/>
                      <a:pt x="31" y="132"/>
                      <a:pt x="32" y="123"/>
                    </a:cubicBezTo>
                    <a:cubicBezTo>
                      <a:pt x="34" y="114"/>
                      <a:pt x="40" y="72"/>
                      <a:pt x="40" y="72"/>
                    </a:cubicBezTo>
                    <a:cubicBezTo>
                      <a:pt x="29" y="111"/>
                      <a:pt x="29" y="111"/>
                      <a:pt x="29" y="111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26" y="88"/>
                      <a:pt x="26" y="88"/>
                      <a:pt x="26" y="88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6" y="103"/>
                      <a:pt x="16" y="103"/>
                      <a:pt x="16" y="103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10" y="113"/>
                      <a:pt x="10" y="113"/>
                      <a:pt x="10" y="113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12" y="146"/>
                      <a:pt x="12" y="146"/>
                      <a:pt x="12" y="146"/>
                    </a:cubicBezTo>
                    <a:cubicBezTo>
                      <a:pt x="15" y="164"/>
                      <a:pt x="15" y="164"/>
                      <a:pt x="15" y="164"/>
                    </a:cubicBezTo>
                    <a:lnTo>
                      <a:pt x="22" y="16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752"/>
              <p:cNvSpPr/>
              <p:nvPr/>
            </p:nvSpPr>
            <p:spPr bwMode="auto">
              <a:xfrm>
                <a:off x="1888" y="1840"/>
                <a:ext cx="363" cy="213"/>
              </a:xfrm>
              <a:custGeom>
                <a:avLst/>
                <a:gdLst>
                  <a:gd name="T0" fmla="*/ 131 w 227"/>
                  <a:gd name="T1" fmla="*/ 121 h 133"/>
                  <a:gd name="T2" fmla="*/ 227 w 227"/>
                  <a:gd name="T3" fmla="*/ 100 h 133"/>
                  <a:gd name="T4" fmla="*/ 153 w 227"/>
                  <a:gd name="T5" fmla="*/ 76 h 133"/>
                  <a:gd name="T6" fmla="*/ 32 w 227"/>
                  <a:gd name="T7" fmla="*/ 35 h 133"/>
                  <a:gd name="T8" fmla="*/ 131 w 227"/>
                  <a:gd name="T9" fmla="*/ 12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33">
                    <a:moveTo>
                      <a:pt x="131" y="121"/>
                    </a:moveTo>
                    <a:cubicBezTo>
                      <a:pt x="159" y="133"/>
                      <a:pt x="227" y="100"/>
                      <a:pt x="227" y="100"/>
                    </a:cubicBezTo>
                    <a:cubicBezTo>
                      <a:pt x="227" y="100"/>
                      <a:pt x="195" y="89"/>
                      <a:pt x="153" y="76"/>
                    </a:cubicBezTo>
                    <a:cubicBezTo>
                      <a:pt x="111" y="62"/>
                      <a:pt x="72" y="0"/>
                      <a:pt x="32" y="35"/>
                    </a:cubicBezTo>
                    <a:cubicBezTo>
                      <a:pt x="0" y="63"/>
                      <a:pt x="107" y="110"/>
                      <a:pt x="131" y="12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753"/>
              <p:cNvSpPr/>
              <p:nvPr/>
            </p:nvSpPr>
            <p:spPr bwMode="auto">
              <a:xfrm>
                <a:off x="1971" y="1829"/>
                <a:ext cx="252" cy="185"/>
              </a:xfrm>
              <a:custGeom>
                <a:avLst/>
                <a:gdLst>
                  <a:gd name="T0" fmla="*/ 103 w 157"/>
                  <a:gd name="T1" fmla="*/ 28 h 116"/>
                  <a:gd name="T2" fmla="*/ 157 w 157"/>
                  <a:gd name="T3" fmla="*/ 116 h 116"/>
                  <a:gd name="T4" fmla="*/ 84 w 157"/>
                  <a:gd name="T5" fmla="*/ 80 h 116"/>
                  <a:gd name="T6" fmla="*/ 6 w 157"/>
                  <a:gd name="T7" fmla="*/ 42 h 116"/>
                  <a:gd name="T8" fmla="*/ 103 w 157"/>
                  <a:gd name="T9" fmla="*/ 2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16">
                    <a:moveTo>
                      <a:pt x="103" y="28"/>
                    </a:moveTo>
                    <a:cubicBezTo>
                      <a:pt x="139" y="54"/>
                      <a:pt x="157" y="116"/>
                      <a:pt x="157" y="116"/>
                    </a:cubicBezTo>
                    <a:cubicBezTo>
                      <a:pt x="157" y="116"/>
                      <a:pt x="120" y="106"/>
                      <a:pt x="84" y="80"/>
                    </a:cubicBezTo>
                    <a:cubicBezTo>
                      <a:pt x="49" y="54"/>
                      <a:pt x="0" y="71"/>
                      <a:pt x="6" y="42"/>
                    </a:cubicBezTo>
                    <a:cubicBezTo>
                      <a:pt x="15" y="0"/>
                      <a:pt x="67" y="2"/>
                      <a:pt x="103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754"/>
              <p:cNvSpPr/>
              <p:nvPr/>
            </p:nvSpPr>
            <p:spPr bwMode="auto">
              <a:xfrm>
                <a:off x="2069" y="1898"/>
                <a:ext cx="131" cy="99"/>
              </a:xfrm>
              <a:custGeom>
                <a:avLst/>
                <a:gdLst>
                  <a:gd name="T0" fmla="*/ 82 w 82"/>
                  <a:gd name="T1" fmla="*/ 62 h 62"/>
                  <a:gd name="T2" fmla="*/ 46 w 82"/>
                  <a:gd name="T3" fmla="*/ 43 h 62"/>
                  <a:gd name="T4" fmla="*/ 22 w 82"/>
                  <a:gd name="T5" fmla="*/ 30 h 62"/>
                  <a:gd name="T6" fmla="*/ 55 w 82"/>
                  <a:gd name="T7" fmla="*/ 42 h 62"/>
                  <a:gd name="T8" fmla="*/ 0 w 82"/>
                  <a:gd name="T9" fmla="*/ 6 h 62"/>
                  <a:gd name="T10" fmla="*/ 44 w 82"/>
                  <a:gd name="T11" fmla="*/ 30 h 62"/>
                  <a:gd name="T12" fmla="*/ 27 w 82"/>
                  <a:gd name="T13" fmla="*/ 10 h 62"/>
                  <a:gd name="T14" fmla="*/ 67 w 82"/>
                  <a:gd name="T15" fmla="*/ 39 h 62"/>
                  <a:gd name="T16" fmla="*/ 46 w 82"/>
                  <a:gd name="T17" fmla="*/ 20 h 62"/>
                  <a:gd name="T18" fmla="*/ 66 w 82"/>
                  <a:gd name="T19" fmla="*/ 35 h 62"/>
                  <a:gd name="T20" fmla="*/ 40 w 82"/>
                  <a:gd name="T21" fmla="*/ 0 h 62"/>
                  <a:gd name="T22" fmla="*/ 70 w 82"/>
                  <a:gd name="T23" fmla="*/ 30 h 62"/>
                  <a:gd name="T24" fmla="*/ 82 w 82"/>
                  <a:gd name="T2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62">
                    <a:moveTo>
                      <a:pt x="82" y="62"/>
                    </a:moveTo>
                    <a:cubicBezTo>
                      <a:pt x="82" y="62"/>
                      <a:pt x="53" y="46"/>
                      <a:pt x="46" y="43"/>
                    </a:cubicBezTo>
                    <a:cubicBezTo>
                      <a:pt x="39" y="40"/>
                      <a:pt x="22" y="30"/>
                      <a:pt x="22" y="30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4" y="30"/>
                      <a:pt x="44" y="30"/>
                      <a:pt x="44" y="3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46" y="20"/>
                      <a:pt x="46" y="20"/>
                      <a:pt x="46" y="20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63" y="18"/>
                      <a:pt x="70" y="30"/>
                    </a:cubicBezTo>
                    <a:cubicBezTo>
                      <a:pt x="77" y="41"/>
                      <a:pt x="82" y="62"/>
                      <a:pt x="82" y="6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755"/>
              <p:cNvSpPr/>
              <p:nvPr/>
            </p:nvSpPr>
            <p:spPr bwMode="auto">
              <a:xfrm>
                <a:off x="1882" y="1926"/>
                <a:ext cx="366" cy="151"/>
              </a:xfrm>
              <a:custGeom>
                <a:avLst/>
                <a:gdLst>
                  <a:gd name="T0" fmla="*/ 128 w 229"/>
                  <a:gd name="T1" fmla="*/ 28 h 94"/>
                  <a:gd name="T2" fmla="*/ 229 w 229"/>
                  <a:gd name="T3" fmla="*/ 69 h 94"/>
                  <a:gd name="T4" fmla="*/ 129 w 229"/>
                  <a:gd name="T5" fmla="*/ 83 h 94"/>
                  <a:gd name="T6" fmla="*/ 7 w 229"/>
                  <a:gd name="T7" fmla="*/ 53 h 94"/>
                  <a:gd name="T8" fmla="*/ 128 w 229"/>
                  <a:gd name="T9" fmla="*/ 28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94">
                    <a:moveTo>
                      <a:pt x="128" y="28"/>
                    </a:moveTo>
                    <a:cubicBezTo>
                      <a:pt x="171" y="40"/>
                      <a:pt x="229" y="69"/>
                      <a:pt x="229" y="69"/>
                    </a:cubicBezTo>
                    <a:cubicBezTo>
                      <a:pt x="229" y="69"/>
                      <a:pt x="172" y="94"/>
                      <a:pt x="129" y="83"/>
                    </a:cubicBezTo>
                    <a:cubicBezTo>
                      <a:pt x="87" y="72"/>
                      <a:pt x="0" y="82"/>
                      <a:pt x="7" y="53"/>
                    </a:cubicBezTo>
                    <a:cubicBezTo>
                      <a:pt x="18" y="0"/>
                      <a:pt x="85" y="17"/>
                      <a:pt x="128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756"/>
              <p:cNvSpPr/>
              <p:nvPr/>
            </p:nvSpPr>
            <p:spPr bwMode="auto">
              <a:xfrm>
                <a:off x="1967" y="1982"/>
                <a:ext cx="216" cy="68"/>
              </a:xfrm>
              <a:custGeom>
                <a:avLst/>
                <a:gdLst>
                  <a:gd name="T0" fmla="*/ 135 w 135"/>
                  <a:gd name="T1" fmla="*/ 34 h 42"/>
                  <a:gd name="T2" fmla="*/ 98 w 135"/>
                  <a:gd name="T3" fmla="*/ 41 h 42"/>
                  <a:gd name="T4" fmla="*/ 40 w 135"/>
                  <a:gd name="T5" fmla="*/ 33 h 42"/>
                  <a:gd name="T6" fmla="*/ 96 w 135"/>
                  <a:gd name="T7" fmla="*/ 29 h 42"/>
                  <a:gd name="T8" fmla="*/ 0 w 135"/>
                  <a:gd name="T9" fmla="*/ 22 h 42"/>
                  <a:gd name="T10" fmla="*/ 91 w 135"/>
                  <a:gd name="T11" fmla="*/ 22 h 42"/>
                  <a:gd name="T12" fmla="*/ 28 w 135"/>
                  <a:gd name="T13" fmla="*/ 5 h 42"/>
                  <a:gd name="T14" fmla="*/ 100 w 135"/>
                  <a:gd name="T15" fmla="*/ 20 h 42"/>
                  <a:gd name="T16" fmla="*/ 55 w 135"/>
                  <a:gd name="T17" fmla="*/ 0 h 42"/>
                  <a:gd name="T18" fmla="*/ 128 w 135"/>
                  <a:gd name="T19" fmla="*/ 20 h 42"/>
                  <a:gd name="T20" fmla="*/ 135 w 135"/>
                  <a:gd name="T2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5" h="42">
                    <a:moveTo>
                      <a:pt x="135" y="34"/>
                    </a:moveTo>
                    <a:cubicBezTo>
                      <a:pt x="135" y="34"/>
                      <a:pt x="113" y="42"/>
                      <a:pt x="98" y="41"/>
                    </a:cubicBezTo>
                    <a:cubicBezTo>
                      <a:pt x="89" y="40"/>
                      <a:pt x="40" y="33"/>
                      <a:pt x="40" y="33"/>
                    </a:cubicBezTo>
                    <a:cubicBezTo>
                      <a:pt x="96" y="29"/>
                      <a:pt x="96" y="29"/>
                      <a:pt x="96" y="29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91" y="22"/>
                      <a:pt x="91" y="22"/>
                      <a:pt x="91" y="22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128" y="20"/>
                      <a:pt x="128" y="20"/>
                      <a:pt x="128" y="20"/>
                    </a:cubicBezTo>
                    <a:lnTo>
                      <a:pt x="135" y="3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757"/>
              <p:cNvSpPr/>
              <p:nvPr/>
            </p:nvSpPr>
            <p:spPr bwMode="auto">
              <a:xfrm>
                <a:off x="2239" y="1797"/>
                <a:ext cx="318" cy="270"/>
              </a:xfrm>
              <a:custGeom>
                <a:avLst/>
                <a:gdLst>
                  <a:gd name="T0" fmla="*/ 101 w 199"/>
                  <a:gd name="T1" fmla="*/ 128 h 169"/>
                  <a:gd name="T2" fmla="*/ 0 w 199"/>
                  <a:gd name="T3" fmla="*/ 169 h 169"/>
                  <a:gd name="T4" fmla="*/ 62 w 199"/>
                  <a:gd name="T5" fmla="*/ 90 h 169"/>
                  <a:gd name="T6" fmla="*/ 171 w 199"/>
                  <a:gd name="T7" fmla="*/ 26 h 169"/>
                  <a:gd name="T8" fmla="*/ 101 w 199"/>
                  <a:gd name="T9" fmla="*/ 12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101" y="128"/>
                    </a:moveTo>
                    <a:cubicBezTo>
                      <a:pt x="63" y="150"/>
                      <a:pt x="0" y="169"/>
                      <a:pt x="0" y="169"/>
                    </a:cubicBezTo>
                    <a:cubicBezTo>
                      <a:pt x="0" y="169"/>
                      <a:pt x="23" y="111"/>
                      <a:pt x="62" y="90"/>
                    </a:cubicBezTo>
                    <a:cubicBezTo>
                      <a:pt x="100" y="68"/>
                      <a:pt x="155" y="0"/>
                      <a:pt x="171" y="26"/>
                    </a:cubicBezTo>
                    <a:cubicBezTo>
                      <a:pt x="199" y="72"/>
                      <a:pt x="140" y="106"/>
                      <a:pt x="101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758"/>
              <p:cNvSpPr/>
              <p:nvPr/>
            </p:nvSpPr>
            <p:spPr bwMode="auto">
              <a:xfrm>
                <a:off x="2287" y="1885"/>
                <a:ext cx="167" cy="145"/>
              </a:xfrm>
              <a:custGeom>
                <a:avLst/>
                <a:gdLst>
                  <a:gd name="T0" fmla="*/ 0 w 105"/>
                  <a:gd name="T1" fmla="*/ 86 h 91"/>
                  <a:gd name="T2" fmla="*/ 21 w 105"/>
                  <a:gd name="T3" fmla="*/ 55 h 91"/>
                  <a:gd name="T4" fmla="*/ 68 w 105"/>
                  <a:gd name="T5" fmla="*/ 20 h 91"/>
                  <a:gd name="T6" fmla="*/ 31 w 105"/>
                  <a:gd name="T7" fmla="*/ 62 h 91"/>
                  <a:gd name="T8" fmla="*/ 105 w 105"/>
                  <a:gd name="T9" fmla="*/ 0 h 91"/>
                  <a:gd name="T10" fmla="*/ 40 w 105"/>
                  <a:gd name="T11" fmla="*/ 64 h 91"/>
                  <a:gd name="T12" fmla="*/ 96 w 105"/>
                  <a:gd name="T13" fmla="*/ 31 h 91"/>
                  <a:gd name="T14" fmla="*/ 34 w 105"/>
                  <a:gd name="T15" fmla="*/ 71 h 91"/>
                  <a:gd name="T16" fmla="*/ 81 w 105"/>
                  <a:gd name="T17" fmla="*/ 54 h 91"/>
                  <a:gd name="T18" fmla="*/ 15 w 105"/>
                  <a:gd name="T19" fmla="*/ 91 h 91"/>
                  <a:gd name="T20" fmla="*/ 0 w 105"/>
                  <a:gd name="T21" fmla="*/ 8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5" h="91">
                    <a:moveTo>
                      <a:pt x="0" y="86"/>
                    </a:moveTo>
                    <a:cubicBezTo>
                      <a:pt x="0" y="86"/>
                      <a:pt x="10" y="64"/>
                      <a:pt x="21" y="55"/>
                    </a:cubicBezTo>
                    <a:cubicBezTo>
                      <a:pt x="29" y="49"/>
                      <a:pt x="68" y="20"/>
                      <a:pt x="68" y="20"/>
                    </a:cubicBezTo>
                    <a:cubicBezTo>
                      <a:pt x="31" y="62"/>
                      <a:pt x="31" y="62"/>
                      <a:pt x="31" y="62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34" y="71"/>
                      <a:pt x="34" y="71"/>
                      <a:pt x="34" y="71"/>
                    </a:cubicBezTo>
                    <a:cubicBezTo>
                      <a:pt x="81" y="54"/>
                      <a:pt x="81" y="54"/>
                      <a:pt x="81" y="54"/>
                    </a:cubicBezTo>
                    <a:cubicBezTo>
                      <a:pt x="15" y="91"/>
                      <a:pt x="15" y="91"/>
                      <a:pt x="15" y="91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759"/>
              <p:cNvSpPr/>
              <p:nvPr/>
            </p:nvSpPr>
            <p:spPr bwMode="auto">
              <a:xfrm>
                <a:off x="2144" y="1944"/>
                <a:ext cx="203" cy="189"/>
              </a:xfrm>
              <a:custGeom>
                <a:avLst/>
                <a:gdLst>
                  <a:gd name="T0" fmla="*/ 89 w 127"/>
                  <a:gd name="T1" fmla="*/ 18 h 118"/>
                  <a:gd name="T2" fmla="*/ 109 w 127"/>
                  <a:gd name="T3" fmla="*/ 93 h 118"/>
                  <a:gd name="T4" fmla="*/ 40 w 127"/>
                  <a:gd name="T5" fmla="*/ 97 h 118"/>
                  <a:gd name="T6" fmla="*/ 18 w 127"/>
                  <a:gd name="T7" fmla="*/ 27 h 118"/>
                  <a:gd name="T8" fmla="*/ 89 w 127"/>
                  <a:gd name="T9" fmla="*/ 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89" y="18"/>
                    </a:moveTo>
                    <a:cubicBezTo>
                      <a:pt x="115" y="36"/>
                      <a:pt x="127" y="68"/>
                      <a:pt x="109" y="93"/>
                    </a:cubicBezTo>
                    <a:cubicBezTo>
                      <a:pt x="90" y="118"/>
                      <a:pt x="65" y="115"/>
                      <a:pt x="40" y="97"/>
                    </a:cubicBezTo>
                    <a:cubicBezTo>
                      <a:pt x="15" y="79"/>
                      <a:pt x="0" y="52"/>
                      <a:pt x="18" y="27"/>
                    </a:cubicBezTo>
                    <a:cubicBezTo>
                      <a:pt x="36" y="2"/>
                      <a:pt x="64" y="0"/>
                      <a:pt x="89" y="18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760"/>
              <p:cNvSpPr/>
              <p:nvPr/>
            </p:nvSpPr>
            <p:spPr bwMode="auto">
              <a:xfrm>
                <a:off x="2733" y="237"/>
                <a:ext cx="786" cy="317"/>
              </a:xfrm>
              <a:custGeom>
                <a:avLst/>
                <a:gdLst>
                  <a:gd name="T0" fmla="*/ 196 w 492"/>
                  <a:gd name="T1" fmla="*/ 36 h 198"/>
                  <a:gd name="T2" fmla="*/ 487 w 492"/>
                  <a:gd name="T3" fmla="*/ 179 h 198"/>
                  <a:gd name="T4" fmla="*/ 149 w 492"/>
                  <a:gd name="T5" fmla="*/ 162 h 198"/>
                  <a:gd name="T6" fmla="*/ 5 w 492"/>
                  <a:gd name="T7" fmla="*/ 48 h 198"/>
                  <a:gd name="T8" fmla="*/ 196 w 492"/>
                  <a:gd name="T9" fmla="*/ 36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8">
                    <a:moveTo>
                      <a:pt x="196" y="36"/>
                    </a:moveTo>
                    <a:cubicBezTo>
                      <a:pt x="329" y="72"/>
                      <a:pt x="492" y="160"/>
                      <a:pt x="487" y="179"/>
                    </a:cubicBezTo>
                    <a:cubicBezTo>
                      <a:pt x="482" y="197"/>
                      <a:pt x="282" y="198"/>
                      <a:pt x="149" y="162"/>
                    </a:cubicBezTo>
                    <a:cubicBezTo>
                      <a:pt x="16" y="126"/>
                      <a:pt x="0" y="67"/>
                      <a:pt x="5" y="48"/>
                    </a:cubicBezTo>
                    <a:cubicBezTo>
                      <a:pt x="10" y="30"/>
                      <a:pt x="63" y="0"/>
                      <a:pt x="196" y="36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761"/>
              <p:cNvSpPr/>
              <p:nvPr/>
            </p:nvSpPr>
            <p:spPr bwMode="auto">
              <a:xfrm>
                <a:off x="2769" y="304"/>
                <a:ext cx="693" cy="219"/>
              </a:xfrm>
              <a:custGeom>
                <a:avLst/>
                <a:gdLst>
                  <a:gd name="T0" fmla="*/ 433 w 433"/>
                  <a:gd name="T1" fmla="*/ 134 h 137"/>
                  <a:gd name="T2" fmla="*/ 367 w 433"/>
                  <a:gd name="T3" fmla="*/ 137 h 137"/>
                  <a:gd name="T4" fmla="*/ 380 w 433"/>
                  <a:gd name="T5" fmla="*/ 127 h 137"/>
                  <a:gd name="T6" fmla="*/ 294 w 433"/>
                  <a:gd name="T7" fmla="*/ 136 h 137"/>
                  <a:gd name="T8" fmla="*/ 350 w 433"/>
                  <a:gd name="T9" fmla="*/ 113 h 137"/>
                  <a:gd name="T10" fmla="*/ 213 w 433"/>
                  <a:gd name="T11" fmla="*/ 127 h 137"/>
                  <a:gd name="T12" fmla="*/ 276 w 433"/>
                  <a:gd name="T13" fmla="*/ 99 h 137"/>
                  <a:gd name="T14" fmla="*/ 132 w 433"/>
                  <a:gd name="T15" fmla="*/ 92 h 137"/>
                  <a:gd name="T16" fmla="*/ 193 w 433"/>
                  <a:gd name="T17" fmla="*/ 77 h 137"/>
                  <a:gd name="T18" fmla="*/ 60 w 433"/>
                  <a:gd name="T19" fmla="*/ 66 h 137"/>
                  <a:gd name="T20" fmla="*/ 143 w 433"/>
                  <a:gd name="T21" fmla="*/ 63 h 137"/>
                  <a:gd name="T22" fmla="*/ 0 w 433"/>
                  <a:gd name="T23" fmla="*/ 16 h 137"/>
                  <a:gd name="T24" fmla="*/ 145 w 433"/>
                  <a:gd name="T25" fmla="*/ 48 h 137"/>
                  <a:gd name="T26" fmla="*/ 73 w 433"/>
                  <a:gd name="T27" fmla="*/ 10 h 137"/>
                  <a:gd name="T28" fmla="*/ 192 w 433"/>
                  <a:gd name="T29" fmla="*/ 51 h 137"/>
                  <a:gd name="T30" fmla="*/ 127 w 433"/>
                  <a:gd name="T31" fmla="*/ 0 h 137"/>
                  <a:gd name="T32" fmla="*/ 257 w 433"/>
                  <a:gd name="T33" fmla="*/ 60 h 137"/>
                  <a:gd name="T34" fmla="*/ 208 w 433"/>
                  <a:gd name="T35" fmla="*/ 22 h 137"/>
                  <a:gd name="T36" fmla="*/ 327 w 433"/>
                  <a:gd name="T37" fmla="*/ 97 h 137"/>
                  <a:gd name="T38" fmla="*/ 286 w 433"/>
                  <a:gd name="T39" fmla="*/ 53 h 137"/>
                  <a:gd name="T40" fmla="*/ 348 w 433"/>
                  <a:gd name="T41" fmla="*/ 88 h 137"/>
                  <a:gd name="T42" fmla="*/ 368 w 433"/>
                  <a:gd name="T43" fmla="*/ 99 h 137"/>
                  <a:gd name="T44" fmla="*/ 433 w 433"/>
                  <a:gd name="T45" fmla="*/ 134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433" y="134"/>
                    </a:moveTo>
                    <a:cubicBezTo>
                      <a:pt x="367" y="137"/>
                      <a:pt x="367" y="137"/>
                      <a:pt x="367" y="137"/>
                    </a:cubicBezTo>
                    <a:cubicBezTo>
                      <a:pt x="380" y="127"/>
                      <a:pt x="380" y="127"/>
                      <a:pt x="380" y="127"/>
                    </a:cubicBezTo>
                    <a:cubicBezTo>
                      <a:pt x="294" y="136"/>
                      <a:pt x="294" y="136"/>
                      <a:pt x="294" y="136"/>
                    </a:cubicBezTo>
                    <a:cubicBezTo>
                      <a:pt x="350" y="113"/>
                      <a:pt x="350" y="113"/>
                      <a:pt x="350" y="113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76" y="99"/>
                      <a:pt x="276" y="99"/>
                      <a:pt x="276" y="99"/>
                    </a:cubicBezTo>
                    <a:cubicBezTo>
                      <a:pt x="132" y="92"/>
                      <a:pt x="132" y="92"/>
                      <a:pt x="132" y="92"/>
                    </a:cubicBezTo>
                    <a:cubicBezTo>
                      <a:pt x="193" y="77"/>
                      <a:pt x="193" y="77"/>
                      <a:pt x="193" y="77"/>
                    </a:cubicBezTo>
                    <a:cubicBezTo>
                      <a:pt x="60" y="66"/>
                      <a:pt x="60" y="66"/>
                      <a:pt x="60" y="66"/>
                    </a:cubicBezTo>
                    <a:cubicBezTo>
                      <a:pt x="143" y="63"/>
                      <a:pt x="143" y="63"/>
                      <a:pt x="143" y="6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49" y="51"/>
                      <a:pt x="145" y="48"/>
                    </a:cubicBezTo>
                    <a:cubicBezTo>
                      <a:pt x="141" y="45"/>
                      <a:pt x="73" y="10"/>
                      <a:pt x="73" y="10"/>
                    </a:cubicBezTo>
                    <a:cubicBezTo>
                      <a:pt x="192" y="51"/>
                      <a:pt x="192" y="51"/>
                      <a:pt x="192" y="51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57" y="60"/>
                      <a:pt x="257" y="60"/>
                      <a:pt x="257" y="60"/>
                    </a:cubicBezTo>
                    <a:cubicBezTo>
                      <a:pt x="208" y="22"/>
                      <a:pt x="208" y="22"/>
                      <a:pt x="208" y="22"/>
                    </a:cubicBezTo>
                    <a:cubicBezTo>
                      <a:pt x="327" y="97"/>
                      <a:pt x="327" y="97"/>
                      <a:pt x="327" y="97"/>
                    </a:cubicBezTo>
                    <a:cubicBezTo>
                      <a:pt x="286" y="53"/>
                      <a:pt x="286" y="53"/>
                      <a:pt x="286" y="53"/>
                    </a:cubicBezTo>
                    <a:cubicBezTo>
                      <a:pt x="348" y="88"/>
                      <a:pt x="348" y="88"/>
                      <a:pt x="348" y="88"/>
                    </a:cubicBezTo>
                    <a:cubicBezTo>
                      <a:pt x="368" y="99"/>
                      <a:pt x="368" y="99"/>
                      <a:pt x="368" y="99"/>
                    </a:cubicBezTo>
                    <a:lnTo>
                      <a:pt x="433" y="134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762"/>
              <p:cNvSpPr/>
              <p:nvPr/>
            </p:nvSpPr>
            <p:spPr bwMode="auto">
              <a:xfrm>
                <a:off x="2175" y="2850"/>
                <a:ext cx="252" cy="800"/>
              </a:xfrm>
              <a:custGeom>
                <a:avLst/>
                <a:gdLst>
                  <a:gd name="T0" fmla="*/ 12 w 158"/>
                  <a:gd name="T1" fmla="*/ 324 h 500"/>
                  <a:gd name="T2" fmla="*/ 45 w 158"/>
                  <a:gd name="T3" fmla="*/ 1 h 500"/>
                  <a:gd name="T4" fmla="*/ 146 w 158"/>
                  <a:gd name="T5" fmla="*/ 324 h 500"/>
                  <a:gd name="T6" fmla="*/ 89 w 158"/>
                  <a:gd name="T7" fmla="*/ 498 h 500"/>
                  <a:gd name="T8" fmla="*/ 12 w 158"/>
                  <a:gd name="T9" fmla="*/ 324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500">
                    <a:moveTo>
                      <a:pt x="12" y="324"/>
                    </a:moveTo>
                    <a:cubicBezTo>
                      <a:pt x="0" y="187"/>
                      <a:pt x="26" y="3"/>
                      <a:pt x="45" y="1"/>
                    </a:cubicBezTo>
                    <a:cubicBezTo>
                      <a:pt x="64" y="0"/>
                      <a:pt x="134" y="187"/>
                      <a:pt x="146" y="324"/>
                    </a:cubicBezTo>
                    <a:cubicBezTo>
                      <a:pt x="158" y="462"/>
                      <a:pt x="108" y="497"/>
                      <a:pt x="89" y="498"/>
                    </a:cubicBezTo>
                    <a:cubicBezTo>
                      <a:pt x="70" y="500"/>
                      <a:pt x="24" y="461"/>
                      <a:pt x="12" y="324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763"/>
              <p:cNvSpPr/>
              <p:nvPr/>
            </p:nvSpPr>
            <p:spPr bwMode="auto">
              <a:xfrm>
                <a:off x="2216" y="2899"/>
                <a:ext cx="155" cy="715"/>
              </a:xfrm>
              <a:custGeom>
                <a:avLst/>
                <a:gdLst>
                  <a:gd name="T0" fmla="*/ 27 w 97"/>
                  <a:gd name="T1" fmla="*/ 0 h 447"/>
                  <a:gd name="T2" fmla="*/ 53 w 97"/>
                  <a:gd name="T3" fmla="*/ 61 h 447"/>
                  <a:gd name="T4" fmla="*/ 39 w 97"/>
                  <a:gd name="T5" fmla="*/ 52 h 447"/>
                  <a:gd name="T6" fmla="*/ 77 w 97"/>
                  <a:gd name="T7" fmla="*/ 130 h 447"/>
                  <a:gd name="T8" fmla="*/ 37 w 97"/>
                  <a:gd name="T9" fmla="*/ 86 h 447"/>
                  <a:gd name="T10" fmla="*/ 97 w 97"/>
                  <a:gd name="T11" fmla="*/ 209 h 447"/>
                  <a:gd name="T12" fmla="*/ 49 w 97"/>
                  <a:gd name="T13" fmla="*/ 159 h 447"/>
                  <a:gd name="T14" fmla="*/ 92 w 97"/>
                  <a:gd name="T15" fmla="*/ 297 h 447"/>
                  <a:gd name="T16" fmla="*/ 56 w 97"/>
                  <a:gd name="T17" fmla="*/ 245 h 447"/>
                  <a:gd name="T18" fmla="*/ 92 w 97"/>
                  <a:gd name="T19" fmla="*/ 374 h 447"/>
                  <a:gd name="T20" fmla="*/ 61 w 97"/>
                  <a:gd name="T21" fmla="*/ 297 h 447"/>
                  <a:gd name="T22" fmla="*/ 67 w 97"/>
                  <a:gd name="T23" fmla="*/ 447 h 447"/>
                  <a:gd name="T24" fmla="*/ 46 w 97"/>
                  <a:gd name="T25" fmla="*/ 300 h 447"/>
                  <a:gd name="T26" fmla="*/ 35 w 97"/>
                  <a:gd name="T27" fmla="*/ 381 h 447"/>
                  <a:gd name="T28" fmla="*/ 33 w 97"/>
                  <a:gd name="T29" fmla="*/ 255 h 447"/>
                  <a:gd name="T30" fmla="*/ 8 w 97"/>
                  <a:gd name="T31" fmla="*/ 333 h 447"/>
                  <a:gd name="T32" fmla="*/ 19 w 97"/>
                  <a:gd name="T33" fmla="*/ 191 h 447"/>
                  <a:gd name="T34" fmla="*/ 0 w 97"/>
                  <a:gd name="T35" fmla="*/ 250 h 447"/>
                  <a:gd name="T36" fmla="*/ 29 w 97"/>
                  <a:gd name="T37" fmla="*/ 112 h 447"/>
                  <a:gd name="T38" fmla="*/ 2 w 97"/>
                  <a:gd name="T39" fmla="*/ 166 h 447"/>
                  <a:gd name="T40" fmla="*/ 13 w 97"/>
                  <a:gd name="T41" fmla="*/ 96 h 447"/>
                  <a:gd name="T42" fmla="*/ 17 w 97"/>
                  <a:gd name="T43" fmla="*/ 73 h 447"/>
                  <a:gd name="T44" fmla="*/ 27 w 97"/>
                  <a:gd name="T45" fmla="*/ 0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7" h="447">
                    <a:moveTo>
                      <a:pt x="27" y="0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7" y="130"/>
                      <a:pt x="77" y="130"/>
                      <a:pt x="77" y="130"/>
                    </a:cubicBezTo>
                    <a:cubicBezTo>
                      <a:pt x="37" y="86"/>
                      <a:pt x="37" y="86"/>
                      <a:pt x="37" y="86"/>
                    </a:cubicBezTo>
                    <a:cubicBezTo>
                      <a:pt x="97" y="209"/>
                      <a:pt x="97" y="209"/>
                      <a:pt x="97" y="209"/>
                    </a:cubicBezTo>
                    <a:cubicBezTo>
                      <a:pt x="49" y="159"/>
                      <a:pt x="49" y="159"/>
                      <a:pt x="49" y="159"/>
                    </a:cubicBezTo>
                    <a:cubicBezTo>
                      <a:pt x="92" y="297"/>
                      <a:pt x="92" y="297"/>
                      <a:pt x="92" y="297"/>
                    </a:cubicBezTo>
                    <a:cubicBezTo>
                      <a:pt x="56" y="245"/>
                      <a:pt x="56" y="245"/>
                      <a:pt x="56" y="245"/>
                    </a:cubicBezTo>
                    <a:cubicBezTo>
                      <a:pt x="92" y="374"/>
                      <a:pt x="92" y="374"/>
                      <a:pt x="92" y="374"/>
                    </a:cubicBezTo>
                    <a:cubicBezTo>
                      <a:pt x="61" y="297"/>
                      <a:pt x="61" y="297"/>
                      <a:pt x="61" y="297"/>
                    </a:cubicBezTo>
                    <a:cubicBezTo>
                      <a:pt x="67" y="447"/>
                      <a:pt x="67" y="447"/>
                      <a:pt x="67" y="447"/>
                    </a:cubicBezTo>
                    <a:cubicBezTo>
                      <a:pt x="67" y="447"/>
                      <a:pt x="47" y="295"/>
                      <a:pt x="46" y="300"/>
                    </a:cubicBezTo>
                    <a:cubicBezTo>
                      <a:pt x="45" y="305"/>
                      <a:pt x="35" y="381"/>
                      <a:pt x="35" y="381"/>
                    </a:cubicBezTo>
                    <a:cubicBezTo>
                      <a:pt x="33" y="255"/>
                      <a:pt x="33" y="255"/>
                      <a:pt x="33" y="255"/>
                    </a:cubicBezTo>
                    <a:cubicBezTo>
                      <a:pt x="8" y="333"/>
                      <a:pt x="8" y="333"/>
                      <a:pt x="8" y="333"/>
                    </a:cubicBezTo>
                    <a:cubicBezTo>
                      <a:pt x="19" y="191"/>
                      <a:pt x="19" y="191"/>
                      <a:pt x="19" y="191"/>
                    </a:cubicBezTo>
                    <a:cubicBezTo>
                      <a:pt x="0" y="250"/>
                      <a:pt x="0" y="250"/>
                      <a:pt x="0" y="250"/>
                    </a:cubicBezTo>
                    <a:cubicBezTo>
                      <a:pt x="29" y="112"/>
                      <a:pt x="29" y="112"/>
                      <a:pt x="29" y="112"/>
                    </a:cubicBezTo>
                    <a:cubicBezTo>
                      <a:pt x="2" y="166"/>
                      <a:pt x="2" y="166"/>
                      <a:pt x="2" y="16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7" y="73"/>
                      <a:pt x="17" y="73"/>
                      <a:pt x="17" y="73"/>
                    </a:cubicBez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764"/>
              <p:cNvSpPr/>
              <p:nvPr/>
            </p:nvSpPr>
            <p:spPr bwMode="auto">
              <a:xfrm>
                <a:off x="2195" y="2786"/>
                <a:ext cx="402" cy="372"/>
              </a:xfrm>
              <a:custGeom>
                <a:avLst/>
                <a:gdLst>
                  <a:gd name="T0" fmla="*/ 126 w 251"/>
                  <a:gd name="T1" fmla="*/ 173 h 233"/>
                  <a:gd name="T2" fmla="*/ 9 w 251"/>
                  <a:gd name="T3" fmla="*/ 8 h 233"/>
                  <a:gd name="T4" fmla="*/ 189 w 251"/>
                  <a:gd name="T5" fmla="*/ 118 h 233"/>
                  <a:gd name="T6" fmla="*/ 234 w 251"/>
                  <a:gd name="T7" fmla="*/ 223 h 233"/>
                  <a:gd name="T8" fmla="*/ 126 w 251"/>
                  <a:gd name="T9" fmla="*/ 17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233">
                    <a:moveTo>
                      <a:pt x="126" y="173"/>
                    </a:moveTo>
                    <a:cubicBezTo>
                      <a:pt x="64" y="114"/>
                      <a:pt x="0" y="17"/>
                      <a:pt x="9" y="8"/>
                    </a:cubicBezTo>
                    <a:cubicBezTo>
                      <a:pt x="17" y="0"/>
                      <a:pt x="127" y="59"/>
                      <a:pt x="189" y="118"/>
                    </a:cubicBezTo>
                    <a:cubicBezTo>
                      <a:pt x="251" y="178"/>
                      <a:pt x="242" y="215"/>
                      <a:pt x="234" y="223"/>
                    </a:cubicBezTo>
                    <a:cubicBezTo>
                      <a:pt x="225" y="232"/>
                      <a:pt x="188" y="233"/>
                      <a:pt x="126" y="173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765"/>
              <p:cNvSpPr/>
              <p:nvPr/>
            </p:nvSpPr>
            <p:spPr bwMode="auto">
              <a:xfrm>
                <a:off x="2235" y="2816"/>
                <a:ext cx="323" cy="309"/>
              </a:xfrm>
              <a:custGeom>
                <a:avLst/>
                <a:gdLst>
                  <a:gd name="T0" fmla="*/ 0 w 202"/>
                  <a:gd name="T1" fmla="*/ 0 h 193"/>
                  <a:gd name="T2" fmla="*/ 37 w 202"/>
                  <a:gd name="T3" fmla="*/ 18 h 193"/>
                  <a:gd name="T4" fmla="*/ 27 w 202"/>
                  <a:gd name="T5" fmla="*/ 20 h 193"/>
                  <a:gd name="T6" fmla="*/ 77 w 202"/>
                  <a:gd name="T7" fmla="*/ 40 h 193"/>
                  <a:gd name="T8" fmla="*/ 39 w 202"/>
                  <a:gd name="T9" fmla="*/ 36 h 193"/>
                  <a:gd name="T10" fmla="*/ 118 w 202"/>
                  <a:gd name="T11" fmla="*/ 70 h 193"/>
                  <a:gd name="T12" fmla="*/ 75 w 202"/>
                  <a:gd name="T13" fmla="*/ 66 h 193"/>
                  <a:gd name="T14" fmla="*/ 152 w 202"/>
                  <a:gd name="T15" fmla="*/ 113 h 193"/>
                  <a:gd name="T16" fmla="*/ 114 w 202"/>
                  <a:gd name="T17" fmla="*/ 103 h 193"/>
                  <a:gd name="T18" fmla="*/ 184 w 202"/>
                  <a:gd name="T19" fmla="*/ 149 h 193"/>
                  <a:gd name="T20" fmla="*/ 138 w 202"/>
                  <a:gd name="T21" fmla="*/ 125 h 193"/>
                  <a:gd name="T22" fmla="*/ 202 w 202"/>
                  <a:gd name="T23" fmla="*/ 193 h 193"/>
                  <a:gd name="T24" fmla="*/ 132 w 202"/>
                  <a:gd name="T25" fmla="*/ 133 h 193"/>
                  <a:gd name="T26" fmla="*/ 160 w 202"/>
                  <a:gd name="T27" fmla="*/ 175 h 193"/>
                  <a:gd name="T28" fmla="*/ 107 w 202"/>
                  <a:gd name="T29" fmla="*/ 117 h 193"/>
                  <a:gd name="T30" fmla="*/ 127 w 202"/>
                  <a:gd name="T31" fmla="*/ 164 h 193"/>
                  <a:gd name="T32" fmla="*/ 74 w 202"/>
                  <a:gd name="T33" fmla="*/ 93 h 193"/>
                  <a:gd name="T34" fmla="*/ 90 w 202"/>
                  <a:gd name="T35" fmla="*/ 128 h 193"/>
                  <a:gd name="T36" fmla="*/ 47 w 202"/>
                  <a:gd name="T37" fmla="*/ 52 h 193"/>
                  <a:gd name="T38" fmla="*/ 56 w 202"/>
                  <a:gd name="T39" fmla="*/ 88 h 193"/>
                  <a:gd name="T40" fmla="*/ 32 w 202"/>
                  <a:gd name="T41" fmla="*/ 51 h 193"/>
                  <a:gd name="T42" fmla="*/ 25 w 202"/>
                  <a:gd name="T43" fmla="*/ 39 h 193"/>
                  <a:gd name="T44" fmla="*/ 0 w 202"/>
                  <a:gd name="T45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2" h="193">
                    <a:moveTo>
                      <a:pt x="0" y="0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118" y="70"/>
                      <a:pt x="118" y="70"/>
                      <a:pt x="118" y="70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152" y="113"/>
                      <a:pt x="152" y="113"/>
                      <a:pt x="152" y="113"/>
                    </a:cubicBezTo>
                    <a:cubicBezTo>
                      <a:pt x="114" y="103"/>
                      <a:pt x="114" y="103"/>
                      <a:pt x="114" y="103"/>
                    </a:cubicBezTo>
                    <a:cubicBezTo>
                      <a:pt x="184" y="149"/>
                      <a:pt x="184" y="149"/>
                      <a:pt x="184" y="149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202" y="193"/>
                      <a:pt x="202" y="193"/>
                      <a:pt x="202" y="193"/>
                    </a:cubicBezTo>
                    <a:cubicBezTo>
                      <a:pt x="202" y="193"/>
                      <a:pt x="130" y="130"/>
                      <a:pt x="132" y="133"/>
                    </a:cubicBezTo>
                    <a:cubicBezTo>
                      <a:pt x="133" y="136"/>
                      <a:pt x="160" y="175"/>
                      <a:pt x="160" y="175"/>
                    </a:cubicBezTo>
                    <a:cubicBezTo>
                      <a:pt x="107" y="117"/>
                      <a:pt x="107" y="117"/>
                      <a:pt x="107" y="117"/>
                    </a:cubicBezTo>
                    <a:cubicBezTo>
                      <a:pt x="127" y="164"/>
                      <a:pt x="127" y="164"/>
                      <a:pt x="127" y="164"/>
                    </a:cubicBezTo>
                    <a:cubicBezTo>
                      <a:pt x="74" y="93"/>
                      <a:pt x="74" y="93"/>
                      <a:pt x="74" y="93"/>
                    </a:cubicBezTo>
                    <a:cubicBezTo>
                      <a:pt x="90" y="128"/>
                      <a:pt x="90" y="128"/>
                      <a:pt x="90" y="128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56" y="88"/>
                      <a:pt x="56" y="88"/>
                      <a:pt x="56" y="88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25" y="39"/>
                      <a:pt x="25" y="39"/>
                      <a:pt x="25" y="3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766"/>
              <p:cNvSpPr/>
              <p:nvPr/>
            </p:nvSpPr>
            <p:spPr bwMode="auto">
              <a:xfrm>
                <a:off x="3310" y="66"/>
                <a:ext cx="336" cy="403"/>
              </a:xfrm>
              <a:custGeom>
                <a:avLst/>
                <a:gdLst>
                  <a:gd name="T0" fmla="*/ 154 w 210"/>
                  <a:gd name="T1" fmla="*/ 81 h 252"/>
                  <a:gd name="T2" fmla="*/ 210 w 210"/>
                  <a:gd name="T3" fmla="*/ 229 h 252"/>
                  <a:gd name="T4" fmla="*/ 88 w 210"/>
                  <a:gd name="T5" fmla="*/ 236 h 252"/>
                  <a:gd name="T6" fmla="*/ 22 w 210"/>
                  <a:gd name="T7" fmla="*/ 131 h 252"/>
                  <a:gd name="T8" fmla="*/ 0 w 210"/>
                  <a:gd name="T9" fmla="*/ 5 h 252"/>
                  <a:gd name="T10" fmla="*/ 154 w 210"/>
                  <a:gd name="T11" fmla="*/ 81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0" h="252">
                    <a:moveTo>
                      <a:pt x="154" y="81"/>
                    </a:moveTo>
                    <a:cubicBezTo>
                      <a:pt x="195" y="132"/>
                      <a:pt x="210" y="229"/>
                      <a:pt x="210" y="229"/>
                    </a:cubicBezTo>
                    <a:cubicBezTo>
                      <a:pt x="210" y="229"/>
                      <a:pt x="139" y="252"/>
                      <a:pt x="88" y="236"/>
                    </a:cubicBezTo>
                    <a:cubicBezTo>
                      <a:pt x="40" y="221"/>
                      <a:pt x="12" y="169"/>
                      <a:pt x="22" y="131"/>
                    </a:cubicBezTo>
                    <a:cubicBezTo>
                      <a:pt x="36" y="80"/>
                      <a:pt x="0" y="5"/>
                      <a:pt x="0" y="5"/>
                    </a:cubicBezTo>
                    <a:cubicBezTo>
                      <a:pt x="0" y="5"/>
                      <a:pt x="89" y="0"/>
                      <a:pt x="154" y="8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767"/>
              <p:cNvSpPr/>
              <p:nvPr/>
            </p:nvSpPr>
            <p:spPr bwMode="auto">
              <a:xfrm>
                <a:off x="3339" y="93"/>
                <a:ext cx="296" cy="331"/>
              </a:xfrm>
              <a:custGeom>
                <a:avLst/>
                <a:gdLst>
                  <a:gd name="T0" fmla="*/ 0 w 185"/>
                  <a:gd name="T1" fmla="*/ 0 h 207"/>
                  <a:gd name="T2" fmla="*/ 46 w 185"/>
                  <a:gd name="T3" fmla="*/ 52 h 207"/>
                  <a:gd name="T4" fmla="*/ 87 w 185"/>
                  <a:gd name="T5" fmla="*/ 155 h 207"/>
                  <a:gd name="T6" fmla="*/ 185 w 185"/>
                  <a:gd name="T7" fmla="*/ 207 h 207"/>
                  <a:gd name="T8" fmla="*/ 92 w 185"/>
                  <a:gd name="T9" fmla="*/ 143 h 207"/>
                  <a:gd name="T10" fmla="*/ 55 w 185"/>
                  <a:gd name="T11" fmla="*/ 39 h 207"/>
                  <a:gd name="T12" fmla="*/ 0 w 185"/>
                  <a:gd name="T13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5" h="207">
                    <a:moveTo>
                      <a:pt x="0" y="0"/>
                    </a:moveTo>
                    <a:cubicBezTo>
                      <a:pt x="0" y="0"/>
                      <a:pt x="24" y="24"/>
                      <a:pt x="46" y="52"/>
                    </a:cubicBezTo>
                    <a:cubicBezTo>
                      <a:pt x="76" y="90"/>
                      <a:pt x="59" y="126"/>
                      <a:pt x="87" y="155"/>
                    </a:cubicBezTo>
                    <a:cubicBezTo>
                      <a:pt x="116" y="183"/>
                      <a:pt x="185" y="207"/>
                      <a:pt x="185" y="207"/>
                    </a:cubicBezTo>
                    <a:cubicBezTo>
                      <a:pt x="185" y="207"/>
                      <a:pt x="120" y="173"/>
                      <a:pt x="92" y="143"/>
                    </a:cubicBezTo>
                    <a:cubicBezTo>
                      <a:pt x="62" y="111"/>
                      <a:pt x="92" y="95"/>
                      <a:pt x="55" y="39"/>
                    </a:cubicBezTo>
                    <a:cubicBezTo>
                      <a:pt x="45" y="2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768"/>
              <p:cNvSpPr/>
              <p:nvPr/>
            </p:nvSpPr>
            <p:spPr bwMode="auto">
              <a:xfrm>
                <a:off x="3428" y="126"/>
                <a:ext cx="19" cy="53"/>
              </a:xfrm>
              <a:custGeom>
                <a:avLst/>
                <a:gdLst>
                  <a:gd name="T0" fmla="*/ 0 w 19"/>
                  <a:gd name="T1" fmla="*/ 45 h 53"/>
                  <a:gd name="T2" fmla="*/ 19 w 19"/>
                  <a:gd name="T3" fmla="*/ 0 h 53"/>
                  <a:gd name="T4" fmla="*/ 19 w 19"/>
                  <a:gd name="T5" fmla="*/ 53 h 53"/>
                  <a:gd name="T6" fmla="*/ 0 w 19"/>
                  <a:gd name="T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3">
                    <a:moveTo>
                      <a:pt x="0" y="45"/>
                    </a:moveTo>
                    <a:lnTo>
                      <a:pt x="19" y="0"/>
                    </a:lnTo>
                    <a:lnTo>
                      <a:pt x="19" y="53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Freeform 769"/>
              <p:cNvSpPr/>
              <p:nvPr/>
            </p:nvSpPr>
            <p:spPr bwMode="auto">
              <a:xfrm>
                <a:off x="3369" y="179"/>
                <a:ext cx="78" cy="61"/>
              </a:xfrm>
              <a:custGeom>
                <a:avLst/>
                <a:gdLst>
                  <a:gd name="T0" fmla="*/ 78 w 78"/>
                  <a:gd name="T1" fmla="*/ 35 h 61"/>
                  <a:gd name="T2" fmla="*/ 0 w 78"/>
                  <a:gd name="T3" fmla="*/ 0 h 61"/>
                  <a:gd name="T4" fmla="*/ 78 w 78"/>
                  <a:gd name="T5" fmla="*/ 61 h 61"/>
                  <a:gd name="T6" fmla="*/ 78 w 78"/>
                  <a:gd name="T7" fmla="*/ 35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61">
                    <a:moveTo>
                      <a:pt x="78" y="35"/>
                    </a:moveTo>
                    <a:lnTo>
                      <a:pt x="0" y="0"/>
                    </a:lnTo>
                    <a:lnTo>
                      <a:pt x="78" y="61"/>
                    </a:lnTo>
                    <a:lnTo>
                      <a:pt x="78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Freeform 770"/>
              <p:cNvSpPr/>
              <p:nvPr/>
            </p:nvSpPr>
            <p:spPr bwMode="auto">
              <a:xfrm>
                <a:off x="3467" y="168"/>
                <a:ext cx="35" cy="130"/>
              </a:xfrm>
              <a:custGeom>
                <a:avLst/>
                <a:gdLst>
                  <a:gd name="T0" fmla="*/ 0 w 35"/>
                  <a:gd name="T1" fmla="*/ 94 h 130"/>
                  <a:gd name="T2" fmla="*/ 35 w 35"/>
                  <a:gd name="T3" fmla="*/ 0 h 130"/>
                  <a:gd name="T4" fmla="*/ 0 w 35"/>
                  <a:gd name="T5" fmla="*/ 130 h 130"/>
                  <a:gd name="T6" fmla="*/ 0 w 35"/>
                  <a:gd name="T7" fmla="*/ 94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130">
                    <a:moveTo>
                      <a:pt x="0" y="94"/>
                    </a:moveTo>
                    <a:lnTo>
                      <a:pt x="35" y="0"/>
                    </a:lnTo>
                    <a:lnTo>
                      <a:pt x="0" y="130"/>
                    </a:lnTo>
                    <a:lnTo>
                      <a:pt x="0" y="9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Freeform 771"/>
              <p:cNvSpPr/>
              <p:nvPr/>
            </p:nvSpPr>
            <p:spPr bwMode="auto">
              <a:xfrm>
                <a:off x="3363" y="272"/>
                <a:ext cx="115" cy="69"/>
              </a:xfrm>
              <a:custGeom>
                <a:avLst/>
                <a:gdLst>
                  <a:gd name="T0" fmla="*/ 97 w 115"/>
                  <a:gd name="T1" fmla="*/ 43 h 69"/>
                  <a:gd name="T2" fmla="*/ 0 w 115"/>
                  <a:gd name="T3" fmla="*/ 0 h 69"/>
                  <a:gd name="T4" fmla="*/ 115 w 115"/>
                  <a:gd name="T5" fmla="*/ 69 h 69"/>
                  <a:gd name="T6" fmla="*/ 97 w 115"/>
                  <a:gd name="T7" fmla="*/ 4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5" h="69">
                    <a:moveTo>
                      <a:pt x="97" y="43"/>
                    </a:moveTo>
                    <a:lnTo>
                      <a:pt x="0" y="0"/>
                    </a:lnTo>
                    <a:lnTo>
                      <a:pt x="115" y="69"/>
                    </a:lnTo>
                    <a:lnTo>
                      <a:pt x="97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772"/>
              <p:cNvSpPr/>
              <p:nvPr/>
            </p:nvSpPr>
            <p:spPr bwMode="auto">
              <a:xfrm>
                <a:off x="3513" y="232"/>
                <a:ext cx="29" cy="125"/>
              </a:xfrm>
              <a:custGeom>
                <a:avLst/>
                <a:gdLst>
                  <a:gd name="T0" fmla="*/ 0 w 29"/>
                  <a:gd name="T1" fmla="*/ 115 h 125"/>
                  <a:gd name="T2" fmla="*/ 29 w 29"/>
                  <a:gd name="T3" fmla="*/ 0 h 125"/>
                  <a:gd name="T4" fmla="*/ 14 w 29"/>
                  <a:gd name="T5" fmla="*/ 125 h 125"/>
                  <a:gd name="T6" fmla="*/ 0 w 29"/>
                  <a:gd name="T7" fmla="*/ 115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25">
                    <a:moveTo>
                      <a:pt x="0" y="115"/>
                    </a:moveTo>
                    <a:lnTo>
                      <a:pt x="29" y="0"/>
                    </a:lnTo>
                    <a:lnTo>
                      <a:pt x="14" y="12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Freeform 773"/>
              <p:cNvSpPr/>
              <p:nvPr/>
            </p:nvSpPr>
            <p:spPr bwMode="auto">
              <a:xfrm>
                <a:off x="3379" y="366"/>
                <a:ext cx="182" cy="28"/>
              </a:xfrm>
              <a:custGeom>
                <a:avLst/>
                <a:gdLst>
                  <a:gd name="T0" fmla="*/ 148 w 182"/>
                  <a:gd name="T1" fmla="*/ 10 h 28"/>
                  <a:gd name="T2" fmla="*/ 0 w 182"/>
                  <a:gd name="T3" fmla="*/ 0 h 28"/>
                  <a:gd name="T4" fmla="*/ 182 w 182"/>
                  <a:gd name="T5" fmla="*/ 28 h 28"/>
                  <a:gd name="T6" fmla="*/ 148 w 182"/>
                  <a:gd name="T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2" h="28">
                    <a:moveTo>
                      <a:pt x="148" y="10"/>
                    </a:moveTo>
                    <a:lnTo>
                      <a:pt x="0" y="0"/>
                    </a:lnTo>
                    <a:lnTo>
                      <a:pt x="182" y="28"/>
                    </a:lnTo>
                    <a:lnTo>
                      <a:pt x="14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774"/>
              <p:cNvSpPr/>
              <p:nvPr/>
            </p:nvSpPr>
            <p:spPr bwMode="auto">
              <a:xfrm>
                <a:off x="3844" y="346"/>
                <a:ext cx="456" cy="353"/>
              </a:xfrm>
              <a:custGeom>
                <a:avLst/>
                <a:gdLst>
                  <a:gd name="T0" fmla="*/ 114 w 285"/>
                  <a:gd name="T1" fmla="*/ 175 h 221"/>
                  <a:gd name="T2" fmla="*/ 0 w 285"/>
                  <a:gd name="T3" fmla="*/ 65 h 221"/>
                  <a:gd name="T4" fmla="*/ 108 w 285"/>
                  <a:gd name="T5" fmla="*/ 7 h 221"/>
                  <a:gd name="T6" fmla="*/ 212 w 285"/>
                  <a:gd name="T7" fmla="*/ 74 h 221"/>
                  <a:gd name="T8" fmla="*/ 285 w 285"/>
                  <a:gd name="T9" fmla="*/ 179 h 221"/>
                  <a:gd name="T10" fmla="*/ 114 w 285"/>
                  <a:gd name="T11" fmla="*/ 175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14" y="175"/>
                    </a:moveTo>
                    <a:cubicBezTo>
                      <a:pt x="55" y="146"/>
                      <a:pt x="0" y="65"/>
                      <a:pt x="0" y="65"/>
                    </a:cubicBezTo>
                    <a:cubicBezTo>
                      <a:pt x="0" y="65"/>
                      <a:pt x="55" y="14"/>
                      <a:pt x="108" y="7"/>
                    </a:cubicBezTo>
                    <a:cubicBezTo>
                      <a:pt x="157" y="0"/>
                      <a:pt x="205" y="35"/>
                      <a:pt x="212" y="74"/>
                    </a:cubicBezTo>
                    <a:cubicBezTo>
                      <a:pt x="220" y="126"/>
                      <a:pt x="285" y="179"/>
                      <a:pt x="285" y="179"/>
                    </a:cubicBezTo>
                    <a:cubicBezTo>
                      <a:pt x="285" y="179"/>
                      <a:pt x="206" y="221"/>
                      <a:pt x="114" y="17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775"/>
              <p:cNvSpPr/>
              <p:nvPr/>
            </p:nvSpPr>
            <p:spPr bwMode="auto">
              <a:xfrm>
                <a:off x="3858" y="438"/>
                <a:ext cx="408" cy="188"/>
              </a:xfrm>
              <a:custGeom>
                <a:avLst/>
                <a:gdLst>
                  <a:gd name="T0" fmla="*/ 255 w 255"/>
                  <a:gd name="T1" fmla="*/ 117 h 117"/>
                  <a:gd name="T2" fmla="*/ 192 w 255"/>
                  <a:gd name="T3" fmla="*/ 90 h 117"/>
                  <a:gd name="T4" fmla="*/ 110 w 255"/>
                  <a:gd name="T5" fmla="*/ 14 h 117"/>
                  <a:gd name="T6" fmla="*/ 0 w 255"/>
                  <a:gd name="T7" fmla="*/ 8 h 117"/>
                  <a:gd name="T8" fmla="*/ 111 w 255"/>
                  <a:gd name="T9" fmla="*/ 27 h 117"/>
                  <a:gd name="T10" fmla="*/ 188 w 255"/>
                  <a:gd name="T11" fmla="*/ 106 h 117"/>
                  <a:gd name="T12" fmla="*/ 255 w 255"/>
                  <a:gd name="T13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255" y="117"/>
                    </a:moveTo>
                    <a:cubicBezTo>
                      <a:pt x="255" y="117"/>
                      <a:pt x="223" y="105"/>
                      <a:pt x="192" y="90"/>
                    </a:cubicBezTo>
                    <a:cubicBezTo>
                      <a:pt x="148" y="68"/>
                      <a:pt x="148" y="28"/>
                      <a:pt x="110" y="14"/>
                    </a:cubicBezTo>
                    <a:cubicBezTo>
                      <a:pt x="72" y="0"/>
                      <a:pt x="0" y="8"/>
                      <a:pt x="0" y="8"/>
                    </a:cubicBezTo>
                    <a:cubicBezTo>
                      <a:pt x="0" y="8"/>
                      <a:pt x="73" y="12"/>
                      <a:pt x="111" y="27"/>
                    </a:cubicBezTo>
                    <a:cubicBezTo>
                      <a:pt x="152" y="43"/>
                      <a:pt x="131" y="71"/>
                      <a:pt x="188" y="106"/>
                    </a:cubicBezTo>
                    <a:cubicBezTo>
                      <a:pt x="204" y="116"/>
                      <a:pt x="255" y="117"/>
                      <a:pt x="255" y="11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776"/>
              <p:cNvSpPr/>
              <p:nvPr/>
            </p:nvSpPr>
            <p:spPr bwMode="auto">
              <a:xfrm>
                <a:off x="4137" y="590"/>
                <a:ext cx="22" cy="50"/>
              </a:xfrm>
              <a:custGeom>
                <a:avLst/>
                <a:gdLst>
                  <a:gd name="T0" fmla="*/ 19 w 22"/>
                  <a:gd name="T1" fmla="*/ 0 h 50"/>
                  <a:gd name="T2" fmla="*/ 22 w 22"/>
                  <a:gd name="T3" fmla="*/ 50 h 50"/>
                  <a:gd name="T4" fmla="*/ 0 w 22"/>
                  <a:gd name="T5" fmla="*/ 2 h 50"/>
                  <a:gd name="T6" fmla="*/ 19 w 22"/>
                  <a:gd name="T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0">
                    <a:moveTo>
                      <a:pt x="19" y="0"/>
                    </a:moveTo>
                    <a:lnTo>
                      <a:pt x="22" y="50"/>
                    </a:lnTo>
                    <a:lnTo>
                      <a:pt x="0" y="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777"/>
              <p:cNvSpPr/>
              <p:nvPr/>
            </p:nvSpPr>
            <p:spPr bwMode="auto">
              <a:xfrm>
                <a:off x="4111" y="536"/>
                <a:ext cx="98" cy="24"/>
              </a:xfrm>
              <a:custGeom>
                <a:avLst/>
                <a:gdLst>
                  <a:gd name="T0" fmla="*/ 11 w 98"/>
                  <a:gd name="T1" fmla="*/ 24 h 24"/>
                  <a:gd name="T2" fmla="*/ 98 w 98"/>
                  <a:gd name="T3" fmla="*/ 22 h 24"/>
                  <a:gd name="T4" fmla="*/ 0 w 98"/>
                  <a:gd name="T5" fmla="*/ 0 h 24"/>
                  <a:gd name="T6" fmla="*/ 11 w 98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11" y="24"/>
                    </a:moveTo>
                    <a:lnTo>
                      <a:pt x="98" y="22"/>
                    </a:lnTo>
                    <a:lnTo>
                      <a:pt x="0" y="0"/>
                    </a:lnTo>
                    <a:lnTo>
                      <a:pt x="1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778"/>
              <p:cNvSpPr/>
              <p:nvPr/>
            </p:nvSpPr>
            <p:spPr bwMode="auto">
              <a:xfrm>
                <a:off x="4070" y="493"/>
                <a:ext cx="22" cy="131"/>
              </a:xfrm>
              <a:custGeom>
                <a:avLst/>
                <a:gdLst>
                  <a:gd name="T0" fmla="*/ 14 w 22"/>
                  <a:gd name="T1" fmla="*/ 30 h 131"/>
                  <a:gd name="T2" fmla="*/ 22 w 22"/>
                  <a:gd name="T3" fmla="*/ 131 h 131"/>
                  <a:gd name="T4" fmla="*/ 0 w 22"/>
                  <a:gd name="T5" fmla="*/ 0 h 131"/>
                  <a:gd name="T6" fmla="*/ 14 w 22"/>
                  <a:gd name="T7" fmla="*/ 3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131">
                    <a:moveTo>
                      <a:pt x="14" y="30"/>
                    </a:moveTo>
                    <a:lnTo>
                      <a:pt x="22" y="131"/>
                    </a:lnTo>
                    <a:lnTo>
                      <a:pt x="0" y="0"/>
                    </a:lnTo>
                    <a:lnTo>
                      <a:pt x="14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779"/>
              <p:cNvSpPr/>
              <p:nvPr/>
            </p:nvSpPr>
            <p:spPr bwMode="auto">
              <a:xfrm>
                <a:off x="4034" y="461"/>
                <a:ext cx="135" cy="16"/>
              </a:xfrm>
              <a:custGeom>
                <a:avLst/>
                <a:gdLst>
                  <a:gd name="T0" fmla="*/ 28 w 135"/>
                  <a:gd name="T1" fmla="*/ 16 h 16"/>
                  <a:gd name="T2" fmla="*/ 135 w 135"/>
                  <a:gd name="T3" fmla="*/ 13 h 16"/>
                  <a:gd name="T4" fmla="*/ 0 w 135"/>
                  <a:gd name="T5" fmla="*/ 0 h 16"/>
                  <a:gd name="T6" fmla="*/ 28 w 135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5" h="16">
                    <a:moveTo>
                      <a:pt x="28" y="16"/>
                    </a:moveTo>
                    <a:lnTo>
                      <a:pt x="135" y="13"/>
                    </a:lnTo>
                    <a:lnTo>
                      <a:pt x="0" y="0"/>
                    </a:lnTo>
                    <a:lnTo>
                      <a:pt x="28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780"/>
              <p:cNvSpPr/>
              <p:nvPr/>
            </p:nvSpPr>
            <p:spPr bwMode="auto">
              <a:xfrm>
                <a:off x="3983" y="467"/>
                <a:ext cx="40" cy="119"/>
              </a:xfrm>
              <a:custGeom>
                <a:avLst/>
                <a:gdLst>
                  <a:gd name="T0" fmla="*/ 18 w 40"/>
                  <a:gd name="T1" fmla="*/ 3 h 119"/>
                  <a:gd name="T2" fmla="*/ 40 w 40"/>
                  <a:gd name="T3" fmla="*/ 119 h 119"/>
                  <a:gd name="T4" fmla="*/ 0 w 40"/>
                  <a:gd name="T5" fmla="*/ 0 h 119"/>
                  <a:gd name="T6" fmla="*/ 18 w 40"/>
                  <a:gd name="T7" fmla="*/ 3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9">
                    <a:moveTo>
                      <a:pt x="18" y="3"/>
                    </a:moveTo>
                    <a:lnTo>
                      <a:pt x="40" y="119"/>
                    </a:lnTo>
                    <a:lnTo>
                      <a:pt x="0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781"/>
              <p:cNvSpPr/>
              <p:nvPr/>
            </p:nvSpPr>
            <p:spPr bwMode="auto">
              <a:xfrm>
                <a:off x="3937" y="395"/>
                <a:ext cx="177" cy="55"/>
              </a:xfrm>
              <a:custGeom>
                <a:avLst/>
                <a:gdLst>
                  <a:gd name="T0" fmla="*/ 38 w 177"/>
                  <a:gd name="T1" fmla="*/ 55 h 55"/>
                  <a:gd name="T2" fmla="*/ 177 w 177"/>
                  <a:gd name="T3" fmla="*/ 0 h 55"/>
                  <a:gd name="T4" fmla="*/ 0 w 177"/>
                  <a:gd name="T5" fmla="*/ 53 h 55"/>
                  <a:gd name="T6" fmla="*/ 38 w 177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5">
                    <a:moveTo>
                      <a:pt x="38" y="55"/>
                    </a:moveTo>
                    <a:lnTo>
                      <a:pt x="177" y="0"/>
                    </a:lnTo>
                    <a:lnTo>
                      <a:pt x="0" y="53"/>
                    </a:lnTo>
                    <a:lnTo>
                      <a:pt x="38" y="5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782"/>
              <p:cNvSpPr/>
              <p:nvPr/>
            </p:nvSpPr>
            <p:spPr bwMode="auto">
              <a:xfrm>
                <a:off x="2419" y="453"/>
                <a:ext cx="637" cy="541"/>
              </a:xfrm>
              <a:custGeom>
                <a:avLst/>
                <a:gdLst>
                  <a:gd name="T0" fmla="*/ 302 w 398"/>
                  <a:gd name="T1" fmla="*/ 85 h 338"/>
                  <a:gd name="T2" fmla="*/ 294 w 398"/>
                  <a:gd name="T3" fmla="*/ 158 h 338"/>
                  <a:gd name="T4" fmla="*/ 205 w 398"/>
                  <a:gd name="T5" fmla="*/ 15 h 338"/>
                  <a:gd name="T6" fmla="*/ 230 w 398"/>
                  <a:gd name="T7" fmla="*/ 96 h 338"/>
                  <a:gd name="T8" fmla="*/ 153 w 398"/>
                  <a:gd name="T9" fmla="*/ 19 h 338"/>
                  <a:gd name="T10" fmla="*/ 173 w 398"/>
                  <a:gd name="T11" fmla="*/ 90 h 338"/>
                  <a:gd name="T12" fmla="*/ 110 w 398"/>
                  <a:gd name="T13" fmla="*/ 60 h 338"/>
                  <a:gd name="T14" fmla="*/ 52 w 398"/>
                  <a:gd name="T15" fmla="*/ 33 h 338"/>
                  <a:gd name="T16" fmla="*/ 40 w 398"/>
                  <a:gd name="T17" fmla="*/ 33 h 338"/>
                  <a:gd name="T18" fmla="*/ 39 w 398"/>
                  <a:gd name="T19" fmla="*/ 34 h 338"/>
                  <a:gd name="T20" fmla="*/ 30 w 398"/>
                  <a:gd name="T21" fmla="*/ 38 h 338"/>
                  <a:gd name="T22" fmla="*/ 119 w 398"/>
                  <a:gd name="T23" fmla="*/ 150 h 338"/>
                  <a:gd name="T24" fmla="*/ 42 w 398"/>
                  <a:gd name="T25" fmla="*/ 143 h 338"/>
                  <a:gd name="T26" fmla="*/ 136 w 398"/>
                  <a:gd name="T27" fmla="*/ 201 h 338"/>
                  <a:gd name="T28" fmla="*/ 46 w 398"/>
                  <a:gd name="T29" fmla="*/ 192 h 338"/>
                  <a:gd name="T30" fmla="*/ 212 w 398"/>
                  <a:gd name="T31" fmla="*/ 250 h 338"/>
                  <a:gd name="T32" fmla="*/ 137 w 398"/>
                  <a:gd name="T33" fmla="*/ 270 h 338"/>
                  <a:gd name="T34" fmla="*/ 271 w 398"/>
                  <a:gd name="T35" fmla="*/ 305 h 338"/>
                  <a:gd name="T36" fmla="*/ 222 w 398"/>
                  <a:gd name="T37" fmla="*/ 312 h 338"/>
                  <a:gd name="T38" fmla="*/ 262 w 398"/>
                  <a:gd name="T39" fmla="*/ 336 h 338"/>
                  <a:gd name="T40" fmla="*/ 393 w 398"/>
                  <a:gd name="T41" fmla="*/ 316 h 338"/>
                  <a:gd name="T42" fmla="*/ 393 w 398"/>
                  <a:gd name="T43" fmla="*/ 189 h 338"/>
                  <a:gd name="T44" fmla="*/ 360 w 398"/>
                  <a:gd name="T45" fmla="*/ 157 h 338"/>
                  <a:gd name="T46" fmla="*/ 362 w 398"/>
                  <a:gd name="T47" fmla="*/ 203 h 338"/>
                  <a:gd name="T48" fmla="*/ 302 w 398"/>
                  <a:gd name="T49" fmla="*/ 85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302" y="85"/>
                    </a:moveTo>
                    <a:cubicBezTo>
                      <a:pt x="279" y="88"/>
                      <a:pt x="293" y="142"/>
                      <a:pt x="294" y="158"/>
                    </a:cubicBezTo>
                    <a:cubicBezTo>
                      <a:pt x="295" y="174"/>
                      <a:pt x="257" y="3"/>
                      <a:pt x="205" y="15"/>
                    </a:cubicBezTo>
                    <a:cubicBezTo>
                      <a:pt x="185" y="19"/>
                      <a:pt x="230" y="96"/>
                      <a:pt x="230" y="96"/>
                    </a:cubicBezTo>
                    <a:cubicBezTo>
                      <a:pt x="219" y="123"/>
                      <a:pt x="174" y="0"/>
                      <a:pt x="153" y="19"/>
                    </a:cubicBezTo>
                    <a:cubicBezTo>
                      <a:pt x="131" y="38"/>
                      <a:pt x="174" y="81"/>
                      <a:pt x="173" y="90"/>
                    </a:cubicBezTo>
                    <a:cubicBezTo>
                      <a:pt x="173" y="94"/>
                      <a:pt x="142" y="77"/>
                      <a:pt x="110" y="60"/>
                    </a:cubicBezTo>
                    <a:cubicBezTo>
                      <a:pt x="88" y="46"/>
                      <a:pt x="68" y="36"/>
                      <a:pt x="52" y="33"/>
                    </a:cubicBezTo>
                    <a:cubicBezTo>
                      <a:pt x="46" y="31"/>
                      <a:pt x="42" y="31"/>
                      <a:pt x="40" y="33"/>
                    </a:cubicBezTo>
                    <a:cubicBezTo>
                      <a:pt x="39" y="33"/>
                      <a:pt x="39" y="33"/>
                      <a:pt x="39" y="34"/>
                    </a:cubicBezTo>
                    <a:cubicBezTo>
                      <a:pt x="35" y="34"/>
                      <a:pt x="33" y="36"/>
                      <a:pt x="30" y="38"/>
                    </a:cubicBezTo>
                    <a:cubicBezTo>
                      <a:pt x="0" y="65"/>
                      <a:pt x="129" y="147"/>
                      <a:pt x="119" y="150"/>
                    </a:cubicBezTo>
                    <a:cubicBezTo>
                      <a:pt x="110" y="152"/>
                      <a:pt x="58" y="120"/>
                      <a:pt x="42" y="143"/>
                    </a:cubicBezTo>
                    <a:cubicBezTo>
                      <a:pt x="26" y="167"/>
                      <a:pt x="163" y="187"/>
                      <a:pt x="136" y="201"/>
                    </a:cubicBezTo>
                    <a:cubicBezTo>
                      <a:pt x="136" y="201"/>
                      <a:pt x="47" y="173"/>
                      <a:pt x="46" y="192"/>
                    </a:cubicBezTo>
                    <a:cubicBezTo>
                      <a:pt x="44" y="243"/>
                      <a:pt x="229" y="248"/>
                      <a:pt x="212" y="250"/>
                    </a:cubicBezTo>
                    <a:cubicBezTo>
                      <a:pt x="194" y="252"/>
                      <a:pt x="136" y="248"/>
                      <a:pt x="137" y="270"/>
                    </a:cubicBezTo>
                    <a:cubicBezTo>
                      <a:pt x="137" y="292"/>
                      <a:pt x="279" y="300"/>
                      <a:pt x="271" y="305"/>
                    </a:cubicBezTo>
                    <a:cubicBezTo>
                      <a:pt x="262" y="310"/>
                      <a:pt x="229" y="298"/>
                      <a:pt x="222" y="312"/>
                    </a:cubicBezTo>
                    <a:cubicBezTo>
                      <a:pt x="215" y="326"/>
                      <a:pt x="239" y="335"/>
                      <a:pt x="262" y="336"/>
                    </a:cubicBezTo>
                    <a:cubicBezTo>
                      <a:pt x="284" y="338"/>
                      <a:pt x="393" y="316"/>
                      <a:pt x="393" y="316"/>
                    </a:cubicBezTo>
                    <a:cubicBezTo>
                      <a:pt x="393" y="316"/>
                      <a:pt x="398" y="209"/>
                      <a:pt x="393" y="189"/>
                    </a:cubicBezTo>
                    <a:cubicBezTo>
                      <a:pt x="388" y="169"/>
                      <a:pt x="374" y="147"/>
                      <a:pt x="360" y="157"/>
                    </a:cubicBezTo>
                    <a:cubicBezTo>
                      <a:pt x="347" y="166"/>
                      <a:pt x="366" y="194"/>
                      <a:pt x="362" y="203"/>
                    </a:cubicBezTo>
                    <a:cubicBezTo>
                      <a:pt x="358" y="212"/>
                      <a:pt x="325" y="81"/>
                      <a:pt x="302" y="85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783"/>
              <p:cNvSpPr/>
              <p:nvPr/>
            </p:nvSpPr>
            <p:spPr bwMode="auto">
              <a:xfrm>
                <a:off x="2517" y="544"/>
                <a:ext cx="504" cy="402"/>
              </a:xfrm>
              <a:custGeom>
                <a:avLst/>
                <a:gdLst>
                  <a:gd name="T0" fmla="*/ 504 w 504"/>
                  <a:gd name="T1" fmla="*/ 402 h 402"/>
                  <a:gd name="T2" fmla="*/ 456 w 504"/>
                  <a:gd name="T3" fmla="*/ 341 h 402"/>
                  <a:gd name="T4" fmla="*/ 424 w 504"/>
                  <a:gd name="T5" fmla="*/ 218 h 402"/>
                  <a:gd name="T6" fmla="*/ 441 w 504"/>
                  <a:gd name="T7" fmla="*/ 338 h 402"/>
                  <a:gd name="T8" fmla="*/ 331 w 504"/>
                  <a:gd name="T9" fmla="*/ 234 h 402"/>
                  <a:gd name="T10" fmla="*/ 296 w 504"/>
                  <a:gd name="T11" fmla="*/ 123 h 402"/>
                  <a:gd name="T12" fmla="*/ 312 w 504"/>
                  <a:gd name="T13" fmla="*/ 226 h 402"/>
                  <a:gd name="T14" fmla="*/ 254 w 504"/>
                  <a:gd name="T15" fmla="*/ 174 h 402"/>
                  <a:gd name="T16" fmla="*/ 208 w 504"/>
                  <a:gd name="T17" fmla="*/ 61 h 402"/>
                  <a:gd name="T18" fmla="*/ 232 w 504"/>
                  <a:gd name="T19" fmla="*/ 174 h 402"/>
                  <a:gd name="T20" fmla="*/ 0 w 504"/>
                  <a:gd name="T21" fmla="*/ 0 h 402"/>
                  <a:gd name="T22" fmla="*/ 220 w 504"/>
                  <a:gd name="T23" fmla="*/ 184 h 402"/>
                  <a:gd name="T24" fmla="*/ 113 w 504"/>
                  <a:gd name="T25" fmla="*/ 171 h 402"/>
                  <a:gd name="T26" fmla="*/ 238 w 504"/>
                  <a:gd name="T27" fmla="*/ 195 h 402"/>
                  <a:gd name="T28" fmla="*/ 294 w 504"/>
                  <a:gd name="T29" fmla="*/ 235 h 402"/>
                  <a:gd name="T30" fmla="*/ 131 w 504"/>
                  <a:gd name="T31" fmla="*/ 253 h 402"/>
                  <a:gd name="T32" fmla="*/ 323 w 504"/>
                  <a:gd name="T33" fmla="*/ 248 h 402"/>
                  <a:gd name="T34" fmla="*/ 424 w 504"/>
                  <a:gd name="T35" fmla="*/ 346 h 402"/>
                  <a:gd name="T36" fmla="*/ 254 w 504"/>
                  <a:gd name="T37" fmla="*/ 336 h 402"/>
                  <a:gd name="T38" fmla="*/ 446 w 504"/>
                  <a:gd name="T39" fmla="*/ 349 h 402"/>
                  <a:gd name="T40" fmla="*/ 504 w 504"/>
                  <a:gd name="T41" fmla="*/ 402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4" h="402">
                    <a:moveTo>
                      <a:pt x="504" y="402"/>
                    </a:moveTo>
                    <a:lnTo>
                      <a:pt x="456" y="341"/>
                    </a:lnTo>
                    <a:lnTo>
                      <a:pt x="424" y="218"/>
                    </a:lnTo>
                    <a:lnTo>
                      <a:pt x="441" y="338"/>
                    </a:lnTo>
                    <a:lnTo>
                      <a:pt x="331" y="234"/>
                    </a:lnTo>
                    <a:lnTo>
                      <a:pt x="296" y="123"/>
                    </a:lnTo>
                    <a:lnTo>
                      <a:pt x="312" y="226"/>
                    </a:lnTo>
                    <a:lnTo>
                      <a:pt x="254" y="174"/>
                    </a:lnTo>
                    <a:lnTo>
                      <a:pt x="208" y="61"/>
                    </a:lnTo>
                    <a:lnTo>
                      <a:pt x="232" y="174"/>
                    </a:lnTo>
                    <a:lnTo>
                      <a:pt x="0" y="0"/>
                    </a:lnTo>
                    <a:lnTo>
                      <a:pt x="220" y="184"/>
                    </a:lnTo>
                    <a:lnTo>
                      <a:pt x="113" y="171"/>
                    </a:lnTo>
                    <a:lnTo>
                      <a:pt x="238" y="195"/>
                    </a:lnTo>
                    <a:lnTo>
                      <a:pt x="294" y="235"/>
                    </a:lnTo>
                    <a:lnTo>
                      <a:pt x="131" y="253"/>
                    </a:lnTo>
                    <a:lnTo>
                      <a:pt x="323" y="248"/>
                    </a:lnTo>
                    <a:lnTo>
                      <a:pt x="424" y="346"/>
                    </a:lnTo>
                    <a:lnTo>
                      <a:pt x="254" y="336"/>
                    </a:lnTo>
                    <a:lnTo>
                      <a:pt x="446" y="349"/>
                    </a:lnTo>
                    <a:lnTo>
                      <a:pt x="504" y="402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784"/>
              <p:cNvSpPr/>
              <p:nvPr/>
            </p:nvSpPr>
            <p:spPr bwMode="auto">
              <a:xfrm>
                <a:off x="4001" y="96"/>
                <a:ext cx="705" cy="515"/>
              </a:xfrm>
              <a:custGeom>
                <a:avLst/>
                <a:gdLst>
                  <a:gd name="T0" fmla="*/ 239 w 441"/>
                  <a:gd name="T1" fmla="*/ 302 h 322"/>
                  <a:gd name="T2" fmla="*/ 186 w 441"/>
                  <a:gd name="T3" fmla="*/ 251 h 322"/>
                  <a:gd name="T4" fmla="*/ 354 w 441"/>
                  <a:gd name="T5" fmla="*/ 267 h 322"/>
                  <a:gd name="T6" fmla="*/ 274 w 441"/>
                  <a:gd name="T7" fmla="*/ 238 h 322"/>
                  <a:gd name="T8" fmla="*/ 382 w 441"/>
                  <a:gd name="T9" fmla="*/ 222 h 322"/>
                  <a:gd name="T10" fmla="*/ 313 w 441"/>
                  <a:gd name="T11" fmla="*/ 196 h 322"/>
                  <a:gd name="T12" fmla="*/ 374 w 441"/>
                  <a:gd name="T13" fmla="*/ 164 h 322"/>
                  <a:gd name="T14" fmla="*/ 431 w 441"/>
                  <a:gd name="T15" fmla="*/ 134 h 322"/>
                  <a:gd name="T16" fmla="*/ 439 w 441"/>
                  <a:gd name="T17" fmla="*/ 124 h 322"/>
                  <a:gd name="T18" fmla="*/ 439 w 441"/>
                  <a:gd name="T19" fmla="*/ 123 h 322"/>
                  <a:gd name="T20" fmla="*/ 441 w 441"/>
                  <a:gd name="T21" fmla="*/ 113 h 322"/>
                  <a:gd name="T22" fmla="*/ 298 w 441"/>
                  <a:gd name="T23" fmla="*/ 117 h 322"/>
                  <a:gd name="T24" fmla="*/ 350 w 441"/>
                  <a:gd name="T25" fmla="*/ 59 h 322"/>
                  <a:gd name="T26" fmla="*/ 247 w 441"/>
                  <a:gd name="T27" fmla="*/ 99 h 322"/>
                  <a:gd name="T28" fmla="*/ 308 w 441"/>
                  <a:gd name="T29" fmla="*/ 33 h 322"/>
                  <a:gd name="T30" fmla="*/ 162 w 441"/>
                  <a:gd name="T31" fmla="*/ 130 h 322"/>
                  <a:gd name="T32" fmla="*/ 191 w 441"/>
                  <a:gd name="T33" fmla="*/ 58 h 322"/>
                  <a:gd name="T34" fmla="*/ 83 w 441"/>
                  <a:gd name="T35" fmla="*/ 144 h 322"/>
                  <a:gd name="T36" fmla="*/ 107 w 441"/>
                  <a:gd name="T37" fmla="*/ 101 h 322"/>
                  <a:gd name="T38" fmla="*/ 63 w 441"/>
                  <a:gd name="T39" fmla="*/ 118 h 322"/>
                  <a:gd name="T40" fmla="*/ 0 w 441"/>
                  <a:gd name="T41" fmla="*/ 235 h 322"/>
                  <a:gd name="T42" fmla="*/ 101 w 441"/>
                  <a:gd name="T43" fmla="*/ 311 h 322"/>
                  <a:gd name="T44" fmla="*/ 147 w 441"/>
                  <a:gd name="T45" fmla="*/ 305 h 322"/>
                  <a:gd name="T46" fmla="*/ 109 w 441"/>
                  <a:gd name="T47" fmla="*/ 278 h 322"/>
                  <a:gd name="T48" fmla="*/ 239 w 441"/>
                  <a:gd name="T49" fmla="*/ 302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1" h="322">
                    <a:moveTo>
                      <a:pt x="239" y="302"/>
                    </a:moveTo>
                    <a:cubicBezTo>
                      <a:pt x="250" y="281"/>
                      <a:pt x="200" y="260"/>
                      <a:pt x="186" y="251"/>
                    </a:cubicBezTo>
                    <a:cubicBezTo>
                      <a:pt x="172" y="243"/>
                      <a:pt x="332" y="315"/>
                      <a:pt x="354" y="267"/>
                    </a:cubicBezTo>
                    <a:cubicBezTo>
                      <a:pt x="363" y="248"/>
                      <a:pt x="274" y="238"/>
                      <a:pt x="274" y="238"/>
                    </a:cubicBezTo>
                    <a:cubicBezTo>
                      <a:pt x="258" y="213"/>
                      <a:pt x="384" y="251"/>
                      <a:pt x="382" y="222"/>
                    </a:cubicBezTo>
                    <a:cubicBezTo>
                      <a:pt x="380" y="194"/>
                      <a:pt x="320" y="202"/>
                      <a:pt x="313" y="196"/>
                    </a:cubicBezTo>
                    <a:cubicBezTo>
                      <a:pt x="310" y="193"/>
                      <a:pt x="342" y="179"/>
                      <a:pt x="374" y="164"/>
                    </a:cubicBezTo>
                    <a:cubicBezTo>
                      <a:pt x="400" y="154"/>
                      <a:pt x="420" y="144"/>
                      <a:pt x="431" y="134"/>
                    </a:cubicBezTo>
                    <a:cubicBezTo>
                      <a:pt x="436" y="130"/>
                      <a:pt x="440" y="127"/>
                      <a:pt x="439" y="124"/>
                    </a:cubicBezTo>
                    <a:cubicBezTo>
                      <a:pt x="439" y="124"/>
                      <a:pt x="439" y="123"/>
                      <a:pt x="439" y="123"/>
                    </a:cubicBezTo>
                    <a:cubicBezTo>
                      <a:pt x="440" y="120"/>
                      <a:pt x="441" y="117"/>
                      <a:pt x="441" y="113"/>
                    </a:cubicBezTo>
                    <a:cubicBezTo>
                      <a:pt x="437" y="73"/>
                      <a:pt x="294" y="126"/>
                      <a:pt x="298" y="117"/>
                    </a:cubicBezTo>
                    <a:cubicBezTo>
                      <a:pt x="302" y="108"/>
                      <a:pt x="359" y="86"/>
                      <a:pt x="350" y="59"/>
                    </a:cubicBezTo>
                    <a:cubicBezTo>
                      <a:pt x="341" y="32"/>
                      <a:pt x="242" y="129"/>
                      <a:pt x="247" y="99"/>
                    </a:cubicBezTo>
                    <a:cubicBezTo>
                      <a:pt x="247" y="99"/>
                      <a:pt x="323" y="45"/>
                      <a:pt x="308" y="33"/>
                    </a:cubicBezTo>
                    <a:cubicBezTo>
                      <a:pt x="269" y="0"/>
                      <a:pt x="153" y="145"/>
                      <a:pt x="162" y="130"/>
                    </a:cubicBezTo>
                    <a:cubicBezTo>
                      <a:pt x="171" y="115"/>
                      <a:pt x="209" y="71"/>
                      <a:pt x="191" y="58"/>
                    </a:cubicBezTo>
                    <a:cubicBezTo>
                      <a:pt x="174" y="45"/>
                      <a:pt x="82" y="153"/>
                      <a:pt x="83" y="144"/>
                    </a:cubicBezTo>
                    <a:cubicBezTo>
                      <a:pt x="84" y="134"/>
                      <a:pt x="114" y="115"/>
                      <a:pt x="107" y="101"/>
                    </a:cubicBezTo>
                    <a:cubicBezTo>
                      <a:pt x="100" y="87"/>
                      <a:pt x="78" y="101"/>
                      <a:pt x="63" y="118"/>
                    </a:cubicBezTo>
                    <a:cubicBezTo>
                      <a:pt x="49" y="135"/>
                      <a:pt x="0" y="235"/>
                      <a:pt x="0" y="235"/>
                    </a:cubicBezTo>
                    <a:cubicBezTo>
                      <a:pt x="0" y="235"/>
                      <a:pt x="82" y="304"/>
                      <a:pt x="101" y="311"/>
                    </a:cubicBezTo>
                    <a:cubicBezTo>
                      <a:pt x="121" y="319"/>
                      <a:pt x="146" y="321"/>
                      <a:pt x="147" y="305"/>
                    </a:cubicBezTo>
                    <a:cubicBezTo>
                      <a:pt x="148" y="289"/>
                      <a:pt x="114" y="287"/>
                      <a:pt x="109" y="278"/>
                    </a:cubicBezTo>
                    <a:cubicBezTo>
                      <a:pt x="104" y="270"/>
                      <a:pt x="228" y="322"/>
                      <a:pt x="239" y="30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785"/>
              <p:cNvSpPr/>
              <p:nvPr/>
            </p:nvSpPr>
            <p:spPr bwMode="auto">
              <a:xfrm>
                <a:off x="4028" y="251"/>
                <a:ext cx="624" cy="255"/>
              </a:xfrm>
              <a:custGeom>
                <a:avLst/>
                <a:gdLst>
                  <a:gd name="T0" fmla="*/ 0 w 624"/>
                  <a:gd name="T1" fmla="*/ 207 h 255"/>
                  <a:gd name="T2" fmla="*/ 77 w 624"/>
                  <a:gd name="T3" fmla="*/ 205 h 255"/>
                  <a:gd name="T4" fmla="*/ 193 w 624"/>
                  <a:gd name="T5" fmla="*/ 255 h 255"/>
                  <a:gd name="T6" fmla="*/ 88 w 624"/>
                  <a:gd name="T7" fmla="*/ 195 h 255"/>
                  <a:gd name="T8" fmla="*/ 238 w 624"/>
                  <a:gd name="T9" fmla="*/ 171 h 255"/>
                  <a:gd name="T10" fmla="*/ 349 w 624"/>
                  <a:gd name="T11" fmla="*/ 208 h 255"/>
                  <a:gd name="T12" fmla="*/ 256 w 624"/>
                  <a:gd name="T13" fmla="*/ 160 h 255"/>
                  <a:gd name="T14" fmla="*/ 331 w 624"/>
                  <a:gd name="T15" fmla="*/ 144 h 255"/>
                  <a:gd name="T16" fmla="*/ 451 w 624"/>
                  <a:gd name="T17" fmla="*/ 176 h 255"/>
                  <a:gd name="T18" fmla="*/ 345 w 624"/>
                  <a:gd name="T19" fmla="*/ 128 h 255"/>
                  <a:gd name="T20" fmla="*/ 624 w 624"/>
                  <a:gd name="T21" fmla="*/ 47 h 255"/>
                  <a:gd name="T22" fmla="*/ 344 w 624"/>
                  <a:gd name="T23" fmla="*/ 112 h 255"/>
                  <a:gd name="T24" fmla="*/ 419 w 624"/>
                  <a:gd name="T25" fmla="*/ 35 h 255"/>
                  <a:gd name="T26" fmla="*/ 325 w 624"/>
                  <a:gd name="T27" fmla="*/ 119 h 255"/>
                  <a:gd name="T28" fmla="*/ 259 w 624"/>
                  <a:gd name="T29" fmla="*/ 139 h 255"/>
                  <a:gd name="T30" fmla="*/ 342 w 624"/>
                  <a:gd name="T31" fmla="*/ 0 h 255"/>
                  <a:gd name="T32" fmla="*/ 232 w 624"/>
                  <a:gd name="T33" fmla="*/ 155 h 255"/>
                  <a:gd name="T34" fmla="*/ 93 w 624"/>
                  <a:gd name="T35" fmla="*/ 178 h 255"/>
                  <a:gd name="T36" fmla="*/ 203 w 624"/>
                  <a:gd name="T37" fmla="*/ 47 h 255"/>
                  <a:gd name="T38" fmla="*/ 77 w 624"/>
                  <a:gd name="T39" fmla="*/ 192 h 255"/>
                  <a:gd name="T40" fmla="*/ 0 w 624"/>
                  <a:gd name="T41" fmla="*/ 207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24" h="255">
                    <a:moveTo>
                      <a:pt x="0" y="207"/>
                    </a:moveTo>
                    <a:lnTo>
                      <a:pt x="77" y="205"/>
                    </a:lnTo>
                    <a:lnTo>
                      <a:pt x="193" y="255"/>
                    </a:lnTo>
                    <a:lnTo>
                      <a:pt x="88" y="195"/>
                    </a:lnTo>
                    <a:lnTo>
                      <a:pt x="238" y="171"/>
                    </a:lnTo>
                    <a:lnTo>
                      <a:pt x="349" y="208"/>
                    </a:lnTo>
                    <a:lnTo>
                      <a:pt x="256" y="160"/>
                    </a:lnTo>
                    <a:lnTo>
                      <a:pt x="331" y="144"/>
                    </a:lnTo>
                    <a:lnTo>
                      <a:pt x="451" y="176"/>
                    </a:lnTo>
                    <a:lnTo>
                      <a:pt x="345" y="128"/>
                    </a:lnTo>
                    <a:lnTo>
                      <a:pt x="624" y="47"/>
                    </a:lnTo>
                    <a:lnTo>
                      <a:pt x="344" y="112"/>
                    </a:lnTo>
                    <a:lnTo>
                      <a:pt x="419" y="35"/>
                    </a:lnTo>
                    <a:lnTo>
                      <a:pt x="325" y="119"/>
                    </a:lnTo>
                    <a:lnTo>
                      <a:pt x="259" y="139"/>
                    </a:lnTo>
                    <a:lnTo>
                      <a:pt x="342" y="0"/>
                    </a:lnTo>
                    <a:lnTo>
                      <a:pt x="232" y="155"/>
                    </a:lnTo>
                    <a:lnTo>
                      <a:pt x="93" y="178"/>
                    </a:lnTo>
                    <a:lnTo>
                      <a:pt x="203" y="47"/>
                    </a:lnTo>
                    <a:lnTo>
                      <a:pt x="77" y="192"/>
                    </a:lnTo>
                    <a:lnTo>
                      <a:pt x="0" y="207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786"/>
              <p:cNvSpPr/>
              <p:nvPr/>
            </p:nvSpPr>
            <p:spPr bwMode="auto">
              <a:xfrm>
                <a:off x="3711" y="618"/>
                <a:ext cx="205" cy="348"/>
              </a:xfrm>
              <a:custGeom>
                <a:avLst/>
                <a:gdLst>
                  <a:gd name="T0" fmla="*/ 8 w 128"/>
                  <a:gd name="T1" fmla="*/ 92 h 218"/>
                  <a:gd name="T2" fmla="*/ 42 w 128"/>
                  <a:gd name="T3" fmla="*/ 0 h 218"/>
                  <a:gd name="T4" fmla="*/ 56 w 128"/>
                  <a:gd name="T5" fmla="*/ 76 h 218"/>
                  <a:gd name="T6" fmla="*/ 97 w 128"/>
                  <a:gd name="T7" fmla="*/ 183 h 218"/>
                  <a:gd name="T8" fmla="*/ 8 w 128"/>
                  <a:gd name="T9" fmla="*/ 92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18">
                    <a:moveTo>
                      <a:pt x="8" y="92"/>
                    </a:moveTo>
                    <a:cubicBezTo>
                      <a:pt x="0" y="63"/>
                      <a:pt x="42" y="0"/>
                      <a:pt x="42" y="0"/>
                    </a:cubicBezTo>
                    <a:cubicBezTo>
                      <a:pt x="42" y="0"/>
                      <a:pt x="48" y="33"/>
                      <a:pt x="56" y="76"/>
                    </a:cubicBezTo>
                    <a:cubicBezTo>
                      <a:pt x="64" y="120"/>
                      <a:pt x="128" y="140"/>
                      <a:pt x="97" y="183"/>
                    </a:cubicBezTo>
                    <a:cubicBezTo>
                      <a:pt x="72" y="218"/>
                      <a:pt x="16" y="118"/>
                      <a:pt x="8" y="9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787"/>
              <p:cNvSpPr/>
              <p:nvPr/>
            </p:nvSpPr>
            <p:spPr bwMode="auto">
              <a:xfrm>
                <a:off x="3540" y="603"/>
                <a:ext cx="216" cy="368"/>
              </a:xfrm>
              <a:custGeom>
                <a:avLst/>
                <a:gdLst>
                  <a:gd name="T0" fmla="*/ 117 w 135"/>
                  <a:gd name="T1" fmla="*/ 98 h 230"/>
                  <a:gd name="T2" fmla="*/ 116 w 135"/>
                  <a:gd name="T3" fmla="*/ 0 h 230"/>
                  <a:gd name="T4" fmla="*/ 55 w 135"/>
                  <a:gd name="T5" fmla="*/ 88 h 230"/>
                  <a:gd name="T6" fmla="*/ 26 w 135"/>
                  <a:gd name="T7" fmla="*/ 192 h 230"/>
                  <a:gd name="T8" fmla="*/ 117 w 135"/>
                  <a:gd name="T9" fmla="*/ 98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230">
                    <a:moveTo>
                      <a:pt x="117" y="98"/>
                    </a:moveTo>
                    <a:cubicBezTo>
                      <a:pt x="135" y="74"/>
                      <a:pt x="116" y="0"/>
                      <a:pt x="116" y="0"/>
                    </a:cubicBezTo>
                    <a:cubicBezTo>
                      <a:pt x="116" y="0"/>
                      <a:pt x="77" y="49"/>
                      <a:pt x="55" y="88"/>
                    </a:cubicBezTo>
                    <a:cubicBezTo>
                      <a:pt x="33" y="126"/>
                      <a:pt x="0" y="145"/>
                      <a:pt x="26" y="192"/>
                    </a:cubicBezTo>
                    <a:cubicBezTo>
                      <a:pt x="47" y="230"/>
                      <a:pt x="101" y="120"/>
                      <a:pt x="117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788"/>
              <p:cNvSpPr/>
              <p:nvPr/>
            </p:nvSpPr>
            <p:spPr bwMode="auto">
              <a:xfrm>
                <a:off x="3767" y="523"/>
                <a:ext cx="376" cy="135"/>
              </a:xfrm>
              <a:custGeom>
                <a:avLst/>
                <a:gdLst>
                  <a:gd name="T0" fmla="*/ 86 w 235"/>
                  <a:gd name="T1" fmla="*/ 4 h 84"/>
                  <a:gd name="T2" fmla="*/ 0 w 235"/>
                  <a:gd name="T3" fmla="*/ 52 h 84"/>
                  <a:gd name="T4" fmla="*/ 107 w 235"/>
                  <a:gd name="T5" fmla="*/ 63 h 84"/>
                  <a:gd name="T6" fmla="*/ 212 w 235"/>
                  <a:gd name="T7" fmla="*/ 39 h 84"/>
                  <a:gd name="T8" fmla="*/ 86 w 235"/>
                  <a:gd name="T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86" y="4"/>
                    </a:moveTo>
                    <a:cubicBezTo>
                      <a:pt x="57" y="0"/>
                      <a:pt x="0" y="52"/>
                      <a:pt x="0" y="52"/>
                    </a:cubicBezTo>
                    <a:cubicBezTo>
                      <a:pt x="0" y="52"/>
                      <a:pt x="63" y="62"/>
                      <a:pt x="107" y="63"/>
                    </a:cubicBezTo>
                    <a:cubicBezTo>
                      <a:pt x="151" y="64"/>
                      <a:pt x="184" y="84"/>
                      <a:pt x="212" y="39"/>
                    </a:cubicBezTo>
                    <a:cubicBezTo>
                      <a:pt x="235" y="3"/>
                      <a:pt x="113" y="7"/>
                      <a:pt x="86" y="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789"/>
              <p:cNvSpPr/>
              <p:nvPr/>
            </p:nvSpPr>
            <p:spPr bwMode="auto">
              <a:xfrm>
                <a:off x="3439" y="558"/>
                <a:ext cx="292" cy="178"/>
              </a:xfrm>
              <a:custGeom>
                <a:avLst/>
                <a:gdLst>
                  <a:gd name="T0" fmla="*/ 82 w 182"/>
                  <a:gd name="T1" fmla="*/ 7 h 111"/>
                  <a:gd name="T2" fmla="*/ 182 w 182"/>
                  <a:gd name="T3" fmla="*/ 30 h 111"/>
                  <a:gd name="T4" fmla="*/ 105 w 182"/>
                  <a:gd name="T5" fmla="*/ 57 h 111"/>
                  <a:gd name="T6" fmla="*/ 23 w 182"/>
                  <a:gd name="T7" fmla="*/ 86 h 111"/>
                  <a:gd name="T8" fmla="*/ 82 w 182"/>
                  <a:gd name="T9" fmla="*/ 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111">
                    <a:moveTo>
                      <a:pt x="82" y="7"/>
                    </a:moveTo>
                    <a:cubicBezTo>
                      <a:pt x="125" y="0"/>
                      <a:pt x="182" y="30"/>
                      <a:pt x="182" y="30"/>
                    </a:cubicBezTo>
                    <a:cubicBezTo>
                      <a:pt x="182" y="30"/>
                      <a:pt x="149" y="50"/>
                      <a:pt x="105" y="57"/>
                    </a:cubicBezTo>
                    <a:cubicBezTo>
                      <a:pt x="62" y="64"/>
                      <a:pt x="40" y="111"/>
                      <a:pt x="23" y="86"/>
                    </a:cubicBezTo>
                    <a:cubicBezTo>
                      <a:pt x="0" y="50"/>
                      <a:pt x="38" y="15"/>
                      <a:pt x="82" y="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90"/>
              <p:cNvSpPr/>
              <p:nvPr/>
            </p:nvSpPr>
            <p:spPr bwMode="auto">
              <a:xfrm>
                <a:off x="3438" y="602"/>
                <a:ext cx="336" cy="272"/>
              </a:xfrm>
              <a:custGeom>
                <a:avLst/>
                <a:gdLst>
                  <a:gd name="T0" fmla="*/ 87 w 210"/>
                  <a:gd name="T1" fmla="*/ 33 h 170"/>
                  <a:gd name="T2" fmla="*/ 210 w 210"/>
                  <a:gd name="T3" fmla="*/ 0 h 170"/>
                  <a:gd name="T4" fmla="*/ 122 w 210"/>
                  <a:gd name="T5" fmla="*/ 73 h 170"/>
                  <a:gd name="T6" fmla="*/ 47 w 210"/>
                  <a:gd name="T7" fmla="*/ 151 h 170"/>
                  <a:gd name="T8" fmla="*/ 87 w 210"/>
                  <a:gd name="T9" fmla="*/ 33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87" y="33"/>
                    </a:moveTo>
                    <a:cubicBezTo>
                      <a:pt x="124" y="9"/>
                      <a:pt x="210" y="0"/>
                      <a:pt x="210" y="0"/>
                    </a:cubicBezTo>
                    <a:cubicBezTo>
                      <a:pt x="210" y="0"/>
                      <a:pt x="159" y="50"/>
                      <a:pt x="122" y="73"/>
                    </a:cubicBezTo>
                    <a:cubicBezTo>
                      <a:pt x="84" y="97"/>
                      <a:pt x="79" y="170"/>
                      <a:pt x="47" y="151"/>
                    </a:cubicBezTo>
                    <a:cubicBezTo>
                      <a:pt x="0" y="124"/>
                      <a:pt x="49" y="56"/>
                      <a:pt x="87" y="3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91"/>
              <p:cNvSpPr/>
              <p:nvPr/>
            </p:nvSpPr>
            <p:spPr bwMode="auto">
              <a:xfrm>
                <a:off x="3507" y="616"/>
                <a:ext cx="233" cy="171"/>
              </a:xfrm>
              <a:custGeom>
                <a:avLst/>
                <a:gdLst>
                  <a:gd name="T0" fmla="*/ 140 w 146"/>
                  <a:gd name="T1" fmla="*/ 0 h 107"/>
                  <a:gd name="T2" fmla="*/ 97 w 146"/>
                  <a:gd name="T3" fmla="*/ 9 h 107"/>
                  <a:gd name="T4" fmla="*/ 67 w 146"/>
                  <a:gd name="T5" fmla="*/ 17 h 107"/>
                  <a:gd name="T6" fmla="*/ 44 w 146"/>
                  <a:gd name="T7" fmla="*/ 35 h 107"/>
                  <a:gd name="T8" fmla="*/ 75 w 146"/>
                  <a:gd name="T9" fmla="*/ 27 h 107"/>
                  <a:gd name="T10" fmla="*/ 0 w 146"/>
                  <a:gd name="T11" fmla="*/ 107 h 107"/>
                  <a:gd name="T12" fmla="*/ 69 w 146"/>
                  <a:gd name="T13" fmla="*/ 44 h 107"/>
                  <a:gd name="T14" fmla="*/ 90 w 146"/>
                  <a:gd name="T15" fmla="*/ 29 h 107"/>
                  <a:gd name="T16" fmla="*/ 27 w 146"/>
                  <a:gd name="T17" fmla="*/ 91 h 107"/>
                  <a:gd name="T18" fmla="*/ 73 w 146"/>
                  <a:gd name="T19" fmla="*/ 55 h 107"/>
                  <a:gd name="T20" fmla="*/ 112 w 146"/>
                  <a:gd name="T21" fmla="*/ 28 h 107"/>
                  <a:gd name="T22" fmla="*/ 146 w 146"/>
                  <a:gd name="T23" fmla="*/ 3 h 107"/>
                  <a:gd name="T24" fmla="*/ 140 w 146"/>
                  <a:gd name="T25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7">
                    <a:moveTo>
                      <a:pt x="140" y="0"/>
                    </a:moveTo>
                    <a:cubicBezTo>
                      <a:pt x="140" y="0"/>
                      <a:pt x="116" y="2"/>
                      <a:pt x="97" y="9"/>
                    </a:cubicBezTo>
                    <a:cubicBezTo>
                      <a:pt x="87" y="12"/>
                      <a:pt x="71" y="15"/>
                      <a:pt x="67" y="17"/>
                    </a:cubicBezTo>
                    <a:cubicBezTo>
                      <a:pt x="55" y="21"/>
                      <a:pt x="44" y="35"/>
                      <a:pt x="44" y="35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2" y="99"/>
                      <a:pt x="0" y="107"/>
                    </a:cubicBezTo>
                    <a:cubicBezTo>
                      <a:pt x="0" y="107"/>
                      <a:pt x="51" y="58"/>
                      <a:pt x="69" y="44"/>
                    </a:cubicBezTo>
                    <a:cubicBezTo>
                      <a:pt x="74" y="41"/>
                      <a:pt x="90" y="29"/>
                      <a:pt x="90" y="29"/>
                    </a:cubicBezTo>
                    <a:cubicBezTo>
                      <a:pt x="27" y="91"/>
                      <a:pt x="27" y="91"/>
                      <a:pt x="27" y="91"/>
                    </a:cubicBezTo>
                    <a:cubicBezTo>
                      <a:pt x="73" y="55"/>
                      <a:pt x="73" y="55"/>
                      <a:pt x="73" y="55"/>
                    </a:cubicBezTo>
                    <a:cubicBezTo>
                      <a:pt x="112" y="28"/>
                      <a:pt x="112" y="28"/>
                      <a:pt x="112" y="28"/>
                    </a:cubicBezTo>
                    <a:cubicBezTo>
                      <a:pt x="146" y="3"/>
                      <a:pt x="146" y="3"/>
                      <a:pt x="146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92"/>
              <p:cNvSpPr/>
              <p:nvPr/>
            </p:nvSpPr>
            <p:spPr bwMode="auto">
              <a:xfrm>
                <a:off x="3686" y="629"/>
                <a:ext cx="182" cy="341"/>
              </a:xfrm>
              <a:custGeom>
                <a:avLst/>
                <a:gdLst>
                  <a:gd name="T0" fmla="*/ 5 w 114"/>
                  <a:gd name="T1" fmla="*/ 82 h 213"/>
                  <a:gd name="T2" fmla="*/ 60 w 114"/>
                  <a:gd name="T3" fmla="*/ 0 h 213"/>
                  <a:gd name="T4" fmla="*/ 55 w 114"/>
                  <a:gd name="T5" fmla="*/ 78 h 213"/>
                  <a:gd name="T6" fmla="*/ 62 w 114"/>
                  <a:gd name="T7" fmla="*/ 205 h 213"/>
                  <a:gd name="T8" fmla="*/ 5 w 114"/>
                  <a:gd name="T9" fmla="*/ 8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213">
                    <a:moveTo>
                      <a:pt x="5" y="82"/>
                    </a:moveTo>
                    <a:cubicBezTo>
                      <a:pt x="4" y="52"/>
                      <a:pt x="60" y="0"/>
                      <a:pt x="60" y="0"/>
                    </a:cubicBezTo>
                    <a:cubicBezTo>
                      <a:pt x="60" y="0"/>
                      <a:pt x="58" y="33"/>
                      <a:pt x="55" y="78"/>
                    </a:cubicBezTo>
                    <a:cubicBezTo>
                      <a:pt x="53" y="122"/>
                      <a:pt x="114" y="198"/>
                      <a:pt x="62" y="205"/>
                    </a:cubicBezTo>
                    <a:cubicBezTo>
                      <a:pt x="0" y="213"/>
                      <a:pt x="7" y="109"/>
                      <a:pt x="5" y="8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93"/>
              <p:cNvSpPr/>
              <p:nvPr/>
            </p:nvSpPr>
            <p:spPr bwMode="auto">
              <a:xfrm>
                <a:off x="3455" y="387"/>
                <a:ext cx="287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2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6" y="61"/>
                      <a:pt x="18" y="94"/>
                      <a:pt x="8" y="42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94"/>
              <p:cNvSpPr/>
              <p:nvPr/>
            </p:nvSpPr>
            <p:spPr bwMode="auto">
              <a:xfrm>
                <a:off x="3812" y="630"/>
                <a:ext cx="286" cy="205"/>
              </a:xfrm>
              <a:custGeom>
                <a:avLst/>
                <a:gdLst>
                  <a:gd name="T0" fmla="*/ 44 w 179"/>
                  <a:gd name="T1" fmla="*/ 88 h 128"/>
                  <a:gd name="T2" fmla="*/ 0 w 179"/>
                  <a:gd name="T3" fmla="*/ 0 h 128"/>
                  <a:gd name="T4" fmla="*/ 65 w 179"/>
                  <a:gd name="T5" fmla="*/ 42 h 128"/>
                  <a:gd name="T6" fmla="*/ 171 w 179"/>
                  <a:gd name="T7" fmla="*/ 85 h 128"/>
                  <a:gd name="T8" fmla="*/ 44 w 179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44" y="88"/>
                    </a:moveTo>
                    <a:cubicBezTo>
                      <a:pt x="17" y="74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2"/>
                    </a:cubicBezTo>
                    <a:cubicBezTo>
                      <a:pt x="103" y="66"/>
                      <a:pt x="161" y="34"/>
                      <a:pt x="171" y="85"/>
                    </a:cubicBezTo>
                    <a:cubicBezTo>
                      <a:pt x="179" y="128"/>
                      <a:pt x="68" y="100"/>
                      <a:pt x="44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795"/>
              <p:cNvSpPr/>
              <p:nvPr/>
            </p:nvSpPr>
            <p:spPr bwMode="auto">
              <a:xfrm>
                <a:off x="3708" y="667"/>
                <a:ext cx="88" cy="243"/>
              </a:xfrm>
              <a:custGeom>
                <a:avLst/>
                <a:gdLst>
                  <a:gd name="T0" fmla="*/ 32 w 55"/>
                  <a:gd name="T1" fmla="*/ 0 h 152"/>
                  <a:gd name="T2" fmla="*/ 2 w 55"/>
                  <a:gd name="T3" fmla="*/ 48 h 152"/>
                  <a:gd name="T4" fmla="*/ 10 w 55"/>
                  <a:gd name="T5" fmla="*/ 106 h 152"/>
                  <a:gd name="T6" fmla="*/ 15 w 55"/>
                  <a:gd name="T7" fmla="*/ 67 h 152"/>
                  <a:gd name="T8" fmla="*/ 24 w 55"/>
                  <a:gd name="T9" fmla="*/ 135 h 152"/>
                  <a:gd name="T10" fmla="*/ 22 w 55"/>
                  <a:gd name="T11" fmla="*/ 77 h 152"/>
                  <a:gd name="T12" fmla="*/ 42 w 55"/>
                  <a:gd name="T13" fmla="*/ 152 h 152"/>
                  <a:gd name="T14" fmla="*/ 21 w 55"/>
                  <a:gd name="T15" fmla="*/ 45 h 152"/>
                  <a:gd name="T16" fmla="*/ 45 w 55"/>
                  <a:gd name="T17" fmla="*/ 125 h 152"/>
                  <a:gd name="T18" fmla="*/ 37 w 55"/>
                  <a:gd name="T19" fmla="*/ 81 h 152"/>
                  <a:gd name="T20" fmla="*/ 55 w 55"/>
                  <a:gd name="T21" fmla="*/ 129 h 152"/>
                  <a:gd name="T22" fmla="*/ 31 w 55"/>
                  <a:gd name="T23" fmla="*/ 36 h 152"/>
                  <a:gd name="T24" fmla="*/ 32 w 55"/>
                  <a:gd name="T25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5" h="152">
                    <a:moveTo>
                      <a:pt x="32" y="0"/>
                    </a:moveTo>
                    <a:cubicBezTo>
                      <a:pt x="32" y="0"/>
                      <a:pt x="4" y="29"/>
                      <a:pt x="2" y="48"/>
                    </a:cubicBezTo>
                    <a:cubicBezTo>
                      <a:pt x="0" y="67"/>
                      <a:pt x="10" y="106"/>
                      <a:pt x="10" y="106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24" y="135"/>
                      <a:pt x="24" y="135"/>
                      <a:pt x="24" y="135"/>
                    </a:cubicBezTo>
                    <a:cubicBezTo>
                      <a:pt x="22" y="77"/>
                      <a:pt x="22" y="77"/>
                      <a:pt x="22" y="77"/>
                    </a:cubicBezTo>
                    <a:cubicBezTo>
                      <a:pt x="42" y="152"/>
                      <a:pt x="42" y="152"/>
                      <a:pt x="42" y="152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45" y="125"/>
                      <a:pt x="45" y="125"/>
                      <a:pt x="45" y="125"/>
                    </a:cubicBezTo>
                    <a:cubicBezTo>
                      <a:pt x="37" y="81"/>
                      <a:pt x="37" y="81"/>
                      <a:pt x="37" y="81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5" y="129"/>
                      <a:pt x="27" y="58"/>
                      <a:pt x="31" y="36"/>
                    </a:cubicBezTo>
                    <a:cubicBezTo>
                      <a:pt x="35" y="1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796"/>
              <p:cNvSpPr/>
              <p:nvPr/>
            </p:nvSpPr>
            <p:spPr bwMode="auto">
              <a:xfrm>
                <a:off x="3777" y="629"/>
                <a:ext cx="216" cy="257"/>
              </a:xfrm>
              <a:custGeom>
                <a:avLst/>
                <a:gdLst>
                  <a:gd name="T0" fmla="*/ 23 w 135"/>
                  <a:gd name="T1" fmla="*/ 102 h 161"/>
                  <a:gd name="T2" fmla="*/ 6 w 135"/>
                  <a:gd name="T3" fmla="*/ 0 h 161"/>
                  <a:gd name="T4" fmla="*/ 60 w 135"/>
                  <a:gd name="T5" fmla="*/ 61 h 161"/>
                  <a:gd name="T6" fmla="*/ 118 w 135"/>
                  <a:gd name="T7" fmla="*/ 126 h 161"/>
                  <a:gd name="T8" fmla="*/ 23 w 135"/>
                  <a:gd name="T9" fmla="*/ 102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23" y="102"/>
                    </a:moveTo>
                    <a:cubicBezTo>
                      <a:pt x="0" y="64"/>
                      <a:pt x="6" y="0"/>
                      <a:pt x="6" y="0"/>
                    </a:cubicBezTo>
                    <a:cubicBezTo>
                      <a:pt x="6" y="0"/>
                      <a:pt x="37" y="23"/>
                      <a:pt x="60" y="61"/>
                    </a:cubicBezTo>
                    <a:cubicBezTo>
                      <a:pt x="83" y="99"/>
                      <a:pt x="135" y="101"/>
                      <a:pt x="118" y="126"/>
                    </a:cubicBezTo>
                    <a:cubicBezTo>
                      <a:pt x="93" y="161"/>
                      <a:pt x="46" y="139"/>
                      <a:pt x="23" y="10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797"/>
              <p:cNvSpPr/>
              <p:nvPr/>
            </p:nvSpPr>
            <p:spPr bwMode="auto">
              <a:xfrm>
                <a:off x="3791" y="656"/>
                <a:ext cx="144" cy="166"/>
              </a:xfrm>
              <a:custGeom>
                <a:avLst/>
                <a:gdLst>
                  <a:gd name="T0" fmla="*/ 0 w 90"/>
                  <a:gd name="T1" fmla="*/ 6 h 104"/>
                  <a:gd name="T2" fmla="*/ 7 w 90"/>
                  <a:gd name="T3" fmla="*/ 45 h 104"/>
                  <a:gd name="T4" fmla="*/ 34 w 90"/>
                  <a:gd name="T5" fmla="*/ 94 h 104"/>
                  <a:gd name="T6" fmla="*/ 23 w 90"/>
                  <a:gd name="T7" fmla="*/ 65 h 104"/>
                  <a:gd name="T8" fmla="*/ 58 w 90"/>
                  <a:gd name="T9" fmla="*/ 104 h 104"/>
                  <a:gd name="T10" fmla="*/ 23 w 90"/>
                  <a:gd name="T11" fmla="*/ 50 h 104"/>
                  <a:gd name="T12" fmla="*/ 77 w 90"/>
                  <a:gd name="T13" fmla="*/ 104 h 104"/>
                  <a:gd name="T14" fmla="*/ 48 w 90"/>
                  <a:gd name="T15" fmla="*/ 65 h 104"/>
                  <a:gd name="T16" fmla="*/ 90 w 90"/>
                  <a:gd name="T17" fmla="*/ 90 h 104"/>
                  <a:gd name="T18" fmla="*/ 30 w 90"/>
                  <a:gd name="T19" fmla="*/ 44 h 104"/>
                  <a:gd name="T20" fmla="*/ 6 w 90"/>
                  <a:gd name="T21" fmla="*/ 0 h 104"/>
                  <a:gd name="T22" fmla="*/ 0 w 90"/>
                  <a:gd name="T23" fmla="*/ 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" h="104">
                    <a:moveTo>
                      <a:pt x="0" y="6"/>
                    </a:moveTo>
                    <a:cubicBezTo>
                      <a:pt x="0" y="6"/>
                      <a:pt x="2" y="32"/>
                      <a:pt x="7" y="45"/>
                    </a:cubicBezTo>
                    <a:cubicBezTo>
                      <a:pt x="12" y="58"/>
                      <a:pt x="34" y="94"/>
                      <a:pt x="34" y="94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58" y="104"/>
                      <a:pt x="58" y="104"/>
                      <a:pt x="58" y="104"/>
                    </a:cubicBezTo>
                    <a:cubicBezTo>
                      <a:pt x="58" y="104"/>
                      <a:pt x="25" y="52"/>
                      <a:pt x="23" y="50"/>
                    </a:cubicBezTo>
                    <a:cubicBezTo>
                      <a:pt x="21" y="47"/>
                      <a:pt x="77" y="104"/>
                      <a:pt x="77" y="104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90" y="90"/>
                      <a:pt x="90" y="90"/>
                      <a:pt x="90" y="90"/>
                    </a:cubicBezTo>
                    <a:cubicBezTo>
                      <a:pt x="90" y="90"/>
                      <a:pt x="37" y="51"/>
                      <a:pt x="30" y="44"/>
                    </a:cubicBezTo>
                    <a:cubicBezTo>
                      <a:pt x="23" y="36"/>
                      <a:pt x="6" y="0"/>
                      <a:pt x="6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798"/>
              <p:cNvSpPr/>
              <p:nvPr/>
            </p:nvSpPr>
            <p:spPr bwMode="auto">
              <a:xfrm>
                <a:off x="3392" y="434"/>
                <a:ext cx="366" cy="180"/>
              </a:xfrm>
              <a:custGeom>
                <a:avLst/>
                <a:gdLst>
                  <a:gd name="T0" fmla="*/ 134 w 229"/>
                  <a:gd name="T1" fmla="*/ 42 h 113"/>
                  <a:gd name="T2" fmla="*/ 229 w 229"/>
                  <a:gd name="T3" fmla="*/ 95 h 113"/>
                  <a:gd name="T4" fmla="*/ 128 w 229"/>
                  <a:gd name="T5" fmla="*/ 96 h 113"/>
                  <a:gd name="T6" fmla="*/ 10 w 229"/>
                  <a:gd name="T7" fmla="*/ 51 h 113"/>
                  <a:gd name="T8" fmla="*/ 134 w 229"/>
                  <a:gd name="T9" fmla="*/ 4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3">
                    <a:moveTo>
                      <a:pt x="134" y="42"/>
                    </a:moveTo>
                    <a:cubicBezTo>
                      <a:pt x="175" y="58"/>
                      <a:pt x="229" y="95"/>
                      <a:pt x="229" y="95"/>
                    </a:cubicBezTo>
                    <a:cubicBezTo>
                      <a:pt x="229" y="95"/>
                      <a:pt x="169" y="113"/>
                      <a:pt x="128" y="96"/>
                    </a:cubicBezTo>
                    <a:cubicBezTo>
                      <a:pt x="87" y="80"/>
                      <a:pt x="0" y="79"/>
                      <a:pt x="10" y="51"/>
                    </a:cubicBezTo>
                    <a:cubicBezTo>
                      <a:pt x="29" y="0"/>
                      <a:pt x="93" y="25"/>
                      <a:pt x="134" y="4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799"/>
              <p:cNvSpPr/>
              <p:nvPr/>
            </p:nvSpPr>
            <p:spPr bwMode="auto">
              <a:xfrm>
                <a:off x="3392" y="424"/>
                <a:ext cx="366" cy="179"/>
              </a:xfrm>
              <a:custGeom>
                <a:avLst/>
                <a:gdLst>
                  <a:gd name="T0" fmla="*/ 134 w 229"/>
                  <a:gd name="T1" fmla="*/ 41 h 112"/>
                  <a:gd name="T2" fmla="*/ 229 w 229"/>
                  <a:gd name="T3" fmla="*/ 94 h 112"/>
                  <a:gd name="T4" fmla="*/ 128 w 229"/>
                  <a:gd name="T5" fmla="*/ 96 h 112"/>
                  <a:gd name="T6" fmla="*/ 10 w 229"/>
                  <a:gd name="T7" fmla="*/ 50 h 112"/>
                  <a:gd name="T8" fmla="*/ 134 w 229"/>
                  <a:gd name="T9" fmla="*/ 4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2">
                    <a:moveTo>
                      <a:pt x="134" y="41"/>
                    </a:moveTo>
                    <a:cubicBezTo>
                      <a:pt x="175" y="58"/>
                      <a:pt x="229" y="94"/>
                      <a:pt x="229" y="94"/>
                    </a:cubicBezTo>
                    <a:cubicBezTo>
                      <a:pt x="229" y="94"/>
                      <a:pt x="169" y="112"/>
                      <a:pt x="128" y="96"/>
                    </a:cubicBezTo>
                    <a:cubicBezTo>
                      <a:pt x="87" y="79"/>
                      <a:pt x="0" y="79"/>
                      <a:pt x="10" y="50"/>
                    </a:cubicBezTo>
                    <a:cubicBezTo>
                      <a:pt x="29" y="0"/>
                      <a:pt x="93" y="25"/>
                      <a:pt x="134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800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801"/>
              <p:cNvSpPr/>
              <p:nvPr/>
            </p:nvSpPr>
            <p:spPr bwMode="auto">
              <a:xfrm>
                <a:off x="3767" y="256"/>
                <a:ext cx="237" cy="342"/>
              </a:xfrm>
              <a:custGeom>
                <a:avLst/>
                <a:gdLst>
                  <a:gd name="T0" fmla="*/ 78 w 148"/>
                  <a:gd name="T1" fmla="*/ 138 h 214"/>
                  <a:gd name="T2" fmla="*/ 0 w 148"/>
                  <a:gd name="T3" fmla="*/ 214 h 214"/>
                  <a:gd name="T4" fmla="*/ 27 w 148"/>
                  <a:gd name="T5" fmla="*/ 117 h 214"/>
                  <a:gd name="T6" fmla="*/ 105 w 148"/>
                  <a:gd name="T7" fmla="*/ 18 h 214"/>
                  <a:gd name="T8" fmla="*/ 78 w 148"/>
                  <a:gd name="T9" fmla="*/ 13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214">
                    <a:moveTo>
                      <a:pt x="78" y="138"/>
                    </a:moveTo>
                    <a:cubicBezTo>
                      <a:pt x="50" y="173"/>
                      <a:pt x="0" y="214"/>
                      <a:pt x="0" y="214"/>
                    </a:cubicBezTo>
                    <a:cubicBezTo>
                      <a:pt x="0" y="214"/>
                      <a:pt x="0" y="152"/>
                      <a:pt x="27" y="117"/>
                    </a:cubicBezTo>
                    <a:cubicBezTo>
                      <a:pt x="55" y="83"/>
                      <a:pt x="81" y="0"/>
                      <a:pt x="105" y="18"/>
                    </a:cubicBezTo>
                    <a:cubicBezTo>
                      <a:pt x="148" y="50"/>
                      <a:pt x="106" y="104"/>
                      <a:pt x="78" y="13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802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803"/>
              <p:cNvSpPr/>
              <p:nvPr/>
            </p:nvSpPr>
            <p:spPr bwMode="auto">
              <a:xfrm>
                <a:off x="3783" y="320"/>
                <a:ext cx="323" cy="262"/>
              </a:xfrm>
              <a:custGeom>
                <a:avLst/>
                <a:gdLst>
                  <a:gd name="T0" fmla="*/ 102 w 202"/>
                  <a:gd name="T1" fmla="*/ 126 h 164"/>
                  <a:gd name="T2" fmla="*/ 0 w 202"/>
                  <a:gd name="T3" fmla="*/ 164 h 164"/>
                  <a:gd name="T4" fmla="*/ 64 w 202"/>
                  <a:gd name="T5" fmla="*/ 86 h 164"/>
                  <a:gd name="T6" fmla="*/ 175 w 202"/>
                  <a:gd name="T7" fmla="*/ 26 h 164"/>
                  <a:gd name="T8" fmla="*/ 102 w 202"/>
                  <a:gd name="T9" fmla="*/ 126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2" y="126"/>
                    </a:moveTo>
                    <a:cubicBezTo>
                      <a:pt x="63" y="146"/>
                      <a:pt x="0" y="164"/>
                      <a:pt x="0" y="164"/>
                    </a:cubicBezTo>
                    <a:cubicBezTo>
                      <a:pt x="0" y="164"/>
                      <a:pt x="25" y="107"/>
                      <a:pt x="64" y="86"/>
                    </a:cubicBezTo>
                    <a:cubicBezTo>
                      <a:pt x="104" y="66"/>
                      <a:pt x="160" y="0"/>
                      <a:pt x="175" y="26"/>
                    </a:cubicBezTo>
                    <a:cubicBezTo>
                      <a:pt x="202" y="73"/>
                      <a:pt x="142" y="106"/>
                      <a:pt x="102" y="12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804"/>
              <p:cNvSpPr/>
              <p:nvPr/>
            </p:nvSpPr>
            <p:spPr bwMode="auto">
              <a:xfrm>
                <a:off x="3796" y="418"/>
                <a:ext cx="219" cy="153"/>
              </a:xfrm>
              <a:custGeom>
                <a:avLst/>
                <a:gdLst>
                  <a:gd name="T0" fmla="*/ 4 w 137"/>
                  <a:gd name="T1" fmla="*/ 96 h 96"/>
                  <a:gd name="T2" fmla="*/ 43 w 137"/>
                  <a:gd name="T3" fmla="*/ 81 h 96"/>
                  <a:gd name="T4" fmla="*/ 89 w 137"/>
                  <a:gd name="T5" fmla="*/ 57 h 96"/>
                  <a:gd name="T6" fmla="*/ 51 w 137"/>
                  <a:gd name="T7" fmla="*/ 71 h 96"/>
                  <a:gd name="T8" fmla="*/ 116 w 137"/>
                  <a:gd name="T9" fmla="*/ 33 h 96"/>
                  <a:gd name="T10" fmla="*/ 68 w 137"/>
                  <a:gd name="T11" fmla="*/ 55 h 96"/>
                  <a:gd name="T12" fmla="*/ 137 w 137"/>
                  <a:gd name="T13" fmla="*/ 0 h 96"/>
                  <a:gd name="T14" fmla="*/ 50 w 137"/>
                  <a:gd name="T15" fmla="*/ 55 h 96"/>
                  <a:gd name="T16" fmla="*/ 92 w 137"/>
                  <a:gd name="T17" fmla="*/ 10 h 96"/>
                  <a:gd name="T18" fmla="*/ 38 w 137"/>
                  <a:gd name="T19" fmla="*/ 56 h 96"/>
                  <a:gd name="T20" fmla="*/ 55 w 137"/>
                  <a:gd name="T21" fmla="*/ 32 h 96"/>
                  <a:gd name="T22" fmla="*/ 13 w 137"/>
                  <a:gd name="T23" fmla="*/ 77 h 96"/>
                  <a:gd name="T24" fmla="*/ 0 w 137"/>
                  <a:gd name="T25" fmla="*/ 91 h 96"/>
                  <a:gd name="T26" fmla="*/ 4 w 137"/>
                  <a:gd name="T27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4" y="96"/>
                    </a:moveTo>
                    <a:cubicBezTo>
                      <a:pt x="4" y="96"/>
                      <a:pt x="35" y="84"/>
                      <a:pt x="43" y="81"/>
                    </a:cubicBezTo>
                    <a:cubicBezTo>
                      <a:pt x="51" y="77"/>
                      <a:pt x="89" y="57"/>
                      <a:pt x="89" y="57"/>
                    </a:cubicBezTo>
                    <a:cubicBezTo>
                      <a:pt x="51" y="71"/>
                      <a:pt x="51" y="71"/>
                      <a:pt x="51" y="71"/>
                    </a:cubicBezTo>
                    <a:cubicBezTo>
                      <a:pt x="116" y="33"/>
                      <a:pt x="116" y="33"/>
                      <a:pt x="116" y="33"/>
                    </a:cubicBezTo>
                    <a:cubicBezTo>
                      <a:pt x="68" y="55"/>
                      <a:pt x="68" y="55"/>
                      <a:pt x="68" y="55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50" y="55"/>
                      <a:pt x="50" y="55"/>
                      <a:pt x="50" y="55"/>
                    </a:cubicBezTo>
                    <a:cubicBezTo>
                      <a:pt x="92" y="10"/>
                      <a:pt x="92" y="10"/>
                      <a:pt x="92" y="10"/>
                    </a:cubicBezTo>
                    <a:cubicBezTo>
                      <a:pt x="38" y="56"/>
                      <a:pt x="38" y="56"/>
                      <a:pt x="38" y="56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13" y="77"/>
                      <a:pt x="13" y="77"/>
                      <a:pt x="13" y="77"/>
                    </a:cubicBezTo>
                    <a:cubicBezTo>
                      <a:pt x="0" y="91"/>
                      <a:pt x="0" y="91"/>
                      <a:pt x="0" y="91"/>
                    </a:cubicBezTo>
                    <a:lnTo>
                      <a:pt x="4" y="9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805"/>
              <p:cNvSpPr/>
              <p:nvPr/>
            </p:nvSpPr>
            <p:spPr bwMode="auto">
              <a:xfrm>
                <a:off x="3635" y="246"/>
                <a:ext cx="166" cy="330"/>
              </a:xfrm>
              <a:custGeom>
                <a:avLst/>
                <a:gdLst>
                  <a:gd name="T0" fmla="*/ 30 w 104"/>
                  <a:gd name="T1" fmla="*/ 141 h 206"/>
                  <a:gd name="T2" fmla="*/ 104 w 104"/>
                  <a:gd name="T3" fmla="*/ 206 h 206"/>
                  <a:gd name="T4" fmla="*/ 80 w 104"/>
                  <a:gd name="T5" fmla="*/ 132 h 206"/>
                  <a:gd name="T6" fmla="*/ 42 w 104"/>
                  <a:gd name="T7" fmla="*/ 9 h 206"/>
                  <a:gd name="T8" fmla="*/ 30 w 104"/>
                  <a:gd name="T9" fmla="*/ 14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30" y="141"/>
                    </a:moveTo>
                    <a:cubicBezTo>
                      <a:pt x="36" y="170"/>
                      <a:pt x="104" y="206"/>
                      <a:pt x="104" y="206"/>
                    </a:cubicBezTo>
                    <a:cubicBezTo>
                      <a:pt x="104" y="206"/>
                      <a:pt x="93" y="174"/>
                      <a:pt x="80" y="132"/>
                    </a:cubicBezTo>
                    <a:cubicBezTo>
                      <a:pt x="66" y="90"/>
                      <a:pt x="94" y="21"/>
                      <a:pt x="42" y="9"/>
                    </a:cubicBezTo>
                    <a:cubicBezTo>
                      <a:pt x="0" y="0"/>
                      <a:pt x="25" y="114"/>
                      <a:pt x="30" y="14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806"/>
              <p:cNvSpPr/>
              <p:nvPr/>
            </p:nvSpPr>
            <p:spPr bwMode="auto">
              <a:xfrm>
                <a:off x="3681" y="267"/>
                <a:ext cx="153" cy="293"/>
              </a:xfrm>
              <a:custGeom>
                <a:avLst/>
                <a:gdLst>
                  <a:gd name="T0" fmla="*/ 96 w 96"/>
                  <a:gd name="T1" fmla="*/ 88 h 183"/>
                  <a:gd name="T2" fmla="*/ 57 w 96"/>
                  <a:gd name="T3" fmla="*/ 183 h 183"/>
                  <a:gd name="T4" fmla="*/ 43 w 96"/>
                  <a:gd name="T5" fmla="*/ 103 h 183"/>
                  <a:gd name="T6" fmla="*/ 28 w 96"/>
                  <a:gd name="T7" fmla="*/ 18 h 183"/>
                  <a:gd name="T8" fmla="*/ 96 w 96"/>
                  <a:gd name="T9" fmla="*/ 88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96" y="88"/>
                    </a:moveTo>
                    <a:cubicBezTo>
                      <a:pt x="96" y="132"/>
                      <a:pt x="57" y="183"/>
                      <a:pt x="57" y="183"/>
                    </a:cubicBezTo>
                    <a:cubicBezTo>
                      <a:pt x="57" y="183"/>
                      <a:pt x="43" y="148"/>
                      <a:pt x="43" y="103"/>
                    </a:cubicBezTo>
                    <a:cubicBezTo>
                      <a:pt x="43" y="59"/>
                      <a:pt x="0" y="30"/>
                      <a:pt x="28" y="18"/>
                    </a:cubicBezTo>
                    <a:cubicBezTo>
                      <a:pt x="67" y="0"/>
                      <a:pt x="96" y="44"/>
                      <a:pt x="96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807"/>
              <p:cNvSpPr/>
              <p:nvPr/>
            </p:nvSpPr>
            <p:spPr bwMode="auto">
              <a:xfrm>
                <a:off x="3758" y="373"/>
                <a:ext cx="57" cy="160"/>
              </a:xfrm>
              <a:custGeom>
                <a:avLst/>
                <a:gdLst>
                  <a:gd name="T0" fmla="*/ 9 w 36"/>
                  <a:gd name="T1" fmla="*/ 100 h 100"/>
                  <a:gd name="T2" fmla="*/ 4 w 36"/>
                  <a:gd name="T3" fmla="*/ 59 h 100"/>
                  <a:gd name="T4" fmla="*/ 0 w 36"/>
                  <a:gd name="T5" fmla="*/ 33 h 100"/>
                  <a:gd name="T6" fmla="*/ 9 w 36"/>
                  <a:gd name="T7" fmla="*/ 66 h 100"/>
                  <a:gd name="T8" fmla="*/ 6 w 36"/>
                  <a:gd name="T9" fmla="*/ 0 h 100"/>
                  <a:gd name="T10" fmla="*/ 14 w 36"/>
                  <a:gd name="T11" fmla="*/ 50 h 100"/>
                  <a:gd name="T12" fmla="*/ 22 w 36"/>
                  <a:gd name="T13" fmla="*/ 24 h 100"/>
                  <a:gd name="T14" fmla="*/ 22 w 36"/>
                  <a:gd name="T15" fmla="*/ 74 h 100"/>
                  <a:gd name="T16" fmla="*/ 26 w 36"/>
                  <a:gd name="T17" fmla="*/ 46 h 100"/>
                  <a:gd name="T18" fmla="*/ 26 w 36"/>
                  <a:gd name="T19" fmla="*/ 71 h 100"/>
                  <a:gd name="T20" fmla="*/ 36 w 36"/>
                  <a:gd name="T21" fmla="*/ 29 h 100"/>
                  <a:gd name="T22" fmla="*/ 29 w 36"/>
                  <a:gd name="T23" fmla="*/ 71 h 100"/>
                  <a:gd name="T24" fmla="*/ 9 w 36"/>
                  <a:gd name="T25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100">
                    <a:moveTo>
                      <a:pt x="9" y="100"/>
                    </a:moveTo>
                    <a:cubicBezTo>
                      <a:pt x="9" y="100"/>
                      <a:pt x="5" y="66"/>
                      <a:pt x="4" y="59"/>
                    </a:cubicBezTo>
                    <a:cubicBezTo>
                      <a:pt x="2" y="51"/>
                      <a:pt x="0" y="33"/>
                      <a:pt x="0" y="33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74"/>
                      <a:pt x="22" y="74"/>
                      <a:pt x="22" y="74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26" y="71"/>
                      <a:pt x="26" y="71"/>
                      <a:pt x="26" y="71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6" y="29"/>
                      <a:pt x="34" y="58"/>
                      <a:pt x="29" y="71"/>
                    </a:cubicBezTo>
                    <a:cubicBezTo>
                      <a:pt x="24" y="83"/>
                      <a:pt x="9" y="100"/>
                      <a:pt x="9" y="10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808"/>
              <p:cNvSpPr/>
              <p:nvPr/>
            </p:nvSpPr>
            <p:spPr bwMode="auto">
              <a:xfrm>
                <a:off x="3537" y="256"/>
                <a:ext cx="230" cy="338"/>
              </a:xfrm>
              <a:custGeom>
                <a:avLst/>
                <a:gdLst>
                  <a:gd name="T0" fmla="*/ 118 w 144"/>
                  <a:gd name="T1" fmla="*/ 106 h 211"/>
                  <a:gd name="T2" fmla="*/ 144 w 144"/>
                  <a:gd name="T3" fmla="*/ 211 h 211"/>
                  <a:gd name="T4" fmla="*/ 75 w 144"/>
                  <a:gd name="T5" fmla="*/ 139 h 211"/>
                  <a:gd name="T6" fmla="*/ 27 w 144"/>
                  <a:gd name="T7" fmla="*/ 22 h 211"/>
                  <a:gd name="T8" fmla="*/ 118 w 144"/>
                  <a:gd name="T9" fmla="*/ 10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118" y="106"/>
                    </a:moveTo>
                    <a:cubicBezTo>
                      <a:pt x="134" y="147"/>
                      <a:pt x="144" y="211"/>
                      <a:pt x="144" y="211"/>
                    </a:cubicBezTo>
                    <a:cubicBezTo>
                      <a:pt x="144" y="211"/>
                      <a:pt x="91" y="180"/>
                      <a:pt x="75" y="139"/>
                    </a:cubicBezTo>
                    <a:cubicBezTo>
                      <a:pt x="59" y="98"/>
                      <a:pt x="0" y="34"/>
                      <a:pt x="27" y="22"/>
                    </a:cubicBezTo>
                    <a:cubicBezTo>
                      <a:pt x="77" y="0"/>
                      <a:pt x="102" y="64"/>
                      <a:pt x="118" y="10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809"/>
              <p:cNvSpPr/>
              <p:nvPr/>
            </p:nvSpPr>
            <p:spPr bwMode="auto">
              <a:xfrm>
                <a:off x="3619" y="354"/>
                <a:ext cx="123" cy="187"/>
              </a:xfrm>
              <a:custGeom>
                <a:avLst/>
                <a:gdLst>
                  <a:gd name="T0" fmla="*/ 70 w 77"/>
                  <a:gd name="T1" fmla="*/ 117 h 117"/>
                  <a:gd name="T2" fmla="*/ 43 w 77"/>
                  <a:gd name="T3" fmla="*/ 91 h 117"/>
                  <a:gd name="T4" fmla="*/ 15 w 77"/>
                  <a:gd name="T5" fmla="*/ 40 h 117"/>
                  <a:gd name="T6" fmla="*/ 50 w 77"/>
                  <a:gd name="T7" fmla="*/ 83 h 117"/>
                  <a:gd name="T8" fmla="*/ 0 w 77"/>
                  <a:gd name="T9" fmla="*/ 0 h 117"/>
                  <a:gd name="T10" fmla="*/ 54 w 77"/>
                  <a:gd name="T11" fmla="*/ 75 h 117"/>
                  <a:gd name="T12" fmla="*/ 30 w 77"/>
                  <a:gd name="T13" fmla="*/ 14 h 117"/>
                  <a:gd name="T14" fmla="*/ 60 w 77"/>
                  <a:gd name="T15" fmla="*/ 81 h 117"/>
                  <a:gd name="T16" fmla="*/ 50 w 77"/>
                  <a:gd name="T17" fmla="*/ 32 h 117"/>
                  <a:gd name="T18" fmla="*/ 77 w 77"/>
                  <a:gd name="T19" fmla="*/ 103 h 117"/>
                  <a:gd name="T20" fmla="*/ 70 w 77"/>
                  <a:gd name="T21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7" h="117">
                    <a:moveTo>
                      <a:pt x="70" y="117"/>
                    </a:moveTo>
                    <a:cubicBezTo>
                      <a:pt x="70" y="117"/>
                      <a:pt x="50" y="104"/>
                      <a:pt x="43" y="91"/>
                    </a:cubicBezTo>
                    <a:cubicBezTo>
                      <a:pt x="38" y="83"/>
                      <a:pt x="15" y="40"/>
                      <a:pt x="15" y="40"/>
                    </a:cubicBezTo>
                    <a:cubicBezTo>
                      <a:pt x="50" y="83"/>
                      <a:pt x="50" y="83"/>
                      <a:pt x="50" y="8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4" y="75"/>
                      <a:pt x="54" y="75"/>
                      <a:pt x="54" y="7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77" y="103"/>
                      <a:pt x="77" y="103"/>
                      <a:pt x="77" y="103"/>
                    </a:cubicBezTo>
                    <a:lnTo>
                      <a:pt x="70" y="11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810"/>
              <p:cNvSpPr/>
              <p:nvPr/>
            </p:nvSpPr>
            <p:spPr bwMode="auto">
              <a:xfrm>
                <a:off x="3739" y="581"/>
                <a:ext cx="363" cy="190"/>
              </a:xfrm>
              <a:custGeom>
                <a:avLst/>
                <a:gdLst>
                  <a:gd name="T0" fmla="*/ 92 w 227"/>
                  <a:gd name="T1" fmla="*/ 72 h 119"/>
                  <a:gd name="T2" fmla="*/ 0 w 227"/>
                  <a:gd name="T3" fmla="*/ 15 h 119"/>
                  <a:gd name="T4" fmla="*/ 100 w 227"/>
                  <a:gd name="T5" fmla="*/ 18 h 119"/>
                  <a:gd name="T6" fmla="*/ 216 w 227"/>
                  <a:gd name="T7" fmla="*/ 69 h 119"/>
                  <a:gd name="T8" fmla="*/ 92 w 227"/>
                  <a:gd name="T9" fmla="*/ 7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19">
                    <a:moveTo>
                      <a:pt x="92" y="72"/>
                    </a:moveTo>
                    <a:cubicBezTo>
                      <a:pt x="52" y="54"/>
                      <a:pt x="0" y="15"/>
                      <a:pt x="0" y="15"/>
                    </a:cubicBezTo>
                    <a:cubicBezTo>
                      <a:pt x="0" y="15"/>
                      <a:pt x="60" y="0"/>
                      <a:pt x="100" y="18"/>
                    </a:cubicBezTo>
                    <a:cubicBezTo>
                      <a:pt x="140" y="37"/>
                      <a:pt x="227" y="41"/>
                      <a:pt x="216" y="69"/>
                    </a:cubicBezTo>
                    <a:cubicBezTo>
                      <a:pt x="195" y="119"/>
                      <a:pt x="132" y="91"/>
                      <a:pt x="92" y="7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811"/>
              <p:cNvSpPr/>
              <p:nvPr/>
            </p:nvSpPr>
            <p:spPr bwMode="auto">
              <a:xfrm>
                <a:off x="3801" y="610"/>
                <a:ext cx="211" cy="81"/>
              </a:xfrm>
              <a:custGeom>
                <a:avLst/>
                <a:gdLst>
                  <a:gd name="T0" fmla="*/ 0 w 132"/>
                  <a:gd name="T1" fmla="*/ 4 h 51"/>
                  <a:gd name="T2" fmla="*/ 38 w 132"/>
                  <a:gd name="T3" fmla="*/ 4 h 51"/>
                  <a:gd name="T4" fmla="*/ 94 w 132"/>
                  <a:gd name="T5" fmla="*/ 21 h 51"/>
                  <a:gd name="T6" fmla="*/ 39 w 132"/>
                  <a:gd name="T7" fmla="*/ 15 h 51"/>
                  <a:gd name="T8" fmla="*/ 132 w 132"/>
                  <a:gd name="T9" fmla="*/ 39 h 51"/>
                  <a:gd name="T10" fmla="*/ 42 w 132"/>
                  <a:gd name="T11" fmla="*/ 24 h 51"/>
                  <a:gd name="T12" fmla="*/ 102 w 132"/>
                  <a:gd name="T13" fmla="*/ 51 h 51"/>
                  <a:gd name="T14" fmla="*/ 33 w 132"/>
                  <a:gd name="T15" fmla="*/ 23 h 51"/>
                  <a:gd name="T16" fmla="*/ 74 w 132"/>
                  <a:gd name="T17" fmla="*/ 51 h 51"/>
                  <a:gd name="T18" fmla="*/ 6 w 132"/>
                  <a:gd name="T19" fmla="*/ 19 h 51"/>
                  <a:gd name="T20" fmla="*/ 0 w 132"/>
                  <a:gd name="T21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0" y="4"/>
                    </a:moveTo>
                    <a:cubicBezTo>
                      <a:pt x="0" y="4"/>
                      <a:pt x="24" y="0"/>
                      <a:pt x="38" y="4"/>
                    </a:cubicBezTo>
                    <a:cubicBezTo>
                      <a:pt x="47" y="6"/>
                      <a:pt x="94" y="21"/>
                      <a:pt x="94" y="21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132" y="39"/>
                      <a:pt x="132" y="39"/>
                      <a:pt x="132" y="39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33" y="23"/>
                      <a:pt x="33" y="23"/>
                      <a:pt x="33" y="23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6" y="19"/>
                      <a:pt x="6" y="19"/>
                      <a:pt x="6" y="19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812"/>
              <p:cNvSpPr/>
              <p:nvPr/>
            </p:nvSpPr>
            <p:spPr bwMode="auto">
              <a:xfrm>
                <a:off x="3694" y="504"/>
                <a:ext cx="148" cy="179"/>
              </a:xfrm>
              <a:custGeom>
                <a:avLst/>
                <a:gdLst>
                  <a:gd name="T0" fmla="*/ 93 w 93"/>
                  <a:gd name="T1" fmla="*/ 53 h 112"/>
                  <a:gd name="T2" fmla="*/ 44 w 93"/>
                  <a:gd name="T3" fmla="*/ 112 h 112"/>
                  <a:gd name="T4" fmla="*/ 0 w 93"/>
                  <a:gd name="T5" fmla="*/ 59 h 112"/>
                  <a:gd name="T6" fmla="*/ 44 w 93"/>
                  <a:gd name="T7" fmla="*/ 0 h 112"/>
                  <a:gd name="T8" fmla="*/ 93 w 93"/>
                  <a:gd name="T9" fmla="*/ 5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93" y="53"/>
                    </a:moveTo>
                    <a:cubicBezTo>
                      <a:pt x="93" y="84"/>
                      <a:pt x="75" y="112"/>
                      <a:pt x="44" y="112"/>
                    </a:cubicBezTo>
                    <a:cubicBezTo>
                      <a:pt x="13" y="112"/>
                      <a:pt x="0" y="90"/>
                      <a:pt x="0" y="59"/>
                    </a:cubicBezTo>
                    <a:cubicBezTo>
                      <a:pt x="0" y="28"/>
                      <a:pt x="13" y="0"/>
                      <a:pt x="44" y="0"/>
                    </a:cubicBezTo>
                    <a:cubicBezTo>
                      <a:pt x="75" y="0"/>
                      <a:pt x="93" y="22"/>
                      <a:pt x="93" y="53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813"/>
              <p:cNvSpPr/>
              <p:nvPr/>
            </p:nvSpPr>
            <p:spPr bwMode="auto">
              <a:xfrm>
                <a:off x="2877" y="550"/>
                <a:ext cx="350" cy="242"/>
              </a:xfrm>
              <a:custGeom>
                <a:avLst/>
                <a:gdLst>
                  <a:gd name="T0" fmla="*/ 87 w 219"/>
                  <a:gd name="T1" fmla="*/ 6 h 151"/>
                  <a:gd name="T2" fmla="*/ 160 w 219"/>
                  <a:gd name="T3" fmla="*/ 53 h 151"/>
                  <a:gd name="T4" fmla="*/ 219 w 219"/>
                  <a:gd name="T5" fmla="*/ 75 h 151"/>
                  <a:gd name="T6" fmla="*/ 173 w 219"/>
                  <a:gd name="T7" fmla="*/ 81 h 151"/>
                  <a:gd name="T8" fmla="*/ 64 w 219"/>
                  <a:gd name="T9" fmla="*/ 129 h 151"/>
                  <a:gd name="T10" fmla="*/ 8 w 219"/>
                  <a:gd name="T11" fmla="*/ 43 h 151"/>
                  <a:gd name="T12" fmla="*/ 87 w 219"/>
                  <a:gd name="T13" fmla="*/ 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" h="151">
                    <a:moveTo>
                      <a:pt x="87" y="6"/>
                    </a:moveTo>
                    <a:cubicBezTo>
                      <a:pt x="142" y="12"/>
                      <a:pt x="138" y="40"/>
                      <a:pt x="160" y="53"/>
                    </a:cubicBezTo>
                    <a:cubicBezTo>
                      <a:pt x="186" y="70"/>
                      <a:pt x="219" y="75"/>
                      <a:pt x="219" y="75"/>
                    </a:cubicBezTo>
                    <a:cubicBezTo>
                      <a:pt x="219" y="75"/>
                      <a:pt x="199" y="82"/>
                      <a:pt x="173" y="81"/>
                    </a:cubicBezTo>
                    <a:cubicBezTo>
                      <a:pt x="143" y="79"/>
                      <a:pt x="123" y="151"/>
                      <a:pt x="64" y="129"/>
                    </a:cubicBezTo>
                    <a:cubicBezTo>
                      <a:pt x="18" y="112"/>
                      <a:pt x="0" y="72"/>
                      <a:pt x="8" y="43"/>
                    </a:cubicBezTo>
                    <a:cubicBezTo>
                      <a:pt x="15" y="14"/>
                      <a:pt x="39" y="0"/>
                      <a:pt x="87" y="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814"/>
              <p:cNvSpPr/>
              <p:nvPr/>
            </p:nvSpPr>
            <p:spPr bwMode="auto">
              <a:xfrm>
                <a:off x="2998" y="590"/>
                <a:ext cx="219" cy="141"/>
              </a:xfrm>
              <a:custGeom>
                <a:avLst/>
                <a:gdLst>
                  <a:gd name="T0" fmla="*/ 86 w 137"/>
                  <a:gd name="T1" fmla="*/ 32 h 88"/>
                  <a:gd name="T2" fmla="*/ 44 w 137"/>
                  <a:gd name="T3" fmla="*/ 0 h 88"/>
                  <a:gd name="T4" fmla="*/ 75 w 137"/>
                  <a:gd name="T5" fmla="*/ 36 h 88"/>
                  <a:gd name="T6" fmla="*/ 17 w 137"/>
                  <a:gd name="T7" fmla="*/ 10 h 88"/>
                  <a:gd name="T8" fmla="*/ 59 w 137"/>
                  <a:gd name="T9" fmla="*/ 37 h 88"/>
                  <a:gd name="T10" fmla="*/ 11 w 137"/>
                  <a:gd name="T11" fmla="*/ 41 h 88"/>
                  <a:gd name="T12" fmla="*/ 72 w 137"/>
                  <a:gd name="T13" fmla="*/ 48 h 88"/>
                  <a:gd name="T14" fmla="*/ 25 w 137"/>
                  <a:gd name="T15" fmla="*/ 48 h 88"/>
                  <a:gd name="T16" fmla="*/ 62 w 137"/>
                  <a:gd name="T17" fmla="*/ 58 h 88"/>
                  <a:gd name="T18" fmla="*/ 0 w 137"/>
                  <a:gd name="T19" fmla="*/ 63 h 88"/>
                  <a:gd name="T20" fmla="*/ 46 w 137"/>
                  <a:gd name="T21" fmla="*/ 68 h 88"/>
                  <a:gd name="T22" fmla="*/ 28 w 137"/>
                  <a:gd name="T23" fmla="*/ 88 h 88"/>
                  <a:gd name="T24" fmla="*/ 54 w 137"/>
                  <a:gd name="T25" fmla="*/ 78 h 88"/>
                  <a:gd name="T26" fmla="*/ 98 w 137"/>
                  <a:gd name="T27" fmla="*/ 53 h 88"/>
                  <a:gd name="T28" fmla="*/ 137 w 137"/>
                  <a:gd name="T29" fmla="*/ 55 h 88"/>
                  <a:gd name="T30" fmla="*/ 137 w 137"/>
                  <a:gd name="T31" fmla="*/ 44 h 88"/>
                  <a:gd name="T32" fmla="*/ 86 w 137"/>
                  <a:gd name="T33" fmla="*/ 32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86" y="32"/>
                    </a:moveTo>
                    <a:cubicBezTo>
                      <a:pt x="74" y="26"/>
                      <a:pt x="44" y="0"/>
                      <a:pt x="44" y="0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46" y="68"/>
                      <a:pt x="46" y="68"/>
                      <a:pt x="46" y="6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88"/>
                      <a:pt x="39" y="85"/>
                      <a:pt x="54" y="78"/>
                    </a:cubicBezTo>
                    <a:cubicBezTo>
                      <a:pt x="60" y="75"/>
                      <a:pt x="84" y="55"/>
                      <a:pt x="98" y="53"/>
                    </a:cubicBezTo>
                    <a:cubicBezTo>
                      <a:pt x="107" y="44"/>
                      <a:pt x="130" y="55"/>
                      <a:pt x="137" y="55"/>
                    </a:cubicBezTo>
                    <a:cubicBezTo>
                      <a:pt x="137" y="44"/>
                      <a:pt x="137" y="44"/>
                      <a:pt x="137" y="44"/>
                    </a:cubicBezTo>
                    <a:cubicBezTo>
                      <a:pt x="126" y="41"/>
                      <a:pt x="98" y="37"/>
                      <a:pt x="86" y="3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815"/>
              <p:cNvSpPr/>
              <p:nvPr/>
            </p:nvSpPr>
            <p:spPr bwMode="auto">
              <a:xfrm>
                <a:off x="3059" y="642"/>
                <a:ext cx="253" cy="348"/>
              </a:xfrm>
              <a:custGeom>
                <a:avLst/>
                <a:gdLst>
                  <a:gd name="T0" fmla="*/ 10 w 158"/>
                  <a:gd name="T1" fmla="*/ 127 h 218"/>
                  <a:gd name="T2" fmla="*/ 63 w 158"/>
                  <a:gd name="T3" fmla="*/ 58 h 218"/>
                  <a:gd name="T4" fmla="*/ 89 w 158"/>
                  <a:gd name="T5" fmla="*/ 0 h 218"/>
                  <a:gd name="T6" fmla="*/ 91 w 158"/>
                  <a:gd name="T7" fmla="*/ 47 h 218"/>
                  <a:gd name="T8" fmla="*/ 131 w 158"/>
                  <a:gd name="T9" fmla="*/ 159 h 218"/>
                  <a:gd name="T10" fmla="*/ 41 w 158"/>
                  <a:gd name="T11" fmla="*/ 209 h 218"/>
                  <a:gd name="T12" fmla="*/ 10 w 158"/>
                  <a:gd name="T13" fmla="*/ 12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218">
                    <a:moveTo>
                      <a:pt x="10" y="127"/>
                    </a:moveTo>
                    <a:cubicBezTo>
                      <a:pt x="20" y="73"/>
                      <a:pt x="48" y="78"/>
                      <a:pt x="63" y="58"/>
                    </a:cubicBezTo>
                    <a:cubicBezTo>
                      <a:pt x="81" y="33"/>
                      <a:pt x="89" y="0"/>
                      <a:pt x="89" y="0"/>
                    </a:cubicBezTo>
                    <a:cubicBezTo>
                      <a:pt x="89" y="0"/>
                      <a:pt x="94" y="21"/>
                      <a:pt x="91" y="47"/>
                    </a:cubicBezTo>
                    <a:cubicBezTo>
                      <a:pt x="87" y="76"/>
                      <a:pt x="158" y="102"/>
                      <a:pt x="131" y="159"/>
                    </a:cubicBezTo>
                    <a:cubicBezTo>
                      <a:pt x="111" y="203"/>
                      <a:pt x="70" y="218"/>
                      <a:pt x="41" y="209"/>
                    </a:cubicBezTo>
                    <a:cubicBezTo>
                      <a:pt x="13" y="200"/>
                      <a:pt x="0" y="174"/>
                      <a:pt x="10" y="1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816"/>
              <p:cNvSpPr/>
              <p:nvPr/>
            </p:nvSpPr>
            <p:spPr bwMode="auto">
              <a:xfrm>
                <a:off x="3110" y="651"/>
                <a:ext cx="138" cy="221"/>
              </a:xfrm>
              <a:custGeom>
                <a:avLst/>
                <a:gdLst>
                  <a:gd name="T0" fmla="*/ 34 w 86"/>
                  <a:gd name="T1" fmla="*/ 50 h 138"/>
                  <a:gd name="T2" fmla="*/ 0 w 86"/>
                  <a:gd name="T3" fmla="*/ 89 h 138"/>
                  <a:gd name="T4" fmla="*/ 37 w 86"/>
                  <a:gd name="T5" fmla="*/ 61 h 138"/>
                  <a:gd name="T6" fmla="*/ 8 w 86"/>
                  <a:gd name="T7" fmla="*/ 117 h 138"/>
                  <a:gd name="T8" fmla="*/ 37 w 86"/>
                  <a:gd name="T9" fmla="*/ 77 h 138"/>
                  <a:gd name="T10" fmla="*/ 38 w 86"/>
                  <a:gd name="T11" fmla="*/ 125 h 138"/>
                  <a:gd name="T12" fmla="*/ 50 w 86"/>
                  <a:gd name="T13" fmla="*/ 65 h 138"/>
                  <a:gd name="T14" fmla="*/ 46 w 86"/>
                  <a:gd name="T15" fmla="*/ 112 h 138"/>
                  <a:gd name="T16" fmla="*/ 58 w 86"/>
                  <a:gd name="T17" fmla="*/ 76 h 138"/>
                  <a:gd name="T18" fmla="*/ 59 w 86"/>
                  <a:gd name="T19" fmla="*/ 138 h 138"/>
                  <a:gd name="T20" fmla="*/ 68 w 86"/>
                  <a:gd name="T21" fmla="*/ 92 h 138"/>
                  <a:gd name="T22" fmla="*/ 86 w 86"/>
                  <a:gd name="T23" fmla="*/ 112 h 138"/>
                  <a:gd name="T24" fmla="*/ 78 w 86"/>
                  <a:gd name="T25" fmla="*/ 85 h 138"/>
                  <a:gd name="T26" fmla="*/ 56 w 86"/>
                  <a:gd name="T27" fmla="*/ 40 h 138"/>
                  <a:gd name="T28" fmla="*/ 61 w 86"/>
                  <a:gd name="T29" fmla="*/ 1 h 138"/>
                  <a:gd name="T30" fmla="*/ 50 w 86"/>
                  <a:gd name="T31" fmla="*/ 0 h 138"/>
                  <a:gd name="T32" fmla="*/ 34 w 86"/>
                  <a:gd name="T33" fmla="*/ 5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34" y="50"/>
                    </a:moveTo>
                    <a:cubicBezTo>
                      <a:pt x="28" y="62"/>
                      <a:pt x="0" y="89"/>
                      <a:pt x="0" y="89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37" y="77"/>
                      <a:pt x="37" y="77"/>
                      <a:pt x="37" y="77"/>
                    </a:cubicBezTo>
                    <a:cubicBezTo>
                      <a:pt x="38" y="125"/>
                      <a:pt x="38" y="125"/>
                      <a:pt x="38" y="125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46" y="112"/>
                      <a:pt x="46" y="112"/>
                      <a:pt x="46" y="112"/>
                    </a:cubicBezTo>
                    <a:cubicBezTo>
                      <a:pt x="58" y="76"/>
                      <a:pt x="58" y="76"/>
                      <a:pt x="58" y="76"/>
                    </a:cubicBezTo>
                    <a:cubicBezTo>
                      <a:pt x="59" y="138"/>
                      <a:pt x="59" y="138"/>
                      <a:pt x="59" y="138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86" y="112"/>
                      <a:pt x="86" y="112"/>
                      <a:pt x="86" y="112"/>
                    </a:cubicBezTo>
                    <a:cubicBezTo>
                      <a:pt x="86" y="112"/>
                      <a:pt x="84" y="101"/>
                      <a:pt x="78" y="85"/>
                    </a:cubicBezTo>
                    <a:cubicBezTo>
                      <a:pt x="76" y="79"/>
                      <a:pt x="57" y="54"/>
                      <a:pt x="56" y="40"/>
                    </a:cubicBezTo>
                    <a:cubicBezTo>
                      <a:pt x="48" y="30"/>
                      <a:pt x="61" y="8"/>
                      <a:pt x="61" y="1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6" y="11"/>
                      <a:pt x="40" y="39"/>
                      <a:pt x="34" y="5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817"/>
              <p:cNvSpPr/>
              <p:nvPr/>
            </p:nvSpPr>
            <p:spPr bwMode="auto">
              <a:xfrm>
                <a:off x="3051" y="370"/>
                <a:ext cx="224" cy="342"/>
              </a:xfrm>
              <a:custGeom>
                <a:avLst/>
                <a:gdLst>
                  <a:gd name="T0" fmla="*/ 133 w 140"/>
                  <a:gd name="T1" fmla="*/ 69 h 214"/>
                  <a:gd name="T2" fmla="*/ 104 w 140"/>
                  <a:gd name="T3" fmla="*/ 151 h 214"/>
                  <a:gd name="T4" fmla="*/ 97 w 140"/>
                  <a:gd name="T5" fmla="*/ 214 h 214"/>
                  <a:gd name="T6" fmla="*/ 81 w 140"/>
                  <a:gd name="T7" fmla="*/ 170 h 214"/>
                  <a:gd name="T8" fmla="*/ 8 w 140"/>
                  <a:gd name="T9" fmla="*/ 75 h 214"/>
                  <a:gd name="T10" fmla="*/ 78 w 140"/>
                  <a:gd name="T11" fmla="*/ 0 h 214"/>
                  <a:gd name="T12" fmla="*/ 133 w 140"/>
                  <a:gd name="T13" fmla="*/ 69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133" y="69"/>
                    </a:moveTo>
                    <a:cubicBezTo>
                      <a:pt x="140" y="123"/>
                      <a:pt x="112" y="127"/>
                      <a:pt x="104" y="151"/>
                    </a:cubicBezTo>
                    <a:cubicBezTo>
                      <a:pt x="95" y="180"/>
                      <a:pt x="97" y="214"/>
                      <a:pt x="97" y="214"/>
                    </a:cubicBezTo>
                    <a:cubicBezTo>
                      <a:pt x="97" y="214"/>
                      <a:pt x="86" y="196"/>
                      <a:pt x="81" y="170"/>
                    </a:cubicBezTo>
                    <a:cubicBezTo>
                      <a:pt x="75" y="141"/>
                      <a:pt x="0" y="138"/>
                      <a:pt x="8" y="75"/>
                    </a:cubicBezTo>
                    <a:cubicBezTo>
                      <a:pt x="13" y="27"/>
                      <a:pt x="48" y="0"/>
                      <a:pt x="78" y="0"/>
                    </a:cubicBezTo>
                    <a:cubicBezTo>
                      <a:pt x="108" y="0"/>
                      <a:pt x="128" y="21"/>
                      <a:pt x="133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818"/>
              <p:cNvSpPr/>
              <p:nvPr/>
            </p:nvSpPr>
            <p:spPr bwMode="auto">
              <a:xfrm>
                <a:off x="3104" y="494"/>
                <a:ext cx="142" cy="208"/>
              </a:xfrm>
              <a:custGeom>
                <a:avLst/>
                <a:gdLst>
                  <a:gd name="T0" fmla="*/ 68 w 89"/>
                  <a:gd name="T1" fmla="*/ 75 h 130"/>
                  <a:gd name="T2" fmla="*/ 89 w 89"/>
                  <a:gd name="T3" fmla="*/ 28 h 130"/>
                  <a:gd name="T4" fmla="*/ 62 w 89"/>
                  <a:gd name="T5" fmla="*/ 66 h 130"/>
                  <a:gd name="T6" fmla="*/ 73 w 89"/>
                  <a:gd name="T7" fmla="*/ 3 h 130"/>
                  <a:gd name="T8" fmla="*/ 57 w 89"/>
                  <a:gd name="T9" fmla="*/ 51 h 130"/>
                  <a:gd name="T10" fmla="*/ 42 w 89"/>
                  <a:gd name="T11" fmla="*/ 5 h 130"/>
                  <a:gd name="T12" fmla="*/ 49 w 89"/>
                  <a:gd name="T13" fmla="*/ 66 h 130"/>
                  <a:gd name="T14" fmla="*/ 38 w 89"/>
                  <a:gd name="T15" fmla="*/ 20 h 130"/>
                  <a:gd name="T16" fmla="*/ 38 w 89"/>
                  <a:gd name="T17" fmla="*/ 59 h 130"/>
                  <a:gd name="T18" fmla="*/ 18 w 89"/>
                  <a:gd name="T19" fmla="*/ 0 h 130"/>
                  <a:gd name="T20" fmla="*/ 23 w 89"/>
                  <a:gd name="T21" fmla="*/ 46 h 130"/>
                  <a:gd name="T22" fmla="*/ 0 w 89"/>
                  <a:gd name="T23" fmla="*/ 32 h 130"/>
                  <a:gd name="T24" fmla="*/ 16 w 89"/>
                  <a:gd name="T25" fmla="*/ 56 h 130"/>
                  <a:gd name="T26" fmla="*/ 51 w 89"/>
                  <a:gd name="T27" fmla="*/ 92 h 130"/>
                  <a:gd name="T28" fmla="*/ 58 w 89"/>
                  <a:gd name="T29" fmla="*/ 130 h 130"/>
                  <a:gd name="T30" fmla="*/ 68 w 89"/>
                  <a:gd name="T31" fmla="*/ 128 h 130"/>
                  <a:gd name="T32" fmla="*/ 68 w 89"/>
                  <a:gd name="T33" fmla="*/ 75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0">
                    <a:moveTo>
                      <a:pt x="68" y="75"/>
                    </a:moveTo>
                    <a:cubicBezTo>
                      <a:pt x="71" y="63"/>
                      <a:pt x="89" y="28"/>
                      <a:pt x="89" y="28"/>
                    </a:cubicBezTo>
                    <a:cubicBezTo>
                      <a:pt x="62" y="66"/>
                      <a:pt x="62" y="66"/>
                      <a:pt x="62" y="66"/>
                    </a:cubicBezTo>
                    <a:cubicBezTo>
                      <a:pt x="73" y="3"/>
                      <a:pt x="73" y="3"/>
                      <a:pt x="73" y="3"/>
                    </a:cubicBezTo>
                    <a:cubicBezTo>
                      <a:pt x="57" y="51"/>
                      <a:pt x="57" y="51"/>
                      <a:pt x="57" y="51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6" y="43"/>
                      <a:pt x="16" y="56"/>
                    </a:cubicBezTo>
                    <a:cubicBezTo>
                      <a:pt x="20" y="61"/>
                      <a:pt x="45" y="79"/>
                      <a:pt x="51" y="92"/>
                    </a:cubicBezTo>
                    <a:cubicBezTo>
                      <a:pt x="61" y="99"/>
                      <a:pt x="56" y="124"/>
                      <a:pt x="58" y="130"/>
                    </a:cubicBezTo>
                    <a:cubicBezTo>
                      <a:pt x="68" y="128"/>
                      <a:pt x="68" y="128"/>
                      <a:pt x="68" y="128"/>
                    </a:cubicBezTo>
                    <a:cubicBezTo>
                      <a:pt x="69" y="117"/>
                      <a:pt x="66" y="88"/>
                      <a:pt x="68" y="7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819"/>
              <p:cNvSpPr/>
              <p:nvPr/>
            </p:nvSpPr>
            <p:spPr bwMode="auto">
              <a:xfrm>
                <a:off x="3188" y="416"/>
                <a:ext cx="306" cy="262"/>
              </a:xfrm>
              <a:custGeom>
                <a:avLst/>
                <a:gdLst>
                  <a:gd name="T0" fmla="*/ 144 w 191"/>
                  <a:gd name="T1" fmla="*/ 125 h 164"/>
                  <a:gd name="T2" fmla="*/ 59 w 191"/>
                  <a:gd name="T3" fmla="*/ 140 h 164"/>
                  <a:gd name="T4" fmla="*/ 0 w 191"/>
                  <a:gd name="T5" fmla="*/ 164 h 164"/>
                  <a:gd name="T6" fmla="*/ 30 w 191"/>
                  <a:gd name="T7" fmla="*/ 129 h 164"/>
                  <a:gd name="T8" fmla="*/ 77 w 191"/>
                  <a:gd name="T9" fmla="*/ 19 h 164"/>
                  <a:gd name="T10" fmla="*/ 177 w 191"/>
                  <a:gd name="T11" fmla="*/ 43 h 164"/>
                  <a:gd name="T12" fmla="*/ 144 w 191"/>
                  <a:gd name="T13" fmla="*/ 125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144" y="125"/>
                    </a:moveTo>
                    <a:cubicBezTo>
                      <a:pt x="100" y="158"/>
                      <a:pt x="83" y="135"/>
                      <a:pt x="59" y="140"/>
                    </a:cubicBezTo>
                    <a:cubicBezTo>
                      <a:pt x="28" y="146"/>
                      <a:pt x="0" y="164"/>
                      <a:pt x="0" y="164"/>
                    </a:cubicBezTo>
                    <a:cubicBezTo>
                      <a:pt x="0" y="164"/>
                      <a:pt x="11" y="146"/>
                      <a:pt x="30" y="129"/>
                    </a:cubicBezTo>
                    <a:cubicBezTo>
                      <a:pt x="53" y="110"/>
                      <a:pt x="19" y="43"/>
                      <a:pt x="77" y="19"/>
                    </a:cubicBezTo>
                    <a:cubicBezTo>
                      <a:pt x="121" y="0"/>
                      <a:pt x="162" y="17"/>
                      <a:pt x="177" y="43"/>
                    </a:cubicBezTo>
                    <a:cubicBezTo>
                      <a:pt x="191" y="69"/>
                      <a:pt x="183" y="97"/>
                      <a:pt x="144" y="1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820"/>
              <p:cNvSpPr/>
              <p:nvPr/>
            </p:nvSpPr>
            <p:spPr bwMode="auto">
              <a:xfrm>
                <a:off x="3192" y="509"/>
                <a:ext cx="188" cy="171"/>
              </a:xfrm>
              <a:custGeom>
                <a:avLst/>
                <a:gdLst>
                  <a:gd name="T0" fmla="*/ 53 w 118"/>
                  <a:gd name="T1" fmla="*/ 81 h 107"/>
                  <a:gd name="T2" fmla="*/ 105 w 118"/>
                  <a:gd name="T3" fmla="*/ 75 h 107"/>
                  <a:gd name="T4" fmla="*/ 58 w 118"/>
                  <a:gd name="T5" fmla="*/ 71 h 107"/>
                  <a:gd name="T6" fmla="*/ 118 w 118"/>
                  <a:gd name="T7" fmla="*/ 49 h 107"/>
                  <a:gd name="T8" fmla="*/ 68 w 118"/>
                  <a:gd name="T9" fmla="*/ 59 h 107"/>
                  <a:gd name="T10" fmla="*/ 101 w 118"/>
                  <a:gd name="T11" fmla="*/ 23 h 107"/>
                  <a:gd name="T12" fmla="*/ 51 w 118"/>
                  <a:gd name="T13" fmla="*/ 59 h 107"/>
                  <a:gd name="T14" fmla="*/ 86 w 118"/>
                  <a:gd name="T15" fmla="*/ 27 h 107"/>
                  <a:gd name="T16" fmla="*/ 52 w 118"/>
                  <a:gd name="T17" fmla="*/ 46 h 107"/>
                  <a:gd name="T18" fmla="*/ 94 w 118"/>
                  <a:gd name="T19" fmla="*/ 0 h 107"/>
                  <a:gd name="T20" fmla="*/ 56 w 118"/>
                  <a:gd name="T21" fmla="*/ 27 h 107"/>
                  <a:gd name="T22" fmla="*/ 57 w 118"/>
                  <a:gd name="T23" fmla="*/ 0 h 107"/>
                  <a:gd name="T24" fmla="*/ 44 w 118"/>
                  <a:gd name="T25" fmla="*/ 26 h 107"/>
                  <a:gd name="T26" fmla="*/ 29 w 118"/>
                  <a:gd name="T27" fmla="*/ 74 h 107"/>
                  <a:gd name="T28" fmla="*/ 0 w 118"/>
                  <a:gd name="T29" fmla="*/ 99 h 107"/>
                  <a:gd name="T30" fmla="*/ 7 w 118"/>
                  <a:gd name="T31" fmla="*/ 107 h 107"/>
                  <a:gd name="T32" fmla="*/ 53 w 118"/>
                  <a:gd name="T33" fmla="*/ 8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53" y="81"/>
                    </a:moveTo>
                    <a:cubicBezTo>
                      <a:pt x="65" y="77"/>
                      <a:pt x="105" y="75"/>
                      <a:pt x="105" y="75"/>
                    </a:cubicBezTo>
                    <a:cubicBezTo>
                      <a:pt x="58" y="71"/>
                      <a:pt x="58" y="71"/>
                      <a:pt x="58" y="71"/>
                    </a:cubicBezTo>
                    <a:cubicBezTo>
                      <a:pt x="118" y="49"/>
                      <a:pt x="118" y="49"/>
                      <a:pt x="118" y="49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86" y="27"/>
                      <a:pt x="86" y="27"/>
                      <a:pt x="86" y="27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7" y="0"/>
                      <a:pt x="51" y="10"/>
                      <a:pt x="44" y="26"/>
                    </a:cubicBezTo>
                    <a:cubicBezTo>
                      <a:pt x="42" y="31"/>
                      <a:pt x="38" y="62"/>
                      <a:pt x="29" y="74"/>
                    </a:cubicBezTo>
                    <a:cubicBezTo>
                      <a:pt x="29" y="86"/>
                      <a:pt x="4" y="94"/>
                      <a:pt x="0" y="99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17" y="102"/>
                      <a:pt x="40" y="85"/>
                      <a:pt x="53" y="8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821"/>
              <p:cNvSpPr/>
              <p:nvPr/>
            </p:nvSpPr>
            <p:spPr bwMode="auto">
              <a:xfrm>
                <a:off x="3196" y="618"/>
                <a:ext cx="293" cy="280"/>
              </a:xfrm>
              <a:custGeom>
                <a:avLst/>
                <a:gdLst>
                  <a:gd name="T0" fmla="*/ 63 w 183"/>
                  <a:gd name="T1" fmla="*/ 138 h 175"/>
                  <a:gd name="T2" fmla="*/ 34 w 183"/>
                  <a:gd name="T3" fmla="*/ 56 h 175"/>
                  <a:gd name="T4" fmla="*/ 0 w 183"/>
                  <a:gd name="T5" fmla="*/ 2 h 175"/>
                  <a:gd name="T6" fmla="*/ 40 w 183"/>
                  <a:gd name="T7" fmla="*/ 26 h 175"/>
                  <a:gd name="T8" fmla="*/ 157 w 183"/>
                  <a:gd name="T9" fmla="*/ 53 h 175"/>
                  <a:gd name="T10" fmla="*/ 149 w 183"/>
                  <a:gd name="T11" fmla="*/ 156 h 175"/>
                  <a:gd name="T12" fmla="*/ 63 w 183"/>
                  <a:gd name="T13" fmla="*/ 138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63" y="138"/>
                    </a:moveTo>
                    <a:cubicBezTo>
                      <a:pt x="24" y="100"/>
                      <a:pt x="43" y="79"/>
                      <a:pt x="34" y="56"/>
                    </a:cubicBezTo>
                    <a:cubicBezTo>
                      <a:pt x="23" y="27"/>
                      <a:pt x="0" y="2"/>
                      <a:pt x="0" y="2"/>
                    </a:cubicBezTo>
                    <a:cubicBezTo>
                      <a:pt x="0" y="2"/>
                      <a:pt x="20" y="10"/>
                      <a:pt x="40" y="26"/>
                    </a:cubicBezTo>
                    <a:cubicBezTo>
                      <a:pt x="63" y="45"/>
                      <a:pt x="123" y="0"/>
                      <a:pt x="157" y="53"/>
                    </a:cubicBezTo>
                    <a:cubicBezTo>
                      <a:pt x="183" y="94"/>
                      <a:pt x="173" y="137"/>
                      <a:pt x="149" y="156"/>
                    </a:cubicBezTo>
                    <a:cubicBezTo>
                      <a:pt x="126" y="175"/>
                      <a:pt x="98" y="172"/>
                      <a:pt x="63" y="13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822"/>
              <p:cNvSpPr/>
              <p:nvPr/>
            </p:nvSpPr>
            <p:spPr bwMode="auto">
              <a:xfrm>
                <a:off x="3200" y="622"/>
                <a:ext cx="192" cy="173"/>
              </a:xfrm>
              <a:custGeom>
                <a:avLst/>
                <a:gdLst>
                  <a:gd name="T0" fmla="*/ 33 w 120"/>
                  <a:gd name="T1" fmla="*/ 49 h 108"/>
                  <a:gd name="T2" fmla="*/ 47 w 120"/>
                  <a:gd name="T3" fmla="*/ 99 h 108"/>
                  <a:gd name="T4" fmla="*/ 44 w 120"/>
                  <a:gd name="T5" fmla="*/ 52 h 108"/>
                  <a:gd name="T6" fmla="*/ 75 w 120"/>
                  <a:gd name="T7" fmla="*/ 108 h 108"/>
                  <a:gd name="T8" fmla="*/ 57 w 120"/>
                  <a:gd name="T9" fmla="*/ 61 h 108"/>
                  <a:gd name="T10" fmla="*/ 98 w 120"/>
                  <a:gd name="T11" fmla="*/ 87 h 108"/>
                  <a:gd name="T12" fmla="*/ 54 w 120"/>
                  <a:gd name="T13" fmla="*/ 44 h 108"/>
                  <a:gd name="T14" fmla="*/ 91 w 120"/>
                  <a:gd name="T15" fmla="*/ 72 h 108"/>
                  <a:gd name="T16" fmla="*/ 67 w 120"/>
                  <a:gd name="T17" fmla="*/ 43 h 108"/>
                  <a:gd name="T18" fmla="*/ 120 w 120"/>
                  <a:gd name="T19" fmla="*/ 76 h 108"/>
                  <a:gd name="T20" fmla="*/ 86 w 120"/>
                  <a:gd name="T21" fmla="*/ 44 h 108"/>
                  <a:gd name="T22" fmla="*/ 113 w 120"/>
                  <a:gd name="T23" fmla="*/ 39 h 108"/>
                  <a:gd name="T24" fmla="*/ 86 w 120"/>
                  <a:gd name="T25" fmla="*/ 31 h 108"/>
                  <a:gd name="T26" fmla="*/ 36 w 120"/>
                  <a:gd name="T27" fmla="*/ 25 h 108"/>
                  <a:gd name="T28" fmla="*/ 6 w 120"/>
                  <a:gd name="T29" fmla="*/ 0 h 108"/>
                  <a:gd name="T30" fmla="*/ 0 w 120"/>
                  <a:gd name="T31" fmla="*/ 8 h 108"/>
                  <a:gd name="T32" fmla="*/ 33 w 120"/>
                  <a:gd name="T33" fmla="*/ 4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33" y="49"/>
                    </a:moveTo>
                    <a:cubicBezTo>
                      <a:pt x="39" y="61"/>
                      <a:pt x="47" y="99"/>
                      <a:pt x="47" y="99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75" y="108"/>
                      <a:pt x="75" y="108"/>
                      <a:pt x="75" y="108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98" y="87"/>
                      <a:pt x="98" y="87"/>
                      <a:pt x="98" y="87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91" y="72"/>
                      <a:pt x="91" y="72"/>
                      <a:pt x="91" y="72"/>
                    </a:cubicBezTo>
                    <a:cubicBezTo>
                      <a:pt x="67" y="43"/>
                      <a:pt x="67" y="43"/>
                      <a:pt x="67" y="43"/>
                    </a:cubicBezTo>
                    <a:cubicBezTo>
                      <a:pt x="120" y="76"/>
                      <a:pt x="120" y="76"/>
                      <a:pt x="120" y="76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113" y="39"/>
                      <a:pt x="113" y="39"/>
                      <a:pt x="113" y="39"/>
                    </a:cubicBezTo>
                    <a:cubicBezTo>
                      <a:pt x="113" y="39"/>
                      <a:pt x="102" y="35"/>
                      <a:pt x="86" y="31"/>
                    </a:cubicBezTo>
                    <a:cubicBezTo>
                      <a:pt x="79" y="30"/>
                      <a:pt x="49" y="32"/>
                      <a:pt x="36" y="25"/>
                    </a:cubicBezTo>
                    <a:cubicBezTo>
                      <a:pt x="24" y="26"/>
                      <a:pt x="12" y="3"/>
                      <a:pt x="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6" y="18"/>
                      <a:pt x="26" y="37"/>
                      <a:pt x="33" y="4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823"/>
              <p:cNvSpPr/>
              <p:nvPr/>
            </p:nvSpPr>
            <p:spPr bwMode="auto">
              <a:xfrm>
                <a:off x="3100" y="578"/>
                <a:ext cx="178" cy="177"/>
              </a:xfrm>
              <a:custGeom>
                <a:avLst/>
                <a:gdLst>
                  <a:gd name="T0" fmla="*/ 111 w 111"/>
                  <a:gd name="T1" fmla="*/ 56 h 111"/>
                  <a:gd name="T2" fmla="*/ 90 w 111"/>
                  <a:gd name="T3" fmla="*/ 63 h 111"/>
                  <a:gd name="T4" fmla="*/ 107 w 111"/>
                  <a:gd name="T5" fmla="*/ 77 h 111"/>
                  <a:gd name="T6" fmla="*/ 85 w 111"/>
                  <a:gd name="T7" fmla="*/ 76 h 111"/>
                  <a:gd name="T8" fmla="*/ 95 w 111"/>
                  <a:gd name="T9" fmla="*/ 95 h 111"/>
                  <a:gd name="T10" fmla="*/ 75 w 111"/>
                  <a:gd name="T11" fmla="*/ 85 h 111"/>
                  <a:gd name="T12" fmla="*/ 77 w 111"/>
                  <a:gd name="T13" fmla="*/ 107 h 111"/>
                  <a:gd name="T14" fmla="*/ 62 w 111"/>
                  <a:gd name="T15" fmla="*/ 91 h 111"/>
                  <a:gd name="T16" fmla="*/ 55 w 111"/>
                  <a:gd name="T17" fmla="*/ 111 h 111"/>
                  <a:gd name="T18" fmla="*/ 48 w 111"/>
                  <a:gd name="T19" fmla="*/ 91 h 111"/>
                  <a:gd name="T20" fmla="*/ 34 w 111"/>
                  <a:gd name="T21" fmla="*/ 107 h 111"/>
                  <a:gd name="T22" fmla="*/ 36 w 111"/>
                  <a:gd name="T23" fmla="*/ 85 h 111"/>
                  <a:gd name="T24" fmla="*/ 16 w 111"/>
                  <a:gd name="T25" fmla="*/ 95 h 111"/>
                  <a:gd name="T26" fmla="*/ 26 w 111"/>
                  <a:gd name="T27" fmla="*/ 76 h 111"/>
                  <a:gd name="T28" fmla="*/ 4 w 111"/>
                  <a:gd name="T29" fmla="*/ 77 h 111"/>
                  <a:gd name="T30" fmla="*/ 20 w 111"/>
                  <a:gd name="T31" fmla="*/ 63 h 111"/>
                  <a:gd name="T32" fmla="*/ 0 w 111"/>
                  <a:gd name="T33" fmla="*/ 56 h 111"/>
                  <a:gd name="T34" fmla="*/ 20 w 111"/>
                  <a:gd name="T35" fmla="*/ 49 h 111"/>
                  <a:gd name="T36" fmla="*/ 4 w 111"/>
                  <a:gd name="T37" fmla="*/ 35 h 111"/>
                  <a:gd name="T38" fmla="*/ 26 w 111"/>
                  <a:gd name="T39" fmla="*/ 36 h 111"/>
                  <a:gd name="T40" fmla="*/ 16 w 111"/>
                  <a:gd name="T41" fmla="*/ 17 h 111"/>
                  <a:gd name="T42" fmla="*/ 36 w 111"/>
                  <a:gd name="T43" fmla="*/ 26 h 111"/>
                  <a:gd name="T44" fmla="*/ 34 w 111"/>
                  <a:gd name="T45" fmla="*/ 5 h 111"/>
                  <a:gd name="T46" fmla="*/ 48 w 111"/>
                  <a:gd name="T47" fmla="*/ 21 h 111"/>
                  <a:gd name="T48" fmla="*/ 55 w 111"/>
                  <a:gd name="T49" fmla="*/ 0 h 111"/>
                  <a:gd name="T50" fmla="*/ 62 w 111"/>
                  <a:gd name="T51" fmla="*/ 21 h 111"/>
                  <a:gd name="T52" fmla="*/ 77 w 111"/>
                  <a:gd name="T53" fmla="*/ 5 h 111"/>
                  <a:gd name="T54" fmla="*/ 75 w 111"/>
                  <a:gd name="T55" fmla="*/ 26 h 111"/>
                  <a:gd name="T56" fmla="*/ 95 w 111"/>
                  <a:gd name="T57" fmla="*/ 17 h 111"/>
                  <a:gd name="T58" fmla="*/ 85 w 111"/>
                  <a:gd name="T59" fmla="*/ 36 h 111"/>
                  <a:gd name="T60" fmla="*/ 107 w 111"/>
                  <a:gd name="T61" fmla="*/ 35 h 111"/>
                  <a:gd name="T62" fmla="*/ 90 w 111"/>
                  <a:gd name="T63" fmla="*/ 49 h 111"/>
                  <a:gd name="T64" fmla="*/ 111 w 111"/>
                  <a:gd name="T65" fmla="*/ 56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111" y="56"/>
                    </a:moveTo>
                    <a:cubicBezTo>
                      <a:pt x="111" y="59"/>
                      <a:pt x="91" y="60"/>
                      <a:pt x="90" y="63"/>
                    </a:cubicBezTo>
                    <a:cubicBezTo>
                      <a:pt x="90" y="66"/>
                      <a:pt x="108" y="74"/>
                      <a:pt x="107" y="77"/>
                    </a:cubicBezTo>
                    <a:cubicBezTo>
                      <a:pt x="105" y="80"/>
                      <a:pt x="87" y="73"/>
                      <a:pt x="85" y="76"/>
                    </a:cubicBezTo>
                    <a:cubicBezTo>
                      <a:pt x="83" y="78"/>
                      <a:pt x="97" y="93"/>
                      <a:pt x="95" y="95"/>
                    </a:cubicBezTo>
                    <a:cubicBezTo>
                      <a:pt x="92" y="97"/>
                      <a:pt x="78" y="84"/>
                      <a:pt x="75" y="85"/>
                    </a:cubicBezTo>
                    <a:cubicBezTo>
                      <a:pt x="73" y="87"/>
                      <a:pt x="79" y="106"/>
                      <a:pt x="77" y="107"/>
                    </a:cubicBezTo>
                    <a:cubicBezTo>
                      <a:pt x="74" y="108"/>
                      <a:pt x="65" y="90"/>
                      <a:pt x="62" y="91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1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2" y="106"/>
                      <a:pt x="38" y="87"/>
                      <a:pt x="36" y="85"/>
                    </a:cubicBezTo>
                    <a:cubicBezTo>
                      <a:pt x="33" y="84"/>
                      <a:pt x="18" y="97"/>
                      <a:pt x="16" y="95"/>
                    </a:cubicBezTo>
                    <a:cubicBezTo>
                      <a:pt x="14" y="93"/>
                      <a:pt x="27" y="78"/>
                      <a:pt x="26" y="76"/>
                    </a:cubicBezTo>
                    <a:cubicBezTo>
                      <a:pt x="24" y="73"/>
                      <a:pt x="5" y="80"/>
                      <a:pt x="4" y="77"/>
                    </a:cubicBezTo>
                    <a:cubicBezTo>
                      <a:pt x="3" y="74"/>
                      <a:pt x="21" y="66"/>
                      <a:pt x="20" y="63"/>
                    </a:cubicBezTo>
                    <a:cubicBezTo>
                      <a:pt x="20" y="60"/>
                      <a:pt x="0" y="59"/>
                      <a:pt x="0" y="56"/>
                    </a:cubicBezTo>
                    <a:cubicBezTo>
                      <a:pt x="0" y="53"/>
                      <a:pt x="20" y="52"/>
                      <a:pt x="20" y="49"/>
                    </a:cubicBezTo>
                    <a:cubicBezTo>
                      <a:pt x="21" y="46"/>
                      <a:pt x="3" y="37"/>
                      <a:pt x="4" y="35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9"/>
                      <a:pt x="16" y="17"/>
                    </a:cubicBezTo>
                    <a:cubicBezTo>
                      <a:pt x="18" y="15"/>
                      <a:pt x="33" y="28"/>
                      <a:pt x="36" y="26"/>
                    </a:cubicBezTo>
                    <a:cubicBezTo>
                      <a:pt x="38" y="24"/>
                      <a:pt x="32" y="6"/>
                      <a:pt x="34" y="5"/>
                    </a:cubicBezTo>
                    <a:cubicBezTo>
                      <a:pt x="37" y="4"/>
                      <a:pt x="46" y="21"/>
                      <a:pt x="48" y="21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1"/>
                    </a:cubicBezTo>
                    <a:cubicBezTo>
                      <a:pt x="65" y="21"/>
                      <a:pt x="74" y="4"/>
                      <a:pt x="77" y="5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8"/>
                      <a:pt x="92" y="15"/>
                      <a:pt x="95" y="17"/>
                    </a:cubicBezTo>
                    <a:cubicBezTo>
                      <a:pt x="97" y="19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5"/>
                    </a:cubicBezTo>
                    <a:cubicBezTo>
                      <a:pt x="108" y="37"/>
                      <a:pt x="90" y="46"/>
                      <a:pt x="90" y="49"/>
                    </a:cubicBezTo>
                    <a:cubicBezTo>
                      <a:pt x="91" y="52"/>
                      <a:pt x="111" y="53"/>
                      <a:pt x="111" y="56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824"/>
              <p:cNvSpPr/>
              <p:nvPr/>
            </p:nvSpPr>
            <p:spPr bwMode="auto">
              <a:xfrm>
                <a:off x="3140" y="618"/>
                <a:ext cx="98" cy="97"/>
              </a:xfrm>
              <a:custGeom>
                <a:avLst/>
                <a:gdLst>
                  <a:gd name="T0" fmla="*/ 61 w 61"/>
                  <a:gd name="T1" fmla="*/ 31 h 61"/>
                  <a:gd name="T2" fmla="*/ 50 w 61"/>
                  <a:gd name="T3" fmla="*/ 35 h 61"/>
                  <a:gd name="T4" fmla="*/ 59 w 61"/>
                  <a:gd name="T5" fmla="*/ 42 h 61"/>
                  <a:gd name="T6" fmla="*/ 47 w 61"/>
                  <a:gd name="T7" fmla="*/ 42 h 61"/>
                  <a:gd name="T8" fmla="*/ 52 w 61"/>
                  <a:gd name="T9" fmla="*/ 52 h 61"/>
                  <a:gd name="T10" fmla="*/ 41 w 61"/>
                  <a:gd name="T11" fmla="*/ 47 h 61"/>
                  <a:gd name="T12" fmla="*/ 42 w 61"/>
                  <a:gd name="T13" fmla="*/ 59 h 61"/>
                  <a:gd name="T14" fmla="*/ 34 w 61"/>
                  <a:gd name="T15" fmla="*/ 50 h 61"/>
                  <a:gd name="T16" fmla="*/ 30 w 61"/>
                  <a:gd name="T17" fmla="*/ 61 h 61"/>
                  <a:gd name="T18" fmla="*/ 27 w 61"/>
                  <a:gd name="T19" fmla="*/ 50 h 61"/>
                  <a:gd name="T20" fmla="*/ 19 w 61"/>
                  <a:gd name="T21" fmla="*/ 59 h 61"/>
                  <a:gd name="T22" fmla="*/ 20 w 61"/>
                  <a:gd name="T23" fmla="*/ 47 h 61"/>
                  <a:gd name="T24" fmla="*/ 9 w 61"/>
                  <a:gd name="T25" fmla="*/ 52 h 61"/>
                  <a:gd name="T26" fmla="*/ 14 w 61"/>
                  <a:gd name="T27" fmla="*/ 42 h 61"/>
                  <a:gd name="T28" fmla="*/ 2 w 61"/>
                  <a:gd name="T29" fmla="*/ 42 h 61"/>
                  <a:gd name="T30" fmla="*/ 11 w 61"/>
                  <a:gd name="T31" fmla="*/ 35 h 61"/>
                  <a:gd name="T32" fmla="*/ 0 w 61"/>
                  <a:gd name="T33" fmla="*/ 31 h 61"/>
                  <a:gd name="T34" fmla="*/ 11 w 61"/>
                  <a:gd name="T35" fmla="*/ 27 h 61"/>
                  <a:gd name="T36" fmla="*/ 2 w 61"/>
                  <a:gd name="T37" fmla="*/ 19 h 61"/>
                  <a:gd name="T38" fmla="*/ 14 w 61"/>
                  <a:gd name="T39" fmla="*/ 20 h 61"/>
                  <a:gd name="T40" fmla="*/ 9 w 61"/>
                  <a:gd name="T41" fmla="*/ 9 h 61"/>
                  <a:gd name="T42" fmla="*/ 20 w 61"/>
                  <a:gd name="T43" fmla="*/ 14 h 61"/>
                  <a:gd name="T44" fmla="*/ 19 w 61"/>
                  <a:gd name="T45" fmla="*/ 3 h 61"/>
                  <a:gd name="T46" fmla="*/ 27 w 61"/>
                  <a:gd name="T47" fmla="*/ 11 h 61"/>
                  <a:gd name="T48" fmla="*/ 30 w 61"/>
                  <a:gd name="T49" fmla="*/ 0 h 61"/>
                  <a:gd name="T50" fmla="*/ 34 w 61"/>
                  <a:gd name="T51" fmla="*/ 11 h 61"/>
                  <a:gd name="T52" fmla="*/ 42 w 61"/>
                  <a:gd name="T53" fmla="*/ 3 h 61"/>
                  <a:gd name="T54" fmla="*/ 41 w 61"/>
                  <a:gd name="T55" fmla="*/ 14 h 61"/>
                  <a:gd name="T56" fmla="*/ 52 w 61"/>
                  <a:gd name="T57" fmla="*/ 9 h 61"/>
                  <a:gd name="T58" fmla="*/ 47 w 61"/>
                  <a:gd name="T59" fmla="*/ 20 h 61"/>
                  <a:gd name="T60" fmla="*/ 59 w 61"/>
                  <a:gd name="T61" fmla="*/ 19 h 61"/>
                  <a:gd name="T62" fmla="*/ 50 w 61"/>
                  <a:gd name="T63" fmla="*/ 27 h 61"/>
                  <a:gd name="T64" fmla="*/ 61 w 61"/>
                  <a:gd name="T65" fmla="*/ 3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61" y="31"/>
                    </a:moveTo>
                    <a:cubicBezTo>
                      <a:pt x="61" y="32"/>
                      <a:pt x="50" y="33"/>
                      <a:pt x="50" y="35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2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50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50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2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5"/>
                    </a:cubicBezTo>
                    <a:cubicBezTo>
                      <a:pt x="11" y="33"/>
                      <a:pt x="0" y="32"/>
                      <a:pt x="0" y="31"/>
                    </a:cubicBez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1"/>
                      <a:pt x="2" y="19"/>
                    </a:cubicBezTo>
                    <a:cubicBezTo>
                      <a:pt x="3" y="18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4"/>
                      <a:pt x="17" y="3"/>
                      <a:pt x="19" y="3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3"/>
                    </a:cubicBezTo>
                    <a:cubicBezTo>
                      <a:pt x="44" y="3"/>
                      <a:pt x="40" y="14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8"/>
                      <a:pt x="59" y="19"/>
                    </a:cubicBezTo>
                    <a:cubicBezTo>
                      <a:pt x="59" y="21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825"/>
              <p:cNvSpPr/>
              <p:nvPr/>
            </p:nvSpPr>
            <p:spPr bwMode="auto">
              <a:xfrm>
                <a:off x="2211" y="2715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4 w 151"/>
                  <a:gd name="T9" fmla="*/ 90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8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9" y="55"/>
                      <a:pt x="85" y="105"/>
                      <a:pt x="44" y="90"/>
                    </a:cubicBezTo>
                    <a:cubicBezTo>
                      <a:pt x="13" y="78"/>
                      <a:pt x="0" y="50"/>
                      <a:pt x="5" y="30"/>
                    </a:cubicBezTo>
                    <a:cubicBezTo>
                      <a:pt x="10" y="10"/>
                      <a:pt x="27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826"/>
              <p:cNvSpPr/>
              <p:nvPr/>
            </p:nvSpPr>
            <p:spPr bwMode="auto">
              <a:xfrm>
                <a:off x="2295" y="2744"/>
                <a:ext cx="151" cy="96"/>
              </a:xfrm>
              <a:custGeom>
                <a:avLst/>
                <a:gdLst>
                  <a:gd name="T0" fmla="*/ 60 w 95"/>
                  <a:gd name="T1" fmla="*/ 21 h 60"/>
                  <a:gd name="T2" fmla="*/ 31 w 95"/>
                  <a:gd name="T3" fmla="*/ 0 h 60"/>
                  <a:gd name="T4" fmla="*/ 52 w 95"/>
                  <a:gd name="T5" fmla="*/ 24 h 60"/>
                  <a:gd name="T6" fmla="*/ 12 w 95"/>
                  <a:gd name="T7" fmla="*/ 6 h 60"/>
                  <a:gd name="T8" fmla="*/ 41 w 95"/>
                  <a:gd name="T9" fmla="*/ 25 h 60"/>
                  <a:gd name="T10" fmla="*/ 8 w 95"/>
                  <a:gd name="T11" fmla="*/ 28 h 60"/>
                  <a:gd name="T12" fmla="*/ 50 w 95"/>
                  <a:gd name="T13" fmla="*/ 33 h 60"/>
                  <a:gd name="T14" fmla="*/ 17 w 95"/>
                  <a:gd name="T15" fmla="*/ 33 h 60"/>
                  <a:gd name="T16" fmla="*/ 43 w 95"/>
                  <a:gd name="T17" fmla="*/ 39 h 60"/>
                  <a:gd name="T18" fmla="*/ 0 w 95"/>
                  <a:gd name="T19" fmla="*/ 43 h 60"/>
                  <a:gd name="T20" fmla="*/ 32 w 95"/>
                  <a:gd name="T21" fmla="*/ 47 h 60"/>
                  <a:gd name="T22" fmla="*/ 19 w 95"/>
                  <a:gd name="T23" fmla="*/ 60 h 60"/>
                  <a:gd name="T24" fmla="*/ 38 w 95"/>
                  <a:gd name="T25" fmla="*/ 53 h 60"/>
                  <a:gd name="T26" fmla="*/ 68 w 95"/>
                  <a:gd name="T27" fmla="*/ 36 h 60"/>
                  <a:gd name="T28" fmla="*/ 95 w 95"/>
                  <a:gd name="T29" fmla="*/ 37 h 60"/>
                  <a:gd name="T30" fmla="*/ 95 w 95"/>
                  <a:gd name="T31" fmla="*/ 30 h 60"/>
                  <a:gd name="T32" fmla="*/ 60 w 95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60">
                    <a:moveTo>
                      <a:pt x="60" y="21"/>
                    </a:moveTo>
                    <a:cubicBezTo>
                      <a:pt x="51" y="18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8" y="53"/>
                    </a:cubicBezTo>
                    <a:cubicBezTo>
                      <a:pt x="42" y="51"/>
                      <a:pt x="58" y="38"/>
                      <a:pt x="68" y="36"/>
                    </a:cubicBezTo>
                    <a:cubicBezTo>
                      <a:pt x="74" y="30"/>
                      <a:pt x="90" y="38"/>
                      <a:pt x="95" y="37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87" y="28"/>
                      <a:pt x="68" y="25"/>
                      <a:pt x="60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827"/>
              <p:cNvSpPr/>
              <p:nvPr/>
            </p:nvSpPr>
            <p:spPr bwMode="auto">
              <a:xfrm>
                <a:off x="2338" y="2779"/>
                <a:ext cx="172" cy="240"/>
              </a:xfrm>
              <a:custGeom>
                <a:avLst/>
                <a:gdLst>
                  <a:gd name="T0" fmla="*/ 6 w 108"/>
                  <a:gd name="T1" fmla="*/ 87 h 150"/>
                  <a:gd name="T2" fmla="*/ 43 w 108"/>
                  <a:gd name="T3" fmla="*/ 40 h 150"/>
                  <a:gd name="T4" fmla="*/ 61 w 108"/>
                  <a:gd name="T5" fmla="*/ 0 h 150"/>
                  <a:gd name="T6" fmla="*/ 62 w 108"/>
                  <a:gd name="T7" fmla="*/ 32 h 150"/>
                  <a:gd name="T8" fmla="*/ 90 w 108"/>
                  <a:gd name="T9" fmla="*/ 110 h 150"/>
                  <a:gd name="T10" fmla="*/ 28 w 108"/>
                  <a:gd name="T11" fmla="*/ 144 h 150"/>
                  <a:gd name="T12" fmla="*/ 6 w 108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8" h="150">
                    <a:moveTo>
                      <a:pt x="6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5" y="22"/>
                      <a:pt x="61" y="0"/>
                      <a:pt x="61" y="0"/>
                    </a:cubicBezTo>
                    <a:cubicBezTo>
                      <a:pt x="61" y="0"/>
                      <a:pt x="64" y="14"/>
                      <a:pt x="62" y="32"/>
                    </a:cubicBezTo>
                    <a:cubicBezTo>
                      <a:pt x="60" y="52"/>
                      <a:pt x="108" y="70"/>
                      <a:pt x="90" y="110"/>
                    </a:cubicBezTo>
                    <a:cubicBezTo>
                      <a:pt x="76" y="140"/>
                      <a:pt x="48" y="150"/>
                      <a:pt x="28" y="144"/>
                    </a:cubicBezTo>
                    <a:cubicBezTo>
                      <a:pt x="8" y="138"/>
                      <a:pt x="0" y="120"/>
                      <a:pt x="6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828"/>
              <p:cNvSpPr/>
              <p:nvPr/>
            </p:nvSpPr>
            <p:spPr bwMode="auto">
              <a:xfrm>
                <a:off x="2373" y="2786"/>
                <a:ext cx="94" cy="152"/>
              </a:xfrm>
              <a:custGeom>
                <a:avLst/>
                <a:gdLst>
                  <a:gd name="T0" fmla="*/ 23 w 59"/>
                  <a:gd name="T1" fmla="*/ 34 h 95"/>
                  <a:gd name="T2" fmla="*/ 0 w 59"/>
                  <a:gd name="T3" fmla="*/ 61 h 95"/>
                  <a:gd name="T4" fmla="*/ 25 w 59"/>
                  <a:gd name="T5" fmla="*/ 42 h 95"/>
                  <a:gd name="T6" fmla="*/ 5 w 59"/>
                  <a:gd name="T7" fmla="*/ 81 h 95"/>
                  <a:gd name="T8" fmla="*/ 25 w 59"/>
                  <a:gd name="T9" fmla="*/ 53 h 95"/>
                  <a:gd name="T10" fmla="*/ 26 w 59"/>
                  <a:gd name="T11" fmla="*/ 86 h 95"/>
                  <a:gd name="T12" fmla="*/ 34 w 59"/>
                  <a:gd name="T13" fmla="*/ 45 h 95"/>
                  <a:gd name="T14" fmla="*/ 32 w 59"/>
                  <a:gd name="T15" fmla="*/ 77 h 95"/>
                  <a:gd name="T16" fmla="*/ 40 w 59"/>
                  <a:gd name="T17" fmla="*/ 52 h 95"/>
                  <a:gd name="T18" fmla="*/ 40 w 59"/>
                  <a:gd name="T19" fmla="*/ 95 h 95"/>
                  <a:gd name="T20" fmla="*/ 46 w 59"/>
                  <a:gd name="T21" fmla="*/ 63 h 95"/>
                  <a:gd name="T22" fmla="*/ 59 w 59"/>
                  <a:gd name="T23" fmla="*/ 77 h 95"/>
                  <a:gd name="T24" fmla="*/ 53 w 59"/>
                  <a:gd name="T25" fmla="*/ 58 h 95"/>
                  <a:gd name="T26" fmla="*/ 38 w 59"/>
                  <a:gd name="T27" fmla="*/ 27 h 95"/>
                  <a:gd name="T28" fmla="*/ 42 w 59"/>
                  <a:gd name="T29" fmla="*/ 1 h 95"/>
                  <a:gd name="T30" fmla="*/ 34 w 59"/>
                  <a:gd name="T31" fmla="*/ 0 h 95"/>
                  <a:gd name="T32" fmla="*/ 23 w 59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23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5"/>
                      <a:pt x="40" y="95"/>
                      <a:pt x="40" y="95"/>
                    </a:cubicBezTo>
                    <a:cubicBezTo>
                      <a:pt x="46" y="63"/>
                      <a:pt x="46" y="63"/>
                      <a:pt x="46" y="63"/>
                    </a:cubicBezTo>
                    <a:cubicBezTo>
                      <a:pt x="59" y="77"/>
                      <a:pt x="59" y="77"/>
                      <a:pt x="59" y="77"/>
                    </a:cubicBezTo>
                    <a:cubicBezTo>
                      <a:pt x="59" y="77"/>
                      <a:pt x="57" y="69"/>
                      <a:pt x="53" y="58"/>
                    </a:cubicBezTo>
                    <a:cubicBezTo>
                      <a:pt x="52" y="54"/>
                      <a:pt x="39" y="37"/>
                      <a:pt x="38" y="27"/>
                    </a:cubicBezTo>
                    <a:cubicBezTo>
                      <a:pt x="33" y="21"/>
                      <a:pt x="42" y="5"/>
                      <a:pt x="42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1" y="7"/>
                      <a:pt x="28" y="27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829"/>
              <p:cNvSpPr/>
              <p:nvPr/>
            </p:nvSpPr>
            <p:spPr bwMode="auto">
              <a:xfrm>
                <a:off x="2331" y="2592"/>
                <a:ext cx="155" cy="235"/>
              </a:xfrm>
              <a:custGeom>
                <a:avLst/>
                <a:gdLst>
                  <a:gd name="T0" fmla="*/ 92 w 97"/>
                  <a:gd name="T1" fmla="*/ 47 h 147"/>
                  <a:gd name="T2" fmla="*/ 72 w 97"/>
                  <a:gd name="T3" fmla="*/ 103 h 147"/>
                  <a:gd name="T4" fmla="*/ 67 w 97"/>
                  <a:gd name="T5" fmla="*/ 147 h 147"/>
                  <a:gd name="T6" fmla="*/ 56 w 97"/>
                  <a:gd name="T7" fmla="*/ 116 h 147"/>
                  <a:gd name="T8" fmla="*/ 5 w 97"/>
                  <a:gd name="T9" fmla="*/ 51 h 147"/>
                  <a:gd name="T10" fmla="*/ 54 w 97"/>
                  <a:gd name="T11" fmla="*/ 0 h 147"/>
                  <a:gd name="T12" fmla="*/ 92 w 97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92" y="47"/>
                    </a:moveTo>
                    <a:cubicBezTo>
                      <a:pt x="97" y="85"/>
                      <a:pt x="77" y="87"/>
                      <a:pt x="72" y="103"/>
                    </a:cubicBezTo>
                    <a:cubicBezTo>
                      <a:pt x="65" y="124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6" y="116"/>
                    </a:cubicBezTo>
                    <a:cubicBezTo>
                      <a:pt x="52" y="96"/>
                      <a:pt x="0" y="95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5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830"/>
              <p:cNvSpPr/>
              <p:nvPr/>
            </p:nvSpPr>
            <p:spPr bwMode="auto">
              <a:xfrm>
                <a:off x="2368" y="2677"/>
                <a:ext cx="98" cy="144"/>
              </a:xfrm>
              <a:custGeom>
                <a:avLst/>
                <a:gdLst>
                  <a:gd name="T0" fmla="*/ 47 w 61"/>
                  <a:gd name="T1" fmla="*/ 52 h 90"/>
                  <a:gd name="T2" fmla="*/ 61 w 61"/>
                  <a:gd name="T3" fmla="*/ 19 h 90"/>
                  <a:gd name="T4" fmla="*/ 43 w 61"/>
                  <a:gd name="T5" fmla="*/ 46 h 90"/>
                  <a:gd name="T6" fmla="*/ 50 w 61"/>
                  <a:gd name="T7" fmla="*/ 2 h 90"/>
                  <a:gd name="T8" fmla="*/ 39 w 61"/>
                  <a:gd name="T9" fmla="*/ 35 h 90"/>
                  <a:gd name="T10" fmla="*/ 29 w 61"/>
                  <a:gd name="T11" fmla="*/ 4 h 90"/>
                  <a:gd name="T12" fmla="*/ 34 w 61"/>
                  <a:gd name="T13" fmla="*/ 46 h 90"/>
                  <a:gd name="T14" fmla="*/ 26 w 61"/>
                  <a:gd name="T15" fmla="*/ 14 h 90"/>
                  <a:gd name="T16" fmla="*/ 26 w 61"/>
                  <a:gd name="T17" fmla="*/ 41 h 90"/>
                  <a:gd name="T18" fmla="*/ 12 w 61"/>
                  <a:gd name="T19" fmla="*/ 0 h 90"/>
                  <a:gd name="T20" fmla="*/ 16 w 61"/>
                  <a:gd name="T21" fmla="*/ 32 h 90"/>
                  <a:gd name="T22" fmla="*/ 0 w 61"/>
                  <a:gd name="T23" fmla="*/ 22 h 90"/>
                  <a:gd name="T24" fmla="*/ 11 w 61"/>
                  <a:gd name="T25" fmla="*/ 39 h 90"/>
                  <a:gd name="T26" fmla="*/ 35 w 61"/>
                  <a:gd name="T27" fmla="*/ 64 h 90"/>
                  <a:gd name="T28" fmla="*/ 40 w 61"/>
                  <a:gd name="T29" fmla="*/ 90 h 90"/>
                  <a:gd name="T30" fmla="*/ 47 w 61"/>
                  <a:gd name="T31" fmla="*/ 88 h 90"/>
                  <a:gd name="T32" fmla="*/ 47 w 61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1" h="90">
                    <a:moveTo>
                      <a:pt x="47" y="52"/>
                    </a:moveTo>
                    <a:cubicBezTo>
                      <a:pt x="49" y="43"/>
                      <a:pt x="61" y="19"/>
                      <a:pt x="61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1" y="39"/>
                    </a:cubicBezTo>
                    <a:cubicBezTo>
                      <a:pt x="14" y="42"/>
                      <a:pt x="31" y="55"/>
                      <a:pt x="35" y="64"/>
                    </a:cubicBezTo>
                    <a:cubicBezTo>
                      <a:pt x="42" y="68"/>
                      <a:pt x="38" y="86"/>
                      <a:pt x="40" y="90"/>
                    </a:cubicBezTo>
                    <a:cubicBezTo>
                      <a:pt x="47" y="88"/>
                      <a:pt x="47" y="88"/>
                      <a:pt x="47" y="88"/>
                    </a:cubicBezTo>
                    <a:cubicBezTo>
                      <a:pt x="48" y="81"/>
                      <a:pt x="45" y="61"/>
                      <a:pt x="47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831"/>
              <p:cNvSpPr/>
              <p:nvPr/>
            </p:nvSpPr>
            <p:spPr bwMode="auto">
              <a:xfrm>
                <a:off x="2426" y="2622"/>
                <a:ext cx="212" cy="183"/>
              </a:xfrm>
              <a:custGeom>
                <a:avLst/>
                <a:gdLst>
                  <a:gd name="T0" fmla="*/ 100 w 133"/>
                  <a:gd name="T1" fmla="*/ 87 h 114"/>
                  <a:gd name="T2" fmla="*/ 41 w 133"/>
                  <a:gd name="T3" fmla="*/ 97 h 114"/>
                  <a:gd name="T4" fmla="*/ 0 w 133"/>
                  <a:gd name="T5" fmla="*/ 114 h 114"/>
                  <a:gd name="T6" fmla="*/ 21 w 133"/>
                  <a:gd name="T7" fmla="*/ 89 h 114"/>
                  <a:gd name="T8" fmla="*/ 54 w 133"/>
                  <a:gd name="T9" fmla="*/ 13 h 114"/>
                  <a:gd name="T10" fmla="*/ 122 w 133"/>
                  <a:gd name="T11" fmla="*/ 30 h 114"/>
                  <a:gd name="T12" fmla="*/ 100 w 133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3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8" y="101"/>
                      <a:pt x="21" y="89"/>
                    </a:cubicBezTo>
                    <a:cubicBezTo>
                      <a:pt x="37" y="76"/>
                      <a:pt x="13" y="30"/>
                      <a:pt x="54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3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832"/>
              <p:cNvSpPr/>
              <p:nvPr/>
            </p:nvSpPr>
            <p:spPr bwMode="auto">
              <a:xfrm>
                <a:off x="2429" y="2686"/>
                <a:ext cx="129" cy="119"/>
              </a:xfrm>
              <a:custGeom>
                <a:avLst/>
                <a:gdLst>
                  <a:gd name="T0" fmla="*/ 36 w 81"/>
                  <a:gd name="T1" fmla="*/ 56 h 74"/>
                  <a:gd name="T2" fmla="*/ 72 w 81"/>
                  <a:gd name="T3" fmla="*/ 52 h 74"/>
                  <a:gd name="T4" fmla="*/ 40 w 81"/>
                  <a:gd name="T5" fmla="*/ 49 h 74"/>
                  <a:gd name="T6" fmla="*/ 81 w 81"/>
                  <a:gd name="T7" fmla="*/ 35 h 74"/>
                  <a:gd name="T8" fmla="*/ 47 w 81"/>
                  <a:gd name="T9" fmla="*/ 41 h 74"/>
                  <a:gd name="T10" fmla="*/ 70 w 81"/>
                  <a:gd name="T11" fmla="*/ 16 h 74"/>
                  <a:gd name="T12" fmla="*/ 35 w 81"/>
                  <a:gd name="T13" fmla="*/ 41 h 74"/>
                  <a:gd name="T14" fmla="*/ 59 w 81"/>
                  <a:gd name="T15" fmla="*/ 19 h 74"/>
                  <a:gd name="T16" fmla="*/ 36 w 81"/>
                  <a:gd name="T17" fmla="*/ 32 h 74"/>
                  <a:gd name="T18" fmla="*/ 65 w 81"/>
                  <a:gd name="T19" fmla="*/ 0 h 74"/>
                  <a:gd name="T20" fmla="*/ 39 w 81"/>
                  <a:gd name="T21" fmla="*/ 19 h 74"/>
                  <a:gd name="T22" fmla="*/ 39 w 81"/>
                  <a:gd name="T23" fmla="*/ 0 h 74"/>
                  <a:gd name="T24" fmla="*/ 30 w 81"/>
                  <a:gd name="T25" fmla="*/ 18 h 74"/>
                  <a:gd name="T26" fmla="*/ 20 w 81"/>
                  <a:gd name="T27" fmla="*/ 51 h 74"/>
                  <a:gd name="T28" fmla="*/ 0 w 81"/>
                  <a:gd name="T29" fmla="*/ 68 h 74"/>
                  <a:gd name="T30" fmla="*/ 5 w 81"/>
                  <a:gd name="T31" fmla="*/ 74 h 74"/>
                  <a:gd name="T32" fmla="*/ 36 w 81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36" y="56"/>
                    </a:moveTo>
                    <a:cubicBezTo>
                      <a:pt x="45" y="53"/>
                      <a:pt x="72" y="52"/>
                      <a:pt x="72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47" y="41"/>
                      <a:pt x="47" y="41"/>
                      <a:pt x="47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5" y="41"/>
                      <a:pt x="35" y="41"/>
                      <a:pt x="35" y="41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5" y="7"/>
                      <a:pt x="30" y="18"/>
                    </a:cubicBezTo>
                    <a:cubicBezTo>
                      <a:pt x="29" y="22"/>
                      <a:pt x="26" y="43"/>
                      <a:pt x="20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6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833"/>
              <p:cNvSpPr/>
              <p:nvPr/>
            </p:nvSpPr>
            <p:spPr bwMode="auto">
              <a:xfrm>
                <a:off x="2432" y="2762"/>
                <a:ext cx="202" cy="193"/>
              </a:xfrm>
              <a:custGeom>
                <a:avLst/>
                <a:gdLst>
                  <a:gd name="T0" fmla="*/ 44 w 126"/>
                  <a:gd name="T1" fmla="*/ 95 h 121"/>
                  <a:gd name="T2" fmla="*/ 24 w 126"/>
                  <a:gd name="T3" fmla="*/ 39 h 121"/>
                  <a:gd name="T4" fmla="*/ 0 w 126"/>
                  <a:gd name="T5" fmla="*/ 2 h 121"/>
                  <a:gd name="T6" fmla="*/ 28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4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4" y="95"/>
                    </a:moveTo>
                    <a:cubicBezTo>
                      <a:pt x="16" y="69"/>
                      <a:pt x="30" y="55"/>
                      <a:pt x="24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4" y="7"/>
                      <a:pt x="28" y="18"/>
                    </a:cubicBezTo>
                    <a:cubicBezTo>
                      <a:pt x="43" y="32"/>
                      <a:pt x="85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8" y="119"/>
                      <a:pt x="44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834"/>
              <p:cNvSpPr/>
              <p:nvPr/>
            </p:nvSpPr>
            <p:spPr bwMode="auto">
              <a:xfrm>
                <a:off x="2434" y="2765"/>
                <a:ext cx="132" cy="120"/>
              </a:xfrm>
              <a:custGeom>
                <a:avLst/>
                <a:gdLst>
                  <a:gd name="T0" fmla="*/ 23 w 83"/>
                  <a:gd name="T1" fmla="*/ 34 h 75"/>
                  <a:gd name="T2" fmla="*/ 33 w 83"/>
                  <a:gd name="T3" fmla="*/ 69 h 75"/>
                  <a:gd name="T4" fmla="*/ 30 w 83"/>
                  <a:gd name="T5" fmla="*/ 36 h 75"/>
                  <a:gd name="T6" fmla="*/ 52 w 83"/>
                  <a:gd name="T7" fmla="*/ 75 h 75"/>
                  <a:gd name="T8" fmla="*/ 40 w 83"/>
                  <a:gd name="T9" fmla="*/ 42 h 75"/>
                  <a:gd name="T10" fmla="*/ 68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7 w 83"/>
                  <a:gd name="T17" fmla="*/ 30 h 75"/>
                  <a:gd name="T18" fmla="*/ 83 w 83"/>
                  <a:gd name="T19" fmla="*/ 53 h 75"/>
                  <a:gd name="T20" fmla="*/ 60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5 w 83"/>
                  <a:gd name="T29" fmla="*/ 0 h 75"/>
                  <a:gd name="T30" fmla="*/ 0 w 83"/>
                  <a:gd name="T31" fmla="*/ 6 h 75"/>
                  <a:gd name="T32" fmla="*/ 23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3" y="34"/>
                    </a:moveTo>
                    <a:cubicBezTo>
                      <a:pt x="27" y="42"/>
                      <a:pt x="33" y="69"/>
                      <a:pt x="33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60" y="30"/>
                      <a:pt x="60" y="30"/>
                      <a:pt x="60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1" y="24"/>
                      <a:pt x="59" y="22"/>
                    </a:cubicBezTo>
                    <a:cubicBezTo>
                      <a:pt x="55" y="21"/>
                      <a:pt x="34" y="22"/>
                      <a:pt x="25" y="17"/>
                    </a:cubicBezTo>
                    <a:cubicBezTo>
                      <a:pt x="17" y="19"/>
                      <a:pt x="8" y="3"/>
                      <a:pt x="5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9" y="26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835"/>
              <p:cNvSpPr/>
              <p:nvPr/>
            </p:nvSpPr>
            <p:spPr bwMode="auto">
              <a:xfrm>
                <a:off x="2366" y="2734"/>
                <a:ext cx="122" cy="124"/>
              </a:xfrm>
              <a:custGeom>
                <a:avLst/>
                <a:gdLst>
                  <a:gd name="T0" fmla="*/ 76 w 76"/>
                  <a:gd name="T1" fmla="*/ 38 h 77"/>
                  <a:gd name="T2" fmla="*/ 62 w 76"/>
                  <a:gd name="T3" fmla="*/ 43 h 77"/>
                  <a:gd name="T4" fmla="*/ 73 w 76"/>
                  <a:gd name="T5" fmla="*/ 53 h 77"/>
                  <a:gd name="T6" fmla="*/ 58 w 76"/>
                  <a:gd name="T7" fmla="*/ 52 h 77"/>
                  <a:gd name="T8" fmla="*/ 65 w 76"/>
                  <a:gd name="T9" fmla="*/ 65 h 77"/>
                  <a:gd name="T10" fmla="*/ 51 w 76"/>
                  <a:gd name="T11" fmla="*/ 59 h 77"/>
                  <a:gd name="T12" fmla="*/ 52 w 76"/>
                  <a:gd name="T13" fmla="*/ 74 h 77"/>
                  <a:gd name="T14" fmla="*/ 43 w 76"/>
                  <a:gd name="T15" fmla="*/ 63 h 77"/>
                  <a:gd name="T16" fmla="*/ 38 w 76"/>
                  <a:gd name="T17" fmla="*/ 77 h 77"/>
                  <a:gd name="T18" fmla="*/ 33 w 76"/>
                  <a:gd name="T19" fmla="*/ 63 h 77"/>
                  <a:gd name="T20" fmla="*/ 23 w 76"/>
                  <a:gd name="T21" fmla="*/ 74 h 77"/>
                  <a:gd name="T22" fmla="*/ 24 w 76"/>
                  <a:gd name="T23" fmla="*/ 59 h 77"/>
                  <a:gd name="T24" fmla="*/ 11 w 76"/>
                  <a:gd name="T25" fmla="*/ 65 h 77"/>
                  <a:gd name="T26" fmla="*/ 17 w 76"/>
                  <a:gd name="T27" fmla="*/ 52 h 77"/>
                  <a:gd name="T28" fmla="*/ 3 w 76"/>
                  <a:gd name="T29" fmla="*/ 53 h 77"/>
                  <a:gd name="T30" fmla="*/ 14 w 76"/>
                  <a:gd name="T31" fmla="*/ 43 h 77"/>
                  <a:gd name="T32" fmla="*/ 0 w 76"/>
                  <a:gd name="T33" fmla="*/ 38 h 77"/>
                  <a:gd name="T34" fmla="*/ 14 w 76"/>
                  <a:gd name="T35" fmla="*/ 34 h 77"/>
                  <a:gd name="T36" fmla="*/ 3 w 76"/>
                  <a:gd name="T37" fmla="*/ 24 h 77"/>
                  <a:gd name="T38" fmla="*/ 17 w 76"/>
                  <a:gd name="T39" fmla="*/ 25 h 77"/>
                  <a:gd name="T40" fmla="*/ 11 w 76"/>
                  <a:gd name="T41" fmla="*/ 11 h 77"/>
                  <a:gd name="T42" fmla="*/ 24 w 76"/>
                  <a:gd name="T43" fmla="*/ 18 h 77"/>
                  <a:gd name="T44" fmla="*/ 23 w 76"/>
                  <a:gd name="T45" fmla="*/ 3 h 77"/>
                  <a:gd name="T46" fmla="*/ 33 w 76"/>
                  <a:gd name="T47" fmla="*/ 14 h 77"/>
                  <a:gd name="T48" fmla="*/ 38 w 76"/>
                  <a:gd name="T49" fmla="*/ 0 h 77"/>
                  <a:gd name="T50" fmla="*/ 43 w 76"/>
                  <a:gd name="T51" fmla="*/ 14 h 77"/>
                  <a:gd name="T52" fmla="*/ 52 w 76"/>
                  <a:gd name="T53" fmla="*/ 3 h 77"/>
                  <a:gd name="T54" fmla="*/ 51 w 76"/>
                  <a:gd name="T55" fmla="*/ 18 h 77"/>
                  <a:gd name="T56" fmla="*/ 65 w 76"/>
                  <a:gd name="T57" fmla="*/ 11 h 77"/>
                  <a:gd name="T58" fmla="*/ 58 w 76"/>
                  <a:gd name="T59" fmla="*/ 25 h 77"/>
                  <a:gd name="T60" fmla="*/ 73 w 76"/>
                  <a:gd name="T61" fmla="*/ 24 h 77"/>
                  <a:gd name="T62" fmla="*/ 62 w 76"/>
                  <a:gd name="T63" fmla="*/ 34 h 77"/>
                  <a:gd name="T64" fmla="*/ 76 w 76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7">
                    <a:moveTo>
                      <a:pt x="76" y="38"/>
                    </a:moveTo>
                    <a:cubicBezTo>
                      <a:pt x="76" y="41"/>
                      <a:pt x="62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2" y="55"/>
                      <a:pt x="59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3" y="67"/>
                      <a:pt x="53" y="58"/>
                      <a:pt x="51" y="59"/>
                    </a:cubicBezTo>
                    <a:cubicBezTo>
                      <a:pt x="50" y="60"/>
                      <a:pt x="54" y="73"/>
                      <a:pt x="52" y="74"/>
                    </a:cubicBezTo>
                    <a:cubicBezTo>
                      <a:pt x="51" y="75"/>
                      <a:pt x="45" y="62"/>
                      <a:pt x="43" y="63"/>
                    </a:cubicBezTo>
                    <a:cubicBezTo>
                      <a:pt x="41" y="63"/>
                      <a:pt x="40" y="77"/>
                      <a:pt x="38" y="77"/>
                    </a:cubicBezTo>
                    <a:cubicBezTo>
                      <a:pt x="36" y="77"/>
                      <a:pt x="35" y="63"/>
                      <a:pt x="33" y="63"/>
                    </a:cubicBezTo>
                    <a:cubicBezTo>
                      <a:pt x="31" y="62"/>
                      <a:pt x="25" y="75"/>
                      <a:pt x="23" y="74"/>
                    </a:cubicBezTo>
                    <a:cubicBezTo>
                      <a:pt x="21" y="73"/>
                      <a:pt x="26" y="60"/>
                      <a:pt x="24" y="59"/>
                    </a:cubicBezTo>
                    <a:cubicBezTo>
                      <a:pt x="22" y="58"/>
                      <a:pt x="12" y="67"/>
                      <a:pt x="11" y="65"/>
                    </a:cubicBezTo>
                    <a:cubicBezTo>
                      <a:pt x="9" y="64"/>
                      <a:pt x="18" y="54"/>
                      <a:pt x="17" y="52"/>
                    </a:cubicBezTo>
                    <a:cubicBezTo>
                      <a:pt x="16" y="50"/>
                      <a:pt x="3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3" y="41"/>
                      <a:pt x="0" y="41"/>
                      <a:pt x="0" y="38"/>
                    </a:cubicBezTo>
                    <a:cubicBezTo>
                      <a:pt x="0" y="36"/>
                      <a:pt x="13" y="36"/>
                      <a:pt x="14" y="34"/>
                    </a:cubicBezTo>
                    <a:cubicBezTo>
                      <a:pt x="14" y="32"/>
                      <a:pt x="2" y="26"/>
                      <a:pt x="3" y="24"/>
                    </a:cubicBezTo>
                    <a:cubicBezTo>
                      <a:pt x="3" y="22"/>
                      <a:pt x="16" y="27"/>
                      <a:pt x="17" y="25"/>
                    </a:cubicBezTo>
                    <a:cubicBezTo>
                      <a:pt x="18" y="23"/>
                      <a:pt x="9" y="13"/>
                      <a:pt x="11" y="11"/>
                    </a:cubicBezTo>
                    <a:cubicBezTo>
                      <a:pt x="12" y="10"/>
                      <a:pt x="22" y="19"/>
                      <a:pt x="24" y="18"/>
                    </a:cubicBezTo>
                    <a:cubicBezTo>
                      <a:pt x="26" y="17"/>
                      <a:pt x="21" y="4"/>
                      <a:pt x="23" y="3"/>
                    </a:cubicBezTo>
                    <a:cubicBezTo>
                      <a:pt x="25" y="2"/>
                      <a:pt x="31" y="15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2" y="3"/>
                    </a:cubicBezTo>
                    <a:cubicBezTo>
                      <a:pt x="54" y="4"/>
                      <a:pt x="50" y="17"/>
                      <a:pt x="51" y="18"/>
                    </a:cubicBezTo>
                    <a:cubicBezTo>
                      <a:pt x="53" y="19"/>
                      <a:pt x="63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59" y="27"/>
                      <a:pt x="72" y="22"/>
                      <a:pt x="73" y="24"/>
                    </a:cubicBezTo>
                    <a:cubicBezTo>
                      <a:pt x="74" y="26"/>
                      <a:pt x="62" y="32"/>
                      <a:pt x="62" y="34"/>
                    </a:cubicBezTo>
                    <a:cubicBezTo>
                      <a:pt x="62" y="36"/>
                      <a:pt x="76" y="36"/>
                      <a:pt x="76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836"/>
              <p:cNvSpPr/>
              <p:nvPr/>
            </p:nvSpPr>
            <p:spPr bwMode="auto">
              <a:xfrm>
                <a:off x="2394" y="2762"/>
                <a:ext cx="67" cy="67"/>
              </a:xfrm>
              <a:custGeom>
                <a:avLst/>
                <a:gdLst>
                  <a:gd name="T0" fmla="*/ 42 w 42"/>
                  <a:gd name="T1" fmla="*/ 21 h 42"/>
                  <a:gd name="T2" fmla="*/ 34 w 42"/>
                  <a:gd name="T3" fmla="*/ 24 h 42"/>
                  <a:gd name="T4" fmla="*/ 40 w 42"/>
                  <a:gd name="T5" fmla="*/ 30 h 42"/>
                  <a:gd name="T6" fmla="*/ 32 w 42"/>
                  <a:gd name="T7" fmla="*/ 29 h 42"/>
                  <a:gd name="T8" fmla="*/ 36 w 42"/>
                  <a:gd name="T9" fmla="*/ 36 h 42"/>
                  <a:gd name="T10" fmla="*/ 28 w 42"/>
                  <a:gd name="T11" fmla="*/ 33 h 42"/>
                  <a:gd name="T12" fmla="*/ 29 w 42"/>
                  <a:gd name="T13" fmla="*/ 41 h 42"/>
                  <a:gd name="T14" fmla="*/ 23 w 42"/>
                  <a:gd name="T15" fmla="*/ 35 h 42"/>
                  <a:gd name="T16" fmla="*/ 21 w 42"/>
                  <a:gd name="T17" fmla="*/ 42 h 42"/>
                  <a:gd name="T18" fmla="*/ 18 w 42"/>
                  <a:gd name="T19" fmla="*/ 35 h 42"/>
                  <a:gd name="T20" fmla="*/ 13 w 42"/>
                  <a:gd name="T21" fmla="*/ 41 h 42"/>
                  <a:gd name="T22" fmla="*/ 13 w 42"/>
                  <a:gd name="T23" fmla="*/ 33 h 42"/>
                  <a:gd name="T24" fmla="*/ 6 w 42"/>
                  <a:gd name="T25" fmla="*/ 36 h 42"/>
                  <a:gd name="T26" fmla="*/ 10 w 42"/>
                  <a:gd name="T27" fmla="*/ 29 h 42"/>
                  <a:gd name="T28" fmla="*/ 1 w 42"/>
                  <a:gd name="T29" fmla="*/ 30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1 w 42"/>
                  <a:gd name="T37" fmla="*/ 13 h 42"/>
                  <a:gd name="T38" fmla="*/ 10 w 42"/>
                  <a:gd name="T39" fmla="*/ 14 h 42"/>
                  <a:gd name="T40" fmla="*/ 6 w 42"/>
                  <a:gd name="T41" fmla="*/ 7 h 42"/>
                  <a:gd name="T42" fmla="*/ 13 w 42"/>
                  <a:gd name="T43" fmla="*/ 10 h 42"/>
                  <a:gd name="T44" fmla="*/ 13 w 42"/>
                  <a:gd name="T45" fmla="*/ 2 h 42"/>
                  <a:gd name="T46" fmla="*/ 18 w 42"/>
                  <a:gd name="T47" fmla="*/ 8 h 42"/>
                  <a:gd name="T48" fmla="*/ 21 w 42"/>
                  <a:gd name="T49" fmla="*/ 0 h 42"/>
                  <a:gd name="T50" fmla="*/ 23 w 42"/>
                  <a:gd name="T51" fmla="*/ 8 h 42"/>
                  <a:gd name="T52" fmla="*/ 29 w 42"/>
                  <a:gd name="T53" fmla="*/ 2 h 42"/>
                  <a:gd name="T54" fmla="*/ 28 w 42"/>
                  <a:gd name="T55" fmla="*/ 10 h 42"/>
                  <a:gd name="T56" fmla="*/ 36 w 42"/>
                  <a:gd name="T57" fmla="*/ 7 h 42"/>
                  <a:gd name="T58" fmla="*/ 32 w 42"/>
                  <a:gd name="T59" fmla="*/ 14 h 42"/>
                  <a:gd name="T60" fmla="*/ 40 w 42"/>
                  <a:gd name="T61" fmla="*/ 13 h 42"/>
                  <a:gd name="T62" fmla="*/ 34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4" y="23"/>
                      <a:pt x="34" y="24"/>
                    </a:cubicBezTo>
                    <a:cubicBezTo>
                      <a:pt x="34" y="25"/>
                      <a:pt x="41" y="28"/>
                      <a:pt x="40" y="30"/>
                    </a:cubicBezTo>
                    <a:cubicBezTo>
                      <a:pt x="40" y="31"/>
                      <a:pt x="33" y="28"/>
                      <a:pt x="32" y="29"/>
                    </a:cubicBezTo>
                    <a:cubicBezTo>
                      <a:pt x="31" y="30"/>
                      <a:pt x="36" y="36"/>
                      <a:pt x="36" y="36"/>
                    </a:cubicBezTo>
                    <a:cubicBezTo>
                      <a:pt x="35" y="37"/>
                      <a:pt x="29" y="32"/>
                      <a:pt x="28" y="33"/>
                    </a:cubicBezTo>
                    <a:cubicBezTo>
                      <a:pt x="27" y="33"/>
                      <a:pt x="30" y="40"/>
                      <a:pt x="29" y="41"/>
                    </a:cubicBezTo>
                    <a:cubicBezTo>
                      <a:pt x="28" y="41"/>
                      <a:pt x="25" y="35"/>
                      <a:pt x="23" y="35"/>
                    </a:cubicBezTo>
                    <a:cubicBezTo>
                      <a:pt x="22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5"/>
                    </a:cubicBezTo>
                    <a:cubicBezTo>
                      <a:pt x="17" y="35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3" y="33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6"/>
                      <a:pt x="10" y="30"/>
                      <a:pt x="10" y="29"/>
                    </a:cubicBezTo>
                    <a:cubicBezTo>
                      <a:pt x="9" y="28"/>
                      <a:pt x="2" y="31"/>
                      <a:pt x="1" y="30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7" y="23"/>
                      <a:pt x="0" y="23"/>
                      <a:pt x="0" y="21"/>
                    </a:cubicBezTo>
                    <a:cubicBezTo>
                      <a:pt x="0" y="20"/>
                      <a:pt x="7" y="20"/>
                      <a:pt x="8" y="19"/>
                    </a:cubicBezTo>
                    <a:cubicBezTo>
                      <a:pt x="8" y="18"/>
                      <a:pt x="1" y="14"/>
                      <a:pt x="1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7"/>
                    </a:cubicBezTo>
                    <a:cubicBezTo>
                      <a:pt x="7" y="6"/>
                      <a:pt x="12" y="11"/>
                      <a:pt x="13" y="10"/>
                    </a:cubicBezTo>
                    <a:cubicBezTo>
                      <a:pt x="14" y="10"/>
                      <a:pt x="12" y="3"/>
                      <a:pt x="13" y="2"/>
                    </a:cubicBezTo>
                    <a:cubicBezTo>
                      <a:pt x="14" y="2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2" y="8"/>
                      <a:pt x="23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0" y="3"/>
                      <a:pt x="27" y="10"/>
                      <a:pt x="28" y="10"/>
                    </a:cubicBezTo>
                    <a:cubicBezTo>
                      <a:pt x="29" y="11"/>
                      <a:pt x="35" y="6"/>
                      <a:pt x="36" y="7"/>
                    </a:cubicBezTo>
                    <a:cubicBezTo>
                      <a:pt x="36" y="7"/>
                      <a:pt x="31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8"/>
                      <a:pt x="34" y="19"/>
                    </a:cubicBezTo>
                    <a:cubicBezTo>
                      <a:pt x="34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837"/>
              <p:cNvSpPr/>
              <p:nvPr/>
            </p:nvSpPr>
            <p:spPr bwMode="auto">
              <a:xfrm>
                <a:off x="4287" y="488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3 w 151"/>
                  <a:gd name="T9" fmla="*/ 89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7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8" y="55"/>
                      <a:pt x="84" y="105"/>
                      <a:pt x="43" y="89"/>
                    </a:cubicBezTo>
                    <a:cubicBezTo>
                      <a:pt x="12" y="78"/>
                      <a:pt x="0" y="50"/>
                      <a:pt x="5" y="30"/>
                    </a:cubicBezTo>
                    <a:cubicBezTo>
                      <a:pt x="10" y="10"/>
                      <a:pt x="26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838"/>
              <p:cNvSpPr/>
              <p:nvPr/>
            </p:nvSpPr>
            <p:spPr bwMode="auto">
              <a:xfrm>
                <a:off x="4370" y="517"/>
                <a:ext cx="151" cy="96"/>
              </a:xfrm>
              <a:custGeom>
                <a:avLst/>
                <a:gdLst>
                  <a:gd name="T0" fmla="*/ 59 w 94"/>
                  <a:gd name="T1" fmla="*/ 21 h 60"/>
                  <a:gd name="T2" fmla="*/ 31 w 94"/>
                  <a:gd name="T3" fmla="*/ 0 h 60"/>
                  <a:gd name="T4" fmla="*/ 52 w 94"/>
                  <a:gd name="T5" fmla="*/ 24 h 60"/>
                  <a:gd name="T6" fmla="*/ 12 w 94"/>
                  <a:gd name="T7" fmla="*/ 6 h 60"/>
                  <a:gd name="T8" fmla="*/ 41 w 94"/>
                  <a:gd name="T9" fmla="*/ 25 h 60"/>
                  <a:gd name="T10" fmla="*/ 8 w 94"/>
                  <a:gd name="T11" fmla="*/ 28 h 60"/>
                  <a:gd name="T12" fmla="*/ 50 w 94"/>
                  <a:gd name="T13" fmla="*/ 33 h 60"/>
                  <a:gd name="T14" fmla="*/ 17 w 94"/>
                  <a:gd name="T15" fmla="*/ 33 h 60"/>
                  <a:gd name="T16" fmla="*/ 43 w 94"/>
                  <a:gd name="T17" fmla="*/ 39 h 60"/>
                  <a:gd name="T18" fmla="*/ 0 w 94"/>
                  <a:gd name="T19" fmla="*/ 43 h 60"/>
                  <a:gd name="T20" fmla="*/ 32 w 94"/>
                  <a:gd name="T21" fmla="*/ 47 h 60"/>
                  <a:gd name="T22" fmla="*/ 19 w 94"/>
                  <a:gd name="T23" fmla="*/ 60 h 60"/>
                  <a:gd name="T24" fmla="*/ 37 w 94"/>
                  <a:gd name="T25" fmla="*/ 53 h 60"/>
                  <a:gd name="T26" fmla="*/ 68 w 94"/>
                  <a:gd name="T27" fmla="*/ 36 h 60"/>
                  <a:gd name="T28" fmla="*/ 94 w 94"/>
                  <a:gd name="T29" fmla="*/ 37 h 60"/>
                  <a:gd name="T30" fmla="*/ 94 w 94"/>
                  <a:gd name="T31" fmla="*/ 30 h 60"/>
                  <a:gd name="T32" fmla="*/ 59 w 94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0">
                    <a:moveTo>
                      <a:pt x="59" y="21"/>
                    </a:moveTo>
                    <a:cubicBezTo>
                      <a:pt x="51" y="17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7" y="53"/>
                    </a:cubicBezTo>
                    <a:cubicBezTo>
                      <a:pt x="41" y="51"/>
                      <a:pt x="58" y="37"/>
                      <a:pt x="68" y="36"/>
                    </a:cubicBezTo>
                    <a:cubicBezTo>
                      <a:pt x="74" y="30"/>
                      <a:pt x="90" y="38"/>
                      <a:pt x="94" y="37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87" y="27"/>
                      <a:pt x="67" y="25"/>
                      <a:pt x="59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839"/>
              <p:cNvSpPr/>
              <p:nvPr/>
            </p:nvSpPr>
            <p:spPr bwMode="auto">
              <a:xfrm>
                <a:off x="4412" y="552"/>
                <a:ext cx="174" cy="240"/>
              </a:xfrm>
              <a:custGeom>
                <a:avLst/>
                <a:gdLst>
                  <a:gd name="T0" fmla="*/ 7 w 109"/>
                  <a:gd name="T1" fmla="*/ 87 h 150"/>
                  <a:gd name="T2" fmla="*/ 43 w 109"/>
                  <a:gd name="T3" fmla="*/ 40 h 150"/>
                  <a:gd name="T4" fmla="*/ 62 w 109"/>
                  <a:gd name="T5" fmla="*/ 0 h 150"/>
                  <a:gd name="T6" fmla="*/ 63 w 109"/>
                  <a:gd name="T7" fmla="*/ 32 h 150"/>
                  <a:gd name="T8" fmla="*/ 91 w 109"/>
                  <a:gd name="T9" fmla="*/ 110 h 150"/>
                  <a:gd name="T10" fmla="*/ 29 w 109"/>
                  <a:gd name="T11" fmla="*/ 144 h 150"/>
                  <a:gd name="T12" fmla="*/ 7 w 109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7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6" y="22"/>
                      <a:pt x="62" y="0"/>
                      <a:pt x="62" y="0"/>
                    </a:cubicBezTo>
                    <a:cubicBezTo>
                      <a:pt x="62" y="0"/>
                      <a:pt x="65" y="14"/>
                      <a:pt x="63" y="32"/>
                    </a:cubicBezTo>
                    <a:cubicBezTo>
                      <a:pt x="60" y="52"/>
                      <a:pt x="109" y="70"/>
                      <a:pt x="91" y="110"/>
                    </a:cubicBezTo>
                    <a:cubicBezTo>
                      <a:pt x="77" y="140"/>
                      <a:pt x="48" y="150"/>
                      <a:pt x="29" y="144"/>
                    </a:cubicBezTo>
                    <a:cubicBezTo>
                      <a:pt x="9" y="137"/>
                      <a:pt x="0" y="120"/>
                      <a:pt x="7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840"/>
              <p:cNvSpPr/>
              <p:nvPr/>
            </p:nvSpPr>
            <p:spPr bwMode="auto">
              <a:xfrm>
                <a:off x="4447" y="558"/>
                <a:ext cx="96" cy="152"/>
              </a:xfrm>
              <a:custGeom>
                <a:avLst/>
                <a:gdLst>
                  <a:gd name="T0" fmla="*/ 24 w 60"/>
                  <a:gd name="T1" fmla="*/ 34 h 95"/>
                  <a:gd name="T2" fmla="*/ 0 w 60"/>
                  <a:gd name="T3" fmla="*/ 61 h 95"/>
                  <a:gd name="T4" fmla="*/ 26 w 60"/>
                  <a:gd name="T5" fmla="*/ 42 h 95"/>
                  <a:gd name="T6" fmla="*/ 5 w 60"/>
                  <a:gd name="T7" fmla="*/ 81 h 95"/>
                  <a:gd name="T8" fmla="*/ 26 w 60"/>
                  <a:gd name="T9" fmla="*/ 53 h 95"/>
                  <a:gd name="T10" fmla="*/ 26 w 60"/>
                  <a:gd name="T11" fmla="*/ 86 h 95"/>
                  <a:gd name="T12" fmla="*/ 35 w 60"/>
                  <a:gd name="T13" fmla="*/ 45 h 95"/>
                  <a:gd name="T14" fmla="*/ 32 w 60"/>
                  <a:gd name="T15" fmla="*/ 77 h 95"/>
                  <a:gd name="T16" fmla="*/ 41 w 60"/>
                  <a:gd name="T17" fmla="*/ 52 h 95"/>
                  <a:gd name="T18" fmla="*/ 41 w 60"/>
                  <a:gd name="T19" fmla="*/ 95 h 95"/>
                  <a:gd name="T20" fmla="*/ 47 w 60"/>
                  <a:gd name="T21" fmla="*/ 63 h 95"/>
                  <a:gd name="T22" fmla="*/ 60 w 60"/>
                  <a:gd name="T23" fmla="*/ 77 h 95"/>
                  <a:gd name="T24" fmla="*/ 54 w 60"/>
                  <a:gd name="T25" fmla="*/ 58 h 95"/>
                  <a:gd name="T26" fmla="*/ 39 w 60"/>
                  <a:gd name="T27" fmla="*/ 27 h 95"/>
                  <a:gd name="T28" fmla="*/ 42 w 60"/>
                  <a:gd name="T29" fmla="*/ 0 h 95"/>
                  <a:gd name="T30" fmla="*/ 35 w 60"/>
                  <a:gd name="T31" fmla="*/ 0 h 95"/>
                  <a:gd name="T32" fmla="*/ 24 w 60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24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6" y="53"/>
                      <a:pt x="26" y="53"/>
                      <a:pt x="26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7" y="63"/>
                      <a:pt x="47" y="63"/>
                      <a:pt x="47" y="63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0" y="77"/>
                      <a:pt x="58" y="69"/>
                      <a:pt x="54" y="58"/>
                    </a:cubicBezTo>
                    <a:cubicBezTo>
                      <a:pt x="53" y="54"/>
                      <a:pt x="40" y="37"/>
                      <a:pt x="39" y="27"/>
                    </a:cubicBezTo>
                    <a:cubicBezTo>
                      <a:pt x="34" y="21"/>
                      <a:pt x="42" y="5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2" y="7"/>
                      <a:pt x="28" y="26"/>
                      <a:pt x="24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841"/>
              <p:cNvSpPr/>
              <p:nvPr/>
            </p:nvSpPr>
            <p:spPr bwMode="auto">
              <a:xfrm>
                <a:off x="4407" y="365"/>
                <a:ext cx="153" cy="235"/>
              </a:xfrm>
              <a:custGeom>
                <a:avLst/>
                <a:gdLst>
                  <a:gd name="T0" fmla="*/ 92 w 96"/>
                  <a:gd name="T1" fmla="*/ 47 h 147"/>
                  <a:gd name="T2" fmla="*/ 72 w 96"/>
                  <a:gd name="T3" fmla="*/ 103 h 147"/>
                  <a:gd name="T4" fmla="*/ 67 w 96"/>
                  <a:gd name="T5" fmla="*/ 147 h 147"/>
                  <a:gd name="T6" fmla="*/ 55 w 96"/>
                  <a:gd name="T7" fmla="*/ 116 h 147"/>
                  <a:gd name="T8" fmla="*/ 5 w 96"/>
                  <a:gd name="T9" fmla="*/ 51 h 147"/>
                  <a:gd name="T10" fmla="*/ 54 w 96"/>
                  <a:gd name="T11" fmla="*/ 0 h 147"/>
                  <a:gd name="T12" fmla="*/ 92 w 96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92" y="47"/>
                    </a:moveTo>
                    <a:cubicBezTo>
                      <a:pt x="96" y="84"/>
                      <a:pt x="77" y="87"/>
                      <a:pt x="72" y="103"/>
                    </a:cubicBezTo>
                    <a:cubicBezTo>
                      <a:pt x="65" y="123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5" y="116"/>
                    </a:cubicBezTo>
                    <a:cubicBezTo>
                      <a:pt x="52" y="96"/>
                      <a:pt x="0" y="94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4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842"/>
              <p:cNvSpPr/>
              <p:nvPr/>
            </p:nvSpPr>
            <p:spPr bwMode="auto">
              <a:xfrm>
                <a:off x="4442" y="450"/>
                <a:ext cx="99" cy="144"/>
              </a:xfrm>
              <a:custGeom>
                <a:avLst/>
                <a:gdLst>
                  <a:gd name="T0" fmla="*/ 48 w 62"/>
                  <a:gd name="T1" fmla="*/ 52 h 90"/>
                  <a:gd name="T2" fmla="*/ 62 w 62"/>
                  <a:gd name="T3" fmla="*/ 19 h 90"/>
                  <a:gd name="T4" fmla="*/ 43 w 62"/>
                  <a:gd name="T5" fmla="*/ 46 h 90"/>
                  <a:gd name="T6" fmla="*/ 51 w 62"/>
                  <a:gd name="T7" fmla="*/ 2 h 90"/>
                  <a:gd name="T8" fmla="*/ 40 w 62"/>
                  <a:gd name="T9" fmla="*/ 35 h 90"/>
                  <a:gd name="T10" fmla="*/ 29 w 62"/>
                  <a:gd name="T11" fmla="*/ 4 h 90"/>
                  <a:gd name="T12" fmla="*/ 34 w 62"/>
                  <a:gd name="T13" fmla="*/ 46 h 90"/>
                  <a:gd name="T14" fmla="*/ 27 w 62"/>
                  <a:gd name="T15" fmla="*/ 14 h 90"/>
                  <a:gd name="T16" fmla="*/ 26 w 62"/>
                  <a:gd name="T17" fmla="*/ 40 h 90"/>
                  <a:gd name="T18" fmla="*/ 13 w 62"/>
                  <a:gd name="T19" fmla="*/ 0 h 90"/>
                  <a:gd name="T20" fmla="*/ 17 w 62"/>
                  <a:gd name="T21" fmla="*/ 32 h 90"/>
                  <a:gd name="T22" fmla="*/ 0 w 62"/>
                  <a:gd name="T23" fmla="*/ 22 h 90"/>
                  <a:gd name="T24" fmla="*/ 12 w 62"/>
                  <a:gd name="T25" fmla="*/ 39 h 90"/>
                  <a:gd name="T26" fmla="*/ 35 w 62"/>
                  <a:gd name="T27" fmla="*/ 64 h 90"/>
                  <a:gd name="T28" fmla="*/ 41 w 62"/>
                  <a:gd name="T29" fmla="*/ 90 h 90"/>
                  <a:gd name="T30" fmla="*/ 48 w 62"/>
                  <a:gd name="T31" fmla="*/ 88 h 90"/>
                  <a:gd name="T32" fmla="*/ 48 w 62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48" y="52"/>
                    </a:moveTo>
                    <a:cubicBezTo>
                      <a:pt x="49" y="43"/>
                      <a:pt x="62" y="19"/>
                      <a:pt x="62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2" y="39"/>
                    </a:cubicBezTo>
                    <a:cubicBezTo>
                      <a:pt x="14" y="42"/>
                      <a:pt x="32" y="54"/>
                      <a:pt x="35" y="64"/>
                    </a:cubicBezTo>
                    <a:cubicBezTo>
                      <a:pt x="43" y="68"/>
                      <a:pt x="39" y="86"/>
                      <a:pt x="41" y="90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81"/>
                      <a:pt x="46" y="61"/>
                      <a:pt x="48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843"/>
              <p:cNvSpPr/>
              <p:nvPr/>
            </p:nvSpPr>
            <p:spPr bwMode="auto">
              <a:xfrm>
                <a:off x="4501" y="395"/>
                <a:ext cx="211" cy="183"/>
              </a:xfrm>
              <a:custGeom>
                <a:avLst/>
                <a:gdLst>
                  <a:gd name="T0" fmla="*/ 100 w 132"/>
                  <a:gd name="T1" fmla="*/ 87 h 114"/>
                  <a:gd name="T2" fmla="*/ 41 w 132"/>
                  <a:gd name="T3" fmla="*/ 97 h 114"/>
                  <a:gd name="T4" fmla="*/ 0 w 132"/>
                  <a:gd name="T5" fmla="*/ 114 h 114"/>
                  <a:gd name="T6" fmla="*/ 21 w 132"/>
                  <a:gd name="T7" fmla="*/ 89 h 114"/>
                  <a:gd name="T8" fmla="*/ 53 w 132"/>
                  <a:gd name="T9" fmla="*/ 13 h 114"/>
                  <a:gd name="T10" fmla="*/ 122 w 132"/>
                  <a:gd name="T11" fmla="*/ 30 h 114"/>
                  <a:gd name="T12" fmla="*/ 100 w 132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7" y="101"/>
                      <a:pt x="21" y="89"/>
                    </a:cubicBezTo>
                    <a:cubicBezTo>
                      <a:pt x="37" y="76"/>
                      <a:pt x="13" y="30"/>
                      <a:pt x="53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2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844"/>
              <p:cNvSpPr/>
              <p:nvPr/>
            </p:nvSpPr>
            <p:spPr bwMode="auto">
              <a:xfrm>
                <a:off x="4503" y="459"/>
                <a:ext cx="131" cy="119"/>
              </a:xfrm>
              <a:custGeom>
                <a:avLst/>
                <a:gdLst>
                  <a:gd name="T0" fmla="*/ 37 w 82"/>
                  <a:gd name="T1" fmla="*/ 56 h 74"/>
                  <a:gd name="T2" fmla="*/ 73 w 82"/>
                  <a:gd name="T3" fmla="*/ 52 h 74"/>
                  <a:gd name="T4" fmla="*/ 40 w 82"/>
                  <a:gd name="T5" fmla="*/ 49 h 74"/>
                  <a:gd name="T6" fmla="*/ 82 w 82"/>
                  <a:gd name="T7" fmla="*/ 34 h 74"/>
                  <a:gd name="T8" fmla="*/ 48 w 82"/>
                  <a:gd name="T9" fmla="*/ 41 h 74"/>
                  <a:gd name="T10" fmla="*/ 70 w 82"/>
                  <a:gd name="T11" fmla="*/ 16 h 74"/>
                  <a:gd name="T12" fmla="*/ 36 w 82"/>
                  <a:gd name="T13" fmla="*/ 41 h 74"/>
                  <a:gd name="T14" fmla="*/ 60 w 82"/>
                  <a:gd name="T15" fmla="*/ 19 h 74"/>
                  <a:gd name="T16" fmla="*/ 37 w 82"/>
                  <a:gd name="T17" fmla="*/ 32 h 74"/>
                  <a:gd name="T18" fmla="*/ 65 w 82"/>
                  <a:gd name="T19" fmla="*/ 0 h 74"/>
                  <a:gd name="T20" fmla="*/ 39 w 82"/>
                  <a:gd name="T21" fmla="*/ 19 h 74"/>
                  <a:gd name="T22" fmla="*/ 40 w 82"/>
                  <a:gd name="T23" fmla="*/ 0 h 74"/>
                  <a:gd name="T24" fmla="*/ 31 w 82"/>
                  <a:gd name="T25" fmla="*/ 18 h 74"/>
                  <a:gd name="T26" fmla="*/ 21 w 82"/>
                  <a:gd name="T27" fmla="*/ 51 h 74"/>
                  <a:gd name="T28" fmla="*/ 0 w 82"/>
                  <a:gd name="T29" fmla="*/ 68 h 74"/>
                  <a:gd name="T30" fmla="*/ 5 w 82"/>
                  <a:gd name="T31" fmla="*/ 74 h 74"/>
                  <a:gd name="T32" fmla="*/ 37 w 82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37" y="56"/>
                    </a:moveTo>
                    <a:cubicBezTo>
                      <a:pt x="45" y="53"/>
                      <a:pt x="73" y="52"/>
                      <a:pt x="73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6" y="41"/>
                      <a:pt x="36" y="41"/>
                      <a:pt x="36" y="41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37" y="32"/>
                      <a:pt x="37" y="32"/>
                      <a:pt x="37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35" y="7"/>
                      <a:pt x="31" y="18"/>
                    </a:cubicBezTo>
                    <a:cubicBezTo>
                      <a:pt x="29" y="22"/>
                      <a:pt x="27" y="43"/>
                      <a:pt x="21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7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845"/>
              <p:cNvSpPr/>
              <p:nvPr/>
            </p:nvSpPr>
            <p:spPr bwMode="auto">
              <a:xfrm>
                <a:off x="4508" y="534"/>
                <a:ext cx="201" cy="194"/>
              </a:xfrm>
              <a:custGeom>
                <a:avLst/>
                <a:gdLst>
                  <a:gd name="T0" fmla="*/ 43 w 126"/>
                  <a:gd name="T1" fmla="*/ 95 h 121"/>
                  <a:gd name="T2" fmla="*/ 23 w 126"/>
                  <a:gd name="T3" fmla="*/ 39 h 121"/>
                  <a:gd name="T4" fmla="*/ 0 w 126"/>
                  <a:gd name="T5" fmla="*/ 2 h 121"/>
                  <a:gd name="T6" fmla="*/ 27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3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3" y="95"/>
                    </a:moveTo>
                    <a:cubicBezTo>
                      <a:pt x="16" y="69"/>
                      <a:pt x="29" y="55"/>
                      <a:pt x="23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3" y="7"/>
                      <a:pt x="27" y="18"/>
                    </a:cubicBezTo>
                    <a:cubicBezTo>
                      <a:pt x="43" y="31"/>
                      <a:pt x="84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7" y="119"/>
                      <a:pt x="43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846"/>
              <p:cNvSpPr/>
              <p:nvPr/>
            </p:nvSpPr>
            <p:spPr bwMode="auto">
              <a:xfrm>
                <a:off x="4509" y="538"/>
                <a:ext cx="133" cy="120"/>
              </a:xfrm>
              <a:custGeom>
                <a:avLst/>
                <a:gdLst>
                  <a:gd name="T0" fmla="*/ 22 w 83"/>
                  <a:gd name="T1" fmla="*/ 34 h 75"/>
                  <a:gd name="T2" fmla="*/ 32 w 83"/>
                  <a:gd name="T3" fmla="*/ 69 h 75"/>
                  <a:gd name="T4" fmla="*/ 30 w 83"/>
                  <a:gd name="T5" fmla="*/ 36 h 75"/>
                  <a:gd name="T6" fmla="*/ 51 w 83"/>
                  <a:gd name="T7" fmla="*/ 75 h 75"/>
                  <a:gd name="T8" fmla="*/ 39 w 83"/>
                  <a:gd name="T9" fmla="*/ 42 h 75"/>
                  <a:gd name="T10" fmla="*/ 67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6 w 83"/>
                  <a:gd name="T17" fmla="*/ 30 h 75"/>
                  <a:gd name="T18" fmla="*/ 83 w 83"/>
                  <a:gd name="T19" fmla="*/ 53 h 75"/>
                  <a:gd name="T20" fmla="*/ 59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4 w 83"/>
                  <a:gd name="T29" fmla="*/ 0 h 75"/>
                  <a:gd name="T30" fmla="*/ 0 w 83"/>
                  <a:gd name="T31" fmla="*/ 6 h 75"/>
                  <a:gd name="T32" fmla="*/ 22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2" y="34"/>
                    </a:moveTo>
                    <a:cubicBezTo>
                      <a:pt x="27" y="42"/>
                      <a:pt x="32" y="69"/>
                      <a:pt x="32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1" y="75"/>
                      <a:pt x="51" y="75"/>
                      <a:pt x="51" y="75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67" y="60"/>
                      <a:pt x="67" y="60"/>
                      <a:pt x="67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0" y="24"/>
                      <a:pt x="59" y="22"/>
                    </a:cubicBezTo>
                    <a:cubicBezTo>
                      <a:pt x="55" y="21"/>
                      <a:pt x="33" y="22"/>
                      <a:pt x="25" y="17"/>
                    </a:cubicBezTo>
                    <a:cubicBezTo>
                      <a:pt x="16" y="18"/>
                      <a:pt x="8" y="3"/>
                      <a:pt x="4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8" y="26"/>
                      <a:pt x="22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847"/>
              <p:cNvSpPr/>
              <p:nvPr/>
            </p:nvSpPr>
            <p:spPr bwMode="auto">
              <a:xfrm>
                <a:off x="4441" y="507"/>
                <a:ext cx="123" cy="123"/>
              </a:xfrm>
              <a:custGeom>
                <a:avLst/>
                <a:gdLst>
                  <a:gd name="T0" fmla="*/ 77 w 77"/>
                  <a:gd name="T1" fmla="*/ 38 h 77"/>
                  <a:gd name="T2" fmla="*/ 63 w 77"/>
                  <a:gd name="T3" fmla="*/ 43 h 77"/>
                  <a:gd name="T4" fmla="*/ 74 w 77"/>
                  <a:gd name="T5" fmla="*/ 53 h 77"/>
                  <a:gd name="T6" fmla="*/ 59 w 77"/>
                  <a:gd name="T7" fmla="*/ 52 h 77"/>
                  <a:gd name="T8" fmla="*/ 65 w 77"/>
                  <a:gd name="T9" fmla="*/ 65 h 77"/>
                  <a:gd name="T10" fmla="*/ 52 w 77"/>
                  <a:gd name="T11" fmla="*/ 59 h 77"/>
                  <a:gd name="T12" fmla="*/ 53 w 77"/>
                  <a:gd name="T13" fmla="*/ 74 h 77"/>
                  <a:gd name="T14" fmla="*/ 43 w 77"/>
                  <a:gd name="T15" fmla="*/ 63 h 77"/>
                  <a:gd name="T16" fmla="*/ 38 w 77"/>
                  <a:gd name="T17" fmla="*/ 77 h 77"/>
                  <a:gd name="T18" fmla="*/ 34 w 77"/>
                  <a:gd name="T19" fmla="*/ 63 h 77"/>
                  <a:gd name="T20" fmla="*/ 24 w 77"/>
                  <a:gd name="T21" fmla="*/ 74 h 77"/>
                  <a:gd name="T22" fmla="*/ 25 w 77"/>
                  <a:gd name="T23" fmla="*/ 59 h 77"/>
                  <a:gd name="T24" fmla="*/ 11 w 77"/>
                  <a:gd name="T25" fmla="*/ 65 h 77"/>
                  <a:gd name="T26" fmla="*/ 18 w 77"/>
                  <a:gd name="T27" fmla="*/ 52 h 77"/>
                  <a:gd name="T28" fmla="*/ 3 w 77"/>
                  <a:gd name="T29" fmla="*/ 53 h 77"/>
                  <a:gd name="T30" fmla="*/ 14 w 77"/>
                  <a:gd name="T31" fmla="*/ 43 h 77"/>
                  <a:gd name="T32" fmla="*/ 0 w 77"/>
                  <a:gd name="T33" fmla="*/ 38 h 77"/>
                  <a:gd name="T34" fmla="*/ 14 w 77"/>
                  <a:gd name="T35" fmla="*/ 34 h 77"/>
                  <a:gd name="T36" fmla="*/ 3 w 77"/>
                  <a:gd name="T37" fmla="*/ 24 h 77"/>
                  <a:gd name="T38" fmla="*/ 18 w 77"/>
                  <a:gd name="T39" fmla="*/ 25 h 77"/>
                  <a:gd name="T40" fmla="*/ 11 w 77"/>
                  <a:gd name="T41" fmla="*/ 11 h 77"/>
                  <a:gd name="T42" fmla="*/ 25 w 77"/>
                  <a:gd name="T43" fmla="*/ 18 h 77"/>
                  <a:gd name="T44" fmla="*/ 24 w 77"/>
                  <a:gd name="T45" fmla="*/ 3 h 77"/>
                  <a:gd name="T46" fmla="*/ 34 w 77"/>
                  <a:gd name="T47" fmla="*/ 14 h 77"/>
                  <a:gd name="T48" fmla="*/ 38 w 77"/>
                  <a:gd name="T49" fmla="*/ 0 h 77"/>
                  <a:gd name="T50" fmla="*/ 43 w 77"/>
                  <a:gd name="T51" fmla="*/ 14 h 77"/>
                  <a:gd name="T52" fmla="*/ 53 w 77"/>
                  <a:gd name="T53" fmla="*/ 3 h 77"/>
                  <a:gd name="T54" fmla="*/ 52 w 77"/>
                  <a:gd name="T55" fmla="*/ 18 h 77"/>
                  <a:gd name="T56" fmla="*/ 65 w 77"/>
                  <a:gd name="T57" fmla="*/ 11 h 77"/>
                  <a:gd name="T58" fmla="*/ 59 w 77"/>
                  <a:gd name="T59" fmla="*/ 25 h 77"/>
                  <a:gd name="T60" fmla="*/ 74 w 77"/>
                  <a:gd name="T61" fmla="*/ 24 h 77"/>
                  <a:gd name="T62" fmla="*/ 63 w 77"/>
                  <a:gd name="T63" fmla="*/ 34 h 77"/>
                  <a:gd name="T64" fmla="*/ 77 w 77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7">
                    <a:moveTo>
                      <a:pt x="77" y="38"/>
                    </a:moveTo>
                    <a:cubicBezTo>
                      <a:pt x="77" y="41"/>
                      <a:pt x="63" y="41"/>
                      <a:pt x="63" y="43"/>
                    </a:cubicBezTo>
                    <a:cubicBezTo>
                      <a:pt x="62" y="45"/>
                      <a:pt x="74" y="51"/>
                      <a:pt x="74" y="53"/>
                    </a:cubicBezTo>
                    <a:cubicBezTo>
                      <a:pt x="73" y="55"/>
                      <a:pt x="60" y="50"/>
                      <a:pt x="59" y="52"/>
                    </a:cubicBezTo>
                    <a:cubicBezTo>
                      <a:pt x="58" y="54"/>
                      <a:pt x="67" y="64"/>
                      <a:pt x="65" y="65"/>
                    </a:cubicBezTo>
                    <a:cubicBezTo>
                      <a:pt x="64" y="67"/>
                      <a:pt x="54" y="58"/>
                      <a:pt x="52" y="59"/>
                    </a:cubicBezTo>
                    <a:cubicBezTo>
                      <a:pt x="50" y="60"/>
                      <a:pt x="55" y="73"/>
                      <a:pt x="53" y="74"/>
                    </a:cubicBezTo>
                    <a:cubicBezTo>
                      <a:pt x="51" y="74"/>
                      <a:pt x="45" y="62"/>
                      <a:pt x="43" y="63"/>
                    </a:cubicBezTo>
                    <a:cubicBezTo>
                      <a:pt x="41" y="63"/>
                      <a:pt x="41" y="77"/>
                      <a:pt x="38" y="77"/>
                    </a:cubicBezTo>
                    <a:cubicBezTo>
                      <a:pt x="36" y="77"/>
                      <a:pt x="36" y="63"/>
                      <a:pt x="34" y="63"/>
                    </a:cubicBezTo>
                    <a:cubicBezTo>
                      <a:pt x="32" y="62"/>
                      <a:pt x="26" y="74"/>
                      <a:pt x="24" y="74"/>
                    </a:cubicBezTo>
                    <a:cubicBezTo>
                      <a:pt x="22" y="73"/>
                      <a:pt x="26" y="60"/>
                      <a:pt x="25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7" y="50"/>
                      <a:pt x="4" y="55"/>
                      <a:pt x="3" y="53"/>
                    </a:cubicBezTo>
                    <a:cubicBezTo>
                      <a:pt x="2" y="51"/>
                      <a:pt x="15" y="45"/>
                      <a:pt x="14" y="43"/>
                    </a:cubicBezTo>
                    <a:cubicBezTo>
                      <a:pt x="14" y="41"/>
                      <a:pt x="0" y="41"/>
                      <a:pt x="0" y="38"/>
                    </a:cubicBezTo>
                    <a:cubicBezTo>
                      <a:pt x="0" y="36"/>
                      <a:pt x="14" y="36"/>
                      <a:pt x="14" y="34"/>
                    </a:cubicBezTo>
                    <a:cubicBezTo>
                      <a:pt x="15" y="32"/>
                      <a:pt x="2" y="26"/>
                      <a:pt x="3" y="24"/>
                    </a:cubicBezTo>
                    <a:cubicBezTo>
                      <a:pt x="4" y="22"/>
                      <a:pt x="17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5" y="18"/>
                    </a:cubicBezTo>
                    <a:cubicBezTo>
                      <a:pt x="26" y="17"/>
                      <a:pt x="22" y="4"/>
                      <a:pt x="24" y="3"/>
                    </a:cubicBezTo>
                    <a:cubicBezTo>
                      <a:pt x="26" y="2"/>
                      <a:pt x="32" y="15"/>
                      <a:pt x="34" y="14"/>
                    </a:cubicBezTo>
                    <a:cubicBezTo>
                      <a:pt x="36" y="14"/>
                      <a:pt x="36" y="0"/>
                      <a:pt x="38" y="0"/>
                    </a:cubicBezTo>
                    <a:cubicBezTo>
                      <a:pt x="41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4" y="19"/>
                      <a:pt x="64" y="10"/>
                      <a:pt x="65" y="11"/>
                    </a:cubicBezTo>
                    <a:cubicBezTo>
                      <a:pt x="67" y="13"/>
                      <a:pt x="58" y="23"/>
                      <a:pt x="59" y="25"/>
                    </a:cubicBezTo>
                    <a:cubicBezTo>
                      <a:pt x="60" y="26"/>
                      <a:pt x="73" y="22"/>
                      <a:pt x="74" y="24"/>
                    </a:cubicBezTo>
                    <a:cubicBezTo>
                      <a:pt x="74" y="26"/>
                      <a:pt x="62" y="32"/>
                      <a:pt x="63" y="34"/>
                    </a:cubicBezTo>
                    <a:cubicBezTo>
                      <a:pt x="63" y="36"/>
                      <a:pt x="77" y="36"/>
                      <a:pt x="77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848"/>
              <p:cNvSpPr/>
              <p:nvPr/>
            </p:nvSpPr>
            <p:spPr bwMode="auto">
              <a:xfrm>
                <a:off x="4468" y="534"/>
                <a:ext cx="67" cy="68"/>
              </a:xfrm>
              <a:custGeom>
                <a:avLst/>
                <a:gdLst>
                  <a:gd name="T0" fmla="*/ 42 w 42"/>
                  <a:gd name="T1" fmla="*/ 21 h 42"/>
                  <a:gd name="T2" fmla="*/ 35 w 42"/>
                  <a:gd name="T3" fmla="*/ 24 h 42"/>
                  <a:gd name="T4" fmla="*/ 41 w 42"/>
                  <a:gd name="T5" fmla="*/ 29 h 42"/>
                  <a:gd name="T6" fmla="*/ 33 w 42"/>
                  <a:gd name="T7" fmla="*/ 29 h 42"/>
                  <a:gd name="T8" fmla="*/ 36 w 42"/>
                  <a:gd name="T9" fmla="*/ 36 h 42"/>
                  <a:gd name="T10" fmla="*/ 29 w 42"/>
                  <a:gd name="T11" fmla="*/ 33 h 42"/>
                  <a:gd name="T12" fmla="*/ 29 w 42"/>
                  <a:gd name="T13" fmla="*/ 41 h 42"/>
                  <a:gd name="T14" fmla="*/ 24 w 42"/>
                  <a:gd name="T15" fmla="*/ 35 h 42"/>
                  <a:gd name="T16" fmla="*/ 21 w 42"/>
                  <a:gd name="T17" fmla="*/ 42 h 42"/>
                  <a:gd name="T18" fmla="*/ 19 w 42"/>
                  <a:gd name="T19" fmla="*/ 35 h 42"/>
                  <a:gd name="T20" fmla="*/ 13 w 42"/>
                  <a:gd name="T21" fmla="*/ 41 h 42"/>
                  <a:gd name="T22" fmla="*/ 14 w 42"/>
                  <a:gd name="T23" fmla="*/ 33 h 42"/>
                  <a:gd name="T24" fmla="*/ 7 w 42"/>
                  <a:gd name="T25" fmla="*/ 36 h 42"/>
                  <a:gd name="T26" fmla="*/ 10 w 42"/>
                  <a:gd name="T27" fmla="*/ 29 h 42"/>
                  <a:gd name="T28" fmla="*/ 2 w 42"/>
                  <a:gd name="T29" fmla="*/ 29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2 w 42"/>
                  <a:gd name="T37" fmla="*/ 13 h 42"/>
                  <a:gd name="T38" fmla="*/ 10 w 42"/>
                  <a:gd name="T39" fmla="*/ 14 h 42"/>
                  <a:gd name="T40" fmla="*/ 7 w 42"/>
                  <a:gd name="T41" fmla="*/ 7 h 42"/>
                  <a:gd name="T42" fmla="*/ 14 w 42"/>
                  <a:gd name="T43" fmla="*/ 10 h 42"/>
                  <a:gd name="T44" fmla="*/ 13 w 42"/>
                  <a:gd name="T45" fmla="*/ 2 h 42"/>
                  <a:gd name="T46" fmla="*/ 19 w 42"/>
                  <a:gd name="T47" fmla="*/ 8 h 42"/>
                  <a:gd name="T48" fmla="*/ 21 w 42"/>
                  <a:gd name="T49" fmla="*/ 0 h 42"/>
                  <a:gd name="T50" fmla="*/ 24 w 42"/>
                  <a:gd name="T51" fmla="*/ 8 h 42"/>
                  <a:gd name="T52" fmla="*/ 29 w 42"/>
                  <a:gd name="T53" fmla="*/ 2 h 42"/>
                  <a:gd name="T54" fmla="*/ 29 w 42"/>
                  <a:gd name="T55" fmla="*/ 10 h 42"/>
                  <a:gd name="T56" fmla="*/ 36 w 42"/>
                  <a:gd name="T57" fmla="*/ 7 h 42"/>
                  <a:gd name="T58" fmla="*/ 33 w 42"/>
                  <a:gd name="T59" fmla="*/ 14 h 42"/>
                  <a:gd name="T60" fmla="*/ 41 w 42"/>
                  <a:gd name="T61" fmla="*/ 13 h 42"/>
                  <a:gd name="T62" fmla="*/ 35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5" y="23"/>
                      <a:pt x="35" y="24"/>
                    </a:cubicBezTo>
                    <a:cubicBezTo>
                      <a:pt x="34" y="25"/>
                      <a:pt x="41" y="28"/>
                      <a:pt x="41" y="29"/>
                    </a:cubicBezTo>
                    <a:cubicBezTo>
                      <a:pt x="40" y="30"/>
                      <a:pt x="33" y="28"/>
                      <a:pt x="33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30" y="32"/>
                      <a:pt x="29" y="33"/>
                    </a:cubicBezTo>
                    <a:cubicBezTo>
                      <a:pt x="28" y="33"/>
                      <a:pt x="31" y="40"/>
                      <a:pt x="29" y="41"/>
                    </a:cubicBezTo>
                    <a:cubicBezTo>
                      <a:pt x="28" y="41"/>
                      <a:pt x="25" y="34"/>
                      <a:pt x="24" y="35"/>
                    </a:cubicBezTo>
                    <a:cubicBezTo>
                      <a:pt x="23" y="35"/>
                      <a:pt x="23" y="42"/>
                      <a:pt x="21" y="42"/>
                    </a:cubicBezTo>
                    <a:cubicBezTo>
                      <a:pt x="20" y="42"/>
                      <a:pt x="20" y="35"/>
                      <a:pt x="19" y="35"/>
                    </a:cubicBezTo>
                    <a:cubicBezTo>
                      <a:pt x="18" y="34"/>
                      <a:pt x="14" y="41"/>
                      <a:pt x="13" y="41"/>
                    </a:cubicBezTo>
                    <a:cubicBezTo>
                      <a:pt x="12" y="40"/>
                      <a:pt x="15" y="33"/>
                      <a:pt x="14" y="33"/>
                    </a:cubicBezTo>
                    <a:cubicBezTo>
                      <a:pt x="13" y="32"/>
                      <a:pt x="7" y="37"/>
                      <a:pt x="7" y="36"/>
                    </a:cubicBezTo>
                    <a:cubicBezTo>
                      <a:pt x="6" y="35"/>
                      <a:pt x="11" y="30"/>
                      <a:pt x="10" y="29"/>
                    </a:cubicBezTo>
                    <a:cubicBezTo>
                      <a:pt x="10" y="28"/>
                      <a:pt x="2" y="30"/>
                      <a:pt x="2" y="29"/>
                    </a:cubicBezTo>
                    <a:cubicBezTo>
                      <a:pt x="2" y="28"/>
                      <a:pt x="8" y="25"/>
                      <a:pt x="8" y="24"/>
                    </a:cubicBezTo>
                    <a:cubicBezTo>
                      <a:pt x="8" y="23"/>
                      <a:pt x="0" y="23"/>
                      <a:pt x="0" y="21"/>
                    </a:cubicBezTo>
                    <a:cubicBezTo>
                      <a:pt x="0" y="20"/>
                      <a:pt x="8" y="20"/>
                      <a:pt x="8" y="19"/>
                    </a:cubicBezTo>
                    <a:cubicBezTo>
                      <a:pt x="8" y="18"/>
                      <a:pt x="2" y="14"/>
                      <a:pt x="2" y="13"/>
                    </a:cubicBezTo>
                    <a:cubicBezTo>
                      <a:pt x="2" y="12"/>
                      <a:pt x="10" y="15"/>
                      <a:pt x="10" y="14"/>
                    </a:cubicBezTo>
                    <a:cubicBezTo>
                      <a:pt x="11" y="13"/>
                      <a:pt x="6" y="7"/>
                      <a:pt x="7" y="7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5" y="10"/>
                      <a:pt x="12" y="2"/>
                      <a:pt x="13" y="2"/>
                    </a:cubicBezTo>
                    <a:cubicBezTo>
                      <a:pt x="14" y="2"/>
                      <a:pt x="18" y="8"/>
                      <a:pt x="19" y="8"/>
                    </a:cubicBezTo>
                    <a:cubicBezTo>
                      <a:pt x="20" y="8"/>
                      <a:pt x="20" y="0"/>
                      <a:pt x="21" y="0"/>
                    </a:cubicBezTo>
                    <a:cubicBezTo>
                      <a:pt x="23" y="0"/>
                      <a:pt x="23" y="8"/>
                      <a:pt x="24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1" y="2"/>
                      <a:pt x="28" y="10"/>
                      <a:pt x="29" y="10"/>
                    </a:cubicBezTo>
                    <a:cubicBezTo>
                      <a:pt x="30" y="11"/>
                      <a:pt x="35" y="6"/>
                      <a:pt x="36" y="7"/>
                    </a:cubicBezTo>
                    <a:cubicBezTo>
                      <a:pt x="37" y="7"/>
                      <a:pt x="32" y="13"/>
                      <a:pt x="33" y="14"/>
                    </a:cubicBezTo>
                    <a:cubicBezTo>
                      <a:pt x="33" y="15"/>
                      <a:pt x="40" y="12"/>
                      <a:pt x="41" y="13"/>
                    </a:cubicBezTo>
                    <a:cubicBezTo>
                      <a:pt x="41" y="14"/>
                      <a:pt x="34" y="18"/>
                      <a:pt x="35" y="19"/>
                    </a:cubicBezTo>
                    <a:cubicBezTo>
                      <a:pt x="35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849"/>
              <p:cNvSpPr/>
              <p:nvPr/>
            </p:nvSpPr>
            <p:spPr bwMode="auto">
              <a:xfrm>
                <a:off x="2733" y="723"/>
                <a:ext cx="382" cy="410"/>
              </a:xfrm>
              <a:custGeom>
                <a:avLst/>
                <a:gdLst>
                  <a:gd name="T0" fmla="*/ 226 w 239"/>
                  <a:gd name="T1" fmla="*/ 128 h 256"/>
                  <a:gd name="T2" fmla="*/ 154 w 239"/>
                  <a:gd name="T3" fmla="*/ 128 h 256"/>
                  <a:gd name="T4" fmla="*/ 210 w 239"/>
                  <a:gd name="T5" fmla="*/ 180 h 256"/>
                  <a:gd name="T6" fmla="*/ 142 w 239"/>
                  <a:gd name="T7" fmla="*/ 133 h 256"/>
                  <a:gd name="T8" fmla="*/ 192 w 239"/>
                  <a:gd name="T9" fmla="*/ 214 h 256"/>
                  <a:gd name="T10" fmla="*/ 140 w 239"/>
                  <a:gd name="T11" fmla="*/ 149 h 256"/>
                  <a:gd name="T12" fmla="*/ 161 w 239"/>
                  <a:gd name="T13" fmla="*/ 238 h 256"/>
                  <a:gd name="T14" fmla="*/ 121 w 239"/>
                  <a:gd name="T15" fmla="*/ 144 h 256"/>
                  <a:gd name="T16" fmla="*/ 131 w 239"/>
                  <a:gd name="T17" fmla="*/ 253 h 256"/>
                  <a:gd name="T18" fmla="*/ 109 w 239"/>
                  <a:gd name="T19" fmla="*/ 145 h 256"/>
                  <a:gd name="T20" fmla="*/ 70 w 239"/>
                  <a:gd name="T21" fmla="*/ 232 h 256"/>
                  <a:gd name="T22" fmla="*/ 95 w 239"/>
                  <a:gd name="T23" fmla="*/ 142 h 256"/>
                  <a:gd name="T24" fmla="*/ 45 w 239"/>
                  <a:gd name="T25" fmla="*/ 202 h 256"/>
                  <a:gd name="T26" fmla="*/ 84 w 239"/>
                  <a:gd name="T27" fmla="*/ 140 h 256"/>
                  <a:gd name="T28" fmla="*/ 16 w 239"/>
                  <a:gd name="T29" fmla="*/ 181 h 256"/>
                  <a:gd name="T30" fmla="*/ 78 w 239"/>
                  <a:gd name="T31" fmla="*/ 133 h 256"/>
                  <a:gd name="T32" fmla="*/ 10 w 239"/>
                  <a:gd name="T33" fmla="*/ 147 h 256"/>
                  <a:gd name="T34" fmla="*/ 81 w 239"/>
                  <a:gd name="T35" fmla="*/ 122 h 256"/>
                  <a:gd name="T36" fmla="*/ 28 w 239"/>
                  <a:gd name="T37" fmla="*/ 105 h 256"/>
                  <a:gd name="T38" fmla="*/ 89 w 239"/>
                  <a:gd name="T39" fmla="*/ 112 h 256"/>
                  <a:gd name="T40" fmla="*/ 30 w 239"/>
                  <a:gd name="T41" fmla="*/ 68 h 256"/>
                  <a:gd name="T42" fmla="*/ 94 w 239"/>
                  <a:gd name="T43" fmla="*/ 97 h 256"/>
                  <a:gd name="T44" fmla="*/ 46 w 239"/>
                  <a:gd name="T45" fmla="*/ 30 h 256"/>
                  <a:gd name="T46" fmla="*/ 112 w 239"/>
                  <a:gd name="T47" fmla="*/ 88 h 256"/>
                  <a:gd name="T48" fmla="*/ 102 w 239"/>
                  <a:gd name="T49" fmla="*/ 16 h 256"/>
                  <a:gd name="T50" fmla="*/ 122 w 239"/>
                  <a:gd name="T51" fmla="*/ 88 h 256"/>
                  <a:gd name="T52" fmla="*/ 167 w 239"/>
                  <a:gd name="T53" fmla="*/ 38 h 256"/>
                  <a:gd name="T54" fmla="*/ 130 w 239"/>
                  <a:gd name="T55" fmla="*/ 93 h 256"/>
                  <a:gd name="T56" fmla="*/ 204 w 239"/>
                  <a:gd name="T57" fmla="*/ 58 h 256"/>
                  <a:gd name="T58" fmla="*/ 143 w 239"/>
                  <a:gd name="T59" fmla="*/ 101 h 256"/>
                  <a:gd name="T60" fmla="*/ 225 w 239"/>
                  <a:gd name="T61" fmla="*/ 87 h 256"/>
                  <a:gd name="T62" fmla="*/ 150 w 239"/>
                  <a:gd name="T63" fmla="*/ 115 h 256"/>
                  <a:gd name="T64" fmla="*/ 226 w 239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9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4" y="132"/>
                      <a:pt x="228" y="137"/>
                      <a:pt x="210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40" y="137"/>
                      <a:pt x="215" y="198"/>
                      <a:pt x="192" y="214"/>
                    </a:cubicBezTo>
                    <a:cubicBezTo>
                      <a:pt x="164" y="233"/>
                      <a:pt x="143" y="146"/>
                      <a:pt x="140" y="149"/>
                    </a:cubicBezTo>
                    <a:cubicBezTo>
                      <a:pt x="136" y="151"/>
                      <a:pt x="178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100" y="250"/>
                      <a:pt x="113" y="146"/>
                      <a:pt x="109" y="145"/>
                    </a:cubicBezTo>
                    <a:cubicBezTo>
                      <a:pt x="105" y="144"/>
                      <a:pt x="96" y="249"/>
                      <a:pt x="70" y="232"/>
                    </a:cubicBezTo>
                    <a:cubicBezTo>
                      <a:pt x="50" y="219"/>
                      <a:pt x="99" y="144"/>
                      <a:pt x="95" y="142"/>
                    </a:cubicBezTo>
                    <a:cubicBezTo>
                      <a:pt x="92" y="140"/>
                      <a:pt x="67" y="219"/>
                      <a:pt x="45" y="202"/>
                    </a:cubicBezTo>
                    <a:cubicBezTo>
                      <a:pt x="31" y="191"/>
                      <a:pt x="86" y="144"/>
                      <a:pt x="84" y="140"/>
                    </a:cubicBezTo>
                    <a:cubicBezTo>
                      <a:pt x="82" y="137"/>
                      <a:pt x="38" y="205"/>
                      <a:pt x="16" y="181"/>
                    </a:cubicBezTo>
                    <a:cubicBezTo>
                      <a:pt x="0" y="164"/>
                      <a:pt x="79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2" y="126"/>
                      <a:pt x="81" y="126"/>
                      <a:pt x="81" y="122"/>
                    </a:cubicBezTo>
                    <a:cubicBezTo>
                      <a:pt x="82" y="118"/>
                      <a:pt x="26" y="133"/>
                      <a:pt x="28" y="105"/>
                    </a:cubicBezTo>
                    <a:cubicBezTo>
                      <a:pt x="30" y="87"/>
                      <a:pt x="87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3" y="64"/>
                      <a:pt x="90" y="100"/>
                      <a:pt x="94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8" y="87"/>
                      <a:pt x="122" y="88"/>
                    </a:cubicBezTo>
                    <a:cubicBezTo>
                      <a:pt x="126" y="89"/>
                      <a:pt x="143" y="17"/>
                      <a:pt x="167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4" y="95"/>
                      <a:pt x="189" y="36"/>
                      <a:pt x="204" y="58"/>
                    </a:cubicBezTo>
                    <a:cubicBezTo>
                      <a:pt x="213" y="70"/>
                      <a:pt x="140" y="98"/>
                      <a:pt x="143" y="101"/>
                    </a:cubicBezTo>
                    <a:cubicBezTo>
                      <a:pt x="145" y="105"/>
                      <a:pt x="218" y="72"/>
                      <a:pt x="225" y="87"/>
                    </a:cubicBezTo>
                    <a:cubicBezTo>
                      <a:pt x="239" y="116"/>
                      <a:pt x="149" y="111"/>
                      <a:pt x="150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850"/>
              <p:cNvSpPr/>
              <p:nvPr/>
            </p:nvSpPr>
            <p:spPr bwMode="auto">
              <a:xfrm>
                <a:off x="2801" y="798"/>
                <a:ext cx="216" cy="239"/>
              </a:xfrm>
              <a:custGeom>
                <a:avLst/>
                <a:gdLst>
                  <a:gd name="T0" fmla="*/ 126 w 135"/>
                  <a:gd name="T1" fmla="*/ 95 h 149"/>
                  <a:gd name="T2" fmla="*/ 88 w 135"/>
                  <a:gd name="T3" fmla="*/ 81 h 149"/>
                  <a:gd name="T4" fmla="*/ 107 w 135"/>
                  <a:gd name="T5" fmla="*/ 119 h 149"/>
                  <a:gd name="T6" fmla="*/ 81 w 135"/>
                  <a:gd name="T7" fmla="*/ 81 h 149"/>
                  <a:gd name="T8" fmla="*/ 91 w 135"/>
                  <a:gd name="T9" fmla="*/ 133 h 149"/>
                  <a:gd name="T10" fmla="*/ 77 w 135"/>
                  <a:gd name="T11" fmla="*/ 88 h 149"/>
                  <a:gd name="T12" fmla="*/ 70 w 135"/>
                  <a:gd name="T13" fmla="*/ 140 h 149"/>
                  <a:gd name="T14" fmla="*/ 67 w 135"/>
                  <a:gd name="T15" fmla="*/ 82 h 149"/>
                  <a:gd name="T16" fmla="*/ 51 w 135"/>
                  <a:gd name="T17" fmla="*/ 142 h 149"/>
                  <a:gd name="T18" fmla="*/ 61 w 135"/>
                  <a:gd name="T19" fmla="*/ 80 h 149"/>
                  <a:gd name="T20" fmla="*/ 23 w 135"/>
                  <a:gd name="T21" fmla="*/ 118 h 149"/>
                  <a:gd name="T22" fmla="*/ 54 w 135"/>
                  <a:gd name="T23" fmla="*/ 76 h 149"/>
                  <a:gd name="T24" fmla="*/ 16 w 135"/>
                  <a:gd name="T25" fmla="*/ 98 h 149"/>
                  <a:gd name="T26" fmla="*/ 49 w 135"/>
                  <a:gd name="T27" fmla="*/ 73 h 149"/>
                  <a:gd name="T28" fmla="*/ 5 w 135"/>
                  <a:gd name="T29" fmla="*/ 81 h 149"/>
                  <a:gd name="T30" fmla="*/ 47 w 135"/>
                  <a:gd name="T31" fmla="*/ 68 h 149"/>
                  <a:gd name="T32" fmla="*/ 9 w 135"/>
                  <a:gd name="T33" fmla="*/ 61 h 149"/>
                  <a:gd name="T34" fmla="*/ 51 w 135"/>
                  <a:gd name="T35" fmla="*/ 62 h 149"/>
                  <a:gd name="T36" fmla="*/ 26 w 135"/>
                  <a:gd name="T37" fmla="*/ 43 h 149"/>
                  <a:gd name="T38" fmla="*/ 57 w 135"/>
                  <a:gd name="T39" fmla="*/ 59 h 149"/>
                  <a:gd name="T40" fmla="*/ 35 w 135"/>
                  <a:gd name="T41" fmla="*/ 23 h 149"/>
                  <a:gd name="T42" fmla="*/ 63 w 135"/>
                  <a:gd name="T43" fmla="*/ 52 h 149"/>
                  <a:gd name="T44" fmla="*/ 51 w 135"/>
                  <a:gd name="T45" fmla="*/ 7 h 149"/>
                  <a:gd name="T46" fmla="*/ 74 w 135"/>
                  <a:gd name="T47" fmla="*/ 51 h 149"/>
                  <a:gd name="T48" fmla="*/ 83 w 135"/>
                  <a:gd name="T49" fmla="*/ 11 h 149"/>
                  <a:gd name="T50" fmla="*/ 79 w 135"/>
                  <a:gd name="T51" fmla="*/ 53 h 149"/>
                  <a:gd name="T52" fmla="*/ 113 w 135"/>
                  <a:gd name="T53" fmla="*/ 36 h 149"/>
                  <a:gd name="T54" fmla="*/ 83 w 135"/>
                  <a:gd name="T55" fmla="*/ 57 h 149"/>
                  <a:gd name="T56" fmla="*/ 129 w 135"/>
                  <a:gd name="T57" fmla="*/ 53 h 149"/>
                  <a:gd name="T58" fmla="*/ 88 w 135"/>
                  <a:gd name="T59" fmla="*/ 64 h 149"/>
                  <a:gd name="T60" fmla="*/ 134 w 135"/>
                  <a:gd name="T61" fmla="*/ 73 h 149"/>
                  <a:gd name="T62" fmla="*/ 89 w 135"/>
                  <a:gd name="T63" fmla="*/ 73 h 149"/>
                  <a:gd name="T64" fmla="*/ 126 w 135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126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2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7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8"/>
                      <a:pt x="56" y="78"/>
                      <a:pt x="54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7" y="66"/>
                      <a:pt x="9" y="79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2" y="60"/>
                      <a:pt x="19" y="57"/>
                      <a:pt x="26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3"/>
                      <a:pt x="63" y="52"/>
                    </a:cubicBezTo>
                    <a:cubicBezTo>
                      <a:pt x="65" y="51"/>
                      <a:pt x="39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6" y="51"/>
                      <a:pt x="81" y="11"/>
                      <a:pt x="83" y="11"/>
                    </a:cubicBezTo>
                    <a:cubicBezTo>
                      <a:pt x="100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3"/>
                      <a:pt x="81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5" y="91"/>
                      <a:pt x="89" y="70"/>
                      <a:pt x="89" y="73"/>
                    </a:cubicBezTo>
                    <a:cubicBezTo>
                      <a:pt x="88" y="75"/>
                      <a:pt x="135" y="80"/>
                      <a:pt x="126" y="9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851"/>
              <p:cNvSpPr/>
              <p:nvPr/>
            </p:nvSpPr>
            <p:spPr bwMode="auto">
              <a:xfrm>
                <a:off x="2493" y="757"/>
                <a:ext cx="380" cy="409"/>
              </a:xfrm>
              <a:custGeom>
                <a:avLst/>
                <a:gdLst>
                  <a:gd name="T0" fmla="*/ 226 w 238"/>
                  <a:gd name="T1" fmla="*/ 128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8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9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2" y="64"/>
                      <a:pt x="90" y="100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852"/>
              <p:cNvSpPr/>
              <p:nvPr/>
            </p:nvSpPr>
            <p:spPr bwMode="auto">
              <a:xfrm>
                <a:off x="2560" y="832"/>
                <a:ext cx="217" cy="238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1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3 w 136"/>
                  <a:gd name="T53" fmla="*/ 36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1"/>
                    </a:cubicBezTo>
                    <a:cubicBezTo>
                      <a:pt x="88" y="83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1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8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1"/>
                      <a:pt x="12" y="98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9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3" y="36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853"/>
              <p:cNvSpPr/>
              <p:nvPr/>
            </p:nvSpPr>
            <p:spPr bwMode="auto">
              <a:xfrm>
                <a:off x="2459" y="947"/>
                <a:ext cx="381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7"/>
                    </a:cubicBezTo>
                    <a:cubicBezTo>
                      <a:pt x="32" y="64"/>
                      <a:pt x="90" y="99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854"/>
              <p:cNvSpPr/>
              <p:nvPr/>
            </p:nvSpPr>
            <p:spPr bwMode="auto">
              <a:xfrm>
                <a:off x="2526" y="1022"/>
                <a:ext cx="218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2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4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8" y="82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2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0"/>
                      <a:pt x="12" y="97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8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4" y="35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855"/>
              <p:cNvSpPr/>
              <p:nvPr/>
            </p:nvSpPr>
            <p:spPr bwMode="auto">
              <a:xfrm>
                <a:off x="2320" y="818"/>
                <a:ext cx="381" cy="409"/>
              </a:xfrm>
              <a:custGeom>
                <a:avLst/>
                <a:gdLst>
                  <a:gd name="T0" fmla="*/ 225 w 238"/>
                  <a:gd name="T1" fmla="*/ 128 h 256"/>
                  <a:gd name="T2" fmla="*/ 153 w 238"/>
                  <a:gd name="T3" fmla="*/ 129 h 256"/>
                  <a:gd name="T4" fmla="*/ 209 w 238"/>
                  <a:gd name="T5" fmla="*/ 181 h 256"/>
                  <a:gd name="T6" fmla="*/ 141 w 238"/>
                  <a:gd name="T7" fmla="*/ 134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0 w 238"/>
                  <a:gd name="T13" fmla="*/ 238 h 256"/>
                  <a:gd name="T14" fmla="*/ 120 w 238"/>
                  <a:gd name="T15" fmla="*/ 145 h 256"/>
                  <a:gd name="T16" fmla="*/ 130 w 238"/>
                  <a:gd name="T17" fmla="*/ 253 h 256"/>
                  <a:gd name="T18" fmla="*/ 108 w 238"/>
                  <a:gd name="T19" fmla="*/ 146 h 256"/>
                  <a:gd name="T20" fmla="*/ 69 w 238"/>
                  <a:gd name="T21" fmla="*/ 232 h 256"/>
                  <a:gd name="T22" fmla="*/ 95 w 238"/>
                  <a:gd name="T23" fmla="*/ 143 h 256"/>
                  <a:gd name="T24" fmla="*/ 44 w 238"/>
                  <a:gd name="T25" fmla="*/ 203 h 256"/>
                  <a:gd name="T26" fmla="*/ 83 w 238"/>
                  <a:gd name="T27" fmla="*/ 141 h 256"/>
                  <a:gd name="T28" fmla="*/ 15 w 238"/>
                  <a:gd name="T29" fmla="*/ 182 h 256"/>
                  <a:gd name="T30" fmla="*/ 77 w 238"/>
                  <a:gd name="T31" fmla="*/ 134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8 h 256"/>
                  <a:gd name="T42" fmla="*/ 93 w 238"/>
                  <a:gd name="T43" fmla="*/ 98 h 256"/>
                  <a:gd name="T44" fmla="*/ 46 w 238"/>
                  <a:gd name="T45" fmla="*/ 31 h 256"/>
                  <a:gd name="T46" fmla="*/ 111 w 238"/>
                  <a:gd name="T47" fmla="*/ 88 h 256"/>
                  <a:gd name="T48" fmla="*/ 102 w 238"/>
                  <a:gd name="T49" fmla="*/ 17 h 256"/>
                  <a:gd name="T50" fmla="*/ 121 w 238"/>
                  <a:gd name="T51" fmla="*/ 88 h 256"/>
                  <a:gd name="T52" fmla="*/ 166 w 238"/>
                  <a:gd name="T53" fmla="*/ 39 h 256"/>
                  <a:gd name="T54" fmla="*/ 130 w 238"/>
                  <a:gd name="T55" fmla="*/ 94 h 256"/>
                  <a:gd name="T56" fmla="*/ 203 w 238"/>
                  <a:gd name="T57" fmla="*/ 58 h 256"/>
                  <a:gd name="T58" fmla="*/ 142 w 238"/>
                  <a:gd name="T59" fmla="*/ 102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5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5" y="128"/>
                    </a:moveTo>
                    <a:cubicBezTo>
                      <a:pt x="222" y="151"/>
                      <a:pt x="154" y="125"/>
                      <a:pt x="153" y="129"/>
                    </a:cubicBezTo>
                    <a:cubicBezTo>
                      <a:pt x="153" y="133"/>
                      <a:pt x="228" y="138"/>
                      <a:pt x="209" y="181"/>
                    </a:cubicBezTo>
                    <a:cubicBezTo>
                      <a:pt x="198" y="204"/>
                      <a:pt x="144" y="130"/>
                      <a:pt x="141" y="134"/>
                    </a:cubicBezTo>
                    <a:cubicBezTo>
                      <a:pt x="139" y="137"/>
                      <a:pt x="214" y="199"/>
                      <a:pt x="191" y="214"/>
                    </a:cubicBezTo>
                    <a:cubicBezTo>
                      <a:pt x="163" y="233"/>
                      <a:pt x="142" y="147"/>
                      <a:pt x="139" y="149"/>
                    </a:cubicBezTo>
                    <a:cubicBezTo>
                      <a:pt x="136" y="151"/>
                      <a:pt x="177" y="223"/>
                      <a:pt x="160" y="238"/>
                    </a:cubicBezTo>
                    <a:cubicBezTo>
                      <a:pt x="148" y="250"/>
                      <a:pt x="124" y="144"/>
                      <a:pt x="120" y="145"/>
                    </a:cubicBezTo>
                    <a:cubicBezTo>
                      <a:pt x="116" y="146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6"/>
                    </a:cubicBezTo>
                    <a:cubicBezTo>
                      <a:pt x="104" y="145"/>
                      <a:pt x="95" y="250"/>
                      <a:pt x="69" y="232"/>
                    </a:cubicBezTo>
                    <a:cubicBezTo>
                      <a:pt x="49" y="220"/>
                      <a:pt x="98" y="145"/>
                      <a:pt x="95" y="143"/>
                    </a:cubicBezTo>
                    <a:cubicBezTo>
                      <a:pt x="91" y="140"/>
                      <a:pt x="66" y="220"/>
                      <a:pt x="44" y="203"/>
                    </a:cubicBezTo>
                    <a:cubicBezTo>
                      <a:pt x="30" y="192"/>
                      <a:pt x="85" y="144"/>
                      <a:pt x="83" y="141"/>
                    </a:cubicBezTo>
                    <a:cubicBezTo>
                      <a:pt x="81" y="137"/>
                      <a:pt x="37" y="205"/>
                      <a:pt x="15" y="182"/>
                    </a:cubicBezTo>
                    <a:cubicBezTo>
                      <a:pt x="0" y="164"/>
                      <a:pt x="78" y="138"/>
                      <a:pt x="77" y="134"/>
                    </a:cubicBezTo>
                    <a:cubicBezTo>
                      <a:pt x="76" y="130"/>
                      <a:pt x="21" y="175"/>
                      <a:pt x="10" y="147"/>
                    </a:cubicBezTo>
                    <a:cubicBezTo>
                      <a:pt x="1" y="127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8"/>
                      <a:pt x="86" y="116"/>
                      <a:pt x="88" y="112"/>
                    </a:cubicBezTo>
                    <a:cubicBezTo>
                      <a:pt x="90" y="109"/>
                      <a:pt x="15" y="85"/>
                      <a:pt x="29" y="68"/>
                    </a:cubicBezTo>
                    <a:cubicBezTo>
                      <a:pt x="32" y="65"/>
                      <a:pt x="89" y="100"/>
                      <a:pt x="93" y="98"/>
                    </a:cubicBezTo>
                    <a:cubicBezTo>
                      <a:pt x="96" y="95"/>
                      <a:pt x="30" y="49"/>
                      <a:pt x="46" y="31"/>
                    </a:cubicBezTo>
                    <a:cubicBezTo>
                      <a:pt x="62" y="11"/>
                      <a:pt x="107" y="89"/>
                      <a:pt x="111" y="88"/>
                    </a:cubicBezTo>
                    <a:cubicBezTo>
                      <a:pt x="115" y="88"/>
                      <a:pt x="98" y="19"/>
                      <a:pt x="102" y="17"/>
                    </a:cubicBezTo>
                    <a:cubicBezTo>
                      <a:pt x="127" y="0"/>
                      <a:pt x="117" y="88"/>
                      <a:pt x="121" y="88"/>
                    </a:cubicBezTo>
                    <a:cubicBezTo>
                      <a:pt x="125" y="89"/>
                      <a:pt x="142" y="18"/>
                      <a:pt x="166" y="39"/>
                    </a:cubicBezTo>
                    <a:cubicBezTo>
                      <a:pt x="177" y="49"/>
                      <a:pt x="126" y="91"/>
                      <a:pt x="130" y="94"/>
                    </a:cubicBezTo>
                    <a:cubicBezTo>
                      <a:pt x="133" y="96"/>
                      <a:pt x="188" y="37"/>
                      <a:pt x="203" y="58"/>
                    </a:cubicBezTo>
                    <a:cubicBezTo>
                      <a:pt x="212" y="70"/>
                      <a:pt x="140" y="98"/>
                      <a:pt x="142" y="102"/>
                    </a:cubicBezTo>
                    <a:cubicBezTo>
                      <a:pt x="144" y="105"/>
                      <a:pt x="217" y="73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8"/>
                      <a:pt x="225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856"/>
              <p:cNvSpPr/>
              <p:nvPr/>
            </p:nvSpPr>
            <p:spPr bwMode="auto">
              <a:xfrm>
                <a:off x="2387" y="893"/>
                <a:ext cx="218" cy="240"/>
              </a:xfrm>
              <a:custGeom>
                <a:avLst/>
                <a:gdLst>
                  <a:gd name="T0" fmla="*/ 127 w 136"/>
                  <a:gd name="T1" fmla="*/ 95 h 150"/>
                  <a:gd name="T2" fmla="*/ 88 w 136"/>
                  <a:gd name="T3" fmla="*/ 81 h 150"/>
                  <a:gd name="T4" fmla="*/ 107 w 136"/>
                  <a:gd name="T5" fmla="*/ 120 h 150"/>
                  <a:gd name="T6" fmla="*/ 81 w 136"/>
                  <a:gd name="T7" fmla="*/ 81 h 150"/>
                  <a:gd name="T8" fmla="*/ 91 w 136"/>
                  <a:gd name="T9" fmla="*/ 134 h 150"/>
                  <a:gd name="T10" fmla="*/ 77 w 136"/>
                  <a:gd name="T11" fmla="*/ 89 h 150"/>
                  <a:gd name="T12" fmla="*/ 70 w 136"/>
                  <a:gd name="T13" fmla="*/ 140 h 150"/>
                  <a:gd name="T14" fmla="*/ 68 w 136"/>
                  <a:gd name="T15" fmla="*/ 83 h 150"/>
                  <a:gd name="T16" fmla="*/ 51 w 136"/>
                  <a:gd name="T17" fmla="*/ 142 h 150"/>
                  <a:gd name="T18" fmla="*/ 61 w 136"/>
                  <a:gd name="T19" fmla="*/ 81 h 150"/>
                  <a:gd name="T20" fmla="*/ 23 w 136"/>
                  <a:gd name="T21" fmla="*/ 119 h 150"/>
                  <a:gd name="T22" fmla="*/ 55 w 136"/>
                  <a:gd name="T23" fmla="*/ 77 h 150"/>
                  <a:gd name="T24" fmla="*/ 16 w 136"/>
                  <a:gd name="T25" fmla="*/ 98 h 150"/>
                  <a:gd name="T26" fmla="*/ 49 w 136"/>
                  <a:gd name="T27" fmla="*/ 73 h 150"/>
                  <a:gd name="T28" fmla="*/ 5 w 136"/>
                  <a:gd name="T29" fmla="*/ 81 h 150"/>
                  <a:gd name="T30" fmla="*/ 47 w 136"/>
                  <a:gd name="T31" fmla="*/ 68 h 150"/>
                  <a:gd name="T32" fmla="*/ 9 w 136"/>
                  <a:gd name="T33" fmla="*/ 62 h 150"/>
                  <a:gd name="T34" fmla="*/ 51 w 136"/>
                  <a:gd name="T35" fmla="*/ 63 h 150"/>
                  <a:gd name="T36" fmla="*/ 27 w 136"/>
                  <a:gd name="T37" fmla="*/ 43 h 150"/>
                  <a:gd name="T38" fmla="*/ 57 w 136"/>
                  <a:gd name="T39" fmla="*/ 59 h 150"/>
                  <a:gd name="T40" fmla="*/ 35 w 136"/>
                  <a:gd name="T41" fmla="*/ 24 h 150"/>
                  <a:gd name="T42" fmla="*/ 63 w 136"/>
                  <a:gd name="T43" fmla="*/ 52 h 150"/>
                  <a:gd name="T44" fmla="*/ 51 w 136"/>
                  <a:gd name="T45" fmla="*/ 8 h 150"/>
                  <a:gd name="T46" fmla="*/ 74 w 136"/>
                  <a:gd name="T47" fmla="*/ 51 h 150"/>
                  <a:gd name="T48" fmla="*/ 84 w 136"/>
                  <a:gd name="T49" fmla="*/ 11 h 150"/>
                  <a:gd name="T50" fmla="*/ 79 w 136"/>
                  <a:gd name="T51" fmla="*/ 53 h 150"/>
                  <a:gd name="T52" fmla="*/ 113 w 136"/>
                  <a:gd name="T53" fmla="*/ 36 h 150"/>
                  <a:gd name="T54" fmla="*/ 83 w 136"/>
                  <a:gd name="T55" fmla="*/ 58 h 150"/>
                  <a:gd name="T56" fmla="*/ 129 w 136"/>
                  <a:gd name="T57" fmla="*/ 54 h 150"/>
                  <a:gd name="T58" fmla="*/ 88 w 136"/>
                  <a:gd name="T59" fmla="*/ 64 h 150"/>
                  <a:gd name="T60" fmla="*/ 134 w 136"/>
                  <a:gd name="T61" fmla="*/ 73 h 150"/>
                  <a:gd name="T62" fmla="*/ 89 w 136"/>
                  <a:gd name="T63" fmla="*/ 73 h 150"/>
                  <a:gd name="T64" fmla="*/ 127 w 136"/>
                  <a:gd name="T65" fmla="*/ 9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127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1"/>
                      <a:pt x="107" y="120"/>
                    </a:cubicBezTo>
                    <a:cubicBezTo>
                      <a:pt x="97" y="130"/>
                      <a:pt x="83" y="80"/>
                      <a:pt x="81" y="81"/>
                    </a:cubicBezTo>
                    <a:cubicBezTo>
                      <a:pt x="79" y="83"/>
                      <a:pt x="106" y="130"/>
                      <a:pt x="91" y="134"/>
                    </a:cubicBezTo>
                    <a:cubicBezTo>
                      <a:pt x="73" y="138"/>
                      <a:pt x="79" y="88"/>
                      <a:pt x="77" y="89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3"/>
                    </a:cubicBezTo>
                    <a:cubicBezTo>
                      <a:pt x="65" y="83"/>
                      <a:pt x="66" y="150"/>
                      <a:pt x="51" y="142"/>
                    </a:cubicBezTo>
                    <a:cubicBezTo>
                      <a:pt x="35" y="134"/>
                      <a:pt x="63" y="82"/>
                      <a:pt x="61" y="81"/>
                    </a:cubicBezTo>
                    <a:cubicBezTo>
                      <a:pt x="59" y="80"/>
                      <a:pt x="33" y="133"/>
                      <a:pt x="23" y="119"/>
                    </a:cubicBezTo>
                    <a:cubicBezTo>
                      <a:pt x="15" y="108"/>
                      <a:pt x="56" y="78"/>
                      <a:pt x="55" y="77"/>
                    </a:cubicBezTo>
                    <a:cubicBezTo>
                      <a:pt x="53" y="75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9"/>
                      <a:pt x="47" y="71"/>
                      <a:pt x="47" y="68"/>
                    </a:cubicBezTo>
                    <a:cubicBezTo>
                      <a:pt x="48" y="66"/>
                      <a:pt x="9" y="79"/>
                      <a:pt x="9" y="62"/>
                    </a:cubicBezTo>
                    <a:cubicBezTo>
                      <a:pt x="8" y="49"/>
                      <a:pt x="50" y="65"/>
                      <a:pt x="51" y="63"/>
                    </a:cubicBezTo>
                    <a:cubicBezTo>
                      <a:pt x="53" y="61"/>
                      <a:pt x="20" y="58"/>
                      <a:pt x="27" y="43"/>
                    </a:cubicBezTo>
                    <a:cubicBezTo>
                      <a:pt x="31" y="34"/>
                      <a:pt x="55" y="61"/>
                      <a:pt x="57" y="59"/>
                    </a:cubicBezTo>
                    <a:cubicBezTo>
                      <a:pt x="59" y="58"/>
                      <a:pt x="24" y="30"/>
                      <a:pt x="35" y="24"/>
                    </a:cubicBezTo>
                    <a:cubicBezTo>
                      <a:pt x="37" y="23"/>
                      <a:pt x="60" y="53"/>
                      <a:pt x="63" y="52"/>
                    </a:cubicBezTo>
                    <a:cubicBezTo>
                      <a:pt x="65" y="52"/>
                      <a:pt x="40" y="14"/>
                      <a:pt x="51" y="8"/>
                    </a:cubicBezTo>
                    <a:cubicBezTo>
                      <a:pt x="64" y="0"/>
                      <a:pt x="72" y="51"/>
                      <a:pt x="74" y="51"/>
                    </a:cubicBezTo>
                    <a:cubicBezTo>
                      <a:pt x="77" y="52"/>
                      <a:pt x="81" y="12"/>
                      <a:pt x="84" y="11"/>
                    </a:cubicBezTo>
                    <a:cubicBezTo>
                      <a:pt x="101" y="8"/>
                      <a:pt x="77" y="52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4"/>
                      <a:pt x="82" y="56"/>
                      <a:pt x="83" y="58"/>
                    </a:cubicBezTo>
                    <a:cubicBezTo>
                      <a:pt x="84" y="60"/>
                      <a:pt x="125" y="40"/>
                      <a:pt x="129" y="54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7"/>
                      <a:pt x="133" y="64"/>
                      <a:pt x="134" y="73"/>
                    </a:cubicBezTo>
                    <a:cubicBezTo>
                      <a:pt x="136" y="91"/>
                      <a:pt x="89" y="71"/>
                      <a:pt x="89" y="73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857"/>
              <p:cNvSpPr/>
              <p:nvPr/>
            </p:nvSpPr>
            <p:spPr bwMode="auto">
              <a:xfrm>
                <a:off x="2242" y="947"/>
                <a:ext cx="380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1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0 w 238"/>
                  <a:gd name="T15" fmla="*/ 144 h 256"/>
                  <a:gd name="T16" fmla="*/ 130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5 w 238"/>
                  <a:gd name="T29" fmla="*/ 181 h 256"/>
                  <a:gd name="T30" fmla="*/ 77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1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4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8" y="204"/>
                      <a:pt x="144" y="130"/>
                      <a:pt x="141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3" y="233"/>
                      <a:pt x="142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4" y="144"/>
                      <a:pt x="120" y="144"/>
                    </a:cubicBezTo>
                    <a:cubicBezTo>
                      <a:pt x="116" y="145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5" y="249"/>
                      <a:pt x="69" y="232"/>
                    </a:cubicBezTo>
                    <a:cubicBezTo>
                      <a:pt x="49" y="219"/>
                      <a:pt x="98" y="144"/>
                      <a:pt x="95" y="142"/>
                    </a:cubicBezTo>
                    <a:cubicBezTo>
                      <a:pt x="91" y="140"/>
                      <a:pt x="66" y="219"/>
                      <a:pt x="45" y="202"/>
                    </a:cubicBezTo>
                    <a:cubicBezTo>
                      <a:pt x="31" y="191"/>
                      <a:pt x="85" y="144"/>
                      <a:pt x="83" y="140"/>
                    </a:cubicBezTo>
                    <a:cubicBezTo>
                      <a:pt x="81" y="137"/>
                      <a:pt x="37" y="205"/>
                      <a:pt x="15" y="181"/>
                    </a:cubicBezTo>
                    <a:cubicBezTo>
                      <a:pt x="0" y="164"/>
                      <a:pt x="78" y="137"/>
                      <a:pt x="77" y="133"/>
                    </a:cubicBezTo>
                    <a:cubicBezTo>
                      <a:pt x="76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7"/>
                      <a:pt x="86" y="115"/>
                      <a:pt x="88" y="112"/>
                    </a:cubicBezTo>
                    <a:cubicBezTo>
                      <a:pt x="91" y="108"/>
                      <a:pt x="15" y="85"/>
                      <a:pt x="29" y="67"/>
                    </a:cubicBezTo>
                    <a:cubicBezTo>
                      <a:pt x="32" y="64"/>
                      <a:pt x="89" y="99"/>
                      <a:pt x="93" y="97"/>
                    </a:cubicBezTo>
                    <a:cubicBezTo>
                      <a:pt x="96" y="95"/>
                      <a:pt x="31" y="49"/>
                      <a:pt x="46" y="30"/>
                    </a:cubicBezTo>
                    <a:cubicBezTo>
                      <a:pt x="62" y="10"/>
                      <a:pt x="107" y="89"/>
                      <a:pt x="111" y="88"/>
                    </a:cubicBezTo>
                    <a:cubicBezTo>
                      <a:pt x="115" y="87"/>
                      <a:pt x="98" y="18"/>
                      <a:pt x="102" y="16"/>
                    </a:cubicBezTo>
                    <a:cubicBezTo>
                      <a:pt x="127" y="0"/>
                      <a:pt x="117" y="87"/>
                      <a:pt x="121" y="88"/>
                    </a:cubicBezTo>
                    <a:cubicBezTo>
                      <a:pt x="125" y="89"/>
                      <a:pt x="142" y="17"/>
                      <a:pt x="166" y="38"/>
                    </a:cubicBezTo>
                    <a:cubicBezTo>
                      <a:pt x="177" y="49"/>
                      <a:pt x="126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4" y="105"/>
                      <a:pt x="217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4" name="Group 1059"/>
            <p:cNvGrpSpPr/>
            <p:nvPr/>
          </p:nvGrpSpPr>
          <p:grpSpPr bwMode="auto">
            <a:xfrm>
              <a:off x="3665538" y="809625"/>
              <a:ext cx="5842000" cy="6073775"/>
              <a:chOff x="2309" y="510"/>
              <a:chExt cx="3680" cy="3826"/>
            </a:xfrm>
          </p:grpSpPr>
          <p:sp>
            <p:nvSpPr>
              <p:cNvPr id="120" name="Freeform 859"/>
              <p:cNvSpPr/>
              <p:nvPr/>
            </p:nvSpPr>
            <p:spPr bwMode="auto">
              <a:xfrm>
                <a:off x="2309" y="1022"/>
                <a:ext cx="217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7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0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7 w 136"/>
                  <a:gd name="T31" fmla="*/ 68 h 149"/>
                  <a:gd name="T32" fmla="*/ 9 w 136"/>
                  <a:gd name="T33" fmla="*/ 61 h 149"/>
                  <a:gd name="T34" fmla="*/ 51 w 136"/>
                  <a:gd name="T35" fmla="*/ 62 h 149"/>
                  <a:gd name="T36" fmla="*/ 27 w 136"/>
                  <a:gd name="T37" fmla="*/ 43 h 149"/>
                  <a:gd name="T38" fmla="*/ 57 w 136"/>
                  <a:gd name="T39" fmla="*/ 59 h 149"/>
                  <a:gd name="T40" fmla="*/ 35 w 136"/>
                  <a:gd name="T41" fmla="*/ 23 h 149"/>
                  <a:gd name="T42" fmla="*/ 63 w 136"/>
                  <a:gd name="T43" fmla="*/ 52 h 149"/>
                  <a:gd name="T44" fmla="*/ 51 w 136"/>
                  <a:gd name="T45" fmla="*/ 7 h 149"/>
                  <a:gd name="T46" fmla="*/ 74 w 136"/>
                  <a:gd name="T47" fmla="*/ 51 h 149"/>
                  <a:gd name="T48" fmla="*/ 84 w 136"/>
                  <a:gd name="T49" fmla="*/ 11 h 149"/>
                  <a:gd name="T50" fmla="*/ 79 w 136"/>
                  <a:gd name="T51" fmla="*/ 53 h 149"/>
                  <a:gd name="T52" fmla="*/ 113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4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7" y="82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0"/>
                      <a:pt x="11" y="97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8" y="66"/>
                      <a:pt x="9" y="78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2"/>
                      <a:pt x="63" y="52"/>
                    </a:cubicBezTo>
                    <a:cubicBezTo>
                      <a:pt x="65" y="51"/>
                      <a:pt x="40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7" y="51"/>
                      <a:pt x="81" y="11"/>
                      <a:pt x="84" y="11"/>
                    </a:cubicBezTo>
                    <a:cubicBezTo>
                      <a:pt x="101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5"/>
                    </a:cubicBezTo>
                    <a:cubicBezTo>
                      <a:pt x="117" y="43"/>
                      <a:pt x="82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1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6" y="91"/>
                      <a:pt x="89" y="70"/>
                      <a:pt x="89" y="72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860"/>
              <p:cNvSpPr/>
              <p:nvPr/>
            </p:nvSpPr>
            <p:spPr bwMode="auto">
              <a:xfrm>
                <a:off x="5216" y="2778"/>
                <a:ext cx="234" cy="124"/>
              </a:xfrm>
              <a:custGeom>
                <a:avLst/>
                <a:gdLst>
                  <a:gd name="T0" fmla="*/ 105 w 146"/>
                  <a:gd name="T1" fmla="*/ 17 h 78"/>
                  <a:gd name="T2" fmla="*/ 146 w 146"/>
                  <a:gd name="T3" fmla="*/ 78 h 78"/>
                  <a:gd name="T4" fmla="*/ 93 w 146"/>
                  <a:gd name="T5" fmla="*/ 53 h 78"/>
                  <a:gd name="T6" fmla="*/ 10 w 146"/>
                  <a:gd name="T7" fmla="*/ 31 h 78"/>
                  <a:gd name="T8" fmla="*/ 105 w 146"/>
                  <a:gd name="T9" fmla="*/ 1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105" y="17"/>
                    </a:moveTo>
                    <a:cubicBezTo>
                      <a:pt x="126" y="24"/>
                      <a:pt x="146" y="78"/>
                      <a:pt x="146" y="78"/>
                    </a:cubicBezTo>
                    <a:cubicBezTo>
                      <a:pt x="146" y="78"/>
                      <a:pt x="123" y="67"/>
                      <a:pt x="93" y="53"/>
                    </a:cubicBezTo>
                    <a:cubicBezTo>
                      <a:pt x="63" y="38"/>
                      <a:pt x="23" y="68"/>
                      <a:pt x="10" y="31"/>
                    </a:cubicBezTo>
                    <a:cubicBezTo>
                      <a:pt x="0" y="0"/>
                      <a:pt x="85" y="10"/>
                      <a:pt x="105" y="17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861"/>
              <p:cNvSpPr/>
              <p:nvPr/>
            </p:nvSpPr>
            <p:spPr bwMode="auto">
              <a:xfrm>
                <a:off x="5307" y="2648"/>
                <a:ext cx="175" cy="229"/>
              </a:xfrm>
              <a:custGeom>
                <a:avLst/>
                <a:gdLst>
                  <a:gd name="T0" fmla="*/ 49 w 109"/>
                  <a:gd name="T1" fmla="*/ 100 h 143"/>
                  <a:gd name="T2" fmla="*/ 109 w 109"/>
                  <a:gd name="T3" fmla="*/ 143 h 143"/>
                  <a:gd name="T4" fmla="*/ 82 w 109"/>
                  <a:gd name="T5" fmla="*/ 67 h 143"/>
                  <a:gd name="T6" fmla="*/ 32 w 109"/>
                  <a:gd name="T7" fmla="*/ 4 h 143"/>
                  <a:gd name="T8" fmla="*/ 49 w 109"/>
                  <a:gd name="T9" fmla="*/ 10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143">
                    <a:moveTo>
                      <a:pt x="49" y="100"/>
                    </a:moveTo>
                    <a:cubicBezTo>
                      <a:pt x="56" y="122"/>
                      <a:pt x="109" y="143"/>
                      <a:pt x="109" y="143"/>
                    </a:cubicBezTo>
                    <a:cubicBezTo>
                      <a:pt x="109" y="143"/>
                      <a:pt x="96" y="97"/>
                      <a:pt x="82" y="67"/>
                    </a:cubicBezTo>
                    <a:cubicBezTo>
                      <a:pt x="69" y="37"/>
                      <a:pt x="71" y="8"/>
                      <a:pt x="32" y="4"/>
                    </a:cubicBezTo>
                    <a:cubicBezTo>
                      <a:pt x="0" y="0"/>
                      <a:pt x="43" y="81"/>
                      <a:pt x="49" y="10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862"/>
              <p:cNvSpPr/>
              <p:nvPr/>
            </p:nvSpPr>
            <p:spPr bwMode="auto">
              <a:xfrm>
                <a:off x="5301" y="2901"/>
                <a:ext cx="171" cy="262"/>
              </a:xfrm>
              <a:custGeom>
                <a:avLst/>
                <a:gdLst>
                  <a:gd name="T0" fmla="*/ 91 w 107"/>
                  <a:gd name="T1" fmla="*/ 73 h 164"/>
                  <a:gd name="T2" fmla="*/ 100 w 107"/>
                  <a:gd name="T3" fmla="*/ 0 h 164"/>
                  <a:gd name="T4" fmla="*/ 46 w 107"/>
                  <a:gd name="T5" fmla="*/ 60 h 164"/>
                  <a:gd name="T6" fmla="*/ 15 w 107"/>
                  <a:gd name="T7" fmla="*/ 134 h 164"/>
                  <a:gd name="T8" fmla="*/ 91 w 107"/>
                  <a:gd name="T9" fmla="*/ 7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91" y="73"/>
                    </a:moveTo>
                    <a:cubicBezTo>
                      <a:pt x="107" y="57"/>
                      <a:pt x="100" y="0"/>
                      <a:pt x="100" y="0"/>
                    </a:cubicBezTo>
                    <a:cubicBezTo>
                      <a:pt x="100" y="0"/>
                      <a:pt x="66" y="33"/>
                      <a:pt x="46" y="60"/>
                    </a:cubicBezTo>
                    <a:cubicBezTo>
                      <a:pt x="26" y="86"/>
                      <a:pt x="0" y="97"/>
                      <a:pt x="15" y="134"/>
                    </a:cubicBezTo>
                    <a:cubicBezTo>
                      <a:pt x="27" y="164"/>
                      <a:pt x="77" y="88"/>
                      <a:pt x="91" y="7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863"/>
              <p:cNvSpPr/>
              <p:nvPr/>
            </p:nvSpPr>
            <p:spPr bwMode="auto">
              <a:xfrm>
                <a:off x="5477" y="2682"/>
                <a:ext cx="117" cy="196"/>
              </a:xfrm>
              <a:custGeom>
                <a:avLst/>
                <a:gdLst>
                  <a:gd name="T0" fmla="*/ 58 w 73"/>
                  <a:gd name="T1" fmla="*/ 72 h 123"/>
                  <a:gd name="T2" fmla="*/ 0 w 73"/>
                  <a:gd name="T3" fmla="*/ 123 h 123"/>
                  <a:gd name="T4" fmla="*/ 18 w 73"/>
                  <a:gd name="T5" fmla="*/ 64 h 123"/>
                  <a:gd name="T6" fmla="*/ 36 w 73"/>
                  <a:gd name="T7" fmla="*/ 2 h 123"/>
                  <a:gd name="T8" fmla="*/ 58 w 73"/>
                  <a:gd name="T9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3">
                    <a:moveTo>
                      <a:pt x="58" y="72"/>
                    </a:moveTo>
                    <a:cubicBezTo>
                      <a:pt x="43" y="101"/>
                      <a:pt x="0" y="123"/>
                      <a:pt x="0" y="123"/>
                    </a:cubicBezTo>
                    <a:cubicBezTo>
                      <a:pt x="0" y="123"/>
                      <a:pt x="3" y="94"/>
                      <a:pt x="18" y="64"/>
                    </a:cubicBezTo>
                    <a:cubicBezTo>
                      <a:pt x="33" y="34"/>
                      <a:pt x="14" y="0"/>
                      <a:pt x="36" y="2"/>
                    </a:cubicBezTo>
                    <a:cubicBezTo>
                      <a:pt x="68" y="3"/>
                      <a:pt x="73" y="42"/>
                      <a:pt x="58" y="7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864"/>
              <p:cNvSpPr/>
              <p:nvPr/>
            </p:nvSpPr>
            <p:spPr bwMode="auto">
              <a:xfrm>
                <a:off x="5387" y="2614"/>
                <a:ext cx="133" cy="292"/>
              </a:xfrm>
              <a:custGeom>
                <a:avLst/>
                <a:gdLst>
                  <a:gd name="T0" fmla="*/ 81 w 83"/>
                  <a:gd name="T1" fmla="*/ 93 h 182"/>
                  <a:gd name="T2" fmla="*/ 46 w 83"/>
                  <a:gd name="T3" fmla="*/ 182 h 182"/>
                  <a:gd name="T4" fmla="*/ 41 w 83"/>
                  <a:gd name="T5" fmla="*/ 96 h 182"/>
                  <a:gd name="T6" fmla="*/ 26 w 83"/>
                  <a:gd name="T7" fmla="*/ 17 h 182"/>
                  <a:gd name="T8" fmla="*/ 81 w 83"/>
                  <a:gd name="T9" fmla="*/ 93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82">
                    <a:moveTo>
                      <a:pt x="81" y="93"/>
                    </a:moveTo>
                    <a:cubicBezTo>
                      <a:pt x="78" y="126"/>
                      <a:pt x="46" y="182"/>
                      <a:pt x="46" y="182"/>
                    </a:cubicBezTo>
                    <a:cubicBezTo>
                      <a:pt x="46" y="182"/>
                      <a:pt x="38" y="130"/>
                      <a:pt x="41" y="96"/>
                    </a:cubicBezTo>
                    <a:cubicBezTo>
                      <a:pt x="43" y="63"/>
                      <a:pt x="0" y="28"/>
                      <a:pt x="26" y="17"/>
                    </a:cubicBezTo>
                    <a:cubicBezTo>
                      <a:pt x="63" y="0"/>
                      <a:pt x="83" y="60"/>
                      <a:pt x="81" y="93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865"/>
              <p:cNvSpPr/>
              <p:nvPr/>
            </p:nvSpPr>
            <p:spPr bwMode="auto">
              <a:xfrm>
                <a:off x="5462" y="2662"/>
                <a:ext cx="48" cy="215"/>
              </a:xfrm>
              <a:custGeom>
                <a:avLst/>
                <a:gdLst>
                  <a:gd name="T0" fmla="*/ 6 w 30"/>
                  <a:gd name="T1" fmla="*/ 132 h 134"/>
                  <a:gd name="T2" fmla="*/ 19 w 30"/>
                  <a:gd name="T3" fmla="*/ 102 h 134"/>
                  <a:gd name="T4" fmla="*/ 27 w 30"/>
                  <a:gd name="T5" fmla="*/ 80 h 134"/>
                  <a:gd name="T6" fmla="*/ 27 w 30"/>
                  <a:gd name="T7" fmla="*/ 58 h 134"/>
                  <a:gd name="T8" fmla="*/ 18 w 30"/>
                  <a:gd name="T9" fmla="*/ 81 h 134"/>
                  <a:gd name="T10" fmla="*/ 2 w 30"/>
                  <a:gd name="T11" fmla="*/ 0 h 134"/>
                  <a:gd name="T12" fmla="*/ 10 w 30"/>
                  <a:gd name="T13" fmla="*/ 69 h 134"/>
                  <a:gd name="T14" fmla="*/ 10 w 30"/>
                  <a:gd name="T15" fmla="*/ 89 h 134"/>
                  <a:gd name="T16" fmla="*/ 0 w 30"/>
                  <a:gd name="T17" fmla="*/ 23 h 134"/>
                  <a:gd name="T18" fmla="*/ 2 w 30"/>
                  <a:gd name="T19" fmla="*/ 67 h 134"/>
                  <a:gd name="T20" fmla="*/ 1 w 30"/>
                  <a:gd name="T21" fmla="*/ 102 h 134"/>
                  <a:gd name="T22" fmla="*/ 1 w 30"/>
                  <a:gd name="T23" fmla="*/ 134 h 134"/>
                  <a:gd name="T24" fmla="*/ 6 w 30"/>
                  <a:gd name="T25" fmla="*/ 13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134">
                    <a:moveTo>
                      <a:pt x="6" y="132"/>
                    </a:moveTo>
                    <a:cubicBezTo>
                      <a:pt x="6" y="132"/>
                      <a:pt x="15" y="116"/>
                      <a:pt x="19" y="102"/>
                    </a:cubicBezTo>
                    <a:cubicBezTo>
                      <a:pt x="22" y="95"/>
                      <a:pt x="26" y="83"/>
                      <a:pt x="27" y="80"/>
                    </a:cubicBezTo>
                    <a:cubicBezTo>
                      <a:pt x="30" y="71"/>
                      <a:pt x="27" y="58"/>
                      <a:pt x="27" y="58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18" y="81"/>
                      <a:pt x="6" y="4"/>
                      <a:pt x="2" y="0"/>
                    </a:cubicBezTo>
                    <a:cubicBezTo>
                      <a:pt x="2" y="0"/>
                      <a:pt x="10" y="53"/>
                      <a:pt x="10" y="69"/>
                    </a:cubicBezTo>
                    <a:cubicBezTo>
                      <a:pt x="10" y="74"/>
                      <a:pt x="10" y="89"/>
                      <a:pt x="10" y="89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1" y="102"/>
                      <a:pt x="1" y="102"/>
                      <a:pt x="1" y="102"/>
                    </a:cubicBezTo>
                    <a:cubicBezTo>
                      <a:pt x="1" y="134"/>
                      <a:pt x="1" y="134"/>
                      <a:pt x="1" y="134"/>
                    </a:cubicBezTo>
                    <a:lnTo>
                      <a:pt x="6" y="13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866"/>
              <p:cNvSpPr/>
              <p:nvPr/>
            </p:nvSpPr>
            <p:spPr bwMode="auto">
              <a:xfrm>
                <a:off x="5482" y="2758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5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867"/>
              <p:cNvSpPr/>
              <p:nvPr/>
            </p:nvSpPr>
            <p:spPr bwMode="auto">
              <a:xfrm>
                <a:off x="5176" y="2882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2 h 105"/>
                  <a:gd name="T4" fmla="*/ 102 w 157"/>
                  <a:gd name="T5" fmla="*/ 43 h 105"/>
                  <a:gd name="T6" fmla="*/ 30 w 157"/>
                  <a:gd name="T7" fmla="*/ 89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2"/>
                      <a:pt x="157" y="22"/>
                    </a:cubicBezTo>
                    <a:cubicBezTo>
                      <a:pt x="157" y="22"/>
                      <a:pt x="133" y="31"/>
                      <a:pt x="102" y="43"/>
                    </a:cubicBezTo>
                    <a:cubicBezTo>
                      <a:pt x="71" y="55"/>
                      <a:pt x="65" y="105"/>
                      <a:pt x="30" y="89"/>
                    </a:cubicBezTo>
                    <a:cubicBezTo>
                      <a:pt x="0" y="75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868"/>
              <p:cNvSpPr/>
              <p:nvPr/>
            </p:nvSpPr>
            <p:spPr bwMode="auto">
              <a:xfrm>
                <a:off x="5211" y="2691"/>
                <a:ext cx="231" cy="208"/>
              </a:xfrm>
              <a:custGeom>
                <a:avLst/>
                <a:gdLst>
                  <a:gd name="T0" fmla="*/ 118 w 144"/>
                  <a:gd name="T1" fmla="*/ 61 h 130"/>
                  <a:gd name="T2" fmla="*/ 144 w 144"/>
                  <a:gd name="T3" fmla="*/ 130 h 130"/>
                  <a:gd name="T4" fmla="*/ 99 w 144"/>
                  <a:gd name="T5" fmla="*/ 93 h 130"/>
                  <a:gd name="T6" fmla="*/ 19 w 144"/>
                  <a:gd name="T7" fmla="*/ 41 h 130"/>
                  <a:gd name="T8" fmla="*/ 118 w 144"/>
                  <a:gd name="T9" fmla="*/ 6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30">
                    <a:moveTo>
                      <a:pt x="118" y="61"/>
                    </a:moveTo>
                    <a:cubicBezTo>
                      <a:pt x="137" y="73"/>
                      <a:pt x="144" y="130"/>
                      <a:pt x="144" y="130"/>
                    </a:cubicBezTo>
                    <a:cubicBezTo>
                      <a:pt x="144" y="130"/>
                      <a:pt x="124" y="114"/>
                      <a:pt x="99" y="93"/>
                    </a:cubicBezTo>
                    <a:cubicBezTo>
                      <a:pt x="73" y="72"/>
                      <a:pt x="0" y="76"/>
                      <a:pt x="19" y="41"/>
                    </a:cubicBezTo>
                    <a:cubicBezTo>
                      <a:pt x="41" y="0"/>
                      <a:pt x="101" y="50"/>
                      <a:pt x="118" y="6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869"/>
              <p:cNvSpPr/>
              <p:nvPr/>
            </p:nvSpPr>
            <p:spPr bwMode="auto">
              <a:xfrm>
                <a:off x="5274" y="2766"/>
                <a:ext cx="153" cy="103"/>
              </a:xfrm>
              <a:custGeom>
                <a:avLst/>
                <a:gdLst>
                  <a:gd name="T0" fmla="*/ 96 w 96"/>
                  <a:gd name="T1" fmla="*/ 64 h 64"/>
                  <a:gd name="T2" fmla="*/ 80 w 96"/>
                  <a:gd name="T3" fmla="*/ 25 h 64"/>
                  <a:gd name="T4" fmla="*/ 42 w 96"/>
                  <a:gd name="T5" fmla="*/ 4 h 64"/>
                  <a:gd name="T6" fmla="*/ 63 w 96"/>
                  <a:gd name="T7" fmla="*/ 24 h 64"/>
                  <a:gd name="T8" fmla="*/ 18 w 96"/>
                  <a:gd name="T9" fmla="*/ 0 h 64"/>
                  <a:gd name="T10" fmla="*/ 54 w 96"/>
                  <a:gd name="T11" fmla="*/ 24 h 64"/>
                  <a:gd name="T12" fmla="*/ 0 w 96"/>
                  <a:gd name="T13" fmla="*/ 3 h 64"/>
                  <a:gd name="T14" fmla="*/ 74 w 96"/>
                  <a:gd name="T15" fmla="*/ 37 h 64"/>
                  <a:gd name="T16" fmla="*/ 15 w 96"/>
                  <a:gd name="T17" fmla="*/ 17 h 64"/>
                  <a:gd name="T18" fmla="*/ 44 w 96"/>
                  <a:gd name="T19" fmla="*/ 31 h 64"/>
                  <a:gd name="T20" fmla="*/ 8 w 96"/>
                  <a:gd name="T21" fmla="*/ 21 h 64"/>
                  <a:gd name="T22" fmla="*/ 75 w 96"/>
                  <a:gd name="T23" fmla="*/ 47 h 64"/>
                  <a:gd name="T24" fmla="*/ 96 w 96"/>
                  <a:gd name="T25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6" h="64">
                    <a:moveTo>
                      <a:pt x="96" y="64"/>
                    </a:moveTo>
                    <a:cubicBezTo>
                      <a:pt x="96" y="64"/>
                      <a:pt x="91" y="34"/>
                      <a:pt x="80" y="25"/>
                    </a:cubicBezTo>
                    <a:cubicBezTo>
                      <a:pt x="70" y="15"/>
                      <a:pt x="42" y="4"/>
                      <a:pt x="42" y="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54" y="24"/>
                      <a:pt x="54" y="24"/>
                      <a:pt x="54" y="2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63" y="36"/>
                      <a:pt x="75" y="47"/>
                    </a:cubicBezTo>
                    <a:cubicBezTo>
                      <a:pt x="89" y="61"/>
                      <a:pt x="96" y="64"/>
                      <a:pt x="96" y="64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870"/>
              <p:cNvSpPr/>
              <p:nvPr/>
            </p:nvSpPr>
            <p:spPr bwMode="auto">
              <a:xfrm>
                <a:off x="5221" y="2843"/>
                <a:ext cx="217" cy="114"/>
              </a:xfrm>
              <a:custGeom>
                <a:avLst/>
                <a:gdLst>
                  <a:gd name="T0" fmla="*/ 67 w 136"/>
                  <a:gd name="T1" fmla="*/ 2 h 71"/>
                  <a:gd name="T2" fmla="*/ 136 w 136"/>
                  <a:gd name="T3" fmla="*/ 37 h 71"/>
                  <a:gd name="T4" fmla="*/ 76 w 136"/>
                  <a:gd name="T5" fmla="*/ 43 h 71"/>
                  <a:gd name="T6" fmla="*/ 11 w 136"/>
                  <a:gd name="T7" fmla="*/ 49 h 71"/>
                  <a:gd name="T8" fmla="*/ 67 w 136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1">
                    <a:moveTo>
                      <a:pt x="67" y="2"/>
                    </a:moveTo>
                    <a:cubicBezTo>
                      <a:pt x="100" y="5"/>
                      <a:pt x="136" y="37"/>
                      <a:pt x="136" y="37"/>
                    </a:cubicBezTo>
                    <a:cubicBezTo>
                      <a:pt x="136" y="37"/>
                      <a:pt x="109" y="45"/>
                      <a:pt x="76" y="43"/>
                    </a:cubicBezTo>
                    <a:cubicBezTo>
                      <a:pt x="43" y="40"/>
                      <a:pt x="18" y="71"/>
                      <a:pt x="11" y="49"/>
                    </a:cubicBezTo>
                    <a:cubicBezTo>
                      <a:pt x="0" y="19"/>
                      <a:pt x="34" y="0"/>
                      <a:pt x="67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871"/>
              <p:cNvSpPr/>
              <p:nvPr/>
            </p:nvSpPr>
            <p:spPr bwMode="auto">
              <a:xfrm>
                <a:off x="5266" y="2859"/>
                <a:ext cx="150" cy="58"/>
              </a:xfrm>
              <a:custGeom>
                <a:avLst/>
                <a:gdLst>
                  <a:gd name="T0" fmla="*/ 93 w 94"/>
                  <a:gd name="T1" fmla="*/ 18 h 36"/>
                  <a:gd name="T2" fmla="*/ 66 w 94"/>
                  <a:gd name="T3" fmla="*/ 6 h 36"/>
                  <a:gd name="T4" fmla="*/ 25 w 94"/>
                  <a:gd name="T5" fmla="*/ 0 h 36"/>
                  <a:gd name="T6" fmla="*/ 47 w 94"/>
                  <a:gd name="T7" fmla="*/ 6 h 36"/>
                  <a:gd name="T8" fmla="*/ 8 w 94"/>
                  <a:gd name="T9" fmla="*/ 11 h 36"/>
                  <a:gd name="T10" fmla="*/ 56 w 94"/>
                  <a:gd name="T11" fmla="*/ 13 h 36"/>
                  <a:gd name="T12" fmla="*/ 0 w 94"/>
                  <a:gd name="T13" fmla="*/ 22 h 36"/>
                  <a:gd name="T14" fmla="*/ 36 w 94"/>
                  <a:gd name="T15" fmla="*/ 22 h 36"/>
                  <a:gd name="T16" fmla="*/ 2 w 94"/>
                  <a:gd name="T17" fmla="*/ 36 h 36"/>
                  <a:gd name="T18" fmla="*/ 57 w 94"/>
                  <a:gd name="T19" fmla="*/ 20 h 36"/>
                  <a:gd name="T20" fmla="*/ 94 w 94"/>
                  <a:gd name="T21" fmla="*/ 25 h 36"/>
                  <a:gd name="T22" fmla="*/ 93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93" y="18"/>
                    </a:moveTo>
                    <a:cubicBezTo>
                      <a:pt x="93" y="18"/>
                      <a:pt x="77" y="8"/>
                      <a:pt x="66" y="6"/>
                    </a:cubicBezTo>
                    <a:cubicBezTo>
                      <a:pt x="56" y="3"/>
                      <a:pt x="25" y="0"/>
                      <a:pt x="25" y="0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54" y="13"/>
                      <a:pt x="56" y="13"/>
                    </a:cubicBezTo>
                    <a:cubicBezTo>
                      <a:pt x="59" y="13"/>
                      <a:pt x="0" y="22"/>
                      <a:pt x="0" y="22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49" y="21"/>
                      <a:pt x="57" y="20"/>
                    </a:cubicBezTo>
                    <a:cubicBezTo>
                      <a:pt x="64" y="19"/>
                      <a:pt x="94" y="25"/>
                      <a:pt x="94" y="25"/>
                    </a:cubicBezTo>
                    <a:lnTo>
                      <a:pt x="93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872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873"/>
              <p:cNvSpPr/>
              <p:nvPr/>
            </p:nvSpPr>
            <p:spPr bwMode="auto">
              <a:xfrm>
                <a:off x="5466" y="2904"/>
                <a:ext cx="152" cy="259"/>
              </a:xfrm>
              <a:custGeom>
                <a:avLst/>
                <a:gdLst>
                  <a:gd name="T0" fmla="*/ 12 w 95"/>
                  <a:gd name="T1" fmla="*/ 80 h 162"/>
                  <a:gd name="T2" fmla="*/ 0 w 95"/>
                  <a:gd name="T3" fmla="*/ 0 h 162"/>
                  <a:gd name="T4" fmla="*/ 47 w 95"/>
                  <a:gd name="T5" fmla="*/ 59 h 162"/>
                  <a:gd name="T6" fmla="*/ 73 w 95"/>
                  <a:gd name="T7" fmla="*/ 150 h 162"/>
                  <a:gd name="T8" fmla="*/ 12 w 95"/>
                  <a:gd name="T9" fmla="*/ 8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162">
                    <a:moveTo>
                      <a:pt x="12" y="80"/>
                    </a:moveTo>
                    <a:cubicBezTo>
                      <a:pt x="3" y="48"/>
                      <a:pt x="0" y="0"/>
                      <a:pt x="0" y="0"/>
                    </a:cubicBezTo>
                    <a:cubicBezTo>
                      <a:pt x="0" y="0"/>
                      <a:pt x="38" y="27"/>
                      <a:pt x="47" y="59"/>
                    </a:cubicBezTo>
                    <a:cubicBezTo>
                      <a:pt x="56" y="91"/>
                      <a:pt x="95" y="143"/>
                      <a:pt x="73" y="150"/>
                    </a:cubicBezTo>
                    <a:cubicBezTo>
                      <a:pt x="35" y="162"/>
                      <a:pt x="21" y="113"/>
                      <a:pt x="12" y="8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874"/>
              <p:cNvSpPr/>
              <p:nvPr/>
            </p:nvSpPr>
            <p:spPr bwMode="auto">
              <a:xfrm>
                <a:off x="5478" y="2693"/>
                <a:ext cx="234" cy="211"/>
              </a:xfrm>
              <a:custGeom>
                <a:avLst/>
                <a:gdLst>
                  <a:gd name="T0" fmla="*/ 74 w 146"/>
                  <a:gd name="T1" fmla="*/ 97 h 132"/>
                  <a:gd name="T2" fmla="*/ 0 w 146"/>
                  <a:gd name="T3" fmla="*/ 132 h 132"/>
                  <a:gd name="T4" fmla="*/ 43 w 146"/>
                  <a:gd name="T5" fmla="*/ 70 h 132"/>
                  <a:gd name="T6" fmla="*/ 123 w 146"/>
                  <a:gd name="T7" fmla="*/ 18 h 132"/>
                  <a:gd name="T8" fmla="*/ 74 w 146"/>
                  <a:gd name="T9" fmla="*/ 9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32">
                    <a:moveTo>
                      <a:pt x="74" y="97"/>
                    </a:moveTo>
                    <a:cubicBezTo>
                      <a:pt x="46" y="115"/>
                      <a:pt x="0" y="132"/>
                      <a:pt x="0" y="132"/>
                    </a:cubicBezTo>
                    <a:cubicBezTo>
                      <a:pt x="0" y="132"/>
                      <a:pt x="15" y="88"/>
                      <a:pt x="43" y="70"/>
                    </a:cubicBezTo>
                    <a:cubicBezTo>
                      <a:pt x="71" y="52"/>
                      <a:pt x="110" y="0"/>
                      <a:pt x="123" y="18"/>
                    </a:cubicBezTo>
                    <a:cubicBezTo>
                      <a:pt x="146" y="52"/>
                      <a:pt x="102" y="80"/>
                      <a:pt x="74" y="97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875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876"/>
              <p:cNvSpPr/>
              <p:nvPr/>
            </p:nvSpPr>
            <p:spPr bwMode="auto">
              <a:xfrm>
                <a:off x="5414" y="2922"/>
                <a:ext cx="101" cy="270"/>
              </a:xfrm>
              <a:custGeom>
                <a:avLst/>
                <a:gdLst>
                  <a:gd name="T0" fmla="*/ 12 w 63"/>
                  <a:gd name="T1" fmla="*/ 78 h 169"/>
                  <a:gd name="T2" fmla="*/ 34 w 63"/>
                  <a:gd name="T3" fmla="*/ 0 h 169"/>
                  <a:gd name="T4" fmla="*/ 53 w 63"/>
                  <a:gd name="T5" fmla="*/ 73 h 169"/>
                  <a:gd name="T6" fmla="*/ 41 w 63"/>
                  <a:gd name="T7" fmla="*/ 167 h 169"/>
                  <a:gd name="T8" fmla="*/ 12 w 63"/>
                  <a:gd name="T9" fmla="*/ 7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69">
                    <a:moveTo>
                      <a:pt x="12" y="78"/>
                    </a:moveTo>
                    <a:cubicBezTo>
                      <a:pt x="17" y="45"/>
                      <a:pt x="34" y="0"/>
                      <a:pt x="34" y="0"/>
                    </a:cubicBezTo>
                    <a:cubicBezTo>
                      <a:pt x="34" y="0"/>
                      <a:pt x="58" y="40"/>
                      <a:pt x="53" y="73"/>
                    </a:cubicBezTo>
                    <a:cubicBezTo>
                      <a:pt x="48" y="105"/>
                      <a:pt x="63" y="169"/>
                      <a:pt x="41" y="167"/>
                    </a:cubicBezTo>
                    <a:cubicBezTo>
                      <a:pt x="0" y="162"/>
                      <a:pt x="7" y="111"/>
                      <a:pt x="12" y="7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877"/>
              <p:cNvSpPr/>
              <p:nvPr/>
            </p:nvSpPr>
            <p:spPr bwMode="auto">
              <a:xfrm>
                <a:off x="5445" y="2936"/>
                <a:ext cx="49" cy="198"/>
              </a:xfrm>
              <a:custGeom>
                <a:avLst/>
                <a:gdLst>
                  <a:gd name="T0" fmla="*/ 14 w 31"/>
                  <a:gd name="T1" fmla="*/ 0 h 124"/>
                  <a:gd name="T2" fmla="*/ 6 w 31"/>
                  <a:gd name="T3" fmla="*/ 31 h 124"/>
                  <a:gd name="T4" fmla="*/ 0 w 31"/>
                  <a:gd name="T5" fmla="*/ 70 h 124"/>
                  <a:gd name="T6" fmla="*/ 8 w 31"/>
                  <a:gd name="T7" fmla="*/ 41 h 124"/>
                  <a:gd name="T8" fmla="*/ 3 w 31"/>
                  <a:gd name="T9" fmla="*/ 96 h 124"/>
                  <a:gd name="T10" fmla="*/ 10 w 31"/>
                  <a:gd name="T11" fmla="*/ 58 h 124"/>
                  <a:gd name="T12" fmla="*/ 14 w 31"/>
                  <a:gd name="T13" fmla="*/ 124 h 124"/>
                  <a:gd name="T14" fmla="*/ 19 w 31"/>
                  <a:gd name="T15" fmla="*/ 47 h 124"/>
                  <a:gd name="T16" fmla="*/ 28 w 31"/>
                  <a:gd name="T17" fmla="*/ 92 h 124"/>
                  <a:gd name="T18" fmla="*/ 23 w 31"/>
                  <a:gd name="T19" fmla="*/ 39 h 124"/>
                  <a:gd name="T20" fmla="*/ 31 w 31"/>
                  <a:gd name="T21" fmla="*/ 60 h 124"/>
                  <a:gd name="T22" fmla="*/ 21 w 31"/>
                  <a:gd name="T23" fmla="*/ 14 h 124"/>
                  <a:gd name="T24" fmla="*/ 19 w 31"/>
                  <a:gd name="T25" fmla="*/ 1 h 124"/>
                  <a:gd name="T26" fmla="*/ 14 w 31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" h="124">
                    <a:moveTo>
                      <a:pt x="14" y="0"/>
                    </a:moveTo>
                    <a:cubicBezTo>
                      <a:pt x="14" y="0"/>
                      <a:pt x="7" y="24"/>
                      <a:pt x="6" y="31"/>
                    </a:cubicBezTo>
                    <a:cubicBezTo>
                      <a:pt x="5" y="38"/>
                      <a:pt x="0" y="70"/>
                      <a:pt x="0" y="70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4" y="124"/>
                      <a:pt x="14" y="124"/>
                      <a:pt x="14" y="124"/>
                    </a:cubicBezTo>
                    <a:cubicBezTo>
                      <a:pt x="19" y="47"/>
                      <a:pt x="19" y="47"/>
                      <a:pt x="19" y="47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19" y="1"/>
                      <a:pt x="19" y="1"/>
                      <a:pt x="19" y="1"/>
                    </a:cubicBez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878"/>
              <p:cNvSpPr/>
              <p:nvPr/>
            </p:nvSpPr>
            <p:spPr bwMode="auto">
              <a:xfrm>
                <a:off x="5466" y="2893"/>
                <a:ext cx="273" cy="161"/>
              </a:xfrm>
              <a:custGeom>
                <a:avLst/>
                <a:gdLst>
                  <a:gd name="T0" fmla="*/ 72 w 171"/>
                  <a:gd name="T1" fmla="*/ 10 h 101"/>
                  <a:gd name="T2" fmla="*/ 0 w 171"/>
                  <a:gd name="T3" fmla="*/ 26 h 101"/>
                  <a:gd name="T4" fmla="*/ 55 w 171"/>
                  <a:gd name="T5" fmla="*/ 44 h 101"/>
                  <a:gd name="T6" fmla="*/ 146 w 171"/>
                  <a:gd name="T7" fmla="*/ 75 h 101"/>
                  <a:gd name="T8" fmla="*/ 72 w 171"/>
                  <a:gd name="T9" fmla="*/ 1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72" y="10"/>
                    </a:moveTo>
                    <a:cubicBezTo>
                      <a:pt x="51" y="0"/>
                      <a:pt x="0" y="26"/>
                      <a:pt x="0" y="26"/>
                    </a:cubicBezTo>
                    <a:cubicBezTo>
                      <a:pt x="0" y="26"/>
                      <a:pt x="24" y="34"/>
                      <a:pt x="55" y="44"/>
                    </a:cubicBezTo>
                    <a:cubicBezTo>
                      <a:pt x="87" y="54"/>
                      <a:pt x="116" y="101"/>
                      <a:pt x="146" y="75"/>
                    </a:cubicBezTo>
                    <a:cubicBezTo>
                      <a:pt x="171" y="53"/>
                      <a:pt x="90" y="18"/>
                      <a:pt x="72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879"/>
              <p:cNvSpPr/>
              <p:nvPr/>
            </p:nvSpPr>
            <p:spPr bwMode="auto">
              <a:xfrm>
                <a:off x="5486" y="2923"/>
                <a:ext cx="189" cy="139"/>
              </a:xfrm>
              <a:custGeom>
                <a:avLst/>
                <a:gdLst>
                  <a:gd name="T0" fmla="*/ 41 w 118"/>
                  <a:gd name="T1" fmla="*/ 66 h 87"/>
                  <a:gd name="T2" fmla="*/ 0 w 118"/>
                  <a:gd name="T3" fmla="*/ 0 h 87"/>
                  <a:gd name="T4" fmla="*/ 55 w 118"/>
                  <a:gd name="T5" fmla="*/ 27 h 87"/>
                  <a:gd name="T6" fmla="*/ 114 w 118"/>
                  <a:gd name="T7" fmla="*/ 55 h 87"/>
                  <a:gd name="T8" fmla="*/ 41 w 118"/>
                  <a:gd name="T9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41" y="66"/>
                    </a:moveTo>
                    <a:cubicBezTo>
                      <a:pt x="14" y="46"/>
                      <a:pt x="0" y="0"/>
                      <a:pt x="0" y="0"/>
                    </a:cubicBezTo>
                    <a:cubicBezTo>
                      <a:pt x="0" y="0"/>
                      <a:pt x="28" y="7"/>
                      <a:pt x="55" y="27"/>
                    </a:cubicBezTo>
                    <a:cubicBezTo>
                      <a:pt x="82" y="46"/>
                      <a:pt x="118" y="33"/>
                      <a:pt x="114" y="55"/>
                    </a:cubicBezTo>
                    <a:cubicBezTo>
                      <a:pt x="107" y="87"/>
                      <a:pt x="68" y="85"/>
                      <a:pt x="41" y="6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880"/>
              <p:cNvSpPr/>
              <p:nvPr/>
            </p:nvSpPr>
            <p:spPr bwMode="auto">
              <a:xfrm>
                <a:off x="5504" y="2936"/>
                <a:ext cx="99" cy="74"/>
              </a:xfrm>
              <a:custGeom>
                <a:avLst/>
                <a:gdLst>
                  <a:gd name="T0" fmla="*/ 0 w 62"/>
                  <a:gd name="T1" fmla="*/ 0 h 46"/>
                  <a:gd name="T2" fmla="*/ 27 w 62"/>
                  <a:gd name="T3" fmla="*/ 15 h 46"/>
                  <a:gd name="T4" fmla="*/ 45 w 62"/>
                  <a:gd name="T5" fmla="*/ 24 h 46"/>
                  <a:gd name="T6" fmla="*/ 20 w 62"/>
                  <a:gd name="T7" fmla="*/ 15 h 46"/>
                  <a:gd name="T8" fmla="*/ 62 w 62"/>
                  <a:gd name="T9" fmla="*/ 42 h 46"/>
                  <a:gd name="T10" fmla="*/ 29 w 62"/>
                  <a:gd name="T11" fmla="*/ 24 h 46"/>
                  <a:gd name="T12" fmla="*/ 42 w 62"/>
                  <a:gd name="T13" fmla="*/ 39 h 46"/>
                  <a:gd name="T14" fmla="*/ 11 w 62"/>
                  <a:gd name="T15" fmla="*/ 17 h 46"/>
                  <a:gd name="T16" fmla="*/ 27 w 62"/>
                  <a:gd name="T17" fmla="*/ 32 h 46"/>
                  <a:gd name="T18" fmla="*/ 12 w 62"/>
                  <a:gd name="T19" fmla="*/ 21 h 46"/>
                  <a:gd name="T20" fmla="*/ 32 w 62"/>
                  <a:gd name="T21" fmla="*/ 46 h 46"/>
                  <a:gd name="T22" fmla="*/ 9 w 62"/>
                  <a:gd name="T23" fmla="*/ 24 h 46"/>
                  <a:gd name="T24" fmla="*/ 0 w 62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0" y="0"/>
                    </a:moveTo>
                    <a:cubicBezTo>
                      <a:pt x="0" y="0"/>
                      <a:pt x="22" y="12"/>
                      <a:pt x="27" y="15"/>
                    </a:cubicBezTo>
                    <a:cubicBezTo>
                      <a:pt x="33" y="17"/>
                      <a:pt x="45" y="24"/>
                      <a:pt x="45" y="24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2" y="46"/>
                      <a:pt x="14" y="33"/>
                      <a:pt x="9" y="24"/>
                    </a:cubicBezTo>
                    <a:cubicBezTo>
                      <a:pt x="4" y="1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881"/>
              <p:cNvSpPr/>
              <p:nvPr/>
            </p:nvSpPr>
            <p:spPr bwMode="auto">
              <a:xfrm>
                <a:off x="5469" y="2875"/>
                <a:ext cx="273" cy="114"/>
              </a:xfrm>
              <a:custGeom>
                <a:avLst/>
                <a:gdLst>
                  <a:gd name="T0" fmla="*/ 75 w 171"/>
                  <a:gd name="T1" fmla="*/ 50 h 71"/>
                  <a:gd name="T2" fmla="*/ 0 w 171"/>
                  <a:gd name="T3" fmla="*/ 19 h 71"/>
                  <a:gd name="T4" fmla="*/ 74 w 171"/>
                  <a:gd name="T5" fmla="*/ 9 h 71"/>
                  <a:gd name="T6" fmla="*/ 166 w 171"/>
                  <a:gd name="T7" fmla="*/ 31 h 71"/>
                  <a:gd name="T8" fmla="*/ 75 w 171"/>
                  <a:gd name="T9" fmla="*/ 5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71">
                    <a:moveTo>
                      <a:pt x="75" y="50"/>
                    </a:moveTo>
                    <a:cubicBezTo>
                      <a:pt x="43" y="41"/>
                      <a:pt x="0" y="19"/>
                      <a:pt x="0" y="19"/>
                    </a:cubicBezTo>
                    <a:cubicBezTo>
                      <a:pt x="0" y="19"/>
                      <a:pt x="42" y="0"/>
                      <a:pt x="74" y="9"/>
                    </a:cubicBezTo>
                    <a:cubicBezTo>
                      <a:pt x="106" y="17"/>
                      <a:pt x="171" y="9"/>
                      <a:pt x="166" y="31"/>
                    </a:cubicBezTo>
                    <a:cubicBezTo>
                      <a:pt x="158" y="71"/>
                      <a:pt x="107" y="58"/>
                      <a:pt x="75" y="50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882"/>
              <p:cNvSpPr/>
              <p:nvPr/>
            </p:nvSpPr>
            <p:spPr bwMode="auto">
              <a:xfrm>
                <a:off x="5517" y="2896"/>
                <a:ext cx="163" cy="51"/>
              </a:xfrm>
              <a:custGeom>
                <a:avLst/>
                <a:gdLst>
                  <a:gd name="T0" fmla="*/ 0 w 102"/>
                  <a:gd name="T1" fmla="*/ 7 h 32"/>
                  <a:gd name="T2" fmla="*/ 28 w 102"/>
                  <a:gd name="T3" fmla="*/ 1 h 32"/>
                  <a:gd name="T4" fmla="*/ 71 w 102"/>
                  <a:gd name="T5" fmla="*/ 7 h 32"/>
                  <a:gd name="T6" fmla="*/ 30 w 102"/>
                  <a:gd name="T7" fmla="*/ 10 h 32"/>
                  <a:gd name="T8" fmla="*/ 102 w 102"/>
                  <a:gd name="T9" fmla="*/ 15 h 32"/>
                  <a:gd name="T10" fmla="*/ 33 w 102"/>
                  <a:gd name="T11" fmla="*/ 15 h 32"/>
                  <a:gd name="T12" fmla="*/ 81 w 102"/>
                  <a:gd name="T13" fmla="*/ 28 h 32"/>
                  <a:gd name="T14" fmla="*/ 27 w 102"/>
                  <a:gd name="T15" fmla="*/ 17 h 32"/>
                  <a:gd name="T16" fmla="*/ 61 w 102"/>
                  <a:gd name="T17" fmla="*/ 32 h 32"/>
                  <a:gd name="T18" fmla="*/ 6 w 102"/>
                  <a:gd name="T19" fmla="*/ 17 h 32"/>
                  <a:gd name="T20" fmla="*/ 0 w 102"/>
                  <a:gd name="T21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2" h="32">
                    <a:moveTo>
                      <a:pt x="0" y="7"/>
                    </a:moveTo>
                    <a:cubicBezTo>
                      <a:pt x="0" y="7"/>
                      <a:pt x="17" y="0"/>
                      <a:pt x="28" y="1"/>
                    </a:cubicBezTo>
                    <a:cubicBezTo>
                      <a:pt x="35" y="2"/>
                      <a:pt x="71" y="7"/>
                      <a:pt x="71" y="7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" y="17"/>
                      <a:pt x="6" y="17"/>
                      <a:pt x="6" y="17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883"/>
              <p:cNvSpPr/>
              <p:nvPr/>
            </p:nvSpPr>
            <p:spPr bwMode="auto">
              <a:xfrm>
                <a:off x="5237" y="2883"/>
                <a:ext cx="238" cy="203"/>
              </a:xfrm>
              <a:custGeom>
                <a:avLst/>
                <a:gdLst>
                  <a:gd name="T0" fmla="*/ 73 w 149"/>
                  <a:gd name="T1" fmla="*/ 31 h 127"/>
                  <a:gd name="T2" fmla="*/ 149 w 149"/>
                  <a:gd name="T3" fmla="*/ 0 h 127"/>
                  <a:gd name="T4" fmla="*/ 103 w 149"/>
                  <a:gd name="T5" fmla="*/ 60 h 127"/>
                  <a:gd name="T6" fmla="*/ 21 w 149"/>
                  <a:gd name="T7" fmla="*/ 108 h 127"/>
                  <a:gd name="T8" fmla="*/ 73 w 149"/>
                  <a:gd name="T9" fmla="*/ 31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3" y="31"/>
                    </a:moveTo>
                    <a:cubicBezTo>
                      <a:pt x="102" y="15"/>
                      <a:pt x="149" y="0"/>
                      <a:pt x="149" y="0"/>
                    </a:cubicBezTo>
                    <a:cubicBezTo>
                      <a:pt x="149" y="0"/>
                      <a:pt x="132" y="43"/>
                      <a:pt x="103" y="60"/>
                    </a:cubicBezTo>
                    <a:cubicBezTo>
                      <a:pt x="74" y="76"/>
                      <a:pt x="33" y="127"/>
                      <a:pt x="21" y="108"/>
                    </a:cubicBezTo>
                    <a:cubicBezTo>
                      <a:pt x="0" y="73"/>
                      <a:pt x="44" y="47"/>
                      <a:pt x="73" y="3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884"/>
              <p:cNvSpPr/>
              <p:nvPr/>
            </p:nvSpPr>
            <p:spPr bwMode="auto">
              <a:xfrm>
                <a:off x="5314" y="2912"/>
                <a:ext cx="126" cy="109"/>
              </a:xfrm>
              <a:custGeom>
                <a:avLst/>
                <a:gdLst>
                  <a:gd name="T0" fmla="*/ 79 w 79"/>
                  <a:gd name="T1" fmla="*/ 3 h 68"/>
                  <a:gd name="T2" fmla="*/ 63 w 79"/>
                  <a:gd name="T3" fmla="*/ 26 h 68"/>
                  <a:gd name="T4" fmla="*/ 27 w 79"/>
                  <a:gd name="T5" fmla="*/ 52 h 68"/>
                  <a:gd name="T6" fmla="*/ 55 w 79"/>
                  <a:gd name="T7" fmla="*/ 21 h 68"/>
                  <a:gd name="T8" fmla="*/ 0 w 79"/>
                  <a:gd name="T9" fmla="*/ 68 h 68"/>
                  <a:gd name="T10" fmla="*/ 49 w 79"/>
                  <a:gd name="T11" fmla="*/ 20 h 68"/>
                  <a:gd name="T12" fmla="*/ 6 w 79"/>
                  <a:gd name="T13" fmla="*/ 44 h 68"/>
                  <a:gd name="T14" fmla="*/ 53 w 79"/>
                  <a:gd name="T15" fmla="*/ 14 h 68"/>
                  <a:gd name="T16" fmla="*/ 18 w 79"/>
                  <a:gd name="T17" fmla="*/ 27 h 68"/>
                  <a:gd name="T18" fmla="*/ 67 w 79"/>
                  <a:gd name="T19" fmla="*/ 0 h 68"/>
                  <a:gd name="T20" fmla="*/ 79 w 79"/>
                  <a:gd name="T21" fmla="*/ 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8">
                    <a:moveTo>
                      <a:pt x="79" y="3"/>
                    </a:moveTo>
                    <a:cubicBezTo>
                      <a:pt x="79" y="3"/>
                      <a:pt x="71" y="19"/>
                      <a:pt x="63" y="26"/>
                    </a:cubicBezTo>
                    <a:cubicBezTo>
                      <a:pt x="57" y="31"/>
                      <a:pt x="27" y="52"/>
                      <a:pt x="27" y="52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49" y="20"/>
                      <a:pt x="49" y="20"/>
                      <a:pt x="49" y="20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67" y="0"/>
                      <a:pt x="67" y="0"/>
                      <a:pt x="67" y="0"/>
                    </a:cubicBezTo>
                    <a:lnTo>
                      <a:pt x="79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885"/>
              <p:cNvSpPr/>
              <p:nvPr/>
            </p:nvSpPr>
            <p:spPr bwMode="auto">
              <a:xfrm>
                <a:off x="5394" y="2834"/>
                <a:ext cx="152" cy="142"/>
              </a:xfrm>
              <a:custGeom>
                <a:avLst/>
                <a:gdLst>
                  <a:gd name="T0" fmla="*/ 28 w 95"/>
                  <a:gd name="T1" fmla="*/ 75 h 89"/>
                  <a:gd name="T2" fmla="*/ 14 w 95"/>
                  <a:gd name="T3" fmla="*/ 19 h 89"/>
                  <a:gd name="T4" fmla="*/ 65 w 95"/>
                  <a:gd name="T5" fmla="*/ 16 h 89"/>
                  <a:gd name="T6" fmla="*/ 82 w 95"/>
                  <a:gd name="T7" fmla="*/ 68 h 89"/>
                  <a:gd name="T8" fmla="*/ 28 w 95"/>
                  <a:gd name="T9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28" y="75"/>
                    </a:moveTo>
                    <a:cubicBezTo>
                      <a:pt x="9" y="62"/>
                      <a:pt x="0" y="38"/>
                      <a:pt x="14" y="19"/>
                    </a:cubicBezTo>
                    <a:cubicBezTo>
                      <a:pt x="27" y="0"/>
                      <a:pt x="47" y="2"/>
                      <a:pt x="65" y="16"/>
                    </a:cubicBezTo>
                    <a:cubicBezTo>
                      <a:pt x="84" y="30"/>
                      <a:pt x="95" y="49"/>
                      <a:pt x="82" y="68"/>
                    </a:cubicBezTo>
                    <a:cubicBezTo>
                      <a:pt x="68" y="87"/>
                      <a:pt x="47" y="89"/>
                      <a:pt x="28" y="75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886"/>
              <p:cNvSpPr/>
              <p:nvPr/>
            </p:nvSpPr>
            <p:spPr bwMode="auto">
              <a:xfrm>
                <a:off x="2880" y="3658"/>
                <a:ext cx="211" cy="113"/>
              </a:xfrm>
              <a:custGeom>
                <a:avLst/>
                <a:gdLst>
                  <a:gd name="T0" fmla="*/ 95 w 132"/>
                  <a:gd name="T1" fmla="*/ 15 h 71"/>
                  <a:gd name="T2" fmla="*/ 132 w 132"/>
                  <a:gd name="T3" fmla="*/ 71 h 71"/>
                  <a:gd name="T4" fmla="*/ 84 w 132"/>
                  <a:gd name="T5" fmla="*/ 48 h 71"/>
                  <a:gd name="T6" fmla="*/ 9 w 132"/>
                  <a:gd name="T7" fmla="*/ 28 h 71"/>
                  <a:gd name="T8" fmla="*/ 95 w 132"/>
                  <a:gd name="T9" fmla="*/ 15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71">
                    <a:moveTo>
                      <a:pt x="95" y="15"/>
                    </a:moveTo>
                    <a:cubicBezTo>
                      <a:pt x="114" y="22"/>
                      <a:pt x="132" y="71"/>
                      <a:pt x="132" y="71"/>
                    </a:cubicBezTo>
                    <a:cubicBezTo>
                      <a:pt x="132" y="71"/>
                      <a:pt x="112" y="61"/>
                      <a:pt x="84" y="48"/>
                    </a:cubicBezTo>
                    <a:cubicBezTo>
                      <a:pt x="57" y="35"/>
                      <a:pt x="20" y="62"/>
                      <a:pt x="9" y="28"/>
                    </a:cubicBezTo>
                    <a:cubicBezTo>
                      <a:pt x="0" y="0"/>
                      <a:pt x="77" y="9"/>
                      <a:pt x="95" y="1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887"/>
              <p:cNvSpPr/>
              <p:nvPr/>
            </p:nvSpPr>
            <p:spPr bwMode="auto">
              <a:xfrm>
                <a:off x="2961" y="3539"/>
                <a:ext cx="160" cy="208"/>
              </a:xfrm>
              <a:custGeom>
                <a:avLst/>
                <a:gdLst>
                  <a:gd name="T0" fmla="*/ 45 w 100"/>
                  <a:gd name="T1" fmla="*/ 91 h 130"/>
                  <a:gd name="T2" fmla="*/ 100 w 100"/>
                  <a:gd name="T3" fmla="*/ 130 h 130"/>
                  <a:gd name="T4" fmla="*/ 75 w 100"/>
                  <a:gd name="T5" fmla="*/ 61 h 130"/>
                  <a:gd name="T6" fmla="*/ 29 w 100"/>
                  <a:gd name="T7" fmla="*/ 4 h 130"/>
                  <a:gd name="T8" fmla="*/ 45 w 100"/>
                  <a:gd name="T9" fmla="*/ 9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30">
                    <a:moveTo>
                      <a:pt x="45" y="91"/>
                    </a:moveTo>
                    <a:cubicBezTo>
                      <a:pt x="51" y="111"/>
                      <a:pt x="100" y="130"/>
                      <a:pt x="100" y="130"/>
                    </a:cubicBezTo>
                    <a:cubicBezTo>
                      <a:pt x="100" y="130"/>
                      <a:pt x="88" y="88"/>
                      <a:pt x="75" y="61"/>
                    </a:cubicBezTo>
                    <a:cubicBezTo>
                      <a:pt x="63" y="34"/>
                      <a:pt x="65" y="8"/>
                      <a:pt x="29" y="4"/>
                    </a:cubicBezTo>
                    <a:cubicBezTo>
                      <a:pt x="0" y="0"/>
                      <a:pt x="39" y="74"/>
                      <a:pt x="45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888"/>
              <p:cNvSpPr/>
              <p:nvPr/>
            </p:nvSpPr>
            <p:spPr bwMode="auto">
              <a:xfrm>
                <a:off x="2957" y="3770"/>
                <a:ext cx="155" cy="238"/>
              </a:xfrm>
              <a:custGeom>
                <a:avLst/>
                <a:gdLst>
                  <a:gd name="T0" fmla="*/ 83 w 97"/>
                  <a:gd name="T1" fmla="*/ 66 h 149"/>
                  <a:gd name="T2" fmla="*/ 91 w 97"/>
                  <a:gd name="T3" fmla="*/ 0 h 149"/>
                  <a:gd name="T4" fmla="*/ 42 w 97"/>
                  <a:gd name="T5" fmla="*/ 54 h 149"/>
                  <a:gd name="T6" fmla="*/ 13 w 97"/>
                  <a:gd name="T7" fmla="*/ 122 h 149"/>
                  <a:gd name="T8" fmla="*/ 83 w 97"/>
                  <a:gd name="T9" fmla="*/ 66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49">
                    <a:moveTo>
                      <a:pt x="83" y="66"/>
                    </a:moveTo>
                    <a:cubicBezTo>
                      <a:pt x="97" y="52"/>
                      <a:pt x="91" y="0"/>
                      <a:pt x="91" y="0"/>
                    </a:cubicBezTo>
                    <a:cubicBezTo>
                      <a:pt x="91" y="0"/>
                      <a:pt x="60" y="30"/>
                      <a:pt x="42" y="54"/>
                    </a:cubicBezTo>
                    <a:cubicBezTo>
                      <a:pt x="23" y="78"/>
                      <a:pt x="0" y="88"/>
                      <a:pt x="13" y="122"/>
                    </a:cubicBezTo>
                    <a:cubicBezTo>
                      <a:pt x="24" y="149"/>
                      <a:pt x="70" y="80"/>
                      <a:pt x="83" y="6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889"/>
              <p:cNvSpPr/>
              <p:nvPr/>
            </p:nvSpPr>
            <p:spPr bwMode="auto">
              <a:xfrm>
                <a:off x="3116" y="3571"/>
                <a:ext cx="106" cy="178"/>
              </a:xfrm>
              <a:custGeom>
                <a:avLst/>
                <a:gdLst>
                  <a:gd name="T0" fmla="*/ 53 w 66"/>
                  <a:gd name="T1" fmla="*/ 64 h 111"/>
                  <a:gd name="T2" fmla="*/ 0 w 66"/>
                  <a:gd name="T3" fmla="*/ 111 h 111"/>
                  <a:gd name="T4" fmla="*/ 16 w 66"/>
                  <a:gd name="T5" fmla="*/ 58 h 111"/>
                  <a:gd name="T6" fmla="*/ 33 w 66"/>
                  <a:gd name="T7" fmla="*/ 1 h 111"/>
                  <a:gd name="T8" fmla="*/ 53 w 66"/>
                  <a:gd name="T9" fmla="*/ 6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111">
                    <a:moveTo>
                      <a:pt x="53" y="64"/>
                    </a:moveTo>
                    <a:cubicBezTo>
                      <a:pt x="39" y="91"/>
                      <a:pt x="0" y="111"/>
                      <a:pt x="0" y="111"/>
                    </a:cubicBezTo>
                    <a:cubicBezTo>
                      <a:pt x="0" y="111"/>
                      <a:pt x="2" y="85"/>
                      <a:pt x="16" y="58"/>
                    </a:cubicBezTo>
                    <a:cubicBezTo>
                      <a:pt x="29" y="31"/>
                      <a:pt x="12" y="0"/>
                      <a:pt x="33" y="1"/>
                    </a:cubicBezTo>
                    <a:cubicBezTo>
                      <a:pt x="62" y="2"/>
                      <a:pt x="66" y="37"/>
                      <a:pt x="53" y="6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890"/>
              <p:cNvSpPr/>
              <p:nvPr/>
            </p:nvSpPr>
            <p:spPr bwMode="auto">
              <a:xfrm>
                <a:off x="3035" y="3509"/>
                <a:ext cx="120" cy="265"/>
              </a:xfrm>
              <a:custGeom>
                <a:avLst/>
                <a:gdLst>
                  <a:gd name="T0" fmla="*/ 73 w 75"/>
                  <a:gd name="T1" fmla="*/ 85 h 166"/>
                  <a:gd name="T2" fmla="*/ 42 w 75"/>
                  <a:gd name="T3" fmla="*/ 166 h 166"/>
                  <a:gd name="T4" fmla="*/ 37 w 75"/>
                  <a:gd name="T5" fmla="*/ 88 h 166"/>
                  <a:gd name="T6" fmla="*/ 24 w 75"/>
                  <a:gd name="T7" fmla="*/ 15 h 166"/>
                  <a:gd name="T8" fmla="*/ 73 w 75"/>
                  <a:gd name="T9" fmla="*/ 85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166">
                    <a:moveTo>
                      <a:pt x="73" y="85"/>
                    </a:moveTo>
                    <a:cubicBezTo>
                      <a:pt x="71" y="115"/>
                      <a:pt x="42" y="166"/>
                      <a:pt x="42" y="166"/>
                    </a:cubicBezTo>
                    <a:cubicBezTo>
                      <a:pt x="42" y="166"/>
                      <a:pt x="35" y="118"/>
                      <a:pt x="37" y="88"/>
                    </a:cubicBezTo>
                    <a:cubicBezTo>
                      <a:pt x="39" y="58"/>
                      <a:pt x="0" y="26"/>
                      <a:pt x="24" y="15"/>
                    </a:cubicBezTo>
                    <a:cubicBezTo>
                      <a:pt x="57" y="0"/>
                      <a:pt x="75" y="55"/>
                      <a:pt x="73" y="8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891"/>
              <p:cNvSpPr/>
              <p:nvPr/>
            </p:nvSpPr>
            <p:spPr bwMode="auto">
              <a:xfrm>
                <a:off x="3102" y="3552"/>
                <a:ext cx="45" cy="195"/>
              </a:xfrm>
              <a:custGeom>
                <a:avLst/>
                <a:gdLst>
                  <a:gd name="T0" fmla="*/ 6 w 28"/>
                  <a:gd name="T1" fmla="*/ 120 h 122"/>
                  <a:gd name="T2" fmla="*/ 18 w 28"/>
                  <a:gd name="T3" fmla="*/ 93 h 122"/>
                  <a:gd name="T4" fmla="*/ 25 w 28"/>
                  <a:gd name="T5" fmla="*/ 73 h 122"/>
                  <a:gd name="T6" fmla="*/ 25 w 28"/>
                  <a:gd name="T7" fmla="*/ 53 h 122"/>
                  <a:gd name="T8" fmla="*/ 17 w 28"/>
                  <a:gd name="T9" fmla="*/ 74 h 122"/>
                  <a:gd name="T10" fmla="*/ 3 w 28"/>
                  <a:gd name="T11" fmla="*/ 0 h 122"/>
                  <a:gd name="T12" fmla="*/ 10 w 28"/>
                  <a:gd name="T13" fmla="*/ 64 h 122"/>
                  <a:gd name="T14" fmla="*/ 10 w 28"/>
                  <a:gd name="T15" fmla="*/ 81 h 122"/>
                  <a:gd name="T16" fmla="*/ 0 w 28"/>
                  <a:gd name="T17" fmla="*/ 21 h 122"/>
                  <a:gd name="T18" fmla="*/ 2 w 28"/>
                  <a:gd name="T19" fmla="*/ 61 h 122"/>
                  <a:gd name="T20" fmla="*/ 2 w 28"/>
                  <a:gd name="T21" fmla="*/ 93 h 122"/>
                  <a:gd name="T22" fmla="*/ 2 w 28"/>
                  <a:gd name="T23" fmla="*/ 122 h 122"/>
                  <a:gd name="T24" fmla="*/ 6 w 28"/>
                  <a:gd name="T25" fmla="*/ 12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" h="122">
                    <a:moveTo>
                      <a:pt x="6" y="120"/>
                    </a:moveTo>
                    <a:cubicBezTo>
                      <a:pt x="6" y="120"/>
                      <a:pt x="14" y="106"/>
                      <a:pt x="18" y="93"/>
                    </a:cubicBezTo>
                    <a:cubicBezTo>
                      <a:pt x="20" y="86"/>
                      <a:pt x="25" y="76"/>
                      <a:pt x="25" y="73"/>
                    </a:cubicBezTo>
                    <a:cubicBezTo>
                      <a:pt x="28" y="65"/>
                      <a:pt x="25" y="53"/>
                      <a:pt x="25" y="53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7" y="74"/>
                      <a:pt x="6" y="4"/>
                      <a:pt x="3" y="0"/>
                    </a:cubicBezTo>
                    <a:cubicBezTo>
                      <a:pt x="3" y="0"/>
                      <a:pt x="9" y="48"/>
                      <a:pt x="10" y="64"/>
                    </a:cubicBezTo>
                    <a:cubicBezTo>
                      <a:pt x="10" y="67"/>
                      <a:pt x="10" y="81"/>
                      <a:pt x="10" y="8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93"/>
                      <a:pt x="2" y="93"/>
                      <a:pt x="2" y="93"/>
                    </a:cubicBezTo>
                    <a:cubicBezTo>
                      <a:pt x="2" y="122"/>
                      <a:pt x="2" y="122"/>
                      <a:pt x="2" y="122"/>
                    </a:cubicBezTo>
                    <a:lnTo>
                      <a:pt x="6" y="12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892"/>
              <p:cNvSpPr/>
              <p:nvPr/>
            </p:nvSpPr>
            <p:spPr bwMode="auto">
              <a:xfrm>
                <a:off x="3120" y="3640"/>
                <a:ext cx="227" cy="152"/>
              </a:xfrm>
              <a:custGeom>
                <a:avLst/>
                <a:gdLst>
                  <a:gd name="T0" fmla="*/ 66 w 142"/>
                  <a:gd name="T1" fmla="*/ 86 h 95"/>
                  <a:gd name="T2" fmla="*/ 0 w 142"/>
                  <a:gd name="T3" fmla="*/ 75 h 95"/>
                  <a:gd name="T4" fmla="*/ 50 w 142"/>
                  <a:gd name="T5" fmla="*/ 56 h 95"/>
                  <a:gd name="T6" fmla="*/ 116 w 142"/>
                  <a:gd name="T7" fmla="*/ 15 h 95"/>
                  <a:gd name="T8" fmla="*/ 66 w 142"/>
                  <a:gd name="T9" fmla="*/ 8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5">
                    <a:moveTo>
                      <a:pt x="66" y="86"/>
                    </a:moveTo>
                    <a:cubicBezTo>
                      <a:pt x="48" y="95"/>
                      <a:pt x="0" y="75"/>
                      <a:pt x="0" y="75"/>
                    </a:cubicBezTo>
                    <a:cubicBezTo>
                      <a:pt x="0" y="75"/>
                      <a:pt x="22" y="67"/>
                      <a:pt x="50" y="56"/>
                    </a:cubicBezTo>
                    <a:cubicBezTo>
                      <a:pt x="78" y="45"/>
                      <a:pt x="84" y="0"/>
                      <a:pt x="116" y="15"/>
                    </a:cubicBezTo>
                    <a:cubicBezTo>
                      <a:pt x="142" y="28"/>
                      <a:pt x="83" y="78"/>
                      <a:pt x="66" y="8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893"/>
              <p:cNvSpPr/>
              <p:nvPr/>
            </p:nvSpPr>
            <p:spPr bwMode="auto">
              <a:xfrm>
                <a:off x="2843" y="3752"/>
                <a:ext cx="227" cy="154"/>
              </a:xfrm>
              <a:custGeom>
                <a:avLst/>
                <a:gdLst>
                  <a:gd name="T0" fmla="*/ 76 w 142"/>
                  <a:gd name="T1" fmla="*/ 9 h 96"/>
                  <a:gd name="T2" fmla="*/ 142 w 142"/>
                  <a:gd name="T3" fmla="*/ 20 h 96"/>
                  <a:gd name="T4" fmla="*/ 93 w 142"/>
                  <a:gd name="T5" fmla="*/ 39 h 96"/>
                  <a:gd name="T6" fmla="*/ 27 w 142"/>
                  <a:gd name="T7" fmla="*/ 80 h 96"/>
                  <a:gd name="T8" fmla="*/ 76 w 142"/>
                  <a:gd name="T9" fmla="*/ 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6">
                    <a:moveTo>
                      <a:pt x="76" y="9"/>
                    </a:moveTo>
                    <a:cubicBezTo>
                      <a:pt x="94" y="0"/>
                      <a:pt x="142" y="20"/>
                      <a:pt x="142" y="20"/>
                    </a:cubicBezTo>
                    <a:cubicBezTo>
                      <a:pt x="142" y="20"/>
                      <a:pt x="121" y="28"/>
                      <a:pt x="93" y="39"/>
                    </a:cubicBezTo>
                    <a:cubicBezTo>
                      <a:pt x="65" y="50"/>
                      <a:pt x="59" y="96"/>
                      <a:pt x="27" y="80"/>
                    </a:cubicBezTo>
                    <a:cubicBezTo>
                      <a:pt x="0" y="68"/>
                      <a:pt x="60" y="18"/>
                      <a:pt x="76" y="9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894"/>
              <p:cNvSpPr/>
              <p:nvPr/>
            </p:nvSpPr>
            <p:spPr bwMode="auto">
              <a:xfrm>
                <a:off x="2875" y="3579"/>
                <a:ext cx="209" cy="189"/>
              </a:xfrm>
              <a:custGeom>
                <a:avLst/>
                <a:gdLst>
                  <a:gd name="T0" fmla="*/ 107 w 131"/>
                  <a:gd name="T1" fmla="*/ 55 h 118"/>
                  <a:gd name="T2" fmla="*/ 131 w 131"/>
                  <a:gd name="T3" fmla="*/ 118 h 118"/>
                  <a:gd name="T4" fmla="*/ 90 w 131"/>
                  <a:gd name="T5" fmla="*/ 84 h 118"/>
                  <a:gd name="T6" fmla="*/ 17 w 131"/>
                  <a:gd name="T7" fmla="*/ 37 h 118"/>
                  <a:gd name="T8" fmla="*/ 107 w 131"/>
                  <a:gd name="T9" fmla="*/ 5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" h="118">
                    <a:moveTo>
                      <a:pt x="107" y="55"/>
                    </a:moveTo>
                    <a:cubicBezTo>
                      <a:pt x="125" y="66"/>
                      <a:pt x="131" y="118"/>
                      <a:pt x="131" y="118"/>
                    </a:cubicBezTo>
                    <a:cubicBezTo>
                      <a:pt x="131" y="118"/>
                      <a:pt x="113" y="103"/>
                      <a:pt x="90" y="84"/>
                    </a:cubicBezTo>
                    <a:cubicBezTo>
                      <a:pt x="66" y="65"/>
                      <a:pt x="0" y="69"/>
                      <a:pt x="17" y="37"/>
                    </a:cubicBezTo>
                    <a:cubicBezTo>
                      <a:pt x="37" y="0"/>
                      <a:pt x="92" y="45"/>
                      <a:pt x="107" y="5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895"/>
              <p:cNvSpPr/>
              <p:nvPr/>
            </p:nvSpPr>
            <p:spPr bwMode="auto">
              <a:xfrm>
                <a:off x="2931" y="3648"/>
                <a:ext cx="141" cy="93"/>
              </a:xfrm>
              <a:custGeom>
                <a:avLst/>
                <a:gdLst>
                  <a:gd name="T0" fmla="*/ 88 w 88"/>
                  <a:gd name="T1" fmla="*/ 58 h 58"/>
                  <a:gd name="T2" fmla="*/ 74 w 88"/>
                  <a:gd name="T3" fmla="*/ 22 h 58"/>
                  <a:gd name="T4" fmla="*/ 38 w 88"/>
                  <a:gd name="T5" fmla="*/ 3 h 58"/>
                  <a:gd name="T6" fmla="*/ 58 w 88"/>
                  <a:gd name="T7" fmla="*/ 21 h 58"/>
                  <a:gd name="T8" fmla="*/ 17 w 88"/>
                  <a:gd name="T9" fmla="*/ 0 h 58"/>
                  <a:gd name="T10" fmla="*/ 49 w 88"/>
                  <a:gd name="T11" fmla="*/ 21 h 58"/>
                  <a:gd name="T12" fmla="*/ 0 w 88"/>
                  <a:gd name="T13" fmla="*/ 2 h 58"/>
                  <a:gd name="T14" fmla="*/ 68 w 88"/>
                  <a:gd name="T15" fmla="*/ 33 h 58"/>
                  <a:gd name="T16" fmla="*/ 14 w 88"/>
                  <a:gd name="T17" fmla="*/ 15 h 58"/>
                  <a:gd name="T18" fmla="*/ 41 w 88"/>
                  <a:gd name="T19" fmla="*/ 28 h 58"/>
                  <a:gd name="T20" fmla="*/ 7 w 88"/>
                  <a:gd name="T21" fmla="*/ 19 h 58"/>
                  <a:gd name="T22" fmla="*/ 69 w 88"/>
                  <a:gd name="T23" fmla="*/ 43 h 58"/>
                  <a:gd name="T24" fmla="*/ 88 w 88"/>
                  <a:gd name="T25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58">
                    <a:moveTo>
                      <a:pt x="88" y="58"/>
                    </a:moveTo>
                    <a:cubicBezTo>
                      <a:pt x="88" y="58"/>
                      <a:pt x="83" y="30"/>
                      <a:pt x="74" y="22"/>
                    </a:cubicBezTo>
                    <a:cubicBezTo>
                      <a:pt x="64" y="13"/>
                      <a:pt x="38" y="3"/>
                      <a:pt x="38" y="3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68" y="33"/>
                      <a:pt x="68" y="33"/>
                      <a:pt x="68" y="33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58" y="32"/>
                      <a:pt x="69" y="43"/>
                    </a:cubicBezTo>
                    <a:cubicBezTo>
                      <a:pt x="81" y="55"/>
                      <a:pt x="88" y="58"/>
                      <a:pt x="88" y="58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896"/>
              <p:cNvSpPr/>
              <p:nvPr/>
            </p:nvSpPr>
            <p:spPr bwMode="auto">
              <a:xfrm>
                <a:off x="2883" y="3717"/>
                <a:ext cx="198" cy="102"/>
              </a:xfrm>
              <a:custGeom>
                <a:avLst/>
                <a:gdLst>
                  <a:gd name="T0" fmla="*/ 61 w 124"/>
                  <a:gd name="T1" fmla="*/ 2 h 64"/>
                  <a:gd name="T2" fmla="*/ 124 w 124"/>
                  <a:gd name="T3" fmla="*/ 34 h 64"/>
                  <a:gd name="T4" fmla="*/ 69 w 124"/>
                  <a:gd name="T5" fmla="*/ 39 h 64"/>
                  <a:gd name="T6" fmla="*/ 10 w 124"/>
                  <a:gd name="T7" fmla="*/ 45 h 64"/>
                  <a:gd name="T8" fmla="*/ 61 w 124"/>
                  <a:gd name="T9" fmla="*/ 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64">
                    <a:moveTo>
                      <a:pt x="61" y="2"/>
                    </a:moveTo>
                    <a:cubicBezTo>
                      <a:pt x="91" y="5"/>
                      <a:pt x="124" y="34"/>
                      <a:pt x="124" y="34"/>
                    </a:cubicBezTo>
                    <a:cubicBezTo>
                      <a:pt x="124" y="34"/>
                      <a:pt x="99" y="41"/>
                      <a:pt x="69" y="39"/>
                    </a:cubicBezTo>
                    <a:cubicBezTo>
                      <a:pt x="39" y="37"/>
                      <a:pt x="17" y="64"/>
                      <a:pt x="10" y="45"/>
                    </a:cubicBezTo>
                    <a:cubicBezTo>
                      <a:pt x="0" y="17"/>
                      <a:pt x="31" y="0"/>
                      <a:pt x="61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897"/>
              <p:cNvSpPr/>
              <p:nvPr/>
            </p:nvSpPr>
            <p:spPr bwMode="auto">
              <a:xfrm>
                <a:off x="2925" y="3733"/>
                <a:ext cx="135" cy="51"/>
              </a:xfrm>
              <a:custGeom>
                <a:avLst/>
                <a:gdLst>
                  <a:gd name="T0" fmla="*/ 85 w 85"/>
                  <a:gd name="T1" fmla="*/ 16 h 32"/>
                  <a:gd name="T2" fmla="*/ 60 w 85"/>
                  <a:gd name="T3" fmla="*/ 4 h 32"/>
                  <a:gd name="T4" fmla="*/ 22 w 85"/>
                  <a:gd name="T5" fmla="*/ 0 h 32"/>
                  <a:gd name="T6" fmla="*/ 42 w 85"/>
                  <a:gd name="T7" fmla="*/ 5 h 32"/>
                  <a:gd name="T8" fmla="*/ 7 w 85"/>
                  <a:gd name="T9" fmla="*/ 9 h 32"/>
                  <a:gd name="T10" fmla="*/ 51 w 85"/>
                  <a:gd name="T11" fmla="*/ 11 h 32"/>
                  <a:gd name="T12" fmla="*/ 0 w 85"/>
                  <a:gd name="T13" fmla="*/ 19 h 32"/>
                  <a:gd name="T14" fmla="*/ 33 w 85"/>
                  <a:gd name="T15" fmla="*/ 19 h 32"/>
                  <a:gd name="T16" fmla="*/ 2 w 85"/>
                  <a:gd name="T17" fmla="*/ 32 h 32"/>
                  <a:gd name="T18" fmla="*/ 52 w 85"/>
                  <a:gd name="T19" fmla="*/ 18 h 32"/>
                  <a:gd name="T20" fmla="*/ 85 w 85"/>
                  <a:gd name="T21" fmla="*/ 21 h 32"/>
                  <a:gd name="T22" fmla="*/ 85 w 85"/>
                  <a:gd name="T23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32">
                    <a:moveTo>
                      <a:pt x="85" y="16"/>
                    </a:moveTo>
                    <a:cubicBezTo>
                      <a:pt x="85" y="16"/>
                      <a:pt x="70" y="7"/>
                      <a:pt x="60" y="4"/>
                    </a:cubicBezTo>
                    <a:cubicBezTo>
                      <a:pt x="51" y="2"/>
                      <a:pt x="22" y="0"/>
                      <a:pt x="22" y="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49" y="11"/>
                      <a:pt x="51" y="11"/>
                    </a:cubicBezTo>
                    <a:cubicBezTo>
                      <a:pt x="53" y="11"/>
                      <a:pt x="0" y="19"/>
                      <a:pt x="0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45" y="19"/>
                      <a:pt x="52" y="18"/>
                    </a:cubicBezTo>
                    <a:cubicBezTo>
                      <a:pt x="58" y="17"/>
                      <a:pt x="85" y="21"/>
                      <a:pt x="85" y="21"/>
                    </a:cubicBezTo>
                    <a:lnTo>
                      <a:pt x="85" y="1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898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899"/>
              <p:cNvSpPr/>
              <p:nvPr/>
            </p:nvSpPr>
            <p:spPr bwMode="auto">
              <a:xfrm>
                <a:off x="3107" y="3771"/>
                <a:ext cx="137" cy="237"/>
              </a:xfrm>
              <a:custGeom>
                <a:avLst/>
                <a:gdLst>
                  <a:gd name="T0" fmla="*/ 10 w 86"/>
                  <a:gd name="T1" fmla="*/ 74 h 148"/>
                  <a:gd name="T2" fmla="*/ 0 w 86"/>
                  <a:gd name="T3" fmla="*/ 0 h 148"/>
                  <a:gd name="T4" fmla="*/ 42 w 86"/>
                  <a:gd name="T5" fmla="*/ 54 h 148"/>
                  <a:gd name="T6" fmla="*/ 66 w 86"/>
                  <a:gd name="T7" fmla="*/ 137 h 148"/>
                  <a:gd name="T8" fmla="*/ 10 w 86"/>
                  <a:gd name="T9" fmla="*/ 7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48">
                    <a:moveTo>
                      <a:pt x="10" y="74"/>
                    </a:moveTo>
                    <a:cubicBezTo>
                      <a:pt x="2" y="45"/>
                      <a:pt x="0" y="0"/>
                      <a:pt x="0" y="0"/>
                    </a:cubicBezTo>
                    <a:cubicBezTo>
                      <a:pt x="0" y="0"/>
                      <a:pt x="34" y="25"/>
                      <a:pt x="42" y="54"/>
                    </a:cubicBezTo>
                    <a:cubicBezTo>
                      <a:pt x="50" y="83"/>
                      <a:pt x="86" y="131"/>
                      <a:pt x="66" y="137"/>
                    </a:cubicBezTo>
                    <a:cubicBezTo>
                      <a:pt x="31" y="148"/>
                      <a:pt x="18" y="103"/>
                      <a:pt x="10" y="7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900"/>
              <p:cNvSpPr/>
              <p:nvPr/>
            </p:nvSpPr>
            <p:spPr bwMode="auto">
              <a:xfrm>
                <a:off x="3118" y="3579"/>
                <a:ext cx="211" cy="192"/>
              </a:xfrm>
              <a:custGeom>
                <a:avLst/>
                <a:gdLst>
                  <a:gd name="T0" fmla="*/ 67 w 132"/>
                  <a:gd name="T1" fmla="*/ 89 h 120"/>
                  <a:gd name="T2" fmla="*/ 0 w 132"/>
                  <a:gd name="T3" fmla="*/ 120 h 120"/>
                  <a:gd name="T4" fmla="*/ 39 w 132"/>
                  <a:gd name="T5" fmla="*/ 64 h 120"/>
                  <a:gd name="T6" fmla="*/ 111 w 132"/>
                  <a:gd name="T7" fmla="*/ 17 h 120"/>
                  <a:gd name="T8" fmla="*/ 67 w 132"/>
                  <a:gd name="T9" fmla="*/ 8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120">
                    <a:moveTo>
                      <a:pt x="67" y="89"/>
                    </a:moveTo>
                    <a:cubicBezTo>
                      <a:pt x="41" y="105"/>
                      <a:pt x="0" y="120"/>
                      <a:pt x="0" y="120"/>
                    </a:cubicBezTo>
                    <a:cubicBezTo>
                      <a:pt x="0" y="120"/>
                      <a:pt x="13" y="80"/>
                      <a:pt x="39" y="64"/>
                    </a:cubicBezTo>
                    <a:cubicBezTo>
                      <a:pt x="65" y="48"/>
                      <a:pt x="99" y="0"/>
                      <a:pt x="111" y="17"/>
                    </a:cubicBezTo>
                    <a:cubicBezTo>
                      <a:pt x="132" y="48"/>
                      <a:pt x="92" y="73"/>
                      <a:pt x="67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901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902"/>
              <p:cNvSpPr/>
              <p:nvPr/>
            </p:nvSpPr>
            <p:spPr bwMode="auto">
              <a:xfrm>
                <a:off x="3060" y="3787"/>
                <a:ext cx="92" cy="247"/>
              </a:xfrm>
              <a:custGeom>
                <a:avLst/>
                <a:gdLst>
                  <a:gd name="T0" fmla="*/ 10 w 57"/>
                  <a:gd name="T1" fmla="*/ 72 h 154"/>
                  <a:gd name="T2" fmla="*/ 30 w 57"/>
                  <a:gd name="T3" fmla="*/ 0 h 154"/>
                  <a:gd name="T4" fmla="*/ 47 w 57"/>
                  <a:gd name="T5" fmla="*/ 67 h 154"/>
                  <a:gd name="T6" fmla="*/ 36 w 57"/>
                  <a:gd name="T7" fmla="*/ 152 h 154"/>
                  <a:gd name="T8" fmla="*/ 10 w 57"/>
                  <a:gd name="T9" fmla="*/ 72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154">
                    <a:moveTo>
                      <a:pt x="10" y="72"/>
                    </a:moveTo>
                    <a:cubicBezTo>
                      <a:pt x="15" y="42"/>
                      <a:pt x="30" y="0"/>
                      <a:pt x="30" y="0"/>
                    </a:cubicBezTo>
                    <a:cubicBezTo>
                      <a:pt x="30" y="0"/>
                      <a:pt x="52" y="37"/>
                      <a:pt x="47" y="67"/>
                    </a:cubicBezTo>
                    <a:cubicBezTo>
                      <a:pt x="43" y="96"/>
                      <a:pt x="57" y="154"/>
                      <a:pt x="36" y="152"/>
                    </a:cubicBezTo>
                    <a:cubicBezTo>
                      <a:pt x="0" y="148"/>
                      <a:pt x="6" y="102"/>
                      <a:pt x="10" y="7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903"/>
              <p:cNvSpPr/>
              <p:nvPr/>
            </p:nvSpPr>
            <p:spPr bwMode="auto">
              <a:xfrm>
                <a:off x="3088" y="3802"/>
                <a:ext cx="43" cy="179"/>
              </a:xfrm>
              <a:custGeom>
                <a:avLst/>
                <a:gdLst>
                  <a:gd name="T0" fmla="*/ 12 w 27"/>
                  <a:gd name="T1" fmla="*/ 0 h 112"/>
                  <a:gd name="T2" fmla="*/ 5 w 27"/>
                  <a:gd name="T3" fmla="*/ 28 h 112"/>
                  <a:gd name="T4" fmla="*/ 0 w 27"/>
                  <a:gd name="T5" fmla="*/ 63 h 112"/>
                  <a:gd name="T6" fmla="*/ 7 w 27"/>
                  <a:gd name="T7" fmla="*/ 37 h 112"/>
                  <a:gd name="T8" fmla="*/ 2 w 27"/>
                  <a:gd name="T9" fmla="*/ 87 h 112"/>
                  <a:gd name="T10" fmla="*/ 9 w 27"/>
                  <a:gd name="T11" fmla="*/ 52 h 112"/>
                  <a:gd name="T12" fmla="*/ 12 w 27"/>
                  <a:gd name="T13" fmla="*/ 112 h 112"/>
                  <a:gd name="T14" fmla="*/ 16 w 27"/>
                  <a:gd name="T15" fmla="*/ 42 h 112"/>
                  <a:gd name="T16" fmla="*/ 25 w 27"/>
                  <a:gd name="T17" fmla="*/ 83 h 112"/>
                  <a:gd name="T18" fmla="*/ 21 w 27"/>
                  <a:gd name="T19" fmla="*/ 35 h 112"/>
                  <a:gd name="T20" fmla="*/ 27 w 27"/>
                  <a:gd name="T21" fmla="*/ 54 h 112"/>
                  <a:gd name="T22" fmla="*/ 19 w 27"/>
                  <a:gd name="T23" fmla="*/ 13 h 112"/>
                  <a:gd name="T24" fmla="*/ 17 w 27"/>
                  <a:gd name="T25" fmla="*/ 0 h 112"/>
                  <a:gd name="T26" fmla="*/ 12 w 27"/>
                  <a:gd name="T27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12">
                    <a:moveTo>
                      <a:pt x="12" y="0"/>
                    </a:moveTo>
                    <a:cubicBezTo>
                      <a:pt x="12" y="0"/>
                      <a:pt x="6" y="22"/>
                      <a:pt x="5" y="28"/>
                    </a:cubicBezTo>
                    <a:cubicBezTo>
                      <a:pt x="4" y="34"/>
                      <a:pt x="0" y="63"/>
                      <a:pt x="0" y="63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12" y="112"/>
                      <a:pt x="12" y="112"/>
                      <a:pt x="12" y="11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25" y="83"/>
                      <a:pt x="25" y="83"/>
                      <a:pt x="25" y="83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7" y="0"/>
                      <a:pt x="17" y="0"/>
                      <a:pt x="17" y="0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904"/>
              <p:cNvSpPr/>
              <p:nvPr/>
            </p:nvSpPr>
            <p:spPr bwMode="auto">
              <a:xfrm>
                <a:off x="3105" y="3763"/>
                <a:ext cx="248" cy="146"/>
              </a:xfrm>
              <a:custGeom>
                <a:avLst/>
                <a:gdLst>
                  <a:gd name="T0" fmla="*/ 66 w 155"/>
                  <a:gd name="T1" fmla="*/ 8 h 91"/>
                  <a:gd name="T2" fmla="*/ 0 w 155"/>
                  <a:gd name="T3" fmla="*/ 23 h 91"/>
                  <a:gd name="T4" fmla="*/ 51 w 155"/>
                  <a:gd name="T5" fmla="*/ 39 h 91"/>
                  <a:gd name="T6" fmla="*/ 133 w 155"/>
                  <a:gd name="T7" fmla="*/ 67 h 91"/>
                  <a:gd name="T8" fmla="*/ 66 w 155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5" h="91">
                    <a:moveTo>
                      <a:pt x="66" y="8"/>
                    </a:moveTo>
                    <a:cubicBezTo>
                      <a:pt x="47" y="0"/>
                      <a:pt x="0" y="23"/>
                      <a:pt x="0" y="23"/>
                    </a:cubicBezTo>
                    <a:cubicBezTo>
                      <a:pt x="0" y="23"/>
                      <a:pt x="22" y="30"/>
                      <a:pt x="51" y="39"/>
                    </a:cubicBezTo>
                    <a:cubicBezTo>
                      <a:pt x="79" y="48"/>
                      <a:pt x="106" y="91"/>
                      <a:pt x="133" y="67"/>
                    </a:cubicBezTo>
                    <a:cubicBezTo>
                      <a:pt x="155" y="48"/>
                      <a:pt x="82" y="16"/>
                      <a:pt x="66" y="8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905"/>
              <p:cNvSpPr/>
              <p:nvPr/>
            </p:nvSpPr>
            <p:spPr bwMode="auto">
              <a:xfrm>
                <a:off x="3124" y="3790"/>
                <a:ext cx="173" cy="125"/>
              </a:xfrm>
              <a:custGeom>
                <a:avLst/>
                <a:gdLst>
                  <a:gd name="T0" fmla="*/ 38 w 108"/>
                  <a:gd name="T1" fmla="*/ 59 h 78"/>
                  <a:gd name="T2" fmla="*/ 0 w 108"/>
                  <a:gd name="T3" fmla="*/ 0 h 78"/>
                  <a:gd name="T4" fmla="*/ 50 w 108"/>
                  <a:gd name="T5" fmla="*/ 24 h 78"/>
                  <a:gd name="T6" fmla="*/ 104 w 108"/>
                  <a:gd name="T7" fmla="*/ 50 h 78"/>
                  <a:gd name="T8" fmla="*/ 38 w 108"/>
                  <a:gd name="T9" fmla="*/ 5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78">
                    <a:moveTo>
                      <a:pt x="38" y="59"/>
                    </a:moveTo>
                    <a:cubicBezTo>
                      <a:pt x="13" y="42"/>
                      <a:pt x="0" y="0"/>
                      <a:pt x="0" y="0"/>
                    </a:cubicBezTo>
                    <a:cubicBezTo>
                      <a:pt x="0" y="0"/>
                      <a:pt x="26" y="6"/>
                      <a:pt x="50" y="24"/>
                    </a:cubicBezTo>
                    <a:cubicBezTo>
                      <a:pt x="75" y="42"/>
                      <a:pt x="108" y="30"/>
                      <a:pt x="104" y="50"/>
                    </a:cubicBezTo>
                    <a:cubicBezTo>
                      <a:pt x="97" y="78"/>
                      <a:pt x="62" y="77"/>
                      <a:pt x="38" y="5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906"/>
              <p:cNvSpPr/>
              <p:nvPr/>
            </p:nvSpPr>
            <p:spPr bwMode="auto">
              <a:xfrm>
                <a:off x="3140" y="3802"/>
                <a:ext cx="90" cy="67"/>
              </a:xfrm>
              <a:custGeom>
                <a:avLst/>
                <a:gdLst>
                  <a:gd name="T0" fmla="*/ 0 w 56"/>
                  <a:gd name="T1" fmla="*/ 0 h 42"/>
                  <a:gd name="T2" fmla="*/ 25 w 56"/>
                  <a:gd name="T3" fmla="*/ 13 h 42"/>
                  <a:gd name="T4" fmla="*/ 41 w 56"/>
                  <a:gd name="T5" fmla="*/ 21 h 42"/>
                  <a:gd name="T6" fmla="*/ 19 w 56"/>
                  <a:gd name="T7" fmla="*/ 13 h 42"/>
                  <a:gd name="T8" fmla="*/ 56 w 56"/>
                  <a:gd name="T9" fmla="*/ 38 h 42"/>
                  <a:gd name="T10" fmla="*/ 26 w 56"/>
                  <a:gd name="T11" fmla="*/ 21 h 42"/>
                  <a:gd name="T12" fmla="*/ 38 w 56"/>
                  <a:gd name="T13" fmla="*/ 35 h 42"/>
                  <a:gd name="T14" fmla="*/ 10 w 56"/>
                  <a:gd name="T15" fmla="*/ 15 h 42"/>
                  <a:gd name="T16" fmla="*/ 25 w 56"/>
                  <a:gd name="T17" fmla="*/ 29 h 42"/>
                  <a:gd name="T18" fmla="*/ 11 w 56"/>
                  <a:gd name="T19" fmla="*/ 19 h 42"/>
                  <a:gd name="T20" fmla="*/ 29 w 56"/>
                  <a:gd name="T21" fmla="*/ 42 h 42"/>
                  <a:gd name="T22" fmla="*/ 9 w 56"/>
                  <a:gd name="T23" fmla="*/ 22 h 42"/>
                  <a:gd name="T24" fmla="*/ 0 w 56"/>
                  <a:gd name="T2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2">
                    <a:moveTo>
                      <a:pt x="0" y="0"/>
                    </a:moveTo>
                    <a:cubicBezTo>
                      <a:pt x="0" y="0"/>
                      <a:pt x="20" y="11"/>
                      <a:pt x="25" y="13"/>
                    </a:cubicBezTo>
                    <a:cubicBezTo>
                      <a:pt x="30" y="15"/>
                      <a:pt x="41" y="21"/>
                      <a:pt x="41" y="21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13" y="30"/>
                      <a:pt x="9" y="22"/>
                    </a:cubicBezTo>
                    <a:cubicBezTo>
                      <a:pt x="4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907"/>
              <p:cNvSpPr/>
              <p:nvPr/>
            </p:nvSpPr>
            <p:spPr bwMode="auto">
              <a:xfrm>
                <a:off x="3108" y="3746"/>
                <a:ext cx="250" cy="104"/>
              </a:xfrm>
              <a:custGeom>
                <a:avLst/>
                <a:gdLst>
                  <a:gd name="T0" fmla="*/ 69 w 156"/>
                  <a:gd name="T1" fmla="*/ 46 h 65"/>
                  <a:gd name="T2" fmla="*/ 0 w 156"/>
                  <a:gd name="T3" fmla="*/ 18 h 65"/>
                  <a:gd name="T4" fmla="*/ 68 w 156"/>
                  <a:gd name="T5" fmla="*/ 8 h 65"/>
                  <a:gd name="T6" fmla="*/ 151 w 156"/>
                  <a:gd name="T7" fmla="*/ 29 h 65"/>
                  <a:gd name="T8" fmla="*/ 69 w 156"/>
                  <a:gd name="T9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5">
                    <a:moveTo>
                      <a:pt x="69" y="46"/>
                    </a:moveTo>
                    <a:cubicBezTo>
                      <a:pt x="39" y="38"/>
                      <a:pt x="0" y="18"/>
                      <a:pt x="0" y="18"/>
                    </a:cubicBezTo>
                    <a:cubicBezTo>
                      <a:pt x="0" y="18"/>
                      <a:pt x="39" y="0"/>
                      <a:pt x="68" y="8"/>
                    </a:cubicBezTo>
                    <a:cubicBezTo>
                      <a:pt x="97" y="16"/>
                      <a:pt x="156" y="9"/>
                      <a:pt x="151" y="29"/>
                    </a:cubicBezTo>
                    <a:cubicBezTo>
                      <a:pt x="143" y="65"/>
                      <a:pt x="98" y="53"/>
                      <a:pt x="69" y="4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908"/>
              <p:cNvSpPr/>
              <p:nvPr/>
            </p:nvSpPr>
            <p:spPr bwMode="auto">
              <a:xfrm>
                <a:off x="3152" y="3765"/>
                <a:ext cx="148" cy="46"/>
              </a:xfrm>
              <a:custGeom>
                <a:avLst/>
                <a:gdLst>
                  <a:gd name="T0" fmla="*/ 0 w 93"/>
                  <a:gd name="T1" fmla="*/ 6 h 29"/>
                  <a:gd name="T2" fmla="*/ 26 w 93"/>
                  <a:gd name="T3" fmla="*/ 1 h 29"/>
                  <a:gd name="T4" fmla="*/ 65 w 93"/>
                  <a:gd name="T5" fmla="*/ 6 h 29"/>
                  <a:gd name="T6" fmla="*/ 27 w 93"/>
                  <a:gd name="T7" fmla="*/ 9 h 29"/>
                  <a:gd name="T8" fmla="*/ 93 w 93"/>
                  <a:gd name="T9" fmla="*/ 14 h 29"/>
                  <a:gd name="T10" fmla="*/ 31 w 93"/>
                  <a:gd name="T11" fmla="*/ 14 h 29"/>
                  <a:gd name="T12" fmla="*/ 74 w 93"/>
                  <a:gd name="T13" fmla="*/ 25 h 29"/>
                  <a:gd name="T14" fmla="*/ 25 w 93"/>
                  <a:gd name="T15" fmla="*/ 15 h 29"/>
                  <a:gd name="T16" fmla="*/ 56 w 93"/>
                  <a:gd name="T17" fmla="*/ 29 h 29"/>
                  <a:gd name="T18" fmla="*/ 6 w 93"/>
                  <a:gd name="T19" fmla="*/ 16 h 29"/>
                  <a:gd name="T20" fmla="*/ 0 w 93"/>
                  <a:gd name="T21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29">
                    <a:moveTo>
                      <a:pt x="0" y="6"/>
                    </a:moveTo>
                    <a:cubicBezTo>
                      <a:pt x="0" y="6"/>
                      <a:pt x="16" y="0"/>
                      <a:pt x="26" y="1"/>
                    </a:cubicBezTo>
                    <a:cubicBezTo>
                      <a:pt x="32" y="2"/>
                      <a:pt x="65" y="6"/>
                      <a:pt x="65" y="6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6" y="16"/>
                      <a:pt x="6" y="16"/>
                      <a:pt x="6" y="16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909"/>
              <p:cNvSpPr/>
              <p:nvPr/>
            </p:nvSpPr>
            <p:spPr bwMode="auto">
              <a:xfrm>
                <a:off x="2897" y="3754"/>
                <a:ext cx="218" cy="184"/>
              </a:xfrm>
              <a:custGeom>
                <a:avLst/>
                <a:gdLst>
                  <a:gd name="T0" fmla="*/ 67 w 136"/>
                  <a:gd name="T1" fmla="*/ 28 h 115"/>
                  <a:gd name="T2" fmla="*/ 136 w 136"/>
                  <a:gd name="T3" fmla="*/ 0 h 115"/>
                  <a:gd name="T4" fmla="*/ 94 w 136"/>
                  <a:gd name="T5" fmla="*/ 54 h 115"/>
                  <a:gd name="T6" fmla="*/ 20 w 136"/>
                  <a:gd name="T7" fmla="*/ 98 h 115"/>
                  <a:gd name="T8" fmla="*/ 67 w 136"/>
                  <a:gd name="T9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15">
                    <a:moveTo>
                      <a:pt x="67" y="28"/>
                    </a:moveTo>
                    <a:cubicBezTo>
                      <a:pt x="93" y="13"/>
                      <a:pt x="136" y="0"/>
                      <a:pt x="136" y="0"/>
                    </a:cubicBezTo>
                    <a:cubicBezTo>
                      <a:pt x="136" y="0"/>
                      <a:pt x="120" y="39"/>
                      <a:pt x="94" y="54"/>
                    </a:cubicBezTo>
                    <a:cubicBezTo>
                      <a:pt x="67" y="69"/>
                      <a:pt x="30" y="115"/>
                      <a:pt x="20" y="98"/>
                    </a:cubicBezTo>
                    <a:cubicBezTo>
                      <a:pt x="0" y="66"/>
                      <a:pt x="41" y="43"/>
                      <a:pt x="67" y="2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910"/>
              <p:cNvSpPr/>
              <p:nvPr/>
            </p:nvSpPr>
            <p:spPr bwMode="auto">
              <a:xfrm>
                <a:off x="2968" y="3779"/>
                <a:ext cx="115" cy="99"/>
              </a:xfrm>
              <a:custGeom>
                <a:avLst/>
                <a:gdLst>
                  <a:gd name="T0" fmla="*/ 72 w 72"/>
                  <a:gd name="T1" fmla="*/ 3 h 62"/>
                  <a:gd name="T2" fmla="*/ 57 w 72"/>
                  <a:gd name="T3" fmla="*/ 24 h 62"/>
                  <a:gd name="T4" fmla="*/ 25 w 72"/>
                  <a:gd name="T5" fmla="*/ 48 h 62"/>
                  <a:gd name="T6" fmla="*/ 50 w 72"/>
                  <a:gd name="T7" fmla="*/ 20 h 62"/>
                  <a:gd name="T8" fmla="*/ 0 w 72"/>
                  <a:gd name="T9" fmla="*/ 62 h 62"/>
                  <a:gd name="T10" fmla="*/ 44 w 72"/>
                  <a:gd name="T11" fmla="*/ 18 h 62"/>
                  <a:gd name="T12" fmla="*/ 6 w 72"/>
                  <a:gd name="T13" fmla="*/ 40 h 62"/>
                  <a:gd name="T14" fmla="*/ 48 w 72"/>
                  <a:gd name="T15" fmla="*/ 13 h 62"/>
                  <a:gd name="T16" fmla="*/ 16 w 72"/>
                  <a:gd name="T17" fmla="*/ 25 h 62"/>
                  <a:gd name="T18" fmla="*/ 61 w 72"/>
                  <a:gd name="T19" fmla="*/ 0 h 62"/>
                  <a:gd name="T20" fmla="*/ 72 w 72"/>
                  <a:gd name="T21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62">
                    <a:moveTo>
                      <a:pt x="72" y="3"/>
                    </a:moveTo>
                    <a:cubicBezTo>
                      <a:pt x="72" y="3"/>
                      <a:pt x="65" y="18"/>
                      <a:pt x="57" y="24"/>
                    </a:cubicBezTo>
                    <a:cubicBezTo>
                      <a:pt x="52" y="28"/>
                      <a:pt x="25" y="48"/>
                      <a:pt x="25" y="48"/>
                    </a:cubicBezTo>
                    <a:cubicBezTo>
                      <a:pt x="50" y="20"/>
                      <a:pt x="50" y="20"/>
                      <a:pt x="50" y="20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61" y="0"/>
                      <a:pt x="61" y="0"/>
                      <a:pt x="61" y="0"/>
                    </a:cubicBezTo>
                    <a:lnTo>
                      <a:pt x="72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911"/>
              <p:cNvSpPr/>
              <p:nvPr/>
            </p:nvSpPr>
            <p:spPr bwMode="auto">
              <a:xfrm>
                <a:off x="3041" y="3709"/>
                <a:ext cx="138" cy="128"/>
              </a:xfrm>
              <a:custGeom>
                <a:avLst/>
                <a:gdLst>
                  <a:gd name="T0" fmla="*/ 25 w 86"/>
                  <a:gd name="T1" fmla="*/ 68 h 80"/>
                  <a:gd name="T2" fmla="*/ 12 w 86"/>
                  <a:gd name="T3" fmla="*/ 17 h 80"/>
                  <a:gd name="T4" fmla="*/ 59 w 86"/>
                  <a:gd name="T5" fmla="*/ 14 h 80"/>
                  <a:gd name="T6" fmla="*/ 74 w 86"/>
                  <a:gd name="T7" fmla="*/ 62 h 80"/>
                  <a:gd name="T8" fmla="*/ 25 w 86"/>
                  <a:gd name="T9" fmla="*/ 6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80">
                    <a:moveTo>
                      <a:pt x="25" y="68"/>
                    </a:moveTo>
                    <a:cubicBezTo>
                      <a:pt x="8" y="56"/>
                      <a:pt x="0" y="34"/>
                      <a:pt x="12" y="17"/>
                    </a:cubicBezTo>
                    <a:cubicBezTo>
                      <a:pt x="24" y="0"/>
                      <a:pt x="42" y="2"/>
                      <a:pt x="59" y="14"/>
                    </a:cubicBezTo>
                    <a:cubicBezTo>
                      <a:pt x="76" y="27"/>
                      <a:pt x="86" y="45"/>
                      <a:pt x="74" y="62"/>
                    </a:cubicBezTo>
                    <a:cubicBezTo>
                      <a:pt x="62" y="79"/>
                      <a:pt x="42" y="80"/>
                      <a:pt x="25" y="68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912"/>
              <p:cNvSpPr/>
              <p:nvPr/>
            </p:nvSpPr>
            <p:spPr bwMode="auto">
              <a:xfrm>
                <a:off x="2944" y="3419"/>
                <a:ext cx="168" cy="211"/>
              </a:xfrm>
              <a:custGeom>
                <a:avLst/>
                <a:gdLst>
                  <a:gd name="T0" fmla="*/ 101 w 105"/>
                  <a:gd name="T1" fmla="*/ 46 h 132"/>
                  <a:gd name="T2" fmla="*/ 63 w 105"/>
                  <a:gd name="T3" fmla="*/ 128 h 132"/>
                  <a:gd name="T4" fmla="*/ 3 w 105"/>
                  <a:gd name="T5" fmla="*/ 60 h 132"/>
                  <a:gd name="T6" fmla="*/ 9 w 105"/>
                  <a:gd name="T7" fmla="*/ 29 h 132"/>
                  <a:gd name="T8" fmla="*/ 36 w 105"/>
                  <a:gd name="T9" fmla="*/ 48 h 132"/>
                  <a:gd name="T10" fmla="*/ 45 w 105"/>
                  <a:gd name="T11" fmla="*/ 5 h 132"/>
                  <a:gd name="T12" fmla="*/ 62 w 105"/>
                  <a:gd name="T13" fmla="*/ 50 h 132"/>
                  <a:gd name="T14" fmla="*/ 87 w 105"/>
                  <a:gd name="T15" fmla="*/ 19 h 132"/>
                  <a:gd name="T16" fmla="*/ 101 w 105"/>
                  <a:gd name="T17" fmla="*/ 4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132">
                    <a:moveTo>
                      <a:pt x="101" y="46"/>
                    </a:moveTo>
                    <a:cubicBezTo>
                      <a:pt x="105" y="73"/>
                      <a:pt x="90" y="124"/>
                      <a:pt x="63" y="128"/>
                    </a:cubicBezTo>
                    <a:cubicBezTo>
                      <a:pt x="36" y="132"/>
                      <a:pt x="7" y="87"/>
                      <a:pt x="3" y="60"/>
                    </a:cubicBezTo>
                    <a:cubicBezTo>
                      <a:pt x="2" y="49"/>
                      <a:pt x="0" y="33"/>
                      <a:pt x="9" y="29"/>
                    </a:cubicBezTo>
                    <a:cubicBezTo>
                      <a:pt x="23" y="23"/>
                      <a:pt x="36" y="48"/>
                      <a:pt x="36" y="48"/>
                    </a:cubicBezTo>
                    <a:cubicBezTo>
                      <a:pt x="36" y="48"/>
                      <a:pt x="15" y="9"/>
                      <a:pt x="45" y="5"/>
                    </a:cubicBezTo>
                    <a:cubicBezTo>
                      <a:pt x="76" y="0"/>
                      <a:pt x="62" y="50"/>
                      <a:pt x="62" y="50"/>
                    </a:cubicBezTo>
                    <a:cubicBezTo>
                      <a:pt x="62" y="50"/>
                      <a:pt x="68" y="13"/>
                      <a:pt x="87" y="19"/>
                    </a:cubicBezTo>
                    <a:cubicBezTo>
                      <a:pt x="101" y="23"/>
                      <a:pt x="99" y="35"/>
                      <a:pt x="101" y="46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913"/>
              <p:cNvSpPr/>
              <p:nvPr/>
            </p:nvSpPr>
            <p:spPr bwMode="auto">
              <a:xfrm>
                <a:off x="2981" y="3523"/>
                <a:ext cx="100" cy="103"/>
              </a:xfrm>
              <a:custGeom>
                <a:avLst/>
                <a:gdLst>
                  <a:gd name="T0" fmla="*/ 48 w 63"/>
                  <a:gd name="T1" fmla="*/ 44 h 64"/>
                  <a:gd name="T2" fmla="*/ 54 w 63"/>
                  <a:gd name="T3" fmla="*/ 12 h 64"/>
                  <a:gd name="T4" fmla="*/ 42 w 63"/>
                  <a:gd name="T5" fmla="*/ 39 h 64"/>
                  <a:gd name="T6" fmla="*/ 42 w 63"/>
                  <a:gd name="T7" fmla="*/ 0 h 64"/>
                  <a:gd name="T8" fmla="*/ 35 w 63"/>
                  <a:gd name="T9" fmla="*/ 47 h 64"/>
                  <a:gd name="T10" fmla="*/ 31 w 63"/>
                  <a:gd name="T11" fmla="*/ 18 h 64"/>
                  <a:gd name="T12" fmla="*/ 30 w 63"/>
                  <a:gd name="T13" fmla="*/ 47 h 64"/>
                  <a:gd name="T14" fmla="*/ 16 w 63"/>
                  <a:gd name="T15" fmla="*/ 4 h 64"/>
                  <a:gd name="T16" fmla="*/ 19 w 63"/>
                  <a:gd name="T17" fmla="*/ 37 h 64"/>
                  <a:gd name="T18" fmla="*/ 1 w 63"/>
                  <a:gd name="T19" fmla="*/ 6 h 64"/>
                  <a:gd name="T20" fmla="*/ 15 w 63"/>
                  <a:gd name="T21" fmla="*/ 46 h 64"/>
                  <a:gd name="T22" fmla="*/ 2 w 63"/>
                  <a:gd name="T23" fmla="*/ 31 h 64"/>
                  <a:gd name="T24" fmla="*/ 20 w 63"/>
                  <a:gd name="T25" fmla="*/ 58 h 64"/>
                  <a:gd name="T26" fmla="*/ 40 w 63"/>
                  <a:gd name="T27" fmla="*/ 63 h 64"/>
                  <a:gd name="T28" fmla="*/ 61 w 63"/>
                  <a:gd name="T29" fmla="*/ 48 h 64"/>
                  <a:gd name="T30" fmla="*/ 62 w 63"/>
                  <a:gd name="T31" fmla="*/ 26 h 64"/>
                  <a:gd name="T32" fmla="*/ 48 w 63"/>
                  <a:gd name="T33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" h="64">
                    <a:moveTo>
                      <a:pt x="48" y="44"/>
                    </a:moveTo>
                    <a:cubicBezTo>
                      <a:pt x="54" y="12"/>
                      <a:pt x="54" y="12"/>
                      <a:pt x="54" y="12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22" y="45"/>
                      <a:pt x="19" y="37"/>
                    </a:cubicBezTo>
                    <a:cubicBezTo>
                      <a:pt x="16" y="30"/>
                      <a:pt x="1" y="6"/>
                      <a:pt x="1" y="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0" y="23"/>
                      <a:pt x="2" y="31"/>
                    </a:cubicBezTo>
                    <a:cubicBezTo>
                      <a:pt x="3" y="35"/>
                      <a:pt x="12" y="48"/>
                      <a:pt x="20" y="58"/>
                    </a:cubicBezTo>
                    <a:cubicBezTo>
                      <a:pt x="26" y="62"/>
                      <a:pt x="33" y="64"/>
                      <a:pt x="40" y="63"/>
                    </a:cubicBezTo>
                    <a:cubicBezTo>
                      <a:pt x="48" y="62"/>
                      <a:pt x="56" y="56"/>
                      <a:pt x="61" y="48"/>
                    </a:cubicBezTo>
                    <a:cubicBezTo>
                      <a:pt x="63" y="37"/>
                      <a:pt x="62" y="26"/>
                      <a:pt x="62" y="26"/>
                    </a:cubicBezTo>
                    <a:lnTo>
                      <a:pt x="48" y="44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914"/>
              <p:cNvSpPr/>
              <p:nvPr/>
            </p:nvSpPr>
            <p:spPr bwMode="auto">
              <a:xfrm>
                <a:off x="3027" y="3602"/>
                <a:ext cx="35" cy="24"/>
              </a:xfrm>
              <a:custGeom>
                <a:avLst/>
                <a:gdLst>
                  <a:gd name="T0" fmla="*/ 0 w 22"/>
                  <a:gd name="T1" fmla="*/ 13 h 15"/>
                  <a:gd name="T2" fmla="*/ 11 w 22"/>
                  <a:gd name="T3" fmla="*/ 14 h 15"/>
                  <a:gd name="T4" fmla="*/ 22 w 22"/>
                  <a:gd name="T5" fmla="*/ 10 h 15"/>
                  <a:gd name="T6" fmla="*/ 9 w 22"/>
                  <a:gd name="T7" fmla="*/ 1 h 15"/>
                  <a:gd name="T8" fmla="*/ 0 w 22"/>
                  <a:gd name="T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5">
                    <a:moveTo>
                      <a:pt x="0" y="13"/>
                    </a:moveTo>
                    <a:cubicBezTo>
                      <a:pt x="4" y="14"/>
                      <a:pt x="7" y="15"/>
                      <a:pt x="11" y="14"/>
                    </a:cubicBezTo>
                    <a:cubicBezTo>
                      <a:pt x="15" y="14"/>
                      <a:pt x="18" y="12"/>
                      <a:pt x="22" y="10"/>
                    </a:cubicBezTo>
                    <a:cubicBezTo>
                      <a:pt x="19" y="4"/>
                      <a:pt x="14" y="0"/>
                      <a:pt x="9" y="1"/>
                    </a:cubicBezTo>
                    <a:cubicBezTo>
                      <a:pt x="5" y="1"/>
                      <a:pt x="1" y="6"/>
                      <a:pt x="0" y="13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915"/>
              <p:cNvSpPr/>
              <p:nvPr/>
            </p:nvSpPr>
            <p:spPr bwMode="auto">
              <a:xfrm>
                <a:off x="3038" y="3613"/>
                <a:ext cx="373" cy="238"/>
              </a:xfrm>
              <a:custGeom>
                <a:avLst/>
                <a:gdLst>
                  <a:gd name="T0" fmla="*/ 233 w 233"/>
                  <a:gd name="T1" fmla="*/ 147 h 149"/>
                  <a:gd name="T2" fmla="*/ 148 w 233"/>
                  <a:gd name="T3" fmla="*/ 138 h 149"/>
                  <a:gd name="T4" fmla="*/ 26 w 233"/>
                  <a:gd name="T5" fmla="*/ 53 h 149"/>
                  <a:gd name="T6" fmla="*/ 0 w 233"/>
                  <a:gd name="T7" fmla="*/ 1 h 149"/>
                  <a:gd name="T8" fmla="*/ 6 w 233"/>
                  <a:gd name="T9" fmla="*/ 0 h 149"/>
                  <a:gd name="T10" fmla="*/ 30 w 233"/>
                  <a:gd name="T11" fmla="*/ 50 h 149"/>
                  <a:gd name="T12" fmla="*/ 149 w 233"/>
                  <a:gd name="T13" fmla="*/ 133 h 149"/>
                  <a:gd name="T14" fmla="*/ 233 w 233"/>
                  <a:gd name="T15" fmla="*/ 142 h 149"/>
                  <a:gd name="T16" fmla="*/ 233 w 233"/>
                  <a:gd name="T17" fmla="*/ 147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3" h="149">
                    <a:moveTo>
                      <a:pt x="233" y="147"/>
                    </a:moveTo>
                    <a:cubicBezTo>
                      <a:pt x="233" y="147"/>
                      <a:pt x="193" y="149"/>
                      <a:pt x="148" y="138"/>
                    </a:cubicBezTo>
                    <a:cubicBezTo>
                      <a:pt x="103" y="127"/>
                      <a:pt x="46" y="82"/>
                      <a:pt x="26" y="53"/>
                    </a:cubicBezTo>
                    <a:cubicBezTo>
                      <a:pt x="6" y="26"/>
                      <a:pt x="1" y="2"/>
                      <a:pt x="0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11" y="24"/>
                      <a:pt x="30" y="50"/>
                    </a:cubicBezTo>
                    <a:cubicBezTo>
                      <a:pt x="50" y="77"/>
                      <a:pt x="105" y="122"/>
                      <a:pt x="149" y="133"/>
                    </a:cubicBezTo>
                    <a:cubicBezTo>
                      <a:pt x="193" y="143"/>
                      <a:pt x="233" y="142"/>
                      <a:pt x="233" y="142"/>
                    </a:cubicBezTo>
                    <a:lnTo>
                      <a:pt x="233" y="147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916"/>
              <p:cNvSpPr/>
              <p:nvPr/>
            </p:nvSpPr>
            <p:spPr bwMode="auto">
              <a:xfrm>
                <a:off x="5437" y="1763"/>
                <a:ext cx="502" cy="746"/>
              </a:xfrm>
              <a:custGeom>
                <a:avLst/>
                <a:gdLst>
                  <a:gd name="T0" fmla="*/ 265 w 314"/>
                  <a:gd name="T1" fmla="*/ 272 h 466"/>
                  <a:gd name="T2" fmla="*/ 198 w 314"/>
                  <a:gd name="T3" fmla="*/ 301 h 466"/>
                  <a:gd name="T4" fmla="*/ 278 w 314"/>
                  <a:gd name="T5" fmla="*/ 153 h 466"/>
                  <a:gd name="T6" fmla="*/ 220 w 314"/>
                  <a:gd name="T7" fmla="*/ 215 h 466"/>
                  <a:gd name="T8" fmla="*/ 249 w 314"/>
                  <a:gd name="T9" fmla="*/ 109 h 466"/>
                  <a:gd name="T10" fmla="*/ 197 w 314"/>
                  <a:gd name="T11" fmla="*/ 162 h 466"/>
                  <a:gd name="T12" fmla="*/ 192 w 314"/>
                  <a:gd name="T13" fmla="*/ 93 h 466"/>
                  <a:gd name="T14" fmla="*/ 187 w 314"/>
                  <a:gd name="T15" fmla="*/ 29 h 466"/>
                  <a:gd name="T16" fmla="*/ 181 w 314"/>
                  <a:gd name="T17" fmla="*/ 18 h 466"/>
                  <a:gd name="T18" fmla="*/ 180 w 314"/>
                  <a:gd name="T19" fmla="*/ 18 h 466"/>
                  <a:gd name="T20" fmla="*/ 172 w 314"/>
                  <a:gd name="T21" fmla="*/ 13 h 466"/>
                  <a:gd name="T22" fmla="*/ 119 w 314"/>
                  <a:gd name="T23" fmla="*/ 145 h 466"/>
                  <a:gd name="T24" fmla="*/ 86 w 314"/>
                  <a:gd name="T25" fmla="*/ 74 h 466"/>
                  <a:gd name="T26" fmla="*/ 82 w 314"/>
                  <a:gd name="T27" fmla="*/ 185 h 466"/>
                  <a:gd name="T28" fmla="*/ 45 w 314"/>
                  <a:gd name="T29" fmla="*/ 103 h 466"/>
                  <a:gd name="T30" fmla="*/ 77 w 314"/>
                  <a:gd name="T31" fmla="*/ 275 h 466"/>
                  <a:gd name="T32" fmla="*/ 22 w 314"/>
                  <a:gd name="T33" fmla="*/ 220 h 466"/>
                  <a:gd name="T34" fmla="*/ 58 w 314"/>
                  <a:gd name="T35" fmla="*/ 354 h 466"/>
                  <a:gd name="T36" fmla="*/ 28 w 314"/>
                  <a:gd name="T37" fmla="*/ 314 h 466"/>
                  <a:gd name="T38" fmla="*/ 27 w 314"/>
                  <a:gd name="T39" fmla="*/ 361 h 466"/>
                  <a:gd name="T40" fmla="*/ 109 w 314"/>
                  <a:gd name="T41" fmla="*/ 466 h 466"/>
                  <a:gd name="T42" fmla="*/ 220 w 314"/>
                  <a:gd name="T43" fmla="*/ 402 h 466"/>
                  <a:gd name="T44" fmla="*/ 232 w 314"/>
                  <a:gd name="T45" fmla="*/ 358 h 466"/>
                  <a:gd name="T46" fmla="*/ 192 w 314"/>
                  <a:gd name="T47" fmla="*/ 382 h 466"/>
                  <a:gd name="T48" fmla="*/ 265 w 314"/>
                  <a:gd name="T49" fmla="*/ 272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6">
                    <a:moveTo>
                      <a:pt x="265" y="272"/>
                    </a:moveTo>
                    <a:cubicBezTo>
                      <a:pt x="251" y="254"/>
                      <a:pt x="211" y="292"/>
                      <a:pt x="198" y="301"/>
                    </a:cubicBezTo>
                    <a:cubicBezTo>
                      <a:pt x="184" y="310"/>
                      <a:pt x="314" y="192"/>
                      <a:pt x="278" y="153"/>
                    </a:cubicBezTo>
                    <a:cubicBezTo>
                      <a:pt x="265" y="137"/>
                      <a:pt x="220" y="215"/>
                      <a:pt x="220" y="215"/>
                    </a:cubicBezTo>
                    <a:cubicBezTo>
                      <a:pt x="191" y="219"/>
                      <a:pt x="276" y="119"/>
                      <a:pt x="249" y="109"/>
                    </a:cubicBezTo>
                    <a:cubicBezTo>
                      <a:pt x="221" y="100"/>
                      <a:pt x="206" y="158"/>
                      <a:pt x="197" y="162"/>
                    </a:cubicBezTo>
                    <a:cubicBezTo>
                      <a:pt x="193" y="164"/>
                      <a:pt x="193" y="129"/>
                      <a:pt x="192" y="93"/>
                    </a:cubicBezTo>
                    <a:cubicBezTo>
                      <a:pt x="193" y="66"/>
                      <a:pt x="192" y="44"/>
                      <a:pt x="187" y="29"/>
                    </a:cubicBezTo>
                    <a:cubicBezTo>
                      <a:pt x="185" y="23"/>
                      <a:pt x="183" y="19"/>
                      <a:pt x="181" y="18"/>
                    </a:cubicBezTo>
                    <a:cubicBezTo>
                      <a:pt x="180" y="18"/>
                      <a:pt x="180" y="18"/>
                      <a:pt x="180" y="18"/>
                    </a:cubicBezTo>
                    <a:cubicBezTo>
                      <a:pt x="177" y="15"/>
                      <a:pt x="175" y="13"/>
                      <a:pt x="172" y="13"/>
                    </a:cubicBezTo>
                    <a:cubicBezTo>
                      <a:pt x="133" y="0"/>
                      <a:pt x="125" y="152"/>
                      <a:pt x="119" y="145"/>
                    </a:cubicBezTo>
                    <a:cubicBezTo>
                      <a:pt x="112" y="138"/>
                      <a:pt x="114" y="77"/>
                      <a:pt x="86" y="74"/>
                    </a:cubicBezTo>
                    <a:cubicBezTo>
                      <a:pt x="58" y="72"/>
                      <a:pt x="108" y="201"/>
                      <a:pt x="82" y="185"/>
                    </a:cubicBezTo>
                    <a:cubicBezTo>
                      <a:pt x="82" y="185"/>
                      <a:pt x="63" y="94"/>
                      <a:pt x="45" y="103"/>
                    </a:cubicBezTo>
                    <a:cubicBezTo>
                      <a:pt x="0" y="125"/>
                      <a:pt x="87" y="289"/>
                      <a:pt x="77" y="275"/>
                    </a:cubicBezTo>
                    <a:cubicBezTo>
                      <a:pt x="67" y="261"/>
                      <a:pt x="41" y="209"/>
                      <a:pt x="22" y="220"/>
                    </a:cubicBezTo>
                    <a:cubicBezTo>
                      <a:pt x="3" y="231"/>
                      <a:pt x="67" y="358"/>
                      <a:pt x="58" y="354"/>
                    </a:cubicBezTo>
                    <a:cubicBezTo>
                      <a:pt x="50" y="349"/>
                      <a:pt x="44" y="313"/>
                      <a:pt x="28" y="314"/>
                    </a:cubicBezTo>
                    <a:cubicBezTo>
                      <a:pt x="13" y="315"/>
                      <a:pt x="17" y="341"/>
                      <a:pt x="27" y="361"/>
                    </a:cubicBezTo>
                    <a:cubicBezTo>
                      <a:pt x="36" y="381"/>
                      <a:pt x="109" y="466"/>
                      <a:pt x="109" y="466"/>
                    </a:cubicBezTo>
                    <a:cubicBezTo>
                      <a:pt x="109" y="466"/>
                      <a:pt x="205" y="417"/>
                      <a:pt x="220" y="402"/>
                    </a:cubicBezTo>
                    <a:cubicBezTo>
                      <a:pt x="235" y="388"/>
                      <a:pt x="246" y="365"/>
                      <a:pt x="232" y="358"/>
                    </a:cubicBezTo>
                    <a:cubicBezTo>
                      <a:pt x="217" y="351"/>
                      <a:pt x="202" y="381"/>
                      <a:pt x="192" y="382"/>
                    </a:cubicBezTo>
                    <a:cubicBezTo>
                      <a:pt x="183" y="383"/>
                      <a:pt x="280" y="290"/>
                      <a:pt x="265" y="27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917"/>
              <p:cNvSpPr/>
              <p:nvPr/>
            </p:nvSpPr>
            <p:spPr bwMode="auto">
              <a:xfrm>
                <a:off x="5542" y="1840"/>
                <a:ext cx="216" cy="638"/>
              </a:xfrm>
              <a:custGeom>
                <a:avLst/>
                <a:gdLst>
                  <a:gd name="T0" fmla="*/ 68 w 216"/>
                  <a:gd name="T1" fmla="*/ 638 h 638"/>
                  <a:gd name="T2" fmla="*/ 96 w 216"/>
                  <a:gd name="T3" fmla="*/ 566 h 638"/>
                  <a:gd name="T4" fmla="*/ 187 w 216"/>
                  <a:gd name="T5" fmla="*/ 478 h 638"/>
                  <a:gd name="T6" fmla="*/ 92 w 216"/>
                  <a:gd name="T7" fmla="*/ 552 h 638"/>
                  <a:gd name="T8" fmla="*/ 128 w 216"/>
                  <a:gd name="T9" fmla="*/ 405 h 638"/>
                  <a:gd name="T10" fmla="*/ 207 w 216"/>
                  <a:gd name="T11" fmla="*/ 318 h 638"/>
                  <a:gd name="T12" fmla="*/ 125 w 216"/>
                  <a:gd name="T13" fmla="*/ 384 h 638"/>
                  <a:gd name="T14" fmla="*/ 141 w 216"/>
                  <a:gd name="T15" fmla="*/ 309 h 638"/>
                  <a:gd name="T16" fmla="*/ 216 w 216"/>
                  <a:gd name="T17" fmla="*/ 211 h 638"/>
                  <a:gd name="T18" fmla="*/ 131 w 216"/>
                  <a:gd name="T19" fmla="*/ 288 h 638"/>
                  <a:gd name="T20" fmla="*/ 167 w 216"/>
                  <a:gd name="T21" fmla="*/ 0 h 638"/>
                  <a:gd name="T22" fmla="*/ 115 w 216"/>
                  <a:gd name="T23" fmla="*/ 283 h 638"/>
                  <a:gd name="T24" fmla="*/ 76 w 216"/>
                  <a:gd name="T25" fmla="*/ 184 h 638"/>
                  <a:gd name="T26" fmla="*/ 114 w 216"/>
                  <a:gd name="T27" fmla="*/ 304 h 638"/>
                  <a:gd name="T28" fmla="*/ 108 w 216"/>
                  <a:gd name="T29" fmla="*/ 373 h 638"/>
                  <a:gd name="T30" fmla="*/ 12 w 216"/>
                  <a:gd name="T31" fmla="*/ 240 h 638"/>
                  <a:gd name="T32" fmla="*/ 111 w 216"/>
                  <a:gd name="T33" fmla="*/ 405 h 638"/>
                  <a:gd name="T34" fmla="*/ 77 w 216"/>
                  <a:gd name="T35" fmla="*/ 541 h 638"/>
                  <a:gd name="T36" fmla="*/ 0 w 216"/>
                  <a:gd name="T37" fmla="*/ 389 h 638"/>
                  <a:gd name="T38" fmla="*/ 84 w 216"/>
                  <a:gd name="T39" fmla="*/ 562 h 638"/>
                  <a:gd name="T40" fmla="*/ 68 w 216"/>
                  <a:gd name="T41" fmla="*/ 63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8">
                    <a:moveTo>
                      <a:pt x="68" y="638"/>
                    </a:moveTo>
                    <a:lnTo>
                      <a:pt x="96" y="566"/>
                    </a:lnTo>
                    <a:lnTo>
                      <a:pt x="187" y="478"/>
                    </a:lnTo>
                    <a:lnTo>
                      <a:pt x="92" y="552"/>
                    </a:lnTo>
                    <a:lnTo>
                      <a:pt x="128" y="405"/>
                    </a:lnTo>
                    <a:lnTo>
                      <a:pt x="207" y="318"/>
                    </a:lnTo>
                    <a:lnTo>
                      <a:pt x="125" y="384"/>
                    </a:lnTo>
                    <a:lnTo>
                      <a:pt x="141" y="309"/>
                    </a:lnTo>
                    <a:lnTo>
                      <a:pt x="216" y="211"/>
                    </a:lnTo>
                    <a:lnTo>
                      <a:pt x="131" y="288"/>
                    </a:lnTo>
                    <a:lnTo>
                      <a:pt x="167" y="0"/>
                    </a:lnTo>
                    <a:lnTo>
                      <a:pt x="115" y="283"/>
                    </a:lnTo>
                    <a:lnTo>
                      <a:pt x="76" y="184"/>
                    </a:lnTo>
                    <a:lnTo>
                      <a:pt x="114" y="304"/>
                    </a:lnTo>
                    <a:lnTo>
                      <a:pt x="108" y="373"/>
                    </a:lnTo>
                    <a:lnTo>
                      <a:pt x="12" y="240"/>
                    </a:lnTo>
                    <a:lnTo>
                      <a:pt x="111" y="405"/>
                    </a:lnTo>
                    <a:lnTo>
                      <a:pt x="77" y="541"/>
                    </a:lnTo>
                    <a:lnTo>
                      <a:pt x="0" y="389"/>
                    </a:lnTo>
                    <a:lnTo>
                      <a:pt x="84" y="562"/>
                    </a:lnTo>
                    <a:lnTo>
                      <a:pt x="68" y="638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918"/>
              <p:cNvSpPr/>
              <p:nvPr/>
            </p:nvSpPr>
            <p:spPr bwMode="auto">
              <a:xfrm>
                <a:off x="5277" y="2374"/>
                <a:ext cx="310" cy="167"/>
              </a:xfrm>
              <a:custGeom>
                <a:avLst/>
                <a:gdLst>
                  <a:gd name="T0" fmla="*/ 139 w 194"/>
                  <a:gd name="T1" fmla="*/ 22 h 104"/>
                  <a:gd name="T2" fmla="*/ 194 w 194"/>
                  <a:gd name="T3" fmla="*/ 104 h 104"/>
                  <a:gd name="T4" fmla="*/ 124 w 194"/>
                  <a:gd name="T5" fmla="*/ 70 h 104"/>
                  <a:gd name="T6" fmla="*/ 13 w 194"/>
                  <a:gd name="T7" fmla="*/ 41 h 104"/>
                  <a:gd name="T8" fmla="*/ 139 w 194"/>
                  <a:gd name="T9" fmla="*/ 2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139" y="22"/>
                    </a:moveTo>
                    <a:cubicBezTo>
                      <a:pt x="167" y="32"/>
                      <a:pt x="194" y="104"/>
                      <a:pt x="194" y="104"/>
                    </a:cubicBezTo>
                    <a:cubicBezTo>
                      <a:pt x="194" y="104"/>
                      <a:pt x="164" y="89"/>
                      <a:pt x="124" y="70"/>
                    </a:cubicBezTo>
                    <a:cubicBezTo>
                      <a:pt x="84" y="51"/>
                      <a:pt x="30" y="91"/>
                      <a:pt x="13" y="41"/>
                    </a:cubicBezTo>
                    <a:cubicBezTo>
                      <a:pt x="0" y="0"/>
                      <a:pt x="113" y="14"/>
                      <a:pt x="139" y="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919"/>
              <p:cNvSpPr/>
              <p:nvPr/>
            </p:nvSpPr>
            <p:spPr bwMode="auto">
              <a:xfrm>
                <a:off x="5397" y="2202"/>
                <a:ext cx="233" cy="305"/>
              </a:xfrm>
              <a:custGeom>
                <a:avLst/>
                <a:gdLst>
                  <a:gd name="T0" fmla="*/ 65 w 146"/>
                  <a:gd name="T1" fmla="*/ 134 h 191"/>
                  <a:gd name="T2" fmla="*/ 146 w 146"/>
                  <a:gd name="T3" fmla="*/ 191 h 191"/>
                  <a:gd name="T4" fmla="*/ 110 w 146"/>
                  <a:gd name="T5" fmla="*/ 89 h 191"/>
                  <a:gd name="T6" fmla="*/ 43 w 146"/>
                  <a:gd name="T7" fmla="*/ 5 h 191"/>
                  <a:gd name="T8" fmla="*/ 65 w 146"/>
                  <a:gd name="T9" fmla="*/ 13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1">
                    <a:moveTo>
                      <a:pt x="65" y="134"/>
                    </a:moveTo>
                    <a:cubicBezTo>
                      <a:pt x="75" y="162"/>
                      <a:pt x="146" y="191"/>
                      <a:pt x="146" y="191"/>
                    </a:cubicBezTo>
                    <a:cubicBezTo>
                      <a:pt x="146" y="191"/>
                      <a:pt x="128" y="130"/>
                      <a:pt x="110" y="89"/>
                    </a:cubicBezTo>
                    <a:cubicBezTo>
                      <a:pt x="92" y="49"/>
                      <a:pt x="95" y="11"/>
                      <a:pt x="43" y="5"/>
                    </a:cubicBezTo>
                    <a:cubicBezTo>
                      <a:pt x="0" y="0"/>
                      <a:pt x="57" y="108"/>
                      <a:pt x="65" y="13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920"/>
              <p:cNvSpPr/>
              <p:nvPr/>
            </p:nvSpPr>
            <p:spPr bwMode="auto">
              <a:xfrm>
                <a:off x="5389" y="2539"/>
                <a:ext cx="229" cy="351"/>
              </a:xfrm>
              <a:custGeom>
                <a:avLst/>
                <a:gdLst>
                  <a:gd name="T0" fmla="*/ 122 w 143"/>
                  <a:gd name="T1" fmla="*/ 98 h 219"/>
                  <a:gd name="T2" fmla="*/ 134 w 143"/>
                  <a:gd name="T3" fmla="*/ 0 h 219"/>
                  <a:gd name="T4" fmla="*/ 61 w 143"/>
                  <a:gd name="T5" fmla="*/ 79 h 219"/>
                  <a:gd name="T6" fmla="*/ 20 w 143"/>
                  <a:gd name="T7" fmla="*/ 179 h 219"/>
                  <a:gd name="T8" fmla="*/ 122 w 143"/>
                  <a:gd name="T9" fmla="*/ 98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219">
                    <a:moveTo>
                      <a:pt x="122" y="98"/>
                    </a:moveTo>
                    <a:cubicBezTo>
                      <a:pt x="143" y="76"/>
                      <a:pt x="134" y="0"/>
                      <a:pt x="134" y="0"/>
                    </a:cubicBezTo>
                    <a:cubicBezTo>
                      <a:pt x="134" y="0"/>
                      <a:pt x="88" y="44"/>
                      <a:pt x="61" y="79"/>
                    </a:cubicBezTo>
                    <a:cubicBezTo>
                      <a:pt x="35" y="115"/>
                      <a:pt x="0" y="129"/>
                      <a:pt x="20" y="179"/>
                    </a:cubicBezTo>
                    <a:cubicBezTo>
                      <a:pt x="35" y="219"/>
                      <a:pt x="103" y="117"/>
                      <a:pt x="122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921"/>
              <p:cNvSpPr/>
              <p:nvPr/>
            </p:nvSpPr>
            <p:spPr bwMode="auto">
              <a:xfrm>
                <a:off x="5624" y="2248"/>
                <a:ext cx="155" cy="259"/>
              </a:xfrm>
              <a:custGeom>
                <a:avLst/>
                <a:gdLst>
                  <a:gd name="T0" fmla="*/ 77 w 97"/>
                  <a:gd name="T1" fmla="*/ 95 h 162"/>
                  <a:gd name="T2" fmla="*/ 0 w 97"/>
                  <a:gd name="T3" fmla="*/ 162 h 162"/>
                  <a:gd name="T4" fmla="*/ 23 w 97"/>
                  <a:gd name="T5" fmla="*/ 85 h 162"/>
                  <a:gd name="T6" fmla="*/ 48 w 97"/>
                  <a:gd name="T7" fmla="*/ 1 h 162"/>
                  <a:gd name="T8" fmla="*/ 77 w 97"/>
                  <a:gd name="T9" fmla="*/ 95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62">
                    <a:moveTo>
                      <a:pt x="77" y="95"/>
                    </a:moveTo>
                    <a:cubicBezTo>
                      <a:pt x="57" y="134"/>
                      <a:pt x="0" y="162"/>
                      <a:pt x="0" y="162"/>
                    </a:cubicBezTo>
                    <a:cubicBezTo>
                      <a:pt x="0" y="162"/>
                      <a:pt x="3" y="124"/>
                      <a:pt x="23" y="85"/>
                    </a:cubicBezTo>
                    <a:cubicBezTo>
                      <a:pt x="43" y="45"/>
                      <a:pt x="18" y="0"/>
                      <a:pt x="48" y="1"/>
                    </a:cubicBezTo>
                    <a:cubicBezTo>
                      <a:pt x="91" y="3"/>
                      <a:pt x="97" y="55"/>
                      <a:pt x="77" y="9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922"/>
              <p:cNvSpPr/>
              <p:nvPr/>
            </p:nvSpPr>
            <p:spPr bwMode="auto">
              <a:xfrm>
                <a:off x="5506" y="2157"/>
                <a:ext cx="174" cy="389"/>
              </a:xfrm>
              <a:custGeom>
                <a:avLst/>
                <a:gdLst>
                  <a:gd name="T0" fmla="*/ 106 w 109"/>
                  <a:gd name="T1" fmla="*/ 124 h 243"/>
                  <a:gd name="T2" fmla="*/ 61 w 109"/>
                  <a:gd name="T3" fmla="*/ 243 h 243"/>
                  <a:gd name="T4" fmla="*/ 53 w 109"/>
                  <a:gd name="T5" fmla="*/ 129 h 243"/>
                  <a:gd name="T6" fmla="*/ 34 w 109"/>
                  <a:gd name="T7" fmla="*/ 22 h 243"/>
                  <a:gd name="T8" fmla="*/ 106 w 109"/>
                  <a:gd name="T9" fmla="*/ 124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243">
                    <a:moveTo>
                      <a:pt x="106" y="124"/>
                    </a:moveTo>
                    <a:cubicBezTo>
                      <a:pt x="103" y="168"/>
                      <a:pt x="61" y="243"/>
                      <a:pt x="61" y="243"/>
                    </a:cubicBezTo>
                    <a:cubicBezTo>
                      <a:pt x="61" y="243"/>
                      <a:pt x="50" y="173"/>
                      <a:pt x="53" y="129"/>
                    </a:cubicBezTo>
                    <a:cubicBezTo>
                      <a:pt x="56" y="85"/>
                      <a:pt x="0" y="37"/>
                      <a:pt x="34" y="22"/>
                    </a:cubicBezTo>
                    <a:cubicBezTo>
                      <a:pt x="83" y="0"/>
                      <a:pt x="109" y="80"/>
                      <a:pt x="106" y="12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923"/>
              <p:cNvSpPr/>
              <p:nvPr/>
            </p:nvSpPr>
            <p:spPr bwMode="auto">
              <a:xfrm>
                <a:off x="5603" y="2221"/>
                <a:ext cx="66" cy="286"/>
              </a:xfrm>
              <a:custGeom>
                <a:avLst/>
                <a:gdLst>
                  <a:gd name="T0" fmla="*/ 9 w 41"/>
                  <a:gd name="T1" fmla="*/ 176 h 179"/>
                  <a:gd name="T2" fmla="*/ 26 w 41"/>
                  <a:gd name="T3" fmla="*/ 136 h 179"/>
                  <a:gd name="T4" fmla="*/ 37 w 41"/>
                  <a:gd name="T5" fmla="*/ 107 h 179"/>
                  <a:gd name="T6" fmla="*/ 36 w 41"/>
                  <a:gd name="T7" fmla="*/ 78 h 179"/>
                  <a:gd name="T8" fmla="*/ 24 w 41"/>
                  <a:gd name="T9" fmla="*/ 108 h 179"/>
                  <a:gd name="T10" fmla="*/ 4 w 41"/>
                  <a:gd name="T11" fmla="*/ 0 h 179"/>
                  <a:gd name="T12" fmla="*/ 14 w 41"/>
                  <a:gd name="T13" fmla="*/ 93 h 179"/>
                  <a:gd name="T14" fmla="*/ 14 w 41"/>
                  <a:gd name="T15" fmla="*/ 118 h 179"/>
                  <a:gd name="T16" fmla="*/ 0 w 41"/>
                  <a:gd name="T17" fmla="*/ 31 h 179"/>
                  <a:gd name="T18" fmla="*/ 3 w 41"/>
                  <a:gd name="T19" fmla="*/ 89 h 179"/>
                  <a:gd name="T20" fmla="*/ 2 w 41"/>
                  <a:gd name="T21" fmla="*/ 137 h 179"/>
                  <a:gd name="T22" fmla="*/ 3 w 41"/>
                  <a:gd name="T23" fmla="*/ 179 h 179"/>
                  <a:gd name="T24" fmla="*/ 9 w 41"/>
                  <a:gd name="T25" fmla="*/ 17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" h="179">
                    <a:moveTo>
                      <a:pt x="9" y="176"/>
                    </a:moveTo>
                    <a:cubicBezTo>
                      <a:pt x="9" y="176"/>
                      <a:pt x="20" y="155"/>
                      <a:pt x="26" y="136"/>
                    </a:cubicBezTo>
                    <a:cubicBezTo>
                      <a:pt x="30" y="126"/>
                      <a:pt x="36" y="111"/>
                      <a:pt x="37" y="107"/>
                    </a:cubicBezTo>
                    <a:cubicBezTo>
                      <a:pt x="41" y="95"/>
                      <a:pt x="36" y="78"/>
                      <a:pt x="36" y="78"/>
                    </a:cubicBezTo>
                    <a:cubicBezTo>
                      <a:pt x="24" y="108"/>
                      <a:pt x="24" y="108"/>
                      <a:pt x="24" y="108"/>
                    </a:cubicBezTo>
                    <a:cubicBezTo>
                      <a:pt x="24" y="108"/>
                      <a:pt x="9" y="6"/>
                      <a:pt x="4" y="0"/>
                    </a:cubicBezTo>
                    <a:cubicBezTo>
                      <a:pt x="4" y="0"/>
                      <a:pt x="14" y="70"/>
                      <a:pt x="14" y="93"/>
                    </a:cubicBezTo>
                    <a:cubicBezTo>
                      <a:pt x="14" y="98"/>
                      <a:pt x="14" y="118"/>
                      <a:pt x="14" y="118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2" y="137"/>
                      <a:pt x="2" y="137"/>
                      <a:pt x="2" y="137"/>
                    </a:cubicBezTo>
                    <a:cubicBezTo>
                      <a:pt x="3" y="179"/>
                      <a:pt x="3" y="179"/>
                      <a:pt x="3" y="179"/>
                    </a:cubicBezTo>
                    <a:lnTo>
                      <a:pt x="9" y="17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924"/>
              <p:cNvSpPr/>
              <p:nvPr/>
            </p:nvSpPr>
            <p:spPr bwMode="auto">
              <a:xfrm>
                <a:off x="5269" y="2259"/>
                <a:ext cx="307" cy="277"/>
              </a:xfrm>
              <a:custGeom>
                <a:avLst/>
                <a:gdLst>
                  <a:gd name="T0" fmla="*/ 158 w 192"/>
                  <a:gd name="T1" fmla="*/ 81 h 173"/>
                  <a:gd name="T2" fmla="*/ 192 w 192"/>
                  <a:gd name="T3" fmla="*/ 173 h 173"/>
                  <a:gd name="T4" fmla="*/ 132 w 192"/>
                  <a:gd name="T5" fmla="*/ 124 h 173"/>
                  <a:gd name="T6" fmla="*/ 25 w 192"/>
                  <a:gd name="T7" fmla="*/ 55 h 173"/>
                  <a:gd name="T8" fmla="*/ 158 w 192"/>
                  <a:gd name="T9" fmla="*/ 8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158" y="81"/>
                    </a:moveTo>
                    <a:cubicBezTo>
                      <a:pt x="183" y="97"/>
                      <a:pt x="192" y="173"/>
                      <a:pt x="192" y="173"/>
                    </a:cubicBezTo>
                    <a:cubicBezTo>
                      <a:pt x="192" y="173"/>
                      <a:pt x="166" y="152"/>
                      <a:pt x="132" y="124"/>
                    </a:cubicBezTo>
                    <a:cubicBezTo>
                      <a:pt x="98" y="96"/>
                      <a:pt x="0" y="101"/>
                      <a:pt x="25" y="55"/>
                    </a:cubicBezTo>
                    <a:cubicBezTo>
                      <a:pt x="55" y="0"/>
                      <a:pt x="135" y="67"/>
                      <a:pt x="158" y="8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925"/>
              <p:cNvSpPr/>
              <p:nvPr/>
            </p:nvSpPr>
            <p:spPr bwMode="auto">
              <a:xfrm>
                <a:off x="5629" y="2349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0 h 140"/>
                  <a:gd name="T4" fmla="*/ 73 w 209"/>
                  <a:gd name="T5" fmla="*/ 82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0"/>
                      <a:pt x="0" y="110"/>
                    </a:cubicBezTo>
                    <a:cubicBezTo>
                      <a:pt x="0" y="110"/>
                      <a:pt x="32" y="98"/>
                      <a:pt x="73" y="82"/>
                    </a:cubicBezTo>
                    <a:cubicBezTo>
                      <a:pt x="114" y="67"/>
                      <a:pt x="123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926"/>
              <p:cNvSpPr/>
              <p:nvPr/>
            </p:nvSpPr>
            <p:spPr bwMode="auto">
              <a:xfrm>
                <a:off x="5224" y="2514"/>
                <a:ext cx="333" cy="224"/>
              </a:xfrm>
              <a:custGeom>
                <a:avLst/>
                <a:gdLst>
                  <a:gd name="T0" fmla="*/ 111 w 208"/>
                  <a:gd name="T1" fmla="*/ 13 h 140"/>
                  <a:gd name="T2" fmla="*/ 208 w 208"/>
                  <a:gd name="T3" fmla="*/ 30 h 140"/>
                  <a:gd name="T4" fmla="*/ 135 w 208"/>
                  <a:gd name="T5" fmla="*/ 57 h 140"/>
                  <a:gd name="T6" fmla="*/ 39 w 208"/>
                  <a:gd name="T7" fmla="*/ 118 h 140"/>
                  <a:gd name="T8" fmla="*/ 111 w 208"/>
                  <a:gd name="T9" fmla="*/ 1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140">
                    <a:moveTo>
                      <a:pt x="111" y="13"/>
                    </a:moveTo>
                    <a:cubicBezTo>
                      <a:pt x="138" y="0"/>
                      <a:pt x="208" y="30"/>
                      <a:pt x="208" y="30"/>
                    </a:cubicBezTo>
                    <a:cubicBezTo>
                      <a:pt x="208" y="30"/>
                      <a:pt x="177" y="42"/>
                      <a:pt x="135" y="57"/>
                    </a:cubicBezTo>
                    <a:cubicBezTo>
                      <a:pt x="94" y="73"/>
                      <a:pt x="86" y="140"/>
                      <a:pt x="39" y="118"/>
                    </a:cubicBezTo>
                    <a:cubicBezTo>
                      <a:pt x="0" y="99"/>
                      <a:pt x="87" y="26"/>
                      <a:pt x="111" y="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927"/>
              <p:cNvSpPr/>
              <p:nvPr/>
            </p:nvSpPr>
            <p:spPr bwMode="auto">
              <a:xfrm>
                <a:off x="5352" y="2360"/>
                <a:ext cx="206" cy="136"/>
              </a:xfrm>
              <a:custGeom>
                <a:avLst/>
                <a:gdLst>
                  <a:gd name="T0" fmla="*/ 129 w 129"/>
                  <a:gd name="T1" fmla="*/ 85 h 85"/>
                  <a:gd name="T2" fmla="*/ 108 w 129"/>
                  <a:gd name="T3" fmla="*/ 32 h 85"/>
                  <a:gd name="T4" fmla="*/ 56 w 129"/>
                  <a:gd name="T5" fmla="*/ 5 h 85"/>
                  <a:gd name="T6" fmla="*/ 85 w 129"/>
                  <a:gd name="T7" fmla="*/ 32 h 85"/>
                  <a:gd name="T8" fmla="*/ 24 w 129"/>
                  <a:gd name="T9" fmla="*/ 0 h 85"/>
                  <a:gd name="T10" fmla="*/ 72 w 129"/>
                  <a:gd name="T11" fmla="*/ 32 h 85"/>
                  <a:gd name="T12" fmla="*/ 0 w 129"/>
                  <a:gd name="T13" fmla="*/ 4 h 85"/>
                  <a:gd name="T14" fmla="*/ 99 w 129"/>
                  <a:gd name="T15" fmla="*/ 49 h 85"/>
                  <a:gd name="T16" fmla="*/ 20 w 129"/>
                  <a:gd name="T17" fmla="*/ 23 h 85"/>
                  <a:gd name="T18" fmla="*/ 60 w 129"/>
                  <a:gd name="T19" fmla="*/ 42 h 85"/>
                  <a:gd name="T20" fmla="*/ 11 w 129"/>
                  <a:gd name="T21" fmla="*/ 28 h 85"/>
                  <a:gd name="T22" fmla="*/ 100 w 129"/>
                  <a:gd name="T23" fmla="*/ 63 h 85"/>
                  <a:gd name="T24" fmla="*/ 129 w 129"/>
                  <a:gd name="T25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129" y="85"/>
                    </a:moveTo>
                    <a:cubicBezTo>
                      <a:pt x="129" y="85"/>
                      <a:pt x="122" y="45"/>
                      <a:pt x="108" y="32"/>
                    </a:cubicBezTo>
                    <a:cubicBezTo>
                      <a:pt x="94" y="20"/>
                      <a:pt x="56" y="5"/>
                      <a:pt x="56" y="5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60" y="42"/>
                      <a:pt x="60" y="42"/>
                      <a:pt x="60" y="4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8"/>
                      <a:pt x="84" y="47"/>
                      <a:pt x="100" y="63"/>
                    </a:cubicBezTo>
                    <a:cubicBezTo>
                      <a:pt x="119" y="81"/>
                      <a:pt x="129" y="85"/>
                      <a:pt x="129" y="85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928"/>
              <p:cNvSpPr/>
              <p:nvPr/>
            </p:nvSpPr>
            <p:spPr bwMode="auto">
              <a:xfrm>
                <a:off x="5282" y="2462"/>
                <a:ext cx="291" cy="151"/>
              </a:xfrm>
              <a:custGeom>
                <a:avLst/>
                <a:gdLst>
                  <a:gd name="T0" fmla="*/ 90 w 182"/>
                  <a:gd name="T1" fmla="*/ 3 h 94"/>
                  <a:gd name="T2" fmla="*/ 182 w 182"/>
                  <a:gd name="T3" fmla="*/ 49 h 94"/>
                  <a:gd name="T4" fmla="*/ 101 w 182"/>
                  <a:gd name="T5" fmla="*/ 57 h 94"/>
                  <a:gd name="T6" fmla="*/ 15 w 182"/>
                  <a:gd name="T7" fmla="*/ 66 h 94"/>
                  <a:gd name="T8" fmla="*/ 90 w 182"/>
                  <a:gd name="T9" fmla="*/ 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0" y="3"/>
                    </a:moveTo>
                    <a:cubicBezTo>
                      <a:pt x="134" y="6"/>
                      <a:pt x="182" y="49"/>
                      <a:pt x="182" y="49"/>
                    </a:cubicBezTo>
                    <a:cubicBezTo>
                      <a:pt x="182" y="49"/>
                      <a:pt x="145" y="60"/>
                      <a:pt x="101" y="57"/>
                    </a:cubicBezTo>
                    <a:cubicBezTo>
                      <a:pt x="57" y="53"/>
                      <a:pt x="25" y="94"/>
                      <a:pt x="15" y="66"/>
                    </a:cubicBezTo>
                    <a:cubicBezTo>
                      <a:pt x="0" y="25"/>
                      <a:pt x="46" y="0"/>
                      <a:pt x="90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929"/>
              <p:cNvSpPr/>
              <p:nvPr/>
            </p:nvSpPr>
            <p:spPr bwMode="auto">
              <a:xfrm>
                <a:off x="5342" y="2485"/>
                <a:ext cx="200" cy="75"/>
              </a:xfrm>
              <a:custGeom>
                <a:avLst/>
                <a:gdLst>
                  <a:gd name="T0" fmla="*/ 124 w 125"/>
                  <a:gd name="T1" fmla="*/ 23 h 47"/>
                  <a:gd name="T2" fmla="*/ 88 w 125"/>
                  <a:gd name="T3" fmla="*/ 7 h 47"/>
                  <a:gd name="T4" fmla="*/ 33 w 125"/>
                  <a:gd name="T5" fmla="*/ 0 h 47"/>
                  <a:gd name="T6" fmla="*/ 62 w 125"/>
                  <a:gd name="T7" fmla="*/ 8 h 47"/>
                  <a:gd name="T8" fmla="*/ 11 w 125"/>
                  <a:gd name="T9" fmla="*/ 13 h 47"/>
                  <a:gd name="T10" fmla="*/ 75 w 125"/>
                  <a:gd name="T11" fmla="*/ 17 h 47"/>
                  <a:gd name="T12" fmla="*/ 0 w 125"/>
                  <a:gd name="T13" fmla="*/ 29 h 47"/>
                  <a:gd name="T14" fmla="*/ 48 w 125"/>
                  <a:gd name="T15" fmla="*/ 28 h 47"/>
                  <a:gd name="T16" fmla="*/ 3 w 125"/>
                  <a:gd name="T17" fmla="*/ 47 h 47"/>
                  <a:gd name="T18" fmla="*/ 75 w 125"/>
                  <a:gd name="T19" fmla="*/ 26 h 47"/>
                  <a:gd name="T20" fmla="*/ 125 w 125"/>
                  <a:gd name="T21" fmla="*/ 32 h 47"/>
                  <a:gd name="T22" fmla="*/ 124 w 125"/>
                  <a:gd name="T23" fmla="*/ 2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5" h="47">
                    <a:moveTo>
                      <a:pt x="124" y="23"/>
                    </a:moveTo>
                    <a:cubicBezTo>
                      <a:pt x="124" y="23"/>
                      <a:pt x="102" y="10"/>
                      <a:pt x="88" y="7"/>
                    </a:cubicBezTo>
                    <a:cubicBezTo>
                      <a:pt x="75" y="3"/>
                      <a:pt x="33" y="0"/>
                      <a:pt x="33" y="0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72" y="17"/>
                      <a:pt x="75" y="17"/>
                    </a:cubicBezTo>
                    <a:cubicBezTo>
                      <a:pt x="78" y="17"/>
                      <a:pt x="0" y="29"/>
                      <a:pt x="0" y="29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3" y="47"/>
                      <a:pt x="65" y="28"/>
                      <a:pt x="75" y="26"/>
                    </a:cubicBezTo>
                    <a:cubicBezTo>
                      <a:pt x="86" y="25"/>
                      <a:pt x="125" y="32"/>
                      <a:pt x="125" y="32"/>
                    </a:cubicBezTo>
                    <a:lnTo>
                      <a:pt x="124" y="2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930"/>
              <p:cNvSpPr/>
              <p:nvPr/>
            </p:nvSpPr>
            <p:spPr bwMode="auto">
              <a:xfrm>
                <a:off x="5626" y="2261"/>
                <a:ext cx="310" cy="281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3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6" y="0"/>
                      <a:pt x="163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931"/>
              <p:cNvSpPr/>
              <p:nvPr/>
            </p:nvSpPr>
            <p:spPr bwMode="auto">
              <a:xfrm>
                <a:off x="5634" y="2267"/>
                <a:ext cx="310" cy="282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4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7" y="0"/>
                      <a:pt x="164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932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933"/>
              <p:cNvSpPr/>
              <p:nvPr/>
            </p:nvSpPr>
            <p:spPr bwMode="auto">
              <a:xfrm>
                <a:off x="5610" y="2542"/>
                <a:ext cx="201" cy="348"/>
              </a:xfrm>
              <a:custGeom>
                <a:avLst/>
                <a:gdLst>
                  <a:gd name="T0" fmla="*/ 15 w 126"/>
                  <a:gd name="T1" fmla="*/ 108 h 217"/>
                  <a:gd name="T2" fmla="*/ 0 w 126"/>
                  <a:gd name="T3" fmla="*/ 0 h 217"/>
                  <a:gd name="T4" fmla="*/ 62 w 126"/>
                  <a:gd name="T5" fmla="*/ 79 h 217"/>
                  <a:gd name="T6" fmla="*/ 97 w 126"/>
                  <a:gd name="T7" fmla="*/ 200 h 217"/>
                  <a:gd name="T8" fmla="*/ 15 w 126"/>
                  <a:gd name="T9" fmla="*/ 108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7">
                    <a:moveTo>
                      <a:pt x="15" y="108"/>
                    </a:moveTo>
                    <a:cubicBezTo>
                      <a:pt x="3" y="65"/>
                      <a:pt x="0" y="0"/>
                      <a:pt x="0" y="0"/>
                    </a:cubicBezTo>
                    <a:cubicBezTo>
                      <a:pt x="0" y="0"/>
                      <a:pt x="50" y="36"/>
                      <a:pt x="62" y="79"/>
                    </a:cubicBezTo>
                    <a:cubicBezTo>
                      <a:pt x="73" y="122"/>
                      <a:pt x="126" y="191"/>
                      <a:pt x="97" y="200"/>
                    </a:cubicBezTo>
                    <a:cubicBezTo>
                      <a:pt x="46" y="217"/>
                      <a:pt x="27" y="150"/>
                      <a:pt x="15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934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935"/>
              <p:cNvSpPr/>
              <p:nvPr/>
            </p:nvSpPr>
            <p:spPr bwMode="auto">
              <a:xfrm>
                <a:off x="5541" y="2566"/>
                <a:ext cx="134" cy="360"/>
              </a:xfrm>
              <a:custGeom>
                <a:avLst/>
                <a:gdLst>
                  <a:gd name="T0" fmla="*/ 16 w 84"/>
                  <a:gd name="T1" fmla="*/ 104 h 225"/>
                  <a:gd name="T2" fmla="*/ 45 w 84"/>
                  <a:gd name="T3" fmla="*/ 0 h 225"/>
                  <a:gd name="T4" fmla="*/ 70 w 84"/>
                  <a:gd name="T5" fmla="*/ 97 h 225"/>
                  <a:gd name="T6" fmla="*/ 54 w 84"/>
                  <a:gd name="T7" fmla="*/ 222 h 225"/>
                  <a:gd name="T8" fmla="*/ 16 w 84"/>
                  <a:gd name="T9" fmla="*/ 104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225">
                    <a:moveTo>
                      <a:pt x="16" y="104"/>
                    </a:moveTo>
                    <a:cubicBezTo>
                      <a:pt x="22" y="61"/>
                      <a:pt x="45" y="0"/>
                      <a:pt x="45" y="0"/>
                    </a:cubicBezTo>
                    <a:cubicBezTo>
                      <a:pt x="45" y="0"/>
                      <a:pt x="76" y="53"/>
                      <a:pt x="70" y="97"/>
                    </a:cubicBezTo>
                    <a:cubicBezTo>
                      <a:pt x="63" y="141"/>
                      <a:pt x="84" y="225"/>
                      <a:pt x="54" y="222"/>
                    </a:cubicBezTo>
                    <a:cubicBezTo>
                      <a:pt x="0" y="217"/>
                      <a:pt x="9" y="148"/>
                      <a:pt x="16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936"/>
              <p:cNvSpPr/>
              <p:nvPr/>
            </p:nvSpPr>
            <p:spPr bwMode="auto">
              <a:xfrm>
                <a:off x="5581" y="2586"/>
                <a:ext cx="65" cy="264"/>
              </a:xfrm>
              <a:custGeom>
                <a:avLst/>
                <a:gdLst>
                  <a:gd name="T0" fmla="*/ 18 w 41"/>
                  <a:gd name="T1" fmla="*/ 0 h 165"/>
                  <a:gd name="T2" fmla="*/ 8 w 41"/>
                  <a:gd name="T3" fmla="*/ 42 h 165"/>
                  <a:gd name="T4" fmla="*/ 0 w 41"/>
                  <a:gd name="T5" fmla="*/ 93 h 165"/>
                  <a:gd name="T6" fmla="*/ 11 w 41"/>
                  <a:gd name="T7" fmla="*/ 54 h 165"/>
                  <a:gd name="T8" fmla="*/ 3 w 41"/>
                  <a:gd name="T9" fmla="*/ 129 h 165"/>
                  <a:gd name="T10" fmla="*/ 14 w 41"/>
                  <a:gd name="T11" fmla="*/ 77 h 165"/>
                  <a:gd name="T12" fmla="*/ 18 w 41"/>
                  <a:gd name="T13" fmla="*/ 165 h 165"/>
                  <a:gd name="T14" fmla="*/ 25 w 41"/>
                  <a:gd name="T15" fmla="*/ 62 h 165"/>
                  <a:gd name="T16" fmla="*/ 37 w 41"/>
                  <a:gd name="T17" fmla="*/ 123 h 165"/>
                  <a:gd name="T18" fmla="*/ 31 w 41"/>
                  <a:gd name="T19" fmla="*/ 52 h 165"/>
                  <a:gd name="T20" fmla="*/ 41 w 41"/>
                  <a:gd name="T21" fmla="*/ 80 h 165"/>
                  <a:gd name="T22" fmla="*/ 28 w 41"/>
                  <a:gd name="T23" fmla="*/ 19 h 165"/>
                  <a:gd name="T24" fmla="*/ 25 w 41"/>
                  <a:gd name="T25" fmla="*/ 1 h 165"/>
                  <a:gd name="T26" fmla="*/ 18 w 41"/>
                  <a:gd name="T27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" h="165">
                    <a:moveTo>
                      <a:pt x="18" y="0"/>
                    </a:moveTo>
                    <a:cubicBezTo>
                      <a:pt x="18" y="0"/>
                      <a:pt x="10" y="33"/>
                      <a:pt x="8" y="42"/>
                    </a:cubicBezTo>
                    <a:cubicBezTo>
                      <a:pt x="7" y="51"/>
                      <a:pt x="0" y="93"/>
                      <a:pt x="0" y="93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14" y="77"/>
                      <a:pt x="14" y="77"/>
                      <a:pt x="14" y="77"/>
                    </a:cubicBezTo>
                    <a:cubicBezTo>
                      <a:pt x="18" y="165"/>
                      <a:pt x="18" y="165"/>
                      <a:pt x="18" y="165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37" y="123"/>
                      <a:pt x="37" y="123"/>
                      <a:pt x="37" y="123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41" y="80"/>
                      <a:pt x="41" y="80"/>
                      <a:pt x="41" y="80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5" y="1"/>
                      <a:pt x="25" y="1"/>
                      <a:pt x="25" y="1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937"/>
              <p:cNvSpPr/>
              <p:nvPr/>
            </p:nvSpPr>
            <p:spPr bwMode="auto">
              <a:xfrm>
                <a:off x="5608" y="2530"/>
                <a:ext cx="365" cy="212"/>
              </a:xfrm>
              <a:custGeom>
                <a:avLst/>
                <a:gdLst>
                  <a:gd name="T0" fmla="*/ 96 w 228"/>
                  <a:gd name="T1" fmla="*/ 12 h 133"/>
                  <a:gd name="T2" fmla="*/ 0 w 228"/>
                  <a:gd name="T3" fmla="*/ 34 h 133"/>
                  <a:gd name="T4" fmla="*/ 74 w 228"/>
                  <a:gd name="T5" fmla="*/ 57 h 133"/>
                  <a:gd name="T6" fmla="*/ 195 w 228"/>
                  <a:gd name="T7" fmla="*/ 99 h 133"/>
                  <a:gd name="T8" fmla="*/ 96 w 228"/>
                  <a:gd name="T9" fmla="*/ 1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33">
                    <a:moveTo>
                      <a:pt x="96" y="12"/>
                    </a:moveTo>
                    <a:cubicBezTo>
                      <a:pt x="69" y="0"/>
                      <a:pt x="0" y="34"/>
                      <a:pt x="0" y="34"/>
                    </a:cubicBezTo>
                    <a:cubicBezTo>
                      <a:pt x="0" y="34"/>
                      <a:pt x="32" y="44"/>
                      <a:pt x="74" y="57"/>
                    </a:cubicBezTo>
                    <a:cubicBezTo>
                      <a:pt x="116" y="71"/>
                      <a:pt x="155" y="133"/>
                      <a:pt x="195" y="99"/>
                    </a:cubicBezTo>
                    <a:cubicBezTo>
                      <a:pt x="228" y="70"/>
                      <a:pt x="121" y="23"/>
                      <a:pt x="96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938"/>
              <p:cNvSpPr/>
              <p:nvPr/>
            </p:nvSpPr>
            <p:spPr bwMode="auto">
              <a:xfrm>
                <a:off x="5637" y="2568"/>
                <a:ext cx="252" cy="186"/>
              </a:xfrm>
              <a:custGeom>
                <a:avLst/>
                <a:gdLst>
                  <a:gd name="T0" fmla="*/ 54 w 158"/>
                  <a:gd name="T1" fmla="*/ 88 h 116"/>
                  <a:gd name="T2" fmla="*/ 0 w 158"/>
                  <a:gd name="T3" fmla="*/ 0 h 116"/>
                  <a:gd name="T4" fmla="*/ 73 w 158"/>
                  <a:gd name="T5" fmla="*/ 36 h 116"/>
                  <a:gd name="T6" fmla="*/ 151 w 158"/>
                  <a:gd name="T7" fmla="*/ 74 h 116"/>
                  <a:gd name="T8" fmla="*/ 54 w 158"/>
                  <a:gd name="T9" fmla="*/ 8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116">
                    <a:moveTo>
                      <a:pt x="54" y="88"/>
                    </a:moveTo>
                    <a:cubicBezTo>
                      <a:pt x="19" y="62"/>
                      <a:pt x="0" y="0"/>
                      <a:pt x="0" y="0"/>
                    </a:cubicBezTo>
                    <a:cubicBezTo>
                      <a:pt x="0" y="0"/>
                      <a:pt x="37" y="10"/>
                      <a:pt x="73" y="36"/>
                    </a:cubicBezTo>
                    <a:cubicBezTo>
                      <a:pt x="109" y="62"/>
                      <a:pt x="158" y="45"/>
                      <a:pt x="151" y="74"/>
                    </a:cubicBezTo>
                    <a:cubicBezTo>
                      <a:pt x="142" y="116"/>
                      <a:pt x="90" y="114"/>
                      <a:pt x="54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939"/>
              <p:cNvSpPr/>
              <p:nvPr/>
            </p:nvSpPr>
            <p:spPr bwMode="auto">
              <a:xfrm>
                <a:off x="5659" y="2586"/>
                <a:ext cx="133" cy="99"/>
              </a:xfrm>
              <a:custGeom>
                <a:avLst/>
                <a:gdLst>
                  <a:gd name="T0" fmla="*/ 0 w 83"/>
                  <a:gd name="T1" fmla="*/ 0 h 62"/>
                  <a:gd name="T2" fmla="*/ 37 w 83"/>
                  <a:gd name="T3" fmla="*/ 20 h 62"/>
                  <a:gd name="T4" fmla="*/ 60 w 83"/>
                  <a:gd name="T5" fmla="*/ 32 h 62"/>
                  <a:gd name="T6" fmla="*/ 27 w 83"/>
                  <a:gd name="T7" fmla="*/ 20 h 62"/>
                  <a:gd name="T8" fmla="*/ 83 w 83"/>
                  <a:gd name="T9" fmla="*/ 56 h 62"/>
                  <a:gd name="T10" fmla="*/ 39 w 83"/>
                  <a:gd name="T11" fmla="*/ 32 h 62"/>
                  <a:gd name="T12" fmla="*/ 56 w 83"/>
                  <a:gd name="T13" fmla="*/ 52 h 62"/>
                  <a:gd name="T14" fmla="*/ 15 w 83"/>
                  <a:gd name="T15" fmla="*/ 23 h 62"/>
                  <a:gd name="T16" fmla="*/ 36 w 83"/>
                  <a:gd name="T17" fmla="*/ 42 h 62"/>
                  <a:gd name="T18" fmla="*/ 16 w 83"/>
                  <a:gd name="T19" fmla="*/ 28 h 62"/>
                  <a:gd name="T20" fmla="*/ 43 w 83"/>
                  <a:gd name="T21" fmla="*/ 62 h 62"/>
                  <a:gd name="T22" fmla="*/ 13 w 83"/>
                  <a:gd name="T23" fmla="*/ 32 h 62"/>
                  <a:gd name="T24" fmla="*/ 0 w 83"/>
                  <a:gd name="T2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62">
                    <a:moveTo>
                      <a:pt x="0" y="0"/>
                    </a:moveTo>
                    <a:cubicBezTo>
                      <a:pt x="0" y="0"/>
                      <a:pt x="30" y="17"/>
                      <a:pt x="37" y="20"/>
                    </a:cubicBezTo>
                    <a:cubicBezTo>
                      <a:pt x="44" y="23"/>
                      <a:pt x="60" y="32"/>
                      <a:pt x="60" y="32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83" y="56"/>
                      <a:pt x="83" y="56"/>
                      <a:pt x="83" y="56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56" y="52"/>
                      <a:pt x="56" y="52"/>
                      <a:pt x="56" y="5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36" y="42"/>
                      <a:pt x="36" y="42"/>
                      <a:pt x="36" y="42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43" y="62"/>
                      <a:pt x="19" y="44"/>
                      <a:pt x="13" y="32"/>
                    </a:cubicBezTo>
                    <a:cubicBezTo>
                      <a:pt x="6" y="2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940"/>
              <p:cNvSpPr/>
              <p:nvPr/>
            </p:nvSpPr>
            <p:spPr bwMode="auto">
              <a:xfrm>
                <a:off x="5613" y="2506"/>
                <a:ext cx="364" cy="150"/>
              </a:xfrm>
              <a:custGeom>
                <a:avLst/>
                <a:gdLst>
                  <a:gd name="T0" fmla="*/ 100 w 228"/>
                  <a:gd name="T1" fmla="*/ 66 h 94"/>
                  <a:gd name="T2" fmla="*/ 0 w 228"/>
                  <a:gd name="T3" fmla="*/ 25 h 94"/>
                  <a:gd name="T4" fmla="*/ 99 w 228"/>
                  <a:gd name="T5" fmla="*/ 11 h 94"/>
                  <a:gd name="T6" fmla="*/ 222 w 228"/>
                  <a:gd name="T7" fmla="*/ 41 h 94"/>
                  <a:gd name="T8" fmla="*/ 100 w 228"/>
                  <a:gd name="T9" fmla="*/ 6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94">
                    <a:moveTo>
                      <a:pt x="100" y="66"/>
                    </a:moveTo>
                    <a:cubicBezTo>
                      <a:pt x="58" y="55"/>
                      <a:pt x="0" y="25"/>
                      <a:pt x="0" y="25"/>
                    </a:cubicBezTo>
                    <a:cubicBezTo>
                      <a:pt x="0" y="25"/>
                      <a:pt x="56" y="0"/>
                      <a:pt x="99" y="11"/>
                    </a:cubicBezTo>
                    <a:cubicBezTo>
                      <a:pt x="142" y="22"/>
                      <a:pt x="228" y="12"/>
                      <a:pt x="222" y="41"/>
                    </a:cubicBezTo>
                    <a:cubicBezTo>
                      <a:pt x="210" y="94"/>
                      <a:pt x="143" y="77"/>
                      <a:pt x="100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941"/>
              <p:cNvSpPr/>
              <p:nvPr/>
            </p:nvSpPr>
            <p:spPr bwMode="auto">
              <a:xfrm>
                <a:off x="5677" y="2533"/>
                <a:ext cx="217" cy="67"/>
              </a:xfrm>
              <a:custGeom>
                <a:avLst/>
                <a:gdLst>
                  <a:gd name="T0" fmla="*/ 0 w 136"/>
                  <a:gd name="T1" fmla="*/ 9 h 42"/>
                  <a:gd name="T2" fmla="*/ 37 w 136"/>
                  <a:gd name="T3" fmla="*/ 2 h 42"/>
                  <a:gd name="T4" fmla="*/ 95 w 136"/>
                  <a:gd name="T5" fmla="*/ 9 h 42"/>
                  <a:gd name="T6" fmla="*/ 39 w 136"/>
                  <a:gd name="T7" fmla="*/ 13 h 42"/>
                  <a:gd name="T8" fmla="*/ 136 w 136"/>
                  <a:gd name="T9" fmla="*/ 20 h 42"/>
                  <a:gd name="T10" fmla="*/ 44 w 136"/>
                  <a:gd name="T11" fmla="*/ 20 h 42"/>
                  <a:gd name="T12" fmla="*/ 108 w 136"/>
                  <a:gd name="T13" fmla="*/ 37 h 42"/>
                  <a:gd name="T14" fmla="*/ 35 w 136"/>
                  <a:gd name="T15" fmla="*/ 22 h 42"/>
                  <a:gd name="T16" fmla="*/ 81 w 136"/>
                  <a:gd name="T17" fmla="*/ 42 h 42"/>
                  <a:gd name="T18" fmla="*/ 8 w 136"/>
                  <a:gd name="T19" fmla="*/ 22 h 42"/>
                  <a:gd name="T20" fmla="*/ 0 w 136"/>
                  <a:gd name="T21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6" h="42">
                    <a:moveTo>
                      <a:pt x="0" y="9"/>
                    </a:moveTo>
                    <a:cubicBezTo>
                      <a:pt x="0" y="9"/>
                      <a:pt x="22" y="0"/>
                      <a:pt x="37" y="2"/>
                    </a:cubicBezTo>
                    <a:cubicBezTo>
                      <a:pt x="46" y="2"/>
                      <a:pt x="95" y="9"/>
                      <a:pt x="95" y="9"/>
                    </a:cubicBezTo>
                    <a:cubicBezTo>
                      <a:pt x="39" y="13"/>
                      <a:pt x="39" y="13"/>
                      <a:pt x="39" y="13"/>
                    </a:cubicBezTo>
                    <a:cubicBezTo>
                      <a:pt x="136" y="20"/>
                      <a:pt x="136" y="20"/>
                      <a:pt x="136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81" y="42"/>
                      <a:pt x="81" y="42"/>
                      <a:pt x="81" y="42"/>
                    </a:cubicBezTo>
                    <a:cubicBezTo>
                      <a:pt x="8" y="22"/>
                      <a:pt x="8" y="22"/>
                      <a:pt x="8" y="2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942"/>
              <p:cNvSpPr/>
              <p:nvPr/>
            </p:nvSpPr>
            <p:spPr bwMode="auto">
              <a:xfrm>
                <a:off x="5302" y="2515"/>
                <a:ext cx="319" cy="271"/>
              </a:xfrm>
              <a:custGeom>
                <a:avLst/>
                <a:gdLst>
                  <a:gd name="T0" fmla="*/ 98 w 199"/>
                  <a:gd name="T1" fmla="*/ 41 h 169"/>
                  <a:gd name="T2" fmla="*/ 199 w 199"/>
                  <a:gd name="T3" fmla="*/ 0 h 169"/>
                  <a:gd name="T4" fmla="*/ 138 w 199"/>
                  <a:gd name="T5" fmla="*/ 80 h 169"/>
                  <a:gd name="T6" fmla="*/ 29 w 199"/>
                  <a:gd name="T7" fmla="*/ 144 h 169"/>
                  <a:gd name="T8" fmla="*/ 98 w 199"/>
                  <a:gd name="T9" fmla="*/ 41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98" y="41"/>
                    </a:moveTo>
                    <a:cubicBezTo>
                      <a:pt x="137" y="20"/>
                      <a:pt x="199" y="0"/>
                      <a:pt x="199" y="0"/>
                    </a:cubicBezTo>
                    <a:cubicBezTo>
                      <a:pt x="199" y="0"/>
                      <a:pt x="176" y="58"/>
                      <a:pt x="138" y="80"/>
                    </a:cubicBezTo>
                    <a:cubicBezTo>
                      <a:pt x="99" y="101"/>
                      <a:pt x="44" y="169"/>
                      <a:pt x="29" y="144"/>
                    </a:cubicBezTo>
                    <a:cubicBezTo>
                      <a:pt x="0" y="98"/>
                      <a:pt x="60" y="63"/>
                      <a:pt x="98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943"/>
              <p:cNvSpPr/>
              <p:nvPr/>
            </p:nvSpPr>
            <p:spPr bwMode="auto">
              <a:xfrm>
                <a:off x="5405" y="2554"/>
                <a:ext cx="169" cy="144"/>
              </a:xfrm>
              <a:custGeom>
                <a:avLst/>
                <a:gdLst>
                  <a:gd name="T0" fmla="*/ 106 w 106"/>
                  <a:gd name="T1" fmla="*/ 4 h 90"/>
                  <a:gd name="T2" fmla="*/ 84 w 106"/>
                  <a:gd name="T3" fmla="*/ 35 h 90"/>
                  <a:gd name="T4" fmla="*/ 37 w 106"/>
                  <a:gd name="T5" fmla="*/ 70 h 90"/>
                  <a:gd name="T6" fmla="*/ 74 w 106"/>
                  <a:gd name="T7" fmla="*/ 29 h 90"/>
                  <a:gd name="T8" fmla="*/ 0 w 106"/>
                  <a:gd name="T9" fmla="*/ 90 h 90"/>
                  <a:gd name="T10" fmla="*/ 66 w 106"/>
                  <a:gd name="T11" fmla="*/ 27 h 90"/>
                  <a:gd name="T12" fmla="*/ 9 w 106"/>
                  <a:gd name="T13" fmla="*/ 59 h 90"/>
                  <a:gd name="T14" fmla="*/ 71 w 106"/>
                  <a:gd name="T15" fmla="*/ 19 h 90"/>
                  <a:gd name="T16" fmla="*/ 24 w 106"/>
                  <a:gd name="T17" fmla="*/ 36 h 90"/>
                  <a:gd name="T18" fmla="*/ 90 w 106"/>
                  <a:gd name="T19" fmla="*/ 0 h 90"/>
                  <a:gd name="T20" fmla="*/ 106 w 106"/>
                  <a:gd name="T21" fmla="*/ 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6" h="90">
                    <a:moveTo>
                      <a:pt x="106" y="4"/>
                    </a:moveTo>
                    <a:cubicBezTo>
                      <a:pt x="106" y="4"/>
                      <a:pt x="96" y="26"/>
                      <a:pt x="84" y="35"/>
                    </a:cubicBezTo>
                    <a:cubicBezTo>
                      <a:pt x="77" y="41"/>
                      <a:pt x="37" y="70"/>
                      <a:pt x="37" y="70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106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944"/>
              <p:cNvSpPr/>
              <p:nvPr/>
            </p:nvSpPr>
            <p:spPr bwMode="auto">
              <a:xfrm>
                <a:off x="5514" y="2450"/>
                <a:ext cx="203" cy="188"/>
              </a:xfrm>
              <a:custGeom>
                <a:avLst/>
                <a:gdLst>
                  <a:gd name="T0" fmla="*/ 37 w 127"/>
                  <a:gd name="T1" fmla="*/ 100 h 118"/>
                  <a:gd name="T2" fmla="*/ 18 w 127"/>
                  <a:gd name="T3" fmla="*/ 25 h 118"/>
                  <a:gd name="T4" fmla="*/ 87 w 127"/>
                  <a:gd name="T5" fmla="*/ 21 h 118"/>
                  <a:gd name="T6" fmla="*/ 108 w 127"/>
                  <a:gd name="T7" fmla="*/ 91 h 118"/>
                  <a:gd name="T8" fmla="*/ 37 w 127"/>
                  <a:gd name="T9" fmla="*/ 10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37" y="100"/>
                    </a:moveTo>
                    <a:cubicBezTo>
                      <a:pt x="12" y="82"/>
                      <a:pt x="0" y="50"/>
                      <a:pt x="18" y="25"/>
                    </a:cubicBezTo>
                    <a:cubicBezTo>
                      <a:pt x="36" y="0"/>
                      <a:pt x="61" y="3"/>
                      <a:pt x="87" y="21"/>
                    </a:cubicBezTo>
                    <a:cubicBezTo>
                      <a:pt x="112" y="39"/>
                      <a:pt x="127" y="66"/>
                      <a:pt x="108" y="91"/>
                    </a:cubicBezTo>
                    <a:cubicBezTo>
                      <a:pt x="90" y="116"/>
                      <a:pt x="62" y="118"/>
                      <a:pt x="37" y="100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945"/>
              <p:cNvSpPr/>
              <p:nvPr/>
            </p:nvSpPr>
            <p:spPr bwMode="auto">
              <a:xfrm>
                <a:off x="5397" y="1346"/>
                <a:ext cx="262" cy="139"/>
              </a:xfrm>
              <a:custGeom>
                <a:avLst/>
                <a:gdLst>
                  <a:gd name="T0" fmla="*/ 118 w 164"/>
                  <a:gd name="T1" fmla="*/ 18 h 87"/>
                  <a:gd name="T2" fmla="*/ 164 w 164"/>
                  <a:gd name="T3" fmla="*/ 87 h 87"/>
                  <a:gd name="T4" fmla="*/ 105 w 164"/>
                  <a:gd name="T5" fmla="*/ 59 h 87"/>
                  <a:gd name="T6" fmla="*/ 12 w 164"/>
                  <a:gd name="T7" fmla="*/ 35 h 87"/>
                  <a:gd name="T8" fmla="*/ 118 w 164"/>
                  <a:gd name="T9" fmla="*/ 1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7">
                    <a:moveTo>
                      <a:pt x="118" y="18"/>
                    </a:moveTo>
                    <a:cubicBezTo>
                      <a:pt x="141" y="27"/>
                      <a:pt x="164" y="87"/>
                      <a:pt x="164" y="87"/>
                    </a:cubicBezTo>
                    <a:cubicBezTo>
                      <a:pt x="164" y="87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1"/>
                      <a:pt x="118" y="1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946"/>
              <p:cNvSpPr/>
              <p:nvPr/>
            </p:nvSpPr>
            <p:spPr bwMode="auto">
              <a:xfrm>
                <a:off x="5499" y="1200"/>
                <a:ext cx="197" cy="256"/>
              </a:xfrm>
              <a:custGeom>
                <a:avLst/>
                <a:gdLst>
                  <a:gd name="T0" fmla="*/ 55 w 123"/>
                  <a:gd name="T1" fmla="*/ 112 h 160"/>
                  <a:gd name="T2" fmla="*/ 123 w 123"/>
                  <a:gd name="T3" fmla="*/ 160 h 160"/>
                  <a:gd name="T4" fmla="*/ 93 w 123"/>
                  <a:gd name="T5" fmla="*/ 75 h 160"/>
                  <a:gd name="T6" fmla="*/ 36 w 123"/>
                  <a:gd name="T7" fmla="*/ 4 h 160"/>
                  <a:gd name="T8" fmla="*/ 55 w 123"/>
                  <a:gd name="T9" fmla="*/ 11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160">
                    <a:moveTo>
                      <a:pt x="55" y="112"/>
                    </a:moveTo>
                    <a:cubicBezTo>
                      <a:pt x="63" y="136"/>
                      <a:pt x="123" y="160"/>
                      <a:pt x="123" y="160"/>
                    </a:cubicBezTo>
                    <a:cubicBezTo>
                      <a:pt x="123" y="160"/>
                      <a:pt x="108" y="109"/>
                      <a:pt x="93" y="75"/>
                    </a:cubicBezTo>
                    <a:cubicBezTo>
                      <a:pt x="77" y="41"/>
                      <a:pt x="80" y="9"/>
                      <a:pt x="36" y="4"/>
                    </a:cubicBezTo>
                    <a:cubicBezTo>
                      <a:pt x="0" y="0"/>
                      <a:pt x="48" y="91"/>
                      <a:pt x="55" y="1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947"/>
              <p:cNvSpPr/>
              <p:nvPr/>
            </p:nvSpPr>
            <p:spPr bwMode="auto">
              <a:xfrm>
                <a:off x="5491" y="1483"/>
                <a:ext cx="194" cy="296"/>
              </a:xfrm>
              <a:custGeom>
                <a:avLst/>
                <a:gdLst>
                  <a:gd name="T0" fmla="*/ 103 w 121"/>
                  <a:gd name="T1" fmla="*/ 83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3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3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8"/>
                      <a:pt x="52" y="67"/>
                    </a:cubicBezTo>
                    <a:cubicBezTo>
                      <a:pt x="30" y="97"/>
                      <a:pt x="0" y="110"/>
                      <a:pt x="17" y="151"/>
                    </a:cubicBezTo>
                    <a:cubicBezTo>
                      <a:pt x="30" y="185"/>
                      <a:pt x="87" y="99"/>
                      <a:pt x="103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948"/>
              <p:cNvSpPr/>
              <p:nvPr/>
            </p:nvSpPr>
            <p:spPr bwMode="auto">
              <a:xfrm>
                <a:off x="5689" y="1238"/>
                <a:ext cx="132" cy="220"/>
              </a:xfrm>
              <a:custGeom>
                <a:avLst/>
                <a:gdLst>
                  <a:gd name="T0" fmla="*/ 66 w 82"/>
                  <a:gd name="T1" fmla="*/ 80 h 137"/>
                  <a:gd name="T2" fmla="*/ 0 w 82"/>
                  <a:gd name="T3" fmla="*/ 137 h 137"/>
                  <a:gd name="T4" fmla="*/ 20 w 82"/>
                  <a:gd name="T5" fmla="*/ 71 h 137"/>
                  <a:gd name="T6" fmla="*/ 41 w 82"/>
                  <a:gd name="T7" fmla="*/ 1 h 137"/>
                  <a:gd name="T8" fmla="*/ 66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6" y="80"/>
                    </a:moveTo>
                    <a:cubicBezTo>
                      <a:pt x="49" y="113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1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6"/>
                      <a:pt x="66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949"/>
              <p:cNvSpPr/>
              <p:nvPr/>
            </p:nvSpPr>
            <p:spPr bwMode="auto">
              <a:xfrm>
                <a:off x="5590" y="1162"/>
                <a:ext cx="147" cy="328"/>
              </a:xfrm>
              <a:custGeom>
                <a:avLst/>
                <a:gdLst>
                  <a:gd name="T0" fmla="*/ 90 w 92"/>
                  <a:gd name="T1" fmla="*/ 105 h 205"/>
                  <a:gd name="T2" fmla="*/ 51 w 92"/>
                  <a:gd name="T3" fmla="*/ 205 h 205"/>
                  <a:gd name="T4" fmla="*/ 45 w 92"/>
                  <a:gd name="T5" fmla="*/ 108 h 205"/>
                  <a:gd name="T6" fmla="*/ 29 w 92"/>
                  <a:gd name="T7" fmla="*/ 19 h 205"/>
                  <a:gd name="T8" fmla="*/ 90 w 92"/>
                  <a:gd name="T9" fmla="*/ 105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5">
                    <a:moveTo>
                      <a:pt x="90" y="105"/>
                    </a:moveTo>
                    <a:cubicBezTo>
                      <a:pt x="87" y="142"/>
                      <a:pt x="51" y="205"/>
                      <a:pt x="51" y="205"/>
                    </a:cubicBezTo>
                    <a:cubicBezTo>
                      <a:pt x="51" y="205"/>
                      <a:pt x="42" y="146"/>
                      <a:pt x="45" y="108"/>
                    </a:cubicBezTo>
                    <a:cubicBezTo>
                      <a:pt x="47" y="71"/>
                      <a:pt x="0" y="31"/>
                      <a:pt x="29" y="19"/>
                    </a:cubicBezTo>
                    <a:cubicBezTo>
                      <a:pt x="70" y="0"/>
                      <a:pt x="92" y="67"/>
                      <a:pt x="90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950"/>
              <p:cNvSpPr/>
              <p:nvPr/>
            </p:nvSpPr>
            <p:spPr bwMode="auto">
              <a:xfrm>
                <a:off x="5673" y="1214"/>
                <a:ext cx="55" cy="244"/>
              </a:xfrm>
              <a:custGeom>
                <a:avLst/>
                <a:gdLst>
                  <a:gd name="T0" fmla="*/ 7 w 34"/>
                  <a:gd name="T1" fmla="*/ 149 h 152"/>
                  <a:gd name="T2" fmla="*/ 22 w 34"/>
                  <a:gd name="T3" fmla="*/ 115 h 152"/>
                  <a:gd name="T4" fmla="*/ 31 w 34"/>
                  <a:gd name="T5" fmla="*/ 91 h 152"/>
                  <a:gd name="T6" fmla="*/ 30 w 34"/>
                  <a:gd name="T7" fmla="*/ 66 h 152"/>
                  <a:gd name="T8" fmla="*/ 20 w 34"/>
                  <a:gd name="T9" fmla="*/ 91 h 152"/>
                  <a:gd name="T10" fmla="*/ 3 w 34"/>
                  <a:gd name="T11" fmla="*/ 0 h 152"/>
                  <a:gd name="T12" fmla="*/ 11 w 34"/>
                  <a:gd name="T13" fmla="*/ 79 h 152"/>
                  <a:gd name="T14" fmla="*/ 11 w 34"/>
                  <a:gd name="T15" fmla="*/ 100 h 152"/>
                  <a:gd name="T16" fmla="*/ 0 w 34"/>
                  <a:gd name="T17" fmla="*/ 27 h 152"/>
                  <a:gd name="T18" fmla="*/ 2 w 34"/>
                  <a:gd name="T19" fmla="*/ 76 h 152"/>
                  <a:gd name="T20" fmla="*/ 1 w 34"/>
                  <a:gd name="T21" fmla="*/ 116 h 152"/>
                  <a:gd name="T22" fmla="*/ 2 w 34"/>
                  <a:gd name="T23" fmla="*/ 152 h 152"/>
                  <a:gd name="T24" fmla="*/ 7 w 34"/>
                  <a:gd name="T25" fmla="*/ 149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2">
                    <a:moveTo>
                      <a:pt x="7" y="149"/>
                    </a:moveTo>
                    <a:cubicBezTo>
                      <a:pt x="7" y="149"/>
                      <a:pt x="17" y="132"/>
                      <a:pt x="22" y="115"/>
                    </a:cubicBezTo>
                    <a:cubicBezTo>
                      <a:pt x="24" y="107"/>
                      <a:pt x="30" y="95"/>
                      <a:pt x="31" y="91"/>
                    </a:cubicBezTo>
                    <a:cubicBezTo>
                      <a:pt x="34" y="81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6"/>
                      <a:pt x="3" y="0"/>
                    </a:cubicBezTo>
                    <a:cubicBezTo>
                      <a:pt x="3" y="0"/>
                      <a:pt x="11" y="60"/>
                      <a:pt x="11" y="79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6"/>
                      <a:pt x="1" y="116"/>
                      <a:pt x="1" y="116"/>
                    </a:cubicBezTo>
                    <a:cubicBezTo>
                      <a:pt x="2" y="152"/>
                      <a:pt x="2" y="152"/>
                      <a:pt x="2" y="152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951"/>
              <p:cNvSpPr/>
              <p:nvPr/>
            </p:nvSpPr>
            <p:spPr bwMode="auto">
              <a:xfrm>
                <a:off x="5390" y="1248"/>
                <a:ext cx="260" cy="234"/>
              </a:xfrm>
              <a:custGeom>
                <a:avLst/>
                <a:gdLst>
                  <a:gd name="T0" fmla="*/ 133 w 162"/>
                  <a:gd name="T1" fmla="*/ 68 h 146"/>
                  <a:gd name="T2" fmla="*/ 162 w 162"/>
                  <a:gd name="T3" fmla="*/ 146 h 146"/>
                  <a:gd name="T4" fmla="*/ 111 w 162"/>
                  <a:gd name="T5" fmla="*/ 104 h 146"/>
                  <a:gd name="T6" fmla="*/ 21 w 162"/>
                  <a:gd name="T7" fmla="*/ 46 h 146"/>
                  <a:gd name="T8" fmla="*/ 133 w 162"/>
                  <a:gd name="T9" fmla="*/ 68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6">
                    <a:moveTo>
                      <a:pt x="133" y="68"/>
                    </a:moveTo>
                    <a:cubicBezTo>
                      <a:pt x="155" y="82"/>
                      <a:pt x="162" y="146"/>
                      <a:pt x="162" y="146"/>
                    </a:cubicBezTo>
                    <a:cubicBezTo>
                      <a:pt x="162" y="146"/>
                      <a:pt x="140" y="128"/>
                      <a:pt x="111" y="104"/>
                    </a:cubicBezTo>
                    <a:cubicBezTo>
                      <a:pt x="83" y="81"/>
                      <a:pt x="0" y="85"/>
                      <a:pt x="21" y="46"/>
                    </a:cubicBezTo>
                    <a:cubicBezTo>
                      <a:pt x="46" y="0"/>
                      <a:pt x="114" y="56"/>
                      <a:pt x="133" y="6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952"/>
              <p:cNvSpPr/>
              <p:nvPr/>
            </p:nvSpPr>
            <p:spPr bwMode="auto">
              <a:xfrm>
                <a:off x="5694" y="1323"/>
                <a:ext cx="282" cy="189"/>
              </a:xfrm>
              <a:custGeom>
                <a:avLst/>
                <a:gdLst>
                  <a:gd name="T0" fmla="*/ 82 w 176"/>
                  <a:gd name="T1" fmla="*/ 107 h 118"/>
                  <a:gd name="T2" fmla="*/ 0 w 176"/>
                  <a:gd name="T3" fmla="*/ 93 h 118"/>
                  <a:gd name="T4" fmla="*/ 62 w 176"/>
                  <a:gd name="T5" fmla="*/ 70 h 118"/>
                  <a:gd name="T6" fmla="*/ 143 w 176"/>
                  <a:gd name="T7" fmla="*/ 19 h 118"/>
                  <a:gd name="T8" fmla="*/ 82 w 176"/>
                  <a:gd name="T9" fmla="*/ 10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82" y="107"/>
                    </a:moveTo>
                    <a:cubicBezTo>
                      <a:pt x="59" y="118"/>
                      <a:pt x="0" y="93"/>
                      <a:pt x="0" y="93"/>
                    </a:cubicBezTo>
                    <a:cubicBezTo>
                      <a:pt x="0" y="93"/>
                      <a:pt x="27" y="83"/>
                      <a:pt x="62" y="70"/>
                    </a:cubicBezTo>
                    <a:cubicBezTo>
                      <a:pt x="96" y="56"/>
                      <a:pt x="103" y="0"/>
                      <a:pt x="143" y="19"/>
                    </a:cubicBezTo>
                    <a:cubicBezTo>
                      <a:pt x="176" y="35"/>
                      <a:pt x="102" y="96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953"/>
              <p:cNvSpPr/>
              <p:nvPr/>
            </p:nvSpPr>
            <p:spPr bwMode="auto">
              <a:xfrm>
                <a:off x="5352" y="1462"/>
                <a:ext cx="282" cy="189"/>
              </a:xfrm>
              <a:custGeom>
                <a:avLst/>
                <a:gdLst>
                  <a:gd name="T0" fmla="*/ 94 w 176"/>
                  <a:gd name="T1" fmla="*/ 11 h 118"/>
                  <a:gd name="T2" fmla="*/ 176 w 176"/>
                  <a:gd name="T3" fmla="*/ 25 h 118"/>
                  <a:gd name="T4" fmla="*/ 115 w 176"/>
                  <a:gd name="T5" fmla="*/ 48 h 118"/>
                  <a:gd name="T6" fmla="*/ 33 w 176"/>
                  <a:gd name="T7" fmla="*/ 99 h 118"/>
                  <a:gd name="T8" fmla="*/ 94 w 176"/>
                  <a:gd name="T9" fmla="*/ 1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94" y="11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5"/>
                      <a:pt x="115" y="48"/>
                    </a:cubicBezTo>
                    <a:cubicBezTo>
                      <a:pt x="80" y="62"/>
                      <a:pt x="73" y="118"/>
                      <a:pt x="33" y="99"/>
                    </a:cubicBezTo>
                    <a:cubicBezTo>
                      <a:pt x="0" y="84"/>
                      <a:pt x="74" y="22"/>
                      <a:pt x="94" y="1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954"/>
              <p:cNvSpPr/>
              <p:nvPr/>
            </p:nvSpPr>
            <p:spPr bwMode="auto">
              <a:xfrm>
                <a:off x="5461" y="1333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7 h 72"/>
                  <a:gd name="T4" fmla="*/ 47 w 109"/>
                  <a:gd name="T5" fmla="*/ 4 h 72"/>
                  <a:gd name="T6" fmla="*/ 72 w 109"/>
                  <a:gd name="T7" fmla="*/ 27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3 h 72"/>
                  <a:gd name="T14" fmla="*/ 83 w 109"/>
                  <a:gd name="T15" fmla="*/ 42 h 72"/>
                  <a:gd name="T16" fmla="*/ 17 w 109"/>
                  <a:gd name="T17" fmla="*/ 19 h 72"/>
                  <a:gd name="T18" fmla="*/ 50 w 109"/>
                  <a:gd name="T19" fmla="*/ 35 h 72"/>
                  <a:gd name="T20" fmla="*/ 9 w 109"/>
                  <a:gd name="T21" fmla="*/ 24 h 72"/>
                  <a:gd name="T22" fmla="*/ 85 w 109"/>
                  <a:gd name="T23" fmla="*/ 53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8"/>
                      <a:pt x="91" y="27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2" y="27"/>
                      <a:pt x="72" y="27"/>
                      <a:pt x="72" y="2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3"/>
                    </a:cubicBezTo>
                    <a:cubicBezTo>
                      <a:pt x="100" y="68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955"/>
              <p:cNvSpPr/>
              <p:nvPr/>
            </p:nvSpPr>
            <p:spPr bwMode="auto">
              <a:xfrm>
                <a:off x="5402" y="1419"/>
                <a:ext cx="246" cy="127"/>
              </a:xfrm>
              <a:custGeom>
                <a:avLst/>
                <a:gdLst>
                  <a:gd name="T0" fmla="*/ 76 w 154"/>
                  <a:gd name="T1" fmla="*/ 2 h 79"/>
                  <a:gd name="T2" fmla="*/ 154 w 154"/>
                  <a:gd name="T3" fmla="*/ 41 h 79"/>
                  <a:gd name="T4" fmla="*/ 85 w 154"/>
                  <a:gd name="T5" fmla="*/ 48 h 79"/>
                  <a:gd name="T6" fmla="*/ 12 w 154"/>
                  <a:gd name="T7" fmla="*/ 55 h 79"/>
                  <a:gd name="T8" fmla="*/ 76 w 154"/>
                  <a:gd name="T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79">
                    <a:moveTo>
                      <a:pt x="76" y="2"/>
                    </a:moveTo>
                    <a:cubicBezTo>
                      <a:pt x="113" y="5"/>
                      <a:pt x="154" y="41"/>
                      <a:pt x="154" y="41"/>
                    </a:cubicBezTo>
                    <a:cubicBezTo>
                      <a:pt x="154" y="41"/>
                      <a:pt x="123" y="50"/>
                      <a:pt x="85" y="48"/>
                    </a:cubicBezTo>
                    <a:cubicBezTo>
                      <a:pt x="48" y="45"/>
                      <a:pt x="21" y="79"/>
                      <a:pt x="12" y="55"/>
                    </a:cubicBezTo>
                    <a:cubicBezTo>
                      <a:pt x="0" y="21"/>
                      <a:pt x="39" y="0"/>
                      <a:pt x="76" y="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956"/>
              <p:cNvSpPr/>
              <p:nvPr/>
            </p:nvSpPr>
            <p:spPr bwMode="auto">
              <a:xfrm>
                <a:off x="5453" y="1437"/>
                <a:ext cx="168" cy="65"/>
              </a:xfrm>
              <a:custGeom>
                <a:avLst/>
                <a:gdLst>
                  <a:gd name="T0" fmla="*/ 105 w 105"/>
                  <a:gd name="T1" fmla="*/ 20 h 41"/>
                  <a:gd name="T2" fmla="*/ 75 w 105"/>
                  <a:gd name="T3" fmla="*/ 6 h 41"/>
                  <a:gd name="T4" fmla="*/ 28 w 105"/>
                  <a:gd name="T5" fmla="*/ 0 h 41"/>
                  <a:gd name="T6" fmla="*/ 52 w 105"/>
                  <a:gd name="T7" fmla="*/ 7 h 41"/>
                  <a:gd name="T8" fmla="*/ 9 w 105"/>
                  <a:gd name="T9" fmla="*/ 12 h 41"/>
                  <a:gd name="T10" fmla="*/ 63 w 105"/>
                  <a:gd name="T11" fmla="*/ 15 h 41"/>
                  <a:gd name="T12" fmla="*/ 0 w 105"/>
                  <a:gd name="T13" fmla="*/ 25 h 41"/>
                  <a:gd name="T14" fmla="*/ 41 w 105"/>
                  <a:gd name="T15" fmla="*/ 25 h 41"/>
                  <a:gd name="T16" fmla="*/ 2 w 105"/>
                  <a:gd name="T17" fmla="*/ 41 h 41"/>
                  <a:gd name="T18" fmla="*/ 64 w 105"/>
                  <a:gd name="T19" fmla="*/ 23 h 41"/>
                  <a:gd name="T20" fmla="*/ 105 w 105"/>
                  <a:gd name="T21" fmla="*/ 28 h 41"/>
                  <a:gd name="T22" fmla="*/ 105 w 105"/>
                  <a:gd name="T23" fmla="*/ 2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1">
                    <a:moveTo>
                      <a:pt x="105" y="20"/>
                    </a:moveTo>
                    <a:cubicBezTo>
                      <a:pt x="105" y="20"/>
                      <a:pt x="86" y="9"/>
                      <a:pt x="75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60" y="15"/>
                      <a:pt x="63" y="15"/>
                    </a:cubicBezTo>
                    <a:cubicBezTo>
                      <a:pt x="66" y="15"/>
                      <a:pt x="0" y="25"/>
                      <a:pt x="0" y="25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2" y="41"/>
                      <a:pt x="55" y="24"/>
                      <a:pt x="64" y="23"/>
                    </a:cubicBezTo>
                    <a:cubicBezTo>
                      <a:pt x="72" y="22"/>
                      <a:pt x="105" y="28"/>
                      <a:pt x="105" y="28"/>
                    </a:cubicBezTo>
                    <a:lnTo>
                      <a:pt x="105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957"/>
              <p:cNvSpPr/>
              <p:nvPr/>
            </p:nvSpPr>
            <p:spPr bwMode="auto">
              <a:xfrm>
                <a:off x="5691" y="1250"/>
                <a:ext cx="262" cy="236"/>
              </a:xfrm>
              <a:custGeom>
                <a:avLst/>
                <a:gdLst>
                  <a:gd name="T0" fmla="*/ 83 w 164"/>
                  <a:gd name="T1" fmla="*/ 109 h 148"/>
                  <a:gd name="T2" fmla="*/ 0 w 164"/>
                  <a:gd name="T3" fmla="*/ 148 h 148"/>
                  <a:gd name="T4" fmla="*/ 49 w 164"/>
                  <a:gd name="T5" fmla="*/ 79 h 148"/>
                  <a:gd name="T6" fmla="*/ 138 w 164"/>
                  <a:gd name="T7" fmla="*/ 21 h 148"/>
                  <a:gd name="T8" fmla="*/ 83 w 164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8">
                    <a:moveTo>
                      <a:pt x="83" y="109"/>
                    </a:moveTo>
                    <a:cubicBezTo>
                      <a:pt x="52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9" y="79"/>
                    </a:cubicBezTo>
                    <a:cubicBezTo>
                      <a:pt x="81" y="59"/>
                      <a:pt x="124" y="0"/>
                      <a:pt x="138" y="21"/>
                    </a:cubicBezTo>
                    <a:cubicBezTo>
                      <a:pt x="164" y="58"/>
                      <a:pt x="115" y="90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958"/>
              <p:cNvSpPr/>
              <p:nvPr/>
            </p:nvSpPr>
            <p:spPr bwMode="auto">
              <a:xfrm>
                <a:off x="5699" y="1254"/>
                <a:ext cx="261" cy="237"/>
              </a:xfrm>
              <a:custGeom>
                <a:avLst/>
                <a:gdLst>
                  <a:gd name="T0" fmla="*/ 83 w 163"/>
                  <a:gd name="T1" fmla="*/ 110 h 148"/>
                  <a:gd name="T2" fmla="*/ 0 w 163"/>
                  <a:gd name="T3" fmla="*/ 148 h 148"/>
                  <a:gd name="T4" fmla="*/ 48 w 163"/>
                  <a:gd name="T5" fmla="*/ 79 h 148"/>
                  <a:gd name="T6" fmla="*/ 138 w 163"/>
                  <a:gd name="T7" fmla="*/ 21 h 148"/>
                  <a:gd name="T8" fmla="*/ 83 w 163"/>
                  <a:gd name="T9" fmla="*/ 11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10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9"/>
                      <a:pt x="48" y="79"/>
                    </a:cubicBezTo>
                    <a:cubicBezTo>
                      <a:pt x="80" y="59"/>
                      <a:pt x="123" y="0"/>
                      <a:pt x="138" y="21"/>
                    </a:cubicBezTo>
                    <a:cubicBezTo>
                      <a:pt x="163" y="58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959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960"/>
              <p:cNvSpPr/>
              <p:nvPr/>
            </p:nvSpPr>
            <p:spPr bwMode="auto">
              <a:xfrm>
                <a:off x="5678" y="1486"/>
                <a:ext cx="170" cy="293"/>
              </a:xfrm>
              <a:custGeom>
                <a:avLst/>
                <a:gdLst>
                  <a:gd name="T0" fmla="*/ 13 w 106"/>
                  <a:gd name="T1" fmla="*/ 91 h 183"/>
                  <a:gd name="T2" fmla="*/ 0 w 106"/>
                  <a:gd name="T3" fmla="*/ 0 h 183"/>
                  <a:gd name="T4" fmla="*/ 52 w 106"/>
                  <a:gd name="T5" fmla="*/ 67 h 183"/>
                  <a:gd name="T6" fmla="*/ 82 w 106"/>
                  <a:gd name="T7" fmla="*/ 169 h 183"/>
                  <a:gd name="T8" fmla="*/ 13 w 106"/>
                  <a:gd name="T9" fmla="*/ 91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3">
                    <a:moveTo>
                      <a:pt x="13" y="91"/>
                    </a:moveTo>
                    <a:cubicBezTo>
                      <a:pt x="3" y="55"/>
                      <a:pt x="0" y="0"/>
                      <a:pt x="0" y="0"/>
                    </a:cubicBezTo>
                    <a:cubicBezTo>
                      <a:pt x="0" y="0"/>
                      <a:pt x="42" y="31"/>
                      <a:pt x="52" y="67"/>
                    </a:cubicBezTo>
                    <a:cubicBezTo>
                      <a:pt x="62" y="103"/>
                      <a:pt x="106" y="161"/>
                      <a:pt x="82" y="169"/>
                    </a:cubicBezTo>
                    <a:cubicBezTo>
                      <a:pt x="38" y="183"/>
                      <a:pt x="22" y="127"/>
                      <a:pt x="13" y="9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961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962"/>
              <p:cNvSpPr/>
              <p:nvPr/>
            </p:nvSpPr>
            <p:spPr bwMode="auto">
              <a:xfrm>
                <a:off x="5621" y="1506"/>
                <a:ext cx="112" cy="305"/>
              </a:xfrm>
              <a:custGeom>
                <a:avLst/>
                <a:gdLst>
                  <a:gd name="T0" fmla="*/ 13 w 70"/>
                  <a:gd name="T1" fmla="*/ 89 h 191"/>
                  <a:gd name="T2" fmla="*/ 37 w 70"/>
                  <a:gd name="T3" fmla="*/ 0 h 191"/>
                  <a:gd name="T4" fmla="*/ 59 w 70"/>
                  <a:gd name="T5" fmla="*/ 82 h 191"/>
                  <a:gd name="T6" fmla="*/ 45 w 70"/>
                  <a:gd name="T7" fmla="*/ 188 h 191"/>
                  <a:gd name="T8" fmla="*/ 13 w 70"/>
                  <a:gd name="T9" fmla="*/ 89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1">
                    <a:moveTo>
                      <a:pt x="13" y="89"/>
                    </a:moveTo>
                    <a:cubicBezTo>
                      <a:pt x="18" y="52"/>
                      <a:pt x="37" y="0"/>
                      <a:pt x="37" y="0"/>
                    </a:cubicBezTo>
                    <a:cubicBezTo>
                      <a:pt x="37" y="0"/>
                      <a:pt x="64" y="46"/>
                      <a:pt x="59" y="82"/>
                    </a:cubicBezTo>
                    <a:cubicBezTo>
                      <a:pt x="53" y="119"/>
                      <a:pt x="70" y="191"/>
                      <a:pt x="45" y="188"/>
                    </a:cubicBezTo>
                    <a:cubicBezTo>
                      <a:pt x="0" y="183"/>
                      <a:pt x="7" y="126"/>
                      <a:pt x="13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963"/>
              <p:cNvSpPr/>
              <p:nvPr/>
            </p:nvSpPr>
            <p:spPr bwMode="auto">
              <a:xfrm>
                <a:off x="5654" y="1523"/>
                <a:ext cx="55" cy="223"/>
              </a:xfrm>
              <a:custGeom>
                <a:avLst/>
                <a:gdLst>
                  <a:gd name="T0" fmla="*/ 15 w 34"/>
                  <a:gd name="T1" fmla="*/ 0 h 139"/>
                  <a:gd name="T2" fmla="*/ 7 w 34"/>
                  <a:gd name="T3" fmla="*/ 35 h 139"/>
                  <a:gd name="T4" fmla="*/ 0 w 34"/>
                  <a:gd name="T5" fmla="*/ 78 h 139"/>
                  <a:gd name="T6" fmla="*/ 9 w 34"/>
                  <a:gd name="T7" fmla="*/ 46 h 139"/>
                  <a:gd name="T8" fmla="*/ 3 w 34"/>
                  <a:gd name="T9" fmla="*/ 108 h 139"/>
                  <a:gd name="T10" fmla="*/ 11 w 34"/>
                  <a:gd name="T11" fmla="*/ 65 h 139"/>
                  <a:gd name="T12" fmla="*/ 15 w 34"/>
                  <a:gd name="T13" fmla="*/ 139 h 139"/>
                  <a:gd name="T14" fmla="*/ 21 w 34"/>
                  <a:gd name="T15" fmla="*/ 52 h 139"/>
                  <a:gd name="T16" fmla="*/ 31 w 34"/>
                  <a:gd name="T17" fmla="*/ 103 h 139"/>
                  <a:gd name="T18" fmla="*/ 26 w 34"/>
                  <a:gd name="T19" fmla="*/ 44 h 139"/>
                  <a:gd name="T20" fmla="*/ 34 w 34"/>
                  <a:gd name="T21" fmla="*/ 68 h 139"/>
                  <a:gd name="T22" fmla="*/ 24 w 34"/>
                  <a:gd name="T23" fmla="*/ 16 h 139"/>
                  <a:gd name="T24" fmla="*/ 21 w 34"/>
                  <a:gd name="T25" fmla="*/ 1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7" y="35"/>
                    </a:cubicBezTo>
                    <a:cubicBezTo>
                      <a:pt x="5" y="43"/>
                      <a:pt x="0" y="78"/>
                      <a:pt x="0" y="78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1" y="52"/>
                      <a:pt x="21" y="52"/>
                      <a:pt x="21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4"/>
                      <a:pt x="26" y="44"/>
                      <a:pt x="26" y="44"/>
                    </a:cubicBezTo>
                    <a:cubicBezTo>
                      <a:pt x="34" y="68"/>
                      <a:pt x="34" y="68"/>
                      <a:pt x="34" y="68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1" y="1"/>
                      <a:pt x="21" y="1"/>
                      <a:pt x="21" y="1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964"/>
              <p:cNvSpPr/>
              <p:nvPr/>
            </p:nvSpPr>
            <p:spPr bwMode="auto">
              <a:xfrm>
                <a:off x="5677" y="1475"/>
                <a:ext cx="307" cy="181"/>
              </a:xfrm>
              <a:custGeom>
                <a:avLst/>
                <a:gdLst>
                  <a:gd name="T0" fmla="*/ 81 w 192"/>
                  <a:gd name="T1" fmla="*/ 10 h 113"/>
                  <a:gd name="T2" fmla="*/ 0 w 192"/>
                  <a:gd name="T3" fmla="*/ 29 h 113"/>
                  <a:gd name="T4" fmla="*/ 63 w 192"/>
                  <a:gd name="T5" fmla="*/ 49 h 113"/>
                  <a:gd name="T6" fmla="*/ 165 w 192"/>
                  <a:gd name="T7" fmla="*/ 83 h 113"/>
                  <a:gd name="T8" fmla="*/ 81 w 192"/>
                  <a:gd name="T9" fmla="*/ 1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3">
                    <a:moveTo>
                      <a:pt x="81" y="10"/>
                    </a:moveTo>
                    <a:cubicBezTo>
                      <a:pt x="58" y="0"/>
                      <a:pt x="0" y="29"/>
                      <a:pt x="0" y="29"/>
                    </a:cubicBezTo>
                    <a:cubicBezTo>
                      <a:pt x="0" y="29"/>
                      <a:pt x="27" y="37"/>
                      <a:pt x="63" y="49"/>
                    </a:cubicBezTo>
                    <a:cubicBezTo>
                      <a:pt x="98" y="60"/>
                      <a:pt x="131" y="113"/>
                      <a:pt x="165" y="83"/>
                    </a:cubicBezTo>
                    <a:cubicBezTo>
                      <a:pt x="192" y="59"/>
                      <a:pt x="102" y="20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965"/>
              <p:cNvSpPr/>
              <p:nvPr/>
            </p:nvSpPr>
            <p:spPr bwMode="auto">
              <a:xfrm>
                <a:off x="5701" y="1509"/>
                <a:ext cx="212" cy="157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0 h 98"/>
                  <a:gd name="T6" fmla="*/ 128 w 133"/>
                  <a:gd name="T7" fmla="*/ 62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8"/>
                      <a:pt x="62" y="30"/>
                    </a:cubicBezTo>
                    <a:cubicBezTo>
                      <a:pt x="92" y="52"/>
                      <a:pt x="133" y="37"/>
                      <a:pt x="128" y="62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966"/>
              <p:cNvSpPr/>
              <p:nvPr/>
            </p:nvSpPr>
            <p:spPr bwMode="auto">
              <a:xfrm>
                <a:off x="5720" y="1523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6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7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19 h 52"/>
                  <a:gd name="T16" fmla="*/ 31 w 70"/>
                  <a:gd name="T17" fmla="*/ 36 h 52"/>
                  <a:gd name="T18" fmla="*/ 13 w 70"/>
                  <a:gd name="T19" fmla="*/ 23 h 52"/>
                  <a:gd name="T20" fmla="*/ 36 w 70"/>
                  <a:gd name="T21" fmla="*/ 52 h 52"/>
                  <a:gd name="T22" fmla="*/ 11 w 70"/>
                  <a:gd name="T23" fmla="*/ 27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6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1" y="27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967"/>
              <p:cNvSpPr/>
              <p:nvPr/>
            </p:nvSpPr>
            <p:spPr bwMode="auto">
              <a:xfrm>
                <a:off x="5680" y="1454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2 h 80"/>
                  <a:gd name="T4" fmla="*/ 84 w 193"/>
                  <a:gd name="T5" fmla="*/ 10 h 80"/>
                  <a:gd name="T6" fmla="*/ 187 w 193"/>
                  <a:gd name="T7" fmla="*/ 36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7"/>
                      <a:pt x="0" y="22"/>
                      <a:pt x="0" y="22"/>
                    </a:cubicBezTo>
                    <a:cubicBezTo>
                      <a:pt x="0" y="22"/>
                      <a:pt x="48" y="0"/>
                      <a:pt x="84" y="10"/>
                    </a:cubicBezTo>
                    <a:cubicBezTo>
                      <a:pt x="120" y="20"/>
                      <a:pt x="193" y="11"/>
                      <a:pt x="187" y="36"/>
                    </a:cubicBezTo>
                    <a:cubicBezTo>
                      <a:pt x="178" y="80"/>
                      <a:pt x="121" y="66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968"/>
              <p:cNvSpPr/>
              <p:nvPr/>
            </p:nvSpPr>
            <p:spPr bwMode="auto">
              <a:xfrm>
                <a:off x="5734" y="1478"/>
                <a:ext cx="184" cy="58"/>
              </a:xfrm>
              <a:custGeom>
                <a:avLst/>
                <a:gdLst>
                  <a:gd name="T0" fmla="*/ 0 w 115"/>
                  <a:gd name="T1" fmla="*/ 7 h 36"/>
                  <a:gd name="T2" fmla="*/ 32 w 115"/>
                  <a:gd name="T3" fmla="*/ 1 h 36"/>
                  <a:gd name="T4" fmla="*/ 80 w 115"/>
                  <a:gd name="T5" fmla="*/ 8 h 36"/>
                  <a:gd name="T6" fmla="*/ 34 w 115"/>
                  <a:gd name="T7" fmla="*/ 11 h 36"/>
                  <a:gd name="T8" fmla="*/ 115 w 115"/>
                  <a:gd name="T9" fmla="*/ 17 h 36"/>
                  <a:gd name="T10" fmla="*/ 38 w 115"/>
                  <a:gd name="T11" fmla="*/ 17 h 36"/>
                  <a:gd name="T12" fmla="*/ 91 w 115"/>
                  <a:gd name="T13" fmla="*/ 31 h 36"/>
                  <a:gd name="T14" fmla="*/ 30 w 115"/>
                  <a:gd name="T15" fmla="*/ 18 h 36"/>
                  <a:gd name="T16" fmla="*/ 68 w 115"/>
                  <a:gd name="T17" fmla="*/ 36 h 36"/>
                  <a:gd name="T18" fmla="*/ 7 w 115"/>
                  <a:gd name="T19" fmla="*/ 19 h 36"/>
                  <a:gd name="T20" fmla="*/ 0 w 115"/>
                  <a:gd name="T21" fmla="*/ 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6">
                    <a:moveTo>
                      <a:pt x="0" y="7"/>
                    </a:moveTo>
                    <a:cubicBezTo>
                      <a:pt x="0" y="7"/>
                      <a:pt x="19" y="0"/>
                      <a:pt x="32" y="1"/>
                    </a:cubicBezTo>
                    <a:cubicBezTo>
                      <a:pt x="40" y="2"/>
                      <a:pt x="80" y="8"/>
                      <a:pt x="80" y="8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" y="19"/>
                      <a:pt x="7" y="19"/>
                      <a:pt x="7" y="19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969"/>
              <p:cNvSpPr/>
              <p:nvPr/>
            </p:nvSpPr>
            <p:spPr bwMode="auto">
              <a:xfrm>
                <a:off x="5419" y="1464"/>
                <a:ext cx="269" cy="227"/>
              </a:xfrm>
              <a:custGeom>
                <a:avLst/>
                <a:gdLst>
                  <a:gd name="T0" fmla="*/ 83 w 168"/>
                  <a:gd name="T1" fmla="*/ 35 h 142"/>
                  <a:gd name="T2" fmla="*/ 168 w 168"/>
                  <a:gd name="T3" fmla="*/ 0 h 142"/>
                  <a:gd name="T4" fmla="*/ 116 w 168"/>
                  <a:gd name="T5" fmla="*/ 67 h 142"/>
                  <a:gd name="T6" fmla="*/ 24 w 168"/>
                  <a:gd name="T7" fmla="*/ 121 h 142"/>
                  <a:gd name="T8" fmla="*/ 83 w 168"/>
                  <a:gd name="T9" fmla="*/ 35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2">
                    <a:moveTo>
                      <a:pt x="83" y="35"/>
                    </a:moveTo>
                    <a:cubicBezTo>
                      <a:pt x="115" y="16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5"/>
                      <a:pt x="37" y="142"/>
                      <a:pt x="24" y="121"/>
                    </a:cubicBezTo>
                    <a:cubicBezTo>
                      <a:pt x="0" y="82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970"/>
              <p:cNvSpPr/>
              <p:nvPr/>
            </p:nvSpPr>
            <p:spPr bwMode="auto">
              <a:xfrm>
                <a:off x="5506" y="1496"/>
                <a:ext cx="142" cy="122"/>
              </a:xfrm>
              <a:custGeom>
                <a:avLst/>
                <a:gdLst>
                  <a:gd name="T0" fmla="*/ 89 w 89"/>
                  <a:gd name="T1" fmla="*/ 3 h 76"/>
                  <a:gd name="T2" fmla="*/ 71 w 89"/>
                  <a:gd name="T3" fmla="*/ 30 h 76"/>
                  <a:gd name="T4" fmla="*/ 31 w 89"/>
                  <a:gd name="T5" fmla="*/ 59 h 76"/>
                  <a:gd name="T6" fmla="*/ 63 w 89"/>
                  <a:gd name="T7" fmla="*/ 24 h 76"/>
                  <a:gd name="T8" fmla="*/ 0 w 89"/>
                  <a:gd name="T9" fmla="*/ 76 h 76"/>
                  <a:gd name="T10" fmla="*/ 55 w 89"/>
                  <a:gd name="T11" fmla="*/ 22 h 76"/>
                  <a:gd name="T12" fmla="*/ 7 w 89"/>
                  <a:gd name="T13" fmla="*/ 50 h 76"/>
                  <a:gd name="T14" fmla="*/ 60 w 89"/>
                  <a:gd name="T15" fmla="*/ 16 h 76"/>
                  <a:gd name="T16" fmla="*/ 20 w 89"/>
                  <a:gd name="T17" fmla="*/ 31 h 76"/>
                  <a:gd name="T18" fmla="*/ 76 w 89"/>
                  <a:gd name="T19" fmla="*/ 0 h 76"/>
                  <a:gd name="T20" fmla="*/ 89 w 89"/>
                  <a:gd name="T21" fmla="*/ 3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6">
                    <a:moveTo>
                      <a:pt x="89" y="3"/>
                    </a:moveTo>
                    <a:cubicBezTo>
                      <a:pt x="89" y="3"/>
                      <a:pt x="81" y="22"/>
                      <a:pt x="71" y="30"/>
                    </a:cubicBezTo>
                    <a:cubicBezTo>
                      <a:pt x="65" y="35"/>
                      <a:pt x="31" y="59"/>
                      <a:pt x="31" y="59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971"/>
              <p:cNvSpPr/>
              <p:nvPr/>
            </p:nvSpPr>
            <p:spPr bwMode="auto">
              <a:xfrm>
                <a:off x="5597" y="1408"/>
                <a:ext cx="171" cy="160"/>
              </a:xfrm>
              <a:custGeom>
                <a:avLst/>
                <a:gdLst>
                  <a:gd name="T0" fmla="*/ 31 w 107"/>
                  <a:gd name="T1" fmla="*/ 85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7 h 100"/>
                  <a:gd name="T8" fmla="*/ 31 w 107"/>
                  <a:gd name="T9" fmla="*/ 85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5"/>
                    </a:moveTo>
                    <a:cubicBezTo>
                      <a:pt x="10" y="69"/>
                      <a:pt x="0" y="43"/>
                      <a:pt x="15" y="21"/>
                    </a:cubicBezTo>
                    <a:cubicBezTo>
                      <a:pt x="31" y="0"/>
                      <a:pt x="52" y="3"/>
                      <a:pt x="73" y="18"/>
                    </a:cubicBezTo>
                    <a:cubicBezTo>
                      <a:pt x="94" y="33"/>
                      <a:pt x="107" y="56"/>
                      <a:pt x="92" y="77"/>
                    </a:cubicBezTo>
                    <a:cubicBezTo>
                      <a:pt x="76" y="98"/>
                      <a:pt x="52" y="100"/>
                      <a:pt x="31" y="85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972"/>
              <p:cNvSpPr/>
              <p:nvPr/>
            </p:nvSpPr>
            <p:spPr bwMode="auto">
              <a:xfrm>
                <a:off x="5282" y="510"/>
                <a:ext cx="451" cy="738"/>
              </a:xfrm>
              <a:custGeom>
                <a:avLst/>
                <a:gdLst>
                  <a:gd name="T0" fmla="*/ 218 w 282"/>
                  <a:gd name="T1" fmla="*/ 198 h 461"/>
                  <a:gd name="T2" fmla="*/ 17 w 282"/>
                  <a:gd name="T3" fmla="*/ 452 h 461"/>
                  <a:gd name="T4" fmla="*/ 105 w 282"/>
                  <a:gd name="T5" fmla="*/ 125 h 461"/>
                  <a:gd name="T6" fmla="*/ 247 w 282"/>
                  <a:gd name="T7" fmla="*/ 9 h 461"/>
                  <a:gd name="T8" fmla="*/ 218 w 282"/>
                  <a:gd name="T9" fmla="*/ 198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461">
                    <a:moveTo>
                      <a:pt x="218" y="198"/>
                    </a:moveTo>
                    <a:cubicBezTo>
                      <a:pt x="155" y="320"/>
                      <a:pt x="34" y="461"/>
                      <a:pt x="17" y="452"/>
                    </a:cubicBezTo>
                    <a:cubicBezTo>
                      <a:pt x="0" y="443"/>
                      <a:pt x="42" y="247"/>
                      <a:pt x="105" y="125"/>
                    </a:cubicBezTo>
                    <a:cubicBezTo>
                      <a:pt x="169" y="3"/>
                      <a:pt x="230" y="0"/>
                      <a:pt x="247" y="9"/>
                    </a:cubicBezTo>
                    <a:cubicBezTo>
                      <a:pt x="264" y="18"/>
                      <a:pt x="282" y="75"/>
                      <a:pt x="218" y="198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973"/>
              <p:cNvSpPr/>
              <p:nvPr/>
            </p:nvSpPr>
            <p:spPr bwMode="auto">
              <a:xfrm>
                <a:off x="5323" y="549"/>
                <a:ext cx="331" cy="637"/>
              </a:xfrm>
              <a:custGeom>
                <a:avLst/>
                <a:gdLst>
                  <a:gd name="T0" fmla="*/ 0 w 207"/>
                  <a:gd name="T1" fmla="*/ 398 h 398"/>
                  <a:gd name="T2" fmla="*/ 12 w 207"/>
                  <a:gd name="T3" fmla="*/ 333 h 398"/>
                  <a:gd name="T4" fmla="*/ 18 w 207"/>
                  <a:gd name="T5" fmla="*/ 348 h 398"/>
                  <a:gd name="T6" fmla="*/ 28 w 207"/>
                  <a:gd name="T7" fmla="*/ 262 h 398"/>
                  <a:gd name="T8" fmla="*/ 38 w 207"/>
                  <a:gd name="T9" fmla="*/ 321 h 398"/>
                  <a:gd name="T10" fmla="*/ 54 w 207"/>
                  <a:gd name="T11" fmla="*/ 184 h 398"/>
                  <a:gd name="T12" fmla="*/ 67 w 207"/>
                  <a:gd name="T13" fmla="*/ 253 h 398"/>
                  <a:gd name="T14" fmla="*/ 105 w 207"/>
                  <a:gd name="T15" fmla="*/ 113 h 398"/>
                  <a:gd name="T16" fmla="*/ 107 w 207"/>
                  <a:gd name="T17" fmla="*/ 176 h 398"/>
                  <a:gd name="T18" fmla="*/ 146 w 207"/>
                  <a:gd name="T19" fmla="*/ 48 h 398"/>
                  <a:gd name="T20" fmla="*/ 131 w 207"/>
                  <a:gd name="T21" fmla="*/ 130 h 398"/>
                  <a:gd name="T22" fmla="*/ 207 w 207"/>
                  <a:gd name="T23" fmla="*/ 0 h 398"/>
                  <a:gd name="T24" fmla="*/ 146 w 207"/>
                  <a:gd name="T25" fmla="*/ 136 h 398"/>
                  <a:gd name="T26" fmla="*/ 198 w 207"/>
                  <a:gd name="T27" fmla="*/ 73 h 398"/>
                  <a:gd name="T28" fmla="*/ 132 w 207"/>
                  <a:gd name="T29" fmla="*/ 180 h 398"/>
                  <a:gd name="T30" fmla="*/ 196 w 207"/>
                  <a:gd name="T31" fmla="*/ 128 h 398"/>
                  <a:gd name="T32" fmla="*/ 110 w 207"/>
                  <a:gd name="T33" fmla="*/ 243 h 398"/>
                  <a:gd name="T34" fmla="*/ 157 w 207"/>
                  <a:gd name="T35" fmla="*/ 202 h 398"/>
                  <a:gd name="T36" fmla="*/ 59 w 207"/>
                  <a:gd name="T37" fmla="*/ 303 h 398"/>
                  <a:gd name="T38" fmla="*/ 111 w 207"/>
                  <a:gd name="T39" fmla="*/ 272 h 398"/>
                  <a:gd name="T40" fmla="*/ 64 w 207"/>
                  <a:gd name="T41" fmla="*/ 325 h 398"/>
                  <a:gd name="T42" fmla="*/ 48 w 207"/>
                  <a:gd name="T43" fmla="*/ 342 h 398"/>
                  <a:gd name="T44" fmla="*/ 0 w 207"/>
                  <a:gd name="T45" fmla="*/ 398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7" h="398">
                    <a:moveTo>
                      <a:pt x="0" y="398"/>
                    </a:moveTo>
                    <a:cubicBezTo>
                      <a:pt x="12" y="333"/>
                      <a:pt x="12" y="333"/>
                      <a:pt x="12" y="333"/>
                    </a:cubicBezTo>
                    <a:cubicBezTo>
                      <a:pt x="18" y="348"/>
                      <a:pt x="18" y="348"/>
                      <a:pt x="18" y="348"/>
                    </a:cubicBezTo>
                    <a:cubicBezTo>
                      <a:pt x="28" y="262"/>
                      <a:pt x="28" y="262"/>
                      <a:pt x="28" y="262"/>
                    </a:cubicBezTo>
                    <a:cubicBezTo>
                      <a:pt x="38" y="321"/>
                      <a:pt x="38" y="321"/>
                      <a:pt x="38" y="321"/>
                    </a:cubicBezTo>
                    <a:cubicBezTo>
                      <a:pt x="54" y="184"/>
                      <a:pt x="54" y="184"/>
                      <a:pt x="54" y="184"/>
                    </a:cubicBezTo>
                    <a:cubicBezTo>
                      <a:pt x="67" y="253"/>
                      <a:pt x="67" y="253"/>
                      <a:pt x="67" y="253"/>
                    </a:cubicBezTo>
                    <a:cubicBezTo>
                      <a:pt x="105" y="113"/>
                      <a:pt x="105" y="113"/>
                      <a:pt x="105" y="113"/>
                    </a:cubicBezTo>
                    <a:cubicBezTo>
                      <a:pt x="107" y="176"/>
                      <a:pt x="107" y="176"/>
                      <a:pt x="107" y="176"/>
                    </a:cubicBezTo>
                    <a:cubicBezTo>
                      <a:pt x="146" y="48"/>
                      <a:pt x="146" y="48"/>
                      <a:pt x="146" y="48"/>
                    </a:cubicBezTo>
                    <a:cubicBezTo>
                      <a:pt x="131" y="130"/>
                      <a:pt x="131" y="130"/>
                      <a:pt x="131" y="130"/>
                    </a:cubicBezTo>
                    <a:cubicBezTo>
                      <a:pt x="207" y="0"/>
                      <a:pt x="207" y="0"/>
                      <a:pt x="207" y="0"/>
                    </a:cubicBezTo>
                    <a:cubicBezTo>
                      <a:pt x="207" y="0"/>
                      <a:pt x="142" y="139"/>
                      <a:pt x="146" y="136"/>
                    </a:cubicBezTo>
                    <a:cubicBezTo>
                      <a:pt x="149" y="132"/>
                      <a:pt x="198" y="73"/>
                      <a:pt x="198" y="73"/>
                    </a:cubicBezTo>
                    <a:cubicBezTo>
                      <a:pt x="132" y="180"/>
                      <a:pt x="132" y="180"/>
                      <a:pt x="132" y="180"/>
                    </a:cubicBezTo>
                    <a:cubicBezTo>
                      <a:pt x="196" y="128"/>
                      <a:pt x="196" y="128"/>
                      <a:pt x="196" y="128"/>
                    </a:cubicBezTo>
                    <a:cubicBezTo>
                      <a:pt x="110" y="243"/>
                      <a:pt x="110" y="243"/>
                      <a:pt x="110" y="243"/>
                    </a:cubicBezTo>
                    <a:cubicBezTo>
                      <a:pt x="157" y="202"/>
                      <a:pt x="157" y="202"/>
                      <a:pt x="157" y="202"/>
                    </a:cubicBezTo>
                    <a:cubicBezTo>
                      <a:pt x="59" y="303"/>
                      <a:pt x="59" y="303"/>
                      <a:pt x="59" y="303"/>
                    </a:cubicBezTo>
                    <a:cubicBezTo>
                      <a:pt x="111" y="272"/>
                      <a:pt x="111" y="272"/>
                      <a:pt x="111" y="272"/>
                    </a:cubicBezTo>
                    <a:cubicBezTo>
                      <a:pt x="64" y="325"/>
                      <a:pt x="64" y="325"/>
                      <a:pt x="64" y="325"/>
                    </a:cubicBezTo>
                    <a:cubicBezTo>
                      <a:pt x="48" y="342"/>
                      <a:pt x="48" y="342"/>
                      <a:pt x="48" y="342"/>
                    </a:cubicBezTo>
                    <a:lnTo>
                      <a:pt x="0" y="398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974"/>
              <p:cNvSpPr/>
              <p:nvPr/>
            </p:nvSpPr>
            <p:spPr bwMode="auto">
              <a:xfrm>
                <a:off x="5318" y="915"/>
                <a:ext cx="469" cy="277"/>
              </a:xfrm>
              <a:custGeom>
                <a:avLst/>
                <a:gdLst>
                  <a:gd name="T0" fmla="*/ 202 w 293"/>
                  <a:gd name="T1" fmla="*/ 115 h 173"/>
                  <a:gd name="T2" fmla="*/ 5 w 293"/>
                  <a:gd name="T3" fmla="*/ 162 h 173"/>
                  <a:gd name="T4" fmla="*/ 174 w 293"/>
                  <a:gd name="T5" fmla="*/ 36 h 173"/>
                  <a:gd name="T6" fmla="*/ 288 w 293"/>
                  <a:gd name="T7" fmla="*/ 33 h 173"/>
                  <a:gd name="T8" fmla="*/ 202 w 293"/>
                  <a:gd name="T9" fmla="*/ 115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3" h="173">
                    <a:moveTo>
                      <a:pt x="202" y="115"/>
                    </a:moveTo>
                    <a:cubicBezTo>
                      <a:pt x="124" y="151"/>
                      <a:pt x="10" y="173"/>
                      <a:pt x="5" y="162"/>
                    </a:cubicBezTo>
                    <a:cubicBezTo>
                      <a:pt x="0" y="152"/>
                      <a:pt x="96" y="72"/>
                      <a:pt x="174" y="36"/>
                    </a:cubicBezTo>
                    <a:cubicBezTo>
                      <a:pt x="252" y="0"/>
                      <a:pt x="283" y="22"/>
                      <a:pt x="288" y="33"/>
                    </a:cubicBezTo>
                    <a:cubicBezTo>
                      <a:pt x="293" y="44"/>
                      <a:pt x="280" y="79"/>
                      <a:pt x="202" y="115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975"/>
              <p:cNvSpPr/>
              <p:nvPr/>
            </p:nvSpPr>
            <p:spPr bwMode="auto">
              <a:xfrm>
                <a:off x="5352" y="971"/>
                <a:ext cx="408" cy="187"/>
              </a:xfrm>
              <a:custGeom>
                <a:avLst/>
                <a:gdLst>
                  <a:gd name="T0" fmla="*/ 0 w 255"/>
                  <a:gd name="T1" fmla="*/ 117 h 117"/>
                  <a:gd name="T2" fmla="*/ 31 w 255"/>
                  <a:gd name="T3" fmla="*/ 89 h 117"/>
                  <a:gd name="T4" fmla="*/ 28 w 255"/>
                  <a:gd name="T5" fmla="*/ 99 h 117"/>
                  <a:gd name="T6" fmla="*/ 66 w 255"/>
                  <a:gd name="T7" fmla="*/ 60 h 117"/>
                  <a:gd name="T8" fmla="*/ 48 w 255"/>
                  <a:gd name="T9" fmla="*/ 93 h 117"/>
                  <a:gd name="T10" fmla="*/ 109 w 255"/>
                  <a:gd name="T11" fmla="*/ 32 h 117"/>
                  <a:gd name="T12" fmla="*/ 89 w 255"/>
                  <a:gd name="T13" fmla="*/ 71 h 117"/>
                  <a:gd name="T14" fmla="*/ 161 w 255"/>
                  <a:gd name="T15" fmla="*/ 17 h 117"/>
                  <a:gd name="T16" fmla="*/ 138 w 255"/>
                  <a:gd name="T17" fmla="*/ 49 h 117"/>
                  <a:gd name="T18" fmla="*/ 207 w 255"/>
                  <a:gd name="T19" fmla="*/ 1 h 117"/>
                  <a:gd name="T20" fmla="*/ 168 w 255"/>
                  <a:gd name="T21" fmla="*/ 35 h 117"/>
                  <a:gd name="T22" fmla="*/ 255 w 255"/>
                  <a:gd name="T23" fmla="*/ 0 h 117"/>
                  <a:gd name="T24" fmla="*/ 172 w 255"/>
                  <a:gd name="T25" fmla="*/ 43 h 117"/>
                  <a:gd name="T26" fmla="*/ 222 w 255"/>
                  <a:gd name="T27" fmla="*/ 33 h 117"/>
                  <a:gd name="T28" fmla="*/ 149 w 255"/>
                  <a:gd name="T29" fmla="*/ 60 h 117"/>
                  <a:gd name="T30" fmla="*/ 200 w 255"/>
                  <a:gd name="T31" fmla="*/ 59 h 117"/>
                  <a:gd name="T32" fmla="*/ 114 w 255"/>
                  <a:gd name="T33" fmla="*/ 82 h 117"/>
                  <a:gd name="T34" fmla="*/ 152 w 255"/>
                  <a:gd name="T35" fmla="*/ 81 h 117"/>
                  <a:gd name="T36" fmla="*/ 65 w 255"/>
                  <a:gd name="T37" fmla="*/ 92 h 117"/>
                  <a:gd name="T38" fmla="*/ 103 w 255"/>
                  <a:gd name="T39" fmla="*/ 97 h 117"/>
                  <a:gd name="T40" fmla="*/ 59 w 255"/>
                  <a:gd name="T41" fmla="*/ 105 h 117"/>
                  <a:gd name="T42" fmla="*/ 45 w 255"/>
                  <a:gd name="T43" fmla="*/ 107 h 117"/>
                  <a:gd name="T44" fmla="*/ 0 w 255"/>
                  <a:gd name="T4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5" h="117">
                    <a:moveTo>
                      <a:pt x="0" y="117"/>
                    </a:moveTo>
                    <a:cubicBezTo>
                      <a:pt x="31" y="89"/>
                      <a:pt x="31" y="89"/>
                      <a:pt x="31" y="89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48" y="93"/>
                      <a:pt x="48" y="93"/>
                      <a:pt x="48" y="93"/>
                    </a:cubicBezTo>
                    <a:cubicBezTo>
                      <a:pt x="109" y="32"/>
                      <a:pt x="109" y="32"/>
                      <a:pt x="109" y="32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161" y="17"/>
                      <a:pt x="161" y="17"/>
                      <a:pt x="161" y="17"/>
                    </a:cubicBezTo>
                    <a:cubicBezTo>
                      <a:pt x="138" y="49"/>
                      <a:pt x="138" y="49"/>
                      <a:pt x="138" y="49"/>
                    </a:cubicBezTo>
                    <a:cubicBezTo>
                      <a:pt x="207" y="1"/>
                      <a:pt x="207" y="1"/>
                      <a:pt x="207" y="1"/>
                    </a:cubicBezTo>
                    <a:cubicBezTo>
                      <a:pt x="168" y="35"/>
                      <a:pt x="168" y="35"/>
                      <a:pt x="168" y="35"/>
                    </a:cubicBezTo>
                    <a:cubicBezTo>
                      <a:pt x="255" y="0"/>
                      <a:pt x="255" y="0"/>
                      <a:pt x="255" y="0"/>
                    </a:cubicBezTo>
                    <a:cubicBezTo>
                      <a:pt x="255" y="0"/>
                      <a:pt x="169" y="44"/>
                      <a:pt x="172" y="43"/>
                    </a:cubicBezTo>
                    <a:cubicBezTo>
                      <a:pt x="175" y="43"/>
                      <a:pt x="222" y="33"/>
                      <a:pt x="222" y="33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200" y="59"/>
                      <a:pt x="200" y="59"/>
                      <a:pt x="200" y="59"/>
                    </a:cubicBezTo>
                    <a:cubicBezTo>
                      <a:pt x="114" y="82"/>
                      <a:pt x="114" y="82"/>
                      <a:pt x="114" y="82"/>
                    </a:cubicBezTo>
                    <a:cubicBezTo>
                      <a:pt x="152" y="81"/>
                      <a:pt x="152" y="81"/>
                      <a:pt x="152" y="81"/>
                    </a:cubicBezTo>
                    <a:cubicBezTo>
                      <a:pt x="65" y="92"/>
                      <a:pt x="65" y="92"/>
                      <a:pt x="65" y="92"/>
                    </a:cubicBezTo>
                    <a:cubicBezTo>
                      <a:pt x="103" y="97"/>
                      <a:pt x="103" y="97"/>
                      <a:pt x="103" y="97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45" y="107"/>
                      <a:pt x="45" y="107"/>
                      <a:pt x="45" y="107"/>
                    </a:cubicBezTo>
                    <a:lnTo>
                      <a:pt x="0" y="117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976"/>
              <p:cNvSpPr/>
              <p:nvPr/>
            </p:nvSpPr>
            <p:spPr bwMode="auto">
              <a:xfrm>
                <a:off x="4148" y="3501"/>
                <a:ext cx="355" cy="451"/>
              </a:xfrm>
              <a:custGeom>
                <a:avLst/>
                <a:gdLst>
                  <a:gd name="T0" fmla="*/ 174 w 222"/>
                  <a:gd name="T1" fmla="*/ 171 h 282"/>
                  <a:gd name="T2" fmla="*/ 62 w 222"/>
                  <a:gd name="T3" fmla="*/ 282 h 282"/>
                  <a:gd name="T4" fmla="*/ 6 w 222"/>
                  <a:gd name="T5" fmla="*/ 174 h 282"/>
                  <a:gd name="T6" fmla="*/ 75 w 222"/>
                  <a:gd name="T7" fmla="*/ 71 h 282"/>
                  <a:gd name="T8" fmla="*/ 181 w 222"/>
                  <a:gd name="T9" fmla="*/ 0 h 282"/>
                  <a:gd name="T10" fmla="*/ 174 w 222"/>
                  <a:gd name="T11" fmla="*/ 171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2">
                    <a:moveTo>
                      <a:pt x="174" y="171"/>
                    </a:moveTo>
                    <a:cubicBezTo>
                      <a:pt x="144" y="229"/>
                      <a:pt x="62" y="282"/>
                      <a:pt x="62" y="282"/>
                    </a:cubicBezTo>
                    <a:cubicBezTo>
                      <a:pt x="62" y="282"/>
                      <a:pt x="12" y="227"/>
                      <a:pt x="6" y="174"/>
                    </a:cubicBezTo>
                    <a:cubicBezTo>
                      <a:pt x="0" y="124"/>
                      <a:pt x="37" y="76"/>
                      <a:pt x="75" y="71"/>
                    </a:cubicBezTo>
                    <a:cubicBezTo>
                      <a:pt x="127" y="63"/>
                      <a:pt x="181" y="0"/>
                      <a:pt x="181" y="0"/>
                    </a:cubicBezTo>
                    <a:cubicBezTo>
                      <a:pt x="181" y="0"/>
                      <a:pt x="222" y="79"/>
                      <a:pt x="174" y="17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977"/>
              <p:cNvSpPr/>
              <p:nvPr/>
            </p:nvSpPr>
            <p:spPr bwMode="auto">
              <a:xfrm>
                <a:off x="4239" y="3533"/>
                <a:ext cx="192" cy="405"/>
              </a:xfrm>
              <a:custGeom>
                <a:avLst/>
                <a:gdLst>
                  <a:gd name="T0" fmla="*/ 120 w 120"/>
                  <a:gd name="T1" fmla="*/ 0 h 253"/>
                  <a:gd name="T2" fmla="*/ 92 w 120"/>
                  <a:gd name="T3" fmla="*/ 63 h 253"/>
                  <a:gd name="T4" fmla="*/ 14 w 120"/>
                  <a:gd name="T5" fmla="*/ 143 h 253"/>
                  <a:gd name="T6" fmla="*/ 6 w 120"/>
                  <a:gd name="T7" fmla="*/ 253 h 253"/>
                  <a:gd name="T8" fmla="*/ 27 w 120"/>
                  <a:gd name="T9" fmla="*/ 143 h 253"/>
                  <a:gd name="T10" fmla="*/ 108 w 120"/>
                  <a:gd name="T11" fmla="*/ 67 h 253"/>
                  <a:gd name="T12" fmla="*/ 120 w 120"/>
                  <a:gd name="T13" fmla="*/ 0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253">
                    <a:moveTo>
                      <a:pt x="120" y="0"/>
                    </a:moveTo>
                    <a:cubicBezTo>
                      <a:pt x="120" y="0"/>
                      <a:pt x="108" y="32"/>
                      <a:pt x="92" y="63"/>
                    </a:cubicBezTo>
                    <a:cubicBezTo>
                      <a:pt x="69" y="106"/>
                      <a:pt x="29" y="105"/>
                      <a:pt x="14" y="143"/>
                    </a:cubicBezTo>
                    <a:cubicBezTo>
                      <a:pt x="0" y="181"/>
                      <a:pt x="6" y="253"/>
                      <a:pt x="6" y="253"/>
                    </a:cubicBezTo>
                    <a:cubicBezTo>
                      <a:pt x="6" y="253"/>
                      <a:pt x="12" y="180"/>
                      <a:pt x="27" y="143"/>
                    </a:cubicBezTo>
                    <a:cubicBezTo>
                      <a:pt x="44" y="102"/>
                      <a:pt x="71" y="123"/>
                      <a:pt x="108" y="67"/>
                    </a:cubicBezTo>
                    <a:cubicBezTo>
                      <a:pt x="118" y="51"/>
                      <a:pt x="120" y="0"/>
                      <a:pt x="12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978"/>
              <p:cNvSpPr/>
              <p:nvPr/>
            </p:nvSpPr>
            <p:spPr bwMode="auto">
              <a:xfrm>
                <a:off x="4394" y="3640"/>
                <a:ext cx="48" cy="21"/>
              </a:xfrm>
              <a:custGeom>
                <a:avLst/>
                <a:gdLst>
                  <a:gd name="T0" fmla="*/ 0 w 48"/>
                  <a:gd name="T1" fmla="*/ 2 h 21"/>
                  <a:gd name="T2" fmla="*/ 48 w 48"/>
                  <a:gd name="T3" fmla="*/ 0 h 21"/>
                  <a:gd name="T4" fmla="*/ 0 w 48"/>
                  <a:gd name="T5" fmla="*/ 21 h 21"/>
                  <a:gd name="T6" fmla="*/ 0 w 48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21">
                    <a:moveTo>
                      <a:pt x="0" y="2"/>
                    </a:moveTo>
                    <a:lnTo>
                      <a:pt x="48" y="0"/>
                    </a:lnTo>
                    <a:lnTo>
                      <a:pt x="0" y="2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Freeform 979"/>
              <p:cNvSpPr/>
              <p:nvPr/>
            </p:nvSpPr>
            <p:spPr bwMode="auto">
              <a:xfrm>
                <a:off x="4338" y="3589"/>
                <a:ext cx="24" cy="97"/>
              </a:xfrm>
              <a:custGeom>
                <a:avLst/>
                <a:gdLst>
                  <a:gd name="T0" fmla="*/ 24 w 24"/>
                  <a:gd name="T1" fmla="*/ 86 h 97"/>
                  <a:gd name="T2" fmla="*/ 24 w 24"/>
                  <a:gd name="T3" fmla="*/ 0 h 97"/>
                  <a:gd name="T4" fmla="*/ 0 w 24"/>
                  <a:gd name="T5" fmla="*/ 97 h 97"/>
                  <a:gd name="T6" fmla="*/ 24 w 24"/>
                  <a:gd name="T7" fmla="*/ 86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97">
                    <a:moveTo>
                      <a:pt x="24" y="86"/>
                    </a:moveTo>
                    <a:lnTo>
                      <a:pt x="24" y="0"/>
                    </a:lnTo>
                    <a:lnTo>
                      <a:pt x="0" y="97"/>
                    </a:lnTo>
                    <a:lnTo>
                      <a:pt x="24" y="8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980"/>
              <p:cNvSpPr/>
              <p:nvPr/>
            </p:nvSpPr>
            <p:spPr bwMode="auto">
              <a:xfrm>
                <a:off x="4293" y="3704"/>
                <a:ext cx="132" cy="21"/>
              </a:xfrm>
              <a:custGeom>
                <a:avLst/>
                <a:gdLst>
                  <a:gd name="T0" fmla="*/ 31 w 132"/>
                  <a:gd name="T1" fmla="*/ 6 h 21"/>
                  <a:gd name="T2" fmla="*/ 132 w 132"/>
                  <a:gd name="T3" fmla="*/ 0 h 21"/>
                  <a:gd name="T4" fmla="*/ 0 w 132"/>
                  <a:gd name="T5" fmla="*/ 21 h 21"/>
                  <a:gd name="T6" fmla="*/ 31 w 132"/>
                  <a:gd name="T7" fmla="*/ 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2" h="21">
                    <a:moveTo>
                      <a:pt x="31" y="6"/>
                    </a:moveTo>
                    <a:lnTo>
                      <a:pt x="132" y="0"/>
                    </a:lnTo>
                    <a:lnTo>
                      <a:pt x="0" y="21"/>
                    </a:lnTo>
                    <a:lnTo>
                      <a:pt x="31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981"/>
              <p:cNvSpPr/>
              <p:nvPr/>
            </p:nvSpPr>
            <p:spPr bwMode="auto">
              <a:xfrm>
                <a:off x="4261" y="3629"/>
                <a:ext cx="16" cy="133"/>
              </a:xfrm>
              <a:custGeom>
                <a:avLst/>
                <a:gdLst>
                  <a:gd name="T0" fmla="*/ 16 w 16"/>
                  <a:gd name="T1" fmla="*/ 105 h 133"/>
                  <a:gd name="T2" fmla="*/ 16 w 16"/>
                  <a:gd name="T3" fmla="*/ 0 h 133"/>
                  <a:gd name="T4" fmla="*/ 0 w 16"/>
                  <a:gd name="T5" fmla="*/ 133 h 133"/>
                  <a:gd name="T6" fmla="*/ 16 w 16"/>
                  <a:gd name="T7" fmla="*/ 105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33">
                    <a:moveTo>
                      <a:pt x="16" y="105"/>
                    </a:moveTo>
                    <a:lnTo>
                      <a:pt x="16" y="0"/>
                    </a:lnTo>
                    <a:lnTo>
                      <a:pt x="0" y="133"/>
                    </a:lnTo>
                    <a:lnTo>
                      <a:pt x="16" y="10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982"/>
              <p:cNvSpPr/>
              <p:nvPr/>
            </p:nvSpPr>
            <p:spPr bwMode="auto">
              <a:xfrm>
                <a:off x="4266" y="3776"/>
                <a:ext cx="120" cy="38"/>
              </a:xfrm>
              <a:custGeom>
                <a:avLst/>
                <a:gdLst>
                  <a:gd name="T0" fmla="*/ 5 w 120"/>
                  <a:gd name="T1" fmla="*/ 21 h 38"/>
                  <a:gd name="T2" fmla="*/ 120 w 120"/>
                  <a:gd name="T3" fmla="*/ 0 h 38"/>
                  <a:gd name="T4" fmla="*/ 0 w 120"/>
                  <a:gd name="T5" fmla="*/ 38 h 38"/>
                  <a:gd name="T6" fmla="*/ 5 w 120"/>
                  <a:gd name="T7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0" h="38">
                    <a:moveTo>
                      <a:pt x="5" y="21"/>
                    </a:moveTo>
                    <a:lnTo>
                      <a:pt x="120" y="0"/>
                    </a:lnTo>
                    <a:lnTo>
                      <a:pt x="0" y="38"/>
                    </a:lnTo>
                    <a:lnTo>
                      <a:pt x="5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983"/>
              <p:cNvSpPr/>
              <p:nvPr/>
            </p:nvSpPr>
            <p:spPr bwMode="auto">
              <a:xfrm>
                <a:off x="4197" y="3682"/>
                <a:ext cx="52" cy="177"/>
              </a:xfrm>
              <a:custGeom>
                <a:avLst/>
                <a:gdLst>
                  <a:gd name="T0" fmla="*/ 52 w 52"/>
                  <a:gd name="T1" fmla="*/ 139 h 177"/>
                  <a:gd name="T2" fmla="*/ 0 w 52"/>
                  <a:gd name="T3" fmla="*/ 0 h 177"/>
                  <a:gd name="T4" fmla="*/ 50 w 52"/>
                  <a:gd name="T5" fmla="*/ 177 h 177"/>
                  <a:gd name="T6" fmla="*/ 52 w 52"/>
                  <a:gd name="T7" fmla="*/ 139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177">
                    <a:moveTo>
                      <a:pt x="52" y="139"/>
                    </a:moveTo>
                    <a:lnTo>
                      <a:pt x="0" y="0"/>
                    </a:lnTo>
                    <a:lnTo>
                      <a:pt x="50" y="177"/>
                    </a:lnTo>
                    <a:lnTo>
                      <a:pt x="52" y="13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984"/>
              <p:cNvSpPr/>
              <p:nvPr/>
            </p:nvSpPr>
            <p:spPr bwMode="auto">
              <a:xfrm>
                <a:off x="3559" y="3883"/>
                <a:ext cx="456" cy="354"/>
              </a:xfrm>
              <a:custGeom>
                <a:avLst/>
                <a:gdLst>
                  <a:gd name="T0" fmla="*/ 172 w 285"/>
                  <a:gd name="T1" fmla="*/ 46 h 221"/>
                  <a:gd name="T2" fmla="*/ 285 w 285"/>
                  <a:gd name="T3" fmla="*/ 156 h 221"/>
                  <a:gd name="T4" fmla="*/ 178 w 285"/>
                  <a:gd name="T5" fmla="*/ 214 h 221"/>
                  <a:gd name="T6" fmla="*/ 73 w 285"/>
                  <a:gd name="T7" fmla="*/ 147 h 221"/>
                  <a:gd name="T8" fmla="*/ 0 w 285"/>
                  <a:gd name="T9" fmla="*/ 43 h 221"/>
                  <a:gd name="T10" fmla="*/ 172 w 285"/>
                  <a:gd name="T11" fmla="*/ 46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72" y="46"/>
                    </a:moveTo>
                    <a:cubicBezTo>
                      <a:pt x="231" y="75"/>
                      <a:pt x="285" y="156"/>
                      <a:pt x="285" y="156"/>
                    </a:cubicBezTo>
                    <a:cubicBezTo>
                      <a:pt x="285" y="156"/>
                      <a:pt x="231" y="207"/>
                      <a:pt x="178" y="214"/>
                    </a:cubicBezTo>
                    <a:cubicBezTo>
                      <a:pt x="128" y="221"/>
                      <a:pt x="80" y="186"/>
                      <a:pt x="73" y="147"/>
                    </a:cubicBezTo>
                    <a:cubicBezTo>
                      <a:pt x="65" y="95"/>
                      <a:pt x="0" y="43"/>
                      <a:pt x="0" y="43"/>
                    </a:cubicBezTo>
                    <a:cubicBezTo>
                      <a:pt x="0" y="43"/>
                      <a:pt x="79" y="0"/>
                      <a:pt x="172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985"/>
              <p:cNvSpPr/>
              <p:nvPr/>
            </p:nvSpPr>
            <p:spPr bwMode="auto">
              <a:xfrm>
                <a:off x="3593" y="3957"/>
                <a:ext cx="408" cy="187"/>
              </a:xfrm>
              <a:custGeom>
                <a:avLst/>
                <a:gdLst>
                  <a:gd name="T0" fmla="*/ 0 w 255"/>
                  <a:gd name="T1" fmla="*/ 0 h 117"/>
                  <a:gd name="T2" fmla="*/ 64 w 255"/>
                  <a:gd name="T3" fmla="*/ 27 h 117"/>
                  <a:gd name="T4" fmla="*/ 145 w 255"/>
                  <a:gd name="T5" fmla="*/ 103 h 117"/>
                  <a:gd name="T6" fmla="*/ 255 w 255"/>
                  <a:gd name="T7" fmla="*/ 109 h 117"/>
                  <a:gd name="T8" fmla="*/ 144 w 255"/>
                  <a:gd name="T9" fmla="*/ 90 h 117"/>
                  <a:gd name="T10" fmla="*/ 67 w 255"/>
                  <a:gd name="T11" fmla="*/ 11 h 117"/>
                  <a:gd name="T12" fmla="*/ 0 w 255"/>
                  <a:gd name="T13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0" y="0"/>
                    </a:moveTo>
                    <a:cubicBezTo>
                      <a:pt x="0" y="0"/>
                      <a:pt x="32" y="12"/>
                      <a:pt x="64" y="27"/>
                    </a:cubicBezTo>
                    <a:cubicBezTo>
                      <a:pt x="107" y="49"/>
                      <a:pt x="107" y="89"/>
                      <a:pt x="145" y="103"/>
                    </a:cubicBezTo>
                    <a:cubicBezTo>
                      <a:pt x="183" y="117"/>
                      <a:pt x="255" y="109"/>
                      <a:pt x="255" y="109"/>
                    </a:cubicBezTo>
                    <a:cubicBezTo>
                      <a:pt x="255" y="109"/>
                      <a:pt x="182" y="105"/>
                      <a:pt x="144" y="90"/>
                    </a:cubicBezTo>
                    <a:cubicBezTo>
                      <a:pt x="103" y="74"/>
                      <a:pt x="124" y="46"/>
                      <a:pt x="67" y="11"/>
                    </a:cubicBezTo>
                    <a:cubicBezTo>
                      <a:pt x="5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986"/>
              <p:cNvSpPr/>
              <p:nvPr/>
            </p:nvSpPr>
            <p:spPr bwMode="auto">
              <a:xfrm>
                <a:off x="3702" y="3944"/>
                <a:ext cx="21" cy="48"/>
              </a:xfrm>
              <a:custGeom>
                <a:avLst/>
                <a:gdLst>
                  <a:gd name="T0" fmla="*/ 1 w 21"/>
                  <a:gd name="T1" fmla="*/ 48 h 48"/>
                  <a:gd name="T2" fmla="*/ 0 w 21"/>
                  <a:gd name="T3" fmla="*/ 0 h 48"/>
                  <a:gd name="T4" fmla="*/ 21 w 21"/>
                  <a:gd name="T5" fmla="*/ 46 h 48"/>
                  <a:gd name="T6" fmla="*/ 1 w 21"/>
                  <a:gd name="T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48">
                    <a:moveTo>
                      <a:pt x="1" y="48"/>
                    </a:moveTo>
                    <a:lnTo>
                      <a:pt x="0" y="0"/>
                    </a:lnTo>
                    <a:lnTo>
                      <a:pt x="21" y="46"/>
                    </a:lnTo>
                    <a:lnTo>
                      <a:pt x="1" y="4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987"/>
              <p:cNvSpPr/>
              <p:nvPr/>
            </p:nvSpPr>
            <p:spPr bwMode="auto">
              <a:xfrm>
                <a:off x="3652" y="4022"/>
                <a:ext cx="98" cy="24"/>
              </a:xfrm>
              <a:custGeom>
                <a:avLst/>
                <a:gdLst>
                  <a:gd name="T0" fmla="*/ 87 w 98"/>
                  <a:gd name="T1" fmla="*/ 0 h 24"/>
                  <a:gd name="T2" fmla="*/ 0 w 98"/>
                  <a:gd name="T3" fmla="*/ 2 h 24"/>
                  <a:gd name="T4" fmla="*/ 98 w 98"/>
                  <a:gd name="T5" fmla="*/ 24 h 24"/>
                  <a:gd name="T6" fmla="*/ 87 w 98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87" y="0"/>
                    </a:moveTo>
                    <a:lnTo>
                      <a:pt x="0" y="2"/>
                    </a:lnTo>
                    <a:lnTo>
                      <a:pt x="98" y="24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988"/>
              <p:cNvSpPr/>
              <p:nvPr/>
            </p:nvSpPr>
            <p:spPr bwMode="auto">
              <a:xfrm>
                <a:off x="3767" y="3958"/>
                <a:ext cx="23" cy="132"/>
              </a:xfrm>
              <a:custGeom>
                <a:avLst/>
                <a:gdLst>
                  <a:gd name="T0" fmla="*/ 8 w 23"/>
                  <a:gd name="T1" fmla="*/ 101 h 132"/>
                  <a:gd name="T2" fmla="*/ 0 w 23"/>
                  <a:gd name="T3" fmla="*/ 0 h 132"/>
                  <a:gd name="T4" fmla="*/ 23 w 23"/>
                  <a:gd name="T5" fmla="*/ 132 h 132"/>
                  <a:gd name="T6" fmla="*/ 8 w 23"/>
                  <a:gd name="T7" fmla="*/ 101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32">
                    <a:moveTo>
                      <a:pt x="8" y="101"/>
                    </a:moveTo>
                    <a:lnTo>
                      <a:pt x="0" y="0"/>
                    </a:lnTo>
                    <a:lnTo>
                      <a:pt x="23" y="132"/>
                    </a:lnTo>
                    <a:lnTo>
                      <a:pt x="8" y="10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989"/>
              <p:cNvSpPr/>
              <p:nvPr/>
            </p:nvSpPr>
            <p:spPr bwMode="auto">
              <a:xfrm>
                <a:off x="3691" y="4106"/>
                <a:ext cx="134" cy="16"/>
              </a:xfrm>
              <a:custGeom>
                <a:avLst/>
                <a:gdLst>
                  <a:gd name="T0" fmla="*/ 107 w 134"/>
                  <a:gd name="T1" fmla="*/ 0 h 16"/>
                  <a:gd name="T2" fmla="*/ 0 w 134"/>
                  <a:gd name="T3" fmla="*/ 3 h 16"/>
                  <a:gd name="T4" fmla="*/ 134 w 134"/>
                  <a:gd name="T5" fmla="*/ 16 h 16"/>
                  <a:gd name="T6" fmla="*/ 107 w 13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16">
                    <a:moveTo>
                      <a:pt x="107" y="0"/>
                    </a:moveTo>
                    <a:lnTo>
                      <a:pt x="0" y="3"/>
                    </a:lnTo>
                    <a:lnTo>
                      <a:pt x="134" y="1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990"/>
              <p:cNvSpPr/>
              <p:nvPr/>
            </p:nvSpPr>
            <p:spPr bwMode="auto">
              <a:xfrm>
                <a:off x="3836" y="3997"/>
                <a:ext cx="40" cy="118"/>
              </a:xfrm>
              <a:custGeom>
                <a:avLst/>
                <a:gdLst>
                  <a:gd name="T0" fmla="*/ 24 w 40"/>
                  <a:gd name="T1" fmla="*/ 115 h 118"/>
                  <a:gd name="T2" fmla="*/ 0 w 40"/>
                  <a:gd name="T3" fmla="*/ 0 h 118"/>
                  <a:gd name="T4" fmla="*/ 40 w 40"/>
                  <a:gd name="T5" fmla="*/ 118 h 118"/>
                  <a:gd name="T6" fmla="*/ 24 w 40"/>
                  <a:gd name="T7" fmla="*/ 11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8">
                    <a:moveTo>
                      <a:pt x="24" y="115"/>
                    </a:moveTo>
                    <a:lnTo>
                      <a:pt x="0" y="0"/>
                    </a:lnTo>
                    <a:lnTo>
                      <a:pt x="40" y="118"/>
                    </a:lnTo>
                    <a:lnTo>
                      <a:pt x="24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991"/>
              <p:cNvSpPr/>
              <p:nvPr/>
            </p:nvSpPr>
            <p:spPr bwMode="auto">
              <a:xfrm>
                <a:off x="3745" y="4133"/>
                <a:ext cx="177" cy="54"/>
              </a:xfrm>
              <a:custGeom>
                <a:avLst/>
                <a:gdLst>
                  <a:gd name="T0" fmla="*/ 141 w 177"/>
                  <a:gd name="T1" fmla="*/ 0 h 54"/>
                  <a:gd name="T2" fmla="*/ 0 w 177"/>
                  <a:gd name="T3" fmla="*/ 54 h 54"/>
                  <a:gd name="T4" fmla="*/ 177 w 177"/>
                  <a:gd name="T5" fmla="*/ 1 h 54"/>
                  <a:gd name="T6" fmla="*/ 141 w 177"/>
                  <a:gd name="T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4">
                    <a:moveTo>
                      <a:pt x="141" y="0"/>
                    </a:moveTo>
                    <a:lnTo>
                      <a:pt x="0" y="54"/>
                    </a:lnTo>
                    <a:lnTo>
                      <a:pt x="177" y="1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992"/>
              <p:cNvSpPr/>
              <p:nvPr/>
            </p:nvSpPr>
            <p:spPr bwMode="auto">
              <a:xfrm>
                <a:off x="4826" y="3488"/>
                <a:ext cx="636" cy="541"/>
              </a:xfrm>
              <a:custGeom>
                <a:avLst/>
                <a:gdLst>
                  <a:gd name="T0" fmla="*/ 96 w 398"/>
                  <a:gd name="T1" fmla="*/ 253 h 338"/>
                  <a:gd name="T2" fmla="*/ 104 w 398"/>
                  <a:gd name="T3" fmla="*/ 180 h 338"/>
                  <a:gd name="T4" fmla="*/ 194 w 398"/>
                  <a:gd name="T5" fmla="*/ 324 h 338"/>
                  <a:gd name="T6" fmla="*/ 168 w 398"/>
                  <a:gd name="T7" fmla="*/ 242 h 338"/>
                  <a:gd name="T8" fmla="*/ 246 w 398"/>
                  <a:gd name="T9" fmla="*/ 319 h 338"/>
                  <a:gd name="T10" fmla="*/ 225 w 398"/>
                  <a:gd name="T11" fmla="*/ 248 h 338"/>
                  <a:gd name="T12" fmla="*/ 288 w 398"/>
                  <a:gd name="T13" fmla="*/ 278 h 338"/>
                  <a:gd name="T14" fmla="*/ 346 w 398"/>
                  <a:gd name="T15" fmla="*/ 305 h 338"/>
                  <a:gd name="T16" fmla="*/ 359 w 398"/>
                  <a:gd name="T17" fmla="*/ 306 h 338"/>
                  <a:gd name="T18" fmla="*/ 360 w 398"/>
                  <a:gd name="T19" fmla="*/ 305 h 338"/>
                  <a:gd name="T20" fmla="*/ 368 w 398"/>
                  <a:gd name="T21" fmla="*/ 300 h 338"/>
                  <a:gd name="T22" fmla="*/ 279 w 398"/>
                  <a:gd name="T23" fmla="*/ 189 h 338"/>
                  <a:gd name="T24" fmla="*/ 357 w 398"/>
                  <a:gd name="T25" fmla="*/ 195 h 338"/>
                  <a:gd name="T26" fmla="*/ 263 w 398"/>
                  <a:gd name="T27" fmla="*/ 137 h 338"/>
                  <a:gd name="T28" fmla="*/ 352 w 398"/>
                  <a:gd name="T29" fmla="*/ 146 h 338"/>
                  <a:gd name="T30" fmla="*/ 187 w 398"/>
                  <a:gd name="T31" fmla="*/ 88 h 338"/>
                  <a:gd name="T32" fmla="*/ 262 w 398"/>
                  <a:gd name="T33" fmla="*/ 68 h 338"/>
                  <a:gd name="T34" fmla="*/ 128 w 398"/>
                  <a:gd name="T35" fmla="*/ 33 h 338"/>
                  <a:gd name="T36" fmla="*/ 177 w 398"/>
                  <a:gd name="T37" fmla="*/ 27 h 338"/>
                  <a:gd name="T38" fmla="*/ 137 w 398"/>
                  <a:gd name="T39" fmla="*/ 2 h 338"/>
                  <a:gd name="T40" fmla="*/ 5 w 398"/>
                  <a:gd name="T41" fmla="*/ 22 h 338"/>
                  <a:gd name="T42" fmla="*/ 5 w 398"/>
                  <a:gd name="T43" fmla="*/ 149 h 338"/>
                  <a:gd name="T44" fmla="*/ 38 w 398"/>
                  <a:gd name="T45" fmla="*/ 182 h 338"/>
                  <a:gd name="T46" fmla="*/ 36 w 398"/>
                  <a:gd name="T47" fmla="*/ 135 h 338"/>
                  <a:gd name="T48" fmla="*/ 96 w 398"/>
                  <a:gd name="T49" fmla="*/ 25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96" y="253"/>
                    </a:moveTo>
                    <a:cubicBezTo>
                      <a:pt x="119" y="250"/>
                      <a:pt x="106" y="197"/>
                      <a:pt x="104" y="180"/>
                    </a:cubicBezTo>
                    <a:cubicBezTo>
                      <a:pt x="103" y="164"/>
                      <a:pt x="141" y="335"/>
                      <a:pt x="194" y="324"/>
                    </a:cubicBezTo>
                    <a:cubicBezTo>
                      <a:pt x="213" y="319"/>
                      <a:pt x="168" y="242"/>
                      <a:pt x="168" y="242"/>
                    </a:cubicBezTo>
                    <a:cubicBezTo>
                      <a:pt x="179" y="215"/>
                      <a:pt x="224" y="338"/>
                      <a:pt x="246" y="319"/>
                    </a:cubicBezTo>
                    <a:cubicBezTo>
                      <a:pt x="268" y="300"/>
                      <a:pt x="225" y="258"/>
                      <a:pt x="225" y="248"/>
                    </a:cubicBezTo>
                    <a:cubicBezTo>
                      <a:pt x="226" y="244"/>
                      <a:pt x="256" y="261"/>
                      <a:pt x="288" y="278"/>
                    </a:cubicBezTo>
                    <a:cubicBezTo>
                      <a:pt x="311" y="293"/>
                      <a:pt x="331" y="302"/>
                      <a:pt x="346" y="305"/>
                    </a:cubicBezTo>
                    <a:cubicBezTo>
                      <a:pt x="352" y="307"/>
                      <a:pt x="357" y="307"/>
                      <a:pt x="359" y="306"/>
                    </a:cubicBezTo>
                    <a:cubicBezTo>
                      <a:pt x="359" y="305"/>
                      <a:pt x="359" y="305"/>
                      <a:pt x="360" y="305"/>
                    </a:cubicBezTo>
                    <a:cubicBezTo>
                      <a:pt x="363" y="304"/>
                      <a:pt x="366" y="302"/>
                      <a:pt x="368" y="300"/>
                    </a:cubicBezTo>
                    <a:cubicBezTo>
                      <a:pt x="398" y="273"/>
                      <a:pt x="269" y="191"/>
                      <a:pt x="279" y="189"/>
                    </a:cubicBezTo>
                    <a:cubicBezTo>
                      <a:pt x="289" y="186"/>
                      <a:pt x="341" y="219"/>
                      <a:pt x="357" y="195"/>
                    </a:cubicBezTo>
                    <a:cubicBezTo>
                      <a:pt x="373" y="172"/>
                      <a:pt x="236" y="151"/>
                      <a:pt x="263" y="137"/>
                    </a:cubicBezTo>
                    <a:cubicBezTo>
                      <a:pt x="263" y="137"/>
                      <a:pt x="351" y="165"/>
                      <a:pt x="352" y="146"/>
                    </a:cubicBezTo>
                    <a:cubicBezTo>
                      <a:pt x="355" y="96"/>
                      <a:pt x="170" y="90"/>
                      <a:pt x="187" y="88"/>
                    </a:cubicBezTo>
                    <a:cubicBezTo>
                      <a:pt x="204" y="87"/>
                      <a:pt x="262" y="90"/>
                      <a:pt x="262" y="68"/>
                    </a:cubicBezTo>
                    <a:cubicBezTo>
                      <a:pt x="262" y="46"/>
                      <a:pt x="119" y="38"/>
                      <a:pt x="128" y="33"/>
                    </a:cubicBezTo>
                    <a:cubicBezTo>
                      <a:pt x="136" y="28"/>
                      <a:pt x="169" y="41"/>
                      <a:pt x="177" y="27"/>
                    </a:cubicBezTo>
                    <a:cubicBezTo>
                      <a:pt x="184" y="13"/>
                      <a:pt x="159" y="3"/>
                      <a:pt x="137" y="2"/>
                    </a:cubicBezTo>
                    <a:cubicBezTo>
                      <a:pt x="115" y="0"/>
                      <a:pt x="5" y="22"/>
                      <a:pt x="5" y="22"/>
                    </a:cubicBezTo>
                    <a:cubicBezTo>
                      <a:pt x="5" y="22"/>
                      <a:pt x="0" y="129"/>
                      <a:pt x="5" y="149"/>
                    </a:cubicBezTo>
                    <a:cubicBezTo>
                      <a:pt x="11" y="169"/>
                      <a:pt x="25" y="191"/>
                      <a:pt x="38" y="182"/>
                    </a:cubicBezTo>
                    <a:cubicBezTo>
                      <a:pt x="52" y="173"/>
                      <a:pt x="33" y="144"/>
                      <a:pt x="36" y="135"/>
                    </a:cubicBezTo>
                    <a:cubicBezTo>
                      <a:pt x="40" y="127"/>
                      <a:pt x="73" y="257"/>
                      <a:pt x="96" y="25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993"/>
              <p:cNvSpPr/>
              <p:nvPr/>
            </p:nvSpPr>
            <p:spPr bwMode="auto">
              <a:xfrm>
                <a:off x="4861" y="3536"/>
                <a:ext cx="505" cy="402"/>
              </a:xfrm>
              <a:custGeom>
                <a:avLst/>
                <a:gdLst>
                  <a:gd name="T0" fmla="*/ 0 w 505"/>
                  <a:gd name="T1" fmla="*/ 0 h 402"/>
                  <a:gd name="T2" fmla="*/ 48 w 505"/>
                  <a:gd name="T3" fmla="*/ 61 h 402"/>
                  <a:gd name="T4" fmla="*/ 80 w 505"/>
                  <a:gd name="T5" fmla="*/ 184 h 402"/>
                  <a:gd name="T6" fmla="*/ 62 w 505"/>
                  <a:gd name="T7" fmla="*/ 64 h 402"/>
                  <a:gd name="T8" fmla="*/ 173 w 505"/>
                  <a:gd name="T9" fmla="*/ 170 h 402"/>
                  <a:gd name="T10" fmla="*/ 210 w 505"/>
                  <a:gd name="T11" fmla="*/ 280 h 402"/>
                  <a:gd name="T12" fmla="*/ 192 w 505"/>
                  <a:gd name="T13" fmla="*/ 176 h 402"/>
                  <a:gd name="T14" fmla="*/ 250 w 505"/>
                  <a:gd name="T15" fmla="*/ 227 h 402"/>
                  <a:gd name="T16" fmla="*/ 298 w 505"/>
                  <a:gd name="T17" fmla="*/ 341 h 402"/>
                  <a:gd name="T18" fmla="*/ 272 w 505"/>
                  <a:gd name="T19" fmla="*/ 229 h 402"/>
                  <a:gd name="T20" fmla="*/ 505 w 505"/>
                  <a:gd name="T21" fmla="*/ 402 h 402"/>
                  <a:gd name="T22" fmla="*/ 285 w 505"/>
                  <a:gd name="T23" fmla="*/ 218 h 402"/>
                  <a:gd name="T24" fmla="*/ 390 w 505"/>
                  <a:gd name="T25" fmla="*/ 232 h 402"/>
                  <a:gd name="T26" fmla="*/ 266 w 505"/>
                  <a:gd name="T27" fmla="*/ 206 h 402"/>
                  <a:gd name="T28" fmla="*/ 210 w 505"/>
                  <a:gd name="T29" fmla="*/ 166 h 402"/>
                  <a:gd name="T30" fmla="*/ 373 w 505"/>
                  <a:gd name="T31" fmla="*/ 149 h 402"/>
                  <a:gd name="T32" fmla="*/ 181 w 505"/>
                  <a:gd name="T33" fmla="*/ 154 h 402"/>
                  <a:gd name="T34" fmla="*/ 80 w 505"/>
                  <a:gd name="T35" fmla="*/ 58 h 402"/>
                  <a:gd name="T36" fmla="*/ 251 w 505"/>
                  <a:gd name="T37" fmla="*/ 66 h 402"/>
                  <a:gd name="T38" fmla="*/ 59 w 505"/>
                  <a:gd name="T39" fmla="*/ 53 h 402"/>
                  <a:gd name="T40" fmla="*/ 0 w 505"/>
                  <a:gd name="T41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5" h="402">
                    <a:moveTo>
                      <a:pt x="0" y="0"/>
                    </a:moveTo>
                    <a:lnTo>
                      <a:pt x="48" y="61"/>
                    </a:lnTo>
                    <a:lnTo>
                      <a:pt x="80" y="184"/>
                    </a:lnTo>
                    <a:lnTo>
                      <a:pt x="62" y="64"/>
                    </a:lnTo>
                    <a:lnTo>
                      <a:pt x="173" y="170"/>
                    </a:lnTo>
                    <a:lnTo>
                      <a:pt x="210" y="280"/>
                    </a:lnTo>
                    <a:lnTo>
                      <a:pt x="192" y="176"/>
                    </a:lnTo>
                    <a:lnTo>
                      <a:pt x="250" y="227"/>
                    </a:lnTo>
                    <a:lnTo>
                      <a:pt x="298" y="341"/>
                    </a:lnTo>
                    <a:lnTo>
                      <a:pt x="272" y="229"/>
                    </a:lnTo>
                    <a:lnTo>
                      <a:pt x="505" y="402"/>
                    </a:lnTo>
                    <a:lnTo>
                      <a:pt x="285" y="218"/>
                    </a:lnTo>
                    <a:lnTo>
                      <a:pt x="390" y="232"/>
                    </a:lnTo>
                    <a:lnTo>
                      <a:pt x="266" y="206"/>
                    </a:lnTo>
                    <a:lnTo>
                      <a:pt x="210" y="166"/>
                    </a:lnTo>
                    <a:lnTo>
                      <a:pt x="373" y="149"/>
                    </a:lnTo>
                    <a:lnTo>
                      <a:pt x="181" y="154"/>
                    </a:lnTo>
                    <a:lnTo>
                      <a:pt x="80" y="58"/>
                    </a:lnTo>
                    <a:lnTo>
                      <a:pt x="251" y="66"/>
                    </a:lnTo>
                    <a:lnTo>
                      <a:pt x="59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994"/>
              <p:cNvSpPr/>
              <p:nvPr/>
            </p:nvSpPr>
            <p:spPr bwMode="auto">
              <a:xfrm>
                <a:off x="3148" y="3582"/>
                <a:ext cx="680" cy="528"/>
              </a:xfrm>
              <a:custGeom>
                <a:avLst/>
                <a:gdLst>
                  <a:gd name="T0" fmla="*/ 301 w 425"/>
                  <a:gd name="T1" fmla="*/ 74 h 330"/>
                  <a:gd name="T2" fmla="*/ 304 w 425"/>
                  <a:gd name="T3" fmla="*/ 147 h 330"/>
                  <a:gd name="T4" fmla="*/ 195 w 425"/>
                  <a:gd name="T5" fmla="*/ 18 h 330"/>
                  <a:gd name="T6" fmla="*/ 231 w 425"/>
                  <a:gd name="T7" fmla="*/ 95 h 330"/>
                  <a:gd name="T8" fmla="*/ 144 w 425"/>
                  <a:gd name="T9" fmla="*/ 30 h 330"/>
                  <a:gd name="T10" fmla="*/ 174 w 425"/>
                  <a:gd name="T11" fmla="*/ 97 h 330"/>
                  <a:gd name="T12" fmla="*/ 108 w 425"/>
                  <a:gd name="T13" fmla="*/ 77 h 330"/>
                  <a:gd name="T14" fmla="*/ 47 w 425"/>
                  <a:gd name="T15" fmla="*/ 59 h 330"/>
                  <a:gd name="T16" fmla="*/ 34 w 425"/>
                  <a:gd name="T17" fmla="*/ 60 h 330"/>
                  <a:gd name="T18" fmla="*/ 33 w 425"/>
                  <a:gd name="T19" fmla="*/ 61 h 330"/>
                  <a:gd name="T20" fmla="*/ 25 w 425"/>
                  <a:gd name="T21" fmla="*/ 67 h 330"/>
                  <a:gd name="T22" fmla="*/ 130 w 425"/>
                  <a:gd name="T23" fmla="*/ 164 h 330"/>
                  <a:gd name="T24" fmla="*/ 52 w 425"/>
                  <a:gd name="T25" fmla="*/ 169 h 330"/>
                  <a:gd name="T26" fmla="*/ 153 w 425"/>
                  <a:gd name="T27" fmla="*/ 213 h 330"/>
                  <a:gd name="T28" fmla="*/ 64 w 425"/>
                  <a:gd name="T29" fmla="*/ 217 h 330"/>
                  <a:gd name="T30" fmla="*/ 235 w 425"/>
                  <a:gd name="T31" fmla="*/ 250 h 330"/>
                  <a:gd name="T32" fmla="*/ 164 w 425"/>
                  <a:gd name="T33" fmla="*/ 281 h 330"/>
                  <a:gd name="T34" fmla="*/ 302 w 425"/>
                  <a:gd name="T35" fmla="*/ 296 h 330"/>
                  <a:gd name="T36" fmla="*/ 254 w 425"/>
                  <a:gd name="T37" fmla="*/ 310 h 330"/>
                  <a:gd name="T38" fmla="*/ 297 w 425"/>
                  <a:gd name="T39" fmla="*/ 329 h 330"/>
                  <a:gd name="T40" fmla="*/ 425 w 425"/>
                  <a:gd name="T41" fmla="*/ 289 h 330"/>
                  <a:gd name="T42" fmla="*/ 406 w 425"/>
                  <a:gd name="T43" fmla="*/ 164 h 330"/>
                  <a:gd name="T44" fmla="*/ 369 w 425"/>
                  <a:gd name="T45" fmla="*/ 136 h 330"/>
                  <a:gd name="T46" fmla="*/ 377 w 425"/>
                  <a:gd name="T47" fmla="*/ 182 h 330"/>
                  <a:gd name="T48" fmla="*/ 301 w 425"/>
                  <a:gd name="T49" fmla="*/ 74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5" h="330">
                    <a:moveTo>
                      <a:pt x="301" y="74"/>
                    </a:moveTo>
                    <a:cubicBezTo>
                      <a:pt x="279" y="81"/>
                      <a:pt x="300" y="131"/>
                      <a:pt x="304" y="147"/>
                    </a:cubicBezTo>
                    <a:cubicBezTo>
                      <a:pt x="307" y="163"/>
                      <a:pt x="245" y="0"/>
                      <a:pt x="195" y="18"/>
                    </a:cubicBezTo>
                    <a:cubicBezTo>
                      <a:pt x="176" y="25"/>
                      <a:pt x="231" y="95"/>
                      <a:pt x="231" y="95"/>
                    </a:cubicBezTo>
                    <a:cubicBezTo>
                      <a:pt x="225" y="124"/>
                      <a:pt x="163" y="8"/>
                      <a:pt x="144" y="30"/>
                    </a:cubicBezTo>
                    <a:cubicBezTo>
                      <a:pt x="125" y="52"/>
                      <a:pt x="173" y="88"/>
                      <a:pt x="174" y="97"/>
                    </a:cubicBezTo>
                    <a:cubicBezTo>
                      <a:pt x="174" y="102"/>
                      <a:pt x="142" y="89"/>
                      <a:pt x="108" y="77"/>
                    </a:cubicBezTo>
                    <a:cubicBezTo>
                      <a:pt x="83" y="66"/>
                      <a:pt x="62" y="59"/>
                      <a:pt x="47" y="59"/>
                    </a:cubicBezTo>
                    <a:cubicBezTo>
                      <a:pt x="40" y="58"/>
                      <a:pt x="36" y="58"/>
                      <a:pt x="34" y="60"/>
                    </a:cubicBezTo>
                    <a:cubicBezTo>
                      <a:pt x="34" y="60"/>
                      <a:pt x="33" y="61"/>
                      <a:pt x="33" y="61"/>
                    </a:cubicBezTo>
                    <a:cubicBezTo>
                      <a:pt x="30" y="62"/>
                      <a:pt x="27" y="64"/>
                      <a:pt x="25" y="67"/>
                    </a:cubicBezTo>
                    <a:cubicBezTo>
                      <a:pt x="0" y="98"/>
                      <a:pt x="139" y="161"/>
                      <a:pt x="130" y="164"/>
                    </a:cubicBezTo>
                    <a:cubicBezTo>
                      <a:pt x="121" y="168"/>
                      <a:pt x="64" y="143"/>
                      <a:pt x="52" y="169"/>
                    </a:cubicBezTo>
                    <a:cubicBezTo>
                      <a:pt x="40" y="195"/>
                      <a:pt x="178" y="195"/>
                      <a:pt x="153" y="213"/>
                    </a:cubicBezTo>
                    <a:cubicBezTo>
                      <a:pt x="153" y="213"/>
                      <a:pt x="62" y="198"/>
                      <a:pt x="64" y="217"/>
                    </a:cubicBezTo>
                    <a:cubicBezTo>
                      <a:pt x="68" y="267"/>
                      <a:pt x="252" y="246"/>
                      <a:pt x="235" y="250"/>
                    </a:cubicBezTo>
                    <a:cubicBezTo>
                      <a:pt x="219" y="254"/>
                      <a:pt x="161" y="259"/>
                      <a:pt x="164" y="281"/>
                    </a:cubicBezTo>
                    <a:cubicBezTo>
                      <a:pt x="168" y="303"/>
                      <a:pt x="309" y="290"/>
                      <a:pt x="302" y="296"/>
                    </a:cubicBezTo>
                    <a:cubicBezTo>
                      <a:pt x="294" y="303"/>
                      <a:pt x="259" y="295"/>
                      <a:pt x="254" y="310"/>
                    </a:cubicBezTo>
                    <a:cubicBezTo>
                      <a:pt x="249" y="325"/>
                      <a:pt x="275" y="330"/>
                      <a:pt x="297" y="329"/>
                    </a:cubicBezTo>
                    <a:cubicBezTo>
                      <a:pt x="319" y="327"/>
                      <a:pt x="425" y="289"/>
                      <a:pt x="425" y="289"/>
                    </a:cubicBezTo>
                    <a:cubicBezTo>
                      <a:pt x="425" y="289"/>
                      <a:pt x="414" y="183"/>
                      <a:pt x="406" y="164"/>
                    </a:cubicBezTo>
                    <a:cubicBezTo>
                      <a:pt x="398" y="145"/>
                      <a:pt x="381" y="125"/>
                      <a:pt x="369" y="136"/>
                    </a:cubicBezTo>
                    <a:cubicBezTo>
                      <a:pt x="357" y="147"/>
                      <a:pt x="380" y="173"/>
                      <a:pt x="377" y="182"/>
                    </a:cubicBezTo>
                    <a:cubicBezTo>
                      <a:pt x="375" y="191"/>
                      <a:pt x="323" y="67"/>
                      <a:pt x="301" y="74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995"/>
              <p:cNvSpPr/>
              <p:nvPr/>
            </p:nvSpPr>
            <p:spPr bwMode="auto">
              <a:xfrm>
                <a:off x="3241" y="3712"/>
                <a:ext cx="557" cy="325"/>
              </a:xfrm>
              <a:custGeom>
                <a:avLst/>
                <a:gdLst>
                  <a:gd name="T0" fmla="*/ 557 w 557"/>
                  <a:gd name="T1" fmla="*/ 325 h 325"/>
                  <a:gd name="T2" fmla="*/ 501 w 557"/>
                  <a:gd name="T3" fmla="*/ 272 h 325"/>
                  <a:gd name="T4" fmla="*/ 453 w 557"/>
                  <a:gd name="T5" fmla="*/ 154 h 325"/>
                  <a:gd name="T6" fmla="*/ 488 w 557"/>
                  <a:gd name="T7" fmla="*/ 270 h 325"/>
                  <a:gd name="T8" fmla="*/ 362 w 557"/>
                  <a:gd name="T9" fmla="*/ 182 h 325"/>
                  <a:gd name="T10" fmla="*/ 310 w 557"/>
                  <a:gd name="T11" fmla="*/ 78 h 325"/>
                  <a:gd name="T12" fmla="*/ 342 w 557"/>
                  <a:gd name="T13" fmla="*/ 179 h 325"/>
                  <a:gd name="T14" fmla="*/ 278 w 557"/>
                  <a:gd name="T15" fmla="*/ 136 h 325"/>
                  <a:gd name="T16" fmla="*/ 214 w 557"/>
                  <a:gd name="T17" fmla="*/ 30 h 325"/>
                  <a:gd name="T18" fmla="*/ 256 w 557"/>
                  <a:gd name="T19" fmla="*/ 138 h 325"/>
                  <a:gd name="T20" fmla="*/ 0 w 557"/>
                  <a:gd name="T21" fmla="*/ 0 h 325"/>
                  <a:gd name="T22" fmla="*/ 246 w 557"/>
                  <a:gd name="T23" fmla="*/ 150 h 325"/>
                  <a:gd name="T24" fmla="*/ 139 w 557"/>
                  <a:gd name="T25" fmla="*/ 152 h 325"/>
                  <a:gd name="T26" fmla="*/ 266 w 557"/>
                  <a:gd name="T27" fmla="*/ 160 h 325"/>
                  <a:gd name="T28" fmla="*/ 326 w 557"/>
                  <a:gd name="T29" fmla="*/ 190 h 325"/>
                  <a:gd name="T30" fmla="*/ 168 w 557"/>
                  <a:gd name="T31" fmla="*/ 232 h 325"/>
                  <a:gd name="T32" fmla="*/ 357 w 557"/>
                  <a:gd name="T33" fmla="*/ 198 h 325"/>
                  <a:gd name="T34" fmla="*/ 470 w 557"/>
                  <a:gd name="T35" fmla="*/ 280 h 325"/>
                  <a:gd name="T36" fmla="*/ 301 w 557"/>
                  <a:gd name="T37" fmla="*/ 296 h 325"/>
                  <a:gd name="T38" fmla="*/ 493 w 557"/>
                  <a:gd name="T39" fmla="*/ 282 h 325"/>
                  <a:gd name="T40" fmla="*/ 557 w 557"/>
                  <a:gd name="T41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57" h="325">
                    <a:moveTo>
                      <a:pt x="557" y="325"/>
                    </a:moveTo>
                    <a:lnTo>
                      <a:pt x="501" y="272"/>
                    </a:lnTo>
                    <a:lnTo>
                      <a:pt x="453" y="154"/>
                    </a:lnTo>
                    <a:lnTo>
                      <a:pt x="488" y="270"/>
                    </a:lnTo>
                    <a:lnTo>
                      <a:pt x="362" y="182"/>
                    </a:lnTo>
                    <a:lnTo>
                      <a:pt x="310" y="78"/>
                    </a:lnTo>
                    <a:lnTo>
                      <a:pt x="342" y="179"/>
                    </a:lnTo>
                    <a:lnTo>
                      <a:pt x="278" y="136"/>
                    </a:lnTo>
                    <a:lnTo>
                      <a:pt x="214" y="30"/>
                    </a:lnTo>
                    <a:lnTo>
                      <a:pt x="256" y="138"/>
                    </a:lnTo>
                    <a:lnTo>
                      <a:pt x="0" y="0"/>
                    </a:lnTo>
                    <a:lnTo>
                      <a:pt x="246" y="150"/>
                    </a:lnTo>
                    <a:lnTo>
                      <a:pt x="139" y="152"/>
                    </a:lnTo>
                    <a:lnTo>
                      <a:pt x="266" y="160"/>
                    </a:lnTo>
                    <a:lnTo>
                      <a:pt x="326" y="190"/>
                    </a:lnTo>
                    <a:lnTo>
                      <a:pt x="168" y="232"/>
                    </a:lnTo>
                    <a:lnTo>
                      <a:pt x="357" y="198"/>
                    </a:lnTo>
                    <a:lnTo>
                      <a:pt x="470" y="280"/>
                    </a:lnTo>
                    <a:lnTo>
                      <a:pt x="301" y="296"/>
                    </a:lnTo>
                    <a:lnTo>
                      <a:pt x="493" y="282"/>
                    </a:lnTo>
                    <a:lnTo>
                      <a:pt x="557" y="325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996"/>
              <p:cNvSpPr/>
              <p:nvPr/>
            </p:nvSpPr>
            <p:spPr bwMode="auto">
              <a:xfrm>
                <a:off x="3943" y="3618"/>
                <a:ext cx="207" cy="347"/>
              </a:xfrm>
              <a:custGeom>
                <a:avLst/>
                <a:gdLst>
                  <a:gd name="T0" fmla="*/ 120 w 129"/>
                  <a:gd name="T1" fmla="*/ 125 h 217"/>
                  <a:gd name="T2" fmla="*/ 86 w 129"/>
                  <a:gd name="T3" fmla="*/ 217 h 217"/>
                  <a:gd name="T4" fmla="*/ 72 w 129"/>
                  <a:gd name="T5" fmla="*/ 141 h 217"/>
                  <a:gd name="T6" fmla="*/ 31 w 129"/>
                  <a:gd name="T7" fmla="*/ 34 h 217"/>
                  <a:gd name="T8" fmla="*/ 120 w 129"/>
                  <a:gd name="T9" fmla="*/ 125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9" h="217">
                    <a:moveTo>
                      <a:pt x="120" y="125"/>
                    </a:moveTo>
                    <a:cubicBezTo>
                      <a:pt x="129" y="154"/>
                      <a:pt x="86" y="217"/>
                      <a:pt x="86" y="217"/>
                    </a:cubicBezTo>
                    <a:cubicBezTo>
                      <a:pt x="86" y="217"/>
                      <a:pt x="80" y="184"/>
                      <a:pt x="72" y="141"/>
                    </a:cubicBezTo>
                    <a:cubicBezTo>
                      <a:pt x="65" y="97"/>
                      <a:pt x="0" y="77"/>
                      <a:pt x="31" y="34"/>
                    </a:cubicBezTo>
                    <a:cubicBezTo>
                      <a:pt x="57" y="0"/>
                      <a:pt x="112" y="99"/>
                      <a:pt x="120" y="12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997"/>
              <p:cNvSpPr/>
              <p:nvPr/>
            </p:nvSpPr>
            <p:spPr bwMode="auto">
              <a:xfrm>
                <a:off x="4105" y="3613"/>
                <a:ext cx="214" cy="368"/>
              </a:xfrm>
              <a:custGeom>
                <a:avLst/>
                <a:gdLst>
                  <a:gd name="T0" fmla="*/ 17 w 134"/>
                  <a:gd name="T1" fmla="*/ 131 h 230"/>
                  <a:gd name="T2" fmla="*/ 18 w 134"/>
                  <a:gd name="T3" fmla="*/ 230 h 230"/>
                  <a:gd name="T4" fmla="*/ 80 w 134"/>
                  <a:gd name="T5" fmla="*/ 141 h 230"/>
                  <a:gd name="T6" fmla="*/ 108 w 134"/>
                  <a:gd name="T7" fmla="*/ 37 h 230"/>
                  <a:gd name="T8" fmla="*/ 17 w 134"/>
                  <a:gd name="T9" fmla="*/ 131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4" h="230">
                    <a:moveTo>
                      <a:pt x="17" y="131"/>
                    </a:moveTo>
                    <a:cubicBezTo>
                      <a:pt x="0" y="155"/>
                      <a:pt x="18" y="230"/>
                      <a:pt x="18" y="230"/>
                    </a:cubicBezTo>
                    <a:cubicBezTo>
                      <a:pt x="18" y="230"/>
                      <a:pt x="58" y="180"/>
                      <a:pt x="80" y="141"/>
                    </a:cubicBezTo>
                    <a:cubicBezTo>
                      <a:pt x="102" y="103"/>
                      <a:pt x="134" y="84"/>
                      <a:pt x="108" y="37"/>
                    </a:cubicBezTo>
                    <a:cubicBezTo>
                      <a:pt x="87" y="0"/>
                      <a:pt x="33" y="109"/>
                      <a:pt x="17" y="13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998"/>
              <p:cNvSpPr/>
              <p:nvPr/>
            </p:nvSpPr>
            <p:spPr bwMode="auto">
              <a:xfrm>
                <a:off x="3716" y="3925"/>
                <a:ext cx="376" cy="134"/>
              </a:xfrm>
              <a:custGeom>
                <a:avLst/>
                <a:gdLst>
                  <a:gd name="T0" fmla="*/ 149 w 235"/>
                  <a:gd name="T1" fmla="*/ 80 h 84"/>
                  <a:gd name="T2" fmla="*/ 235 w 235"/>
                  <a:gd name="T3" fmla="*/ 33 h 84"/>
                  <a:gd name="T4" fmla="*/ 128 w 235"/>
                  <a:gd name="T5" fmla="*/ 21 h 84"/>
                  <a:gd name="T6" fmla="*/ 23 w 235"/>
                  <a:gd name="T7" fmla="*/ 45 h 84"/>
                  <a:gd name="T8" fmla="*/ 149 w 235"/>
                  <a:gd name="T9" fmla="*/ 8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149" y="80"/>
                    </a:moveTo>
                    <a:cubicBezTo>
                      <a:pt x="179" y="84"/>
                      <a:pt x="235" y="33"/>
                      <a:pt x="235" y="33"/>
                    </a:cubicBezTo>
                    <a:cubicBezTo>
                      <a:pt x="235" y="33"/>
                      <a:pt x="172" y="22"/>
                      <a:pt x="128" y="21"/>
                    </a:cubicBezTo>
                    <a:cubicBezTo>
                      <a:pt x="84" y="20"/>
                      <a:pt x="52" y="0"/>
                      <a:pt x="23" y="45"/>
                    </a:cubicBezTo>
                    <a:cubicBezTo>
                      <a:pt x="0" y="82"/>
                      <a:pt x="122" y="77"/>
                      <a:pt x="149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999"/>
              <p:cNvSpPr/>
              <p:nvPr/>
            </p:nvSpPr>
            <p:spPr bwMode="auto">
              <a:xfrm>
                <a:off x="4129" y="3846"/>
                <a:ext cx="292" cy="178"/>
              </a:xfrm>
              <a:custGeom>
                <a:avLst/>
                <a:gdLst>
                  <a:gd name="T0" fmla="*/ 101 w 183"/>
                  <a:gd name="T1" fmla="*/ 104 h 111"/>
                  <a:gd name="T2" fmla="*/ 0 w 183"/>
                  <a:gd name="T3" fmla="*/ 81 h 111"/>
                  <a:gd name="T4" fmla="*/ 77 w 183"/>
                  <a:gd name="T5" fmla="*/ 54 h 111"/>
                  <a:gd name="T6" fmla="*/ 159 w 183"/>
                  <a:gd name="T7" fmla="*/ 25 h 111"/>
                  <a:gd name="T8" fmla="*/ 101 w 183"/>
                  <a:gd name="T9" fmla="*/ 10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11">
                    <a:moveTo>
                      <a:pt x="101" y="104"/>
                    </a:moveTo>
                    <a:cubicBezTo>
                      <a:pt x="57" y="111"/>
                      <a:pt x="0" y="81"/>
                      <a:pt x="0" y="81"/>
                    </a:cubicBezTo>
                    <a:cubicBezTo>
                      <a:pt x="0" y="81"/>
                      <a:pt x="33" y="61"/>
                      <a:pt x="77" y="54"/>
                    </a:cubicBezTo>
                    <a:cubicBezTo>
                      <a:pt x="121" y="47"/>
                      <a:pt x="143" y="0"/>
                      <a:pt x="159" y="25"/>
                    </a:cubicBezTo>
                    <a:cubicBezTo>
                      <a:pt x="183" y="61"/>
                      <a:pt x="144" y="97"/>
                      <a:pt x="101" y="10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1000"/>
              <p:cNvSpPr/>
              <p:nvPr/>
            </p:nvSpPr>
            <p:spPr bwMode="auto">
              <a:xfrm>
                <a:off x="4086" y="3709"/>
                <a:ext cx="335" cy="272"/>
              </a:xfrm>
              <a:custGeom>
                <a:avLst/>
                <a:gdLst>
                  <a:gd name="T0" fmla="*/ 124 w 210"/>
                  <a:gd name="T1" fmla="*/ 137 h 170"/>
                  <a:gd name="T2" fmla="*/ 0 w 210"/>
                  <a:gd name="T3" fmla="*/ 170 h 170"/>
                  <a:gd name="T4" fmla="*/ 89 w 210"/>
                  <a:gd name="T5" fmla="*/ 97 h 170"/>
                  <a:gd name="T6" fmla="*/ 164 w 210"/>
                  <a:gd name="T7" fmla="*/ 19 h 170"/>
                  <a:gd name="T8" fmla="*/ 124 w 210"/>
                  <a:gd name="T9" fmla="*/ 137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124" y="137"/>
                    </a:moveTo>
                    <a:cubicBezTo>
                      <a:pt x="86" y="161"/>
                      <a:pt x="0" y="170"/>
                      <a:pt x="0" y="170"/>
                    </a:cubicBezTo>
                    <a:cubicBezTo>
                      <a:pt x="0" y="170"/>
                      <a:pt x="51" y="121"/>
                      <a:pt x="89" y="97"/>
                    </a:cubicBezTo>
                    <a:cubicBezTo>
                      <a:pt x="126" y="74"/>
                      <a:pt x="131" y="0"/>
                      <a:pt x="164" y="19"/>
                    </a:cubicBezTo>
                    <a:cubicBezTo>
                      <a:pt x="210" y="46"/>
                      <a:pt x="161" y="114"/>
                      <a:pt x="124" y="13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1001"/>
              <p:cNvSpPr/>
              <p:nvPr/>
            </p:nvSpPr>
            <p:spPr bwMode="auto">
              <a:xfrm>
                <a:off x="4121" y="3795"/>
                <a:ext cx="233" cy="173"/>
              </a:xfrm>
              <a:custGeom>
                <a:avLst/>
                <a:gdLst>
                  <a:gd name="T0" fmla="*/ 5 w 146"/>
                  <a:gd name="T1" fmla="*/ 108 h 108"/>
                  <a:gd name="T2" fmla="*/ 49 w 146"/>
                  <a:gd name="T3" fmla="*/ 98 h 108"/>
                  <a:gd name="T4" fmla="*/ 78 w 146"/>
                  <a:gd name="T5" fmla="*/ 90 h 108"/>
                  <a:gd name="T6" fmla="*/ 102 w 146"/>
                  <a:gd name="T7" fmla="*/ 72 h 108"/>
                  <a:gd name="T8" fmla="*/ 70 w 146"/>
                  <a:gd name="T9" fmla="*/ 80 h 108"/>
                  <a:gd name="T10" fmla="*/ 146 w 146"/>
                  <a:gd name="T11" fmla="*/ 0 h 108"/>
                  <a:gd name="T12" fmla="*/ 76 w 146"/>
                  <a:gd name="T13" fmla="*/ 63 h 108"/>
                  <a:gd name="T14" fmla="*/ 56 w 146"/>
                  <a:gd name="T15" fmla="*/ 78 h 108"/>
                  <a:gd name="T16" fmla="*/ 118 w 146"/>
                  <a:gd name="T17" fmla="*/ 16 h 108"/>
                  <a:gd name="T18" fmla="*/ 73 w 146"/>
                  <a:gd name="T19" fmla="*/ 52 h 108"/>
                  <a:gd name="T20" fmla="*/ 34 w 146"/>
                  <a:gd name="T21" fmla="*/ 79 h 108"/>
                  <a:gd name="T22" fmla="*/ 0 w 146"/>
                  <a:gd name="T23" fmla="*/ 104 h 108"/>
                  <a:gd name="T24" fmla="*/ 5 w 146"/>
                  <a:gd name="T2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8">
                    <a:moveTo>
                      <a:pt x="5" y="108"/>
                    </a:moveTo>
                    <a:cubicBezTo>
                      <a:pt x="5" y="108"/>
                      <a:pt x="29" y="105"/>
                      <a:pt x="49" y="98"/>
                    </a:cubicBezTo>
                    <a:cubicBezTo>
                      <a:pt x="58" y="95"/>
                      <a:pt x="74" y="92"/>
                      <a:pt x="78" y="90"/>
                    </a:cubicBezTo>
                    <a:cubicBezTo>
                      <a:pt x="90" y="86"/>
                      <a:pt x="102" y="72"/>
                      <a:pt x="102" y="72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0" y="80"/>
                      <a:pt x="144" y="8"/>
                      <a:pt x="146" y="0"/>
                    </a:cubicBezTo>
                    <a:cubicBezTo>
                      <a:pt x="146" y="0"/>
                      <a:pt x="94" y="49"/>
                      <a:pt x="76" y="63"/>
                    </a:cubicBezTo>
                    <a:cubicBezTo>
                      <a:pt x="72" y="66"/>
                      <a:pt x="56" y="78"/>
                      <a:pt x="56" y="78"/>
                    </a:cubicBezTo>
                    <a:cubicBezTo>
                      <a:pt x="118" y="16"/>
                      <a:pt x="118" y="16"/>
                      <a:pt x="118" y="16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34" y="79"/>
                      <a:pt x="34" y="79"/>
                      <a:pt x="34" y="79"/>
                    </a:cubicBezTo>
                    <a:cubicBezTo>
                      <a:pt x="0" y="104"/>
                      <a:pt x="0" y="104"/>
                      <a:pt x="0" y="104"/>
                    </a:cubicBezTo>
                    <a:lnTo>
                      <a:pt x="5" y="108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1002"/>
              <p:cNvSpPr/>
              <p:nvPr/>
            </p:nvSpPr>
            <p:spPr bwMode="auto">
              <a:xfrm>
                <a:off x="3993" y="3613"/>
                <a:ext cx="180" cy="341"/>
              </a:xfrm>
              <a:custGeom>
                <a:avLst/>
                <a:gdLst>
                  <a:gd name="T0" fmla="*/ 108 w 113"/>
                  <a:gd name="T1" fmla="*/ 132 h 213"/>
                  <a:gd name="T2" fmla="*/ 53 w 113"/>
                  <a:gd name="T3" fmla="*/ 213 h 213"/>
                  <a:gd name="T4" fmla="*/ 58 w 113"/>
                  <a:gd name="T5" fmla="*/ 136 h 213"/>
                  <a:gd name="T6" fmla="*/ 52 w 113"/>
                  <a:gd name="T7" fmla="*/ 9 h 213"/>
                  <a:gd name="T8" fmla="*/ 108 w 113"/>
                  <a:gd name="T9" fmla="*/ 13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" h="213">
                    <a:moveTo>
                      <a:pt x="108" y="132"/>
                    </a:moveTo>
                    <a:cubicBezTo>
                      <a:pt x="110" y="161"/>
                      <a:pt x="53" y="213"/>
                      <a:pt x="53" y="213"/>
                    </a:cubicBezTo>
                    <a:cubicBezTo>
                      <a:pt x="53" y="213"/>
                      <a:pt x="55" y="180"/>
                      <a:pt x="58" y="136"/>
                    </a:cubicBezTo>
                    <a:cubicBezTo>
                      <a:pt x="61" y="91"/>
                      <a:pt x="0" y="16"/>
                      <a:pt x="52" y="9"/>
                    </a:cubicBezTo>
                    <a:cubicBezTo>
                      <a:pt x="113" y="0"/>
                      <a:pt x="107" y="105"/>
                      <a:pt x="108" y="13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1003"/>
              <p:cNvSpPr/>
              <p:nvPr/>
            </p:nvSpPr>
            <p:spPr bwMode="auto">
              <a:xfrm>
                <a:off x="4119" y="3990"/>
                <a:ext cx="285" cy="205"/>
              </a:xfrm>
              <a:custGeom>
                <a:avLst/>
                <a:gdLst>
                  <a:gd name="T0" fmla="*/ 43 w 178"/>
                  <a:gd name="T1" fmla="*/ 88 h 128"/>
                  <a:gd name="T2" fmla="*/ 0 w 178"/>
                  <a:gd name="T3" fmla="*/ 0 h 128"/>
                  <a:gd name="T4" fmla="*/ 65 w 178"/>
                  <a:gd name="T5" fmla="*/ 43 h 128"/>
                  <a:gd name="T6" fmla="*/ 170 w 178"/>
                  <a:gd name="T7" fmla="*/ 86 h 128"/>
                  <a:gd name="T8" fmla="*/ 43 w 178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" h="128">
                    <a:moveTo>
                      <a:pt x="43" y="88"/>
                    </a:moveTo>
                    <a:cubicBezTo>
                      <a:pt x="17" y="75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3"/>
                    </a:cubicBezTo>
                    <a:cubicBezTo>
                      <a:pt x="102" y="67"/>
                      <a:pt x="161" y="34"/>
                      <a:pt x="170" y="86"/>
                    </a:cubicBezTo>
                    <a:cubicBezTo>
                      <a:pt x="178" y="128"/>
                      <a:pt x="68" y="100"/>
                      <a:pt x="43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1004"/>
              <p:cNvSpPr/>
              <p:nvPr/>
            </p:nvSpPr>
            <p:spPr bwMode="auto">
              <a:xfrm>
                <a:off x="3761" y="3747"/>
                <a:ext cx="286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3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7" y="62"/>
                      <a:pt x="18" y="94"/>
                      <a:pt x="8" y="43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1005"/>
              <p:cNvSpPr/>
              <p:nvPr/>
            </p:nvSpPr>
            <p:spPr bwMode="auto">
              <a:xfrm>
                <a:off x="4063" y="3672"/>
                <a:ext cx="90" cy="243"/>
              </a:xfrm>
              <a:custGeom>
                <a:avLst/>
                <a:gdLst>
                  <a:gd name="T0" fmla="*/ 23 w 56"/>
                  <a:gd name="T1" fmla="*/ 152 h 152"/>
                  <a:gd name="T2" fmla="*/ 54 w 56"/>
                  <a:gd name="T3" fmla="*/ 104 h 152"/>
                  <a:gd name="T4" fmla="*/ 46 w 56"/>
                  <a:gd name="T5" fmla="*/ 46 h 152"/>
                  <a:gd name="T6" fmla="*/ 40 w 56"/>
                  <a:gd name="T7" fmla="*/ 86 h 152"/>
                  <a:gd name="T8" fmla="*/ 31 w 56"/>
                  <a:gd name="T9" fmla="*/ 18 h 152"/>
                  <a:gd name="T10" fmla="*/ 33 w 56"/>
                  <a:gd name="T11" fmla="*/ 75 h 152"/>
                  <a:gd name="T12" fmla="*/ 13 w 56"/>
                  <a:gd name="T13" fmla="*/ 0 h 152"/>
                  <a:gd name="T14" fmla="*/ 35 w 56"/>
                  <a:gd name="T15" fmla="*/ 107 h 152"/>
                  <a:gd name="T16" fmla="*/ 10 w 56"/>
                  <a:gd name="T17" fmla="*/ 28 h 152"/>
                  <a:gd name="T18" fmla="*/ 18 w 56"/>
                  <a:gd name="T19" fmla="*/ 71 h 152"/>
                  <a:gd name="T20" fmla="*/ 0 w 56"/>
                  <a:gd name="T21" fmla="*/ 23 h 152"/>
                  <a:gd name="T22" fmla="*/ 25 w 56"/>
                  <a:gd name="T23" fmla="*/ 116 h 152"/>
                  <a:gd name="T24" fmla="*/ 23 w 56"/>
                  <a:gd name="T25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152">
                    <a:moveTo>
                      <a:pt x="23" y="152"/>
                    </a:moveTo>
                    <a:cubicBezTo>
                      <a:pt x="23" y="152"/>
                      <a:pt x="52" y="123"/>
                      <a:pt x="54" y="104"/>
                    </a:cubicBezTo>
                    <a:cubicBezTo>
                      <a:pt x="56" y="85"/>
                      <a:pt x="46" y="46"/>
                      <a:pt x="46" y="46"/>
                    </a:cubicBezTo>
                    <a:cubicBezTo>
                      <a:pt x="40" y="86"/>
                      <a:pt x="40" y="86"/>
                      <a:pt x="40" y="86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35" y="107"/>
                      <a:pt x="35" y="107"/>
                      <a:pt x="35" y="107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8" y="71"/>
                      <a:pt x="18" y="71"/>
                      <a:pt x="18" y="7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28" y="94"/>
                      <a:pt x="25" y="116"/>
                    </a:cubicBezTo>
                    <a:cubicBezTo>
                      <a:pt x="21" y="142"/>
                      <a:pt x="23" y="152"/>
                      <a:pt x="23" y="15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1006"/>
              <p:cNvSpPr/>
              <p:nvPr/>
            </p:nvSpPr>
            <p:spPr bwMode="auto">
              <a:xfrm>
                <a:off x="3868" y="3696"/>
                <a:ext cx="216" cy="258"/>
              </a:xfrm>
              <a:custGeom>
                <a:avLst/>
                <a:gdLst>
                  <a:gd name="T0" fmla="*/ 111 w 135"/>
                  <a:gd name="T1" fmla="*/ 60 h 161"/>
                  <a:gd name="T2" fmla="*/ 128 w 135"/>
                  <a:gd name="T3" fmla="*/ 161 h 161"/>
                  <a:gd name="T4" fmla="*/ 75 w 135"/>
                  <a:gd name="T5" fmla="*/ 100 h 161"/>
                  <a:gd name="T6" fmla="*/ 17 w 135"/>
                  <a:gd name="T7" fmla="*/ 36 h 161"/>
                  <a:gd name="T8" fmla="*/ 111 w 135"/>
                  <a:gd name="T9" fmla="*/ 6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111" y="60"/>
                    </a:moveTo>
                    <a:cubicBezTo>
                      <a:pt x="135" y="97"/>
                      <a:pt x="128" y="161"/>
                      <a:pt x="128" y="161"/>
                    </a:cubicBezTo>
                    <a:cubicBezTo>
                      <a:pt x="128" y="161"/>
                      <a:pt x="98" y="138"/>
                      <a:pt x="75" y="100"/>
                    </a:cubicBezTo>
                    <a:cubicBezTo>
                      <a:pt x="51" y="63"/>
                      <a:pt x="0" y="60"/>
                      <a:pt x="17" y="36"/>
                    </a:cubicBezTo>
                    <a:cubicBezTo>
                      <a:pt x="41" y="0"/>
                      <a:pt x="88" y="22"/>
                      <a:pt x="111" y="6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1007"/>
              <p:cNvSpPr/>
              <p:nvPr/>
            </p:nvSpPr>
            <p:spPr bwMode="auto">
              <a:xfrm>
                <a:off x="3924" y="3762"/>
                <a:ext cx="146" cy="164"/>
              </a:xfrm>
              <a:custGeom>
                <a:avLst/>
                <a:gdLst>
                  <a:gd name="T0" fmla="*/ 91 w 91"/>
                  <a:gd name="T1" fmla="*/ 97 h 103"/>
                  <a:gd name="T2" fmla="*/ 84 w 91"/>
                  <a:gd name="T3" fmla="*/ 58 h 103"/>
                  <a:gd name="T4" fmla="*/ 57 w 91"/>
                  <a:gd name="T5" fmla="*/ 9 h 103"/>
                  <a:gd name="T6" fmla="*/ 67 w 91"/>
                  <a:gd name="T7" fmla="*/ 38 h 103"/>
                  <a:gd name="T8" fmla="*/ 33 w 91"/>
                  <a:gd name="T9" fmla="*/ 0 h 103"/>
                  <a:gd name="T10" fmla="*/ 67 w 91"/>
                  <a:gd name="T11" fmla="*/ 53 h 103"/>
                  <a:gd name="T12" fmla="*/ 14 w 91"/>
                  <a:gd name="T13" fmla="*/ 0 h 103"/>
                  <a:gd name="T14" fmla="*/ 42 w 91"/>
                  <a:gd name="T15" fmla="*/ 39 h 103"/>
                  <a:gd name="T16" fmla="*/ 0 w 91"/>
                  <a:gd name="T17" fmla="*/ 13 h 103"/>
                  <a:gd name="T18" fmla="*/ 60 w 91"/>
                  <a:gd name="T19" fmla="*/ 60 h 103"/>
                  <a:gd name="T20" fmla="*/ 84 w 91"/>
                  <a:gd name="T21" fmla="*/ 103 h 103"/>
                  <a:gd name="T22" fmla="*/ 91 w 91"/>
                  <a:gd name="T23" fmla="*/ 97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103">
                    <a:moveTo>
                      <a:pt x="91" y="97"/>
                    </a:moveTo>
                    <a:cubicBezTo>
                      <a:pt x="91" y="97"/>
                      <a:pt x="89" y="72"/>
                      <a:pt x="84" y="58"/>
                    </a:cubicBezTo>
                    <a:cubicBezTo>
                      <a:pt x="78" y="45"/>
                      <a:pt x="57" y="9"/>
                      <a:pt x="57" y="9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65" y="51"/>
                      <a:pt x="67" y="53"/>
                    </a:cubicBezTo>
                    <a:cubicBezTo>
                      <a:pt x="69" y="56"/>
                      <a:pt x="14" y="0"/>
                      <a:pt x="14" y="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3" y="52"/>
                      <a:pt x="60" y="60"/>
                    </a:cubicBezTo>
                    <a:cubicBezTo>
                      <a:pt x="67" y="67"/>
                      <a:pt x="84" y="103"/>
                      <a:pt x="84" y="103"/>
                    </a:cubicBezTo>
                    <a:lnTo>
                      <a:pt x="91" y="9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1008"/>
              <p:cNvSpPr/>
              <p:nvPr/>
            </p:nvSpPr>
            <p:spPr bwMode="auto">
              <a:xfrm>
                <a:off x="4103" y="3968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7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5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7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1009"/>
              <p:cNvSpPr/>
              <p:nvPr/>
            </p:nvSpPr>
            <p:spPr bwMode="auto">
              <a:xfrm>
                <a:off x="4103" y="3979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6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4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6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1010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1011"/>
              <p:cNvSpPr/>
              <p:nvPr/>
            </p:nvSpPr>
            <p:spPr bwMode="auto">
              <a:xfrm>
                <a:off x="3855" y="3984"/>
                <a:ext cx="239" cy="342"/>
              </a:xfrm>
              <a:custGeom>
                <a:avLst/>
                <a:gdLst>
                  <a:gd name="T0" fmla="*/ 70 w 149"/>
                  <a:gd name="T1" fmla="*/ 76 h 214"/>
                  <a:gd name="T2" fmla="*/ 149 w 149"/>
                  <a:gd name="T3" fmla="*/ 0 h 214"/>
                  <a:gd name="T4" fmla="*/ 121 w 149"/>
                  <a:gd name="T5" fmla="*/ 97 h 214"/>
                  <a:gd name="T6" fmla="*/ 44 w 149"/>
                  <a:gd name="T7" fmla="*/ 196 h 214"/>
                  <a:gd name="T8" fmla="*/ 70 w 149"/>
                  <a:gd name="T9" fmla="*/ 76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214">
                    <a:moveTo>
                      <a:pt x="70" y="76"/>
                    </a:moveTo>
                    <a:cubicBezTo>
                      <a:pt x="98" y="41"/>
                      <a:pt x="149" y="0"/>
                      <a:pt x="149" y="0"/>
                    </a:cubicBezTo>
                    <a:cubicBezTo>
                      <a:pt x="149" y="0"/>
                      <a:pt x="149" y="62"/>
                      <a:pt x="121" y="97"/>
                    </a:cubicBezTo>
                    <a:cubicBezTo>
                      <a:pt x="93" y="131"/>
                      <a:pt x="68" y="214"/>
                      <a:pt x="44" y="196"/>
                    </a:cubicBezTo>
                    <a:cubicBezTo>
                      <a:pt x="0" y="164"/>
                      <a:pt x="43" y="110"/>
                      <a:pt x="70" y="7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1012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1013"/>
              <p:cNvSpPr/>
              <p:nvPr/>
            </p:nvSpPr>
            <p:spPr bwMode="auto">
              <a:xfrm>
                <a:off x="3753" y="4000"/>
                <a:ext cx="323" cy="262"/>
              </a:xfrm>
              <a:custGeom>
                <a:avLst/>
                <a:gdLst>
                  <a:gd name="T0" fmla="*/ 100 w 202"/>
                  <a:gd name="T1" fmla="*/ 38 h 164"/>
                  <a:gd name="T2" fmla="*/ 202 w 202"/>
                  <a:gd name="T3" fmla="*/ 0 h 164"/>
                  <a:gd name="T4" fmla="*/ 138 w 202"/>
                  <a:gd name="T5" fmla="*/ 78 h 164"/>
                  <a:gd name="T6" fmla="*/ 27 w 202"/>
                  <a:gd name="T7" fmla="*/ 138 h 164"/>
                  <a:gd name="T8" fmla="*/ 100 w 202"/>
                  <a:gd name="T9" fmla="*/ 38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0" y="38"/>
                    </a:moveTo>
                    <a:cubicBezTo>
                      <a:pt x="139" y="18"/>
                      <a:pt x="202" y="0"/>
                      <a:pt x="202" y="0"/>
                    </a:cubicBezTo>
                    <a:cubicBezTo>
                      <a:pt x="202" y="0"/>
                      <a:pt x="177" y="57"/>
                      <a:pt x="138" y="78"/>
                    </a:cubicBezTo>
                    <a:cubicBezTo>
                      <a:pt x="99" y="98"/>
                      <a:pt x="42" y="164"/>
                      <a:pt x="27" y="138"/>
                    </a:cubicBezTo>
                    <a:cubicBezTo>
                      <a:pt x="0" y="91"/>
                      <a:pt x="61" y="59"/>
                      <a:pt x="100" y="3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1014"/>
              <p:cNvSpPr/>
              <p:nvPr/>
            </p:nvSpPr>
            <p:spPr bwMode="auto">
              <a:xfrm>
                <a:off x="3844" y="4011"/>
                <a:ext cx="219" cy="154"/>
              </a:xfrm>
              <a:custGeom>
                <a:avLst/>
                <a:gdLst>
                  <a:gd name="T0" fmla="*/ 134 w 137"/>
                  <a:gd name="T1" fmla="*/ 0 h 96"/>
                  <a:gd name="T2" fmla="*/ 94 w 137"/>
                  <a:gd name="T3" fmla="*/ 16 h 96"/>
                  <a:gd name="T4" fmla="*/ 48 w 137"/>
                  <a:gd name="T5" fmla="*/ 39 h 96"/>
                  <a:gd name="T6" fmla="*/ 86 w 137"/>
                  <a:gd name="T7" fmla="*/ 26 h 96"/>
                  <a:gd name="T8" fmla="*/ 21 w 137"/>
                  <a:gd name="T9" fmla="*/ 63 h 96"/>
                  <a:gd name="T10" fmla="*/ 69 w 137"/>
                  <a:gd name="T11" fmla="*/ 41 h 96"/>
                  <a:gd name="T12" fmla="*/ 0 w 137"/>
                  <a:gd name="T13" fmla="*/ 96 h 96"/>
                  <a:gd name="T14" fmla="*/ 87 w 137"/>
                  <a:gd name="T15" fmla="*/ 41 h 96"/>
                  <a:gd name="T16" fmla="*/ 46 w 137"/>
                  <a:gd name="T17" fmla="*/ 87 h 96"/>
                  <a:gd name="T18" fmla="*/ 99 w 137"/>
                  <a:gd name="T19" fmla="*/ 40 h 96"/>
                  <a:gd name="T20" fmla="*/ 82 w 137"/>
                  <a:gd name="T21" fmla="*/ 65 h 96"/>
                  <a:gd name="T22" fmla="*/ 125 w 137"/>
                  <a:gd name="T23" fmla="*/ 19 h 96"/>
                  <a:gd name="T24" fmla="*/ 137 w 137"/>
                  <a:gd name="T25" fmla="*/ 6 h 96"/>
                  <a:gd name="T26" fmla="*/ 134 w 137"/>
                  <a:gd name="T27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134" y="0"/>
                    </a:moveTo>
                    <a:cubicBezTo>
                      <a:pt x="134" y="0"/>
                      <a:pt x="103" y="12"/>
                      <a:pt x="94" y="16"/>
                    </a:cubicBezTo>
                    <a:cubicBezTo>
                      <a:pt x="86" y="20"/>
                      <a:pt x="48" y="39"/>
                      <a:pt x="48" y="39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21" y="63"/>
                      <a:pt x="21" y="63"/>
                      <a:pt x="21" y="63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37" y="6"/>
                      <a:pt x="137" y="6"/>
                      <a:pt x="137" y="6"/>
                    </a:cubicBez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1015"/>
              <p:cNvSpPr/>
              <p:nvPr/>
            </p:nvSpPr>
            <p:spPr bwMode="auto">
              <a:xfrm>
                <a:off x="4058" y="4006"/>
                <a:ext cx="167" cy="330"/>
              </a:xfrm>
              <a:custGeom>
                <a:avLst/>
                <a:gdLst>
                  <a:gd name="T0" fmla="*/ 74 w 104"/>
                  <a:gd name="T1" fmla="*/ 66 h 206"/>
                  <a:gd name="T2" fmla="*/ 0 w 104"/>
                  <a:gd name="T3" fmla="*/ 0 h 206"/>
                  <a:gd name="T4" fmla="*/ 25 w 104"/>
                  <a:gd name="T5" fmla="*/ 75 h 206"/>
                  <a:gd name="T6" fmla="*/ 62 w 104"/>
                  <a:gd name="T7" fmla="*/ 197 h 206"/>
                  <a:gd name="T8" fmla="*/ 74 w 104"/>
                  <a:gd name="T9" fmla="*/ 6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74" y="66"/>
                    </a:moveTo>
                    <a:cubicBezTo>
                      <a:pt x="68" y="36"/>
                      <a:pt x="0" y="0"/>
                      <a:pt x="0" y="0"/>
                    </a:cubicBezTo>
                    <a:cubicBezTo>
                      <a:pt x="0" y="0"/>
                      <a:pt x="11" y="32"/>
                      <a:pt x="25" y="75"/>
                    </a:cubicBezTo>
                    <a:cubicBezTo>
                      <a:pt x="39" y="117"/>
                      <a:pt x="11" y="185"/>
                      <a:pt x="62" y="197"/>
                    </a:cubicBezTo>
                    <a:cubicBezTo>
                      <a:pt x="104" y="206"/>
                      <a:pt x="80" y="92"/>
                      <a:pt x="74" y="6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Freeform 1016"/>
              <p:cNvSpPr/>
              <p:nvPr/>
            </p:nvSpPr>
            <p:spPr bwMode="auto">
              <a:xfrm>
                <a:off x="4025" y="4022"/>
                <a:ext cx="153" cy="293"/>
              </a:xfrm>
              <a:custGeom>
                <a:avLst/>
                <a:gdLst>
                  <a:gd name="T0" fmla="*/ 0 w 96"/>
                  <a:gd name="T1" fmla="*/ 95 h 183"/>
                  <a:gd name="T2" fmla="*/ 39 w 96"/>
                  <a:gd name="T3" fmla="*/ 0 h 183"/>
                  <a:gd name="T4" fmla="*/ 53 w 96"/>
                  <a:gd name="T5" fmla="*/ 80 h 183"/>
                  <a:gd name="T6" fmla="*/ 69 w 96"/>
                  <a:gd name="T7" fmla="*/ 165 h 183"/>
                  <a:gd name="T8" fmla="*/ 0 w 96"/>
                  <a:gd name="T9" fmla="*/ 95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0" y="95"/>
                    </a:moveTo>
                    <a:cubicBezTo>
                      <a:pt x="0" y="51"/>
                      <a:pt x="39" y="0"/>
                      <a:pt x="39" y="0"/>
                    </a:cubicBezTo>
                    <a:cubicBezTo>
                      <a:pt x="39" y="0"/>
                      <a:pt x="53" y="36"/>
                      <a:pt x="53" y="80"/>
                    </a:cubicBezTo>
                    <a:cubicBezTo>
                      <a:pt x="53" y="124"/>
                      <a:pt x="96" y="153"/>
                      <a:pt x="69" y="165"/>
                    </a:cubicBezTo>
                    <a:cubicBezTo>
                      <a:pt x="29" y="183"/>
                      <a:pt x="0" y="139"/>
                      <a:pt x="0" y="9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Freeform 1017"/>
              <p:cNvSpPr/>
              <p:nvPr/>
            </p:nvSpPr>
            <p:spPr bwMode="auto">
              <a:xfrm>
                <a:off x="4050" y="4050"/>
                <a:ext cx="53" cy="160"/>
              </a:xfrm>
              <a:custGeom>
                <a:avLst/>
                <a:gdLst>
                  <a:gd name="T0" fmla="*/ 23 w 33"/>
                  <a:gd name="T1" fmla="*/ 0 h 100"/>
                  <a:gd name="T2" fmla="*/ 29 w 33"/>
                  <a:gd name="T3" fmla="*/ 42 h 100"/>
                  <a:gd name="T4" fmla="*/ 33 w 33"/>
                  <a:gd name="T5" fmla="*/ 67 h 100"/>
                  <a:gd name="T6" fmla="*/ 23 w 33"/>
                  <a:gd name="T7" fmla="*/ 34 h 100"/>
                  <a:gd name="T8" fmla="*/ 26 w 33"/>
                  <a:gd name="T9" fmla="*/ 100 h 100"/>
                  <a:gd name="T10" fmla="*/ 21 w 33"/>
                  <a:gd name="T11" fmla="*/ 50 h 100"/>
                  <a:gd name="T12" fmla="*/ 15 w 33"/>
                  <a:gd name="T13" fmla="*/ 76 h 100"/>
                  <a:gd name="T14" fmla="*/ 15 w 33"/>
                  <a:gd name="T15" fmla="*/ 26 h 100"/>
                  <a:gd name="T16" fmla="*/ 15 w 33"/>
                  <a:gd name="T17" fmla="*/ 55 h 100"/>
                  <a:gd name="T18" fmla="*/ 15 w 33"/>
                  <a:gd name="T19" fmla="*/ 29 h 100"/>
                  <a:gd name="T20" fmla="*/ 0 w 33"/>
                  <a:gd name="T21" fmla="*/ 71 h 100"/>
                  <a:gd name="T22" fmla="*/ 5 w 33"/>
                  <a:gd name="T23" fmla="*/ 29 h 100"/>
                  <a:gd name="T24" fmla="*/ 23 w 33"/>
                  <a:gd name="T2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100">
                    <a:moveTo>
                      <a:pt x="23" y="0"/>
                    </a:moveTo>
                    <a:cubicBezTo>
                      <a:pt x="23" y="0"/>
                      <a:pt x="27" y="34"/>
                      <a:pt x="29" y="42"/>
                    </a:cubicBezTo>
                    <a:cubicBezTo>
                      <a:pt x="30" y="49"/>
                      <a:pt x="33" y="67"/>
                      <a:pt x="33" y="67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1" y="50"/>
                      <a:pt x="21" y="50"/>
                      <a:pt x="21" y="50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1"/>
                      <a:pt x="0" y="42"/>
                      <a:pt x="5" y="29"/>
                    </a:cubicBezTo>
                    <a:cubicBezTo>
                      <a:pt x="11" y="17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Freeform 1018"/>
              <p:cNvSpPr/>
              <p:nvPr/>
            </p:nvSpPr>
            <p:spPr bwMode="auto">
              <a:xfrm>
                <a:off x="4092" y="3989"/>
                <a:ext cx="230" cy="337"/>
              </a:xfrm>
              <a:custGeom>
                <a:avLst/>
                <a:gdLst>
                  <a:gd name="T0" fmla="*/ 26 w 144"/>
                  <a:gd name="T1" fmla="*/ 105 h 211"/>
                  <a:gd name="T2" fmla="*/ 0 w 144"/>
                  <a:gd name="T3" fmla="*/ 0 h 211"/>
                  <a:gd name="T4" fmla="*/ 70 w 144"/>
                  <a:gd name="T5" fmla="*/ 72 h 211"/>
                  <a:gd name="T6" fmla="*/ 117 w 144"/>
                  <a:gd name="T7" fmla="*/ 189 h 211"/>
                  <a:gd name="T8" fmla="*/ 26 w 144"/>
                  <a:gd name="T9" fmla="*/ 105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26" y="105"/>
                    </a:moveTo>
                    <a:cubicBezTo>
                      <a:pt x="10" y="64"/>
                      <a:pt x="0" y="0"/>
                      <a:pt x="0" y="0"/>
                    </a:cubicBezTo>
                    <a:cubicBezTo>
                      <a:pt x="0" y="0"/>
                      <a:pt x="54" y="31"/>
                      <a:pt x="70" y="72"/>
                    </a:cubicBezTo>
                    <a:cubicBezTo>
                      <a:pt x="86" y="113"/>
                      <a:pt x="144" y="177"/>
                      <a:pt x="117" y="189"/>
                    </a:cubicBezTo>
                    <a:cubicBezTo>
                      <a:pt x="67" y="211"/>
                      <a:pt x="42" y="147"/>
                      <a:pt x="26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1019"/>
              <p:cNvSpPr/>
              <p:nvPr/>
            </p:nvSpPr>
            <p:spPr bwMode="auto">
              <a:xfrm>
                <a:off x="4119" y="4042"/>
                <a:ext cx="122" cy="187"/>
              </a:xfrm>
              <a:custGeom>
                <a:avLst/>
                <a:gdLst>
                  <a:gd name="T0" fmla="*/ 6 w 76"/>
                  <a:gd name="T1" fmla="*/ 0 h 117"/>
                  <a:gd name="T2" fmla="*/ 34 w 76"/>
                  <a:gd name="T3" fmla="*/ 26 h 117"/>
                  <a:gd name="T4" fmla="*/ 62 w 76"/>
                  <a:gd name="T5" fmla="*/ 77 h 117"/>
                  <a:gd name="T6" fmla="*/ 26 w 76"/>
                  <a:gd name="T7" fmla="*/ 34 h 117"/>
                  <a:gd name="T8" fmla="*/ 76 w 76"/>
                  <a:gd name="T9" fmla="*/ 117 h 117"/>
                  <a:gd name="T10" fmla="*/ 23 w 76"/>
                  <a:gd name="T11" fmla="*/ 43 h 117"/>
                  <a:gd name="T12" fmla="*/ 47 w 76"/>
                  <a:gd name="T13" fmla="*/ 104 h 117"/>
                  <a:gd name="T14" fmla="*/ 16 w 76"/>
                  <a:gd name="T15" fmla="*/ 36 h 117"/>
                  <a:gd name="T16" fmla="*/ 26 w 76"/>
                  <a:gd name="T17" fmla="*/ 85 h 117"/>
                  <a:gd name="T18" fmla="*/ 0 w 76"/>
                  <a:gd name="T19" fmla="*/ 14 h 117"/>
                  <a:gd name="T20" fmla="*/ 6 w 76"/>
                  <a:gd name="T2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117">
                    <a:moveTo>
                      <a:pt x="6" y="0"/>
                    </a:moveTo>
                    <a:cubicBezTo>
                      <a:pt x="6" y="0"/>
                      <a:pt x="26" y="13"/>
                      <a:pt x="34" y="26"/>
                    </a:cubicBezTo>
                    <a:cubicBezTo>
                      <a:pt x="39" y="34"/>
                      <a:pt x="62" y="77"/>
                      <a:pt x="62" y="77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76" y="117"/>
                      <a:pt x="76" y="117"/>
                      <a:pt x="76" y="117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47" y="104"/>
                      <a:pt x="47" y="104"/>
                      <a:pt x="47" y="104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Freeform 1020"/>
              <p:cNvSpPr/>
              <p:nvPr/>
            </p:nvSpPr>
            <p:spPr bwMode="auto">
              <a:xfrm>
                <a:off x="3758" y="3811"/>
                <a:ext cx="364" cy="191"/>
              </a:xfrm>
              <a:custGeom>
                <a:avLst/>
                <a:gdLst>
                  <a:gd name="T0" fmla="*/ 135 w 228"/>
                  <a:gd name="T1" fmla="*/ 47 h 119"/>
                  <a:gd name="T2" fmla="*/ 228 w 228"/>
                  <a:gd name="T3" fmla="*/ 104 h 119"/>
                  <a:gd name="T4" fmla="*/ 127 w 228"/>
                  <a:gd name="T5" fmla="*/ 101 h 119"/>
                  <a:gd name="T6" fmla="*/ 12 w 228"/>
                  <a:gd name="T7" fmla="*/ 50 h 119"/>
                  <a:gd name="T8" fmla="*/ 135 w 228"/>
                  <a:gd name="T9" fmla="*/ 4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9">
                    <a:moveTo>
                      <a:pt x="135" y="47"/>
                    </a:moveTo>
                    <a:cubicBezTo>
                      <a:pt x="175" y="65"/>
                      <a:pt x="228" y="104"/>
                      <a:pt x="228" y="104"/>
                    </a:cubicBezTo>
                    <a:cubicBezTo>
                      <a:pt x="228" y="104"/>
                      <a:pt x="167" y="119"/>
                      <a:pt x="127" y="101"/>
                    </a:cubicBezTo>
                    <a:cubicBezTo>
                      <a:pt x="87" y="83"/>
                      <a:pt x="0" y="78"/>
                      <a:pt x="12" y="50"/>
                    </a:cubicBezTo>
                    <a:cubicBezTo>
                      <a:pt x="32" y="0"/>
                      <a:pt x="95" y="28"/>
                      <a:pt x="135" y="4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1021"/>
              <p:cNvSpPr/>
              <p:nvPr/>
            </p:nvSpPr>
            <p:spPr bwMode="auto">
              <a:xfrm>
                <a:off x="3847" y="3891"/>
                <a:ext cx="211" cy="82"/>
              </a:xfrm>
              <a:custGeom>
                <a:avLst/>
                <a:gdLst>
                  <a:gd name="T0" fmla="*/ 132 w 132"/>
                  <a:gd name="T1" fmla="*/ 47 h 51"/>
                  <a:gd name="T2" fmla="*/ 94 w 132"/>
                  <a:gd name="T3" fmla="*/ 47 h 51"/>
                  <a:gd name="T4" fmla="*/ 38 w 132"/>
                  <a:gd name="T5" fmla="*/ 30 h 51"/>
                  <a:gd name="T6" fmla="*/ 94 w 132"/>
                  <a:gd name="T7" fmla="*/ 36 h 51"/>
                  <a:gd name="T8" fmla="*/ 0 w 132"/>
                  <a:gd name="T9" fmla="*/ 12 h 51"/>
                  <a:gd name="T10" fmla="*/ 90 w 132"/>
                  <a:gd name="T11" fmla="*/ 28 h 51"/>
                  <a:gd name="T12" fmla="*/ 31 w 132"/>
                  <a:gd name="T13" fmla="*/ 1 h 51"/>
                  <a:gd name="T14" fmla="*/ 99 w 132"/>
                  <a:gd name="T15" fmla="*/ 28 h 51"/>
                  <a:gd name="T16" fmla="*/ 58 w 132"/>
                  <a:gd name="T17" fmla="*/ 0 h 51"/>
                  <a:gd name="T18" fmla="*/ 127 w 132"/>
                  <a:gd name="T19" fmla="*/ 32 h 51"/>
                  <a:gd name="T20" fmla="*/ 132 w 132"/>
                  <a:gd name="T21" fmla="*/ 4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132" y="47"/>
                    </a:moveTo>
                    <a:cubicBezTo>
                      <a:pt x="132" y="47"/>
                      <a:pt x="108" y="51"/>
                      <a:pt x="94" y="47"/>
                    </a:cubicBezTo>
                    <a:cubicBezTo>
                      <a:pt x="85" y="45"/>
                      <a:pt x="38" y="30"/>
                      <a:pt x="38" y="30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90" y="28"/>
                      <a:pt x="90" y="28"/>
                      <a:pt x="90" y="28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99" y="28"/>
                      <a:pt x="99" y="28"/>
                      <a:pt x="99" y="28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127" y="32"/>
                      <a:pt x="127" y="32"/>
                      <a:pt x="127" y="32"/>
                    </a:cubicBezTo>
                    <a:lnTo>
                      <a:pt x="132" y="4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1022"/>
              <p:cNvSpPr/>
              <p:nvPr/>
            </p:nvSpPr>
            <p:spPr bwMode="auto">
              <a:xfrm>
                <a:off x="4017" y="3899"/>
                <a:ext cx="149" cy="179"/>
              </a:xfrm>
              <a:custGeom>
                <a:avLst/>
                <a:gdLst>
                  <a:gd name="T0" fmla="*/ 0 w 93"/>
                  <a:gd name="T1" fmla="*/ 59 h 112"/>
                  <a:gd name="T2" fmla="*/ 50 w 93"/>
                  <a:gd name="T3" fmla="*/ 0 h 112"/>
                  <a:gd name="T4" fmla="*/ 93 w 93"/>
                  <a:gd name="T5" fmla="*/ 53 h 112"/>
                  <a:gd name="T6" fmla="*/ 50 w 93"/>
                  <a:gd name="T7" fmla="*/ 112 h 112"/>
                  <a:gd name="T8" fmla="*/ 0 w 93"/>
                  <a:gd name="T9" fmla="*/ 5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0" y="59"/>
                    </a:moveTo>
                    <a:cubicBezTo>
                      <a:pt x="0" y="29"/>
                      <a:pt x="19" y="0"/>
                      <a:pt x="50" y="0"/>
                    </a:cubicBezTo>
                    <a:cubicBezTo>
                      <a:pt x="81" y="0"/>
                      <a:pt x="93" y="22"/>
                      <a:pt x="93" y="53"/>
                    </a:cubicBezTo>
                    <a:cubicBezTo>
                      <a:pt x="93" y="84"/>
                      <a:pt x="81" y="112"/>
                      <a:pt x="50" y="112"/>
                    </a:cubicBezTo>
                    <a:cubicBezTo>
                      <a:pt x="19" y="112"/>
                      <a:pt x="0" y="90"/>
                      <a:pt x="0" y="59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1023"/>
              <p:cNvSpPr/>
              <p:nvPr/>
            </p:nvSpPr>
            <p:spPr bwMode="auto">
              <a:xfrm>
                <a:off x="4560" y="3734"/>
                <a:ext cx="349" cy="242"/>
              </a:xfrm>
              <a:custGeom>
                <a:avLst/>
                <a:gdLst>
                  <a:gd name="T0" fmla="*/ 132 w 218"/>
                  <a:gd name="T1" fmla="*/ 146 h 151"/>
                  <a:gd name="T2" fmla="*/ 59 w 218"/>
                  <a:gd name="T3" fmla="*/ 98 h 151"/>
                  <a:gd name="T4" fmla="*/ 0 w 218"/>
                  <a:gd name="T5" fmla="*/ 76 h 151"/>
                  <a:gd name="T6" fmla="*/ 46 w 218"/>
                  <a:gd name="T7" fmla="*/ 71 h 151"/>
                  <a:gd name="T8" fmla="*/ 155 w 218"/>
                  <a:gd name="T9" fmla="*/ 22 h 151"/>
                  <a:gd name="T10" fmla="*/ 211 w 218"/>
                  <a:gd name="T11" fmla="*/ 108 h 151"/>
                  <a:gd name="T12" fmla="*/ 132 w 218"/>
                  <a:gd name="T13" fmla="*/ 14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8" h="151">
                    <a:moveTo>
                      <a:pt x="132" y="146"/>
                    </a:moveTo>
                    <a:cubicBezTo>
                      <a:pt x="77" y="139"/>
                      <a:pt x="80" y="111"/>
                      <a:pt x="59" y="98"/>
                    </a:cubicBezTo>
                    <a:cubicBezTo>
                      <a:pt x="33" y="82"/>
                      <a:pt x="0" y="76"/>
                      <a:pt x="0" y="76"/>
                    </a:cubicBezTo>
                    <a:cubicBezTo>
                      <a:pt x="0" y="76"/>
                      <a:pt x="20" y="70"/>
                      <a:pt x="46" y="71"/>
                    </a:cubicBezTo>
                    <a:cubicBezTo>
                      <a:pt x="76" y="72"/>
                      <a:pt x="96" y="0"/>
                      <a:pt x="155" y="22"/>
                    </a:cubicBezTo>
                    <a:cubicBezTo>
                      <a:pt x="201" y="39"/>
                      <a:pt x="218" y="79"/>
                      <a:pt x="211" y="108"/>
                    </a:cubicBezTo>
                    <a:cubicBezTo>
                      <a:pt x="204" y="137"/>
                      <a:pt x="180" y="151"/>
                      <a:pt x="132" y="14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1024"/>
              <p:cNvSpPr/>
              <p:nvPr/>
            </p:nvSpPr>
            <p:spPr bwMode="auto">
              <a:xfrm>
                <a:off x="4570" y="3795"/>
                <a:ext cx="219" cy="141"/>
              </a:xfrm>
              <a:custGeom>
                <a:avLst/>
                <a:gdLst>
                  <a:gd name="T0" fmla="*/ 51 w 137"/>
                  <a:gd name="T1" fmla="*/ 57 h 88"/>
                  <a:gd name="T2" fmla="*/ 93 w 137"/>
                  <a:gd name="T3" fmla="*/ 88 h 88"/>
                  <a:gd name="T4" fmla="*/ 62 w 137"/>
                  <a:gd name="T5" fmla="*/ 52 h 88"/>
                  <a:gd name="T6" fmla="*/ 120 w 137"/>
                  <a:gd name="T7" fmla="*/ 78 h 88"/>
                  <a:gd name="T8" fmla="*/ 77 w 137"/>
                  <a:gd name="T9" fmla="*/ 51 h 88"/>
                  <a:gd name="T10" fmla="*/ 126 w 137"/>
                  <a:gd name="T11" fmla="*/ 47 h 88"/>
                  <a:gd name="T12" fmla="*/ 65 w 137"/>
                  <a:gd name="T13" fmla="*/ 40 h 88"/>
                  <a:gd name="T14" fmla="*/ 112 w 137"/>
                  <a:gd name="T15" fmla="*/ 40 h 88"/>
                  <a:gd name="T16" fmla="*/ 75 w 137"/>
                  <a:gd name="T17" fmla="*/ 31 h 88"/>
                  <a:gd name="T18" fmla="*/ 137 w 137"/>
                  <a:gd name="T19" fmla="*/ 25 h 88"/>
                  <a:gd name="T20" fmla="*/ 90 w 137"/>
                  <a:gd name="T21" fmla="*/ 20 h 88"/>
                  <a:gd name="T22" fmla="*/ 109 w 137"/>
                  <a:gd name="T23" fmla="*/ 0 h 88"/>
                  <a:gd name="T24" fmla="*/ 83 w 137"/>
                  <a:gd name="T25" fmla="*/ 10 h 88"/>
                  <a:gd name="T26" fmla="*/ 39 w 137"/>
                  <a:gd name="T27" fmla="*/ 35 h 88"/>
                  <a:gd name="T28" fmla="*/ 0 w 137"/>
                  <a:gd name="T29" fmla="*/ 33 h 88"/>
                  <a:gd name="T30" fmla="*/ 0 w 137"/>
                  <a:gd name="T31" fmla="*/ 44 h 88"/>
                  <a:gd name="T32" fmla="*/ 51 w 137"/>
                  <a:gd name="T33" fmla="*/ 57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51" y="57"/>
                    </a:moveTo>
                    <a:cubicBezTo>
                      <a:pt x="63" y="62"/>
                      <a:pt x="93" y="88"/>
                      <a:pt x="93" y="88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120" y="78"/>
                      <a:pt x="120" y="78"/>
                      <a:pt x="120" y="78"/>
                    </a:cubicBezTo>
                    <a:cubicBezTo>
                      <a:pt x="77" y="51"/>
                      <a:pt x="77" y="51"/>
                      <a:pt x="77" y="51"/>
                    </a:cubicBezTo>
                    <a:cubicBezTo>
                      <a:pt x="126" y="47"/>
                      <a:pt x="126" y="47"/>
                      <a:pt x="126" y="47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112" y="40"/>
                      <a:pt x="112" y="40"/>
                      <a:pt x="112" y="40"/>
                    </a:cubicBezTo>
                    <a:cubicBezTo>
                      <a:pt x="75" y="31"/>
                      <a:pt x="75" y="31"/>
                      <a:pt x="75" y="31"/>
                    </a:cubicBezTo>
                    <a:cubicBezTo>
                      <a:pt x="137" y="25"/>
                      <a:pt x="137" y="25"/>
                      <a:pt x="137" y="25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98" y="3"/>
                      <a:pt x="83" y="10"/>
                    </a:cubicBezTo>
                    <a:cubicBezTo>
                      <a:pt x="77" y="13"/>
                      <a:pt x="53" y="33"/>
                      <a:pt x="39" y="35"/>
                    </a:cubicBezTo>
                    <a:cubicBezTo>
                      <a:pt x="30" y="44"/>
                      <a:pt x="7" y="33"/>
                      <a:pt x="0" y="3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1" y="48"/>
                      <a:pt x="39" y="51"/>
                      <a:pt x="51" y="5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1025"/>
              <p:cNvSpPr/>
              <p:nvPr/>
            </p:nvSpPr>
            <p:spPr bwMode="auto">
              <a:xfrm>
                <a:off x="4476" y="3536"/>
                <a:ext cx="251" cy="349"/>
              </a:xfrm>
              <a:custGeom>
                <a:avLst/>
                <a:gdLst>
                  <a:gd name="T0" fmla="*/ 148 w 157"/>
                  <a:gd name="T1" fmla="*/ 91 h 218"/>
                  <a:gd name="T2" fmla="*/ 95 w 157"/>
                  <a:gd name="T3" fmla="*/ 160 h 218"/>
                  <a:gd name="T4" fmla="*/ 69 w 157"/>
                  <a:gd name="T5" fmla="*/ 218 h 218"/>
                  <a:gd name="T6" fmla="*/ 67 w 157"/>
                  <a:gd name="T7" fmla="*/ 171 h 218"/>
                  <a:gd name="T8" fmla="*/ 26 w 157"/>
                  <a:gd name="T9" fmla="*/ 59 h 218"/>
                  <a:gd name="T10" fmla="*/ 117 w 157"/>
                  <a:gd name="T11" fmla="*/ 9 h 218"/>
                  <a:gd name="T12" fmla="*/ 148 w 157"/>
                  <a:gd name="T13" fmla="*/ 9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7" h="218">
                    <a:moveTo>
                      <a:pt x="148" y="91"/>
                    </a:moveTo>
                    <a:cubicBezTo>
                      <a:pt x="138" y="145"/>
                      <a:pt x="110" y="140"/>
                      <a:pt x="95" y="160"/>
                    </a:cubicBezTo>
                    <a:cubicBezTo>
                      <a:pt x="77" y="185"/>
                      <a:pt x="69" y="218"/>
                      <a:pt x="69" y="218"/>
                    </a:cubicBezTo>
                    <a:cubicBezTo>
                      <a:pt x="69" y="218"/>
                      <a:pt x="64" y="197"/>
                      <a:pt x="67" y="171"/>
                    </a:cubicBezTo>
                    <a:cubicBezTo>
                      <a:pt x="71" y="142"/>
                      <a:pt x="0" y="116"/>
                      <a:pt x="26" y="59"/>
                    </a:cubicBezTo>
                    <a:cubicBezTo>
                      <a:pt x="47" y="15"/>
                      <a:pt x="88" y="0"/>
                      <a:pt x="117" y="9"/>
                    </a:cubicBezTo>
                    <a:cubicBezTo>
                      <a:pt x="145" y="18"/>
                      <a:pt x="157" y="44"/>
                      <a:pt x="148" y="9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1026"/>
              <p:cNvSpPr/>
              <p:nvPr/>
            </p:nvSpPr>
            <p:spPr bwMode="auto">
              <a:xfrm>
                <a:off x="4540" y="3654"/>
                <a:ext cx="137" cy="221"/>
              </a:xfrm>
              <a:custGeom>
                <a:avLst/>
                <a:gdLst>
                  <a:gd name="T0" fmla="*/ 52 w 86"/>
                  <a:gd name="T1" fmla="*/ 88 h 138"/>
                  <a:gd name="T2" fmla="*/ 86 w 86"/>
                  <a:gd name="T3" fmla="*/ 49 h 138"/>
                  <a:gd name="T4" fmla="*/ 48 w 86"/>
                  <a:gd name="T5" fmla="*/ 77 h 138"/>
                  <a:gd name="T6" fmla="*/ 78 w 86"/>
                  <a:gd name="T7" fmla="*/ 21 h 138"/>
                  <a:gd name="T8" fmla="*/ 48 w 86"/>
                  <a:gd name="T9" fmla="*/ 61 h 138"/>
                  <a:gd name="T10" fmla="*/ 48 w 86"/>
                  <a:gd name="T11" fmla="*/ 13 h 138"/>
                  <a:gd name="T12" fmla="*/ 36 w 86"/>
                  <a:gd name="T13" fmla="*/ 73 h 138"/>
                  <a:gd name="T14" fmla="*/ 40 w 86"/>
                  <a:gd name="T15" fmla="*/ 26 h 138"/>
                  <a:gd name="T16" fmla="*/ 28 w 86"/>
                  <a:gd name="T17" fmla="*/ 62 h 138"/>
                  <a:gd name="T18" fmla="*/ 27 w 86"/>
                  <a:gd name="T19" fmla="*/ 0 h 138"/>
                  <a:gd name="T20" fmla="*/ 18 w 86"/>
                  <a:gd name="T21" fmla="*/ 46 h 138"/>
                  <a:gd name="T22" fmla="*/ 0 w 86"/>
                  <a:gd name="T23" fmla="*/ 26 h 138"/>
                  <a:gd name="T24" fmla="*/ 8 w 86"/>
                  <a:gd name="T25" fmla="*/ 53 h 138"/>
                  <a:gd name="T26" fmla="*/ 30 w 86"/>
                  <a:gd name="T27" fmla="*/ 99 h 138"/>
                  <a:gd name="T28" fmla="*/ 25 w 86"/>
                  <a:gd name="T29" fmla="*/ 137 h 138"/>
                  <a:gd name="T30" fmla="*/ 36 w 86"/>
                  <a:gd name="T31" fmla="*/ 138 h 138"/>
                  <a:gd name="T32" fmla="*/ 52 w 86"/>
                  <a:gd name="T33" fmla="*/ 8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52" y="88"/>
                    </a:moveTo>
                    <a:cubicBezTo>
                      <a:pt x="58" y="77"/>
                      <a:pt x="86" y="49"/>
                      <a:pt x="86" y="49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28" y="62"/>
                      <a:pt x="28" y="62"/>
                      <a:pt x="28" y="6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2" y="38"/>
                      <a:pt x="8" y="53"/>
                    </a:cubicBezTo>
                    <a:cubicBezTo>
                      <a:pt x="10" y="59"/>
                      <a:pt x="29" y="84"/>
                      <a:pt x="30" y="99"/>
                    </a:cubicBezTo>
                    <a:cubicBezTo>
                      <a:pt x="38" y="108"/>
                      <a:pt x="25" y="130"/>
                      <a:pt x="25" y="137"/>
                    </a:cubicBezTo>
                    <a:cubicBezTo>
                      <a:pt x="36" y="138"/>
                      <a:pt x="36" y="138"/>
                      <a:pt x="36" y="138"/>
                    </a:cubicBezTo>
                    <a:cubicBezTo>
                      <a:pt x="40" y="127"/>
                      <a:pt x="45" y="99"/>
                      <a:pt x="52" y="8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1027"/>
              <p:cNvSpPr/>
              <p:nvPr/>
            </p:nvSpPr>
            <p:spPr bwMode="auto">
              <a:xfrm>
                <a:off x="4513" y="3814"/>
                <a:ext cx="223" cy="343"/>
              </a:xfrm>
              <a:custGeom>
                <a:avLst/>
                <a:gdLst>
                  <a:gd name="T0" fmla="*/ 7 w 140"/>
                  <a:gd name="T1" fmla="*/ 145 h 214"/>
                  <a:gd name="T2" fmla="*/ 36 w 140"/>
                  <a:gd name="T3" fmla="*/ 64 h 214"/>
                  <a:gd name="T4" fmla="*/ 43 w 140"/>
                  <a:gd name="T5" fmla="*/ 0 h 214"/>
                  <a:gd name="T6" fmla="*/ 59 w 140"/>
                  <a:gd name="T7" fmla="*/ 44 h 214"/>
                  <a:gd name="T8" fmla="*/ 132 w 140"/>
                  <a:gd name="T9" fmla="*/ 139 h 214"/>
                  <a:gd name="T10" fmla="*/ 62 w 140"/>
                  <a:gd name="T11" fmla="*/ 214 h 214"/>
                  <a:gd name="T12" fmla="*/ 7 w 140"/>
                  <a:gd name="T13" fmla="*/ 145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7" y="145"/>
                    </a:moveTo>
                    <a:cubicBezTo>
                      <a:pt x="0" y="91"/>
                      <a:pt x="28" y="87"/>
                      <a:pt x="36" y="64"/>
                    </a:cubicBezTo>
                    <a:cubicBezTo>
                      <a:pt x="45" y="34"/>
                      <a:pt x="43" y="0"/>
                      <a:pt x="43" y="0"/>
                    </a:cubicBezTo>
                    <a:cubicBezTo>
                      <a:pt x="43" y="0"/>
                      <a:pt x="54" y="19"/>
                      <a:pt x="59" y="44"/>
                    </a:cubicBezTo>
                    <a:cubicBezTo>
                      <a:pt x="65" y="73"/>
                      <a:pt x="140" y="76"/>
                      <a:pt x="132" y="139"/>
                    </a:cubicBezTo>
                    <a:cubicBezTo>
                      <a:pt x="127" y="187"/>
                      <a:pt x="92" y="214"/>
                      <a:pt x="62" y="214"/>
                    </a:cubicBezTo>
                    <a:cubicBezTo>
                      <a:pt x="32" y="214"/>
                      <a:pt x="12" y="193"/>
                      <a:pt x="7" y="14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1028"/>
              <p:cNvSpPr/>
              <p:nvPr/>
            </p:nvSpPr>
            <p:spPr bwMode="auto">
              <a:xfrm>
                <a:off x="4541" y="3824"/>
                <a:ext cx="143" cy="210"/>
              </a:xfrm>
              <a:custGeom>
                <a:avLst/>
                <a:gdLst>
                  <a:gd name="T0" fmla="*/ 20 w 89"/>
                  <a:gd name="T1" fmla="*/ 55 h 131"/>
                  <a:gd name="T2" fmla="*/ 0 w 89"/>
                  <a:gd name="T3" fmla="*/ 102 h 131"/>
                  <a:gd name="T4" fmla="*/ 27 w 89"/>
                  <a:gd name="T5" fmla="*/ 64 h 131"/>
                  <a:gd name="T6" fmla="*/ 16 w 89"/>
                  <a:gd name="T7" fmla="*/ 127 h 131"/>
                  <a:gd name="T8" fmla="*/ 32 w 89"/>
                  <a:gd name="T9" fmla="*/ 79 h 131"/>
                  <a:gd name="T10" fmla="*/ 47 w 89"/>
                  <a:gd name="T11" fmla="*/ 125 h 131"/>
                  <a:gd name="T12" fmla="*/ 40 w 89"/>
                  <a:gd name="T13" fmla="*/ 64 h 131"/>
                  <a:gd name="T14" fmla="*/ 51 w 89"/>
                  <a:gd name="T15" fmla="*/ 110 h 131"/>
                  <a:gd name="T16" fmla="*/ 51 w 89"/>
                  <a:gd name="T17" fmla="*/ 72 h 131"/>
                  <a:gd name="T18" fmla="*/ 71 w 89"/>
                  <a:gd name="T19" fmla="*/ 131 h 131"/>
                  <a:gd name="T20" fmla="*/ 65 w 89"/>
                  <a:gd name="T21" fmla="*/ 84 h 131"/>
                  <a:gd name="T22" fmla="*/ 89 w 89"/>
                  <a:gd name="T23" fmla="*/ 98 h 131"/>
                  <a:gd name="T24" fmla="*/ 73 w 89"/>
                  <a:gd name="T25" fmla="*/ 74 h 131"/>
                  <a:gd name="T26" fmla="*/ 38 w 89"/>
                  <a:gd name="T27" fmla="*/ 38 h 131"/>
                  <a:gd name="T28" fmla="*/ 31 w 89"/>
                  <a:gd name="T29" fmla="*/ 0 h 131"/>
                  <a:gd name="T30" fmla="*/ 21 w 89"/>
                  <a:gd name="T31" fmla="*/ 2 h 131"/>
                  <a:gd name="T32" fmla="*/ 20 w 89"/>
                  <a:gd name="T33" fmla="*/ 55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1">
                    <a:moveTo>
                      <a:pt x="20" y="55"/>
                    </a:moveTo>
                    <a:cubicBezTo>
                      <a:pt x="18" y="68"/>
                      <a:pt x="0" y="102"/>
                      <a:pt x="0" y="102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16" y="127"/>
                      <a:pt x="16" y="127"/>
                      <a:pt x="16" y="12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47" y="125"/>
                      <a:pt x="47" y="125"/>
                      <a:pt x="47" y="125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51" y="72"/>
                      <a:pt x="51" y="72"/>
                      <a:pt x="51" y="72"/>
                    </a:cubicBezTo>
                    <a:cubicBezTo>
                      <a:pt x="71" y="131"/>
                      <a:pt x="71" y="131"/>
                      <a:pt x="71" y="131"/>
                    </a:cubicBezTo>
                    <a:cubicBezTo>
                      <a:pt x="65" y="84"/>
                      <a:pt x="65" y="84"/>
                      <a:pt x="65" y="84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89" y="98"/>
                      <a:pt x="83" y="88"/>
                      <a:pt x="73" y="74"/>
                    </a:cubicBezTo>
                    <a:cubicBezTo>
                      <a:pt x="69" y="69"/>
                      <a:pt x="44" y="51"/>
                      <a:pt x="38" y="38"/>
                    </a:cubicBezTo>
                    <a:cubicBezTo>
                      <a:pt x="28" y="31"/>
                      <a:pt x="33" y="6"/>
                      <a:pt x="31" y="0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0" y="13"/>
                      <a:pt x="23" y="42"/>
                      <a:pt x="20" y="5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1029"/>
              <p:cNvSpPr/>
              <p:nvPr/>
            </p:nvSpPr>
            <p:spPr bwMode="auto">
              <a:xfrm>
                <a:off x="4293" y="3848"/>
                <a:ext cx="306" cy="262"/>
              </a:xfrm>
              <a:custGeom>
                <a:avLst/>
                <a:gdLst>
                  <a:gd name="T0" fmla="*/ 47 w 191"/>
                  <a:gd name="T1" fmla="*/ 39 h 164"/>
                  <a:gd name="T2" fmla="*/ 132 w 191"/>
                  <a:gd name="T3" fmla="*/ 24 h 164"/>
                  <a:gd name="T4" fmla="*/ 191 w 191"/>
                  <a:gd name="T5" fmla="*/ 0 h 164"/>
                  <a:gd name="T6" fmla="*/ 160 w 191"/>
                  <a:gd name="T7" fmla="*/ 35 h 164"/>
                  <a:gd name="T8" fmla="*/ 114 w 191"/>
                  <a:gd name="T9" fmla="*/ 145 h 164"/>
                  <a:gd name="T10" fmla="*/ 14 w 191"/>
                  <a:gd name="T11" fmla="*/ 121 h 164"/>
                  <a:gd name="T12" fmla="*/ 47 w 191"/>
                  <a:gd name="T13" fmla="*/ 3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47" y="39"/>
                    </a:moveTo>
                    <a:cubicBezTo>
                      <a:pt x="91" y="7"/>
                      <a:pt x="108" y="29"/>
                      <a:pt x="132" y="24"/>
                    </a:cubicBezTo>
                    <a:cubicBezTo>
                      <a:pt x="163" y="18"/>
                      <a:pt x="191" y="0"/>
                      <a:pt x="191" y="0"/>
                    </a:cubicBezTo>
                    <a:cubicBezTo>
                      <a:pt x="191" y="0"/>
                      <a:pt x="180" y="18"/>
                      <a:pt x="160" y="35"/>
                    </a:cubicBezTo>
                    <a:cubicBezTo>
                      <a:pt x="138" y="55"/>
                      <a:pt x="172" y="121"/>
                      <a:pt x="114" y="145"/>
                    </a:cubicBezTo>
                    <a:cubicBezTo>
                      <a:pt x="69" y="164"/>
                      <a:pt x="29" y="147"/>
                      <a:pt x="14" y="121"/>
                    </a:cubicBezTo>
                    <a:cubicBezTo>
                      <a:pt x="0" y="95"/>
                      <a:pt x="8" y="68"/>
                      <a:pt x="47" y="3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1030"/>
              <p:cNvSpPr/>
              <p:nvPr/>
            </p:nvSpPr>
            <p:spPr bwMode="auto">
              <a:xfrm>
                <a:off x="4407" y="3848"/>
                <a:ext cx="189" cy="171"/>
              </a:xfrm>
              <a:custGeom>
                <a:avLst/>
                <a:gdLst>
                  <a:gd name="T0" fmla="*/ 65 w 118"/>
                  <a:gd name="T1" fmla="*/ 25 h 107"/>
                  <a:gd name="T2" fmla="*/ 13 w 118"/>
                  <a:gd name="T3" fmla="*/ 31 h 107"/>
                  <a:gd name="T4" fmla="*/ 60 w 118"/>
                  <a:gd name="T5" fmla="*/ 36 h 107"/>
                  <a:gd name="T6" fmla="*/ 0 w 118"/>
                  <a:gd name="T7" fmla="*/ 57 h 107"/>
                  <a:gd name="T8" fmla="*/ 49 w 118"/>
                  <a:gd name="T9" fmla="*/ 47 h 107"/>
                  <a:gd name="T10" fmla="*/ 17 w 118"/>
                  <a:gd name="T11" fmla="*/ 83 h 107"/>
                  <a:gd name="T12" fmla="*/ 67 w 118"/>
                  <a:gd name="T13" fmla="*/ 47 h 107"/>
                  <a:gd name="T14" fmla="*/ 32 w 118"/>
                  <a:gd name="T15" fmla="*/ 79 h 107"/>
                  <a:gd name="T16" fmla="*/ 66 w 118"/>
                  <a:gd name="T17" fmla="*/ 60 h 107"/>
                  <a:gd name="T18" fmla="*/ 24 w 118"/>
                  <a:gd name="T19" fmla="*/ 107 h 107"/>
                  <a:gd name="T20" fmla="*/ 61 w 118"/>
                  <a:gd name="T21" fmla="*/ 79 h 107"/>
                  <a:gd name="T22" fmla="*/ 61 w 118"/>
                  <a:gd name="T23" fmla="*/ 106 h 107"/>
                  <a:gd name="T24" fmla="*/ 74 w 118"/>
                  <a:gd name="T25" fmla="*/ 81 h 107"/>
                  <a:gd name="T26" fmla="*/ 88 w 118"/>
                  <a:gd name="T27" fmla="*/ 33 h 107"/>
                  <a:gd name="T28" fmla="*/ 118 w 118"/>
                  <a:gd name="T29" fmla="*/ 7 h 107"/>
                  <a:gd name="T30" fmla="*/ 111 w 118"/>
                  <a:gd name="T31" fmla="*/ 0 h 107"/>
                  <a:gd name="T32" fmla="*/ 65 w 118"/>
                  <a:gd name="T33" fmla="*/ 2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65" y="25"/>
                    </a:moveTo>
                    <a:cubicBezTo>
                      <a:pt x="53" y="29"/>
                      <a:pt x="13" y="31"/>
                      <a:pt x="13" y="31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49" y="47"/>
                      <a:pt x="49" y="47"/>
                      <a:pt x="49" y="47"/>
                    </a:cubicBezTo>
                    <a:cubicBezTo>
                      <a:pt x="17" y="83"/>
                      <a:pt x="17" y="83"/>
                      <a:pt x="17" y="83"/>
                    </a:cubicBezTo>
                    <a:cubicBezTo>
                      <a:pt x="67" y="47"/>
                      <a:pt x="67" y="47"/>
                      <a:pt x="67" y="4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24" y="107"/>
                      <a:pt x="24" y="107"/>
                      <a:pt x="24" y="107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7" y="96"/>
                      <a:pt x="74" y="81"/>
                    </a:cubicBezTo>
                    <a:cubicBezTo>
                      <a:pt x="76" y="75"/>
                      <a:pt x="79" y="44"/>
                      <a:pt x="88" y="33"/>
                    </a:cubicBezTo>
                    <a:cubicBezTo>
                      <a:pt x="89" y="20"/>
                      <a:pt x="114" y="12"/>
                      <a:pt x="118" y="7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101" y="4"/>
                      <a:pt x="78" y="21"/>
                      <a:pt x="65" y="2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1031"/>
              <p:cNvSpPr/>
              <p:nvPr/>
            </p:nvSpPr>
            <p:spPr bwMode="auto">
              <a:xfrm>
                <a:off x="4298" y="3629"/>
                <a:ext cx="293" cy="280"/>
              </a:xfrm>
              <a:custGeom>
                <a:avLst/>
                <a:gdLst>
                  <a:gd name="T0" fmla="*/ 120 w 183"/>
                  <a:gd name="T1" fmla="*/ 37 h 175"/>
                  <a:gd name="T2" fmla="*/ 149 w 183"/>
                  <a:gd name="T3" fmla="*/ 119 h 175"/>
                  <a:gd name="T4" fmla="*/ 183 w 183"/>
                  <a:gd name="T5" fmla="*/ 173 h 175"/>
                  <a:gd name="T6" fmla="*/ 143 w 183"/>
                  <a:gd name="T7" fmla="*/ 149 h 175"/>
                  <a:gd name="T8" fmla="*/ 26 w 183"/>
                  <a:gd name="T9" fmla="*/ 122 h 175"/>
                  <a:gd name="T10" fmla="*/ 34 w 183"/>
                  <a:gd name="T11" fmla="*/ 19 h 175"/>
                  <a:gd name="T12" fmla="*/ 120 w 183"/>
                  <a:gd name="T13" fmla="*/ 37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120" y="37"/>
                    </a:moveTo>
                    <a:cubicBezTo>
                      <a:pt x="159" y="76"/>
                      <a:pt x="140" y="96"/>
                      <a:pt x="149" y="119"/>
                    </a:cubicBezTo>
                    <a:cubicBezTo>
                      <a:pt x="160" y="148"/>
                      <a:pt x="183" y="173"/>
                      <a:pt x="183" y="173"/>
                    </a:cubicBezTo>
                    <a:cubicBezTo>
                      <a:pt x="183" y="173"/>
                      <a:pt x="163" y="166"/>
                      <a:pt x="143" y="149"/>
                    </a:cubicBezTo>
                    <a:cubicBezTo>
                      <a:pt x="120" y="130"/>
                      <a:pt x="60" y="175"/>
                      <a:pt x="26" y="122"/>
                    </a:cubicBezTo>
                    <a:cubicBezTo>
                      <a:pt x="0" y="81"/>
                      <a:pt x="10" y="38"/>
                      <a:pt x="34" y="19"/>
                    </a:cubicBezTo>
                    <a:cubicBezTo>
                      <a:pt x="57" y="0"/>
                      <a:pt x="85" y="4"/>
                      <a:pt x="120" y="3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1032"/>
              <p:cNvSpPr/>
              <p:nvPr/>
            </p:nvSpPr>
            <p:spPr bwMode="auto">
              <a:xfrm>
                <a:off x="4396" y="3731"/>
                <a:ext cx="192" cy="173"/>
              </a:xfrm>
              <a:custGeom>
                <a:avLst/>
                <a:gdLst>
                  <a:gd name="T0" fmla="*/ 87 w 120"/>
                  <a:gd name="T1" fmla="*/ 59 h 108"/>
                  <a:gd name="T2" fmla="*/ 73 w 120"/>
                  <a:gd name="T3" fmla="*/ 9 h 108"/>
                  <a:gd name="T4" fmla="*/ 76 w 120"/>
                  <a:gd name="T5" fmla="*/ 56 h 108"/>
                  <a:gd name="T6" fmla="*/ 45 w 120"/>
                  <a:gd name="T7" fmla="*/ 0 h 108"/>
                  <a:gd name="T8" fmla="*/ 63 w 120"/>
                  <a:gd name="T9" fmla="*/ 47 h 108"/>
                  <a:gd name="T10" fmla="*/ 22 w 120"/>
                  <a:gd name="T11" fmla="*/ 21 h 108"/>
                  <a:gd name="T12" fmla="*/ 66 w 120"/>
                  <a:gd name="T13" fmla="*/ 64 h 108"/>
                  <a:gd name="T14" fmla="*/ 29 w 120"/>
                  <a:gd name="T15" fmla="*/ 36 h 108"/>
                  <a:gd name="T16" fmla="*/ 53 w 120"/>
                  <a:gd name="T17" fmla="*/ 66 h 108"/>
                  <a:gd name="T18" fmla="*/ 0 w 120"/>
                  <a:gd name="T19" fmla="*/ 32 h 108"/>
                  <a:gd name="T20" fmla="*/ 34 w 120"/>
                  <a:gd name="T21" fmla="*/ 65 h 108"/>
                  <a:gd name="T22" fmla="*/ 7 w 120"/>
                  <a:gd name="T23" fmla="*/ 69 h 108"/>
                  <a:gd name="T24" fmla="*/ 34 w 120"/>
                  <a:gd name="T25" fmla="*/ 77 h 108"/>
                  <a:gd name="T26" fmla="*/ 84 w 120"/>
                  <a:gd name="T27" fmla="*/ 83 h 108"/>
                  <a:gd name="T28" fmla="*/ 114 w 120"/>
                  <a:gd name="T29" fmla="*/ 108 h 108"/>
                  <a:gd name="T30" fmla="*/ 120 w 120"/>
                  <a:gd name="T31" fmla="*/ 100 h 108"/>
                  <a:gd name="T32" fmla="*/ 87 w 120"/>
                  <a:gd name="T33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87" y="59"/>
                    </a:moveTo>
                    <a:cubicBezTo>
                      <a:pt x="81" y="48"/>
                      <a:pt x="73" y="9"/>
                      <a:pt x="73" y="9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63" y="47"/>
                      <a:pt x="63" y="47"/>
                      <a:pt x="63" y="47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66" y="64"/>
                      <a:pt x="66" y="64"/>
                      <a:pt x="66" y="64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34" y="65"/>
                      <a:pt x="34" y="65"/>
                      <a:pt x="34" y="65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18" y="73"/>
                      <a:pt x="34" y="77"/>
                    </a:cubicBezTo>
                    <a:cubicBezTo>
                      <a:pt x="40" y="78"/>
                      <a:pt x="71" y="76"/>
                      <a:pt x="84" y="83"/>
                    </a:cubicBezTo>
                    <a:cubicBezTo>
                      <a:pt x="96" y="82"/>
                      <a:pt x="108" y="105"/>
                      <a:pt x="114" y="108"/>
                    </a:cubicBezTo>
                    <a:cubicBezTo>
                      <a:pt x="120" y="100"/>
                      <a:pt x="120" y="100"/>
                      <a:pt x="120" y="100"/>
                    </a:cubicBezTo>
                    <a:cubicBezTo>
                      <a:pt x="114" y="91"/>
                      <a:pt x="93" y="71"/>
                      <a:pt x="87" y="5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1033"/>
              <p:cNvSpPr/>
              <p:nvPr/>
            </p:nvSpPr>
            <p:spPr bwMode="auto">
              <a:xfrm>
                <a:off x="4509" y="3771"/>
                <a:ext cx="178" cy="178"/>
              </a:xfrm>
              <a:custGeom>
                <a:avLst/>
                <a:gdLst>
                  <a:gd name="T0" fmla="*/ 0 w 111"/>
                  <a:gd name="T1" fmla="*/ 55 h 111"/>
                  <a:gd name="T2" fmla="*/ 20 w 111"/>
                  <a:gd name="T3" fmla="*/ 48 h 111"/>
                  <a:gd name="T4" fmla="*/ 4 w 111"/>
                  <a:gd name="T5" fmla="*/ 34 h 111"/>
                  <a:gd name="T6" fmla="*/ 26 w 111"/>
                  <a:gd name="T7" fmla="*/ 36 h 111"/>
                  <a:gd name="T8" fmla="*/ 16 w 111"/>
                  <a:gd name="T9" fmla="*/ 16 h 111"/>
                  <a:gd name="T10" fmla="*/ 36 w 111"/>
                  <a:gd name="T11" fmla="*/ 26 h 111"/>
                  <a:gd name="T12" fmla="*/ 34 w 111"/>
                  <a:gd name="T13" fmla="*/ 4 h 111"/>
                  <a:gd name="T14" fmla="*/ 48 w 111"/>
                  <a:gd name="T15" fmla="*/ 20 h 111"/>
                  <a:gd name="T16" fmla="*/ 55 w 111"/>
                  <a:gd name="T17" fmla="*/ 0 h 111"/>
                  <a:gd name="T18" fmla="*/ 62 w 111"/>
                  <a:gd name="T19" fmla="*/ 20 h 111"/>
                  <a:gd name="T20" fmla="*/ 77 w 111"/>
                  <a:gd name="T21" fmla="*/ 4 h 111"/>
                  <a:gd name="T22" fmla="*/ 75 w 111"/>
                  <a:gd name="T23" fmla="*/ 26 h 111"/>
                  <a:gd name="T24" fmla="*/ 95 w 111"/>
                  <a:gd name="T25" fmla="*/ 16 h 111"/>
                  <a:gd name="T26" fmla="*/ 85 w 111"/>
                  <a:gd name="T27" fmla="*/ 36 h 111"/>
                  <a:gd name="T28" fmla="*/ 107 w 111"/>
                  <a:gd name="T29" fmla="*/ 34 h 111"/>
                  <a:gd name="T30" fmla="*/ 90 w 111"/>
                  <a:gd name="T31" fmla="*/ 48 h 111"/>
                  <a:gd name="T32" fmla="*/ 111 w 111"/>
                  <a:gd name="T33" fmla="*/ 55 h 111"/>
                  <a:gd name="T34" fmla="*/ 90 w 111"/>
                  <a:gd name="T35" fmla="*/ 62 h 111"/>
                  <a:gd name="T36" fmla="*/ 107 w 111"/>
                  <a:gd name="T37" fmla="*/ 77 h 111"/>
                  <a:gd name="T38" fmla="*/ 85 w 111"/>
                  <a:gd name="T39" fmla="*/ 75 h 111"/>
                  <a:gd name="T40" fmla="*/ 95 w 111"/>
                  <a:gd name="T41" fmla="*/ 95 h 111"/>
                  <a:gd name="T42" fmla="*/ 75 w 111"/>
                  <a:gd name="T43" fmla="*/ 85 h 111"/>
                  <a:gd name="T44" fmla="*/ 77 w 111"/>
                  <a:gd name="T45" fmla="*/ 107 h 111"/>
                  <a:gd name="T46" fmla="*/ 62 w 111"/>
                  <a:gd name="T47" fmla="*/ 90 h 111"/>
                  <a:gd name="T48" fmla="*/ 55 w 111"/>
                  <a:gd name="T49" fmla="*/ 111 h 111"/>
                  <a:gd name="T50" fmla="*/ 48 w 111"/>
                  <a:gd name="T51" fmla="*/ 90 h 111"/>
                  <a:gd name="T52" fmla="*/ 34 w 111"/>
                  <a:gd name="T53" fmla="*/ 107 h 111"/>
                  <a:gd name="T54" fmla="*/ 36 w 111"/>
                  <a:gd name="T55" fmla="*/ 85 h 111"/>
                  <a:gd name="T56" fmla="*/ 16 w 111"/>
                  <a:gd name="T57" fmla="*/ 95 h 111"/>
                  <a:gd name="T58" fmla="*/ 26 w 111"/>
                  <a:gd name="T59" fmla="*/ 75 h 111"/>
                  <a:gd name="T60" fmla="*/ 4 w 111"/>
                  <a:gd name="T61" fmla="*/ 77 h 111"/>
                  <a:gd name="T62" fmla="*/ 20 w 111"/>
                  <a:gd name="T63" fmla="*/ 62 h 111"/>
                  <a:gd name="T64" fmla="*/ 0 w 111"/>
                  <a:gd name="T65" fmla="*/ 5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0" y="55"/>
                    </a:moveTo>
                    <a:cubicBezTo>
                      <a:pt x="0" y="52"/>
                      <a:pt x="20" y="51"/>
                      <a:pt x="20" y="48"/>
                    </a:cubicBezTo>
                    <a:cubicBezTo>
                      <a:pt x="21" y="46"/>
                      <a:pt x="3" y="37"/>
                      <a:pt x="4" y="34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8"/>
                      <a:pt x="16" y="16"/>
                    </a:cubicBezTo>
                    <a:cubicBezTo>
                      <a:pt x="18" y="14"/>
                      <a:pt x="33" y="27"/>
                      <a:pt x="36" y="26"/>
                    </a:cubicBezTo>
                    <a:cubicBezTo>
                      <a:pt x="38" y="24"/>
                      <a:pt x="31" y="6"/>
                      <a:pt x="34" y="4"/>
                    </a:cubicBezTo>
                    <a:cubicBezTo>
                      <a:pt x="37" y="3"/>
                      <a:pt x="46" y="21"/>
                      <a:pt x="48" y="20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0"/>
                    </a:cubicBezTo>
                    <a:cubicBezTo>
                      <a:pt x="65" y="21"/>
                      <a:pt x="74" y="3"/>
                      <a:pt x="77" y="4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7"/>
                      <a:pt x="92" y="14"/>
                      <a:pt x="95" y="16"/>
                    </a:cubicBezTo>
                    <a:cubicBezTo>
                      <a:pt x="97" y="18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4"/>
                    </a:cubicBezTo>
                    <a:cubicBezTo>
                      <a:pt x="108" y="37"/>
                      <a:pt x="90" y="46"/>
                      <a:pt x="90" y="48"/>
                    </a:cubicBezTo>
                    <a:cubicBezTo>
                      <a:pt x="91" y="51"/>
                      <a:pt x="111" y="52"/>
                      <a:pt x="111" y="55"/>
                    </a:cubicBezTo>
                    <a:cubicBezTo>
                      <a:pt x="111" y="58"/>
                      <a:pt x="91" y="60"/>
                      <a:pt x="90" y="62"/>
                    </a:cubicBezTo>
                    <a:cubicBezTo>
                      <a:pt x="90" y="65"/>
                      <a:pt x="108" y="74"/>
                      <a:pt x="107" y="77"/>
                    </a:cubicBezTo>
                    <a:cubicBezTo>
                      <a:pt x="105" y="79"/>
                      <a:pt x="87" y="73"/>
                      <a:pt x="85" y="75"/>
                    </a:cubicBezTo>
                    <a:cubicBezTo>
                      <a:pt x="83" y="78"/>
                      <a:pt x="97" y="92"/>
                      <a:pt x="95" y="95"/>
                    </a:cubicBezTo>
                    <a:cubicBezTo>
                      <a:pt x="92" y="97"/>
                      <a:pt x="78" y="83"/>
                      <a:pt x="75" y="85"/>
                    </a:cubicBezTo>
                    <a:cubicBezTo>
                      <a:pt x="73" y="87"/>
                      <a:pt x="79" y="105"/>
                      <a:pt x="77" y="107"/>
                    </a:cubicBezTo>
                    <a:cubicBezTo>
                      <a:pt x="74" y="108"/>
                      <a:pt x="65" y="90"/>
                      <a:pt x="62" y="90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0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1" y="105"/>
                      <a:pt x="38" y="87"/>
                      <a:pt x="36" y="85"/>
                    </a:cubicBezTo>
                    <a:cubicBezTo>
                      <a:pt x="33" y="83"/>
                      <a:pt x="18" y="97"/>
                      <a:pt x="16" y="95"/>
                    </a:cubicBezTo>
                    <a:cubicBezTo>
                      <a:pt x="14" y="92"/>
                      <a:pt x="27" y="78"/>
                      <a:pt x="26" y="75"/>
                    </a:cubicBezTo>
                    <a:cubicBezTo>
                      <a:pt x="24" y="73"/>
                      <a:pt x="5" y="79"/>
                      <a:pt x="4" y="77"/>
                    </a:cubicBezTo>
                    <a:cubicBezTo>
                      <a:pt x="3" y="74"/>
                      <a:pt x="21" y="65"/>
                      <a:pt x="20" y="62"/>
                    </a:cubicBezTo>
                    <a:cubicBezTo>
                      <a:pt x="20" y="60"/>
                      <a:pt x="0" y="58"/>
                      <a:pt x="0" y="55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1034"/>
              <p:cNvSpPr/>
              <p:nvPr/>
            </p:nvSpPr>
            <p:spPr bwMode="auto">
              <a:xfrm>
                <a:off x="4549" y="3811"/>
                <a:ext cx="98" cy="98"/>
              </a:xfrm>
              <a:custGeom>
                <a:avLst/>
                <a:gdLst>
                  <a:gd name="T0" fmla="*/ 0 w 61"/>
                  <a:gd name="T1" fmla="*/ 30 h 61"/>
                  <a:gd name="T2" fmla="*/ 11 w 61"/>
                  <a:gd name="T3" fmla="*/ 27 h 61"/>
                  <a:gd name="T4" fmla="*/ 2 w 61"/>
                  <a:gd name="T5" fmla="*/ 19 h 61"/>
                  <a:gd name="T6" fmla="*/ 14 w 61"/>
                  <a:gd name="T7" fmla="*/ 20 h 61"/>
                  <a:gd name="T8" fmla="*/ 9 w 61"/>
                  <a:gd name="T9" fmla="*/ 9 h 61"/>
                  <a:gd name="T10" fmla="*/ 20 w 61"/>
                  <a:gd name="T11" fmla="*/ 14 h 61"/>
                  <a:gd name="T12" fmla="*/ 19 w 61"/>
                  <a:gd name="T13" fmla="*/ 2 h 61"/>
                  <a:gd name="T14" fmla="*/ 27 w 61"/>
                  <a:gd name="T15" fmla="*/ 11 h 61"/>
                  <a:gd name="T16" fmla="*/ 30 w 61"/>
                  <a:gd name="T17" fmla="*/ 0 h 61"/>
                  <a:gd name="T18" fmla="*/ 34 w 61"/>
                  <a:gd name="T19" fmla="*/ 11 h 61"/>
                  <a:gd name="T20" fmla="*/ 42 w 61"/>
                  <a:gd name="T21" fmla="*/ 2 h 61"/>
                  <a:gd name="T22" fmla="*/ 41 w 61"/>
                  <a:gd name="T23" fmla="*/ 14 h 61"/>
                  <a:gd name="T24" fmla="*/ 52 w 61"/>
                  <a:gd name="T25" fmla="*/ 9 h 61"/>
                  <a:gd name="T26" fmla="*/ 47 w 61"/>
                  <a:gd name="T27" fmla="*/ 20 h 61"/>
                  <a:gd name="T28" fmla="*/ 59 w 61"/>
                  <a:gd name="T29" fmla="*/ 19 h 61"/>
                  <a:gd name="T30" fmla="*/ 50 w 61"/>
                  <a:gd name="T31" fmla="*/ 27 h 61"/>
                  <a:gd name="T32" fmla="*/ 61 w 61"/>
                  <a:gd name="T33" fmla="*/ 30 h 61"/>
                  <a:gd name="T34" fmla="*/ 50 w 61"/>
                  <a:gd name="T35" fmla="*/ 34 h 61"/>
                  <a:gd name="T36" fmla="*/ 59 w 61"/>
                  <a:gd name="T37" fmla="*/ 42 h 61"/>
                  <a:gd name="T38" fmla="*/ 47 w 61"/>
                  <a:gd name="T39" fmla="*/ 41 h 61"/>
                  <a:gd name="T40" fmla="*/ 52 w 61"/>
                  <a:gd name="T41" fmla="*/ 52 h 61"/>
                  <a:gd name="T42" fmla="*/ 41 w 61"/>
                  <a:gd name="T43" fmla="*/ 47 h 61"/>
                  <a:gd name="T44" fmla="*/ 42 w 61"/>
                  <a:gd name="T45" fmla="*/ 59 h 61"/>
                  <a:gd name="T46" fmla="*/ 34 w 61"/>
                  <a:gd name="T47" fmla="*/ 50 h 61"/>
                  <a:gd name="T48" fmla="*/ 30 w 61"/>
                  <a:gd name="T49" fmla="*/ 61 h 61"/>
                  <a:gd name="T50" fmla="*/ 27 w 61"/>
                  <a:gd name="T51" fmla="*/ 50 h 61"/>
                  <a:gd name="T52" fmla="*/ 19 w 61"/>
                  <a:gd name="T53" fmla="*/ 59 h 61"/>
                  <a:gd name="T54" fmla="*/ 20 w 61"/>
                  <a:gd name="T55" fmla="*/ 47 h 61"/>
                  <a:gd name="T56" fmla="*/ 9 w 61"/>
                  <a:gd name="T57" fmla="*/ 52 h 61"/>
                  <a:gd name="T58" fmla="*/ 14 w 61"/>
                  <a:gd name="T59" fmla="*/ 41 h 61"/>
                  <a:gd name="T60" fmla="*/ 2 w 61"/>
                  <a:gd name="T61" fmla="*/ 42 h 61"/>
                  <a:gd name="T62" fmla="*/ 11 w 61"/>
                  <a:gd name="T63" fmla="*/ 34 h 61"/>
                  <a:gd name="T64" fmla="*/ 0 w 61"/>
                  <a:gd name="T65" fmla="*/ 3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0" y="30"/>
                    </a:move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0"/>
                      <a:pt x="2" y="19"/>
                    </a:cubicBezTo>
                    <a:cubicBezTo>
                      <a:pt x="3" y="17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3"/>
                      <a:pt x="17" y="3"/>
                      <a:pt x="19" y="2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2"/>
                    </a:cubicBezTo>
                    <a:cubicBezTo>
                      <a:pt x="44" y="3"/>
                      <a:pt x="40" y="13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7"/>
                      <a:pt x="59" y="19"/>
                    </a:cubicBezTo>
                    <a:cubicBezTo>
                      <a:pt x="59" y="20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0"/>
                    </a:cubicBezTo>
                    <a:cubicBezTo>
                      <a:pt x="61" y="32"/>
                      <a:pt x="50" y="33"/>
                      <a:pt x="50" y="34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1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49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49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1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4"/>
                    </a:cubicBezTo>
                    <a:cubicBezTo>
                      <a:pt x="11" y="33"/>
                      <a:pt x="0" y="32"/>
                      <a:pt x="0" y="30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1035"/>
              <p:cNvSpPr/>
              <p:nvPr/>
            </p:nvSpPr>
            <p:spPr bwMode="auto">
              <a:xfrm>
                <a:off x="2530" y="3131"/>
                <a:ext cx="263" cy="183"/>
              </a:xfrm>
              <a:custGeom>
                <a:avLst/>
                <a:gdLst>
                  <a:gd name="T0" fmla="*/ 99 w 165"/>
                  <a:gd name="T1" fmla="*/ 110 h 114"/>
                  <a:gd name="T2" fmla="*/ 45 w 165"/>
                  <a:gd name="T3" fmla="*/ 74 h 114"/>
                  <a:gd name="T4" fmla="*/ 0 w 165"/>
                  <a:gd name="T5" fmla="*/ 57 h 114"/>
                  <a:gd name="T6" fmla="*/ 35 w 165"/>
                  <a:gd name="T7" fmla="*/ 53 h 114"/>
                  <a:gd name="T8" fmla="*/ 117 w 165"/>
                  <a:gd name="T9" fmla="*/ 16 h 114"/>
                  <a:gd name="T10" fmla="*/ 159 w 165"/>
                  <a:gd name="T11" fmla="*/ 81 h 114"/>
                  <a:gd name="T12" fmla="*/ 99 w 165"/>
                  <a:gd name="T13" fmla="*/ 11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5" h="114">
                    <a:moveTo>
                      <a:pt x="99" y="110"/>
                    </a:moveTo>
                    <a:cubicBezTo>
                      <a:pt x="58" y="105"/>
                      <a:pt x="61" y="84"/>
                      <a:pt x="45" y="74"/>
                    </a:cubicBezTo>
                    <a:cubicBezTo>
                      <a:pt x="25" y="61"/>
                      <a:pt x="0" y="57"/>
                      <a:pt x="0" y="57"/>
                    </a:cubicBezTo>
                    <a:cubicBezTo>
                      <a:pt x="0" y="57"/>
                      <a:pt x="15" y="52"/>
                      <a:pt x="35" y="53"/>
                    </a:cubicBezTo>
                    <a:cubicBezTo>
                      <a:pt x="57" y="54"/>
                      <a:pt x="72" y="0"/>
                      <a:pt x="117" y="16"/>
                    </a:cubicBezTo>
                    <a:cubicBezTo>
                      <a:pt x="151" y="29"/>
                      <a:pt x="165" y="59"/>
                      <a:pt x="159" y="81"/>
                    </a:cubicBezTo>
                    <a:cubicBezTo>
                      <a:pt x="154" y="103"/>
                      <a:pt x="136" y="114"/>
                      <a:pt x="99" y="11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1036"/>
              <p:cNvSpPr/>
              <p:nvPr/>
            </p:nvSpPr>
            <p:spPr bwMode="auto">
              <a:xfrm>
                <a:off x="2536" y="3176"/>
                <a:ext cx="166" cy="107"/>
              </a:xfrm>
              <a:custGeom>
                <a:avLst/>
                <a:gdLst>
                  <a:gd name="T0" fmla="*/ 39 w 104"/>
                  <a:gd name="T1" fmla="*/ 43 h 67"/>
                  <a:gd name="T2" fmla="*/ 70 w 104"/>
                  <a:gd name="T3" fmla="*/ 67 h 67"/>
                  <a:gd name="T4" fmla="*/ 47 w 104"/>
                  <a:gd name="T5" fmla="*/ 40 h 67"/>
                  <a:gd name="T6" fmla="*/ 91 w 104"/>
                  <a:gd name="T7" fmla="*/ 59 h 67"/>
                  <a:gd name="T8" fmla="*/ 59 w 104"/>
                  <a:gd name="T9" fmla="*/ 39 h 67"/>
                  <a:gd name="T10" fmla="*/ 95 w 104"/>
                  <a:gd name="T11" fmla="*/ 36 h 67"/>
                  <a:gd name="T12" fmla="*/ 49 w 104"/>
                  <a:gd name="T13" fmla="*/ 30 h 67"/>
                  <a:gd name="T14" fmla="*/ 85 w 104"/>
                  <a:gd name="T15" fmla="*/ 30 h 67"/>
                  <a:gd name="T16" fmla="*/ 57 w 104"/>
                  <a:gd name="T17" fmla="*/ 23 h 67"/>
                  <a:gd name="T18" fmla="*/ 104 w 104"/>
                  <a:gd name="T19" fmla="*/ 20 h 67"/>
                  <a:gd name="T20" fmla="*/ 69 w 104"/>
                  <a:gd name="T21" fmla="*/ 15 h 67"/>
                  <a:gd name="T22" fmla="*/ 83 w 104"/>
                  <a:gd name="T23" fmla="*/ 0 h 67"/>
                  <a:gd name="T24" fmla="*/ 63 w 104"/>
                  <a:gd name="T25" fmla="*/ 8 h 67"/>
                  <a:gd name="T26" fmla="*/ 30 w 104"/>
                  <a:gd name="T27" fmla="*/ 27 h 67"/>
                  <a:gd name="T28" fmla="*/ 1 w 104"/>
                  <a:gd name="T29" fmla="*/ 26 h 67"/>
                  <a:gd name="T30" fmla="*/ 0 w 104"/>
                  <a:gd name="T31" fmla="*/ 34 h 67"/>
                  <a:gd name="T32" fmla="*/ 39 w 104"/>
                  <a:gd name="T33" fmla="*/ 4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67">
                    <a:moveTo>
                      <a:pt x="39" y="43"/>
                    </a:moveTo>
                    <a:cubicBezTo>
                      <a:pt x="48" y="47"/>
                      <a:pt x="70" y="67"/>
                      <a:pt x="70" y="67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95" y="36"/>
                      <a:pt x="95" y="36"/>
                      <a:pt x="95" y="36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104" y="20"/>
                      <a:pt x="104" y="20"/>
                      <a:pt x="104" y="2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3" y="0"/>
                      <a:pt x="74" y="3"/>
                      <a:pt x="63" y="8"/>
                    </a:cubicBezTo>
                    <a:cubicBezTo>
                      <a:pt x="58" y="10"/>
                      <a:pt x="41" y="25"/>
                      <a:pt x="30" y="27"/>
                    </a:cubicBezTo>
                    <a:cubicBezTo>
                      <a:pt x="23" y="34"/>
                      <a:pt x="6" y="25"/>
                      <a:pt x="1" y="2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9" y="36"/>
                      <a:pt x="30" y="39"/>
                      <a:pt x="39" y="43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1037"/>
              <p:cNvSpPr/>
              <p:nvPr/>
            </p:nvSpPr>
            <p:spPr bwMode="auto">
              <a:xfrm>
                <a:off x="2466" y="2981"/>
                <a:ext cx="190" cy="264"/>
              </a:xfrm>
              <a:custGeom>
                <a:avLst/>
                <a:gdLst>
                  <a:gd name="T0" fmla="*/ 112 w 119"/>
                  <a:gd name="T1" fmla="*/ 69 h 165"/>
                  <a:gd name="T2" fmla="*/ 72 w 119"/>
                  <a:gd name="T3" fmla="*/ 121 h 165"/>
                  <a:gd name="T4" fmla="*/ 52 w 119"/>
                  <a:gd name="T5" fmla="*/ 165 h 165"/>
                  <a:gd name="T6" fmla="*/ 51 w 119"/>
                  <a:gd name="T7" fmla="*/ 129 h 165"/>
                  <a:gd name="T8" fmla="*/ 20 w 119"/>
                  <a:gd name="T9" fmla="*/ 44 h 165"/>
                  <a:gd name="T10" fmla="*/ 88 w 119"/>
                  <a:gd name="T11" fmla="*/ 7 h 165"/>
                  <a:gd name="T12" fmla="*/ 112 w 119"/>
                  <a:gd name="T13" fmla="*/ 69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165">
                    <a:moveTo>
                      <a:pt x="112" y="69"/>
                    </a:moveTo>
                    <a:cubicBezTo>
                      <a:pt x="104" y="110"/>
                      <a:pt x="83" y="106"/>
                      <a:pt x="72" y="121"/>
                    </a:cubicBezTo>
                    <a:cubicBezTo>
                      <a:pt x="58" y="140"/>
                      <a:pt x="52" y="165"/>
                      <a:pt x="52" y="165"/>
                    </a:cubicBezTo>
                    <a:cubicBezTo>
                      <a:pt x="52" y="165"/>
                      <a:pt x="48" y="149"/>
                      <a:pt x="51" y="129"/>
                    </a:cubicBezTo>
                    <a:cubicBezTo>
                      <a:pt x="53" y="107"/>
                      <a:pt x="0" y="88"/>
                      <a:pt x="20" y="44"/>
                    </a:cubicBezTo>
                    <a:cubicBezTo>
                      <a:pt x="35" y="11"/>
                      <a:pt x="66" y="0"/>
                      <a:pt x="88" y="7"/>
                    </a:cubicBezTo>
                    <a:cubicBezTo>
                      <a:pt x="109" y="14"/>
                      <a:pt x="119" y="33"/>
                      <a:pt x="112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1038"/>
              <p:cNvSpPr/>
              <p:nvPr/>
            </p:nvSpPr>
            <p:spPr bwMode="auto">
              <a:xfrm>
                <a:off x="2514" y="3070"/>
                <a:ext cx="104" cy="167"/>
              </a:xfrm>
              <a:custGeom>
                <a:avLst/>
                <a:gdLst>
                  <a:gd name="T0" fmla="*/ 39 w 65"/>
                  <a:gd name="T1" fmla="*/ 66 h 104"/>
                  <a:gd name="T2" fmla="*/ 65 w 65"/>
                  <a:gd name="T3" fmla="*/ 37 h 104"/>
                  <a:gd name="T4" fmla="*/ 37 w 65"/>
                  <a:gd name="T5" fmla="*/ 58 h 104"/>
                  <a:gd name="T6" fmla="*/ 59 w 65"/>
                  <a:gd name="T7" fmla="*/ 16 h 104"/>
                  <a:gd name="T8" fmla="*/ 37 w 65"/>
                  <a:gd name="T9" fmla="*/ 46 h 104"/>
                  <a:gd name="T10" fmla="*/ 36 w 65"/>
                  <a:gd name="T11" fmla="*/ 10 h 104"/>
                  <a:gd name="T12" fmla="*/ 27 w 65"/>
                  <a:gd name="T13" fmla="*/ 55 h 104"/>
                  <a:gd name="T14" fmla="*/ 30 w 65"/>
                  <a:gd name="T15" fmla="*/ 20 h 104"/>
                  <a:gd name="T16" fmla="*/ 21 w 65"/>
                  <a:gd name="T17" fmla="*/ 47 h 104"/>
                  <a:gd name="T18" fmla="*/ 20 w 65"/>
                  <a:gd name="T19" fmla="*/ 0 h 104"/>
                  <a:gd name="T20" fmla="*/ 14 w 65"/>
                  <a:gd name="T21" fmla="*/ 35 h 104"/>
                  <a:gd name="T22" fmla="*/ 0 w 65"/>
                  <a:gd name="T23" fmla="*/ 20 h 104"/>
                  <a:gd name="T24" fmla="*/ 6 w 65"/>
                  <a:gd name="T25" fmla="*/ 40 h 104"/>
                  <a:gd name="T26" fmla="*/ 22 w 65"/>
                  <a:gd name="T27" fmla="*/ 74 h 104"/>
                  <a:gd name="T28" fmla="*/ 19 w 65"/>
                  <a:gd name="T29" fmla="*/ 103 h 104"/>
                  <a:gd name="T30" fmla="*/ 27 w 65"/>
                  <a:gd name="T31" fmla="*/ 104 h 104"/>
                  <a:gd name="T32" fmla="*/ 39 w 65"/>
                  <a:gd name="T33" fmla="*/ 6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" h="104">
                    <a:moveTo>
                      <a:pt x="39" y="66"/>
                    </a:moveTo>
                    <a:cubicBezTo>
                      <a:pt x="44" y="58"/>
                      <a:pt x="65" y="37"/>
                      <a:pt x="65" y="37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59" y="16"/>
                      <a:pt x="59" y="16"/>
                      <a:pt x="59" y="16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27" y="55"/>
                      <a:pt x="27" y="55"/>
                      <a:pt x="27" y="55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2" y="28"/>
                      <a:pt x="6" y="40"/>
                    </a:cubicBezTo>
                    <a:cubicBezTo>
                      <a:pt x="8" y="45"/>
                      <a:pt x="22" y="63"/>
                      <a:pt x="22" y="74"/>
                    </a:cubicBezTo>
                    <a:cubicBezTo>
                      <a:pt x="29" y="81"/>
                      <a:pt x="19" y="98"/>
                      <a:pt x="19" y="103"/>
                    </a:cubicBezTo>
                    <a:cubicBezTo>
                      <a:pt x="27" y="104"/>
                      <a:pt x="27" y="104"/>
                      <a:pt x="27" y="104"/>
                    </a:cubicBezTo>
                    <a:cubicBezTo>
                      <a:pt x="30" y="96"/>
                      <a:pt x="34" y="75"/>
                      <a:pt x="39" y="6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1039"/>
              <p:cNvSpPr/>
              <p:nvPr/>
            </p:nvSpPr>
            <p:spPr bwMode="auto">
              <a:xfrm>
                <a:off x="2493" y="3192"/>
                <a:ext cx="169" cy="258"/>
              </a:xfrm>
              <a:custGeom>
                <a:avLst/>
                <a:gdLst>
                  <a:gd name="T0" fmla="*/ 5 w 106"/>
                  <a:gd name="T1" fmla="*/ 109 h 161"/>
                  <a:gd name="T2" fmla="*/ 27 w 106"/>
                  <a:gd name="T3" fmla="*/ 47 h 161"/>
                  <a:gd name="T4" fmla="*/ 33 w 106"/>
                  <a:gd name="T5" fmla="*/ 0 h 161"/>
                  <a:gd name="T6" fmla="*/ 45 w 106"/>
                  <a:gd name="T7" fmla="*/ 33 h 161"/>
                  <a:gd name="T8" fmla="*/ 100 w 106"/>
                  <a:gd name="T9" fmla="*/ 104 h 161"/>
                  <a:gd name="T10" fmla="*/ 47 w 106"/>
                  <a:gd name="T11" fmla="*/ 161 h 161"/>
                  <a:gd name="T12" fmla="*/ 5 w 106"/>
                  <a:gd name="T13" fmla="*/ 109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161">
                    <a:moveTo>
                      <a:pt x="5" y="109"/>
                    </a:moveTo>
                    <a:cubicBezTo>
                      <a:pt x="0" y="68"/>
                      <a:pt x="21" y="65"/>
                      <a:pt x="27" y="47"/>
                    </a:cubicBezTo>
                    <a:cubicBezTo>
                      <a:pt x="34" y="25"/>
                      <a:pt x="33" y="0"/>
                      <a:pt x="33" y="0"/>
                    </a:cubicBezTo>
                    <a:cubicBezTo>
                      <a:pt x="33" y="0"/>
                      <a:pt x="41" y="14"/>
                      <a:pt x="45" y="33"/>
                    </a:cubicBezTo>
                    <a:cubicBezTo>
                      <a:pt x="49" y="55"/>
                      <a:pt x="106" y="57"/>
                      <a:pt x="100" y="104"/>
                    </a:cubicBezTo>
                    <a:cubicBezTo>
                      <a:pt x="96" y="140"/>
                      <a:pt x="70" y="161"/>
                      <a:pt x="47" y="161"/>
                    </a:cubicBezTo>
                    <a:cubicBezTo>
                      <a:pt x="24" y="161"/>
                      <a:pt x="10" y="145"/>
                      <a:pt x="5" y="10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1040"/>
              <p:cNvSpPr/>
              <p:nvPr/>
            </p:nvSpPr>
            <p:spPr bwMode="auto">
              <a:xfrm>
                <a:off x="2515" y="3198"/>
                <a:ext cx="107" cy="159"/>
              </a:xfrm>
              <a:custGeom>
                <a:avLst/>
                <a:gdLst>
                  <a:gd name="T0" fmla="*/ 15 w 67"/>
                  <a:gd name="T1" fmla="*/ 41 h 99"/>
                  <a:gd name="T2" fmla="*/ 0 w 67"/>
                  <a:gd name="T3" fmla="*/ 77 h 99"/>
                  <a:gd name="T4" fmla="*/ 20 w 67"/>
                  <a:gd name="T5" fmla="*/ 48 h 99"/>
                  <a:gd name="T6" fmla="*/ 12 w 67"/>
                  <a:gd name="T7" fmla="*/ 96 h 99"/>
                  <a:gd name="T8" fmla="*/ 24 w 67"/>
                  <a:gd name="T9" fmla="*/ 60 h 99"/>
                  <a:gd name="T10" fmla="*/ 35 w 67"/>
                  <a:gd name="T11" fmla="*/ 94 h 99"/>
                  <a:gd name="T12" fmla="*/ 30 w 67"/>
                  <a:gd name="T13" fmla="*/ 48 h 99"/>
                  <a:gd name="T14" fmla="*/ 38 w 67"/>
                  <a:gd name="T15" fmla="*/ 83 h 99"/>
                  <a:gd name="T16" fmla="*/ 39 w 67"/>
                  <a:gd name="T17" fmla="*/ 54 h 99"/>
                  <a:gd name="T18" fmla="*/ 53 w 67"/>
                  <a:gd name="T19" fmla="*/ 99 h 99"/>
                  <a:gd name="T20" fmla="*/ 49 w 67"/>
                  <a:gd name="T21" fmla="*/ 64 h 99"/>
                  <a:gd name="T22" fmla="*/ 67 w 67"/>
                  <a:gd name="T23" fmla="*/ 74 h 99"/>
                  <a:gd name="T24" fmla="*/ 55 w 67"/>
                  <a:gd name="T25" fmla="*/ 56 h 99"/>
                  <a:gd name="T26" fmla="*/ 29 w 67"/>
                  <a:gd name="T27" fmla="*/ 29 h 99"/>
                  <a:gd name="T28" fmla="*/ 23 w 67"/>
                  <a:gd name="T29" fmla="*/ 0 h 99"/>
                  <a:gd name="T30" fmla="*/ 15 w 67"/>
                  <a:gd name="T31" fmla="*/ 2 h 99"/>
                  <a:gd name="T32" fmla="*/ 15 w 67"/>
                  <a:gd name="T33" fmla="*/ 41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7" h="99">
                    <a:moveTo>
                      <a:pt x="15" y="41"/>
                    </a:moveTo>
                    <a:cubicBezTo>
                      <a:pt x="13" y="51"/>
                      <a:pt x="0" y="77"/>
                      <a:pt x="0" y="77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12" y="96"/>
                      <a:pt x="12" y="96"/>
                      <a:pt x="12" y="96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35" y="94"/>
                      <a:pt x="35" y="94"/>
                      <a:pt x="35" y="94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67" y="74"/>
                      <a:pt x="63" y="66"/>
                      <a:pt x="55" y="56"/>
                    </a:cubicBezTo>
                    <a:cubicBezTo>
                      <a:pt x="52" y="52"/>
                      <a:pt x="33" y="39"/>
                      <a:pt x="29" y="29"/>
                    </a:cubicBezTo>
                    <a:cubicBezTo>
                      <a:pt x="21" y="24"/>
                      <a:pt x="25" y="5"/>
                      <a:pt x="23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0"/>
                      <a:pt x="17" y="32"/>
                      <a:pt x="15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1041"/>
              <p:cNvSpPr/>
              <p:nvPr/>
            </p:nvSpPr>
            <p:spPr bwMode="auto">
              <a:xfrm>
                <a:off x="2326" y="3216"/>
                <a:ext cx="232" cy="198"/>
              </a:xfrm>
              <a:custGeom>
                <a:avLst/>
                <a:gdLst>
                  <a:gd name="T0" fmla="*/ 36 w 145"/>
                  <a:gd name="T1" fmla="*/ 30 h 124"/>
                  <a:gd name="T2" fmla="*/ 101 w 145"/>
                  <a:gd name="T3" fmla="*/ 19 h 124"/>
                  <a:gd name="T4" fmla="*/ 145 w 145"/>
                  <a:gd name="T5" fmla="*/ 0 h 124"/>
                  <a:gd name="T6" fmla="*/ 122 w 145"/>
                  <a:gd name="T7" fmla="*/ 27 h 124"/>
                  <a:gd name="T8" fmla="*/ 87 w 145"/>
                  <a:gd name="T9" fmla="*/ 110 h 124"/>
                  <a:gd name="T10" fmla="*/ 12 w 145"/>
                  <a:gd name="T11" fmla="*/ 91 h 124"/>
                  <a:gd name="T12" fmla="*/ 36 w 145"/>
                  <a:gd name="T13" fmla="*/ 3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5" h="124">
                    <a:moveTo>
                      <a:pt x="36" y="30"/>
                    </a:moveTo>
                    <a:cubicBezTo>
                      <a:pt x="70" y="5"/>
                      <a:pt x="82" y="22"/>
                      <a:pt x="101" y="19"/>
                    </a:cubicBezTo>
                    <a:cubicBezTo>
                      <a:pt x="124" y="14"/>
                      <a:pt x="145" y="0"/>
                      <a:pt x="145" y="0"/>
                    </a:cubicBezTo>
                    <a:cubicBezTo>
                      <a:pt x="145" y="0"/>
                      <a:pt x="137" y="14"/>
                      <a:pt x="122" y="27"/>
                    </a:cubicBezTo>
                    <a:cubicBezTo>
                      <a:pt x="105" y="41"/>
                      <a:pt x="131" y="92"/>
                      <a:pt x="87" y="110"/>
                    </a:cubicBezTo>
                    <a:cubicBezTo>
                      <a:pt x="53" y="124"/>
                      <a:pt x="23" y="111"/>
                      <a:pt x="12" y="91"/>
                    </a:cubicBezTo>
                    <a:cubicBezTo>
                      <a:pt x="0" y="72"/>
                      <a:pt x="7" y="51"/>
                      <a:pt x="36" y="3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1042"/>
              <p:cNvSpPr/>
              <p:nvPr/>
            </p:nvSpPr>
            <p:spPr bwMode="auto">
              <a:xfrm>
                <a:off x="2413" y="3216"/>
                <a:ext cx="142" cy="130"/>
              </a:xfrm>
              <a:custGeom>
                <a:avLst/>
                <a:gdLst>
                  <a:gd name="T0" fmla="*/ 50 w 89"/>
                  <a:gd name="T1" fmla="*/ 19 h 81"/>
                  <a:gd name="T2" fmla="*/ 10 w 89"/>
                  <a:gd name="T3" fmla="*/ 24 h 81"/>
                  <a:gd name="T4" fmla="*/ 46 w 89"/>
                  <a:gd name="T5" fmla="*/ 27 h 81"/>
                  <a:gd name="T6" fmla="*/ 0 w 89"/>
                  <a:gd name="T7" fmla="*/ 43 h 81"/>
                  <a:gd name="T8" fmla="*/ 38 w 89"/>
                  <a:gd name="T9" fmla="*/ 36 h 81"/>
                  <a:gd name="T10" fmla="*/ 13 w 89"/>
                  <a:gd name="T11" fmla="*/ 63 h 81"/>
                  <a:gd name="T12" fmla="*/ 51 w 89"/>
                  <a:gd name="T13" fmla="*/ 36 h 81"/>
                  <a:gd name="T14" fmla="*/ 25 w 89"/>
                  <a:gd name="T15" fmla="*/ 60 h 81"/>
                  <a:gd name="T16" fmla="*/ 50 w 89"/>
                  <a:gd name="T17" fmla="*/ 46 h 81"/>
                  <a:gd name="T18" fmla="*/ 18 w 89"/>
                  <a:gd name="T19" fmla="*/ 81 h 81"/>
                  <a:gd name="T20" fmla="*/ 47 w 89"/>
                  <a:gd name="T21" fmla="*/ 60 h 81"/>
                  <a:gd name="T22" fmla="*/ 47 w 89"/>
                  <a:gd name="T23" fmla="*/ 80 h 81"/>
                  <a:gd name="T24" fmla="*/ 56 w 89"/>
                  <a:gd name="T25" fmla="*/ 61 h 81"/>
                  <a:gd name="T26" fmla="*/ 67 w 89"/>
                  <a:gd name="T27" fmla="*/ 25 h 81"/>
                  <a:gd name="T28" fmla="*/ 89 w 89"/>
                  <a:gd name="T29" fmla="*/ 6 h 81"/>
                  <a:gd name="T30" fmla="*/ 84 w 89"/>
                  <a:gd name="T31" fmla="*/ 0 h 81"/>
                  <a:gd name="T32" fmla="*/ 50 w 89"/>
                  <a:gd name="T33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81">
                    <a:moveTo>
                      <a:pt x="50" y="19"/>
                    </a:moveTo>
                    <a:cubicBezTo>
                      <a:pt x="40" y="22"/>
                      <a:pt x="10" y="24"/>
                      <a:pt x="10" y="24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47" y="60"/>
                      <a:pt x="47" y="60"/>
                      <a:pt x="47" y="60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0"/>
                      <a:pt x="51" y="73"/>
                      <a:pt x="56" y="61"/>
                    </a:cubicBezTo>
                    <a:cubicBezTo>
                      <a:pt x="58" y="57"/>
                      <a:pt x="60" y="34"/>
                      <a:pt x="67" y="25"/>
                    </a:cubicBezTo>
                    <a:cubicBezTo>
                      <a:pt x="68" y="16"/>
                      <a:pt x="86" y="10"/>
                      <a:pt x="89" y="6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76" y="4"/>
                      <a:pt x="59" y="16"/>
                      <a:pt x="50" y="1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1043"/>
              <p:cNvSpPr/>
              <p:nvPr/>
            </p:nvSpPr>
            <p:spPr bwMode="auto">
              <a:xfrm>
                <a:off x="2331" y="3051"/>
                <a:ext cx="221" cy="211"/>
              </a:xfrm>
              <a:custGeom>
                <a:avLst/>
                <a:gdLst>
                  <a:gd name="T0" fmla="*/ 90 w 138"/>
                  <a:gd name="T1" fmla="*/ 28 h 132"/>
                  <a:gd name="T2" fmla="*/ 112 w 138"/>
                  <a:gd name="T3" fmla="*/ 90 h 132"/>
                  <a:gd name="T4" fmla="*/ 138 w 138"/>
                  <a:gd name="T5" fmla="*/ 130 h 132"/>
                  <a:gd name="T6" fmla="*/ 108 w 138"/>
                  <a:gd name="T7" fmla="*/ 112 h 132"/>
                  <a:gd name="T8" fmla="*/ 20 w 138"/>
                  <a:gd name="T9" fmla="*/ 92 h 132"/>
                  <a:gd name="T10" fmla="*/ 25 w 138"/>
                  <a:gd name="T11" fmla="*/ 14 h 132"/>
                  <a:gd name="T12" fmla="*/ 90 w 138"/>
                  <a:gd name="T13" fmla="*/ 2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132">
                    <a:moveTo>
                      <a:pt x="90" y="28"/>
                    </a:moveTo>
                    <a:cubicBezTo>
                      <a:pt x="120" y="57"/>
                      <a:pt x="106" y="72"/>
                      <a:pt x="112" y="90"/>
                    </a:cubicBezTo>
                    <a:cubicBezTo>
                      <a:pt x="121" y="112"/>
                      <a:pt x="138" y="130"/>
                      <a:pt x="138" y="130"/>
                    </a:cubicBezTo>
                    <a:cubicBezTo>
                      <a:pt x="138" y="130"/>
                      <a:pt x="123" y="125"/>
                      <a:pt x="108" y="112"/>
                    </a:cubicBezTo>
                    <a:cubicBezTo>
                      <a:pt x="91" y="98"/>
                      <a:pt x="45" y="132"/>
                      <a:pt x="20" y="92"/>
                    </a:cubicBezTo>
                    <a:cubicBezTo>
                      <a:pt x="0" y="61"/>
                      <a:pt x="8" y="29"/>
                      <a:pt x="25" y="14"/>
                    </a:cubicBezTo>
                    <a:cubicBezTo>
                      <a:pt x="43" y="0"/>
                      <a:pt x="64" y="3"/>
                      <a:pt x="90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1044"/>
              <p:cNvSpPr/>
              <p:nvPr/>
            </p:nvSpPr>
            <p:spPr bwMode="auto">
              <a:xfrm>
                <a:off x="2405" y="3128"/>
                <a:ext cx="145" cy="131"/>
              </a:xfrm>
              <a:custGeom>
                <a:avLst/>
                <a:gdLst>
                  <a:gd name="T0" fmla="*/ 66 w 91"/>
                  <a:gd name="T1" fmla="*/ 45 h 82"/>
                  <a:gd name="T2" fmla="*/ 55 w 91"/>
                  <a:gd name="T3" fmla="*/ 7 h 82"/>
                  <a:gd name="T4" fmla="*/ 58 w 91"/>
                  <a:gd name="T5" fmla="*/ 42 h 82"/>
                  <a:gd name="T6" fmla="*/ 34 w 91"/>
                  <a:gd name="T7" fmla="*/ 0 h 82"/>
                  <a:gd name="T8" fmla="*/ 48 w 91"/>
                  <a:gd name="T9" fmla="*/ 36 h 82"/>
                  <a:gd name="T10" fmla="*/ 17 w 91"/>
                  <a:gd name="T11" fmla="*/ 16 h 82"/>
                  <a:gd name="T12" fmla="*/ 50 w 91"/>
                  <a:gd name="T13" fmla="*/ 49 h 82"/>
                  <a:gd name="T14" fmla="*/ 22 w 91"/>
                  <a:gd name="T15" fmla="*/ 27 h 82"/>
                  <a:gd name="T16" fmla="*/ 40 w 91"/>
                  <a:gd name="T17" fmla="*/ 50 h 82"/>
                  <a:gd name="T18" fmla="*/ 0 w 91"/>
                  <a:gd name="T19" fmla="*/ 25 h 82"/>
                  <a:gd name="T20" fmla="*/ 26 w 91"/>
                  <a:gd name="T21" fmla="*/ 49 h 82"/>
                  <a:gd name="T22" fmla="*/ 5 w 91"/>
                  <a:gd name="T23" fmla="*/ 52 h 82"/>
                  <a:gd name="T24" fmla="*/ 26 w 91"/>
                  <a:gd name="T25" fmla="*/ 58 h 82"/>
                  <a:gd name="T26" fmla="*/ 64 w 91"/>
                  <a:gd name="T27" fmla="*/ 63 h 82"/>
                  <a:gd name="T28" fmla="*/ 86 w 91"/>
                  <a:gd name="T29" fmla="*/ 82 h 82"/>
                  <a:gd name="T30" fmla="*/ 91 w 91"/>
                  <a:gd name="T31" fmla="*/ 76 h 82"/>
                  <a:gd name="T32" fmla="*/ 66 w 91"/>
                  <a:gd name="T33" fmla="*/ 4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1" h="82">
                    <a:moveTo>
                      <a:pt x="66" y="45"/>
                    </a:moveTo>
                    <a:cubicBezTo>
                      <a:pt x="61" y="36"/>
                      <a:pt x="55" y="7"/>
                      <a:pt x="55" y="7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48" y="36"/>
                      <a:pt x="48" y="36"/>
                      <a:pt x="48" y="3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50" y="49"/>
                      <a:pt x="50" y="49"/>
                      <a:pt x="50" y="49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40" y="50"/>
                      <a:pt x="40" y="50"/>
                      <a:pt x="40" y="5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2"/>
                      <a:pt x="14" y="56"/>
                      <a:pt x="26" y="58"/>
                    </a:cubicBezTo>
                    <a:cubicBezTo>
                      <a:pt x="31" y="59"/>
                      <a:pt x="54" y="58"/>
                      <a:pt x="64" y="63"/>
                    </a:cubicBezTo>
                    <a:cubicBezTo>
                      <a:pt x="73" y="62"/>
                      <a:pt x="82" y="79"/>
                      <a:pt x="8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86" y="69"/>
                      <a:pt x="71" y="54"/>
                      <a:pt x="66" y="4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1045"/>
              <p:cNvSpPr/>
              <p:nvPr/>
            </p:nvSpPr>
            <p:spPr bwMode="auto">
              <a:xfrm>
                <a:off x="2491" y="3158"/>
                <a:ext cx="133" cy="135"/>
              </a:xfrm>
              <a:custGeom>
                <a:avLst/>
                <a:gdLst>
                  <a:gd name="T0" fmla="*/ 0 w 83"/>
                  <a:gd name="T1" fmla="*/ 42 h 84"/>
                  <a:gd name="T2" fmla="*/ 15 w 83"/>
                  <a:gd name="T3" fmla="*/ 37 h 84"/>
                  <a:gd name="T4" fmla="*/ 3 w 83"/>
                  <a:gd name="T5" fmla="*/ 26 h 84"/>
                  <a:gd name="T6" fmla="*/ 19 w 83"/>
                  <a:gd name="T7" fmla="*/ 27 h 84"/>
                  <a:gd name="T8" fmla="*/ 12 w 83"/>
                  <a:gd name="T9" fmla="*/ 12 h 84"/>
                  <a:gd name="T10" fmla="*/ 27 w 83"/>
                  <a:gd name="T11" fmla="*/ 20 h 84"/>
                  <a:gd name="T12" fmla="*/ 26 w 83"/>
                  <a:gd name="T13" fmla="*/ 3 h 84"/>
                  <a:gd name="T14" fmla="*/ 36 w 83"/>
                  <a:gd name="T15" fmla="*/ 16 h 84"/>
                  <a:gd name="T16" fmla="*/ 42 w 83"/>
                  <a:gd name="T17" fmla="*/ 0 h 84"/>
                  <a:gd name="T18" fmla="*/ 47 w 83"/>
                  <a:gd name="T19" fmla="*/ 16 h 84"/>
                  <a:gd name="T20" fmla="*/ 58 w 83"/>
                  <a:gd name="T21" fmla="*/ 3 h 84"/>
                  <a:gd name="T22" fmla="*/ 57 w 83"/>
                  <a:gd name="T23" fmla="*/ 20 h 84"/>
                  <a:gd name="T24" fmla="*/ 71 w 83"/>
                  <a:gd name="T25" fmla="*/ 12 h 84"/>
                  <a:gd name="T26" fmla="*/ 64 w 83"/>
                  <a:gd name="T27" fmla="*/ 27 h 84"/>
                  <a:gd name="T28" fmla="*/ 80 w 83"/>
                  <a:gd name="T29" fmla="*/ 26 h 84"/>
                  <a:gd name="T30" fmla="*/ 68 w 83"/>
                  <a:gd name="T31" fmla="*/ 37 h 84"/>
                  <a:gd name="T32" fmla="*/ 83 w 83"/>
                  <a:gd name="T33" fmla="*/ 42 h 84"/>
                  <a:gd name="T34" fmla="*/ 68 w 83"/>
                  <a:gd name="T35" fmla="*/ 47 h 84"/>
                  <a:gd name="T36" fmla="*/ 80 w 83"/>
                  <a:gd name="T37" fmla="*/ 58 h 84"/>
                  <a:gd name="T38" fmla="*/ 64 w 83"/>
                  <a:gd name="T39" fmla="*/ 57 h 84"/>
                  <a:gd name="T40" fmla="*/ 71 w 83"/>
                  <a:gd name="T41" fmla="*/ 71 h 84"/>
                  <a:gd name="T42" fmla="*/ 56 w 83"/>
                  <a:gd name="T43" fmla="*/ 64 h 84"/>
                  <a:gd name="T44" fmla="*/ 58 w 83"/>
                  <a:gd name="T45" fmla="*/ 80 h 84"/>
                  <a:gd name="T46" fmla="*/ 47 w 83"/>
                  <a:gd name="T47" fmla="*/ 68 h 84"/>
                  <a:gd name="T48" fmla="*/ 42 w 83"/>
                  <a:gd name="T49" fmla="*/ 84 h 84"/>
                  <a:gd name="T50" fmla="*/ 36 w 83"/>
                  <a:gd name="T51" fmla="*/ 68 h 84"/>
                  <a:gd name="T52" fmla="*/ 26 w 83"/>
                  <a:gd name="T53" fmla="*/ 80 h 84"/>
                  <a:gd name="T54" fmla="*/ 27 w 83"/>
                  <a:gd name="T55" fmla="*/ 64 h 84"/>
                  <a:gd name="T56" fmla="*/ 12 w 83"/>
                  <a:gd name="T57" fmla="*/ 71 h 84"/>
                  <a:gd name="T58" fmla="*/ 19 w 83"/>
                  <a:gd name="T59" fmla="*/ 57 h 84"/>
                  <a:gd name="T60" fmla="*/ 3 w 83"/>
                  <a:gd name="T61" fmla="*/ 58 h 84"/>
                  <a:gd name="T62" fmla="*/ 15 w 83"/>
                  <a:gd name="T63" fmla="*/ 47 h 84"/>
                  <a:gd name="T64" fmla="*/ 0 w 83"/>
                  <a:gd name="T65" fmla="*/ 4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3" h="84">
                    <a:moveTo>
                      <a:pt x="0" y="42"/>
                    </a:moveTo>
                    <a:cubicBezTo>
                      <a:pt x="0" y="40"/>
                      <a:pt x="15" y="39"/>
                      <a:pt x="15" y="37"/>
                    </a:cubicBezTo>
                    <a:cubicBezTo>
                      <a:pt x="16" y="34"/>
                      <a:pt x="2" y="28"/>
                      <a:pt x="3" y="26"/>
                    </a:cubicBezTo>
                    <a:cubicBezTo>
                      <a:pt x="4" y="24"/>
                      <a:pt x="18" y="29"/>
                      <a:pt x="19" y="27"/>
                    </a:cubicBezTo>
                    <a:cubicBezTo>
                      <a:pt x="20" y="25"/>
                      <a:pt x="10" y="14"/>
                      <a:pt x="12" y="12"/>
                    </a:cubicBezTo>
                    <a:cubicBezTo>
                      <a:pt x="14" y="11"/>
                      <a:pt x="25" y="21"/>
                      <a:pt x="27" y="20"/>
                    </a:cubicBezTo>
                    <a:cubicBezTo>
                      <a:pt x="28" y="18"/>
                      <a:pt x="23" y="4"/>
                      <a:pt x="26" y="3"/>
                    </a:cubicBezTo>
                    <a:cubicBezTo>
                      <a:pt x="28" y="3"/>
                      <a:pt x="34" y="16"/>
                      <a:pt x="36" y="16"/>
                    </a:cubicBezTo>
                    <a:cubicBezTo>
                      <a:pt x="38" y="15"/>
                      <a:pt x="39" y="0"/>
                      <a:pt x="42" y="0"/>
                    </a:cubicBezTo>
                    <a:cubicBezTo>
                      <a:pt x="44" y="0"/>
                      <a:pt x="45" y="15"/>
                      <a:pt x="47" y="16"/>
                    </a:cubicBezTo>
                    <a:cubicBezTo>
                      <a:pt x="49" y="16"/>
                      <a:pt x="55" y="3"/>
                      <a:pt x="58" y="3"/>
                    </a:cubicBezTo>
                    <a:cubicBezTo>
                      <a:pt x="60" y="4"/>
                      <a:pt x="55" y="18"/>
                      <a:pt x="57" y="20"/>
                    </a:cubicBezTo>
                    <a:cubicBezTo>
                      <a:pt x="58" y="21"/>
                      <a:pt x="69" y="11"/>
                      <a:pt x="71" y="12"/>
                    </a:cubicBezTo>
                    <a:cubicBezTo>
                      <a:pt x="73" y="14"/>
                      <a:pt x="63" y="25"/>
                      <a:pt x="64" y="27"/>
                    </a:cubicBezTo>
                    <a:cubicBezTo>
                      <a:pt x="65" y="29"/>
                      <a:pt x="79" y="24"/>
                      <a:pt x="80" y="26"/>
                    </a:cubicBezTo>
                    <a:cubicBezTo>
                      <a:pt x="81" y="28"/>
                      <a:pt x="68" y="34"/>
                      <a:pt x="68" y="37"/>
                    </a:cubicBezTo>
                    <a:cubicBezTo>
                      <a:pt x="68" y="39"/>
                      <a:pt x="83" y="40"/>
                      <a:pt x="83" y="42"/>
                    </a:cubicBezTo>
                    <a:cubicBezTo>
                      <a:pt x="83" y="44"/>
                      <a:pt x="68" y="45"/>
                      <a:pt x="68" y="47"/>
                    </a:cubicBezTo>
                    <a:cubicBezTo>
                      <a:pt x="68" y="49"/>
                      <a:pt x="81" y="56"/>
                      <a:pt x="80" y="58"/>
                    </a:cubicBezTo>
                    <a:cubicBezTo>
                      <a:pt x="79" y="60"/>
                      <a:pt x="65" y="55"/>
                      <a:pt x="64" y="57"/>
                    </a:cubicBezTo>
                    <a:cubicBezTo>
                      <a:pt x="63" y="59"/>
                      <a:pt x="73" y="70"/>
                      <a:pt x="71" y="71"/>
                    </a:cubicBezTo>
                    <a:cubicBezTo>
                      <a:pt x="69" y="73"/>
                      <a:pt x="58" y="63"/>
                      <a:pt x="56" y="64"/>
                    </a:cubicBezTo>
                    <a:cubicBezTo>
                      <a:pt x="55" y="66"/>
                      <a:pt x="60" y="80"/>
                      <a:pt x="58" y="80"/>
                    </a:cubicBezTo>
                    <a:cubicBezTo>
                      <a:pt x="55" y="81"/>
                      <a:pt x="49" y="68"/>
                      <a:pt x="47" y="68"/>
                    </a:cubicBezTo>
                    <a:cubicBezTo>
                      <a:pt x="45" y="69"/>
                      <a:pt x="44" y="84"/>
                      <a:pt x="42" y="84"/>
                    </a:cubicBezTo>
                    <a:cubicBezTo>
                      <a:pt x="39" y="84"/>
                      <a:pt x="38" y="69"/>
                      <a:pt x="36" y="68"/>
                    </a:cubicBezTo>
                    <a:cubicBezTo>
                      <a:pt x="34" y="68"/>
                      <a:pt x="28" y="81"/>
                      <a:pt x="26" y="80"/>
                    </a:cubicBezTo>
                    <a:cubicBezTo>
                      <a:pt x="23" y="80"/>
                      <a:pt x="28" y="66"/>
                      <a:pt x="27" y="64"/>
                    </a:cubicBezTo>
                    <a:cubicBezTo>
                      <a:pt x="25" y="63"/>
                      <a:pt x="14" y="73"/>
                      <a:pt x="12" y="71"/>
                    </a:cubicBezTo>
                    <a:cubicBezTo>
                      <a:pt x="10" y="70"/>
                      <a:pt x="20" y="59"/>
                      <a:pt x="19" y="57"/>
                    </a:cubicBezTo>
                    <a:cubicBezTo>
                      <a:pt x="18" y="55"/>
                      <a:pt x="4" y="60"/>
                      <a:pt x="3" y="58"/>
                    </a:cubicBezTo>
                    <a:cubicBezTo>
                      <a:pt x="2" y="56"/>
                      <a:pt x="16" y="49"/>
                      <a:pt x="15" y="47"/>
                    </a:cubicBezTo>
                    <a:cubicBezTo>
                      <a:pt x="15" y="45"/>
                      <a:pt x="0" y="44"/>
                      <a:pt x="0" y="42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1046"/>
              <p:cNvSpPr/>
              <p:nvPr/>
            </p:nvSpPr>
            <p:spPr bwMode="auto">
              <a:xfrm>
                <a:off x="2522" y="3189"/>
                <a:ext cx="73" cy="73"/>
              </a:xfrm>
              <a:custGeom>
                <a:avLst/>
                <a:gdLst>
                  <a:gd name="T0" fmla="*/ 0 w 46"/>
                  <a:gd name="T1" fmla="*/ 23 h 46"/>
                  <a:gd name="T2" fmla="*/ 8 w 46"/>
                  <a:gd name="T3" fmla="*/ 20 h 46"/>
                  <a:gd name="T4" fmla="*/ 1 w 46"/>
                  <a:gd name="T5" fmla="*/ 14 h 46"/>
                  <a:gd name="T6" fmla="*/ 10 w 46"/>
                  <a:gd name="T7" fmla="*/ 15 h 46"/>
                  <a:gd name="T8" fmla="*/ 6 w 46"/>
                  <a:gd name="T9" fmla="*/ 7 h 46"/>
                  <a:gd name="T10" fmla="*/ 14 w 46"/>
                  <a:gd name="T11" fmla="*/ 11 h 46"/>
                  <a:gd name="T12" fmla="*/ 14 w 46"/>
                  <a:gd name="T13" fmla="*/ 2 h 46"/>
                  <a:gd name="T14" fmla="*/ 20 w 46"/>
                  <a:gd name="T15" fmla="*/ 8 h 46"/>
                  <a:gd name="T16" fmla="*/ 23 w 46"/>
                  <a:gd name="T17" fmla="*/ 0 h 46"/>
                  <a:gd name="T18" fmla="*/ 25 w 46"/>
                  <a:gd name="T19" fmla="*/ 8 h 46"/>
                  <a:gd name="T20" fmla="*/ 31 w 46"/>
                  <a:gd name="T21" fmla="*/ 2 h 46"/>
                  <a:gd name="T22" fmla="*/ 31 w 46"/>
                  <a:gd name="T23" fmla="*/ 11 h 46"/>
                  <a:gd name="T24" fmla="*/ 39 w 46"/>
                  <a:gd name="T25" fmla="*/ 7 h 46"/>
                  <a:gd name="T26" fmla="*/ 35 w 46"/>
                  <a:gd name="T27" fmla="*/ 15 h 46"/>
                  <a:gd name="T28" fmla="*/ 44 w 46"/>
                  <a:gd name="T29" fmla="*/ 14 h 46"/>
                  <a:gd name="T30" fmla="*/ 37 w 46"/>
                  <a:gd name="T31" fmla="*/ 20 h 46"/>
                  <a:gd name="T32" fmla="*/ 46 w 46"/>
                  <a:gd name="T33" fmla="*/ 23 h 46"/>
                  <a:gd name="T34" fmla="*/ 37 w 46"/>
                  <a:gd name="T35" fmla="*/ 26 h 46"/>
                  <a:gd name="T36" fmla="*/ 44 w 46"/>
                  <a:gd name="T37" fmla="*/ 32 h 46"/>
                  <a:gd name="T38" fmla="*/ 35 w 46"/>
                  <a:gd name="T39" fmla="*/ 31 h 46"/>
                  <a:gd name="T40" fmla="*/ 39 w 46"/>
                  <a:gd name="T41" fmla="*/ 39 h 46"/>
                  <a:gd name="T42" fmla="*/ 31 w 46"/>
                  <a:gd name="T43" fmla="*/ 35 h 46"/>
                  <a:gd name="T44" fmla="*/ 31 w 46"/>
                  <a:gd name="T45" fmla="*/ 44 h 46"/>
                  <a:gd name="T46" fmla="*/ 25 w 46"/>
                  <a:gd name="T47" fmla="*/ 37 h 46"/>
                  <a:gd name="T48" fmla="*/ 23 w 46"/>
                  <a:gd name="T49" fmla="*/ 46 h 46"/>
                  <a:gd name="T50" fmla="*/ 20 w 46"/>
                  <a:gd name="T51" fmla="*/ 37 h 46"/>
                  <a:gd name="T52" fmla="*/ 14 w 46"/>
                  <a:gd name="T53" fmla="*/ 44 h 46"/>
                  <a:gd name="T54" fmla="*/ 14 w 46"/>
                  <a:gd name="T55" fmla="*/ 35 h 46"/>
                  <a:gd name="T56" fmla="*/ 6 w 46"/>
                  <a:gd name="T57" fmla="*/ 39 h 46"/>
                  <a:gd name="T58" fmla="*/ 10 w 46"/>
                  <a:gd name="T59" fmla="*/ 31 h 46"/>
                  <a:gd name="T60" fmla="*/ 1 w 46"/>
                  <a:gd name="T61" fmla="*/ 32 h 46"/>
                  <a:gd name="T62" fmla="*/ 8 w 46"/>
                  <a:gd name="T63" fmla="*/ 26 h 46"/>
                  <a:gd name="T64" fmla="*/ 0 w 46"/>
                  <a:gd name="T65" fmla="*/ 2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" h="46">
                    <a:moveTo>
                      <a:pt x="0" y="23"/>
                    </a:moveTo>
                    <a:cubicBezTo>
                      <a:pt x="0" y="22"/>
                      <a:pt x="8" y="21"/>
                      <a:pt x="8" y="20"/>
                    </a:cubicBezTo>
                    <a:cubicBezTo>
                      <a:pt x="8" y="19"/>
                      <a:pt x="1" y="15"/>
                      <a:pt x="1" y="14"/>
                    </a:cubicBezTo>
                    <a:cubicBezTo>
                      <a:pt x="2" y="13"/>
                      <a:pt x="10" y="16"/>
                      <a:pt x="10" y="15"/>
                    </a:cubicBezTo>
                    <a:cubicBezTo>
                      <a:pt x="11" y="14"/>
                      <a:pt x="5" y="8"/>
                      <a:pt x="6" y="7"/>
                    </a:cubicBezTo>
                    <a:cubicBezTo>
                      <a:pt x="7" y="6"/>
                      <a:pt x="13" y="11"/>
                      <a:pt x="14" y="11"/>
                    </a:cubicBezTo>
                    <a:cubicBezTo>
                      <a:pt x="15" y="10"/>
                      <a:pt x="13" y="2"/>
                      <a:pt x="14" y="2"/>
                    </a:cubicBezTo>
                    <a:cubicBezTo>
                      <a:pt x="15" y="1"/>
                      <a:pt x="18" y="9"/>
                      <a:pt x="20" y="8"/>
                    </a:cubicBezTo>
                    <a:cubicBezTo>
                      <a:pt x="21" y="8"/>
                      <a:pt x="21" y="0"/>
                      <a:pt x="23" y="0"/>
                    </a:cubicBezTo>
                    <a:cubicBezTo>
                      <a:pt x="24" y="0"/>
                      <a:pt x="24" y="8"/>
                      <a:pt x="25" y="8"/>
                    </a:cubicBezTo>
                    <a:cubicBezTo>
                      <a:pt x="27" y="9"/>
                      <a:pt x="30" y="1"/>
                      <a:pt x="31" y="2"/>
                    </a:cubicBezTo>
                    <a:cubicBezTo>
                      <a:pt x="33" y="2"/>
                      <a:pt x="30" y="10"/>
                      <a:pt x="31" y="11"/>
                    </a:cubicBezTo>
                    <a:cubicBezTo>
                      <a:pt x="32" y="11"/>
                      <a:pt x="38" y="6"/>
                      <a:pt x="39" y="7"/>
                    </a:cubicBezTo>
                    <a:cubicBezTo>
                      <a:pt x="40" y="8"/>
                      <a:pt x="34" y="14"/>
                      <a:pt x="35" y="15"/>
                    </a:cubicBezTo>
                    <a:cubicBezTo>
                      <a:pt x="36" y="16"/>
                      <a:pt x="43" y="13"/>
                      <a:pt x="44" y="14"/>
                    </a:cubicBezTo>
                    <a:cubicBezTo>
                      <a:pt x="44" y="15"/>
                      <a:pt x="37" y="19"/>
                      <a:pt x="37" y="20"/>
                    </a:cubicBezTo>
                    <a:cubicBezTo>
                      <a:pt x="37" y="21"/>
                      <a:pt x="46" y="22"/>
                      <a:pt x="46" y="23"/>
                    </a:cubicBezTo>
                    <a:cubicBezTo>
                      <a:pt x="46" y="24"/>
                      <a:pt x="37" y="25"/>
                      <a:pt x="37" y="26"/>
                    </a:cubicBezTo>
                    <a:cubicBezTo>
                      <a:pt x="37" y="27"/>
                      <a:pt x="44" y="31"/>
                      <a:pt x="44" y="32"/>
                    </a:cubicBezTo>
                    <a:cubicBezTo>
                      <a:pt x="43" y="33"/>
                      <a:pt x="36" y="30"/>
                      <a:pt x="35" y="31"/>
                    </a:cubicBezTo>
                    <a:cubicBezTo>
                      <a:pt x="34" y="32"/>
                      <a:pt x="40" y="38"/>
                      <a:pt x="39" y="39"/>
                    </a:cubicBezTo>
                    <a:cubicBezTo>
                      <a:pt x="38" y="40"/>
                      <a:pt x="32" y="35"/>
                      <a:pt x="31" y="35"/>
                    </a:cubicBezTo>
                    <a:cubicBezTo>
                      <a:pt x="30" y="36"/>
                      <a:pt x="32" y="44"/>
                      <a:pt x="31" y="44"/>
                    </a:cubicBezTo>
                    <a:cubicBezTo>
                      <a:pt x="30" y="45"/>
                      <a:pt x="27" y="37"/>
                      <a:pt x="25" y="37"/>
                    </a:cubicBezTo>
                    <a:cubicBezTo>
                      <a:pt x="24" y="38"/>
                      <a:pt x="24" y="46"/>
                      <a:pt x="23" y="46"/>
                    </a:cubicBezTo>
                    <a:cubicBezTo>
                      <a:pt x="21" y="46"/>
                      <a:pt x="21" y="38"/>
                      <a:pt x="20" y="37"/>
                    </a:cubicBezTo>
                    <a:cubicBezTo>
                      <a:pt x="18" y="37"/>
                      <a:pt x="15" y="45"/>
                      <a:pt x="14" y="44"/>
                    </a:cubicBezTo>
                    <a:cubicBezTo>
                      <a:pt x="13" y="44"/>
                      <a:pt x="15" y="36"/>
                      <a:pt x="14" y="35"/>
                    </a:cubicBezTo>
                    <a:cubicBezTo>
                      <a:pt x="13" y="35"/>
                      <a:pt x="7" y="40"/>
                      <a:pt x="6" y="39"/>
                    </a:cubicBezTo>
                    <a:cubicBezTo>
                      <a:pt x="5" y="38"/>
                      <a:pt x="11" y="32"/>
                      <a:pt x="10" y="31"/>
                    </a:cubicBezTo>
                    <a:cubicBezTo>
                      <a:pt x="10" y="30"/>
                      <a:pt x="2" y="33"/>
                      <a:pt x="1" y="32"/>
                    </a:cubicBezTo>
                    <a:cubicBezTo>
                      <a:pt x="1" y="31"/>
                      <a:pt x="8" y="27"/>
                      <a:pt x="8" y="26"/>
                    </a:cubicBezTo>
                    <a:cubicBezTo>
                      <a:pt x="8" y="25"/>
                      <a:pt x="0" y="24"/>
                      <a:pt x="0" y="2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1047"/>
              <p:cNvSpPr/>
              <p:nvPr/>
            </p:nvSpPr>
            <p:spPr bwMode="auto">
              <a:xfrm>
                <a:off x="5469" y="1694"/>
                <a:ext cx="241" cy="168"/>
              </a:xfrm>
              <a:custGeom>
                <a:avLst/>
                <a:gdLst>
                  <a:gd name="T0" fmla="*/ 91 w 151"/>
                  <a:gd name="T1" fmla="*/ 101 h 105"/>
                  <a:gd name="T2" fmla="*/ 41 w 151"/>
                  <a:gd name="T3" fmla="*/ 68 h 105"/>
                  <a:gd name="T4" fmla="*/ 0 w 151"/>
                  <a:gd name="T5" fmla="*/ 52 h 105"/>
                  <a:gd name="T6" fmla="*/ 32 w 151"/>
                  <a:gd name="T7" fmla="*/ 49 h 105"/>
                  <a:gd name="T8" fmla="*/ 107 w 151"/>
                  <a:gd name="T9" fmla="*/ 15 h 105"/>
                  <a:gd name="T10" fmla="*/ 146 w 151"/>
                  <a:gd name="T11" fmla="*/ 75 h 105"/>
                  <a:gd name="T12" fmla="*/ 91 w 151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91" y="101"/>
                    </a:moveTo>
                    <a:cubicBezTo>
                      <a:pt x="53" y="96"/>
                      <a:pt x="55" y="77"/>
                      <a:pt x="41" y="68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2" y="50"/>
                      <a:pt x="66" y="0"/>
                      <a:pt x="107" y="15"/>
                    </a:cubicBezTo>
                    <a:cubicBezTo>
                      <a:pt x="138" y="27"/>
                      <a:pt x="151" y="54"/>
                      <a:pt x="146" y="75"/>
                    </a:cubicBezTo>
                    <a:cubicBezTo>
                      <a:pt x="141" y="95"/>
                      <a:pt x="124" y="105"/>
                      <a:pt x="91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1048"/>
              <p:cNvSpPr/>
              <p:nvPr/>
            </p:nvSpPr>
            <p:spPr bwMode="auto">
              <a:xfrm>
                <a:off x="5475" y="1736"/>
                <a:ext cx="151" cy="9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6 h 61"/>
                  <a:gd name="T10" fmla="*/ 87 w 94"/>
                  <a:gd name="T11" fmla="*/ 33 h 61"/>
                  <a:gd name="T12" fmla="*/ 45 w 94"/>
                  <a:gd name="T13" fmla="*/ 28 h 61"/>
                  <a:gd name="T14" fmla="*/ 77 w 94"/>
                  <a:gd name="T15" fmla="*/ 28 h 61"/>
                  <a:gd name="T16" fmla="*/ 52 w 94"/>
                  <a:gd name="T17" fmla="*/ 21 h 61"/>
                  <a:gd name="T18" fmla="*/ 94 w 94"/>
                  <a:gd name="T19" fmla="*/ 18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5 h 61"/>
                  <a:gd name="T28" fmla="*/ 0 w 94"/>
                  <a:gd name="T29" fmla="*/ 23 h 61"/>
                  <a:gd name="T30" fmla="*/ 0 w 94"/>
                  <a:gd name="T31" fmla="*/ 31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8"/>
                      <a:pt x="94" y="18"/>
                      <a:pt x="94" y="18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3"/>
                      <a:pt x="57" y="7"/>
                    </a:cubicBezTo>
                    <a:cubicBezTo>
                      <a:pt x="53" y="9"/>
                      <a:pt x="37" y="23"/>
                      <a:pt x="27" y="25"/>
                    </a:cubicBezTo>
                    <a:cubicBezTo>
                      <a:pt x="21" y="31"/>
                      <a:pt x="5" y="23"/>
                      <a:pt x="0" y="23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7" y="33"/>
                      <a:pt x="27" y="36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1049"/>
              <p:cNvSpPr/>
              <p:nvPr/>
            </p:nvSpPr>
            <p:spPr bwMode="auto">
              <a:xfrm>
                <a:off x="5410" y="1557"/>
                <a:ext cx="174" cy="241"/>
              </a:xfrm>
              <a:custGeom>
                <a:avLst/>
                <a:gdLst>
                  <a:gd name="T0" fmla="*/ 103 w 109"/>
                  <a:gd name="T1" fmla="*/ 63 h 151"/>
                  <a:gd name="T2" fmla="*/ 66 w 109"/>
                  <a:gd name="T3" fmla="*/ 111 h 151"/>
                  <a:gd name="T4" fmla="*/ 48 w 109"/>
                  <a:gd name="T5" fmla="*/ 151 h 151"/>
                  <a:gd name="T6" fmla="*/ 47 w 109"/>
                  <a:gd name="T7" fmla="*/ 119 h 151"/>
                  <a:gd name="T8" fmla="*/ 19 w 109"/>
                  <a:gd name="T9" fmla="*/ 41 h 151"/>
                  <a:gd name="T10" fmla="*/ 81 w 109"/>
                  <a:gd name="T11" fmla="*/ 7 h 151"/>
                  <a:gd name="T12" fmla="*/ 103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3" y="63"/>
                    </a:moveTo>
                    <a:cubicBezTo>
                      <a:pt x="95" y="101"/>
                      <a:pt x="76" y="97"/>
                      <a:pt x="66" y="111"/>
                    </a:cubicBezTo>
                    <a:cubicBezTo>
                      <a:pt x="53" y="128"/>
                      <a:pt x="48" y="151"/>
                      <a:pt x="48" y="151"/>
                    </a:cubicBezTo>
                    <a:cubicBezTo>
                      <a:pt x="48" y="151"/>
                      <a:pt x="44" y="137"/>
                      <a:pt x="47" y="119"/>
                    </a:cubicBezTo>
                    <a:cubicBezTo>
                      <a:pt x="49" y="98"/>
                      <a:pt x="0" y="81"/>
                      <a:pt x="19" y="41"/>
                    </a:cubicBezTo>
                    <a:cubicBezTo>
                      <a:pt x="33" y="11"/>
                      <a:pt x="61" y="0"/>
                      <a:pt x="81" y="7"/>
                    </a:cubicBezTo>
                    <a:cubicBezTo>
                      <a:pt x="100" y="13"/>
                      <a:pt x="109" y="31"/>
                      <a:pt x="103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1050"/>
              <p:cNvSpPr/>
              <p:nvPr/>
            </p:nvSpPr>
            <p:spPr bwMode="auto">
              <a:xfrm>
                <a:off x="5454" y="1640"/>
                <a:ext cx="95" cy="152"/>
              </a:xfrm>
              <a:custGeom>
                <a:avLst/>
                <a:gdLst>
                  <a:gd name="T0" fmla="*/ 36 w 59"/>
                  <a:gd name="T1" fmla="*/ 60 h 95"/>
                  <a:gd name="T2" fmla="*/ 59 w 59"/>
                  <a:gd name="T3" fmla="*/ 33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7 h 95"/>
                  <a:gd name="T16" fmla="*/ 19 w 59"/>
                  <a:gd name="T17" fmla="*/ 43 h 95"/>
                  <a:gd name="T18" fmla="*/ 19 w 59"/>
                  <a:gd name="T19" fmla="*/ 0 h 95"/>
                  <a:gd name="T20" fmla="*/ 12 w 59"/>
                  <a:gd name="T21" fmla="*/ 31 h 95"/>
                  <a:gd name="T22" fmla="*/ 0 w 59"/>
                  <a:gd name="T23" fmla="*/ 17 h 95"/>
                  <a:gd name="T24" fmla="*/ 5 w 59"/>
                  <a:gd name="T25" fmla="*/ 36 h 95"/>
                  <a:gd name="T26" fmla="*/ 20 w 59"/>
                  <a:gd name="T27" fmla="*/ 68 h 95"/>
                  <a:gd name="T28" fmla="*/ 17 w 59"/>
                  <a:gd name="T29" fmla="*/ 94 h 95"/>
                  <a:gd name="T30" fmla="*/ 24 w 59"/>
                  <a:gd name="T31" fmla="*/ 95 h 95"/>
                  <a:gd name="T32" fmla="*/ 36 w 59"/>
                  <a:gd name="T33" fmla="*/ 6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0"/>
                    </a:moveTo>
                    <a:cubicBezTo>
                      <a:pt x="40" y="52"/>
                      <a:pt x="59" y="33"/>
                      <a:pt x="59" y="33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25"/>
                      <a:pt x="5" y="36"/>
                    </a:cubicBezTo>
                    <a:cubicBezTo>
                      <a:pt x="7" y="40"/>
                      <a:pt x="20" y="58"/>
                      <a:pt x="20" y="68"/>
                    </a:cubicBezTo>
                    <a:cubicBezTo>
                      <a:pt x="26" y="74"/>
                      <a:pt x="17" y="90"/>
                      <a:pt x="17" y="94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8"/>
                      <a:pt x="36" y="6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1051"/>
              <p:cNvSpPr/>
              <p:nvPr/>
            </p:nvSpPr>
            <p:spPr bwMode="auto">
              <a:xfrm>
                <a:off x="5435" y="1750"/>
                <a:ext cx="155" cy="236"/>
              </a:xfrm>
              <a:custGeom>
                <a:avLst/>
                <a:gdLst>
                  <a:gd name="T0" fmla="*/ 5 w 97"/>
                  <a:gd name="T1" fmla="*/ 100 h 147"/>
                  <a:gd name="T2" fmla="*/ 25 w 97"/>
                  <a:gd name="T3" fmla="*/ 43 h 147"/>
                  <a:gd name="T4" fmla="*/ 30 w 97"/>
                  <a:gd name="T5" fmla="*/ 0 h 147"/>
                  <a:gd name="T6" fmla="*/ 41 w 97"/>
                  <a:gd name="T7" fmla="*/ 30 h 147"/>
                  <a:gd name="T8" fmla="*/ 92 w 97"/>
                  <a:gd name="T9" fmla="*/ 95 h 147"/>
                  <a:gd name="T10" fmla="*/ 43 w 97"/>
                  <a:gd name="T11" fmla="*/ 147 h 147"/>
                  <a:gd name="T12" fmla="*/ 5 w 97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5" y="100"/>
                    </a:moveTo>
                    <a:cubicBezTo>
                      <a:pt x="0" y="62"/>
                      <a:pt x="19" y="60"/>
                      <a:pt x="25" y="43"/>
                    </a:cubicBezTo>
                    <a:cubicBezTo>
                      <a:pt x="31" y="23"/>
                      <a:pt x="30" y="0"/>
                      <a:pt x="30" y="0"/>
                    </a:cubicBezTo>
                    <a:cubicBezTo>
                      <a:pt x="30" y="0"/>
                      <a:pt x="37" y="12"/>
                      <a:pt x="41" y="30"/>
                    </a:cubicBezTo>
                    <a:cubicBezTo>
                      <a:pt x="45" y="50"/>
                      <a:pt x="97" y="52"/>
                      <a:pt x="92" y="95"/>
                    </a:cubicBezTo>
                    <a:cubicBezTo>
                      <a:pt x="88" y="129"/>
                      <a:pt x="64" y="147"/>
                      <a:pt x="43" y="147"/>
                    </a:cubicBezTo>
                    <a:cubicBezTo>
                      <a:pt x="22" y="147"/>
                      <a:pt x="9" y="133"/>
                      <a:pt x="5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1052"/>
              <p:cNvSpPr/>
              <p:nvPr/>
            </p:nvSpPr>
            <p:spPr bwMode="auto">
              <a:xfrm>
                <a:off x="5454" y="1757"/>
                <a:ext cx="100" cy="144"/>
              </a:xfrm>
              <a:custGeom>
                <a:avLst/>
                <a:gdLst>
                  <a:gd name="T0" fmla="*/ 15 w 62"/>
                  <a:gd name="T1" fmla="*/ 37 h 90"/>
                  <a:gd name="T2" fmla="*/ 0 w 62"/>
                  <a:gd name="T3" fmla="*/ 70 h 90"/>
                  <a:gd name="T4" fmla="*/ 19 w 62"/>
                  <a:gd name="T5" fmla="*/ 44 h 90"/>
                  <a:gd name="T6" fmla="*/ 12 w 62"/>
                  <a:gd name="T7" fmla="*/ 87 h 90"/>
                  <a:gd name="T8" fmla="*/ 23 w 62"/>
                  <a:gd name="T9" fmla="*/ 54 h 90"/>
                  <a:gd name="T10" fmla="*/ 33 w 62"/>
                  <a:gd name="T11" fmla="*/ 86 h 90"/>
                  <a:gd name="T12" fmla="*/ 28 w 62"/>
                  <a:gd name="T13" fmla="*/ 44 h 90"/>
                  <a:gd name="T14" fmla="*/ 36 w 62"/>
                  <a:gd name="T15" fmla="*/ 76 h 90"/>
                  <a:gd name="T16" fmla="*/ 36 w 62"/>
                  <a:gd name="T17" fmla="*/ 49 h 90"/>
                  <a:gd name="T18" fmla="*/ 50 w 62"/>
                  <a:gd name="T19" fmla="*/ 90 h 90"/>
                  <a:gd name="T20" fmla="*/ 46 w 62"/>
                  <a:gd name="T21" fmla="*/ 58 h 90"/>
                  <a:gd name="T22" fmla="*/ 62 w 62"/>
                  <a:gd name="T23" fmla="*/ 67 h 90"/>
                  <a:gd name="T24" fmla="*/ 51 w 62"/>
                  <a:gd name="T25" fmla="*/ 51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1 h 90"/>
                  <a:gd name="T32" fmla="*/ 15 w 62"/>
                  <a:gd name="T33" fmla="*/ 3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7"/>
                    </a:moveTo>
                    <a:cubicBezTo>
                      <a:pt x="13" y="46"/>
                      <a:pt x="0" y="70"/>
                      <a:pt x="0" y="70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12" y="87"/>
                      <a:pt x="12" y="87"/>
                      <a:pt x="12" y="87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49"/>
                      <a:pt x="36" y="49"/>
                      <a:pt x="36" y="49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7"/>
                      <a:pt x="62" y="67"/>
                      <a:pt x="62" y="67"/>
                    </a:cubicBezTo>
                    <a:cubicBezTo>
                      <a:pt x="62" y="67"/>
                      <a:pt x="58" y="60"/>
                      <a:pt x="51" y="51"/>
                    </a:cubicBezTo>
                    <a:cubicBezTo>
                      <a:pt x="48" y="48"/>
                      <a:pt x="31" y="35"/>
                      <a:pt x="27" y="26"/>
                    </a:cubicBezTo>
                    <a:cubicBezTo>
                      <a:pt x="20" y="21"/>
                      <a:pt x="23" y="4"/>
                      <a:pt x="22" y="0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9"/>
                      <a:pt x="16" y="29"/>
                      <a:pt x="15" y="3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1053"/>
              <p:cNvSpPr/>
              <p:nvPr/>
            </p:nvSpPr>
            <p:spPr bwMode="auto">
              <a:xfrm>
                <a:off x="5283" y="1773"/>
                <a:ext cx="211" cy="181"/>
              </a:xfrm>
              <a:custGeom>
                <a:avLst/>
                <a:gdLst>
                  <a:gd name="T0" fmla="*/ 33 w 132"/>
                  <a:gd name="T1" fmla="*/ 27 h 113"/>
                  <a:gd name="T2" fmla="*/ 92 w 132"/>
                  <a:gd name="T3" fmla="*/ 17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3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3" y="27"/>
                    </a:moveTo>
                    <a:cubicBezTo>
                      <a:pt x="63" y="5"/>
                      <a:pt x="75" y="20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4"/>
                    </a:cubicBezTo>
                    <a:cubicBezTo>
                      <a:pt x="96" y="38"/>
                      <a:pt x="120" y="84"/>
                      <a:pt x="79" y="100"/>
                    </a:cubicBezTo>
                    <a:cubicBezTo>
                      <a:pt x="49" y="113"/>
                      <a:pt x="21" y="101"/>
                      <a:pt x="10" y="83"/>
                    </a:cubicBezTo>
                    <a:cubicBezTo>
                      <a:pt x="0" y="65"/>
                      <a:pt x="6" y="47"/>
                      <a:pt x="33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1054"/>
              <p:cNvSpPr/>
              <p:nvPr/>
            </p:nvSpPr>
            <p:spPr bwMode="auto">
              <a:xfrm>
                <a:off x="5363" y="1773"/>
                <a:ext cx="130" cy="118"/>
              </a:xfrm>
              <a:custGeom>
                <a:avLst/>
                <a:gdLst>
                  <a:gd name="T0" fmla="*/ 44 w 81"/>
                  <a:gd name="T1" fmla="*/ 18 h 74"/>
                  <a:gd name="T2" fmla="*/ 9 w 81"/>
                  <a:gd name="T3" fmla="*/ 21 h 74"/>
                  <a:gd name="T4" fmla="*/ 41 w 81"/>
                  <a:gd name="T5" fmla="*/ 25 h 74"/>
                  <a:gd name="T6" fmla="*/ 0 w 81"/>
                  <a:gd name="T7" fmla="*/ 39 h 74"/>
                  <a:gd name="T8" fmla="*/ 34 w 81"/>
                  <a:gd name="T9" fmla="*/ 33 h 74"/>
                  <a:gd name="T10" fmla="*/ 11 w 81"/>
                  <a:gd name="T11" fmla="*/ 57 h 74"/>
                  <a:gd name="T12" fmla="*/ 46 w 81"/>
                  <a:gd name="T13" fmla="*/ 33 h 74"/>
                  <a:gd name="T14" fmla="*/ 22 w 81"/>
                  <a:gd name="T15" fmla="*/ 55 h 74"/>
                  <a:gd name="T16" fmla="*/ 45 w 81"/>
                  <a:gd name="T17" fmla="*/ 42 h 74"/>
                  <a:gd name="T18" fmla="*/ 16 w 81"/>
                  <a:gd name="T19" fmla="*/ 74 h 74"/>
                  <a:gd name="T20" fmla="*/ 42 w 81"/>
                  <a:gd name="T21" fmla="*/ 55 h 74"/>
                  <a:gd name="T22" fmla="*/ 42 w 81"/>
                  <a:gd name="T23" fmla="*/ 73 h 74"/>
                  <a:gd name="T24" fmla="*/ 50 w 81"/>
                  <a:gd name="T25" fmla="*/ 56 h 74"/>
                  <a:gd name="T26" fmla="*/ 61 w 81"/>
                  <a:gd name="T27" fmla="*/ 23 h 74"/>
                  <a:gd name="T28" fmla="*/ 81 w 81"/>
                  <a:gd name="T29" fmla="*/ 5 h 74"/>
                  <a:gd name="T30" fmla="*/ 76 w 81"/>
                  <a:gd name="T31" fmla="*/ 0 h 74"/>
                  <a:gd name="T32" fmla="*/ 44 w 81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44" y="18"/>
                    </a:moveTo>
                    <a:cubicBezTo>
                      <a:pt x="36" y="20"/>
                      <a:pt x="9" y="21"/>
                      <a:pt x="9" y="21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6" y="74"/>
                      <a:pt x="16" y="74"/>
                      <a:pt x="16" y="74"/>
                    </a:cubicBezTo>
                    <a:cubicBezTo>
                      <a:pt x="42" y="55"/>
                      <a:pt x="42" y="55"/>
                      <a:pt x="42" y="55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3"/>
                      <a:pt x="46" y="66"/>
                      <a:pt x="50" y="56"/>
                    </a:cubicBezTo>
                    <a:cubicBezTo>
                      <a:pt x="52" y="52"/>
                      <a:pt x="54" y="30"/>
                      <a:pt x="61" y="23"/>
                    </a:cubicBezTo>
                    <a:cubicBezTo>
                      <a:pt x="61" y="14"/>
                      <a:pt x="78" y="9"/>
                      <a:pt x="81" y="5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69" y="3"/>
                      <a:pt x="53" y="15"/>
                      <a:pt x="44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Freeform 1055"/>
              <p:cNvSpPr/>
              <p:nvPr/>
            </p:nvSpPr>
            <p:spPr bwMode="auto">
              <a:xfrm>
                <a:off x="5288" y="1622"/>
                <a:ext cx="202" cy="192"/>
              </a:xfrm>
              <a:custGeom>
                <a:avLst/>
                <a:gdLst>
                  <a:gd name="T0" fmla="*/ 82 w 126"/>
                  <a:gd name="T1" fmla="*/ 25 h 120"/>
                  <a:gd name="T2" fmla="*/ 102 w 126"/>
                  <a:gd name="T3" fmla="*/ 82 h 120"/>
                  <a:gd name="T4" fmla="*/ 126 w 126"/>
                  <a:gd name="T5" fmla="*/ 119 h 120"/>
                  <a:gd name="T6" fmla="*/ 98 w 126"/>
                  <a:gd name="T7" fmla="*/ 102 h 120"/>
                  <a:gd name="T8" fmla="*/ 18 w 126"/>
                  <a:gd name="T9" fmla="*/ 84 h 120"/>
                  <a:gd name="T10" fmla="*/ 23 w 126"/>
                  <a:gd name="T11" fmla="*/ 13 h 120"/>
                  <a:gd name="T12" fmla="*/ 82 w 126"/>
                  <a:gd name="T13" fmla="*/ 25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0">
                    <a:moveTo>
                      <a:pt x="82" y="25"/>
                    </a:moveTo>
                    <a:cubicBezTo>
                      <a:pt x="110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2"/>
                    </a:cubicBezTo>
                    <a:cubicBezTo>
                      <a:pt x="82" y="89"/>
                      <a:pt x="41" y="120"/>
                      <a:pt x="18" y="84"/>
                    </a:cubicBezTo>
                    <a:cubicBezTo>
                      <a:pt x="0" y="55"/>
                      <a:pt x="7" y="26"/>
                      <a:pt x="23" y="13"/>
                    </a:cubicBezTo>
                    <a:cubicBezTo>
                      <a:pt x="39" y="0"/>
                      <a:pt x="58" y="2"/>
                      <a:pt x="82" y="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Freeform 1056"/>
              <p:cNvSpPr/>
              <p:nvPr/>
            </p:nvSpPr>
            <p:spPr bwMode="auto">
              <a:xfrm>
                <a:off x="5355" y="1693"/>
                <a:ext cx="133" cy="118"/>
              </a:xfrm>
              <a:custGeom>
                <a:avLst/>
                <a:gdLst>
                  <a:gd name="T0" fmla="*/ 60 w 83"/>
                  <a:gd name="T1" fmla="*/ 40 h 74"/>
                  <a:gd name="T2" fmla="*/ 50 w 83"/>
                  <a:gd name="T3" fmla="*/ 6 h 74"/>
                  <a:gd name="T4" fmla="*/ 52 w 83"/>
                  <a:gd name="T5" fmla="*/ 38 h 74"/>
                  <a:gd name="T6" fmla="*/ 31 w 83"/>
                  <a:gd name="T7" fmla="*/ 0 h 74"/>
                  <a:gd name="T8" fmla="*/ 43 w 83"/>
                  <a:gd name="T9" fmla="*/ 32 h 74"/>
                  <a:gd name="T10" fmla="*/ 15 w 83"/>
                  <a:gd name="T11" fmla="*/ 14 h 74"/>
                  <a:gd name="T12" fmla="*/ 45 w 83"/>
                  <a:gd name="T13" fmla="*/ 44 h 74"/>
                  <a:gd name="T14" fmla="*/ 19 w 83"/>
                  <a:gd name="T15" fmla="*/ 24 h 74"/>
                  <a:gd name="T16" fmla="*/ 36 w 83"/>
                  <a:gd name="T17" fmla="*/ 45 h 74"/>
                  <a:gd name="T18" fmla="*/ 0 w 83"/>
                  <a:gd name="T19" fmla="*/ 22 h 74"/>
                  <a:gd name="T20" fmla="*/ 23 w 83"/>
                  <a:gd name="T21" fmla="*/ 44 h 74"/>
                  <a:gd name="T22" fmla="*/ 4 w 83"/>
                  <a:gd name="T23" fmla="*/ 47 h 74"/>
                  <a:gd name="T24" fmla="*/ 23 w 83"/>
                  <a:gd name="T25" fmla="*/ 53 h 74"/>
                  <a:gd name="T26" fmla="*/ 58 w 83"/>
                  <a:gd name="T27" fmla="*/ 57 h 74"/>
                  <a:gd name="T28" fmla="*/ 78 w 83"/>
                  <a:gd name="T29" fmla="*/ 74 h 74"/>
                  <a:gd name="T30" fmla="*/ 83 w 83"/>
                  <a:gd name="T31" fmla="*/ 69 h 74"/>
                  <a:gd name="T32" fmla="*/ 60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0" y="40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4" y="47"/>
                      <a:pt x="12" y="50"/>
                      <a:pt x="23" y="53"/>
                    </a:cubicBezTo>
                    <a:cubicBezTo>
                      <a:pt x="28" y="54"/>
                      <a:pt x="49" y="52"/>
                      <a:pt x="58" y="57"/>
                    </a:cubicBezTo>
                    <a:cubicBezTo>
                      <a:pt x="66" y="56"/>
                      <a:pt x="74" y="72"/>
                      <a:pt x="78" y="74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2"/>
                      <a:pt x="64" y="48"/>
                      <a:pt x="60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Freeform 1057"/>
              <p:cNvSpPr/>
              <p:nvPr/>
            </p:nvSpPr>
            <p:spPr bwMode="auto">
              <a:xfrm>
                <a:off x="5434" y="1720"/>
                <a:ext cx="121" cy="122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4 h 76"/>
                  <a:gd name="T6" fmla="*/ 18 w 76"/>
                  <a:gd name="T7" fmla="*/ 25 h 76"/>
                  <a:gd name="T8" fmla="*/ 11 w 76"/>
                  <a:gd name="T9" fmla="*/ 11 h 76"/>
                  <a:gd name="T10" fmla="*/ 24 w 76"/>
                  <a:gd name="T11" fmla="*/ 18 h 76"/>
                  <a:gd name="T12" fmla="*/ 23 w 76"/>
                  <a:gd name="T13" fmla="*/ 3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3 h 76"/>
                  <a:gd name="T22" fmla="*/ 52 w 76"/>
                  <a:gd name="T23" fmla="*/ 18 h 76"/>
                  <a:gd name="T24" fmla="*/ 65 w 76"/>
                  <a:gd name="T25" fmla="*/ 11 h 76"/>
                  <a:gd name="T26" fmla="*/ 58 w 76"/>
                  <a:gd name="T27" fmla="*/ 25 h 76"/>
                  <a:gd name="T28" fmla="*/ 73 w 76"/>
                  <a:gd name="T29" fmla="*/ 24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3 h 76"/>
                  <a:gd name="T38" fmla="*/ 58 w 76"/>
                  <a:gd name="T39" fmla="*/ 52 h 76"/>
                  <a:gd name="T40" fmla="*/ 65 w 76"/>
                  <a:gd name="T41" fmla="*/ 65 h 76"/>
                  <a:gd name="T42" fmla="*/ 52 w 76"/>
                  <a:gd name="T43" fmla="*/ 59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9 h 76"/>
                  <a:gd name="T56" fmla="*/ 11 w 76"/>
                  <a:gd name="T57" fmla="*/ 65 h 76"/>
                  <a:gd name="T58" fmla="*/ 18 w 76"/>
                  <a:gd name="T59" fmla="*/ 52 h 76"/>
                  <a:gd name="T60" fmla="*/ 3 w 76"/>
                  <a:gd name="T61" fmla="*/ 53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4" y="31"/>
                      <a:pt x="2" y="25"/>
                      <a:pt x="3" y="24"/>
                    </a:cubicBezTo>
                    <a:cubicBezTo>
                      <a:pt x="4" y="22"/>
                      <a:pt x="16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4" y="18"/>
                    </a:cubicBezTo>
                    <a:cubicBezTo>
                      <a:pt x="26" y="17"/>
                      <a:pt x="22" y="4"/>
                      <a:pt x="23" y="3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3" y="19"/>
                      <a:pt x="64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60" y="26"/>
                      <a:pt x="73" y="22"/>
                      <a:pt x="73" y="24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3" y="35"/>
                      <a:pt x="76" y="36"/>
                      <a:pt x="76" y="38"/>
                    </a:cubicBezTo>
                    <a:cubicBezTo>
                      <a:pt x="76" y="40"/>
                      <a:pt x="63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3" y="55"/>
                      <a:pt x="60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4" y="67"/>
                      <a:pt x="53" y="58"/>
                      <a:pt x="52" y="59"/>
                    </a:cubicBezTo>
                    <a:cubicBezTo>
                      <a:pt x="50" y="60"/>
                      <a:pt x="55" y="73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3"/>
                      <a:pt x="40" y="76"/>
                      <a:pt x="38" y="76"/>
                    </a:cubicBezTo>
                    <a:cubicBezTo>
                      <a:pt x="36" y="76"/>
                      <a:pt x="35" y="63"/>
                      <a:pt x="33" y="62"/>
                    </a:cubicBezTo>
                    <a:cubicBezTo>
                      <a:pt x="31" y="62"/>
                      <a:pt x="25" y="74"/>
                      <a:pt x="23" y="73"/>
                    </a:cubicBezTo>
                    <a:cubicBezTo>
                      <a:pt x="22" y="73"/>
                      <a:pt x="26" y="60"/>
                      <a:pt x="24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6" y="50"/>
                      <a:pt x="4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1058"/>
              <p:cNvSpPr/>
              <p:nvPr/>
            </p:nvSpPr>
            <p:spPr bwMode="auto">
              <a:xfrm>
                <a:off x="5461" y="1747"/>
                <a:ext cx="67" cy="67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9 h 42"/>
                  <a:gd name="T4" fmla="*/ 2 w 42"/>
                  <a:gd name="T5" fmla="*/ 13 h 42"/>
                  <a:gd name="T6" fmla="*/ 10 w 42"/>
                  <a:gd name="T7" fmla="*/ 14 h 42"/>
                  <a:gd name="T8" fmla="*/ 6 w 42"/>
                  <a:gd name="T9" fmla="*/ 6 h 42"/>
                  <a:gd name="T10" fmla="*/ 14 w 42"/>
                  <a:gd name="T11" fmla="*/ 10 h 42"/>
                  <a:gd name="T12" fmla="*/ 13 w 42"/>
                  <a:gd name="T13" fmla="*/ 2 h 42"/>
                  <a:gd name="T14" fmla="*/ 18 w 42"/>
                  <a:gd name="T15" fmla="*/ 8 h 42"/>
                  <a:gd name="T16" fmla="*/ 21 w 42"/>
                  <a:gd name="T17" fmla="*/ 0 h 42"/>
                  <a:gd name="T18" fmla="*/ 24 w 42"/>
                  <a:gd name="T19" fmla="*/ 8 h 42"/>
                  <a:gd name="T20" fmla="*/ 29 w 42"/>
                  <a:gd name="T21" fmla="*/ 2 h 42"/>
                  <a:gd name="T22" fmla="*/ 29 w 42"/>
                  <a:gd name="T23" fmla="*/ 10 h 42"/>
                  <a:gd name="T24" fmla="*/ 36 w 42"/>
                  <a:gd name="T25" fmla="*/ 6 h 42"/>
                  <a:gd name="T26" fmla="*/ 32 w 42"/>
                  <a:gd name="T27" fmla="*/ 14 h 42"/>
                  <a:gd name="T28" fmla="*/ 40 w 42"/>
                  <a:gd name="T29" fmla="*/ 13 h 42"/>
                  <a:gd name="T30" fmla="*/ 34 w 42"/>
                  <a:gd name="T31" fmla="*/ 19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9 h 42"/>
                  <a:gd name="T40" fmla="*/ 36 w 42"/>
                  <a:gd name="T41" fmla="*/ 36 h 42"/>
                  <a:gd name="T42" fmla="*/ 29 w 42"/>
                  <a:gd name="T43" fmla="*/ 32 h 42"/>
                  <a:gd name="T44" fmla="*/ 29 w 42"/>
                  <a:gd name="T45" fmla="*/ 41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1 h 42"/>
                  <a:gd name="T54" fmla="*/ 14 w 42"/>
                  <a:gd name="T55" fmla="*/ 32 h 42"/>
                  <a:gd name="T56" fmla="*/ 6 w 42"/>
                  <a:gd name="T57" fmla="*/ 36 h 42"/>
                  <a:gd name="T58" fmla="*/ 10 w 42"/>
                  <a:gd name="T59" fmla="*/ 29 h 42"/>
                  <a:gd name="T60" fmla="*/ 2 w 42"/>
                  <a:gd name="T61" fmla="*/ 29 h 42"/>
                  <a:gd name="T62" fmla="*/ 8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8" y="20"/>
                      <a:pt x="8" y="19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6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4" y="9"/>
                      <a:pt x="12" y="2"/>
                      <a:pt x="13" y="2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3" y="8"/>
                      <a:pt x="24" y="8"/>
                    </a:cubicBezTo>
                    <a:cubicBezTo>
                      <a:pt x="25" y="8"/>
                      <a:pt x="28" y="1"/>
                      <a:pt x="29" y="2"/>
                    </a:cubicBezTo>
                    <a:cubicBezTo>
                      <a:pt x="30" y="2"/>
                      <a:pt x="28" y="9"/>
                      <a:pt x="29" y="10"/>
                    </a:cubicBezTo>
                    <a:cubicBezTo>
                      <a:pt x="29" y="11"/>
                      <a:pt x="35" y="6"/>
                      <a:pt x="36" y="6"/>
                    </a:cubicBezTo>
                    <a:cubicBezTo>
                      <a:pt x="37" y="7"/>
                      <a:pt x="32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9"/>
                    </a:cubicBezTo>
                    <a:cubicBezTo>
                      <a:pt x="35" y="20"/>
                      <a:pt x="42" y="20"/>
                      <a:pt x="42" y="21"/>
                    </a:cubicBezTo>
                    <a:cubicBezTo>
                      <a:pt x="42" y="22"/>
                      <a:pt x="35" y="23"/>
                      <a:pt x="34" y="24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8"/>
                      <a:pt x="32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29" y="32"/>
                      <a:pt x="29" y="32"/>
                    </a:cubicBezTo>
                    <a:cubicBezTo>
                      <a:pt x="28" y="33"/>
                      <a:pt x="30" y="40"/>
                      <a:pt x="29" y="41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3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4"/>
                    </a:cubicBezTo>
                    <a:cubicBezTo>
                      <a:pt x="17" y="34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4" y="32"/>
                    </a:cubicBezTo>
                    <a:cubicBezTo>
                      <a:pt x="13" y="32"/>
                      <a:pt x="7" y="37"/>
                      <a:pt x="6" y="36"/>
                    </a:cubicBezTo>
                    <a:cubicBezTo>
                      <a:pt x="5" y="35"/>
                      <a:pt x="10" y="30"/>
                      <a:pt x="10" y="29"/>
                    </a:cubicBezTo>
                    <a:cubicBezTo>
                      <a:pt x="9" y="28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8" y="23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5" name="Freeform 1060"/>
            <p:cNvSpPr/>
            <p:nvPr/>
          </p:nvSpPr>
          <p:spPr bwMode="auto">
            <a:xfrm>
              <a:off x="8564563" y="1989138"/>
              <a:ext cx="384175" cy="263525"/>
            </a:xfrm>
            <a:custGeom>
              <a:avLst/>
              <a:gdLst>
                <a:gd name="T0" fmla="*/ 91 w 151"/>
                <a:gd name="T1" fmla="*/ 100 h 104"/>
                <a:gd name="T2" fmla="*/ 41 w 151"/>
                <a:gd name="T3" fmla="*/ 67 h 104"/>
                <a:gd name="T4" fmla="*/ 0 w 151"/>
                <a:gd name="T5" fmla="*/ 52 h 104"/>
                <a:gd name="T6" fmla="*/ 32 w 151"/>
                <a:gd name="T7" fmla="*/ 49 h 104"/>
                <a:gd name="T8" fmla="*/ 108 w 151"/>
                <a:gd name="T9" fmla="*/ 15 h 104"/>
                <a:gd name="T10" fmla="*/ 146 w 151"/>
                <a:gd name="T11" fmla="*/ 74 h 104"/>
                <a:gd name="T12" fmla="*/ 91 w 151"/>
                <a:gd name="T13" fmla="*/ 10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4">
                  <a:moveTo>
                    <a:pt x="91" y="100"/>
                  </a:moveTo>
                  <a:cubicBezTo>
                    <a:pt x="54" y="96"/>
                    <a:pt x="56" y="77"/>
                    <a:pt x="41" y="67"/>
                  </a:cubicBezTo>
                  <a:cubicBezTo>
                    <a:pt x="23" y="56"/>
                    <a:pt x="0" y="52"/>
                    <a:pt x="0" y="52"/>
                  </a:cubicBezTo>
                  <a:cubicBezTo>
                    <a:pt x="0" y="52"/>
                    <a:pt x="14" y="48"/>
                    <a:pt x="32" y="49"/>
                  </a:cubicBezTo>
                  <a:cubicBezTo>
                    <a:pt x="53" y="49"/>
                    <a:pt x="67" y="0"/>
                    <a:pt x="108" y="15"/>
                  </a:cubicBezTo>
                  <a:cubicBezTo>
                    <a:pt x="139" y="26"/>
                    <a:pt x="151" y="54"/>
                    <a:pt x="146" y="74"/>
                  </a:cubicBezTo>
                  <a:cubicBezTo>
                    <a:pt x="141" y="94"/>
                    <a:pt x="125" y="104"/>
                    <a:pt x="91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61"/>
            <p:cNvSpPr/>
            <p:nvPr/>
          </p:nvSpPr>
          <p:spPr bwMode="auto">
            <a:xfrm>
              <a:off x="8577263" y="2054225"/>
              <a:ext cx="239713" cy="155575"/>
            </a:xfrm>
            <a:custGeom>
              <a:avLst/>
              <a:gdLst>
                <a:gd name="T0" fmla="*/ 35 w 94"/>
                <a:gd name="T1" fmla="*/ 39 h 61"/>
                <a:gd name="T2" fmla="*/ 63 w 94"/>
                <a:gd name="T3" fmla="*/ 61 h 61"/>
                <a:gd name="T4" fmla="*/ 42 w 94"/>
                <a:gd name="T5" fmla="*/ 36 h 61"/>
                <a:gd name="T6" fmla="*/ 82 w 94"/>
                <a:gd name="T7" fmla="*/ 54 h 61"/>
                <a:gd name="T8" fmla="*/ 53 w 94"/>
                <a:gd name="T9" fmla="*/ 35 h 61"/>
                <a:gd name="T10" fmla="*/ 86 w 94"/>
                <a:gd name="T11" fmla="*/ 33 h 61"/>
                <a:gd name="T12" fmla="*/ 44 w 94"/>
                <a:gd name="T13" fmla="*/ 27 h 61"/>
                <a:gd name="T14" fmla="*/ 77 w 94"/>
                <a:gd name="T15" fmla="*/ 27 h 61"/>
                <a:gd name="T16" fmla="*/ 51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6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3" y="61"/>
                    <a:pt x="63" y="6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6" y="23"/>
                    <a:pt x="26" y="24"/>
                  </a:cubicBezTo>
                  <a:cubicBezTo>
                    <a:pt x="20" y="30"/>
                    <a:pt x="4" y="23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062"/>
            <p:cNvSpPr/>
            <p:nvPr/>
          </p:nvSpPr>
          <p:spPr bwMode="auto">
            <a:xfrm>
              <a:off x="8474075" y="1770063"/>
              <a:ext cx="276225" cy="384175"/>
            </a:xfrm>
            <a:custGeom>
              <a:avLst/>
              <a:gdLst>
                <a:gd name="T0" fmla="*/ 102 w 109"/>
                <a:gd name="T1" fmla="*/ 63 h 151"/>
                <a:gd name="T2" fmla="*/ 66 w 109"/>
                <a:gd name="T3" fmla="*/ 111 h 151"/>
                <a:gd name="T4" fmla="*/ 47 w 109"/>
                <a:gd name="T5" fmla="*/ 151 h 151"/>
                <a:gd name="T6" fmla="*/ 46 w 109"/>
                <a:gd name="T7" fmla="*/ 118 h 151"/>
                <a:gd name="T8" fmla="*/ 18 w 109"/>
                <a:gd name="T9" fmla="*/ 41 h 151"/>
                <a:gd name="T10" fmla="*/ 80 w 109"/>
                <a:gd name="T11" fmla="*/ 6 h 151"/>
                <a:gd name="T12" fmla="*/ 102 w 109"/>
                <a:gd name="T13" fmla="*/ 6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1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7" y="151"/>
                    <a:pt x="47" y="151"/>
                  </a:cubicBezTo>
                  <a:cubicBezTo>
                    <a:pt x="47" y="151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0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63"/>
            <p:cNvSpPr/>
            <p:nvPr/>
          </p:nvSpPr>
          <p:spPr bwMode="auto">
            <a:xfrm>
              <a:off x="8542338" y="1900238"/>
              <a:ext cx="152400" cy="241300"/>
            </a:xfrm>
            <a:custGeom>
              <a:avLst/>
              <a:gdLst>
                <a:gd name="T0" fmla="*/ 36 w 60"/>
                <a:gd name="T1" fmla="*/ 61 h 95"/>
                <a:gd name="T2" fmla="*/ 60 w 60"/>
                <a:gd name="T3" fmla="*/ 34 h 95"/>
                <a:gd name="T4" fmla="*/ 34 w 60"/>
                <a:gd name="T5" fmla="*/ 53 h 95"/>
                <a:gd name="T6" fmla="*/ 54 w 60"/>
                <a:gd name="T7" fmla="*/ 15 h 95"/>
                <a:gd name="T8" fmla="*/ 34 w 60"/>
                <a:gd name="T9" fmla="*/ 43 h 95"/>
                <a:gd name="T10" fmla="*/ 34 w 60"/>
                <a:gd name="T11" fmla="*/ 9 h 95"/>
                <a:gd name="T12" fmla="*/ 25 w 60"/>
                <a:gd name="T13" fmla="*/ 51 h 95"/>
                <a:gd name="T14" fmla="*/ 28 w 60"/>
                <a:gd name="T15" fmla="*/ 18 h 95"/>
                <a:gd name="T16" fmla="*/ 19 w 60"/>
                <a:gd name="T17" fmla="*/ 43 h 95"/>
                <a:gd name="T18" fmla="*/ 19 w 60"/>
                <a:gd name="T19" fmla="*/ 0 h 95"/>
                <a:gd name="T20" fmla="*/ 13 w 60"/>
                <a:gd name="T21" fmla="*/ 32 h 95"/>
                <a:gd name="T22" fmla="*/ 0 w 60"/>
                <a:gd name="T23" fmla="*/ 18 h 95"/>
                <a:gd name="T24" fmla="*/ 6 w 60"/>
                <a:gd name="T25" fmla="*/ 37 h 95"/>
                <a:gd name="T26" fmla="*/ 21 w 60"/>
                <a:gd name="T27" fmla="*/ 68 h 95"/>
                <a:gd name="T28" fmla="*/ 18 w 60"/>
                <a:gd name="T29" fmla="*/ 95 h 95"/>
                <a:gd name="T30" fmla="*/ 25 w 60"/>
                <a:gd name="T31" fmla="*/ 95 h 95"/>
                <a:gd name="T32" fmla="*/ 36 w 60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" h="95">
                  <a:moveTo>
                    <a:pt x="36" y="61"/>
                  </a:moveTo>
                  <a:cubicBezTo>
                    <a:pt x="41" y="53"/>
                    <a:pt x="60" y="34"/>
                    <a:pt x="60" y="34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2" y="26"/>
                    <a:pt x="6" y="37"/>
                  </a:cubicBezTo>
                  <a:cubicBezTo>
                    <a:pt x="7" y="41"/>
                    <a:pt x="20" y="58"/>
                    <a:pt x="21" y="68"/>
                  </a:cubicBezTo>
                  <a:cubicBezTo>
                    <a:pt x="26" y="75"/>
                    <a:pt x="18" y="90"/>
                    <a:pt x="18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88"/>
                    <a:pt x="32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064"/>
            <p:cNvSpPr/>
            <p:nvPr/>
          </p:nvSpPr>
          <p:spPr bwMode="auto">
            <a:xfrm>
              <a:off x="8513763" y="2078038"/>
              <a:ext cx="244475" cy="373063"/>
            </a:xfrm>
            <a:custGeom>
              <a:avLst/>
              <a:gdLst>
                <a:gd name="T0" fmla="*/ 4 w 96"/>
                <a:gd name="T1" fmla="*/ 100 h 147"/>
                <a:gd name="T2" fmla="*/ 24 w 96"/>
                <a:gd name="T3" fmla="*/ 43 h 147"/>
                <a:gd name="T4" fmla="*/ 29 w 96"/>
                <a:gd name="T5" fmla="*/ 0 h 147"/>
                <a:gd name="T6" fmla="*/ 40 w 96"/>
                <a:gd name="T7" fmla="*/ 30 h 147"/>
                <a:gd name="T8" fmla="*/ 91 w 96"/>
                <a:gd name="T9" fmla="*/ 95 h 147"/>
                <a:gd name="T10" fmla="*/ 42 w 96"/>
                <a:gd name="T11" fmla="*/ 147 h 147"/>
                <a:gd name="T12" fmla="*/ 4 w 96"/>
                <a:gd name="T13" fmla="*/ 10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147">
                  <a:moveTo>
                    <a:pt x="4" y="100"/>
                  </a:moveTo>
                  <a:cubicBezTo>
                    <a:pt x="0" y="62"/>
                    <a:pt x="19" y="59"/>
                    <a:pt x="24" y="43"/>
                  </a:cubicBezTo>
                  <a:cubicBezTo>
                    <a:pt x="31" y="23"/>
                    <a:pt x="29" y="0"/>
                    <a:pt x="29" y="0"/>
                  </a:cubicBezTo>
                  <a:cubicBezTo>
                    <a:pt x="29" y="0"/>
                    <a:pt x="37" y="12"/>
                    <a:pt x="40" y="30"/>
                  </a:cubicBezTo>
                  <a:cubicBezTo>
                    <a:pt x="44" y="50"/>
                    <a:pt x="96" y="52"/>
                    <a:pt x="91" y="95"/>
                  </a:cubicBezTo>
                  <a:cubicBezTo>
                    <a:pt x="87" y="128"/>
                    <a:pt x="63" y="147"/>
                    <a:pt x="42" y="147"/>
                  </a:cubicBezTo>
                  <a:cubicBezTo>
                    <a:pt x="22" y="147"/>
                    <a:pt x="8" y="133"/>
                    <a:pt x="4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065"/>
            <p:cNvSpPr/>
            <p:nvPr/>
          </p:nvSpPr>
          <p:spPr bwMode="auto">
            <a:xfrm>
              <a:off x="8543925" y="2085975"/>
              <a:ext cx="158750" cy="228600"/>
            </a:xfrm>
            <a:custGeom>
              <a:avLst/>
              <a:gdLst>
                <a:gd name="T0" fmla="*/ 14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7 h 90"/>
                <a:gd name="T12" fmla="*/ 28 w 62"/>
                <a:gd name="T13" fmla="*/ 45 h 90"/>
                <a:gd name="T14" fmla="*/ 35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5 w 62"/>
                <a:gd name="T21" fmla="*/ 59 h 90"/>
                <a:gd name="T22" fmla="*/ 62 w 62"/>
                <a:gd name="T23" fmla="*/ 68 h 90"/>
                <a:gd name="T24" fmla="*/ 50 w 62"/>
                <a:gd name="T25" fmla="*/ 52 h 90"/>
                <a:gd name="T26" fmla="*/ 27 w 62"/>
                <a:gd name="T27" fmla="*/ 27 h 90"/>
                <a:gd name="T28" fmla="*/ 21 w 62"/>
                <a:gd name="T29" fmla="*/ 0 h 90"/>
                <a:gd name="T30" fmla="*/ 14 w 62"/>
                <a:gd name="T31" fmla="*/ 2 h 90"/>
                <a:gd name="T32" fmla="*/ 14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4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0" y="52"/>
                  </a:cubicBezTo>
                  <a:cubicBezTo>
                    <a:pt x="48" y="48"/>
                    <a:pt x="30" y="36"/>
                    <a:pt x="27" y="27"/>
                  </a:cubicBezTo>
                  <a:cubicBezTo>
                    <a:pt x="19" y="22"/>
                    <a:pt x="23" y="5"/>
                    <a:pt x="21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0"/>
                    <a:pt x="16" y="29"/>
                    <a:pt x="14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066"/>
            <p:cNvSpPr/>
            <p:nvPr/>
          </p:nvSpPr>
          <p:spPr bwMode="auto">
            <a:xfrm>
              <a:off x="8272463" y="2112963"/>
              <a:ext cx="334963" cy="287338"/>
            </a:xfrm>
            <a:custGeom>
              <a:avLst/>
              <a:gdLst>
                <a:gd name="T0" fmla="*/ 32 w 132"/>
                <a:gd name="T1" fmla="*/ 27 h 113"/>
                <a:gd name="T2" fmla="*/ 91 w 132"/>
                <a:gd name="T3" fmla="*/ 16 h 113"/>
                <a:gd name="T4" fmla="*/ 132 w 132"/>
                <a:gd name="T5" fmla="*/ 0 h 113"/>
                <a:gd name="T6" fmla="*/ 111 w 132"/>
                <a:gd name="T7" fmla="*/ 24 h 113"/>
                <a:gd name="T8" fmla="*/ 79 w 132"/>
                <a:gd name="T9" fmla="*/ 100 h 113"/>
                <a:gd name="T10" fmla="*/ 10 w 132"/>
                <a:gd name="T11" fmla="*/ 83 h 113"/>
                <a:gd name="T12" fmla="*/ 32 w 132"/>
                <a:gd name="T13" fmla="*/ 2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3">
                  <a:moveTo>
                    <a:pt x="32" y="27"/>
                  </a:moveTo>
                  <a:cubicBezTo>
                    <a:pt x="63" y="4"/>
                    <a:pt x="74" y="20"/>
                    <a:pt x="91" y="16"/>
                  </a:cubicBezTo>
                  <a:cubicBezTo>
                    <a:pt x="112" y="12"/>
                    <a:pt x="132" y="0"/>
                    <a:pt x="132" y="0"/>
                  </a:cubicBezTo>
                  <a:cubicBezTo>
                    <a:pt x="132" y="0"/>
                    <a:pt x="125" y="12"/>
                    <a:pt x="111" y="24"/>
                  </a:cubicBezTo>
                  <a:cubicBezTo>
                    <a:pt x="95" y="37"/>
                    <a:pt x="119" y="83"/>
                    <a:pt x="79" y="100"/>
                  </a:cubicBezTo>
                  <a:cubicBezTo>
                    <a:pt x="48" y="113"/>
                    <a:pt x="20" y="101"/>
                    <a:pt x="10" y="83"/>
                  </a:cubicBezTo>
                  <a:cubicBezTo>
                    <a:pt x="0" y="65"/>
                    <a:pt x="5" y="46"/>
                    <a:pt x="32" y="27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067"/>
            <p:cNvSpPr/>
            <p:nvPr/>
          </p:nvSpPr>
          <p:spPr bwMode="auto">
            <a:xfrm>
              <a:off x="8397875" y="2111375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9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4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2 w 82"/>
                <a:gd name="T15" fmla="*/ 55 h 74"/>
                <a:gd name="T16" fmla="*/ 45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2 w 82"/>
                <a:gd name="T23" fmla="*/ 74 h 74"/>
                <a:gd name="T24" fmla="*/ 51 w 82"/>
                <a:gd name="T25" fmla="*/ 56 h 74"/>
                <a:gd name="T26" fmla="*/ 61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9" y="22"/>
                    <a:pt x="9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2" y="74"/>
                    <a:pt x="42" y="74"/>
                    <a:pt x="42" y="74"/>
                  </a:cubicBezTo>
                  <a:cubicBezTo>
                    <a:pt x="42" y="74"/>
                    <a:pt x="47" y="67"/>
                    <a:pt x="51" y="56"/>
                  </a:cubicBezTo>
                  <a:cubicBezTo>
                    <a:pt x="53" y="52"/>
                    <a:pt x="55" y="31"/>
                    <a:pt x="61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068"/>
            <p:cNvSpPr/>
            <p:nvPr/>
          </p:nvSpPr>
          <p:spPr bwMode="auto">
            <a:xfrm>
              <a:off x="8278813" y="1871663"/>
              <a:ext cx="319088" cy="307975"/>
            </a:xfrm>
            <a:custGeom>
              <a:avLst/>
              <a:gdLst>
                <a:gd name="T0" fmla="*/ 83 w 126"/>
                <a:gd name="T1" fmla="*/ 26 h 121"/>
                <a:gd name="T2" fmla="*/ 103 w 126"/>
                <a:gd name="T3" fmla="*/ 82 h 121"/>
                <a:gd name="T4" fmla="*/ 126 w 126"/>
                <a:gd name="T5" fmla="*/ 119 h 121"/>
                <a:gd name="T6" fmla="*/ 99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3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3" y="26"/>
                  </a:moveTo>
                  <a:cubicBezTo>
                    <a:pt x="110" y="52"/>
                    <a:pt x="97" y="66"/>
                    <a:pt x="103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3" y="114"/>
                    <a:pt x="99" y="103"/>
                  </a:cubicBezTo>
                  <a:cubicBezTo>
                    <a:pt x="83" y="90"/>
                    <a:pt x="42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9" y="3"/>
                    <a:pt x="83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069"/>
            <p:cNvSpPr/>
            <p:nvPr/>
          </p:nvSpPr>
          <p:spPr bwMode="auto">
            <a:xfrm>
              <a:off x="8385175" y="1985963"/>
              <a:ext cx="209550" cy="188913"/>
            </a:xfrm>
            <a:custGeom>
              <a:avLst/>
              <a:gdLst>
                <a:gd name="T0" fmla="*/ 61 w 83"/>
                <a:gd name="T1" fmla="*/ 40 h 74"/>
                <a:gd name="T2" fmla="*/ 51 w 83"/>
                <a:gd name="T3" fmla="*/ 6 h 74"/>
                <a:gd name="T4" fmla="*/ 53 w 83"/>
                <a:gd name="T5" fmla="*/ 38 h 74"/>
                <a:gd name="T6" fmla="*/ 32 w 83"/>
                <a:gd name="T7" fmla="*/ 0 h 74"/>
                <a:gd name="T8" fmla="*/ 44 w 83"/>
                <a:gd name="T9" fmla="*/ 32 h 74"/>
                <a:gd name="T10" fmla="*/ 16 w 83"/>
                <a:gd name="T11" fmla="*/ 14 h 74"/>
                <a:gd name="T12" fmla="*/ 46 w 83"/>
                <a:gd name="T13" fmla="*/ 44 h 74"/>
                <a:gd name="T14" fmla="*/ 20 w 83"/>
                <a:gd name="T15" fmla="*/ 24 h 74"/>
                <a:gd name="T16" fmla="*/ 37 w 83"/>
                <a:gd name="T17" fmla="*/ 45 h 74"/>
                <a:gd name="T18" fmla="*/ 0 w 83"/>
                <a:gd name="T19" fmla="*/ 22 h 74"/>
                <a:gd name="T20" fmla="*/ 24 w 83"/>
                <a:gd name="T21" fmla="*/ 44 h 74"/>
                <a:gd name="T22" fmla="*/ 5 w 83"/>
                <a:gd name="T23" fmla="*/ 47 h 74"/>
                <a:gd name="T24" fmla="*/ 24 w 83"/>
                <a:gd name="T25" fmla="*/ 52 h 74"/>
                <a:gd name="T26" fmla="*/ 58 w 83"/>
                <a:gd name="T27" fmla="*/ 57 h 74"/>
                <a:gd name="T28" fmla="*/ 79 w 83"/>
                <a:gd name="T29" fmla="*/ 74 h 74"/>
                <a:gd name="T30" fmla="*/ 83 w 83"/>
                <a:gd name="T31" fmla="*/ 68 h 74"/>
                <a:gd name="T32" fmla="*/ 61 w 83"/>
                <a:gd name="T33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4">
                  <a:moveTo>
                    <a:pt x="61" y="40"/>
                  </a:moveTo>
                  <a:cubicBezTo>
                    <a:pt x="56" y="32"/>
                    <a:pt x="51" y="6"/>
                    <a:pt x="51" y="6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7"/>
                    <a:pt x="13" y="50"/>
                    <a:pt x="24" y="52"/>
                  </a:cubicBezTo>
                  <a:cubicBezTo>
                    <a:pt x="28" y="53"/>
                    <a:pt x="49" y="52"/>
                    <a:pt x="58" y="57"/>
                  </a:cubicBezTo>
                  <a:cubicBezTo>
                    <a:pt x="67" y="56"/>
                    <a:pt x="75" y="72"/>
                    <a:pt x="79" y="74"/>
                  </a:cubicBezTo>
                  <a:cubicBezTo>
                    <a:pt x="83" y="68"/>
                    <a:pt x="83" y="68"/>
                    <a:pt x="83" y="68"/>
                  </a:cubicBezTo>
                  <a:cubicBezTo>
                    <a:pt x="79" y="62"/>
                    <a:pt x="65" y="48"/>
                    <a:pt x="61" y="40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70"/>
            <p:cNvSpPr/>
            <p:nvPr/>
          </p:nvSpPr>
          <p:spPr bwMode="auto">
            <a:xfrm>
              <a:off x="8509000" y="2028825"/>
              <a:ext cx="195263" cy="193675"/>
            </a:xfrm>
            <a:custGeom>
              <a:avLst/>
              <a:gdLst>
                <a:gd name="T0" fmla="*/ 0 w 77"/>
                <a:gd name="T1" fmla="*/ 38 h 76"/>
                <a:gd name="T2" fmla="*/ 14 w 77"/>
                <a:gd name="T3" fmla="*/ 33 h 76"/>
                <a:gd name="T4" fmla="*/ 3 w 77"/>
                <a:gd name="T5" fmla="*/ 23 h 76"/>
                <a:gd name="T6" fmla="*/ 18 w 77"/>
                <a:gd name="T7" fmla="*/ 24 h 76"/>
                <a:gd name="T8" fmla="*/ 12 w 77"/>
                <a:gd name="T9" fmla="*/ 11 h 76"/>
                <a:gd name="T10" fmla="*/ 25 w 77"/>
                <a:gd name="T11" fmla="*/ 17 h 76"/>
                <a:gd name="T12" fmla="*/ 24 w 77"/>
                <a:gd name="T13" fmla="*/ 3 h 76"/>
                <a:gd name="T14" fmla="*/ 34 w 77"/>
                <a:gd name="T15" fmla="*/ 14 h 76"/>
                <a:gd name="T16" fmla="*/ 39 w 77"/>
                <a:gd name="T17" fmla="*/ 0 h 76"/>
                <a:gd name="T18" fmla="*/ 43 w 77"/>
                <a:gd name="T19" fmla="*/ 14 h 76"/>
                <a:gd name="T20" fmla="*/ 53 w 77"/>
                <a:gd name="T21" fmla="*/ 3 h 76"/>
                <a:gd name="T22" fmla="*/ 52 w 77"/>
                <a:gd name="T23" fmla="*/ 17 h 76"/>
                <a:gd name="T24" fmla="*/ 66 w 77"/>
                <a:gd name="T25" fmla="*/ 11 h 76"/>
                <a:gd name="T26" fmla="*/ 59 w 77"/>
                <a:gd name="T27" fmla="*/ 24 h 76"/>
                <a:gd name="T28" fmla="*/ 74 w 77"/>
                <a:gd name="T29" fmla="*/ 23 h 76"/>
                <a:gd name="T30" fmla="*/ 63 w 77"/>
                <a:gd name="T31" fmla="*/ 33 h 76"/>
                <a:gd name="T32" fmla="*/ 77 w 77"/>
                <a:gd name="T33" fmla="*/ 38 h 76"/>
                <a:gd name="T34" fmla="*/ 63 w 77"/>
                <a:gd name="T35" fmla="*/ 43 h 76"/>
                <a:gd name="T36" fmla="*/ 74 w 77"/>
                <a:gd name="T37" fmla="*/ 52 h 76"/>
                <a:gd name="T38" fmla="*/ 59 w 77"/>
                <a:gd name="T39" fmla="*/ 52 h 76"/>
                <a:gd name="T40" fmla="*/ 66 w 77"/>
                <a:gd name="T41" fmla="*/ 65 h 76"/>
                <a:gd name="T42" fmla="*/ 52 w 77"/>
                <a:gd name="T43" fmla="*/ 58 h 76"/>
                <a:gd name="T44" fmla="*/ 53 w 77"/>
                <a:gd name="T45" fmla="*/ 73 h 76"/>
                <a:gd name="T46" fmla="*/ 43 w 77"/>
                <a:gd name="T47" fmla="*/ 62 h 76"/>
                <a:gd name="T48" fmla="*/ 39 w 77"/>
                <a:gd name="T49" fmla="*/ 76 h 76"/>
                <a:gd name="T50" fmla="*/ 34 w 77"/>
                <a:gd name="T51" fmla="*/ 62 h 76"/>
                <a:gd name="T52" fmla="*/ 24 w 77"/>
                <a:gd name="T53" fmla="*/ 73 h 76"/>
                <a:gd name="T54" fmla="*/ 25 w 77"/>
                <a:gd name="T55" fmla="*/ 58 h 76"/>
                <a:gd name="T56" fmla="*/ 12 w 77"/>
                <a:gd name="T57" fmla="*/ 65 h 76"/>
                <a:gd name="T58" fmla="*/ 18 w 77"/>
                <a:gd name="T59" fmla="*/ 52 h 76"/>
                <a:gd name="T60" fmla="*/ 3 w 77"/>
                <a:gd name="T61" fmla="*/ 52 h 76"/>
                <a:gd name="T62" fmla="*/ 14 w 77"/>
                <a:gd name="T63" fmla="*/ 43 h 76"/>
                <a:gd name="T64" fmla="*/ 0 w 77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" h="76">
                  <a:moveTo>
                    <a:pt x="0" y="38"/>
                  </a:moveTo>
                  <a:cubicBezTo>
                    <a:pt x="0" y="36"/>
                    <a:pt x="14" y="35"/>
                    <a:pt x="14" y="33"/>
                  </a:cubicBezTo>
                  <a:cubicBezTo>
                    <a:pt x="15" y="31"/>
                    <a:pt x="3" y="25"/>
                    <a:pt x="3" y="23"/>
                  </a:cubicBezTo>
                  <a:cubicBezTo>
                    <a:pt x="4" y="21"/>
                    <a:pt x="17" y="26"/>
                    <a:pt x="18" y="24"/>
                  </a:cubicBezTo>
                  <a:cubicBezTo>
                    <a:pt x="19" y="22"/>
                    <a:pt x="10" y="12"/>
                    <a:pt x="12" y="11"/>
                  </a:cubicBezTo>
                  <a:cubicBezTo>
                    <a:pt x="13" y="9"/>
                    <a:pt x="23" y="19"/>
                    <a:pt x="25" y="17"/>
                  </a:cubicBezTo>
                  <a:cubicBezTo>
                    <a:pt x="27" y="16"/>
                    <a:pt x="22" y="3"/>
                    <a:pt x="24" y="3"/>
                  </a:cubicBezTo>
                  <a:cubicBezTo>
                    <a:pt x="26" y="2"/>
                    <a:pt x="32" y="14"/>
                    <a:pt x="34" y="14"/>
                  </a:cubicBezTo>
                  <a:cubicBezTo>
                    <a:pt x="36" y="13"/>
                    <a:pt x="36" y="0"/>
                    <a:pt x="39" y="0"/>
                  </a:cubicBezTo>
                  <a:cubicBezTo>
                    <a:pt x="41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3"/>
                  </a:cubicBezTo>
                  <a:cubicBezTo>
                    <a:pt x="55" y="3"/>
                    <a:pt x="51" y="16"/>
                    <a:pt x="52" y="17"/>
                  </a:cubicBezTo>
                  <a:cubicBezTo>
                    <a:pt x="54" y="19"/>
                    <a:pt x="64" y="9"/>
                    <a:pt x="66" y="11"/>
                  </a:cubicBezTo>
                  <a:cubicBezTo>
                    <a:pt x="67" y="12"/>
                    <a:pt x="58" y="23"/>
                    <a:pt x="59" y="24"/>
                  </a:cubicBezTo>
                  <a:cubicBezTo>
                    <a:pt x="60" y="26"/>
                    <a:pt x="73" y="21"/>
                    <a:pt x="74" y="23"/>
                  </a:cubicBezTo>
                  <a:cubicBezTo>
                    <a:pt x="75" y="25"/>
                    <a:pt x="62" y="31"/>
                    <a:pt x="63" y="33"/>
                  </a:cubicBezTo>
                  <a:cubicBezTo>
                    <a:pt x="63" y="35"/>
                    <a:pt x="77" y="36"/>
                    <a:pt x="77" y="38"/>
                  </a:cubicBezTo>
                  <a:cubicBezTo>
                    <a:pt x="77" y="40"/>
                    <a:pt x="63" y="41"/>
                    <a:pt x="63" y="43"/>
                  </a:cubicBezTo>
                  <a:cubicBezTo>
                    <a:pt x="62" y="45"/>
                    <a:pt x="75" y="51"/>
                    <a:pt x="74" y="52"/>
                  </a:cubicBezTo>
                  <a:cubicBezTo>
                    <a:pt x="73" y="54"/>
                    <a:pt x="60" y="50"/>
                    <a:pt x="59" y="52"/>
                  </a:cubicBezTo>
                  <a:cubicBezTo>
                    <a:pt x="58" y="53"/>
                    <a:pt x="67" y="63"/>
                    <a:pt x="66" y="65"/>
                  </a:cubicBezTo>
                  <a:cubicBezTo>
                    <a:pt x="64" y="66"/>
                    <a:pt x="54" y="57"/>
                    <a:pt x="52" y="58"/>
                  </a:cubicBezTo>
                  <a:cubicBezTo>
                    <a:pt x="51" y="59"/>
                    <a:pt x="55" y="72"/>
                    <a:pt x="53" y="73"/>
                  </a:cubicBezTo>
                  <a:cubicBezTo>
                    <a:pt x="51" y="74"/>
                    <a:pt x="45" y="62"/>
                    <a:pt x="43" y="62"/>
                  </a:cubicBezTo>
                  <a:cubicBezTo>
                    <a:pt x="41" y="62"/>
                    <a:pt x="41" y="76"/>
                    <a:pt x="39" y="76"/>
                  </a:cubicBezTo>
                  <a:cubicBezTo>
                    <a:pt x="36" y="76"/>
                    <a:pt x="36" y="62"/>
                    <a:pt x="34" y="62"/>
                  </a:cubicBezTo>
                  <a:cubicBezTo>
                    <a:pt x="32" y="62"/>
                    <a:pt x="26" y="74"/>
                    <a:pt x="24" y="73"/>
                  </a:cubicBezTo>
                  <a:cubicBezTo>
                    <a:pt x="22" y="72"/>
                    <a:pt x="27" y="59"/>
                    <a:pt x="25" y="58"/>
                  </a:cubicBezTo>
                  <a:cubicBezTo>
                    <a:pt x="23" y="57"/>
                    <a:pt x="13" y="66"/>
                    <a:pt x="12" y="65"/>
                  </a:cubicBezTo>
                  <a:cubicBezTo>
                    <a:pt x="10" y="63"/>
                    <a:pt x="19" y="53"/>
                    <a:pt x="18" y="52"/>
                  </a:cubicBezTo>
                  <a:cubicBezTo>
                    <a:pt x="17" y="50"/>
                    <a:pt x="4" y="54"/>
                    <a:pt x="3" y="52"/>
                  </a:cubicBezTo>
                  <a:cubicBezTo>
                    <a:pt x="3" y="51"/>
                    <a:pt x="15" y="45"/>
                    <a:pt x="14" y="43"/>
                  </a:cubicBezTo>
                  <a:cubicBezTo>
                    <a:pt x="14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071"/>
            <p:cNvSpPr/>
            <p:nvPr/>
          </p:nvSpPr>
          <p:spPr bwMode="auto">
            <a:xfrm>
              <a:off x="8555038" y="2073275"/>
              <a:ext cx="106363" cy="106363"/>
            </a:xfrm>
            <a:custGeom>
              <a:avLst/>
              <a:gdLst>
                <a:gd name="T0" fmla="*/ 0 w 42"/>
                <a:gd name="T1" fmla="*/ 21 h 42"/>
                <a:gd name="T2" fmla="*/ 7 w 42"/>
                <a:gd name="T3" fmla="*/ 18 h 42"/>
                <a:gd name="T4" fmla="*/ 1 w 42"/>
                <a:gd name="T5" fmla="*/ 13 h 42"/>
                <a:gd name="T6" fmla="*/ 9 w 42"/>
                <a:gd name="T7" fmla="*/ 13 h 42"/>
                <a:gd name="T8" fmla="*/ 6 w 42"/>
                <a:gd name="T9" fmla="*/ 6 h 42"/>
                <a:gd name="T10" fmla="*/ 13 w 42"/>
                <a:gd name="T11" fmla="*/ 10 h 42"/>
                <a:gd name="T12" fmla="*/ 13 w 42"/>
                <a:gd name="T13" fmla="*/ 1 h 42"/>
                <a:gd name="T14" fmla="*/ 18 w 42"/>
                <a:gd name="T15" fmla="*/ 8 h 42"/>
                <a:gd name="T16" fmla="*/ 21 w 42"/>
                <a:gd name="T17" fmla="*/ 0 h 42"/>
                <a:gd name="T18" fmla="*/ 23 w 42"/>
                <a:gd name="T19" fmla="*/ 8 h 42"/>
                <a:gd name="T20" fmla="*/ 29 w 42"/>
                <a:gd name="T21" fmla="*/ 1 h 42"/>
                <a:gd name="T22" fmla="*/ 28 w 42"/>
                <a:gd name="T23" fmla="*/ 10 h 42"/>
                <a:gd name="T24" fmla="*/ 35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4 h 42"/>
                <a:gd name="T36" fmla="*/ 40 w 42"/>
                <a:gd name="T37" fmla="*/ 29 h 42"/>
                <a:gd name="T38" fmla="*/ 32 w 42"/>
                <a:gd name="T39" fmla="*/ 28 h 42"/>
                <a:gd name="T40" fmla="*/ 35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3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9 w 42"/>
                <a:gd name="T59" fmla="*/ 28 h 42"/>
                <a:gd name="T60" fmla="*/ 1 w 42"/>
                <a:gd name="T61" fmla="*/ 29 h 42"/>
                <a:gd name="T62" fmla="*/ 7 w 42"/>
                <a:gd name="T63" fmla="*/ 24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7" y="18"/>
                  </a:cubicBezTo>
                  <a:cubicBezTo>
                    <a:pt x="8" y="17"/>
                    <a:pt x="1" y="14"/>
                    <a:pt x="1" y="13"/>
                  </a:cubicBezTo>
                  <a:cubicBezTo>
                    <a:pt x="2" y="12"/>
                    <a:pt x="9" y="14"/>
                    <a:pt x="9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10"/>
                  </a:cubicBezTo>
                  <a:cubicBezTo>
                    <a:pt x="14" y="9"/>
                    <a:pt x="11" y="2"/>
                    <a:pt x="13" y="1"/>
                  </a:cubicBezTo>
                  <a:cubicBezTo>
                    <a:pt x="14" y="1"/>
                    <a:pt x="17" y="8"/>
                    <a:pt x="18" y="8"/>
                  </a:cubicBezTo>
                  <a:cubicBezTo>
                    <a:pt x="19" y="7"/>
                    <a:pt x="19" y="0"/>
                    <a:pt x="21" y="0"/>
                  </a:cubicBezTo>
                  <a:cubicBezTo>
                    <a:pt x="22" y="0"/>
                    <a:pt x="22" y="7"/>
                    <a:pt x="23" y="8"/>
                  </a:cubicBezTo>
                  <a:cubicBezTo>
                    <a:pt x="24" y="8"/>
                    <a:pt x="28" y="1"/>
                    <a:pt x="29" y="1"/>
                  </a:cubicBezTo>
                  <a:cubicBezTo>
                    <a:pt x="30" y="2"/>
                    <a:pt x="27" y="9"/>
                    <a:pt x="28" y="10"/>
                  </a:cubicBezTo>
                  <a:cubicBezTo>
                    <a:pt x="29" y="10"/>
                    <a:pt x="35" y="5"/>
                    <a:pt x="35" y="6"/>
                  </a:cubicBezTo>
                  <a:cubicBezTo>
                    <a:pt x="36" y="7"/>
                    <a:pt x="31" y="12"/>
                    <a:pt x="32" y="13"/>
                  </a:cubicBezTo>
                  <a:cubicBezTo>
                    <a:pt x="32" y="14"/>
                    <a:pt x="40" y="12"/>
                    <a:pt x="40" y="13"/>
                  </a:cubicBezTo>
                  <a:cubicBezTo>
                    <a:pt x="40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4"/>
                  </a:cubicBezTo>
                  <a:cubicBezTo>
                    <a:pt x="34" y="25"/>
                    <a:pt x="40" y="28"/>
                    <a:pt x="40" y="29"/>
                  </a:cubicBezTo>
                  <a:cubicBezTo>
                    <a:pt x="40" y="30"/>
                    <a:pt x="32" y="27"/>
                    <a:pt x="32" y="28"/>
                  </a:cubicBezTo>
                  <a:cubicBezTo>
                    <a:pt x="31" y="29"/>
                    <a:pt x="36" y="35"/>
                    <a:pt x="35" y="36"/>
                  </a:cubicBezTo>
                  <a:cubicBezTo>
                    <a:pt x="35" y="37"/>
                    <a:pt x="29" y="32"/>
                    <a:pt x="28" y="32"/>
                  </a:cubicBezTo>
                  <a:cubicBezTo>
                    <a:pt x="27" y="33"/>
                    <a:pt x="30" y="40"/>
                    <a:pt x="29" y="40"/>
                  </a:cubicBezTo>
                  <a:cubicBezTo>
                    <a:pt x="28" y="41"/>
                    <a:pt x="24" y="34"/>
                    <a:pt x="23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19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1" y="40"/>
                    <a:pt x="14" y="33"/>
                    <a:pt x="13" y="32"/>
                  </a:cubicBezTo>
                  <a:cubicBezTo>
                    <a:pt x="12" y="32"/>
                    <a:pt x="7" y="37"/>
                    <a:pt x="6" y="36"/>
                  </a:cubicBezTo>
                  <a:cubicBezTo>
                    <a:pt x="5" y="35"/>
                    <a:pt x="10" y="29"/>
                    <a:pt x="9" y="28"/>
                  </a:cubicBezTo>
                  <a:cubicBezTo>
                    <a:pt x="9" y="27"/>
                    <a:pt x="2" y="30"/>
                    <a:pt x="1" y="29"/>
                  </a:cubicBezTo>
                  <a:cubicBezTo>
                    <a:pt x="1" y="28"/>
                    <a:pt x="8" y="25"/>
                    <a:pt x="7" y="24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072"/>
            <p:cNvSpPr/>
            <p:nvPr/>
          </p:nvSpPr>
          <p:spPr bwMode="auto">
            <a:xfrm>
              <a:off x="5287963" y="6232525"/>
              <a:ext cx="385763" cy="266700"/>
            </a:xfrm>
            <a:custGeom>
              <a:avLst/>
              <a:gdLst>
                <a:gd name="T0" fmla="*/ 92 w 152"/>
                <a:gd name="T1" fmla="*/ 101 h 105"/>
                <a:gd name="T2" fmla="*/ 42 w 152"/>
                <a:gd name="T3" fmla="*/ 68 h 105"/>
                <a:gd name="T4" fmla="*/ 0 w 152"/>
                <a:gd name="T5" fmla="*/ 53 h 105"/>
                <a:gd name="T6" fmla="*/ 33 w 152"/>
                <a:gd name="T7" fmla="*/ 49 h 105"/>
                <a:gd name="T8" fmla="*/ 108 w 152"/>
                <a:gd name="T9" fmla="*/ 16 h 105"/>
                <a:gd name="T10" fmla="*/ 147 w 152"/>
                <a:gd name="T11" fmla="*/ 75 h 105"/>
                <a:gd name="T12" fmla="*/ 92 w 152"/>
                <a:gd name="T13" fmla="*/ 10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05">
                  <a:moveTo>
                    <a:pt x="92" y="101"/>
                  </a:moveTo>
                  <a:cubicBezTo>
                    <a:pt x="54" y="97"/>
                    <a:pt x="56" y="77"/>
                    <a:pt x="42" y="68"/>
                  </a:cubicBezTo>
                  <a:cubicBezTo>
                    <a:pt x="23" y="57"/>
                    <a:pt x="0" y="53"/>
                    <a:pt x="0" y="53"/>
                  </a:cubicBezTo>
                  <a:cubicBezTo>
                    <a:pt x="0" y="53"/>
                    <a:pt x="14" y="49"/>
                    <a:pt x="33" y="49"/>
                  </a:cubicBezTo>
                  <a:cubicBezTo>
                    <a:pt x="53" y="50"/>
                    <a:pt x="67" y="0"/>
                    <a:pt x="108" y="16"/>
                  </a:cubicBezTo>
                  <a:cubicBezTo>
                    <a:pt x="139" y="27"/>
                    <a:pt x="152" y="55"/>
                    <a:pt x="147" y="75"/>
                  </a:cubicBezTo>
                  <a:cubicBezTo>
                    <a:pt x="142" y="95"/>
                    <a:pt x="125" y="105"/>
                    <a:pt x="92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073"/>
            <p:cNvSpPr/>
            <p:nvPr/>
          </p:nvSpPr>
          <p:spPr bwMode="auto">
            <a:xfrm>
              <a:off x="5300663" y="6302375"/>
              <a:ext cx="238125" cy="153988"/>
            </a:xfrm>
            <a:custGeom>
              <a:avLst/>
              <a:gdLst>
                <a:gd name="T0" fmla="*/ 35 w 94"/>
                <a:gd name="T1" fmla="*/ 39 h 61"/>
                <a:gd name="T2" fmla="*/ 64 w 94"/>
                <a:gd name="T3" fmla="*/ 61 h 61"/>
                <a:gd name="T4" fmla="*/ 43 w 94"/>
                <a:gd name="T5" fmla="*/ 36 h 61"/>
                <a:gd name="T6" fmla="*/ 83 w 94"/>
                <a:gd name="T7" fmla="*/ 54 h 61"/>
                <a:gd name="T8" fmla="*/ 53 w 94"/>
                <a:gd name="T9" fmla="*/ 35 h 61"/>
                <a:gd name="T10" fmla="*/ 87 w 94"/>
                <a:gd name="T11" fmla="*/ 33 h 61"/>
                <a:gd name="T12" fmla="*/ 45 w 94"/>
                <a:gd name="T13" fmla="*/ 27 h 61"/>
                <a:gd name="T14" fmla="*/ 77 w 94"/>
                <a:gd name="T15" fmla="*/ 27 h 61"/>
                <a:gd name="T16" fmla="*/ 52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7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4" y="61"/>
                    <a:pt x="64" y="61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83" y="54"/>
                    <a:pt x="83" y="54"/>
                    <a:pt x="83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7" y="23"/>
                    <a:pt x="27" y="24"/>
                  </a:cubicBezTo>
                  <a:cubicBezTo>
                    <a:pt x="21" y="30"/>
                    <a:pt x="5" y="22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74"/>
            <p:cNvSpPr/>
            <p:nvPr/>
          </p:nvSpPr>
          <p:spPr bwMode="auto">
            <a:xfrm>
              <a:off x="5195888" y="6016625"/>
              <a:ext cx="276225" cy="381000"/>
            </a:xfrm>
            <a:custGeom>
              <a:avLst/>
              <a:gdLst>
                <a:gd name="T0" fmla="*/ 102 w 109"/>
                <a:gd name="T1" fmla="*/ 63 h 150"/>
                <a:gd name="T2" fmla="*/ 66 w 109"/>
                <a:gd name="T3" fmla="*/ 111 h 150"/>
                <a:gd name="T4" fmla="*/ 48 w 109"/>
                <a:gd name="T5" fmla="*/ 150 h 150"/>
                <a:gd name="T6" fmla="*/ 46 w 109"/>
                <a:gd name="T7" fmla="*/ 118 h 150"/>
                <a:gd name="T8" fmla="*/ 18 w 109"/>
                <a:gd name="T9" fmla="*/ 41 h 150"/>
                <a:gd name="T10" fmla="*/ 81 w 109"/>
                <a:gd name="T11" fmla="*/ 6 h 150"/>
                <a:gd name="T12" fmla="*/ 102 w 109"/>
                <a:gd name="T13" fmla="*/ 6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0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8" y="150"/>
                    <a:pt x="48" y="150"/>
                  </a:cubicBezTo>
                  <a:cubicBezTo>
                    <a:pt x="48" y="150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1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075"/>
            <p:cNvSpPr/>
            <p:nvPr/>
          </p:nvSpPr>
          <p:spPr bwMode="auto">
            <a:xfrm>
              <a:off x="5267325" y="6146800"/>
              <a:ext cx="149225" cy="241300"/>
            </a:xfrm>
            <a:custGeom>
              <a:avLst/>
              <a:gdLst>
                <a:gd name="T0" fmla="*/ 36 w 59"/>
                <a:gd name="T1" fmla="*/ 61 h 95"/>
                <a:gd name="T2" fmla="*/ 59 w 59"/>
                <a:gd name="T3" fmla="*/ 34 h 95"/>
                <a:gd name="T4" fmla="*/ 33 w 59"/>
                <a:gd name="T5" fmla="*/ 53 h 95"/>
                <a:gd name="T6" fmla="*/ 54 w 59"/>
                <a:gd name="T7" fmla="*/ 14 h 95"/>
                <a:gd name="T8" fmla="*/ 33 w 59"/>
                <a:gd name="T9" fmla="*/ 42 h 95"/>
                <a:gd name="T10" fmla="*/ 33 w 59"/>
                <a:gd name="T11" fmla="*/ 9 h 95"/>
                <a:gd name="T12" fmla="*/ 25 w 59"/>
                <a:gd name="T13" fmla="*/ 50 h 95"/>
                <a:gd name="T14" fmla="*/ 27 w 59"/>
                <a:gd name="T15" fmla="*/ 18 h 95"/>
                <a:gd name="T16" fmla="*/ 19 w 59"/>
                <a:gd name="T17" fmla="*/ 43 h 95"/>
                <a:gd name="T18" fmla="*/ 18 w 59"/>
                <a:gd name="T19" fmla="*/ 0 h 95"/>
                <a:gd name="T20" fmla="*/ 12 w 59"/>
                <a:gd name="T21" fmla="*/ 32 h 95"/>
                <a:gd name="T22" fmla="*/ 0 w 59"/>
                <a:gd name="T23" fmla="*/ 18 h 95"/>
                <a:gd name="T24" fmla="*/ 5 w 59"/>
                <a:gd name="T25" fmla="*/ 37 h 95"/>
                <a:gd name="T26" fmla="*/ 20 w 59"/>
                <a:gd name="T27" fmla="*/ 68 h 95"/>
                <a:gd name="T28" fmla="*/ 17 w 59"/>
                <a:gd name="T29" fmla="*/ 95 h 95"/>
                <a:gd name="T30" fmla="*/ 24 w 59"/>
                <a:gd name="T31" fmla="*/ 95 h 95"/>
                <a:gd name="T32" fmla="*/ 36 w 59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95">
                  <a:moveTo>
                    <a:pt x="36" y="61"/>
                  </a:moveTo>
                  <a:cubicBezTo>
                    <a:pt x="40" y="53"/>
                    <a:pt x="59" y="34"/>
                    <a:pt x="59" y="3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26"/>
                    <a:pt x="5" y="37"/>
                  </a:cubicBezTo>
                  <a:cubicBezTo>
                    <a:pt x="7" y="41"/>
                    <a:pt x="19" y="58"/>
                    <a:pt x="20" y="68"/>
                  </a:cubicBezTo>
                  <a:cubicBezTo>
                    <a:pt x="26" y="75"/>
                    <a:pt x="17" y="90"/>
                    <a:pt x="17" y="95"/>
                  </a:cubicBezTo>
                  <a:cubicBezTo>
                    <a:pt x="24" y="95"/>
                    <a:pt x="24" y="95"/>
                    <a:pt x="24" y="95"/>
                  </a:cubicBezTo>
                  <a:cubicBezTo>
                    <a:pt x="27" y="88"/>
                    <a:pt x="31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076"/>
            <p:cNvSpPr/>
            <p:nvPr/>
          </p:nvSpPr>
          <p:spPr bwMode="auto">
            <a:xfrm>
              <a:off x="5237163" y="6321425"/>
              <a:ext cx="246063" cy="376238"/>
            </a:xfrm>
            <a:custGeom>
              <a:avLst/>
              <a:gdLst>
                <a:gd name="T0" fmla="*/ 5 w 97"/>
                <a:gd name="T1" fmla="*/ 101 h 148"/>
                <a:gd name="T2" fmla="*/ 25 w 97"/>
                <a:gd name="T3" fmla="*/ 44 h 148"/>
                <a:gd name="T4" fmla="*/ 30 w 97"/>
                <a:gd name="T5" fmla="*/ 0 h 148"/>
                <a:gd name="T6" fmla="*/ 41 w 97"/>
                <a:gd name="T7" fmla="*/ 31 h 148"/>
                <a:gd name="T8" fmla="*/ 91 w 97"/>
                <a:gd name="T9" fmla="*/ 96 h 148"/>
                <a:gd name="T10" fmla="*/ 43 w 97"/>
                <a:gd name="T11" fmla="*/ 148 h 148"/>
                <a:gd name="T12" fmla="*/ 5 w 97"/>
                <a:gd name="T13" fmla="*/ 10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148">
                  <a:moveTo>
                    <a:pt x="5" y="101"/>
                  </a:moveTo>
                  <a:cubicBezTo>
                    <a:pt x="0" y="63"/>
                    <a:pt x="19" y="60"/>
                    <a:pt x="25" y="44"/>
                  </a:cubicBezTo>
                  <a:cubicBezTo>
                    <a:pt x="31" y="24"/>
                    <a:pt x="30" y="0"/>
                    <a:pt x="30" y="0"/>
                  </a:cubicBezTo>
                  <a:cubicBezTo>
                    <a:pt x="30" y="0"/>
                    <a:pt x="37" y="13"/>
                    <a:pt x="41" y="31"/>
                  </a:cubicBezTo>
                  <a:cubicBezTo>
                    <a:pt x="45" y="51"/>
                    <a:pt x="97" y="53"/>
                    <a:pt x="91" y="96"/>
                  </a:cubicBezTo>
                  <a:cubicBezTo>
                    <a:pt x="87" y="129"/>
                    <a:pt x="63" y="148"/>
                    <a:pt x="43" y="148"/>
                  </a:cubicBezTo>
                  <a:cubicBezTo>
                    <a:pt x="22" y="148"/>
                    <a:pt x="9" y="134"/>
                    <a:pt x="5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077"/>
            <p:cNvSpPr/>
            <p:nvPr/>
          </p:nvSpPr>
          <p:spPr bwMode="auto">
            <a:xfrm>
              <a:off x="5267325" y="6332538"/>
              <a:ext cx="157163" cy="228600"/>
            </a:xfrm>
            <a:custGeom>
              <a:avLst/>
              <a:gdLst>
                <a:gd name="T0" fmla="*/ 15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6 h 90"/>
                <a:gd name="T12" fmla="*/ 28 w 62"/>
                <a:gd name="T13" fmla="*/ 45 h 90"/>
                <a:gd name="T14" fmla="*/ 36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6 w 62"/>
                <a:gd name="T21" fmla="*/ 58 h 90"/>
                <a:gd name="T22" fmla="*/ 62 w 62"/>
                <a:gd name="T23" fmla="*/ 68 h 90"/>
                <a:gd name="T24" fmla="*/ 51 w 62"/>
                <a:gd name="T25" fmla="*/ 52 h 90"/>
                <a:gd name="T26" fmla="*/ 27 w 62"/>
                <a:gd name="T27" fmla="*/ 26 h 90"/>
                <a:gd name="T28" fmla="*/ 22 w 62"/>
                <a:gd name="T29" fmla="*/ 0 h 90"/>
                <a:gd name="T30" fmla="*/ 15 w 62"/>
                <a:gd name="T31" fmla="*/ 2 h 90"/>
                <a:gd name="T32" fmla="*/ 15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5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1" y="52"/>
                  </a:cubicBezTo>
                  <a:cubicBezTo>
                    <a:pt x="48" y="48"/>
                    <a:pt x="31" y="36"/>
                    <a:pt x="27" y="26"/>
                  </a:cubicBezTo>
                  <a:cubicBezTo>
                    <a:pt x="20" y="22"/>
                    <a:pt x="23" y="4"/>
                    <a:pt x="22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10"/>
                    <a:pt x="16" y="29"/>
                    <a:pt x="15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078"/>
            <p:cNvSpPr/>
            <p:nvPr/>
          </p:nvSpPr>
          <p:spPr bwMode="auto">
            <a:xfrm>
              <a:off x="4995863" y="6357938"/>
              <a:ext cx="334963" cy="288925"/>
            </a:xfrm>
            <a:custGeom>
              <a:avLst/>
              <a:gdLst>
                <a:gd name="T0" fmla="*/ 33 w 132"/>
                <a:gd name="T1" fmla="*/ 28 h 114"/>
                <a:gd name="T2" fmla="*/ 92 w 132"/>
                <a:gd name="T3" fmla="*/ 17 h 114"/>
                <a:gd name="T4" fmla="*/ 132 w 132"/>
                <a:gd name="T5" fmla="*/ 0 h 114"/>
                <a:gd name="T6" fmla="*/ 111 w 132"/>
                <a:gd name="T7" fmla="*/ 25 h 114"/>
                <a:gd name="T8" fmla="*/ 79 w 132"/>
                <a:gd name="T9" fmla="*/ 101 h 114"/>
                <a:gd name="T10" fmla="*/ 10 w 132"/>
                <a:gd name="T11" fmla="*/ 84 h 114"/>
                <a:gd name="T12" fmla="*/ 33 w 132"/>
                <a:gd name="T13" fmla="*/ 2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4">
                  <a:moveTo>
                    <a:pt x="33" y="28"/>
                  </a:moveTo>
                  <a:cubicBezTo>
                    <a:pt x="63" y="5"/>
                    <a:pt x="75" y="21"/>
                    <a:pt x="92" y="17"/>
                  </a:cubicBezTo>
                  <a:cubicBezTo>
                    <a:pt x="113" y="13"/>
                    <a:pt x="132" y="0"/>
                    <a:pt x="132" y="0"/>
                  </a:cubicBezTo>
                  <a:cubicBezTo>
                    <a:pt x="132" y="0"/>
                    <a:pt x="125" y="13"/>
                    <a:pt x="111" y="25"/>
                  </a:cubicBezTo>
                  <a:cubicBezTo>
                    <a:pt x="96" y="38"/>
                    <a:pt x="119" y="84"/>
                    <a:pt x="79" y="101"/>
                  </a:cubicBezTo>
                  <a:cubicBezTo>
                    <a:pt x="48" y="114"/>
                    <a:pt x="20" y="102"/>
                    <a:pt x="10" y="84"/>
                  </a:cubicBezTo>
                  <a:cubicBezTo>
                    <a:pt x="0" y="66"/>
                    <a:pt x="6" y="47"/>
                    <a:pt x="33" y="28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079"/>
            <p:cNvSpPr/>
            <p:nvPr/>
          </p:nvSpPr>
          <p:spPr bwMode="auto">
            <a:xfrm>
              <a:off x="5119688" y="6357938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10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5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3 w 82"/>
                <a:gd name="T15" fmla="*/ 55 h 74"/>
                <a:gd name="T16" fmla="*/ 46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3 w 82"/>
                <a:gd name="T23" fmla="*/ 74 h 74"/>
                <a:gd name="T24" fmla="*/ 51 w 82"/>
                <a:gd name="T25" fmla="*/ 56 h 74"/>
                <a:gd name="T26" fmla="*/ 62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10" y="22"/>
                    <a:pt x="10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43" y="74"/>
                    <a:pt x="47" y="67"/>
                    <a:pt x="51" y="56"/>
                  </a:cubicBezTo>
                  <a:cubicBezTo>
                    <a:pt x="53" y="52"/>
                    <a:pt x="55" y="31"/>
                    <a:pt x="62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080"/>
            <p:cNvSpPr/>
            <p:nvPr/>
          </p:nvSpPr>
          <p:spPr bwMode="auto">
            <a:xfrm>
              <a:off x="5003800" y="6118225"/>
              <a:ext cx="319088" cy="307975"/>
            </a:xfrm>
            <a:custGeom>
              <a:avLst/>
              <a:gdLst>
                <a:gd name="T0" fmla="*/ 82 w 126"/>
                <a:gd name="T1" fmla="*/ 26 h 121"/>
                <a:gd name="T2" fmla="*/ 102 w 126"/>
                <a:gd name="T3" fmla="*/ 82 h 121"/>
                <a:gd name="T4" fmla="*/ 126 w 126"/>
                <a:gd name="T5" fmla="*/ 119 h 121"/>
                <a:gd name="T6" fmla="*/ 98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2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2" y="26"/>
                  </a:moveTo>
                  <a:cubicBezTo>
                    <a:pt x="109" y="52"/>
                    <a:pt x="96" y="66"/>
                    <a:pt x="102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2" y="114"/>
                    <a:pt x="98" y="103"/>
                  </a:cubicBezTo>
                  <a:cubicBezTo>
                    <a:pt x="82" y="90"/>
                    <a:pt x="41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8" y="3"/>
                    <a:pt x="82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081"/>
            <p:cNvSpPr/>
            <p:nvPr/>
          </p:nvSpPr>
          <p:spPr bwMode="auto">
            <a:xfrm>
              <a:off x="5110163" y="6230938"/>
              <a:ext cx="211138" cy="190500"/>
            </a:xfrm>
            <a:custGeom>
              <a:avLst/>
              <a:gdLst>
                <a:gd name="T0" fmla="*/ 60 w 83"/>
                <a:gd name="T1" fmla="*/ 41 h 75"/>
                <a:gd name="T2" fmla="*/ 50 w 83"/>
                <a:gd name="T3" fmla="*/ 6 h 75"/>
                <a:gd name="T4" fmla="*/ 52 w 83"/>
                <a:gd name="T5" fmla="*/ 39 h 75"/>
                <a:gd name="T6" fmla="*/ 31 w 83"/>
                <a:gd name="T7" fmla="*/ 0 h 75"/>
                <a:gd name="T8" fmla="*/ 43 w 83"/>
                <a:gd name="T9" fmla="*/ 33 h 75"/>
                <a:gd name="T10" fmla="*/ 15 w 83"/>
                <a:gd name="T11" fmla="*/ 15 h 75"/>
                <a:gd name="T12" fmla="*/ 45 w 83"/>
                <a:gd name="T13" fmla="*/ 45 h 75"/>
                <a:gd name="T14" fmla="*/ 19 w 83"/>
                <a:gd name="T15" fmla="*/ 25 h 75"/>
                <a:gd name="T16" fmla="*/ 36 w 83"/>
                <a:gd name="T17" fmla="*/ 45 h 75"/>
                <a:gd name="T18" fmla="*/ 0 w 83"/>
                <a:gd name="T19" fmla="*/ 22 h 75"/>
                <a:gd name="T20" fmla="*/ 23 w 83"/>
                <a:gd name="T21" fmla="*/ 45 h 75"/>
                <a:gd name="T22" fmla="*/ 4 w 83"/>
                <a:gd name="T23" fmla="*/ 48 h 75"/>
                <a:gd name="T24" fmla="*/ 23 w 83"/>
                <a:gd name="T25" fmla="*/ 53 h 75"/>
                <a:gd name="T26" fmla="*/ 58 w 83"/>
                <a:gd name="T27" fmla="*/ 58 h 75"/>
                <a:gd name="T28" fmla="*/ 78 w 83"/>
                <a:gd name="T29" fmla="*/ 75 h 75"/>
                <a:gd name="T30" fmla="*/ 83 w 83"/>
                <a:gd name="T31" fmla="*/ 69 h 75"/>
                <a:gd name="T32" fmla="*/ 60 w 83"/>
                <a:gd name="T33" fmla="*/ 4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5">
                  <a:moveTo>
                    <a:pt x="60" y="41"/>
                  </a:moveTo>
                  <a:cubicBezTo>
                    <a:pt x="56" y="33"/>
                    <a:pt x="50" y="6"/>
                    <a:pt x="50" y="6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4" y="48"/>
                    <a:pt x="12" y="51"/>
                    <a:pt x="23" y="53"/>
                  </a:cubicBezTo>
                  <a:cubicBezTo>
                    <a:pt x="28" y="54"/>
                    <a:pt x="49" y="53"/>
                    <a:pt x="58" y="58"/>
                  </a:cubicBezTo>
                  <a:cubicBezTo>
                    <a:pt x="66" y="57"/>
                    <a:pt x="74" y="73"/>
                    <a:pt x="78" y="75"/>
                  </a:cubicBezTo>
                  <a:cubicBezTo>
                    <a:pt x="83" y="69"/>
                    <a:pt x="83" y="69"/>
                    <a:pt x="83" y="69"/>
                  </a:cubicBezTo>
                  <a:cubicBezTo>
                    <a:pt x="78" y="63"/>
                    <a:pt x="64" y="49"/>
                    <a:pt x="60" y="4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082"/>
            <p:cNvSpPr/>
            <p:nvPr/>
          </p:nvSpPr>
          <p:spPr bwMode="auto">
            <a:xfrm>
              <a:off x="5233988" y="6276975"/>
              <a:ext cx="193675" cy="192088"/>
            </a:xfrm>
            <a:custGeom>
              <a:avLst/>
              <a:gdLst>
                <a:gd name="T0" fmla="*/ 0 w 76"/>
                <a:gd name="T1" fmla="*/ 38 h 76"/>
                <a:gd name="T2" fmla="*/ 14 w 76"/>
                <a:gd name="T3" fmla="*/ 33 h 76"/>
                <a:gd name="T4" fmla="*/ 3 w 76"/>
                <a:gd name="T5" fmla="*/ 23 h 76"/>
                <a:gd name="T6" fmla="*/ 17 w 76"/>
                <a:gd name="T7" fmla="*/ 24 h 76"/>
                <a:gd name="T8" fmla="*/ 11 w 76"/>
                <a:gd name="T9" fmla="*/ 11 h 76"/>
                <a:gd name="T10" fmla="*/ 24 w 76"/>
                <a:gd name="T11" fmla="*/ 17 h 76"/>
                <a:gd name="T12" fmla="*/ 23 w 76"/>
                <a:gd name="T13" fmla="*/ 2 h 76"/>
                <a:gd name="T14" fmla="*/ 33 w 76"/>
                <a:gd name="T15" fmla="*/ 14 h 76"/>
                <a:gd name="T16" fmla="*/ 38 w 76"/>
                <a:gd name="T17" fmla="*/ 0 h 76"/>
                <a:gd name="T18" fmla="*/ 43 w 76"/>
                <a:gd name="T19" fmla="*/ 14 h 76"/>
                <a:gd name="T20" fmla="*/ 53 w 76"/>
                <a:gd name="T21" fmla="*/ 2 h 76"/>
                <a:gd name="T22" fmla="*/ 52 w 76"/>
                <a:gd name="T23" fmla="*/ 17 h 76"/>
                <a:gd name="T24" fmla="*/ 65 w 76"/>
                <a:gd name="T25" fmla="*/ 11 h 76"/>
                <a:gd name="T26" fmla="*/ 58 w 76"/>
                <a:gd name="T27" fmla="*/ 24 h 76"/>
                <a:gd name="T28" fmla="*/ 73 w 76"/>
                <a:gd name="T29" fmla="*/ 23 h 76"/>
                <a:gd name="T30" fmla="*/ 62 w 76"/>
                <a:gd name="T31" fmla="*/ 33 h 76"/>
                <a:gd name="T32" fmla="*/ 76 w 76"/>
                <a:gd name="T33" fmla="*/ 38 h 76"/>
                <a:gd name="T34" fmla="*/ 62 w 76"/>
                <a:gd name="T35" fmla="*/ 43 h 76"/>
                <a:gd name="T36" fmla="*/ 73 w 76"/>
                <a:gd name="T37" fmla="*/ 52 h 76"/>
                <a:gd name="T38" fmla="*/ 58 w 76"/>
                <a:gd name="T39" fmla="*/ 51 h 76"/>
                <a:gd name="T40" fmla="*/ 65 w 76"/>
                <a:gd name="T41" fmla="*/ 65 h 76"/>
                <a:gd name="T42" fmla="*/ 52 w 76"/>
                <a:gd name="T43" fmla="*/ 58 h 76"/>
                <a:gd name="T44" fmla="*/ 53 w 76"/>
                <a:gd name="T45" fmla="*/ 73 h 76"/>
                <a:gd name="T46" fmla="*/ 43 w 76"/>
                <a:gd name="T47" fmla="*/ 62 h 76"/>
                <a:gd name="T48" fmla="*/ 38 w 76"/>
                <a:gd name="T49" fmla="*/ 76 h 76"/>
                <a:gd name="T50" fmla="*/ 33 w 76"/>
                <a:gd name="T51" fmla="*/ 62 h 76"/>
                <a:gd name="T52" fmla="*/ 23 w 76"/>
                <a:gd name="T53" fmla="*/ 73 h 76"/>
                <a:gd name="T54" fmla="*/ 24 w 76"/>
                <a:gd name="T55" fmla="*/ 58 h 76"/>
                <a:gd name="T56" fmla="*/ 11 w 76"/>
                <a:gd name="T57" fmla="*/ 65 h 76"/>
                <a:gd name="T58" fmla="*/ 17 w 76"/>
                <a:gd name="T59" fmla="*/ 51 h 76"/>
                <a:gd name="T60" fmla="*/ 3 w 76"/>
                <a:gd name="T61" fmla="*/ 52 h 76"/>
                <a:gd name="T62" fmla="*/ 14 w 76"/>
                <a:gd name="T63" fmla="*/ 43 h 76"/>
                <a:gd name="T64" fmla="*/ 0 w 76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6" h="76">
                  <a:moveTo>
                    <a:pt x="0" y="38"/>
                  </a:moveTo>
                  <a:cubicBezTo>
                    <a:pt x="0" y="36"/>
                    <a:pt x="13" y="35"/>
                    <a:pt x="14" y="33"/>
                  </a:cubicBezTo>
                  <a:cubicBezTo>
                    <a:pt x="14" y="31"/>
                    <a:pt x="2" y="25"/>
                    <a:pt x="3" y="23"/>
                  </a:cubicBezTo>
                  <a:cubicBezTo>
                    <a:pt x="3" y="21"/>
                    <a:pt x="16" y="26"/>
                    <a:pt x="17" y="24"/>
                  </a:cubicBezTo>
                  <a:cubicBezTo>
                    <a:pt x="19" y="22"/>
                    <a:pt x="9" y="12"/>
                    <a:pt x="11" y="11"/>
                  </a:cubicBezTo>
                  <a:cubicBezTo>
                    <a:pt x="12" y="9"/>
                    <a:pt x="23" y="18"/>
                    <a:pt x="24" y="17"/>
                  </a:cubicBezTo>
                  <a:cubicBezTo>
                    <a:pt x="26" y="16"/>
                    <a:pt x="21" y="3"/>
                    <a:pt x="23" y="2"/>
                  </a:cubicBezTo>
                  <a:cubicBezTo>
                    <a:pt x="25" y="2"/>
                    <a:pt x="31" y="14"/>
                    <a:pt x="33" y="14"/>
                  </a:cubicBezTo>
                  <a:cubicBezTo>
                    <a:pt x="35" y="13"/>
                    <a:pt x="36" y="0"/>
                    <a:pt x="38" y="0"/>
                  </a:cubicBezTo>
                  <a:cubicBezTo>
                    <a:pt x="40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2"/>
                  </a:cubicBezTo>
                  <a:cubicBezTo>
                    <a:pt x="54" y="3"/>
                    <a:pt x="50" y="16"/>
                    <a:pt x="52" y="17"/>
                  </a:cubicBezTo>
                  <a:cubicBezTo>
                    <a:pt x="53" y="18"/>
                    <a:pt x="63" y="9"/>
                    <a:pt x="65" y="11"/>
                  </a:cubicBezTo>
                  <a:cubicBezTo>
                    <a:pt x="66" y="12"/>
                    <a:pt x="57" y="22"/>
                    <a:pt x="58" y="24"/>
                  </a:cubicBezTo>
                  <a:cubicBezTo>
                    <a:pt x="60" y="26"/>
                    <a:pt x="72" y="21"/>
                    <a:pt x="73" y="23"/>
                  </a:cubicBezTo>
                  <a:cubicBezTo>
                    <a:pt x="74" y="25"/>
                    <a:pt x="62" y="31"/>
                    <a:pt x="62" y="33"/>
                  </a:cubicBezTo>
                  <a:cubicBezTo>
                    <a:pt x="62" y="35"/>
                    <a:pt x="76" y="36"/>
                    <a:pt x="76" y="38"/>
                  </a:cubicBezTo>
                  <a:cubicBezTo>
                    <a:pt x="76" y="40"/>
                    <a:pt x="62" y="41"/>
                    <a:pt x="62" y="43"/>
                  </a:cubicBezTo>
                  <a:cubicBezTo>
                    <a:pt x="62" y="45"/>
                    <a:pt x="74" y="50"/>
                    <a:pt x="73" y="52"/>
                  </a:cubicBezTo>
                  <a:cubicBezTo>
                    <a:pt x="72" y="54"/>
                    <a:pt x="60" y="50"/>
                    <a:pt x="58" y="51"/>
                  </a:cubicBezTo>
                  <a:cubicBezTo>
                    <a:pt x="57" y="53"/>
                    <a:pt x="66" y="63"/>
                    <a:pt x="65" y="65"/>
                  </a:cubicBezTo>
                  <a:cubicBezTo>
                    <a:pt x="63" y="66"/>
                    <a:pt x="53" y="57"/>
                    <a:pt x="52" y="58"/>
                  </a:cubicBezTo>
                  <a:cubicBezTo>
                    <a:pt x="50" y="59"/>
                    <a:pt x="54" y="72"/>
                    <a:pt x="53" y="73"/>
                  </a:cubicBezTo>
                  <a:cubicBezTo>
                    <a:pt x="51" y="74"/>
                    <a:pt x="45" y="61"/>
                    <a:pt x="43" y="62"/>
                  </a:cubicBezTo>
                  <a:cubicBezTo>
                    <a:pt x="41" y="62"/>
                    <a:pt x="40" y="76"/>
                    <a:pt x="38" y="76"/>
                  </a:cubicBezTo>
                  <a:cubicBezTo>
                    <a:pt x="36" y="76"/>
                    <a:pt x="35" y="62"/>
                    <a:pt x="33" y="62"/>
                  </a:cubicBezTo>
                  <a:cubicBezTo>
                    <a:pt x="31" y="61"/>
                    <a:pt x="25" y="74"/>
                    <a:pt x="23" y="73"/>
                  </a:cubicBezTo>
                  <a:cubicBezTo>
                    <a:pt x="21" y="72"/>
                    <a:pt x="26" y="59"/>
                    <a:pt x="24" y="58"/>
                  </a:cubicBezTo>
                  <a:cubicBezTo>
                    <a:pt x="23" y="57"/>
                    <a:pt x="12" y="66"/>
                    <a:pt x="11" y="65"/>
                  </a:cubicBezTo>
                  <a:cubicBezTo>
                    <a:pt x="9" y="63"/>
                    <a:pt x="19" y="53"/>
                    <a:pt x="17" y="51"/>
                  </a:cubicBezTo>
                  <a:cubicBezTo>
                    <a:pt x="16" y="50"/>
                    <a:pt x="3" y="54"/>
                    <a:pt x="3" y="52"/>
                  </a:cubicBezTo>
                  <a:cubicBezTo>
                    <a:pt x="2" y="50"/>
                    <a:pt x="14" y="45"/>
                    <a:pt x="14" y="43"/>
                  </a:cubicBezTo>
                  <a:cubicBezTo>
                    <a:pt x="13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083"/>
            <p:cNvSpPr/>
            <p:nvPr/>
          </p:nvSpPr>
          <p:spPr bwMode="auto">
            <a:xfrm>
              <a:off x="5276850" y="6319838"/>
              <a:ext cx="107950" cy="106363"/>
            </a:xfrm>
            <a:custGeom>
              <a:avLst/>
              <a:gdLst>
                <a:gd name="T0" fmla="*/ 0 w 42"/>
                <a:gd name="T1" fmla="*/ 21 h 42"/>
                <a:gd name="T2" fmla="*/ 8 w 42"/>
                <a:gd name="T3" fmla="*/ 18 h 42"/>
                <a:gd name="T4" fmla="*/ 2 w 42"/>
                <a:gd name="T5" fmla="*/ 13 h 42"/>
                <a:gd name="T6" fmla="*/ 10 w 42"/>
                <a:gd name="T7" fmla="*/ 13 h 42"/>
                <a:gd name="T8" fmla="*/ 6 w 42"/>
                <a:gd name="T9" fmla="*/ 6 h 42"/>
                <a:gd name="T10" fmla="*/ 13 w 42"/>
                <a:gd name="T11" fmla="*/ 9 h 42"/>
                <a:gd name="T12" fmla="*/ 13 w 42"/>
                <a:gd name="T13" fmla="*/ 1 h 42"/>
                <a:gd name="T14" fmla="*/ 18 w 42"/>
                <a:gd name="T15" fmla="*/ 7 h 42"/>
                <a:gd name="T16" fmla="*/ 21 w 42"/>
                <a:gd name="T17" fmla="*/ 0 h 42"/>
                <a:gd name="T18" fmla="*/ 24 w 42"/>
                <a:gd name="T19" fmla="*/ 7 h 42"/>
                <a:gd name="T20" fmla="*/ 29 w 42"/>
                <a:gd name="T21" fmla="*/ 1 h 42"/>
                <a:gd name="T22" fmla="*/ 28 w 42"/>
                <a:gd name="T23" fmla="*/ 9 h 42"/>
                <a:gd name="T24" fmla="*/ 36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3 h 42"/>
                <a:gd name="T36" fmla="*/ 40 w 42"/>
                <a:gd name="T37" fmla="*/ 29 h 42"/>
                <a:gd name="T38" fmla="*/ 32 w 42"/>
                <a:gd name="T39" fmla="*/ 28 h 42"/>
                <a:gd name="T40" fmla="*/ 36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4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10 w 42"/>
                <a:gd name="T59" fmla="*/ 28 h 42"/>
                <a:gd name="T60" fmla="*/ 2 w 42"/>
                <a:gd name="T61" fmla="*/ 29 h 42"/>
                <a:gd name="T62" fmla="*/ 8 w 42"/>
                <a:gd name="T63" fmla="*/ 23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8" y="18"/>
                  </a:cubicBezTo>
                  <a:cubicBezTo>
                    <a:pt x="8" y="17"/>
                    <a:pt x="1" y="14"/>
                    <a:pt x="2" y="13"/>
                  </a:cubicBezTo>
                  <a:cubicBezTo>
                    <a:pt x="2" y="12"/>
                    <a:pt x="9" y="14"/>
                    <a:pt x="10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9"/>
                  </a:cubicBezTo>
                  <a:cubicBezTo>
                    <a:pt x="14" y="9"/>
                    <a:pt x="12" y="2"/>
                    <a:pt x="13" y="1"/>
                  </a:cubicBezTo>
                  <a:cubicBezTo>
                    <a:pt x="14" y="1"/>
                    <a:pt x="17" y="8"/>
                    <a:pt x="18" y="7"/>
                  </a:cubicBezTo>
                  <a:cubicBezTo>
                    <a:pt x="19" y="7"/>
                    <a:pt x="20" y="0"/>
                    <a:pt x="21" y="0"/>
                  </a:cubicBezTo>
                  <a:cubicBezTo>
                    <a:pt x="22" y="0"/>
                    <a:pt x="22" y="7"/>
                    <a:pt x="24" y="7"/>
                  </a:cubicBezTo>
                  <a:cubicBezTo>
                    <a:pt x="25" y="8"/>
                    <a:pt x="28" y="1"/>
                    <a:pt x="29" y="1"/>
                  </a:cubicBezTo>
                  <a:cubicBezTo>
                    <a:pt x="30" y="2"/>
                    <a:pt x="28" y="9"/>
                    <a:pt x="28" y="9"/>
                  </a:cubicBezTo>
                  <a:cubicBezTo>
                    <a:pt x="29" y="10"/>
                    <a:pt x="35" y="5"/>
                    <a:pt x="36" y="6"/>
                  </a:cubicBezTo>
                  <a:cubicBezTo>
                    <a:pt x="37" y="7"/>
                    <a:pt x="32" y="12"/>
                    <a:pt x="32" y="13"/>
                  </a:cubicBezTo>
                  <a:cubicBezTo>
                    <a:pt x="33" y="14"/>
                    <a:pt x="40" y="12"/>
                    <a:pt x="40" y="13"/>
                  </a:cubicBezTo>
                  <a:cubicBezTo>
                    <a:pt x="41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3"/>
                  </a:cubicBezTo>
                  <a:cubicBezTo>
                    <a:pt x="34" y="25"/>
                    <a:pt x="41" y="28"/>
                    <a:pt x="40" y="29"/>
                  </a:cubicBezTo>
                  <a:cubicBezTo>
                    <a:pt x="40" y="30"/>
                    <a:pt x="33" y="27"/>
                    <a:pt x="32" y="28"/>
                  </a:cubicBezTo>
                  <a:cubicBezTo>
                    <a:pt x="32" y="29"/>
                    <a:pt x="37" y="35"/>
                    <a:pt x="36" y="36"/>
                  </a:cubicBezTo>
                  <a:cubicBezTo>
                    <a:pt x="35" y="36"/>
                    <a:pt x="29" y="31"/>
                    <a:pt x="28" y="32"/>
                  </a:cubicBezTo>
                  <a:cubicBezTo>
                    <a:pt x="28" y="33"/>
                    <a:pt x="30" y="40"/>
                    <a:pt x="29" y="40"/>
                  </a:cubicBezTo>
                  <a:cubicBezTo>
                    <a:pt x="28" y="41"/>
                    <a:pt x="25" y="34"/>
                    <a:pt x="24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20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2" y="40"/>
                    <a:pt x="14" y="33"/>
                    <a:pt x="13" y="32"/>
                  </a:cubicBezTo>
                  <a:cubicBezTo>
                    <a:pt x="12" y="31"/>
                    <a:pt x="7" y="36"/>
                    <a:pt x="6" y="36"/>
                  </a:cubicBezTo>
                  <a:cubicBezTo>
                    <a:pt x="5" y="35"/>
                    <a:pt x="10" y="29"/>
                    <a:pt x="10" y="28"/>
                  </a:cubicBezTo>
                  <a:cubicBezTo>
                    <a:pt x="9" y="27"/>
                    <a:pt x="2" y="30"/>
                    <a:pt x="2" y="29"/>
                  </a:cubicBezTo>
                  <a:cubicBezTo>
                    <a:pt x="1" y="28"/>
                    <a:pt x="8" y="25"/>
                    <a:pt x="8" y="23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084"/>
            <p:cNvSpPr/>
            <p:nvPr/>
          </p:nvSpPr>
          <p:spPr bwMode="auto">
            <a:xfrm>
              <a:off x="7327900" y="5557838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7 h 256"/>
                <a:gd name="T4" fmla="*/ 29 w 238"/>
                <a:gd name="T5" fmla="*/ 76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3 h 256"/>
                <a:gd name="T24" fmla="*/ 194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5" y="127"/>
                  </a:cubicBezTo>
                  <a:cubicBezTo>
                    <a:pt x="85" y="123"/>
                    <a:pt x="10" y="118"/>
                    <a:pt x="29" y="76"/>
                  </a:cubicBezTo>
                  <a:cubicBezTo>
                    <a:pt x="40" y="52"/>
                    <a:pt x="95" y="126"/>
                    <a:pt x="97" y="122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3" y="105"/>
                    <a:pt x="61" y="33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1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3"/>
                  </a:cubicBezTo>
                  <a:cubicBezTo>
                    <a:pt x="147" y="116"/>
                    <a:pt x="172" y="36"/>
                    <a:pt x="194" y="53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1"/>
                    <a:pt x="208" y="207"/>
                    <a:pt x="192" y="225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5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9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8" y="158"/>
                    <a:pt x="13" y="128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85"/>
            <p:cNvSpPr/>
            <p:nvPr/>
          </p:nvSpPr>
          <p:spPr bwMode="auto">
            <a:xfrm>
              <a:off x="7483475" y="5707063"/>
              <a:ext cx="342900" cy="381000"/>
            </a:xfrm>
            <a:custGeom>
              <a:avLst/>
              <a:gdLst>
                <a:gd name="T0" fmla="*/ 8 w 135"/>
                <a:gd name="T1" fmla="*/ 55 h 150"/>
                <a:gd name="T2" fmla="*/ 47 w 135"/>
                <a:gd name="T3" fmla="*/ 69 h 150"/>
                <a:gd name="T4" fmla="*/ 28 w 135"/>
                <a:gd name="T5" fmla="*/ 31 h 150"/>
                <a:gd name="T6" fmla="*/ 54 w 135"/>
                <a:gd name="T7" fmla="*/ 69 h 150"/>
                <a:gd name="T8" fmla="*/ 44 w 135"/>
                <a:gd name="T9" fmla="*/ 16 h 150"/>
                <a:gd name="T10" fmla="*/ 58 w 135"/>
                <a:gd name="T11" fmla="*/ 61 h 150"/>
                <a:gd name="T12" fmla="*/ 65 w 135"/>
                <a:gd name="T13" fmla="*/ 10 h 150"/>
                <a:gd name="T14" fmla="*/ 67 w 135"/>
                <a:gd name="T15" fmla="*/ 67 h 150"/>
                <a:gd name="T16" fmla="*/ 84 w 135"/>
                <a:gd name="T17" fmla="*/ 8 h 150"/>
                <a:gd name="T18" fmla="*/ 74 w 135"/>
                <a:gd name="T19" fmla="*/ 69 h 150"/>
                <a:gd name="T20" fmla="*/ 112 w 135"/>
                <a:gd name="T21" fmla="*/ 31 h 150"/>
                <a:gd name="T22" fmla="*/ 80 w 135"/>
                <a:gd name="T23" fmla="*/ 74 h 150"/>
                <a:gd name="T24" fmla="*/ 119 w 135"/>
                <a:gd name="T25" fmla="*/ 52 h 150"/>
                <a:gd name="T26" fmla="*/ 86 w 135"/>
                <a:gd name="T27" fmla="*/ 77 h 150"/>
                <a:gd name="T28" fmla="*/ 130 w 135"/>
                <a:gd name="T29" fmla="*/ 69 h 150"/>
                <a:gd name="T30" fmla="*/ 88 w 135"/>
                <a:gd name="T31" fmla="*/ 82 h 150"/>
                <a:gd name="T32" fmla="*/ 126 w 135"/>
                <a:gd name="T33" fmla="*/ 88 h 150"/>
                <a:gd name="T34" fmla="*/ 84 w 135"/>
                <a:gd name="T35" fmla="*/ 87 h 150"/>
                <a:gd name="T36" fmla="*/ 109 w 135"/>
                <a:gd name="T37" fmla="*/ 107 h 150"/>
                <a:gd name="T38" fmla="*/ 78 w 135"/>
                <a:gd name="T39" fmla="*/ 91 h 150"/>
                <a:gd name="T40" fmla="*/ 100 w 135"/>
                <a:gd name="T41" fmla="*/ 126 h 150"/>
                <a:gd name="T42" fmla="*/ 72 w 135"/>
                <a:gd name="T43" fmla="*/ 98 h 150"/>
                <a:gd name="T44" fmla="*/ 84 w 135"/>
                <a:gd name="T45" fmla="*/ 143 h 150"/>
                <a:gd name="T46" fmla="*/ 61 w 135"/>
                <a:gd name="T47" fmla="*/ 99 h 150"/>
                <a:gd name="T48" fmla="*/ 51 w 135"/>
                <a:gd name="T49" fmla="*/ 139 h 150"/>
                <a:gd name="T50" fmla="*/ 56 w 135"/>
                <a:gd name="T51" fmla="*/ 97 h 150"/>
                <a:gd name="T52" fmla="*/ 22 w 135"/>
                <a:gd name="T53" fmla="*/ 114 h 150"/>
                <a:gd name="T54" fmla="*/ 52 w 135"/>
                <a:gd name="T55" fmla="*/ 92 h 150"/>
                <a:gd name="T56" fmla="*/ 6 w 135"/>
                <a:gd name="T57" fmla="*/ 96 h 150"/>
                <a:gd name="T58" fmla="*/ 47 w 135"/>
                <a:gd name="T59" fmla="*/ 86 h 150"/>
                <a:gd name="T60" fmla="*/ 1 w 135"/>
                <a:gd name="T61" fmla="*/ 77 h 150"/>
                <a:gd name="T62" fmla="*/ 46 w 135"/>
                <a:gd name="T63" fmla="*/ 77 h 150"/>
                <a:gd name="T64" fmla="*/ 8 w 135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50">
                  <a:moveTo>
                    <a:pt x="8" y="55"/>
                  </a:moveTo>
                  <a:cubicBezTo>
                    <a:pt x="15" y="44"/>
                    <a:pt x="45" y="71"/>
                    <a:pt x="47" y="69"/>
                  </a:cubicBezTo>
                  <a:cubicBezTo>
                    <a:pt x="48" y="67"/>
                    <a:pt x="9" y="49"/>
                    <a:pt x="28" y="31"/>
                  </a:cubicBezTo>
                  <a:cubicBezTo>
                    <a:pt x="38" y="20"/>
                    <a:pt x="52" y="70"/>
                    <a:pt x="54" y="69"/>
                  </a:cubicBezTo>
                  <a:cubicBezTo>
                    <a:pt x="56" y="68"/>
                    <a:pt x="29" y="20"/>
                    <a:pt x="44" y="16"/>
                  </a:cubicBezTo>
                  <a:cubicBezTo>
                    <a:pt x="62" y="12"/>
                    <a:pt x="56" y="62"/>
                    <a:pt x="58" y="61"/>
                  </a:cubicBezTo>
                  <a:cubicBezTo>
                    <a:pt x="61" y="61"/>
                    <a:pt x="53" y="15"/>
                    <a:pt x="65" y="10"/>
                  </a:cubicBezTo>
                  <a:cubicBezTo>
                    <a:pt x="74" y="6"/>
                    <a:pt x="65" y="67"/>
                    <a:pt x="67" y="67"/>
                  </a:cubicBezTo>
                  <a:cubicBezTo>
                    <a:pt x="70" y="68"/>
                    <a:pt x="69" y="0"/>
                    <a:pt x="84" y="8"/>
                  </a:cubicBezTo>
                  <a:cubicBezTo>
                    <a:pt x="100" y="16"/>
                    <a:pt x="72" y="68"/>
                    <a:pt x="74" y="69"/>
                  </a:cubicBezTo>
                  <a:cubicBezTo>
                    <a:pt x="76" y="71"/>
                    <a:pt x="102" y="17"/>
                    <a:pt x="112" y="31"/>
                  </a:cubicBezTo>
                  <a:cubicBezTo>
                    <a:pt x="120" y="42"/>
                    <a:pt x="79" y="72"/>
                    <a:pt x="80" y="74"/>
                  </a:cubicBezTo>
                  <a:cubicBezTo>
                    <a:pt x="82" y="75"/>
                    <a:pt x="111" y="39"/>
                    <a:pt x="119" y="52"/>
                  </a:cubicBezTo>
                  <a:cubicBezTo>
                    <a:pt x="124" y="61"/>
                    <a:pt x="86" y="75"/>
                    <a:pt x="86" y="77"/>
                  </a:cubicBezTo>
                  <a:cubicBezTo>
                    <a:pt x="87" y="79"/>
                    <a:pt x="124" y="52"/>
                    <a:pt x="130" y="69"/>
                  </a:cubicBezTo>
                  <a:cubicBezTo>
                    <a:pt x="135" y="81"/>
                    <a:pt x="88" y="80"/>
                    <a:pt x="88" y="82"/>
                  </a:cubicBezTo>
                  <a:cubicBezTo>
                    <a:pt x="88" y="84"/>
                    <a:pt x="126" y="71"/>
                    <a:pt x="126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5" y="93"/>
                    <a:pt x="109" y="107"/>
                  </a:cubicBezTo>
                  <a:cubicBezTo>
                    <a:pt x="104" y="116"/>
                    <a:pt x="80" y="90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2" y="98"/>
                  </a:cubicBezTo>
                  <a:cubicBezTo>
                    <a:pt x="70" y="98"/>
                    <a:pt x="96" y="136"/>
                    <a:pt x="84" y="143"/>
                  </a:cubicBezTo>
                  <a:cubicBezTo>
                    <a:pt x="71" y="150"/>
                    <a:pt x="63" y="99"/>
                    <a:pt x="61" y="99"/>
                  </a:cubicBezTo>
                  <a:cubicBezTo>
                    <a:pt x="58" y="98"/>
                    <a:pt x="54" y="138"/>
                    <a:pt x="51" y="139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6"/>
                    <a:pt x="30" y="130"/>
                    <a:pt x="22" y="114"/>
                  </a:cubicBezTo>
                  <a:cubicBezTo>
                    <a:pt x="18" y="106"/>
                    <a:pt x="53" y="94"/>
                    <a:pt x="52" y="92"/>
                  </a:cubicBezTo>
                  <a:cubicBezTo>
                    <a:pt x="51" y="91"/>
                    <a:pt x="10" y="111"/>
                    <a:pt x="6" y="96"/>
                  </a:cubicBezTo>
                  <a:cubicBezTo>
                    <a:pt x="4" y="88"/>
                    <a:pt x="48" y="88"/>
                    <a:pt x="47" y="86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9"/>
                    <a:pt x="46" y="79"/>
                    <a:pt x="46" y="77"/>
                  </a:cubicBezTo>
                  <a:cubicBezTo>
                    <a:pt x="47" y="75"/>
                    <a:pt x="0" y="70"/>
                    <a:pt x="8" y="55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086"/>
            <p:cNvSpPr/>
            <p:nvPr/>
          </p:nvSpPr>
          <p:spPr bwMode="auto">
            <a:xfrm>
              <a:off x="7818438" y="5202238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2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1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39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087"/>
            <p:cNvSpPr/>
            <p:nvPr/>
          </p:nvSpPr>
          <p:spPr bwMode="auto">
            <a:xfrm>
              <a:off x="7970838" y="5354638"/>
              <a:ext cx="342900" cy="377825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8 h 149"/>
                <a:gd name="T20" fmla="*/ 113 w 135"/>
                <a:gd name="T21" fmla="*/ 30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3 w 135"/>
                <a:gd name="T55" fmla="*/ 91 h 149"/>
                <a:gd name="T56" fmla="*/ 7 w 135"/>
                <a:gd name="T57" fmla="*/ 95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8"/>
                  </a:cubicBezTo>
                  <a:cubicBezTo>
                    <a:pt x="76" y="70"/>
                    <a:pt x="102" y="16"/>
                    <a:pt x="113" y="30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0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6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2" y="113"/>
                  </a:cubicBezTo>
                  <a:cubicBezTo>
                    <a:pt x="18" y="105"/>
                    <a:pt x="54" y="93"/>
                    <a:pt x="53" y="91"/>
                  </a:cubicBezTo>
                  <a:cubicBezTo>
                    <a:pt x="51" y="90"/>
                    <a:pt x="10" y="110"/>
                    <a:pt x="7" y="95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2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088"/>
            <p:cNvSpPr/>
            <p:nvPr/>
          </p:nvSpPr>
          <p:spPr bwMode="auto">
            <a:xfrm>
              <a:off x="7872413" y="4899025"/>
              <a:ext cx="603250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3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1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2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1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40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089"/>
            <p:cNvSpPr/>
            <p:nvPr/>
          </p:nvSpPr>
          <p:spPr bwMode="auto">
            <a:xfrm>
              <a:off x="8024813" y="5051425"/>
              <a:ext cx="342900" cy="379413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9 h 149"/>
                <a:gd name="T20" fmla="*/ 113 w 135"/>
                <a:gd name="T21" fmla="*/ 31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2 w 135"/>
                <a:gd name="T55" fmla="*/ 92 h 149"/>
                <a:gd name="T56" fmla="*/ 7 w 135"/>
                <a:gd name="T57" fmla="*/ 96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6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9"/>
                  </a:cubicBezTo>
                  <a:cubicBezTo>
                    <a:pt x="76" y="70"/>
                    <a:pt x="102" y="16"/>
                    <a:pt x="113" y="31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1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7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0" y="129"/>
                    <a:pt x="22" y="113"/>
                  </a:cubicBezTo>
                  <a:cubicBezTo>
                    <a:pt x="18" y="105"/>
                    <a:pt x="54" y="93"/>
                    <a:pt x="52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090"/>
            <p:cNvSpPr/>
            <p:nvPr/>
          </p:nvSpPr>
          <p:spPr bwMode="auto">
            <a:xfrm>
              <a:off x="8093075" y="5102225"/>
              <a:ext cx="603250" cy="650875"/>
            </a:xfrm>
            <a:custGeom>
              <a:avLst/>
              <a:gdLst>
                <a:gd name="T0" fmla="*/ 12 w 238"/>
                <a:gd name="T1" fmla="*/ 129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8 h 256"/>
                <a:gd name="T12" fmla="*/ 77 w 238"/>
                <a:gd name="T13" fmla="*/ 19 h 256"/>
                <a:gd name="T14" fmla="*/ 118 w 238"/>
                <a:gd name="T15" fmla="*/ 112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6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5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9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8 h 256"/>
                <a:gd name="T54" fmla="*/ 108 w 238"/>
                <a:gd name="T55" fmla="*/ 163 h 256"/>
                <a:gd name="T56" fmla="*/ 35 w 238"/>
                <a:gd name="T57" fmla="*/ 199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2 h 256"/>
                <a:gd name="T64" fmla="*/ 12 w 238"/>
                <a:gd name="T65" fmla="*/ 129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9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20"/>
                    <a:pt x="24" y="58"/>
                    <a:pt x="47" y="42"/>
                  </a:cubicBezTo>
                  <a:cubicBezTo>
                    <a:pt x="75" y="24"/>
                    <a:pt x="96" y="110"/>
                    <a:pt x="99" y="108"/>
                  </a:cubicBezTo>
                  <a:cubicBezTo>
                    <a:pt x="102" y="105"/>
                    <a:pt x="61" y="34"/>
                    <a:pt x="77" y="19"/>
                  </a:cubicBezTo>
                  <a:cubicBezTo>
                    <a:pt x="90" y="6"/>
                    <a:pt x="114" y="113"/>
                    <a:pt x="118" y="112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2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6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3"/>
                    <a:pt x="160" y="119"/>
                    <a:pt x="161" y="123"/>
                  </a:cubicBezTo>
                  <a:cubicBezTo>
                    <a:pt x="162" y="127"/>
                    <a:pt x="216" y="81"/>
                    <a:pt x="228" y="109"/>
                  </a:cubicBezTo>
                  <a:cubicBezTo>
                    <a:pt x="237" y="130"/>
                    <a:pt x="158" y="131"/>
                    <a:pt x="157" y="135"/>
                  </a:cubicBezTo>
                  <a:cubicBezTo>
                    <a:pt x="156" y="139"/>
                    <a:pt x="213" y="123"/>
                    <a:pt x="211" y="151"/>
                  </a:cubicBezTo>
                  <a:cubicBezTo>
                    <a:pt x="209" y="169"/>
                    <a:pt x="152" y="141"/>
                    <a:pt x="150" y="144"/>
                  </a:cubicBezTo>
                  <a:cubicBezTo>
                    <a:pt x="147" y="148"/>
                    <a:pt x="223" y="171"/>
                    <a:pt x="209" y="189"/>
                  </a:cubicBezTo>
                  <a:cubicBezTo>
                    <a:pt x="206" y="192"/>
                    <a:pt x="148" y="157"/>
                    <a:pt x="145" y="159"/>
                  </a:cubicBezTo>
                  <a:cubicBezTo>
                    <a:pt x="142" y="161"/>
                    <a:pt x="207" y="207"/>
                    <a:pt x="192" y="226"/>
                  </a:cubicBezTo>
                  <a:cubicBezTo>
                    <a:pt x="176" y="246"/>
                    <a:pt x="131" y="168"/>
                    <a:pt x="127" y="168"/>
                  </a:cubicBezTo>
                  <a:cubicBezTo>
                    <a:pt x="123" y="169"/>
                    <a:pt x="140" y="238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8"/>
                    <a:pt x="96" y="239"/>
                    <a:pt x="72" y="218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1"/>
                    <a:pt x="50" y="220"/>
                    <a:pt x="35" y="199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2"/>
                    <a:pt x="21" y="184"/>
                    <a:pt x="14" y="169"/>
                  </a:cubicBezTo>
                  <a:cubicBezTo>
                    <a:pt x="0" y="141"/>
                    <a:pt x="90" y="146"/>
                    <a:pt x="89" y="142"/>
                  </a:cubicBezTo>
                  <a:cubicBezTo>
                    <a:pt x="88" y="138"/>
                    <a:pt x="7" y="159"/>
                    <a:pt x="12" y="129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091"/>
            <p:cNvSpPr/>
            <p:nvPr/>
          </p:nvSpPr>
          <p:spPr bwMode="auto">
            <a:xfrm>
              <a:off x="8245475" y="5254625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6 h 150"/>
                <a:gd name="T28" fmla="*/ 131 w 136"/>
                <a:gd name="T29" fmla="*/ 69 h 150"/>
                <a:gd name="T30" fmla="*/ 89 w 136"/>
                <a:gd name="T31" fmla="*/ 81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8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1" y="15"/>
                    <a:pt x="73" y="68"/>
                    <a:pt x="75" y="69"/>
                  </a:cubicBezTo>
                  <a:cubicBezTo>
                    <a:pt x="77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0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5"/>
                    <a:pt x="80" y="89"/>
                    <a:pt x="79" y="91"/>
                  </a:cubicBezTo>
                  <a:cubicBezTo>
                    <a:pt x="77" y="92"/>
                    <a:pt x="112" y="119"/>
                    <a:pt x="101" y="126"/>
                  </a:cubicBezTo>
                  <a:cubicBezTo>
                    <a:pt x="99" y="127"/>
                    <a:pt x="75" y="97"/>
                    <a:pt x="73" y="97"/>
                  </a:cubicBezTo>
                  <a:cubicBezTo>
                    <a:pt x="71" y="98"/>
                    <a:pt x="96" y="135"/>
                    <a:pt x="85" y="142"/>
                  </a:cubicBezTo>
                  <a:cubicBezTo>
                    <a:pt x="72" y="150"/>
                    <a:pt x="64" y="99"/>
                    <a:pt x="62" y="98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8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92"/>
            <p:cNvSpPr/>
            <p:nvPr/>
          </p:nvSpPr>
          <p:spPr bwMode="auto">
            <a:xfrm>
              <a:off x="8216900" y="4899025"/>
              <a:ext cx="604838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8"/>
                    <a:pt x="161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7" y="147"/>
                    <a:pt x="223" y="171"/>
                    <a:pt x="209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2" y="161"/>
                    <a:pt x="207" y="207"/>
                    <a:pt x="192" y="225"/>
                  </a:cubicBezTo>
                  <a:cubicBezTo>
                    <a:pt x="176" y="246"/>
                    <a:pt x="131" y="167"/>
                    <a:pt x="126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93"/>
            <p:cNvSpPr/>
            <p:nvPr/>
          </p:nvSpPr>
          <p:spPr bwMode="auto">
            <a:xfrm>
              <a:off x="8369300" y="5051425"/>
              <a:ext cx="346075" cy="379413"/>
            </a:xfrm>
            <a:custGeom>
              <a:avLst/>
              <a:gdLst>
                <a:gd name="T0" fmla="*/ 9 w 136"/>
                <a:gd name="T1" fmla="*/ 54 h 149"/>
                <a:gd name="T2" fmla="*/ 47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5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7 h 149"/>
                <a:gd name="T34" fmla="*/ 85 w 136"/>
                <a:gd name="T35" fmla="*/ 86 h 149"/>
                <a:gd name="T36" fmla="*/ 109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1 w 136"/>
                <a:gd name="T47" fmla="*/ 98 h 149"/>
                <a:gd name="T48" fmla="*/ 52 w 136"/>
                <a:gd name="T49" fmla="*/ 138 h 149"/>
                <a:gd name="T50" fmla="*/ 56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7" y="68"/>
                  </a:cubicBezTo>
                  <a:cubicBezTo>
                    <a:pt x="49" y="66"/>
                    <a:pt x="10" y="48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0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2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5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094"/>
            <p:cNvSpPr/>
            <p:nvPr/>
          </p:nvSpPr>
          <p:spPr bwMode="auto">
            <a:xfrm>
              <a:off x="7302500" y="1054100"/>
              <a:ext cx="604838" cy="647700"/>
            </a:xfrm>
            <a:custGeom>
              <a:avLst/>
              <a:gdLst>
                <a:gd name="T0" fmla="*/ 12 w 238"/>
                <a:gd name="T1" fmla="*/ 128 h 255"/>
                <a:gd name="T2" fmla="*/ 84 w 238"/>
                <a:gd name="T3" fmla="*/ 127 h 255"/>
                <a:gd name="T4" fmla="*/ 29 w 238"/>
                <a:gd name="T5" fmla="*/ 75 h 255"/>
                <a:gd name="T6" fmla="*/ 96 w 238"/>
                <a:gd name="T7" fmla="*/ 122 h 255"/>
                <a:gd name="T8" fmla="*/ 47 w 238"/>
                <a:gd name="T9" fmla="*/ 41 h 255"/>
                <a:gd name="T10" fmla="*/ 99 w 238"/>
                <a:gd name="T11" fmla="*/ 107 h 255"/>
                <a:gd name="T12" fmla="*/ 77 w 238"/>
                <a:gd name="T13" fmla="*/ 18 h 255"/>
                <a:gd name="T14" fmla="*/ 117 w 238"/>
                <a:gd name="T15" fmla="*/ 111 h 255"/>
                <a:gd name="T16" fmla="*/ 107 w 238"/>
                <a:gd name="T17" fmla="*/ 2 h 255"/>
                <a:gd name="T18" fmla="*/ 130 w 238"/>
                <a:gd name="T19" fmla="*/ 110 h 255"/>
                <a:gd name="T20" fmla="*/ 169 w 238"/>
                <a:gd name="T21" fmla="*/ 23 h 255"/>
                <a:gd name="T22" fmla="*/ 143 w 238"/>
                <a:gd name="T23" fmla="*/ 113 h 255"/>
                <a:gd name="T24" fmla="*/ 193 w 238"/>
                <a:gd name="T25" fmla="*/ 53 h 255"/>
                <a:gd name="T26" fmla="*/ 155 w 238"/>
                <a:gd name="T27" fmla="*/ 115 h 255"/>
                <a:gd name="T28" fmla="*/ 222 w 238"/>
                <a:gd name="T29" fmla="*/ 74 h 255"/>
                <a:gd name="T30" fmla="*/ 160 w 238"/>
                <a:gd name="T31" fmla="*/ 122 h 255"/>
                <a:gd name="T32" fmla="*/ 228 w 238"/>
                <a:gd name="T33" fmla="*/ 109 h 255"/>
                <a:gd name="T34" fmla="*/ 157 w 238"/>
                <a:gd name="T35" fmla="*/ 134 h 255"/>
                <a:gd name="T36" fmla="*/ 210 w 238"/>
                <a:gd name="T37" fmla="*/ 150 h 255"/>
                <a:gd name="T38" fmla="*/ 149 w 238"/>
                <a:gd name="T39" fmla="*/ 143 h 255"/>
                <a:gd name="T40" fmla="*/ 208 w 238"/>
                <a:gd name="T41" fmla="*/ 188 h 255"/>
                <a:gd name="T42" fmla="*/ 145 w 238"/>
                <a:gd name="T43" fmla="*/ 158 h 255"/>
                <a:gd name="T44" fmla="*/ 192 w 238"/>
                <a:gd name="T45" fmla="*/ 225 h 255"/>
                <a:gd name="T46" fmla="*/ 126 w 238"/>
                <a:gd name="T47" fmla="*/ 167 h 255"/>
                <a:gd name="T48" fmla="*/ 136 w 238"/>
                <a:gd name="T49" fmla="*/ 239 h 255"/>
                <a:gd name="T50" fmla="*/ 117 w 238"/>
                <a:gd name="T51" fmla="*/ 167 h 255"/>
                <a:gd name="T52" fmla="*/ 72 w 238"/>
                <a:gd name="T53" fmla="*/ 217 h 255"/>
                <a:gd name="T54" fmla="*/ 108 w 238"/>
                <a:gd name="T55" fmla="*/ 162 h 255"/>
                <a:gd name="T56" fmla="*/ 35 w 238"/>
                <a:gd name="T57" fmla="*/ 198 h 255"/>
                <a:gd name="T58" fmla="*/ 96 w 238"/>
                <a:gd name="T59" fmla="*/ 154 h 255"/>
                <a:gd name="T60" fmla="*/ 14 w 238"/>
                <a:gd name="T61" fmla="*/ 169 h 255"/>
                <a:gd name="T62" fmla="*/ 89 w 238"/>
                <a:gd name="T63" fmla="*/ 141 h 255"/>
                <a:gd name="T64" fmla="*/ 12 w 238"/>
                <a:gd name="T65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5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5"/>
                    <a:pt x="96" y="122"/>
                  </a:cubicBezTo>
                  <a:cubicBezTo>
                    <a:pt x="99" y="119"/>
                    <a:pt x="24" y="57"/>
                    <a:pt x="47" y="41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09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5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2"/>
                    <a:pt x="210" y="150"/>
                  </a:cubicBezTo>
                  <a:cubicBezTo>
                    <a:pt x="209" y="168"/>
                    <a:pt x="152" y="140"/>
                    <a:pt x="149" y="143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6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5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6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5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95"/>
            <p:cNvSpPr/>
            <p:nvPr/>
          </p:nvSpPr>
          <p:spPr bwMode="auto">
            <a:xfrm>
              <a:off x="7454900" y="1203325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1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5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1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19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5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3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96"/>
            <p:cNvSpPr/>
            <p:nvPr/>
          </p:nvSpPr>
          <p:spPr bwMode="auto">
            <a:xfrm>
              <a:off x="7356475" y="752475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2 w 238"/>
                <a:gd name="T29" fmla="*/ 74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6"/>
                    <a:pt x="96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6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0"/>
                    <a:pt x="149" y="144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7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6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97"/>
            <p:cNvSpPr/>
            <p:nvPr/>
          </p:nvSpPr>
          <p:spPr bwMode="auto">
            <a:xfrm>
              <a:off x="7508875" y="901700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4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2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2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1" y="61"/>
                    <a:pt x="54" y="14"/>
                    <a:pt x="65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4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2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6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2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98"/>
            <p:cNvSpPr/>
            <p:nvPr/>
          </p:nvSpPr>
          <p:spPr bwMode="auto">
            <a:xfrm>
              <a:off x="7577138" y="955675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4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6"/>
                    <a:pt x="84" y="132"/>
                    <a:pt x="85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40" y="52"/>
                    <a:pt x="95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4" y="54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9"/>
                    <a:pt x="161" y="123"/>
                  </a:cubicBezTo>
                  <a:cubicBezTo>
                    <a:pt x="162" y="127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9"/>
                  </a:cubicBezTo>
                  <a:cubicBezTo>
                    <a:pt x="142" y="161"/>
                    <a:pt x="208" y="207"/>
                    <a:pt x="192" y="226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9"/>
                    <a:pt x="72" y="217"/>
                  </a:cubicBezTo>
                  <a:cubicBezTo>
                    <a:pt x="61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99"/>
            <p:cNvSpPr/>
            <p:nvPr/>
          </p:nvSpPr>
          <p:spPr bwMode="auto">
            <a:xfrm>
              <a:off x="7729538" y="1108075"/>
              <a:ext cx="346075" cy="377825"/>
            </a:xfrm>
            <a:custGeom>
              <a:avLst/>
              <a:gdLst>
                <a:gd name="T0" fmla="*/ 9 w 136"/>
                <a:gd name="T1" fmla="*/ 54 h 149"/>
                <a:gd name="T2" fmla="*/ 48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6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8 h 149"/>
                <a:gd name="T34" fmla="*/ 85 w 136"/>
                <a:gd name="T35" fmla="*/ 86 h 149"/>
                <a:gd name="T36" fmla="*/ 110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2 w 136"/>
                <a:gd name="T47" fmla="*/ 98 h 149"/>
                <a:gd name="T48" fmla="*/ 52 w 136"/>
                <a:gd name="T49" fmla="*/ 138 h 149"/>
                <a:gd name="T50" fmla="*/ 57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8" y="68"/>
                  </a:cubicBezTo>
                  <a:cubicBezTo>
                    <a:pt x="49" y="66"/>
                    <a:pt x="10" y="49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6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2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1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3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7" y="70"/>
                    <a:pt x="127" y="88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10" y="106"/>
                  </a:cubicBezTo>
                  <a:cubicBezTo>
                    <a:pt x="105" y="115"/>
                    <a:pt x="81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6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2" y="98"/>
                  </a:cubicBezTo>
                  <a:cubicBezTo>
                    <a:pt x="59" y="98"/>
                    <a:pt x="55" y="137"/>
                    <a:pt x="52" y="138"/>
                  </a:cubicBezTo>
                  <a:cubicBezTo>
                    <a:pt x="35" y="141"/>
                    <a:pt x="59" y="97"/>
                    <a:pt x="57" y="96"/>
                  </a:cubicBezTo>
                  <a:cubicBezTo>
                    <a:pt x="55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3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8" y="74"/>
                    <a:pt x="1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100"/>
            <p:cNvSpPr/>
            <p:nvPr/>
          </p:nvSpPr>
          <p:spPr bwMode="auto">
            <a:xfrm>
              <a:off x="7702550" y="752475"/>
              <a:ext cx="603250" cy="649288"/>
            </a:xfrm>
            <a:custGeom>
              <a:avLst/>
              <a:gdLst>
                <a:gd name="T0" fmla="*/ 13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40" y="51"/>
                    <a:pt x="94" y="126"/>
                    <a:pt x="97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3" y="6"/>
                    <a:pt x="169" y="23"/>
                  </a:cubicBezTo>
                  <a:cubicBezTo>
                    <a:pt x="189" y="36"/>
                    <a:pt x="140" y="111"/>
                    <a:pt x="143" y="113"/>
                  </a:cubicBezTo>
                  <a:cubicBezTo>
                    <a:pt x="147" y="116"/>
                    <a:pt x="172" y="36"/>
                    <a:pt x="193" y="53"/>
                  </a:cubicBezTo>
                  <a:cubicBezTo>
                    <a:pt x="207" y="64"/>
                    <a:pt x="153" y="112"/>
                    <a:pt x="155" y="115"/>
                  </a:cubicBezTo>
                  <a:cubicBezTo>
                    <a:pt x="157" y="118"/>
                    <a:pt x="201" y="50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7" y="147"/>
                    <a:pt x="223" y="170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0"/>
                    <a:pt x="207" y="207"/>
                    <a:pt x="192" y="225"/>
                  </a:cubicBezTo>
                  <a:cubicBezTo>
                    <a:pt x="176" y="245"/>
                    <a:pt x="131" y="167"/>
                    <a:pt x="127" y="167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7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101"/>
            <p:cNvSpPr/>
            <p:nvPr/>
          </p:nvSpPr>
          <p:spPr bwMode="auto">
            <a:xfrm>
              <a:off x="7853363" y="901700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9 w 136"/>
                <a:gd name="T31" fmla="*/ 82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9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2" y="61"/>
                    <a:pt x="54" y="14"/>
                    <a:pt x="66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1" y="67"/>
                    <a:pt x="70" y="0"/>
                    <a:pt x="85" y="8"/>
                  </a:cubicBezTo>
                  <a:cubicBezTo>
                    <a:pt x="101" y="16"/>
                    <a:pt x="73" y="68"/>
                    <a:pt x="75" y="69"/>
                  </a:cubicBezTo>
                  <a:cubicBezTo>
                    <a:pt x="77" y="70"/>
                    <a:pt x="103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7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2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1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1" y="89"/>
                    <a:pt x="79" y="91"/>
                  </a:cubicBezTo>
                  <a:cubicBezTo>
                    <a:pt x="77" y="92"/>
                    <a:pt x="112" y="120"/>
                    <a:pt x="101" y="126"/>
                  </a:cubicBezTo>
                  <a:cubicBezTo>
                    <a:pt x="99" y="127"/>
                    <a:pt x="76" y="97"/>
                    <a:pt x="73" y="97"/>
                  </a:cubicBezTo>
                  <a:cubicBezTo>
                    <a:pt x="71" y="98"/>
                    <a:pt x="96" y="136"/>
                    <a:pt x="85" y="142"/>
                  </a:cubicBezTo>
                  <a:cubicBezTo>
                    <a:pt x="72" y="150"/>
                    <a:pt x="64" y="99"/>
                    <a:pt x="62" y="99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9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8"/>
                    <a:pt x="48" y="85"/>
                  </a:cubicBezTo>
                  <a:cubicBezTo>
                    <a:pt x="48" y="83"/>
                    <a:pt x="3" y="86"/>
                    <a:pt x="2" y="77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1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102"/>
            <p:cNvSpPr/>
            <p:nvPr/>
          </p:nvSpPr>
          <p:spPr bwMode="auto">
            <a:xfrm>
              <a:off x="7864475" y="1216025"/>
              <a:ext cx="911225" cy="977900"/>
            </a:xfrm>
            <a:custGeom>
              <a:avLst/>
              <a:gdLst>
                <a:gd name="T0" fmla="*/ 340 w 359"/>
                <a:gd name="T1" fmla="*/ 192 h 385"/>
                <a:gd name="T2" fmla="*/ 232 w 359"/>
                <a:gd name="T3" fmla="*/ 193 h 385"/>
                <a:gd name="T4" fmla="*/ 315 w 359"/>
                <a:gd name="T5" fmla="*/ 271 h 385"/>
                <a:gd name="T6" fmla="*/ 213 w 359"/>
                <a:gd name="T7" fmla="*/ 201 h 385"/>
                <a:gd name="T8" fmla="*/ 288 w 359"/>
                <a:gd name="T9" fmla="*/ 322 h 385"/>
                <a:gd name="T10" fmla="*/ 210 w 359"/>
                <a:gd name="T11" fmla="*/ 224 h 385"/>
                <a:gd name="T12" fmla="*/ 242 w 359"/>
                <a:gd name="T13" fmla="*/ 358 h 385"/>
                <a:gd name="T14" fmla="*/ 182 w 359"/>
                <a:gd name="T15" fmla="*/ 217 h 385"/>
                <a:gd name="T16" fmla="*/ 197 w 359"/>
                <a:gd name="T17" fmla="*/ 381 h 385"/>
                <a:gd name="T18" fmla="*/ 163 w 359"/>
                <a:gd name="T19" fmla="*/ 218 h 385"/>
                <a:gd name="T20" fmla="*/ 104 w 359"/>
                <a:gd name="T21" fmla="*/ 349 h 385"/>
                <a:gd name="T22" fmla="*/ 143 w 359"/>
                <a:gd name="T23" fmla="*/ 214 h 385"/>
                <a:gd name="T24" fmla="*/ 67 w 359"/>
                <a:gd name="T25" fmla="*/ 304 h 385"/>
                <a:gd name="T26" fmla="*/ 125 w 359"/>
                <a:gd name="T27" fmla="*/ 211 h 385"/>
                <a:gd name="T28" fmla="*/ 24 w 359"/>
                <a:gd name="T29" fmla="*/ 273 h 385"/>
                <a:gd name="T30" fmla="*/ 117 w 359"/>
                <a:gd name="T31" fmla="*/ 201 h 385"/>
                <a:gd name="T32" fmla="*/ 15 w 359"/>
                <a:gd name="T33" fmla="*/ 221 h 385"/>
                <a:gd name="T34" fmla="*/ 122 w 359"/>
                <a:gd name="T35" fmla="*/ 183 h 385"/>
                <a:gd name="T36" fmla="*/ 41 w 359"/>
                <a:gd name="T37" fmla="*/ 158 h 385"/>
                <a:gd name="T38" fmla="*/ 133 w 359"/>
                <a:gd name="T39" fmla="*/ 168 h 385"/>
                <a:gd name="T40" fmla="*/ 45 w 359"/>
                <a:gd name="T41" fmla="*/ 102 h 385"/>
                <a:gd name="T42" fmla="*/ 140 w 359"/>
                <a:gd name="T43" fmla="*/ 146 h 385"/>
                <a:gd name="T44" fmla="*/ 69 w 359"/>
                <a:gd name="T45" fmla="*/ 45 h 385"/>
                <a:gd name="T46" fmla="*/ 168 w 359"/>
                <a:gd name="T47" fmla="*/ 132 h 385"/>
                <a:gd name="T48" fmla="*/ 154 w 359"/>
                <a:gd name="T49" fmla="*/ 24 h 385"/>
                <a:gd name="T50" fmla="*/ 183 w 359"/>
                <a:gd name="T51" fmla="*/ 132 h 385"/>
                <a:gd name="T52" fmla="*/ 250 w 359"/>
                <a:gd name="T53" fmla="*/ 58 h 385"/>
                <a:gd name="T54" fmla="*/ 196 w 359"/>
                <a:gd name="T55" fmla="*/ 140 h 385"/>
                <a:gd name="T56" fmla="*/ 306 w 359"/>
                <a:gd name="T57" fmla="*/ 87 h 385"/>
                <a:gd name="T58" fmla="*/ 214 w 359"/>
                <a:gd name="T59" fmla="*/ 152 h 385"/>
                <a:gd name="T60" fmla="*/ 338 w 359"/>
                <a:gd name="T61" fmla="*/ 131 h 385"/>
                <a:gd name="T62" fmla="*/ 225 w 359"/>
                <a:gd name="T63" fmla="*/ 173 h 385"/>
                <a:gd name="T64" fmla="*/ 340 w 359"/>
                <a:gd name="T65" fmla="*/ 19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9" h="385">
                  <a:moveTo>
                    <a:pt x="340" y="192"/>
                  </a:moveTo>
                  <a:cubicBezTo>
                    <a:pt x="334" y="226"/>
                    <a:pt x="233" y="187"/>
                    <a:pt x="232" y="193"/>
                  </a:cubicBezTo>
                  <a:cubicBezTo>
                    <a:pt x="230" y="199"/>
                    <a:pt x="343" y="207"/>
                    <a:pt x="315" y="271"/>
                  </a:cubicBezTo>
                  <a:cubicBezTo>
                    <a:pt x="299" y="307"/>
                    <a:pt x="217" y="195"/>
                    <a:pt x="213" y="201"/>
                  </a:cubicBezTo>
                  <a:cubicBezTo>
                    <a:pt x="210" y="206"/>
                    <a:pt x="323" y="298"/>
                    <a:pt x="288" y="322"/>
                  </a:cubicBezTo>
                  <a:cubicBezTo>
                    <a:pt x="246" y="350"/>
                    <a:pt x="215" y="220"/>
                    <a:pt x="210" y="224"/>
                  </a:cubicBezTo>
                  <a:cubicBezTo>
                    <a:pt x="205" y="227"/>
                    <a:pt x="267" y="335"/>
                    <a:pt x="242" y="358"/>
                  </a:cubicBezTo>
                  <a:cubicBezTo>
                    <a:pt x="223" y="376"/>
                    <a:pt x="188" y="216"/>
                    <a:pt x="182" y="217"/>
                  </a:cubicBezTo>
                  <a:cubicBezTo>
                    <a:pt x="176" y="219"/>
                    <a:pt x="240" y="385"/>
                    <a:pt x="197" y="381"/>
                  </a:cubicBezTo>
                  <a:cubicBezTo>
                    <a:pt x="149" y="376"/>
                    <a:pt x="169" y="219"/>
                    <a:pt x="163" y="218"/>
                  </a:cubicBezTo>
                  <a:cubicBezTo>
                    <a:pt x="157" y="217"/>
                    <a:pt x="144" y="375"/>
                    <a:pt x="104" y="349"/>
                  </a:cubicBezTo>
                  <a:cubicBezTo>
                    <a:pt x="75" y="330"/>
                    <a:pt x="148" y="217"/>
                    <a:pt x="143" y="214"/>
                  </a:cubicBezTo>
                  <a:cubicBezTo>
                    <a:pt x="138" y="210"/>
                    <a:pt x="100" y="330"/>
                    <a:pt x="67" y="304"/>
                  </a:cubicBezTo>
                  <a:cubicBezTo>
                    <a:pt x="46" y="288"/>
                    <a:pt x="129" y="216"/>
                    <a:pt x="125" y="211"/>
                  </a:cubicBezTo>
                  <a:cubicBezTo>
                    <a:pt x="122" y="206"/>
                    <a:pt x="56" y="309"/>
                    <a:pt x="24" y="273"/>
                  </a:cubicBezTo>
                  <a:cubicBezTo>
                    <a:pt x="0" y="246"/>
                    <a:pt x="118" y="207"/>
                    <a:pt x="117" y="201"/>
                  </a:cubicBezTo>
                  <a:cubicBezTo>
                    <a:pt x="115" y="195"/>
                    <a:pt x="33" y="263"/>
                    <a:pt x="15" y="221"/>
                  </a:cubicBezTo>
                  <a:cubicBezTo>
                    <a:pt x="2" y="190"/>
                    <a:pt x="121" y="189"/>
                    <a:pt x="122" y="183"/>
                  </a:cubicBezTo>
                  <a:cubicBezTo>
                    <a:pt x="123" y="177"/>
                    <a:pt x="38" y="200"/>
                    <a:pt x="41" y="158"/>
                  </a:cubicBezTo>
                  <a:cubicBezTo>
                    <a:pt x="44" y="131"/>
                    <a:pt x="130" y="173"/>
                    <a:pt x="133" y="168"/>
                  </a:cubicBezTo>
                  <a:cubicBezTo>
                    <a:pt x="137" y="163"/>
                    <a:pt x="24" y="128"/>
                    <a:pt x="45" y="102"/>
                  </a:cubicBezTo>
                  <a:cubicBezTo>
                    <a:pt x="48" y="97"/>
                    <a:pt x="135" y="150"/>
                    <a:pt x="140" y="146"/>
                  </a:cubicBezTo>
                  <a:cubicBezTo>
                    <a:pt x="145" y="143"/>
                    <a:pt x="46" y="73"/>
                    <a:pt x="69" y="45"/>
                  </a:cubicBezTo>
                  <a:cubicBezTo>
                    <a:pt x="94" y="15"/>
                    <a:pt x="162" y="133"/>
                    <a:pt x="168" y="132"/>
                  </a:cubicBezTo>
                  <a:cubicBezTo>
                    <a:pt x="174" y="131"/>
                    <a:pt x="148" y="28"/>
                    <a:pt x="154" y="24"/>
                  </a:cubicBezTo>
                  <a:cubicBezTo>
                    <a:pt x="192" y="0"/>
                    <a:pt x="177" y="131"/>
                    <a:pt x="183" y="132"/>
                  </a:cubicBezTo>
                  <a:cubicBezTo>
                    <a:pt x="189" y="133"/>
                    <a:pt x="215" y="26"/>
                    <a:pt x="250" y="58"/>
                  </a:cubicBezTo>
                  <a:cubicBezTo>
                    <a:pt x="268" y="73"/>
                    <a:pt x="191" y="137"/>
                    <a:pt x="196" y="140"/>
                  </a:cubicBezTo>
                  <a:cubicBezTo>
                    <a:pt x="201" y="144"/>
                    <a:pt x="284" y="55"/>
                    <a:pt x="306" y="87"/>
                  </a:cubicBezTo>
                  <a:cubicBezTo>
                    <a:pt x="320" y="105"/>
                    <a:pt x="211" y="147"/>
                    <a:pt x="214" y="152"/>
                  </a:cubicBezTo>
                  <a:cubicBezTo>
                    <a:pt x="218" y="158"/>
                    <a:pt x="328" y="109"/>
                    <a:pt x="338" y="131"/>
                  </a:cubicBezTo>
                  <a:cubicBezTo>
                    <a:pt x="359" y="174"/>
                    <a:pt x="223" y="167"/>
                    <a:pt x="225" y="173"/>
                  </a:cubicBezTo>
                  <a:cubicBezTo>
                    <a:pt x="226" y="179"/>
                    <a:pt x="348" y="146"/>
                    <a:pt x="340" y="192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103"/>
            <p:cNvSpPr/>
            <p:nvPr/>
          </p:nvSpPr>
          <p:spPr bwMode="auto">
            <a:xfrm>
              <a:off x="8026400" y="1393825"/>
              <a:ext cx="517525" cy="571500"/>
            </a:xfrm>
            <a:custGeom>
              <a:avLst/>
              <a:gdLst>
                <a:gd name="T0" fmla="*/ 191 w 204"/>
                <a:gd name="T1" fmla="*/ 143 h 225"/>
                <a:gd name="T2" fmla="*/ 133 w 204"/>
                <a:gd name="T3" fmla="*/ 122 h 225"/>
                <a:gd name="T4" fmla="*/ 161 w 204"/>
                <a:gd name="T5" fmla="*/ 180 h 225"/>
                <a:gd name="T6" fmla="*/ 122 w 204"/>
                <a:gd name="T7" fmla="*/ 122 h 225"/>
                <a:gd name="T8" fmla="*/ 137 w 204"/>
                <a:gd name="T9" fmla="*/ 201 h 225"/>
                <a:gd name="T10" fmla="*/ 115 w 204"/>
                <a:gd name="T11" fmla="*/ 134 h 225"/>
                <a:gd name="T12" fmla="*/ 105 w 204"/>
                <a:gd name="T13" fmla="*/ 211 h 225"/>
                <a:gd name="T14" fmla="*/ 102 w 204"/>
                <a:gd name="T15" fmla="*/ 125 h 225"/>
                <a:gd name="T16" fmla="*/ 77 w 204"/>
                <a:gd name="T17" fmla="*/ 214 h 225"/>
                <a:gd name="T18" fmla="*/ 92 w 204"/>
                <a:gd name="T19" fmla="*/ 122 h 225"/>
                <a:gd name="T20" fmla="*/ 34 w 204"/>
                <a:gd name="T21" fmla="*/ 179 h 225"/>
                <a:gd name="T22" fmla="*/ 82 w 204"/>
                <a:gd name="T23" fmla="*/ 115 h 225"/>
                <a:gd name="T24" fmla="*/ 24 w 204"/>
                <a:gd name="T25" fmla="*/ 148 h 225"/>
                <a:gd name="T26" fmla="*/ 73 w 204"/>
                <a:gd name="T27" fmla="*/ 110 h 225"/>
                <a:gd name="T28" fmla="*/ 7 w 204"/>
                <a:gd name="T29" fmla="*/ 122 h 225"/>
                <a:gd name="T30" fmla="*/ 71 w 204"/>
                <a:gd name="T31" fmla="*/ 103 h 225"/>
                <a:gd name="T32" fmla="*/ 13 w 204"/>
                <a:gd name="T33" fmla="*/ 93 h 225"/>
                <a:gd name="T34" fmla="*/ 77 w 204"/>
                <a:gd name="T35" fmla="*/ 95 h 225"/>
                <a:gd name="T36" fmla="*/ 40 w 204"/>
                <a:gd name="T37" fmla="*/ 65 h 225"/>
                <a:gd name="T38" fmla="*/ 86 w 204"/>
                <a:gd name="T39" fmla="*/ 89 h 225"/>
                <a:gd name="T40" fmla="*/ 53 w 204"/>
                <a:gd name="T41" fmla="*/ 36 h 225"/>
                <a:gd name="T42" fmla="*/ 94 w 204"/>
                <a:gd name="T43" fmla="*/ 79 h 225"/>
                <a:gd name="T44" fmla="*/ 77 w 204"/>
                <a:gd name="T45" fmla="*/ 11 h 225"/>
                <a:gd name="T46" fmla="*/ 112 w 204"/>
                <a:gd name="T47" fmla="*/ 77 h 225"/>
                <a:gd name="T48" fmla="*/ 126 w 204"/>
                <a:gd name="T49" fmla="*/ 17 h 225"/>
                <a:gd name="T50" fmla="*/ 119 w 204"/>
                <a:gd name="T51" fmla="*/ 80 h 225"/>
                <a:gd name="T52" fmla="*/ 170 w 204"/>
                <a:gd name="T53" fmla="*/ 54 h 225"/>
                <a:gd name="T54" fmla="*/ 125 w 204"/>
                <a:gd name="T55" fmla="*/ 87 h 225"/>
                <a:gd name="T56" fmla="*/ 194 w 204"/>
                <a:gd name="T57" fmla="*/ 81 h 225"/>
                <a:gd name="T58" fmla="*/ 132 w 204"/>
                <a:gd name="T59" fmla="*/ 97 h 225"/>
                <a:gd name="T60" fmla="*/ 202 w 204"/>
                <a:gd name="T61" fmla="*/ 110 h 225"/>
                <a:gd name="T62" fmla="*/ 133 w 204"/>
                <a:gd name="T63" fmla="*/ 110 h 225"/>
                <a:gd name="T64" fmla="*/ 191 w 204"/>
                <a:gd name="T65" fmla="*/ 14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4" h="225">
                  <a:moveTo>
                    <a:pt x="191" y="143"/>
                  </a:moveTo>
                  <a:cubicBezTo>
                    <a:pt x="181" y="160"/>
                    <a:pt x="135" y="119"/>
                    <a:pt x="133" y="122"/>
                  </a:cubicBezTo>
                  <a:cubicBezTo>
                    <a:pt x="131" y="125"/>
                    <a:pt x="189" y="152"/>
                    <a:pt x="161" y="180"/>
                  </a:cubicBezTo>
                  <a:cubicBezTo>
                    <a:pt x="146" y="196"/>
                    <a:pt x="125" y="120"/>
                    <a:pt x="122" y="122"/>
                  </a:cubicBezTo>
                  <a:cubicBezTo>
                    <a:pt x="119" y="124"/>
                    <a:pt x="160" y="196"/>
                    <a:pt x="137" y="201"/>
                  </a:cubicBezTo>
                  <a:cubicBezTo>
                    <a:pt x="109" y="208"/>
                    <a:pt x="119" y="133"/>
                    <a:pt x="115" y="134"/>
                  </a:cubicBezTo>
                  <a:cubicBezTo>
                    <a:pt x="112" y="134"/>
                    <a:pt x="123" y="204"/>
                    <a:pt x="105" y="211"/>
                  </a:cubicBezTo>
                  <a:cubicBezTo>
                    <a:pt x="91" y="217"/>
                    <a:pt x="105" y="125"/>
                    <a:pt x="102" y="125"/>
                  </a:cubicBezTo>
                  <a:cubicBezTo>
                    <a:pt x="98" y="124"/>
                    <a:pt x="99" y="225"/>
                    <a:pt x="77" y="214"/>
                  </a:cubicBezTo>
                  <a:cubicBezTo>
                    <a:pt x="53" y="202"/>
                    <a:pt x="95" y="123"/>
                    <a:pt x="92" y="122"/>
                  </a:cubicBezTo>
                  <a:cubicBezTo>
                    <a:pt x="89" y="120"/>
                    <a:pt x="50" y="200"/>
                    <a:pt x="34" y="179"/>
                  </a:cubicBezTo>
                  <a:cubicBezTo>
                    <a:pt x="22" y="163"/>
                    <a:pt x="84" y="118"/>
                    <a:pt x="82" y="115"/>
                  </a:cubicBezTo>
                  <a:cubicBezTo>
                    <a:pt x="80" y="112"/>
                    <a:pt x="36" y="168"/>
                    <a:pt x="24" y="148"/>
                  </a:cubicBezTo>
                  <a:cubicBezTo>
                    <a:pt x="16" y="135"/>
                    <a:pt x="74" y="114"/>
                    <a:pt x="73" y="110"/>
                  </a:cubicBezTo>
                  <a:cubicBezTo>
                    <a:pt x="72" y="107"/>
                    <a:pt x="17" y="148"/>
                    <a:pt x="7" y="122"/>
                  </a:cubicBezTo>
                  <a:cubicBezTo>
                    <a:pt x="0" y="103"/>
                    <a:pt x="70" y="106"/>
                    <a:pt x="71" y="103"/>
                  </a:cubicBezTo>
                  <a:cubicBezTo>
                    <a:pt x="71" y="99"/>
                    <a:pt x="14" y="119"/>
                    <a:pt x="13" y="93"/>
                  </a:cubicBezTo>
                  <a:cubicBezTo>
                    <a:pt x="12" y="74"/>
                    <a:pt x="75" y="98"/>
                    <a:pt x="77" y="95"/>
                  </a:cubicBezTo>
                  <a:cubicBezTo>
                    <a:pt x="79" y="92"/>
                    <a:pt x="29" y="87"/>
                    <a:pt x="40" y="65"/>
                  </a:cubicBezTo>
                  <a:cubicBezTo>
                    <a:pt x="46" y="52"/>
                    <a:pt x="83" y="91"/>
                    <a:pt x="86" y="89"/>
                  </a:cubicBezTo>
                  <a:cubicBezTo>
                    <a:pt x="89" y="87"/>
                    <a:pt x="36" y="46"/>
                    <a:pt x="53" y="36"/>
                  </a:cubicBezTo>
                  <a:cubicBezTo>
                    <a:pt x="56" y="34"/>
                    <a:pt x="91" y="80"/>
                    <a:pt x="94" y="79"/>
                  </a:cubicBezTo>
                  <a:cubicBezTo>
                    <a:pt x="98" y="78"/>
                    <a:pt x="59" y="21"/>
                    <a:pt x="77" y="11"/>
                  </a:cubicBezTo>
                  <a:cubicBezTo>
                    <a:pt x="96" y="0"/>
                    <a:pt x="108" y="77"/>
                    <a:pt x="112" y="77"/>
                  </a:cubicBezTo>
                  <a:cubicBezTo>
                    <a:pt x="115" y="78"/>
                    <a:pt x="122" y="18"/>
                    <a:pt x="126" y="17"/>
                  </a:cubicBezTo>
                  <a:cubicBezTo>
                    <a:pt x="151" y="12"/>
                    <a:pt x="116" y="78"/>
                    <a:pt x="119" y="80"/>
                  </a:cubicBezTo>
                  <a:cubicBezTo>
                    <a:pt x="122" y="82"/>
                    <a:pt x="158" y="30"/>
                    <a:pt x="170" y="54"/>
                  </a:cubicBezTo>
                  <a:cubicBezTo>
                    <a:pt x="176" y="66"/>
                    <a:pt x="123" y="84"/>
                    <a:pt x="125" y="87"/>
                  </a:cubicBezTo>
                  <a:cubicBezTo>
                    <a:pt x="127" y="90"/>
                    <a:pt x="188" y="59"/>
                    <a:pt x="194" y="81"/>
                  </a:cubicBezTo>
                  <a:cubicBezTo>
                    <a:pt x="197" y="93"/>
                    <a:pt x="131" y="94"/>
                    <a:pt x="132" y="97"/>
                  </a:cubicBezTo>
                  <a:cubicBezTo>
                    <a:pt x="133" y="100"/>
                    <a:pt x="201" y="97"/>
                    <a:pt x="202" y="110"/>
                  </a:cubicBezTo>
                  <a:cubicBezTo>
                    <a:pt x="204" y="138"/>
                    <a:pt x="134" y="106"/>
                    <a:pt x="133" y="110"/>
                  </a:cubicBezTo>
                  <a:cubicBezTo>
                    <a:pt x="133" y="113"/>
                    <a:pt x="204" y="121"/>
                    <a:pt x="191" y="143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104"/>
            <p:cNvSpPr/>
            <p:nvPr/>
          </p:nvSpPr>
          <p:spPr bwMode="auto">
            <a:xfrm>
              <a:off x="7796213" y="1435100"/>
              <a:ext cx="60325" cy="604838"/>
            </a:xfrm>
            <a:custGeom>
              <a:avLst/>
              <a:gdLst>
                <a:gd name="T0" fmla="*/ 18 w 24"/>
                <a:gd name="T1" fmla="*/ 0 h 238"/>
                <a:gd name="T2" fmla="*/ 11 w 24"/>
                <a:gd name="T3" fmla="*/ 78 h 238"/>
                <a:gd name="T4" fmla="*/ 24 w 24"/>
                <a:gd name="T5" fmla="*/ 238 h 238"/>
                <a:gd name="T6" fmla="*/ 10 w 24"/>
                <a:gd name="T7" fmla="*/ 203 h 238"/>
                <a:gd name="T8" fmla="*/ 2 w 24"/>
                <a:gd name="T9" fmla="*/ 132 h 238"/>
                <a:gd name="T10" fmla="*/ 2 w 24"/>
                <a:gd name="T11" fmla="*/ 15 h 238"/>
                <a:gd name="T12" fmla="*/ 18 w 24"/>
                <a:gd name="T13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38">
                  <a:moveTo>
                    <a:pt x="18" y="0"/>
                  </a:moveTo>
                  <a:cubicBezTo>
                    <a:pt x="18" y="0"/>
                    <a:pt x="13" y="39"/>
                    <a:pt x="11" y="78"/>
                  </a:cubicBezTo>
                  <a:cubicBezTo>
                    <a:pt x="8" y="118"/>
                    <a:pt x="24" y="238"/>
                    <a:pt x="24" y="238"/>
                  </a:cubicBezTo>
                  <a:cubicBezTo>
                    <a:pt x="10" y="203"/>
                    <a:pt x="10" y="203"/>
                    <a:pt x="10" y="203"/>
                  </a:cubicBezTo>
                  <a:cubicBezTo>
                    <a:pt x="10" y="203"/>
                    <a:pt x="3" y="149"/>
                    <a:pt x="2" y="132"/>
                  </a:cubicBezTo>
                  <a:cubicBezTo>
                    <a:pt x="0" y="80"/>
                    <a:pt x="2" y="15"/>
                    <a:pt x="2" y="1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Oval 1105"/>
            <p:cNvSpPr>
              <a:spLocks noChangeArrowheads="1"/>
            </p:cNvSpPr>
            <p:nvPr/>
          </p:nvSpPr>
          <p:spPr bwMode="auto">
            <a:xfrm>
              <a:off x="8442325" y="762000"/>
              <a:ext cx="107950" cy="104775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Oval 1106"/>
            <p:cNvSpPr>
              <a:spLocks noChangeArrowheads="1"/>
            </p:cNvSpPr>
            <p:nvPr/>
          </p:nvSpPr>
          <p:spPr bwMode="auto">
            <a:xfrm>
              <a:off x="8461375" y="769938"/>
              <a:ext cx="52388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Oval 1107"/>
            <p:cNvSpPr>
              <a:spLocks noChangeArrowheads="1"/>
            </p:cNvSpPr>
            <p:nvPr/>
          </p:nvSpPr>
          <p:spPr bwMode="auto">
            <a:xfrm>
              <a:off x="7661275" y="1968500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Oval 1108"/>
            <p:cNvSpPr>
              <a:spLocks noChangeArrowheads="1"/>
            </p:cNvSpPr>
            <p:nvPr/>
          </p:nvSpPr>
          <p:spPr bwMode="auto">
            <a:xfrm>
              <a:off x="7678738" y="1978025"/>
              <a:ext cx="55563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Oval 1109"/>
            <p:cNvSpPr>
              <a:spLocks noChangeArrowheads="1"/>
            </p:cNvSpPr>
            <p:nvPr/>
          </p:nvSpPr>
          <p:spPr bwMode="auto">
            <a:xfrm>
              <a:off x="7653338" y="1630363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Oval 1110"/>
            <p:cNvSpPr>
              <a:spLocks noChangeArrowheads="1"/>
            </p:cNvSpPr>
            <p:nvPr/>
          </p:nvSpPr>
          <p:spPr bwMode="auto">
            <a:xfrm>
              <a:off x="7670800" y="1641475"/>
              <a:ext cx="53975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Oval 1111"/>
            <p:cNvSpPr>
              <a:spLocks noChangeArrowheads="1"/>
            </p:cNvSpPr>
            <p:nvPr/>
          </p:nvSpPr>
          <p:spPr bwMode="auto">
            <a:xfrm>
              <a:off x="4581525" y="4867275"/>
              <a:ext cx="104775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Oval 1112"/>
            <p:cNvSpPr>
              <a:spLocks noChangeArrowheads="1"/>
            </p:cNvSpPr>
            <p:nvPr/>
          </p:nvSpPr>
          <p:spPr bwMode="auto">
            <a:xfrm>
              <a:off x="4598988" y="4873625"/>
              <a:ext cx="53975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Oval 1113"/>
            <p:cNvSpPr>
              <a:spLocks noChangeArrowheads="1"/>
            </p:cNvSpPr>
            <p:nvPr/>
          </p:nvSpPr>
          <p:spPr bwMode="auto">
            <a:xfrm>
              <a:off x="4216400" y="4440238"/>
              <a:ext cx="106363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Oval 1114"/>
            <p:cNvSpPr>
              <a:spLocks noChangeArrowheads="1"/>
            </p:cNvSpPr>
            <p:nvPr/>
          </p:nvSpPr>
          <p:spPr bwMode="auto">
            <a:xfrm>
              <a:off x="4233863" y="4448175"/>
              <a:ext cx="55563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26" name="组合 1125"/>
          <p:cNvGrpSpPr/>
          <p:nvPr/>
        </p:nvGrpSpPr>
        <p:grpSpPr>
          <a:xfrm>
            <a:off x="4031958" y="1163681"/>
            <a:ext cx="4128086" cy="4130092"/>
            <a:chOff x="3155481" y="475313"/>
            <a:chExt cx="6530975" cy="6534150"/>
          </a:xfrm>
        </p:grpSpPr>
        <p:sp>
          <p:nvSpPr>
            <p:cNvPr id="1124" name="Oval 1124"/>
            <p:cNvSpPr>
              <a:spLocks noChangeArrowheads="1"/>
            </p:cNvSpPr>
            <p:nvPr/>
          </p:nvSpPr>
          <p:spPr bwMode="auto">
            <a:xfrm>
              <a:off x="3155481" y="475313"/>
              <a:ext cx="6530975" cy="6534150"/>
            </a:xfrm>
            <a:prstGeom prst="ellipse">
              <a:avLst/>
            </a:prstGeom>
            <a:solidFill>
              <a:srgbClr val="FFFAEE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5" name="Freeform 1125"/>
            <p:cNvSpPr>
              <a:spLocks noEditPoints="1"/>
            </p:cNvSpPr>
            <p:nvPr/>
          </p:nvSpPr>
          <p:spPr bwMode="auto">
            <a:xfrm>
              <a:off x="3434881" y="754713"/>
              <a:ext cx="5972175" cy="5975350"/>
            </a:xfrm>
            <a:custGeom>
              <a:avLst/>
              <a:gdLst>
                <a:gd name="T0" fmla="*/ 1740 w 1754"/>
                <a:gd name="T1" fmla="*/ 805 h 1754"/>
                <a:gd name="T2" fmla="*/ 1733 w 1754"/>
                <a:gd name="T3" fmla="*/ 744 h 1754"/>
                <a:gd name="T4" fmla="*/ 1723 w 1754"/>
                <a:gd name="T5" fmla="*/ 668 h 1754"/>
                <a:gd name="T6" fmla="*/ 1703 w 1754"/>
                <a:gd name="T7" fmla="*/ 582 h 1754"/>
                <a:gd name="T8" fmla="*/ 1662 w 1754"/>
                <a:gd name="T9" fmla="*/ 486 h 1754"/>
                <a:gd name="T10" fmla="*/ 1614 w 1754"/>
                <a:gd name="T11" fmla="*/ 412 h 1754"/>
                <a:gd name="T12" fmla="*/ 1566 w 1754"/>
                <a:gd name="T13" fmla="*/ 353 h 1754"/>
                <a:gd name="T14" fmla="*/ 1485 w 1754"/>
                <a:gd name="T15" fmla="*/ 260 h 1754"/>
                <a:gd name="T16" fmla="*/ 1440 w 1754"/>
                <a:gd name="T17" fmla="*/ 219 h 1754"/>
                <a:gd name="T18" fmla="*/ 1382 w 1754"/>
                <a:gd name="T19" fmla="*/ 167 h 1754"/>
                <a:gd name="T20" fmla="*/ 1311 w 1754"/>
                <a:gd name="T21" fmla="*/ 115 h 1754"/>
                <a:gd name="T22" fmla="*/ 1218 w 1754"/>
                <a:gd name="T23" fmla="*/ 69 h 1754"/>
                <a:gd name="T24" fmla="*/ 1133 w 1754"/>
                <a:gd name="T25" fmla="*/ 44 h 1754"/>
                <a:gd name="T26" fmla="*/ 1057 w 1754"/>
                <a:gd name="T27" fmla="*/ 30 h 1754"/>
                <a:gd name="T28" fmla="*/ 935 w 1754"/>
                <a:gd name="T29" fmla="*/ 13 h 1754"/>
                <a:gd name="T30" fmla="*/ 874 w 1754"/>
                <a:gd name="T31" fmla="*/ 11 h 1754"/>
                <a:gd name="T32" fmla="*/ 797 w 1754"/>
                <a:gd name="T33" fmla="*/ 9 h 1754"/>
                <a:gd name="T34" fmla="*/ 709 w 1754"/>
                <a:gd name="T35" fmla="*/ 16 h 1754"/>
                <a:gd name="T36" fmla="*/ 608 w 1754"/>
                <a:gd name="T37" fmla="*/ 42 h 1754"/>
                <a:gd name="T38" fmla="*/ 528 w 1754"/>
                <a:gd name="T39" fmla="*/ 78 h 1754"/>
                <a:gd name="T40" fmla="*/ 462 w 1754"/>
                <a:gd name="T41" fmla="*/ 117 h 1754"/>
                <a:gd name="T42" fmla="*/ 358 w 1754"/>
                <a:gd name="T43" fmla="*/ 183 h 1754"/>
                <a:gd name="T44" fmla="*/ 311 w 1754"/>
                <a:gd name="T45" fmla="*/ 222 h 1754"/>
                <a:gd name="T46" fmla="*/ 251 w 1754"/>
                <a:gd name="T47" fmla="*/ 271 h 1754"/>
                <a:gd name="T48" fmla="*/ 189 w 1754"/>
                <a:gd name="T49" fmla="*/ 333 h 1754"/>
                <a:gd name="T50" fmla="*/ 129 w 1754"/>
                <a:gd name="T51" fmla="*/ 419 h 1754"/>
                <a:gd name="T52" fmla="*/ 92 w 1754"/>
                <a:gd name="T53" fmla="*/ 499 h 1754"/>
                <a:gd name="T54" fmla="*/ 66 w 1754"/>
                <a:gd name="T55" fmla="*/ 572 h 1754"/>
                <a:gd name="T56" fmla="*/ 31 w 1754"/>
                <a:gd name="T57" fmla="*/ 690 h 1754"/>
                <a:gd name="T58" fmla="*/ 20 w 1754"/>
                <a:gd name="T59" fmla="*/ 750 h 1754"/>
                <a:gd name="T60" fmla="*/ 7 w 1754"/>
                <a:gd name="T61" fmla="*/ 826 h 1754"/>
                <a:gd name="T62" fmla="*/ 12 w 1754"/>
                <a:gd name="T63" fmla="*/ 914 h 1754"/>
                <a:gd name="T64" fmla="*/ 13 w 1754"/>
                <a:gd name="T65" fmla="*/ 990 h 1754"/>
                <a:gd name="T66" fmla="*/ 23 w 1754"/>
                <a:gd name="T67" fmla="*/ 1078 h 1754"/>
                <a:gd name="T68" fmla="*/ 53 w 1754"/>
                <a:gd name="T69" fmla="*/ 1178 h 1754"/>
                <a:gd name="T70" fmla="*/ 92 w 1754"/>
                <a:gd name="T71" fmla="*/ 1257 h 1754"/>
                <a:gd name="T72" fmla="*/ 133 w 1754"/>
                <a:gd name="T73" fmla="*/ 1321 h 1754"/>
                <a:gd name="T74" fmla="*/ 203 w 1754"/>
                <a:gd name="T75" fmla="*/ 1422 h 1754"/>
                <a:gd name="T76" fmla="*/ 244 w 1754"/>
                <a:gd name="T77" fmla="*/ 1468 h 1754"/>
                <a:gd name="T78" fmla="*/ 295 w 1754"/>
                <a:gd name="T79" fmla="*/ 1526 h 1754"/>
                <a:gd name="T80" fmla="*/ 360 w 1754"/>
                <a:gd name="T81" fmla="*/ 1586 h 1754"/>
                <a:gd name="T82" fmla="*/ 447 w 1754"/>
                <a:gd name="T83" fmla="*/ 1642 h 1754"/>
                <a:gd name="T84" fmla="*/ 529 w 1754"/>
                <a:gd name="T85" fmla="*/ 1677 h 1754"/>
                <a:gd name="T86" fmla="*/ 603 w 1754"/>
                <a:gd name="T87" fmla="*/ 1699 h 1754"/>
                <a:gd name="T88" fmla="*/ 722 w 1754"/>
                <a:gd name="T89" fmla="*/ 1730 h 1754"/>
                <a:gd name="T90" fmla="*/ 783 w 1754"/>
                <a:gd name="T91" fmla="*/ 1738 h 1754"/>
                <a:gd name="T92" fmla="*/ 864 w 1754"/>
                <a:gd name="T93" fmla="*/ 1743 h 1754"/>
                <a:gd name="T94" fmla="*/ 946 w 1754"/>
                <a:gd name="T95" fmla="*/ 1741 h 1754"/>
                <a:gd name="T96" fmla="*/ 1023 w 1754"/>
                <a:gd name="T97" fmla="*/ 1737 h 1754"/>
                <a:gd name="T98" fmla="*/ 1110 w 1754"/>
                <a:gd name="T99" fmla="*/ 1723 h 1754"/>
                <a:gd name="T100" fmla="*/ 1209 w 1754"/>
                <a:gd name="T101" fmla="*/ 1690 h 1754"/>
                <a:gd name="T102" fmla="*/ 1286 w 1754"/>
                <a:gd name="T103" fmla="*/ 1647 h 1754"/>
                <a:gd name="T104" fmla="*/ 1349 w 1754"/>
                <a:gd name="T105" fmla="*/ 1604 h 1754"/>
                <a:gd name="T106" fmla="*/ 1447 w 1754"/>
                <a:gd name="T107" fmla="*/ 1529 h 1754"/>
                <a:gd name="T108" fmla="*/ 1492 w 1754"/>
                <a:gd name="T109" fmla="*/ 1487 h 1754"/>
                <a:gd name="T110" fmla="*/ 1547 w 1754"/>
                <a:gd name="T111" fmla="*/ 1434 h 1754"/>
                <a:gd name="T112" fmla="*/ 1605 w 1754"/>
                <a:gd name="T113" fmla="*/ 1367 h 1754"/>
                <a:gd name="T114" fmla="*/ 1658 w 1754"/>
                <a:gd name="T115" fmla="*/ 1278 h 1754"/>
                <a:gd name="T116" fmla="*/ 1689 w 1754"/>
                <a:gd name="T117" fmla="*/ 1195 h 1754"/>
                <a:gd name="T118" fmla="*/ 1709 w 1754"/>
                <a:gd name="T119" fmla="*/ 1120 h 1754"/>
                <a:gd name="T120" fmla="*/ 1734 w 1754"/>
                <a:gd name="T121" fmla="*/ 1000 h 1754"/>
                <a:gd name="T122" fmla="*/ 1741 w 1754"/>
                <a:gd name="T123" fmla="*/ 939 h 1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4" h="1754">
                  <a:moveTo>
                    <a:pt x="1743" y="877"/>
                  </a:moveTo>
                  <a:cubicBezTo>
                    <a:pt x="1743" y="884"/>
                    <a:pt x="1743" y="891"/>
                    <a:pt x="1743" y="898"/>
                  </a:cubicBezTo>
                  <a:cubicBezTo>
                    <a:pt x="1743" y="901"/>
                    <a:pt x="1745" y="903"/>
                    <a:pt x="1748" y="903"/>
                  </a:cubicBezTo>
                  <a:cubicBezTo>
                    <a:pt x="1751" y="904"/>
                    <a:pt x="1754" y="901"/>
                    <a:pt x="1754" y="898"/>
                  </a:cubicBezTo>
                  <a:cubicBezTo>
                    <a:pt x="1754" y="891"/>
                    <a:pt x="1754" y="884"/>
                    <a:pt x="1754" y="877"/>
                  </a:cubicBezTo>
                  <a:cubicBezTo>
                    <a:pt x="1754" y="874"/>
                    <a:pt x="1752" y="872"/>
                    <a:pt x="1749" y="872"/>
                  </a:cubicBezTo>
                  <a:cubicBezTo>
                    <a:pt x="1746" y="872"/>
                    <a:pt x="1743" y="874"/>
                    <a:pt x="1743" y="877"/>
                  </a:cubicBezTo>
                  <a:close/>
                  <a:moveTo>
                    <a:pt x="1743" y="846"/>
                  </a:moveTo>
                  <a:cubicBezTo>
                    <a:pt x="1743" y="853"/>
                    <a:pt x="1743" y="860"/>
                    <a:pt x="1743" y="866"/>
                  </a:cubicBezTo>
                  <a:cubicBezTo>
                    <a:pt x="1743" y="869"/>
                    <a:pt x="1746" y="872"/>
                    <a:pt x="1749" y="872"/>
                  </a:cubicBezTo>
                  <a:cubicBezTo>
                    <a:pt x="1752" y="872"/>
                    <a:pt x="1754" y="869"/>
                    <a:pt x="1754" y="866"/>
                  </a:cubicBezTo>
                  <a:cubicBezTo>
                    <a:pt x="1754" y="859"/>
                    <a:pt x="1754" y="852"/>
                    <a:pt x="1754" y="845"/>
                  </a:cubicBezTo>
                  <a:cubicBezTo>
                    <a:pt x="1753" y="842"/>
                    <a:pt x="1751" y="840"/>
                    <a:pt x="1748" y="840"/>
                  </a:cubicBezTo>
                  <a:cubicBezTo>
                    <a:pt x="1745" y="840"/>
                    <a:pt x="1742" y="843"/>
                    <a:pt x="1743" y="846"/>
                  </a:cubicBezTo>
                  <a:close/>
                  <a:moveTo>
                    <a:pt x="1740" y="805"/>
                  </a:moveTo>
                  <a:cubicBezTo>
                    <a:pt x="1741" y="812"/>
                    <a:pt x="1741" y="819"/>
                    <a:pt x="1742" y="825"/>
                  </a:cubicBezTo>
                  <a:cubicBezTo>
                    <a:pt x="1742" y="828"/>
                    <a:pt x="1744" y="831"/>
                    <a:pt x="1747" y="831"/>
                  </a:cubicBezTo>
                  <a:cubicBezTo>
                    <a:pt x="1750" y="830"/>
                    <a:pt x="1753" y="828"/>
                    <a:pt x="1753" y="825"/>
                  </a:cubicBezTo>
                  <a:cubicBezTo>
                    <a:pt x="1752" y="818"/>
                    <a:pt x="1752" y="811"/>
                    <a:pt x="1751" y="804"/>
                  </a:cubicBezTo>
                  <a:cubicBezTo>
                    <a:pt x="1751" y="801"/>
                    <a:pt x="1748" y="799"/>
                    <a:pt x="1745" y="799"/>
                  </a:cubicBezTo>
                  <a:cubicBezTo>
                    <a:pt x="1742" y="799"/>
                    <a:pt x="1740" y="802"/>
                    <a:pt x="1740" y="805"/>
                  </a:cubicBezTo>
                  <a:close/>
                  <a:moveTo>
                    <a:pt x="1736" y="764"/>
                  </a:moveTo>
                  <a:cubicBezTo>
                    <a:pt x="1737" y="771"/>
                    <a:pt x="1737" y="778"/>
                    <a:pt x="1738" y="785"/>
                  </a:cubicBezTo>
                  <a:cubicBezTo>
                    <a:pt x="1738" y="788"/>
                    <a:pt x="1741" y="790"/>
                    <a:pt x="1744" y="789"/>
                  </a:cubicBezTo>
                  <a:cubicBezTo>
                    <a:pt x="1747" y="789"/>
                    <a:pt x="1749" y="786"/>
                    <a:pt x="1749" y="783"/>
                  </a:cubicBezTo>
                  <a:cubicBezTo>
                    <a:pt x="1748" y="776"/>
                    <a:pt x="1748" y="770"/>
                    <a:pt x="1747" y="763"/>
                  </a:cubicBezTo>
                  <a:cubicBezTo>
                    <a:pt x="1746" y="760"/>
                    <a:pt x="1744" y="758"/>
                    <a:pt x="1741" y="758"/>
                  </a:cubicBezTo>
                  <a:cubicBezTo>
                    <a:pt x="1738" y="758"/>
                    <a:pt x="1735" y="761"/>
                    <a:pt x="1736" y="764"/>
                  </a:cubicBezTo>
                  <a:close/>
                  <a:moveTo>
                    <a:pt x="1730" y="724"/>
                  </a:moveTo>
                  <a:cubicBezTo>
                    <a:pt x="1731" y="730"/>
                    <a:pt x="1732" y="737"/>
                    <a:pt x="1733" y="744"/>
                  </a:cubicBezTo>
                  <a:cubicBezTo>
                    <a:pt x="1733" y="747"/>
                    <a:pt x="1736" y="749"/>
                    <a:pt x="1739" y="749"/>
                  </a:cubicBezTo>
                  <a:cubicBezTo>
                    <a:pt x="1742" y="748"/>
                    <a:pt x="1744" y="745"/>
                    <a:pt x="1744" y="742"/>
                  </a:cubicBezTo>
                  <a:cubicBezTo>
                    <a:pt x="1743" y="735"/>
                    <a:pt x="1742" y="729"/>
                    <a:pt x="1740" y="722"/>
                  </a:cubicBezTo>
                  <a:cubicBezTo>
                    <a:pt x="1740" y="719"/>
                    <a:pt x="1737" y="717"/>
                    <a:pt x="1734" y="717"/>
                  </a:cubicBezTo>
                  <a:cubicBezTo>
                    <a:pt x="1731" y="718"/>
                    <a:pt x="1729" y="721"/>
                    <a:pt x="1730" y="724"/>
                  </a:cubicBezTo>
                  <a:close/>
                  <a:moveTo>
                    <a:pt x="1721" y="684"/>
                  </a:moveTo>
                  <a:cubicBezTo>
                    <a:pt x="1723" y="690"/>
                    <a:pt x="1724" y="697"/>
                    <a:pt x="1726" y="704"/>
                  </a:cubicBezTo>
                  <a:cubicBezTo>
                    <a:pt x="1726" y="707"/>
                    <a:pt x="1729" y="708"/>
                    <a:pt x="1732" y="708"/>
                  </a:cubicBezTo>
                  <a:cubicBezTo>
                    <a:pt x="1735" y="707"/>
                    <a:pt x="1737" y="704"/>
                    <a:pt x="1736" y="701"/>
                  </a:cubicBezTo>
                  <a:cubicBezTo>
                    <a:pt x="1735" y="695"/>
                    <a:pt x="1734" y="688"/>
                    <a:pt x="1732" y="681"/>
                  </a:cubicBezTo>
                  <a:cubicBezTo>
                    <a:pt x="1731" y="678"/>
                    <a:pt x="1728" y="676"/>
                    <a:pt x="1725" y="677"/>
                  </a:cubicBezTo>
                  <a:cubicBezTo>
                    <a:pt x="1723" y="678"/>
                    <a:pt x="1721" y="681"/>
                    <a:pt x="1721" y="684"/>
                  </a:cubicBezTo>
                  <a:close/>
                  <a:moveTo>
                    <a:pt x="1711" y="644"/>
                  </a:moveTo>
                  <a:cubicBezTo>
                    <a:pt x="1713" y="650"/>
                    <a:pt x="1715" y="657"/>
                    <a:pt x="1717" y="664"/>
                  </a:cubicBezTo>
                  <a:cubicBezTo>
                    <a:pt x="1717" y="667"/>
                    <a:pt x="1720" y="668"/>
                    <a:pt x="1723" y="668"/>
                  </a:cubicBezTo>
                  <a:cubicBezTo>
                    <a:pt x="1726" y="667"/>
                    <a:pt x="1728" y="664"/>
                    <a:pt x="1727" y="661"/>
                  </a:cubicBezTo>
                  <a:cubicBezTo>
                    <a:pt x="1726" y="654"/>
                    <a:pt x="1724" y="647"/>
                    <a:pt x="1722" y="641"/>
                  </a:cubicBezTo>
                  <a:cubicBezTo>
                    <a:pt x="1721" y="638"/>
                    <a:pt x="1718" y="636"/>
                    <a:pt x="1715" y="637"/>
                  </a:cubicBezTo>
                  <a:cubicBezTo>
                    <a:pt x="1712" y="638"/>
                    <a:pt x="1710" y="641"/>
                    <a:pt x="1711" y="644"/>
                  </a:cubicBezTo>
                  <a:close/>
                  <a:moveTo>
                    <a:pt x="1699" y="605"/>
                  </a:moveTo>
                  <a:cubicBezTo>
                    <a:pt x="1701" y="611"/>
                    <a:pt x="1704" y="618"/>
                    <a:pt x="1705" y="624"/>
                  </a:cubicBezTo>
                  <a:cubicBezTo>
                    <a:pt x="1706" y="627"/>
                    <a:pt x="1709" y="629"/>
                    <a:pt x="1712" y="628"/>
                  </a:cubicBezTo>
                  <a:cubicBezTo>
                    <a:pt x="1715" y="627"/>
                    <a:pt x="1717" y="624"/>
                    <a:pt x="1716" y="621"/>
                  </a:cubicBezTo>
                  <a:cubicBezTo>
                    <a:pt x="1714" y="614"/>
                    <a:pt x="1712" y="608"/>
                    <a:pt x="1710" y="601"/>
                  </a:cubicBezTo>
                  <a:cubicBezTo>
                    <a:pt x="1709" y="598"/>
                    <a:pt x="1706" y="597"/>
                    <a:pt x="1703" y="598"/>
                  </a:cubicBezTo>
                  <a:cubicBezTo>
                    <a:pt x="1700" y="599"/>
                    <a:pt x="1698" y="602"/>
                    <a:pt x="1699" y="605"/>
                  </a:cubicBezTo>
                  <a:close/>
                  <a:moveTo>
                    <a:pt x="1685" y="566"/>
                  </a:moveTo>
                  <a:cubicBezTo>
                    <a:pt x="1688" y="572"/>
                    <a:pt x="1690" y="579"/>
                    <a:pt x="1693" y="585"/>
                  </a:cubicBezTo>
                  <a:cubicBezTo>
                    <a:pt x="1694" y="588"/>
                    <a:pt x="1697" y="590"/>
                    <a:pt x="1700" y="589"/>
                  </a:cubicBezTo>
                  <a:cubicBezTo>
                    <a:pt x="1703" y="588"/>
                    <a:pt x="1704" y="584"/>
                    <a:pt x="1703" y="582"/>
                  </a:cubicBezTo>
                  <a:cubicBezTo>
                    <a:pt x="1701" y="575"/>
                    <a:pt x="1698" y="568"/>
                    <a:pt x="1696" y="562"/>
                  </a:cubicBezTo>
                  <a:cubicBezTo>
                    <a:pt x="1695" y="559"/>
                    <a:pt x="1691" y="558"/>
                    <a:pt x="1689" y="559"/>
                  </a:cubicBezTo>
                  <a:cubicBezTo>
                    <a:pt x="1686" y="560"/>
                    <a:pt x="1684" y="563"/>
                    <a:pt x="1685" y="566"/>
                  </a:cubicBezTo>
                  <a:close/>
                  <a:moveTo>
                    <a:pt x="1670" y="528"/>
                  </a:moveTo>
                  <a:cubicBezTo>
                    <a:pt x="1673" y="534"/>
                    <a:pt x="1675" y="541"/>
                    <a:pt x="1678" y="547"/>
                  </a:cubicBezTo>
                  <a:cubicBezTo>
                    <a:pt x="1679" y="550"/>
                    <a:pt x="1682" y="551"/>
                    <a:pt x="1685" y="550"/>
                  </a:cubicBezTo>
                  <a:cubicBezTo>
                    <a:pt x="1688" y="549"/>
                    <a:pt x="1689" y="546"/>
                    <a:pt x="1688" y="543"/>
                  </a:cubicBezTo>
                  <a:cubicBezTo>
                    <a:pt x="1685" y="536"/>
                    <a:pt x="1683" y="530"/>
                    <a:pt x="1680" y="524"/>
                  </a:cubicBezTo>
                  <a:cubicBezTo>
                    <a:pt x="1679" y="521"/>
                    <a:pt x="1675" y="520"/>
                    <a:pt x="1673" y="521"/>
                  </a:cubicBezTo>
                  <a:cubicBezTo>
                    <a:pt x="1670" y="522"/>
                    <a:pt x="1669" y="525"/>
                    <a:pt x="1670" y="528"/>
                  </a:cubicBezTo>
                  <a:close/>
                  <a:moveTo>
                    <a:pt x="1652" y="491"/>
                  </a:moveTo>
                  <a:cubicBezTo>
                    <a:pt x="1656" y="497"/>
                    <a:pt x="1658" y="503"/>
                    <a:pt x="1661" y="510"/>
                  </a:cubicBezTo>
                  <a:cubicBezTo>
                    <a:pt x="1663" y="512"/>
                    <a:pt x="1666" y="514"/>
                    <a:pt x="1669" y="512"/>
                  </a:cubicBezTo>
                  <a:cubicBezTo>
                    <a:pt x="1671" y="511"/>
                    <a:pt x="1673" y="508"/>
                    <a:pt x="1671" y="505"/>
                  </a:cubicBezTo>
                  <a:cubicBezTo>
                    <a:pt x="1668" y="499"/>
                    <a:pt x="1665" y="492"/>
                    <a:pt x="1662" y="486"/>
                  </a:cubicBezTo>
                  <a:cubicBezTo>
                    <a:pt x="1661" y="484"/>
                    <a:pt x="1658" y="482"/>
                    <a:pt x="1655" y="484"/>
                  </a:cubicBezTo>
                  <a:cubicBezTo>
                    <a:pt x="1652" y="485"/>
                    <a:pt x="1651" y="488"/>
                    <a:pt x="1652" y="491"/>
                  </a:cubicBezTo>
                  <a:close/>
                  <a:moveTo>
                    <a:pt x="1633" y="455"/>
                  </a:moveTo>
                  <a:cubicBezTo>
                    <a:pt x="1637" y="461"/>
                    <a:pt x="1640" y="467"/>
                    <a:pt x="1643" y="473"/>
                  </a:cubicBezTo>
                  <a:cubicBezTo>
                    <a:pt x="1645" y="476"/>
                    <a:pt x="1648" y="477"/>
                    <a:pt x="1651" y="475"/>
                  </a:cubicBezTo>
                  <a:cubicBezTo>
                    <a:pt x="1653" y="474"/>
                    <a:pt x="1654" y="471"/>
                    <a:pt x="1653" y="468"/>
                  </a:cubicBezTo>
                  <a:cubicBezTo>
                    <a:pt x="1650" y="462"/>
                    <a:pt x="1646" y="456"/>
                    <a:pt x="1643" y="450"/>
                  </a:cubicBezTo>
                  <a:cubicBezTo>
                    <a:pt x="1642" y="447"/>
                    <a:pt x="1638" y="446"/>
                    <a:pt x="1635" y="448"/>
                  </a:cubicBezTo>
                  <a:cubicBezTo>
                    <a:pt x="1633" y="449"/>
                    <a:pt x="1632" y="452"/>
                    <a:pt x="1633" y="455"/>
                  </a:cubicBezTo>
                  <a:close/>
                  <a:moveTo>
                    <a:pt x="1613" y="420"/>
                  </a:moveTo>
                  <a:cubicBezTo>
                    <a:pt x="1616" y="426"/>
                    <a:pt x="1620" y="431"/>
                    <a:pt x="1623" y="437"/>
                  </a:cubicBezTo>
                  <a:cubicBezTo>
                    <a:pt x="1625" y="440"/>
                    <a:pt x="1628" y="441"/>
                    <a:pt x="1631" y="439"/>
                  </a:cubicBezTo>
                  <a:cubicBezTo>
                    <a:pt x="1633" y="438"/>
                    <a:pt x="1634" y="434"/>
                    <a:pt x="1633" y="432"/>
                  </a:cubicBezTo>
                  <a:cubicBezTo>
                    <a:pt x="1629" y="426"/>
                    <a:pt x="1626" y="420"/>
                    <a:pt x="1622" y="414"/>
                  </a:cubicBezTo>
                  <a:cubicBezTo>
                    <a:pt x="1620" y="411"/>
                    <a:pt x="1617" y="411"/>
                    <a:pt x="1614" y="412"/>
                  </a:cubicBezTo>
                  <a:cubicBezTo>
                    <a:pt x="1612" y="414"/>
                    <a:pt x="1611" y="417"/>
                    <a:pt x="1613" y="420"/>
                  </a:cubicBezTo>
                  <a:close/>
                  <a:moveTo>
                    <a:pt x="1590" y="386"/>
                  </a:moveTo>
                  <a:cubicBezTo>
                    <a:pt x="1594" y="391"/>
                    <a:pt x="1598" y="397"/>
                    <a:pt x="1602" y="403"/>
                  </a:cubicBezTo>
                  <a:cubicBezTo>
                    <a:pt x="1603" y="405"/>
                    <a:pt x="1607" y="406"/>
                    <a:pt x="1609" y="404"/>
                  </a:cubicBezTo>
                  <a:cubicBezTo>
                    <a:pt x="1612" y="403"/>
                    <a:pt x="1612" y="399"/>
                    <a:pt x="1611" y="397"/>
                  </a:cubicBezTo>
                  <a:cubicBezTo>
                    <a:pt x="1607" y="391"/>
                    <a:pt x="1603" y="385"/>
                    <a:pt x="1599" y="379"/>
                  </a:cubicBezTo>
                  <a:cubicBezTo>
                    <a:pt x="1597" y="377"/>
                    <a:pt x="1594" y="376"/>
                    <a:pt x="1592" y="378"/>
                  </a:cubicBezTo>
                  <a:cubicBezTo>
                    <a:pt x="1589" y="380"/>
                    <a:pt x="1588" y="383"/>
                    <a:pt x="1590" y="386"/>
                  </a:cubicBezTo>
                  <a:close/>
                  <a:moveTo>
                    <a:pt x="1566" y="353"/>
                  </a:moveTo>
                  <a:cubicBezTo>
                    <a:pt x="1570" y="358"/>
                    <a:pt x="1574" y="363"/>
                    <a:pt x="1578" y="369"/>
                  </a:cubicBezTo>
                  <a:cubicBezTo>
                    <a:pt x="1580" y="371"/>
                    <a:pt x="1584" y="372"/>
                    <a:pt x="1586" y="370"/>
                  </a:cubicBezTo>
                  <a:cubicBezTo>
                    <a:pt x="1588" y="368"/>
                    <a:pt x="1589" y="365"/>
                    <a:pt x="1587" y="362"/>
                  </a:cubicBezTo>
                  <a:cubicBezTo>
                    <a:pt x="1583" y="357"/>
                    <a:pt x="1579" y="351"/>
                    <a:pt x="1575" y="346"/>
                  </a:cubicBezTo>
                  <a:cubicBezTo>
                    <a:pt x="1573" y="343"/>
                    <a:pt x="1570" y="343"/>
                    <a:pt x="1567" y="345"/>
                  </a:cubicBezTo>
                  <a:cubicBezTo>
                    <a:pt x="1565" y="347"/>
                    <a:pt x="1564" y="350"/>
                    <a:pt x="1566" y="353"/>
                  </a:cubicBezTo>
                  <a:close/>
                  <a:moveTo>
                    <a:pt x="1540" y="321"/>
                  </a:moveTo>
                  <a:cubicBezTo>
                    <a:pt x="1545" y="326"/>
                    <a:pt x="1549" y="331"/>
                    <a:pt x="1553" y="336"/>
                  </a:cubicBezTo>
                  <a:cubicBezTo>
                    <a:pt x="1555" y="339"/>
                    <a:pt x="1559" y="339"/>
                    <a:pt x="1561" y="337"/>
                  </a:cubicBezTo>
                  <a:cubicBezTo>
                    <a:pt x="1564" y="335"/>
                    <a:pt x="1564" y="332"/>
                    <a:pt x="1562" y="329"/>
                  </a:cubicBezTo>
                  <a:cubicBezTo>
                    <a:pt x="1558" y="324"/>
                    <a:pt x="1553" y="319"/>
                    <a:pt x="1549" y="313"/>
                  </a:cubicBezTo>
                  <a:cubicBezTo>
                    <a:pt x="1547" y="311"/>
                    <a:pt x="1543" y="311"/>
                    <a:pt x="1541" y="313"/>
                  </a:cubicBezTo>
                  <a:cubicBezTo>
                    <a:pt x="1539" y="315"/>
                    <a:pt x="1538" y="318"/>
                    <a:pt x="1540" y="321"/>
                  </a:cubicBezTo>
                  <a:close/>
                  <a:moveTo>
                    <a:pt x="1513" y="290"/>
                  </a:moveTo>
                  <a:cubicBezTo>
                    <a:pt x="1518" y="295"/>
                    <a:pt x="1523" y="300"/>
                    <a:pt x="1527" y="305"/>
                  </a:cubicBezTo>
                  <a:cubicBezTo>
                    <a:pt x="1529" y="307"/>
                    <a:pt x="1533" y="308"/>
                    <a:pt x="1535" y="306"/>
                  </a:cubicBezTo>
                  <a:cubicBezTo>
                    <a:pt x="1537" y="303"/>
                    <a:pt x="1537" y="300"/>
                    <a:pt x="1535" y="298"/>
                  </a:cubicBezTo>
                  <a:cubicBezTo>
                    <a:pt x="1531" y="293"/>
                    <a:pt x="1526" y="287"/>
                    <a:pt x="1521" y="282"/>
                  </a:cubicBezTo>
                  <a:cubicBezTo>
                    <a:pt x="1519" y="280"/>
                    <a:pt x="1516" y="280"/>
                    <a:pt x="1514" y="282"/>
                  </a:cubicBezTo>
                  <a:cubicBezTo>
                    <a:pt x="1511" y="284"/>
                    <a:pt x="1511" y="288"/>
                    <a:pt x="1513" y="290"/>
                  </a:cubicBezTo>
                  <a:close/>
                  <a:moveTo>
                    <a:pt x="1485" y="260"/>
                  </a:moveTo>
                  <a:cubicBezTo>
                    <a:pt x="1490" y="265"/>
                    <a:pt x="1495" y="270"/>
                    <a:pt x="1499" y="275"/>
                  </a:cubicBezTo>
                  <a:cubicBezTo>
                    <a:pt x="1501" y="277"/>
                    <a:pt x="1505" y="277"/>
                    <a:pt x="1507" y="275"/>
                  </a:cubicBezTo>
                  <a:cubicBezTo>
                    <a:pt x="1509" y="273"/>
                    <a:pt x="1509" y="269"/>
                    <a:pt x="1507" y="267"/>
                  </a:cubicBezTo>
                  <a:cubicBezTo>
                    <a:pt x="1502" y="262"/>
                    <a:pt x="1498" y="257"/>
                    <a:pt x="1493" y="253"/>
                  </a:cubicBezTo>
                  <a:cubicBezTo>
                    <a:pt x="1490" y="250"/>
                    <a:pt x="1487" y="250"/>
                    <a:pt x="1485" y="253"/>
                  </a:cubicBezTo>
                  <a:cubicBezTo>
                    <a:pt x="1483" y="255"/>
                    <a:pt x="1483" y="258"/>
                    <a:pt x="1485" y="260"/>
                  </a:cubicBezTo>
                  <a:close/>
                  <a:moveTo>
                    <a:pt x="1455" y="232"/>
                  </a:moveTo>
                  <a:cubicBezTo>
                    <a:pt x="1460" y="237"/>
                    <a:pt x="1465" y="241"/>
                    <a:pt x="1470" y="246"/>
                  </a:cubicBezTo>
                  <a:cubicBezTo>
                    <a:pt x="1472" y="248"/>
                    <a:pt x="1476" y="248"/>
                    <a:pt x="1478" y="246"/>
                  </a:cubicBezTo>
                  <a:cubicBezTo>
                    <a:pt x="1480" y="244"/>
                    <a:pt x="1480" y="240"/>
                    <a:pt x="1478" y="238"/>
                  </a:cubicBezTo>
                  <a:cubicBezTo>
                    <a:pt x="1473" y="233"/>
                    <a:pt x="1468" y="229"/>
                    <a:pt x="1462" y="224"/>
                  </a:cubicBezTo>
                  <a:cubicBezTo>
                    <a:pt x="1460" y="222"/>
                    <a:pt x="1457" y="222"/>
                    <a:pt x="1455" y="224"/>
                  </a:cubicBezTo>
                  <a:cubicBezTo>
                    <a:pt x="1453" y="227"/>
                    <a:pt x="1453" y="230"/>
                    <a:pt x="1455" y="232"/>
                  </a:cubicBezTo>
                  <a:close/>
                  <a:moveTo>
                    <a:pt x="1424" y="206"/>
                  </a:moveTo>
                  <a:cubicBezTo>
                    <a:pt x="1429" y="210"/>
                    <a:pt x="1434" y="214"/>
                    <a:pt x="1440" y="219"/>
                  </a:cubicBezTo>
                  <a:cubicBezTo>
                    <a:pt x="1442" y="221"/>
                    <a:pt x="1445" y="220"/>
                    <a:pt x="1447" y="218"/>
                  </a:cubicBezTo>
                  <a:cubicBezTo>
                    <a:pt x="1449" y="216"/>
                    <a:pt x="1449" y="212"/>
                    <a:pt x="1447" y="210"/>
                  </a:cubicBezTo>
                  <a:cubicBezTo>
                    <a:pt x="1441" y="206"/>
                    <a:pt x="1436" y="201"/>
                    <a:pt x="1431" y="197"/>
                  </a:cubicBezTo>
                  <a:cubicBezTo>
                    <a:pt x="1428" y="195"/>
                    <a:pt x="1425" y="196"/>
                    <a:pt x="1423" y="198"/>
                  </a:cubicBezTo>
                  <a:cubicBezTo>
                    <a:pt x="1421" y="200"/>
                    <a:pt x="1421" y="204"/>
                    <a:pt x="1424" y="206"/>
                  </a:cubicBezTo>
                  <a:close/>
                  <a:moveTo>
                    <a:pt x="1391" y="180"/>
                  </a:moveTo>
                  <a:cubicBezTo>
                    <a:pt x="1397" y="185"/>
                    <a:pt x="1402" y="189"/>
                    <a:pt x="1408" y="193"/>
                  </a:cubicBezTo>
                  <a:cubicBezTo>
                    <a:pt x="1410" y="195"/>
                    <a:pt x="1414" y="194"/>
                    <a:pt x="1416" y="192"/>
                  </a:cubicBezTo>
                  <a:cubicBezTo>
                    <a:pt x="1417" y="189"/>
                    <a:pt x="1417" y="186"/>
                    <a:pt x="1415" y="184"/>
                  </a:cubicBezTo>
                  <a:cubicBezTo>
                    <a:pt x="1409" y="180"/>
                    <a:pt x="1404" y="176"/>
                    <a:pt x="1398" y="172"/>
                  </a:cubicBezTo>
                  <a:cubicBezTo>
                    <a:pt x="1396" y="170"/>
                    <a:pt x="1392" y="170"/>
                    <a:pt x="1390" y="173"/>
                  </a:cubicBezTo>
                  <a:cubicBezTo>
                    <a:pt x="1388" y="175"/>
                    <a:pt x="1389" y="179"/>
                    <a:pt x="1391" y="180"/>
                  </a:cubicBezTo>
                  <a:close/>
                  <a:moveTo>
                    <a:pt x="1358" y="157"/>
                  </a:moveTo>
                  <a:cubicBezTo>
                    <a:pt x="1364" y="161"/>
                    <a:pt x="1369" y="165"/>
                    <a:pt x="1375" y="168"/>
                  </a:cubicBezTo>
                  <a:cubicBezTo>
                    <a:pt x="1377" y="170"/>
                    <a:pt x="1381" y="170"/>
                    <a:pt x="1382" y="167"/>
                  </a:cubicBezTo>
                  <a:cubicBezTo>
                    <a:pt x="1384" y="165"/>
                    <a:pt x="1384" y="161"/>
                    <a:pt x="1381" y="159"/>
                  </a:cubicBezTo>
                  <a:cubicBezTo>
                    <a:pt x="1375" y="155"/>
                    <a:pt x="1370" y="152"/>
                    <a:pt x="1364" y="148"/>
                  </a:cubicBezTo>
                  <a:cubicBezTo>
                    <a:pt x="1361" y="146"/>
                    <a:pt x="1358" y="147"/>
                    <a:pt x="1356" y="149"/>
                  </a:cubicBezTo>
                  <a:cubicBezTo>
                    <a:pt x="1355" y="152"/>
                    <a:pt x="1355" y="155"/>
                    <a:pt x="1358" y="157"/>
                  </a:cubicBezTo>
                  <a:close/>
                  <a:moveTo>
                    <a:pt x="1323" y="135"/>
                  </a:moveTo>
                  <a:cubicBezTo>
                    <a:pt x="1329" y="138"/>
                    <a:pt x="1335" y="142"/>
                    <a:pt x="1341" y="146"/>
                  </a:cubicBezTo>
                  <a:cubicBezTo>
                    <a:pt x="1343" y="147"/>
                    <a:pt x="1347" y="147"/>
                    <a:pt x="1348" y="144"/>
                  </a:cubicBezTo>
                  <a:cubicBezTo>
                    <a:pt x="1350" y="141"/>
                    <a:pt x="1349" y="138"/>
                    <a:pt x="1347" y="136"/>
                  </a:cubicBezTo>
                  <a:cubicBezTo>
                    <a:pt x="1341" y="133"/>
                    <a:pt x="1335" y="129"/>
                    <a:pt x="1329" y="125"/>
                  </a:cubicBezTo>
                  <a:cubicBezTo>
                    <a:pt x="1326" y="124"/>
                    <a:pt x="1323" y="125"/>
                    <a:pt x="1321" y="127"/>
                  </a:cubicBezTo>
                  <a:cubicBezTo>
                    <a:pt x="1320" y="130"/>
                    <a:pt x="1321" y="133"/>
                    <a:pt x="1323" y="135"/>
                  </a:cubicBezTo>
                  <a:close/>
                  <a:moveTo>
                    <a:pt x="1288" y="115"/>
                  </a:moveTo>
                  <a:cubicBezTo>
                    <a:pt x="1294" y="118"/>
                    <a:pt x="1300" y="121"/>
                    <a:pt x="1306" y="124"/>
                  </a:cubicBezTo>
                  <a:cubicBezTo>
                    <a:pt x="1308" y="126"/>
                    <a:pt x="1312" y="125"/>
                    <a:pt x="1313" y="122"/>
                  </a:cubicBezTo>
                  <a:cubicBezTo>
                    <a:pt x="1315" y="120"/>
                    <a:pt x="1314" y="116"/>
                    <a:pt x="1311" y="115"/>
                  </a:cubicBezTo>
                  <a:cubicBezTo>
                    <a:pt x="1305" y="111"/>
                    <a:pt x="1299" y="108"/>
                    <a:pt x="1293" y="105"/>
                  </a:cubicBezTo>
                  <a:cubicBezTo>
                    <a:pt x="1290" y="103"/>
                    <a:pt x="1287" y="104"/>
                    <a:pt x="1285" y="107"/>
                  </a:cubicBezTo>
                  <a:cubicBezTo>
                    <a:pt x="1284" y="110"/>
                    <a:pt x="1285" y="113"/>
                    <a:pt x="1288" y="115"/>
                  </a:cubicBezTo>
                  <a:close/>
                  <a:moveTo>
                    <a:pt x="1251" y="96"/>
                  </a:moveTo>
                  <a:cubicBezTo>
                    <a:pt x="1257" y="99"/>
                    <a:pt x="1263" y="102"/>
                    <a:pt x="1269" y="105"/>
                  </a:cubicBezTo>
                  <a:cubicBezTo>
                    <a:pt x="1272" y="106"/>
                    <a:pt x="1275" y="105"/>
                    <a:pt x="1277" y="103"/>
                  </a:cubicBezTo>
                  <a:cubicBezTo>
                    <a:pt x="1278" y="100"/>
                    <a:pt x="1277" y="97"/>
                    <a:pt x="1274" y="95"/>
                  </a:cubicBezTo>
                  <a:cubicBezTo>
                    <a:pt x="1268" y="92"/>
                    <a:pt x="1262" y="89"/>
                    <a:pt x="1256" y="86"/>
                  </a:cubicBezTo>
                  <a:cubicBezTo>
                    <a:pt x="1253" y="85"/>
                    <a:pt x="1250" y="86"/>
                    <a:pt x="1248" y="89"/>
                  </a:cubicBezTo>
                  <a:cubicBezTo>
                    <a:pt x="1247" y="91"/>
                    <a:pt x="1248" y="95"/>
                    <a:pt x="1251" y="96"/>
                  </a:cubicBezTo>
                  <a:close/>
                  <a:moveTo>
                    <a:pt x="1213" y="79"/>
                  </a:moveTo>
                  <a:cubicBezTo>
                    <a:pt x="1220" y="82"/>
                    <a:pt x="1226" y="84"/>
                    <a:pt x="1232" y="87"/>
                  </a:cubicBezTo>
                  <a:cubicBezTo>
                    <a:pt x="1235" y="88"/>
                    <a:pt x="1238" y="87"/>
                    <a:pt x="1240" y="84"/>
                  </a:cubicBezTo>
                  <a:cubicBezTo>
                    <a:pt x="1241" y="82"/>
                    <a:pt x="1240" y="78"/>
                    <a:pt x="1237" y="77"/>
                  </a:cubicBezTo>
                  <a:cubicBezTo>
                    <a:pt x="1231" y="74"/>
                    <a:pt x="1224" y="72"/>
                    <a:pt x="1218" y="69"/>
                  </a:cubicBezTo>
                  <a:cubicBezTo>
                    <a:pt x="1215" y="68"/>
                    <a:pt x="1212" y="69"/>
                    <a:pt x="1211" y="72"/>
                  </a:cubicBezTo>
                  <a:cubicBezTo>
                    <a:pt x="1209" y="75"/>
                    <a:pt x="1211" y="78"/>
                    <a:pt x="1213" y="79"/>
                  </a:cubicBezTo>
                  <a:close/>
                  <a:moveTo>
                    <a:pt x="1175" y="64"/>
                  </a:moveTo>
                  <a:cubicBezTo>
                    <a:pt x="1182" y="66"/>
                    <a:pt x="1188" y="69"/>
                    <a:pt x="1194" y="71"/>
                  </a:cubicBezTo>
                  <a:cubicBezTo>
                    <a:pt x="1197" y="72"/>
                    <a:pt x="1201" y="71"/>
                    <a:pt x="1202" y="68"/>
                  </a:cubicBezTo>
                  <a:cubicBezTo>
                    <a:pt x="1203" y="65"/>
                    <a:pt x="1201" y="62"/>
                    <a:pt x="1199" y="61"/>
                  </a:cubicBezTo>
                  <a:cubicBezTo>
                    <a:pt x="1192" y="58"/>
                    <a:pt x="1186" y="56"/>
                    <a:pt x="1179" y="54"/>
                  </a:cubicBezTo>
                  <a:cubicBezTo>
                    <a:pt x="1176" y="53"/>
                    <a:pt x="1173" y="54"/>
                    <a:pt x="1172" y="57"/>
                  </a:cubicBezTo>
                  <a:cubicBezTo>
                    <a:pt x="1171" y="60"/>
                    <a:pt x="1172" y="63"/>
                    <a:pt x="1175" y="64"/>
                  </a:cubicBezTo>
                  <a:close/>
                  <a:moveTo>
                    <a:pt x="1136" y="51"/>
                  </a:moveTo>
                  <a:cubicBezTo>
                    <a:pt x="1143" y="53"/>
                    <a:pt x="1149" y="55"/>
                    <a:pt x="1156" y="57"/>
                  </a:cubicBezTo>
                  <a:cubicBezTo>
                    <a:pt x="1159" y="58"/>
                    <a:pt x="1162" y="57"/>
                    <a:pt x="1163" y="54"/>
                  </a:cubicBezTo>
                  <a:cubicBezTo>
                    <a:pt x="1164" y="51"/>
                    <a:pt x="1162" y="48"/>
                    <a:pt x="1159" y="47"/>
                  </a:cubicBezTo>
                  <a:cubicBezTo>
                    <a:pt x="1153" y="44"/>
                    <a:pt x="1146" y="42"/>
                    <a:pt x="1140" y="40"/>
                  </a:cubicBezTo>
                  <a:cubicBezTo>
                    <a:pt x="1137" y="39"/>
                    <a:pt x="1134" y="41"/>
                    <a:pt x="1133" y="44"/>
                  </a:cubicBezTo>
                  <a:cubicBezTo>
                    <a:pt x="1132" y="47"/>
                    <a:pt x="1133" y="50"/>
                    <a:pt x="1136" y="51"/>
                  </a:cubicBezTo>
                  <a:close/>
                  <a:moveTo>
                    <a:pt x="1097" y="39"/>
                  </a:moveTo>
                  <a:cubicBezTo>
                    <a:pt x="1104" y="41"/>
                    <a:pt x="1110" y="43"/>
                    <a:pt x="1117" y="45"/>
                  </a:cubicBezTo>
                  <a:cubicBezTo>
                    <a:pt x="1120" y="46"/>
                    <a:pt x="1123" y="44"/>
                    <a:pt x="1123" y="41"/>
                  </a:cubicBezTo>
                  <a:cubicBezTo>
                    <a:pt x="1124" y="38"/>
                    <a:pt x="1123" y="35"/>
                    <a:pt x="1120" y="34"/>
                  </a:cubicBezTo>
                  <a:cubicBezTo>
                    <a:pt x="1113" y="32"/>
                    <a:pt x="1106" y="30"/>
                    <a:pt x="1100" y="29"/>
                  </a:cubicBezTo>
                  <a:cubicBezTo>
                    <a:pt x="1097" y="28"/>
                    <a:pt x="1094" y="30"/>
                    <a:pt x="1093" y="33"/>
                  </a:cubicBezTo>
                  <a:cubicBezTo>
                    <a:pt x="1092" y="36"/>
                    <a:pt x="1094" y="39"/>
                    <a:pt x="1097" y="39"/>
                  </a:cubicBezTo>
                  <a:close/>
                  <a:moveTo>
                    <a:pt x="1057" y="30"/>
                  </a:moveTo>
                  <a:cubicBezTo>
                    <a:pt x="1064" y="31"/>
                    <a:pt x="1070" y="33"/>
                    <a:pt x="1077" y="34"/>
                  </a:cubicBezTo>
                  <a:cubicBezTo>
                    <a:pt x="1080" y="35"/>
                    <a:pt x="1083" y="33"/>
                    <a:pt x="1084" y="30"/>
                  </a:cubicBezTo>
                  <a:cubicBezTo>
                    <a:pt x="1084" y="27"/>
                    <a:pt x="1083" y="24"/>
                    <a:pt x="1080" y="24"/>
                  </a:cubicBezTo>
                  <a:cubicBezTo>
                    <a:pt x="1073" y="22"/>
                    <a:pt x="1066" y="21"/>
                    <a:pt x="1059" y="19"/>
                  </a:cubicBezTo>
                  <a:cubicBezTo>
                    <a:pt x="1056" y="18"/>
                    <a:pt x="1053" y="20"/>
                    <a:pt x="1053" y="23"/>
                  </a:cubicBezTo>
                  <a:cubicBezTo>
                    <a:pt x="1052" y="26"/>
                    <a:pt x="1054" y="29"/>
                    <a:pt x="1057" y="30"/>
                  </a:cubicBezTo>
                  <a:close/>
                  <a:moveTo>
                    <a:pt x="1017" y="22"/>
                  </a:moveTo>
                  <a:cubicBezTo>
                    <a:pt x="1023" y="23"/>
                    <a:pt x="1030" y="25"/>
                    <a:pt x="1037" y="26"/>
                  </a:cubicBezTo>
                  <a:cubicBezTo>
                    <a:pt x="1040" y="26"/>
                    <a:pt x="1043" y="25"/>
                    <a:pt x="1043" y="22"/>
                  </a:cubicBezTo>
                  <a:cubicBezTo>
                    <a:pt x="1044" y="19"/>
                    <a:pt x="1042" y="16"/>
                    <a:pt x="1039" y="15"/>
                  </a:cubicBezTo>
                  <a:cubicBezTo>
                    <a:pt x="1032" y="14"/>
                    <a:pt x="1025" y="13"/>
                    <a:pt x="1018" y="12"/>
                  </a:cubicBezTo>
                  <a:cubicBezTo>
                    <a:pt x="1015" y="11"/>
                    <a:pt x="1013" y="13"/>
                    <a:pt x="1012" y="16"/>
                  </a:cubicBezTo>
                  <a:cubicBezTo>
                    <a:pt x="1012" y="19"/>
                    <a:pt x="1014" y="22"/>
                    <a:pt x="1017" y="22"/>
                  </a:cubicBezTo>
                  <a:close/>
                  <a:moveTo>
                    <a:pt x="976" y="17"/>
                  </a:moveTo>
                  <a:cubicBezTo>
                    <a:pt x="983" y="18"/>
                    <a:pt x="990" y="18"/>
                    <a:pt x="996" y="19"/>
                  </a:cubicBezTo>
                  <a:cubicBezTo>
                    <a:pt x="999" y="20"/>
                    <a:pt x="1002" y="18"/>
                    <a:pt x="1003" y="15"/>
                  </a:cubicBezTo>
                  <a:cubicBezTo>
                    <a:pt x="1003" y="12"/>
                    <a:pt x="1001" y="9"/>
                    <a:pt x="998" y="8"/>
                  </a:cubicBezTo>
                  <a:cubicBezTo>
                    <a:pt x="991" y="7"/>
                    <a:pt x="984" y="7"/>
                    <a:pt x="977" y="6"/>
                  </a:cubicBezTo>
                  <a:cubicBezTo>
                    <a:pt x="974" y="5"/>
                    <a:pt x="972" y="8"/>
                    <a:pt x="971" y="11"/>
                  </a:cubicBezTo>
                  <a:cubicBezTo>
                    <a:pt x="971" y="14"/>
                    <a:pt x="973" y="16"/>
                    <a:pt x="976" y="17"/>
                  </a:cubicBezTo>
                  <a:close/>
                  <a:moveTo>
                    <a:pt x="935" y="13"/>
                  </a:moveTo>
                  <a:cubicBezTo>
                    <a:pt x="942" y="14"/>
                    <a:pt x="949" y="14"/>
                    <a:pt x="956" y="15"/>
                  </a:cubicBezTo>
                  <a:cubicBezTo>
                    <a:pt x="959" y="15"/>
                    <a:pt x="961" y="13"/>
                    <a:pt x="962" y="10"/>
                  </a:cubicBezTo>
                  <a:cubicBezTo>
                    <a:pt x="962" y="7"/>
                    <a:pt x="960" y="4"/>
                    <a:pt x="957" y="4"/>
                  </a:cubicBezTo>
                  <a:cubicBezTo>
                    <a:pt x="950" y="3"/>
                    <a:pt x="943" y="3"/>
                    <a:pt x="936" y="2"/>
                  </a:cubicBezTo>
                  <a:cubicBezTo>
                    <a:pt x="933" y="2"/>
                    <a:pt x="930" y="4"/>
                    <a:pt x="930" y="7"/>
                  </a:cubicBezTo>
                  <a:cubicBezTo>
                    <a:pt x="930" y="10"/>
                    <a:pt x="932" y="13"/>
                    <a:pt x="935" y="13"/>
                  </a:cubicBezTo>
                  <a:close/>
                  <a:moveTo>
                    <a:pt x="894" y="11"/>
                  </a:moveTo>
                  <a:cubicBezTo>
                    <a:pt x="901" y="11"/>
                    <a:pt x="908" y="12"/>
                    <a:pt x="915" y="12"/>
                  </a:cubicBezTo>
                  <a:cubicBezTo>
                    <a:pt x="918" y="12"/>
                    <a:pt x="920" y="10"/>
                    <a:pt x="921" y="7"/>
                  </a:cubicBezTo>
                  <a:cubicBezTo>
                    <a:pt x="921" y="4"/>
                    <a:pt x="918" y="1"/>
                    <a:pt x="915" y="1"/>
                  </a:cubicBezTo>
                  <a:cubicBezTo>
                    <a:pt x="908" y="1"/>
                    <a:pt x="901" y="0"/>
                    <a:pt x="895" y="0"/>
                  </a:cubicBezTo>
                  <a:cubicBezTo>
                    <a:pt x="892" y="0"/>
                    <a:pt x="889" y="3"/>
                    <a:pt x="889" y="6"/>
                  </a:cubicBezTo>
                  <a:cubicBezTo>
                    <a:pt x="889" y="9"/>
                    <a:pt x="891" y="11"/>
                    <a:pt x="894" y="11"/>
                  </a:cubicBezTo>
                  <a:close/>
                  <a:moveTo>
                    <a:pt x="853" y="12"/>
                  </a:moveTo>
                  <a:cubicBezTo>
                    <a:pt x="860" y="11"/>
                    <a:pt x="867" y="11"/>
                    <a:pt x="874" y="11"/>
                  </a:cubicBezTo>
                  <a:cubicBezTo>
                    <a:pt x="877" y="11"/>
                    <a:pt x="879" y="9"/>
                    <a:pt x="879" y="6"/>
                  </a:cubicBezTo>
                  <a:cubicBezTo>
                    <a:pt x="879" y="3"/>
                    <a:pt x="877" y="0"/>
                    <a:pt x="874" y="0"/>
                  </a:cubicBezTo>
                  <a:cubicBezTo>
                    <a:pt x="867" y="0"/>
                    <a:pt x="860" y="0"/>
                    <a:pt x="853" y="0"/>
                  </a:cubicBezTo>
                  <a:cubicBezTo>
                    <a:pt x="850" y="1"/>
                    <a:pt x="848" y="3"/>
                    <a:pt x="848" y="6"/>
                  </a:cubicBezTo>
                  <a:cubicBezTo>
                    <a:pt x="848" y="9"/>
                    <a:pt x="850" y="12"/>
                    <a:pt x="853" y="12"/>
                  </a:cubicBezTo>
                  <a:close/>
                  <a:moveTo>
                    <a:pt x="812" y="14"/>
                  </a:moveTo>
                  <a:cubicBezTo>
                    <a:pt x="819" y="13"/>
                    <a:pt x="826" y="13"/>
                    <a:pt x="833" y="12"/>
                  </a:cubicBezTo>
                  <a:cubicBezTo>
                    <a:pt x="836" y="12"/>
                    <a:pt x="838" y="10"/>
                    <a:pt x="838" y="7"/>
                  </a:cubicBezTo>
                  <a:cubicBezTo>
                    <a:pt x="838" y="3"/>
                    <a:pt x="835" y="1"/>
                    <a:pt x="832" y="1"/>
                  </a:cubicBezTo>
                  <a:cubicBezTo>
                    <a:pt x="825" y="2"/>
                    <a:pt x="818" y="2"/>
                    <a:pt x="812" y="3"/>
                  </a:cubicBezTo>
                  <a:cubicBezTo>
                    <a:pt x="809" y="3"/>
                    <a:pt x="806" y="5"/>
                    <a:pt x="807" y="8"/>
                  </a:cubicBezTo>
                  <a:cubicBezTo>
                    <a:pt x="807" y="11"/>
                    <a:pt x="809" y="14"/>
                    <a:pt x="812" y="14"/>
                  </a:cubicBezTo>
                  <a:close/>
                  <a:moveTo>
                    <a:pt x="772" y="18"/>
                  </a:moveTo>
                  <a:cubicBezTo>
                    <a:pt x="778" y="17"/>
                    <a:pt x="785" y="16"/>
                    <a:pt x="792" y="15"/>
                  </a:cubicBezTo>
                  <a:cubicBezTo>
                    <a:pt x="795" y="15"/>
                    <a:pt x="797" y="12"/>
                    <a:pt x="797" y="9"/>
                  </a:cubicBezTo>
                  <a:cubicBezTo>
                    <a:pt x="797" y="6"/>
                    <a:pt x="794" y="4"/>
                    <a:pt x="791" y="4"/>
                  </a:cubicBezTo>
                  <a:cubicBezTo>
                    <a:pt x="784" y="5"/>
                    <a:pt x="777" y="6"/>
                    <a:pt x="770" y="7"/>
                  </a:cubicBezTo>
                  <a:cubicBezTo>
                    <a:pt x="767" y="7"/>
                    <a:pt x="765" y="10"/>
                    <a:pt x="765" y="13"/>
                  </a:cubicBezTo>
                  <a:cubicBezTo>
                    <a:pt x="766" y="16"/>
                    <a:pt x="769" y="18"/>
                    <a:pt x="772" y="18"/>
                  </a:cubicBezTo>
                  <a:close/>
                  <a:moveTo>
                    <a:pt x="731" y="23"/>
                  </a:moveTo>
                  <a:cubicBezTo>
                    <a:pt x="738" y="22"/>
                    <a:pt x="745" y="21"/>
                    <a:pt x="751" y="20"/>
                  </a:cubicBezTo>
                  <a:cubicBezTo>
                    <a:pt x="754" y="20"/>
                    <a:pt x="756" y="17"/>
                    <a:pt x="756" y="14"/>
                  </a:cubicBezTo>
                  <a:cubicBezTo>
                    <a:pt x="756" y="11"/>
                    <a:pt x="753" y="9"/>
                    <a:pt x="750" y="9"/>
                  </a:cubicBezTo>
                  <a:cubicBezTo>
                    <a:pt x="743" y="10"/>
                    <a:pt x="736" y="11"/>
                    <a:pt x="729" y="13"/>
                  </a:cubicBezTo>
                  <a:cubicBezTo>
                    <a:pt x="726" y="13"/>
                    <a:pt x="724" y="16"/>
                    <a:pt x="725" y="19"/>
                  </a:cubicBezTo>
                  <a:cubicBezTo>
                    <a:pt x="725" y="22"/>
                    <a:pt x="728" y="24"/>
                    <a:pt x="731" y="23"/>
                  </a:cubicBezTo>
                  <a:close/>
                  <a:moveTo>
                    <a:pt x="691" y="31"/>
                  </a:moveTo>
                  <a:cubicBezTo>
                    <a:pt x="697" y="30"/>
                    <a:pt x="704" y="28"/>
                    <a:pt x="711" y="27"/>
                  </a:cubicBezTo>
                  <a:cubicBezTo>
                    <a:pt x="714" y="27"/>
                    <a:pt x="716" y="24"/>
                    <a:pt x="715" y="21"/>
                  </a:cubicBezTo>
                  <a:cubicBezTo>
                    <a:pt x="715" y="18"/>
                    <a:pt x="712" y="16"/>
                    <a:pt x="709" y="16"/>
                  </a:cubicBezTo>
                  <a:cubicBezTo>
                    <a:pt x="702" y="18"/>
                    <a:pt x="695" y="19"/>
                    <a:pt x="688" y="20"/>
                  </a:cubicBezTo>
                  <a:cubicBezTo>
                    <a:pt x="685" y="21"/>
                    <a:pt x="684" y="24"/>
                    <a:pt x="684" y="27"/>
                  </a:cubicBezTo>
                  <a:cubicBezTo>
                    <a:pt x="685" y="30"/>
                    <a:pt x="688" y="32"/>
                    <a:pt x="691" y="31"/>
                  </a:cubicBezTo>
                  <a:close/>
                  <a:moveTo>
                    <a:pt x="651" y="41"/>
                  </a:moveTo>
                  <a:cubicBezTo>
                    <a:pt x="658" y="39"/>
                    <a:pt x="664" y="37"/>
                    <a:pt x="671" y="36"/>
                  </a:cubicBezTo>
                  <a:cubicBezTo>
                    <a:pt x="674" y="35"/>
                    <a:pt x="676" y="32"/>
                    <a:pt x="675" y="29"/>
                  </a:cubicBezTo>
                  <a:cubicBezTo>
                    <a:pt x="674" y="26"/>
                    <a:pt x="671" y="24"/>
                    <a:pt x="668" y="25"/>
                  </a:cubicBezTo>
                  <a:cubicBezTo>
                    <a:pt x="662" y="27"/>
                    <a:pt x="655" y="29"/>
                    <a:pt x="648" y="30"/>
                  </a:cubicBezTo>
                  <a:cubicBezTo>
                    <a:pt x="645" y="31"/>
                    <a:pt x="643" y="34"/>
                    <a:pt x="644" y="37"/>
                  </a:cubicBezTo>
                  <a:cubicBezTo>
                    <a:pt x="645" y="40"/>
                    <a:pt x="648" y="42"/>
                    <a:pt x="651" y="41"/>
                  </a:cubicBezTo>
                  <a:close/>
                  <a:moveTo>
                    <a:pt x="612" y="53"/>
                  </a:moveTo>
                  <a:cubicBezTo>
                    <a:pt x="618" y="50"/>
                    <a:pt x="625" y="48"/>
                    <a:pt x="631" y="47"/>
                  </a:cubicBezTo>
                  <a:cubicBezTo>
                    <a:pt x="634" y="46"/>
                    <a:pt x="636" y="43"/>
                    <a:pt x="635" y="40"/>
                  </a:cubicBezTo>
                  <a:cubicBezTo>
                    <a:pt x="634" y="37"/>
                    <a:pt x="631" y="35"/>
                    <a:pt x="628" y="36"/>
                  </a:cubicBezTo>
                  <a:cubicBezTo>
                    <a:pt x="622" y="38"/>
                    <a:pt x="615" y="40"/>
                    <a:pt x="608" y="42"/>
                  </a:cubicBezTo>
                  <a:cubicBezTo>
                    <a:pt x="605" y="43"/>
                    <a:pt x="604" y="46"/>
                    <a:pt x="605" y="49"/>
                  </a:cubicBezTo>
                  <a:cubicBezTo>
                    <a:pt x="606" y="52"/>
                    <a:pt x="609" y="53"/>
                    <a:pt x="612" y="53"/>
                  </a:cubicBezTo>
                  <a:close/>
                  <a:moveTo>
                    <a:pt x="573" y="66"/>
                  </a:moveTo>
                  <a:cubicBezTo>
                    <a:pt x="579" y="64"/>
                    <a:pt x="586" y="61"/>
                    <a:pt x="592" y="59"/>
                  </a:cubicBezTo>
                  <a:cubicBezTo>
                    <a:pt x="595" y="58"/>
                    <a:pt x="597" y="55"/>
                    <a:pt x="596" y="52"/>
                  </a:cubicBezTo>
                  <a:cubicBezTo>
                    <a:pt x="595" y="49"/>
                    <a:pt x="592" y="48"/>
                    <a:pt x="589" y="49"/>
                  </a:cubicBezTo>
                  <a:cubicBezTo>
                    <a:pt x="582" y="51"/>
                    <a:pt x="576" y="53"/>
                    <a:pt x="569" y="56"/>
                  </a:cubicBezTo>
                  <a:cubicBezTo>
                    <a:pt x="566" y="57"/>
                    <a:pt x="565" y="60"/>
                    <a:pt x="566" y="63"/>
                  </a:cubicBezTo>
                  <a:cubicBezTo>
                    <a:pt x="567" y="66"/>
                    <a:pt x="570" y="67"/>
                    <a:pt x="573" y="66"/>
                  </a:cubicBezTo>
                  <a:close/>
                  <a:moveTo>
                    <a:pt x="535" y="81"/>
                  </a:moveTo>
                  <a:cubicBezTo>
                    <a:pt x="541" y="79"/>
                    <a:pt x="548" y="76"/>
                    <a:pt x="554" y="73"/>
                  </a:cubicBezTo>
                  <a:cubicBezTo>
                    <a:pt x="557" y="72"/>
                    <a:pt x="558" y="69"/>
                    <a:pt x="557" y="66"/>
                  </a:cubicBezTo>
                  <a:cubicBezTo>
                    <a:pt x="556" y="63"/>
                    <a:pt x="553" y="62"/>
                    <a:pt x="550" y="63"/>
                  </a:cubicBezTo>
                  <a:cubicBezTo>
                    <a:pt x="543" y="66"/>
                    <a:pt x="537" y="68"/>
                    <a:pt x="531" y="71"/>
                  </a:cubicBezTo>
                  <a:cubicBezTo>
                    <a:pt x="528" y="72"/>
                    <a:pt x="527" y="76"/>
                    <a:pt x="528" y="78"/>
                  </a:cubicBezTo>
                  <a:cubicBezTo>
                    <a:pt x="529" y="81"/>
                    <a:pt x="532" y="83"/>
                    <a:pt x="535" y="81"/>
                  </a:cubicBezTo>
                  <a:close/>
                  <a:moveTo>
                    <a:pt x="498" y="98"/>
                  </a:moveTo>
                  <a:cubicBezTo>
                    <a:pt x="504" y="95"/>
                    <a:pt x="510" y="92"/>
                    <a:pt x="516" y="90"/>
                  </a:cubicBezTo>
                  <a:cubicBezTo>
                    <a:pt x="519" y="88"/>
                    <a:pt x="520" y="85"/>
                    <a:pt x="519" y="82"/>
                  </a:cubicBezTo>
                  <a:cubicBezTo>
                    <a:pt x="518" y="80"/>
                    <a:pt x="515" y="78"/>
                    <a:pt x="512" y="80"/>
                  </a:cubicBezTo>
                  <a:cubicBezTo>
                    <a:pt x="505" y="82"/>
                    <a:pt x="499" y="85"/>
                    <a:pt x="493" y="88"/>
                  </a:cubicBezTo>
                  <a:cubicBezTo>
                    <a:pt x="490" y="90"/>
                    <a:pt x="489" y="93"/>
                    <a:pt x="491" y="96"/>
                  </a:cubicBezTo>
                  <a:cubicBezTo>
                    <a:pt x="492" y="99"/>
                    <a:pt x="495" y="100"/>
                    <a:pt x="498" y="98"/>
                  </a:cubicBezTo>
                  <a:close/>
                  <a:moveTo>
                    <a:pt x="462" y="117"/>
                  </a:moveTo>
                  <a:cubicBezTo>
                    <a:pt x="468" y="114"/>
                    <a:pt x="474" y="111"/>
                    <a:pt x="480" y="108"/>
                  </a:cubicBezTo>
                  <a:cubicBezTo>
                    <a:pt x="482" y="106"/>
                    <a:pt x="483" y="103"/>
                    <a:pt x="482" y="100"/>
                  </a:cubicBezTo>
                  <a:cubicBezTo>
                    <a:pt x="481" y="97"/>
                    <a:pt x="477" y="96"/>
                    <a:pt x="475" y="98"/>
                  </a:cubicBezTo>
                  <a:cubicBezTo>
                    <a:pt x="468" y="101"/>
                    <a:pt x="462" y="104"/>
                    <a:pt x="456" y="107"/>
                  </a:cubicBezTo>
                  <a:cubicBezTo>
                    <a:pt x="454" y="109"/>
                    <a:pt x="453" y="112"/>
                    <a:pt x="454" y="115"/>
                  </a:cubicBezTo>
                  <a:cubicBezTo>
                    <a:pt x="456" y="118"/>
                    <a:pt x="459" y="119"/>
                    <a:pt x="462" y="117"/>
                  </a:cubicBezTo>
                  <a:close/>
                  <a:moveTo>
                    <a:pt x="426" y="138"/>
                  </a:moveTo>
                  <a:cubicBezTo>
                    <a:pt x="432" y="134"/>
                    <a:pt x="438" y="131"/>
                    <a:pt x="444" y="127"/>
                  </a:cubicBezTo>
                  <a:cubicBezTo>
                    <a:pt x="446" y="126"/>
                    <a:pt x="447" y="122"/>
                    <a:pt x="446" y="120"/>
                  </a:cubicBezTo>
                  <a:cubicBezTo>
                    <a:pt x="444" y="117"/>
                    <a:pt x="441" y="116"/>
                    <a:pt x="438" y="118"/>
                  </a:cubicBezTo>
                  <a:cubicBezTo>
                    <a:pt x="432" y="121"/>
                    <a:pt x="426" y="125"/>
                    <a:pt x="420" y="128"/>
                  </a:cubicBezTo>
                  <a:cubicBezTo>
                    <a:pt x="418" y="130"/>
                    <a:pt x="417" y="133"/>
                    <a:pt x="419" y="136"/>
                  </a:cubicBezTo>
                  <a:cubicBezTo>
                    <a:pt x="420" y="138"/>
                    <a:pt x="424" y="139"/>
                    <a:pt x="426" y="138"/>
                  </a:cubicBezTo>
                  <a:close/>
                  <a:moveTo>
                    <a:pt x="392" y="160"/>
                  </a:moveTo>
                  <a:cubicBezTo>
                    <a:pt x="397" y="156"/>
                    <a:pt x="403" y="152"/>
                    <a:pt x="409" y="148"/>
                  </a:cubicBezTo>
                  <a:cubicBezTo>
                    <a:pt x="411" y="147"/>
                    <a:pt x="412" y="143"/>
                    <a:pt x="410" y="141"/>
                  </a:cubicBezTo>
                  <a:cubicBezTo>
                    <a:pt x="409" y="138"/>
                    <a:pt x="405" y="138"/>
                    <a:pt x="403" y="139"/>
                  </a:cubicBezTo>
                  <a:cubicBezTo>
                    <a:pt x="397" y="143"/>
                    <a:pt x="391" y="147"/>
                    <a:pt x="386" y="151"/>
                  </a:cubicBezTo>
                  <a:cubicBezTo>
                    <a:pt x="383" y="152"/>
                    <a:pt x="382" y="156"/>
                    <a:pt x="384" y="158"/>
                  </a:cubicBezTo>
                  <a:cubicBezTo>
                    <a:pt x="386" y="161"/>
                    <a:pt x="389" y="161"/>
                    <a:pt x="392" y="160"/>
                  </a:cubicBezTo>
                  <a:close/>
                  <a:moveTo>
                    <a:pt x="358" y="183"/>
                  </a:moveTo>
                  <a:cubicBezTo>
                    <a:pt x="364" y="179"/>
                    <a:pt x="369" y="175"/>
                    <a:pt x="375" y="171"/>
                  </a:cubicBezTo>
                  <a:cubicBezTo>
                    <a:pt x="377" y="170"/>
                    <a:pt x="378" y="166"/>
                    <a:pt x="376" y="164"/>
                  </a:cubicBezTo>
                  <a:cubicBezTo>
                    <a:pt x="374" y="161"/>
                    <a:pt x="371" y="161"/>
                    <a:pt x="369" y="162"/>
                  </a:cubicBezTo>
                  <a:cubicBezTo>
                    <a:pt x="363" y="166"/>
                    <a:pt x="357" y="171"/>
                    <a:pt x="352" y="175"/>
                  </a:cubicBezTo>
                  <a:cubicBezTo>
                    <a:pt x="349" y="176"/>
                    <a:pt x="349" y="180"/>
                    <a:pt x="351" y="182"/>
                  </a:cubicBezTo>
                  <a:cubicBezTo>
                    <a:pt x="353" y="185"/>
                    <a:pt x="356" y="185"/>
                    <a:pt x="358" y="183"/>
                  </a:cubicBezTo>
                  <a:close/>
                  <a:moveTo>
                    <a:pt x="326" y="209"/>
                  </a:moveTo>
                  <a:cubicBezTo>
                    <a:pt x="331" y="204"/>
                    <a:pt x="337" y="200"/>
                    <a:pt x="342" y="196"/>
                  </a:cubicBezTo>
                  <a:cubicBezTo>
                    <a:pt x="345" y="194"/>
                    <a:pt x="345" y="191"/>
                    <a:pt x="343" y="188"/>
                  </a:cubicBezTo>
                  <a:cubicBezTo>
                    <a:pt x="341" y="186"/>
                    <a:pt x="338" y="185"/>
                    <a:pt x="335" y="187"/>
                  </a:cubicBezTo>
                  <a:cubicBezTo>
                    <a:pt x="330" y="192"/>
                    <a:pt x="325" y="196"/>
                    <a:pt x="319" y="200"/>
                  </a:cubicBezTo>
                  <a:cubicBezTo>
                    <a:pt x="317" y="202"/>
                    <a:pt x="317" y="206"/>
                    <a:pt x="318" y="208"/>
                  </a:cubicBezTo>
                  <a:cubicBezTo>
                    <a:pt x="320" y="210"/>
                    <a:pt x="324" y="211"/>
                    <a:pt x="326" y="209"/>
                  </a:cubicBezTo>
                  <a:close/>
                  <a:moveTo>
                    <a:pt x="295" y="236"/>
                  </a:moveTo>
                  <a:cubicBezTo>
                    <a:pt x="300" y="231"/>
                    <a:pt x="305" y="226"/>
                    <a:pt x="311" y="222"/>
                  </a:cubicBezTo>
                  <a:cubicBezTo>
                    <a:pt x="313" y="220"/>
                    <a:pt x="313" y="217"/>
                    <a:pt x="311" y="214"/>
                  </a:cubicBezTo>
                  <a:cubicBezTo>
                    <a:pt x="309" y="212"/>
                    <a:pt x="306" y="212"/>
                    <a:pt x="303" y="214"/>
                  </a:cubicBezTo>
                  <a:cubicBezTo>
                    <a:pt x="298" y="218"/>
                    <a:pt x="293" y="223"/>
                    <a:pt x="288" y="227"/>
                  </a:cubicBezTo>
                  <a:cubicBezTo>
                    <a:pt x="286" y="229"/>
                    <a:pt x="285" y="233"/>
                    <a:pt x="287" y="235"/>
                  </a:cubicBezTo>
                  <a:cubicBezTo>
                    <a:pt x="290" y="237"/>
                    <a:pt x="293" y="238"/>
                    <a:pt x="295" y="236"/>
                  </a:cubicBezTo>
                  <a:close/>
                  <a:moveTo>
                    <a:pt x="266" y="264"/>
                  </a:moveTo>
                  <a:cubicBezTo>
                    <a:pt x="270" y="259"/>
                    <a:pt x="275" y="254"/>
                    <a:pt x="280" y="250"/>
                  </a:cubicBezTo>
                  <a:cubicBezTo>
                    <a:pt x="282" y="247"/>
                    <a:pt x="283" y="244"/>
                    <a:pt x="280" y="242"/>
                  </a:cubicBezTo>
                  <a:cubicBezTo>
                    <a:pt x="278" y="240"/>
                    <a:pt x="275" y="239"/>
                    <a:pt x="273" y="242"/>
                  </a:cubicBezTo>
                  <a:cubicBezTo>
                    <a:pt x="268" y="246"/>
                    <a:pt x="263" y="251"/>
                    <a:pt x="258" y="256"/>
                  </a:cubicBezTo>
                  <a:cubicBezTo>
                    <a:pt x="256" y="258"/>
                    <a:pt x="256" y="262"/>
                    <a:pt x="258" y="264"/>
                  </a:cubicBezTo>
                  <a:cubicBezTo>
                    <a:pt x="260" y="266"/>
                    <a:pt x="263" y="266"/>
                    <a:pt x="266" y="264"/>
                  </a:cubicBezTo>
                  <a:close/>
                  <a:moveTo>
                    <a:pt x="237" y="293"/>
                  </a:moveTo>
                  <a:cubicBezTo>
                    <a:pt x="242" y="288"/>
                    <a:pt x="246" y="283"/>
                    <a:pt x="251" y="278"/>
                  </a:cubicBezTo>
                  <a:cubicBezTo>
                    <a:pt x="253" y="276"/>
                    <a:pt x="253" y="273"/>
                    <a:pt x="251" y="271"/>
                  </a:cubicBezTo>
                  <a:cubicBezTo>
                    <a:pt x="249" y="269"/>
                    <a:pt x="245" y="269"/>
                    <a:pt x="243" y="271"/>
                  </a:cubicBezTo>
                  <a:cubicBezTo>
                    <a:pt x="238" y="276"/>
                    <a:pt x="234" y="281"/>
                    <a:pt x="229" y="286"/>
                  </a:cubicBezTo>
                  <a:cubicBezTo>
                    <a:pt x="227" y="288"/>
                    <a:pt x="227" y="292"/>
                    <a:pt x="229" y="294"/>
                  </a:cubicBezTo>
                  <a:cubicBezTo>
                    <a:pt x="232" y="296"/>
                    <a:pt x="235" y="296"/>
                    <a:pt x="237" y="293"/>
                  </a:cubicBezTo>
                  <a:close/>
                  <a:moveTo>
                    <a:pt x="210" y="324"/>
                  </a:moveTo>
                  <a:cubicBezTo>
                    <a:pt x="215" y="319"/>
                    <a:pt x="219" y="314"/>
                    <a:pt x="224" y="309"/>
                  </a:cubicBezTo>
                  <a:cubicBezTo>
                    <a:pt x="226" y="306"/>
                    <a:pt x="225" y="303"/>
                    <a:pt x="223" y="301"/>
                  </a:cubicBezTo>
                  <a:cubicBezTo>
                    <a:pt x="221" y="299"/>
                    <a:pt x="217" y="299"/>
                    <a:pt x="215" y="302"/>
                  </a:cubicBezTo>
                  <a:cubicBezTo>
                    <a:pt x="211" y="307"/>
                    <a:pt x="206" y="312"/>
                    <a:pt x="202" y="317"/>
                  </a:cubicBezTo>
                  <a:cubicBezTo>
                    <a:pt x="200" y="320"/>
                    <a:pt x="200" y="323"/>
                    <a:pt x="203" y="325"/>
                  </a:cubicBezTo>
                  <a:cubicBezTo>
                    <a:pt x="205" y="327"/>
                    <a:pt x="208" y="327"/>
                    <a:pt x="210" y="324"/>
                  </a:cubicBezTo>
                  <a:close/>
                  <a:moveTo>
                    <a:pt x="185" y="357"/>
                  </a:moveTo>
                  <a:cubicBezTo>
                    <a:pt x="189" y="351"/>
                    <a:pt x="193" y="346"/>
                    <a:pt x="197" y="340"/>
                  </a:cubicBezTo>
                  <a:cubicBezTo>
                    <a:pt x="199" y="338"/>
                    <a:pt x="199" y="334"/>
                    <a:pt x="196" y="333"/>
                  </a:cubicBezTo>
                  <a:cubicBezTo>
                    <a:pt x="194" y="331"/>
                    <a:pt x="191" y="331"/>
                    <a:pt x="189" y="333"/>
                  </a:cubicBezTo>
                  <a:cubicBezTo>
                    <a:pt x="184" y="339"/>
                    <a:pt x="180" y="344"/>
                    <a:pt x="176" y="350"/>
                  </a:cubicBezTo>
                  <a:cubicBezTo>
                    <a:pt x="174" y="352"/>
                    <a:pt x="175" y="356"/>
                    <a:pt x="177" y="358"/>
                  </a:cubicBezTo>
                  <a:cubicBezTo>
                    <a:pt x="180" y="359"/>
                    <a:pt x="183" y="359"/>
                    <a:pt x="185" y="357"/>
                  </a:cubicBezTo>
                  <a:close/>
                  <a:moveTo>
                    <a:pt x="161" y="390"/>
                  </a:moveTo>
                  <a:cubicBezTo>
                    <a:pt x="165" y="384"/>
                    <a:pt x="169" y="379"/>
                    <a:pt x="173" y="373"/>
                  </a:cubicBezTo>
                  <a:cubicBezTo>
                    <a:pt x="174" y="371"/>
                    <a:pt x="174" y="367"/>
                    <a:pt x="171" y="365"/>
                  </a:cubicBezTo>
                  <a:cubicBezTo>
                    <a:pt x="169" y="364"/>
                    <a:pt x="165" y="364"/>
                    <a:pt x="164" y="367"/>
                  </a:cubicBezTo>
                  <a:cubicBezTo>
                    <a:pt x="160" y="372"/>
                    <a:pt x="156" y="378"/>
                    <a:pt x="152" y="384"/>
                  </a:cubicBezTo>
                  <a:cubicBezTo>
                    <a:pt x="150" y="386"/>
                    <a:pt x="151" y="390"/>
                    <a:pt x="153" y="391"/>
                  </a:cubicBezTo>
                  <a:cubicBezTo>
                    <a:pt x="156" y="393"/>
                    <a:pt x="159" y="392"/>
                    <a:pt x="161" y="390"/>
                  </a:cubicBezTo>
                  <a:close/>
                  <a:moveTo>
                    <a:pt x="139" y="424"/>
                  </a:moveTo>
                  <a:cubicBezTo>
                    <a:pt x="142" y="418"/>
                    <a:pt x="146" y="413"/>
                    <a:pt x="150" y="407"/>
                  </a:cubicBezTo>
                  <a:cubicBezTo>
                    <a:pt x="151" y="404"/>
                    <a:pt x="150" y="401"/>
                    <a:pt x="148" y="399"/>
                  </a:cubicBezTo>
                  <a:cubicBezTo>
                    <a:pt x="145" y="398"/>
                    <a:pt x="142" y="398"/>
                    <a:pt x="140" y="401"/>
                  </a:cubicBezTo>
                  <a:cubicBezTo>
                    <a:pt x="137" y="407"/>
                    <a:pt x="133" y="413"/>
                    <a:pt x="129" y="419"/>
                  </a:cubicBezTo>
                  <a:cubicBezTo>
                    <a:pt x="128" y="421"/>
                    <a:pt x="128" y="425"/>
                    <a:pt x="131" y="426"/>
                  </a:cubicBezTo>
                  <a:cubicBezTo>
                    <a:pt x="134" y="428"/>
                    <a:pt x="137" y="427"/>
                    <a:pt x="139" y="424"/>
                  </a:cubicBezTo>
                  <a:close/>
                  <a:moveTo>
                    <a:pt x="118" y="460"/>
                  </a:moveTo>
                  <a:cubicBezTo>
                    <a:pt x="121" y="454"/>
                    <a:pt x="125" y="448"/>
                    <a:pt x="128" y="442"/>
                  </a:cubicBezTo>
                  <a:cubicBezTo>
                    <a:pt x="130" y="439"/>
                    <a:pt x="129" y="436"/>
                    <a:pt x="126" y="434"/>
                  </a:cubicBezTo>
                  <a:cubicBezTo>
                    <a:pt x="123" y="433"/>
                    <a:pt x="120" y="434"/>
                    <a:pt x="119" y="436"/>
                  </a:cubicBezTo>
                  <a:cubicBezTo>
                    <a:pt x="115" y="442"/>
                    <a:pt x="112" y="448"/>
                    <a:pt x="108" y="454"/>
                  </a:cubicBezTo>
                  <a:cubicBezTo>
                    <a:pt x="107" y="457"/>
                    <a:pt x="108" y="460"/>
                    <a:pt x="110" y="462"/>
                  </a:cubicBezTo>
                  <a:cubicBezTo>
                    <a:pt x="113" y="463"/>
                    <a:pt x="116" y="462"/>
                    <a:pt x="118" y="460"/>
                  </a:cubicBezTo>
                  <a:close/>
                  <a:moveTo>
                    <a:pt x="99" y="496"/>
                  </a:moveTo>
                  <a:cubicBezTo>
                    <a:pt x="102" y="490"/>
                    <a:pt x="105" y="484"/>
                    <a:pt x="108" y="478"/>
                  </a:cubicBezTo>
                  <a:cubicBezTo>
                    <a:pt x="110" y="475"/>
                    <a:pt x="109" y="472"/>
                    <a:pt x="106" y="470"/>
                  </a:cubicBezTo>
                  <a:cubicBezTo>
                    <a:pt x="103" y="469"/>
                    <a:pt x="100" y="470"/>
                    <a:pt x="98" y="473"/>
                  </a:cubicBezTo>
                  <a:cubicBezTo>
                    <a:pt x="95" y="479"/>
                    <a:pt x="92" y="485"/>
                    <a:pt x="89" y="491"/>
                  </a:cubicBezTo>
                  <a:cubicBezTo>
                    <a:pt x="88" y="494"/>
                    <a:pt x="89" y="497"/>
                    <a:pt x="92" y="499"/>
                  </a:cubicBezTo>
                  <a:cubicBezTo>
                    <a:pt x="94" y="500"/>
                    <a:pt x="98" y="499"/>
                    <a:pt x="99" y="496"/>
                  </a:cubicBezTo>
                  <a:close/>
                  <a:moveTo>
                    <a:pt x="82" y="534"/>
                  </a:moveTo>
                  <a:cubicBezTo>
                    <a:pt x="84" y="527"/>
                    <a:pt x="87" y="521"/>
                    <a:pt x="90" y="515"/>
                  </a:cubicBezTo>
                  <a:cubicBezTo>
                    <a:pt x="91" y="512"/>
                    <a:pt x="90" y="509"/>
                    <a:pt x="87" y="507"/>
                  </a:cubicBezTo>
                  <a:cubicBezTo>
                    <a:pt x="85" y="506"/>
                    <a:pt x="81" y="507"/>
                    <a:pt x="80" y="510"/>
                  </a:cubicBezTo>
                  <a:cubicBezTo>
                    <a:pt x="77" y="516"/>
                    <a:pt x="74" y="523"/>
                    <a:pt x="72" y="529"/>
                  </a:cubicBezTo>
                  <a:cubicBezTo>
                    <a:pt x="70" y="532"/>
                    <a:pt x="72" y="535"/>
                    <a:pt x="74" y="536"/>
                  </a:cubicBezTo>
                  <a:cubicBezTo>
                    <a:pt x="77" y="538"/>
                    <a:pt x="81" y="536"/>
                    <a:pt x="82" y="534"/>
                  </a:cubicBezTo>
                  <a:close/>
                  <a:moveTo>
                    <a:pt x="66" y="572"/>
                  </a:moveTo>
                  <a:cubicBezTo>
                    <a:pt x="69" y="565"/>
                    <a:pt x="71" y="559"/>
                    <a:pt x="74" y="553"/>
                  </a:cubicBezTo>
                  <a:cubicBezTo>
                    <a:pt x="75" y="550"/>
                    <a:pt x="74" y="546"/>
                    <a:pt x="71" y="545"/>
                  </a:cubicBezTo>
                  <a:cubicBezTo>
                    <a:pt x="68" y="544"/>
                    <a:pt x="65" y="546"/>
                    <a:pt x="64" y="548"/>
                  </a:cubicBezTo>
                  <a:cubicBezTo>
                    <a:pt x="61" y="555"/>
                    <a:pt x="58" y="561"/>
                    <a:pt x="56" y="568"/>
                  </a:cubicBezTo>
                  <a:cubicBezTo>
                    <a:pt x="55" y="571"/>
                    <a:pt x="56" y="574"/>
                    <a:pt x="59" y="575"/>
                  </a:cubicBezTo>
                  <a:cubicBezTo>
                    <a:pt x="62" y="576"/>
                    <a:pt x="65" y="574"/>
                    <a:pt x="66" y="572"/>
                  </a:cubicBezTo>
                  <a:close/>
                  <a:moveTo>
                    <a:pt x="53" y="610"/>
                  </a:moveTo>
                  <a:cubicBezTo>
                    <a:pt x="55" y="604"/>
                    <a:pt x="57" y="597"/>
                    <a:pt x="59" y="591"/>
                  </a:cubicBezTo>
                  <a:cubicBezTo>
                    <a:pt x="60" y="588"/>
                    <a:pt x="59" y="585"/>
                    <a:pt x="56" y="584"/>
                  </a:cubicBezTo>
                  <a:cubicBezTo>
                    <a:pt x="53" y="583"/>
                    <a:pt x="50" y="584"/>
                    <a:pt x="49" y="587"/>
                  </a:cubicBezTo>
                  <a:cubicBezTo>
                    <a:pt x="47" y="594"/>
                    <a:pt x="44" y="600"/>
                    <a:pt x="42" y="607"/>
                  </a:cubicBezTo>
                  <a:cubicBezTo>
                    <a:pt x="41" y="610"/>
                    <a:pt x="43" y="613"/>
                    <a:pt x="46" y="614"/>
                  </a:cubicBezTo>
                  <a:cubicBezTo>
                    <a:pt x="49" y="615"/>
                    <a:pt x="52" y="613"/>
                    <a:pt x="53" y="610"/>
                  </a:cubicBezTo>
                  <a:close/>
                  <a:moveTo>
                    <a:pt x="41" y="650"/>
                  </a:moveTo>
                  <a:cubicBezTo>
                    <a:pt x="43" y="643"/>
                    <a:pt x="45" y="637"/>
                    <a:pt x="47" y="630"/>
                  </a:cubicBezTo>
                  <a:cubicBezTo>
                    <a:pt x="48" y="627"/>
                    <a:pt x="46" y="624"/>
                    <a:pt x="43" y="623"/>
                  </a:cubicBezTo>
                  <a:cubicBezTo>
                    <a:pt x="40" y="622"/>
                    <a:pt x="37" y="624"/>
                    <a:pt x="36" y="627"/>
                  </a:cubicBezTo>
                  <a:cubicBezTo>
                    <a:pt x="34" y="634"/>
                    <a:pt x="32" y="640"/>
                    <a:pt x="30" y="647"/>
                  </a:cubicBezTo>
                  <a:cubicBezTo>
                    <a:pt x="30" y="650"/>
                    <a:pt x="31" y="653"/>
                    <a:pt x="34" y="654"/>
                  </a:cubicBezTo>
                  <a:cubicBezTo>
                    <a:pt x="37" y="654"/>
                    <a:pt x="40" y="653"/>
                    <a:pt x="41" y="650"/>
                  </a:cubicBezTo>
                  <a:close/>
                  <a:moveTo>
                    <a:pt x="31" y="690"/>
                  </a:moveTo>
                  <a:cubicBezTo>
                    <a:pt x="33" y="683"/>
                    <a:pt x="34" y="676"/>
                    <a:pt x="36" y="670"/>
                  </a:cubicBezTo>
                  <a:cubicBezTo>
                    <a:pt x="37" y="667"/>
                    <a:pt x="35" y="664"/>
                    <a:pt x="32" y="663"/>
                  </a:cubicBezTo>
                  <a:cubicBezTo>
                    <a:pt x="29" y="662"/>
                    <a:pt x="26" y="664"/>
                    <a:pt x="25" y="667"/>
                  </a:cubicBezTo>
                  <a:cubicBezTo>
                    <a:pt x="24" y="674"/>
                    <a:pt x="22" y="680"/>
                    <a:pt x="20" y="687"/>
                  </a:cubicBezTo>
                  <a:cubicBezTo>
                    <a:pt x="20" y="690"/>
                    <a:pt x="22" y="693"/>
                    <a:pt x="25" y="694"/>
                  </a:cubicBezTo>
                  <a:cubicBezTo>
                    <a:pt x="28" y="694"/>
                    <a:pt x="31" y="693"/>
                    <a:pt x="31" y="690"/>
                  </a:cubicBezTo>
                  <a:close/>
                  <a:moveTo>
                    <a:pt x="23" y="730"/>
                  </a:moveTo>
                  <a:cubicBezTo>
                    <a:pt x="25" y="723"/>
                    <a:pt x="26" y="716"/>
                    <a:pt x="27" y="710"/>
                  </a:cubicBezTo>
                  <a:cubicBezTo>
                    <a:pt x="28" y="707"/>
                    <a:pt x="26" y="704"/>
                    <a:pt x="23" y="703"/>
                  </a:cubicBezTo>
                  <a:cubicBezTo>
                    <a:pt x="20" y="703"/>
                    <a:pt x="17" y="705"/>
                    <a:pt x="16" y="707"/>
                  </a:cubicBezTo>
                  <a:cubicBezTo>
                    <a:pt x="15" y="714"/>
                    <a:pt x="14" y="721"/>
                    <a:pt x="12" y="728"/>
                  </a:cubicBezTo>
                  <a:cubicBezTo>
                    <a:pt x="12" y="731"/>
                    <a:pt x="14" y="734"/>
                    <a:pt x="17" y="734"/>
                  </a:cubicBezTo>
                  <a:cubicBezTo>
                    <a:pt x="20" y="735"/>
                    <a:pt x="23" y="733"/>
                    <a:pt x="23" y="730"/>
                  </a:cubicBezTo>
                  <a:close/>
                  <a:moveTo>
                    <a:pt x="17" y="770"/>
                  </a:moveTo>
                  <a:cubicBezTo>
                    <a:pt x="18" y="764"/>
                    <a:pt x="19" y="757"/>
                    <a:pt x="20" y="750"/>
                  </a:cubicBezTo>
                  <a:cubicBezTo>
                    <a:pt x="21" y="747"/>
                    <a:pt x="18" y="744"/>
                    <a:pt x="15" y="744"/>
                  </a:cubicBezTo>
                  <a:cubicBezTo>
                    <a:pt x="12" y="743"/>
                    <a:pt x="10" y="745"/>
                    <a:pt x="9" y="748"/>
                  </a:cubicBezTo>
                  <a:cubicBezTo>
                    <a:pt x="8" y="755"/>
                    <a:pt x="7" y="762"/>
                    <a:pt x="6" y="769"/>
                  </a:cubicBezTo>
                  <a:cubicBezTo>
                    <a:pt x="6" y="772"/>
                    <a:pt x="8" y="775"/>
                    <a:pt x="11" y="775"/>
                  </a:cubicBezTo>
                  <a:cubicBezTo>
                    <a:pt x="14" y="776"/>
                    <a:pt x="17" y="773"/>
                    <a:pt x="17" y="770"/>
                  </a:cubicBezTo>
                  <a:close/>
                  <a:moveTo>
                    <a:pt x="13" y="811"/>
                  </a:moveTo>
                  <a:cubicBezTo>
                    <a:pt x="14" y="804"/>
                    <a:pt x="14" y="797"/>
                    <a:pt x="15" y="791"/>
                  </a:cubicBezTo>
                  <a:cubicBezTo>
                    <a:pt x="15" y="788"/>
                    <a:pt x="13" y="785"/>
                    <a:pt x="10" y="785"/>
                  </a:cubicBezTo>
                  <a:cubicBezTo>
                    <a:pt x="7" y="784"/>
                    <a:pt x="4" y="787"/>
                    <a:pt x="4" y="790"/>
                  </a:cubicBezTo>
                  <a:cubicBezTo>
                    <a:pt x="3" y="796"/>
                    <a:pt x="3" y="803"/>
                    <a:pt x="2" y="810"/>
                  </a:cubicBezTo>
                  <a:cubicBezTo>
                    <a:pt x="2" y="813"/>
                    <a:pt x="4" y="816"/>
                    <a:pt x="7" y="816"/>
                  </a:cubicBezTo>
                  <a:cubicBezTo>
                    <a:pt x="10" y="816"/>
                    <a:pt x="13" y="814"/>
                    <a:pt x="13" y="811"/>
                  </a:cubicBezTo>
                  <a:close/>
                  <a:moveTo>
                    <a:pt x="11" y="852"/>
                  </a:moveTo>
                  <a:cubicBezTo>
                    <a:pt x="11" y="845"/>
                    <a:pt x="12" y="838"/>
                    <a:pt x="12" y="832"/>
                  </a:cubicBezTo>
                  <a:cubicBezTo>
                    <a:pt x="12" y="829"/>
                    <a:pt x="10" y="826"/>
                    <a:pt x="7" y="826"/>
                  </a:cubicBezTo>
                  <a:cubicBezTo>
                    <a:pt x="4" y="826"/>
                    <a:pt x="1" y="828"/>
                    <a:pt x="1" y="831"/>
                  </a:cubicBezTo>
                  <a:cubicBezTo>
                    <a:pt x="1" y="838"/>
                    <a:pt x="0" y="845"/>
                    <a:pt x="0" y="852"/>
                  </a:cubicBezTo>
                  <a:cubicBezTo>
                    <a:pt x="0" y="855"/>
                    <a:pt x="2" y="857"/>
                    <a:pt x="6" y="857"/>
                  </a:cubicBezTo>
                  <a:cubicBezTo>
                    <a:pt x="9" y="858"/>
                    <a:pt x="11" y="855"/>
                    <a:pt x="11" y="852"/>
                  </a:cubicBezTo>
                  <a:close/>
                  <a:moveTo>
                    <a:pt x="11" y="893"/>
                  </a:moveTo>
                  <a:cubicBezTo>
                    <a:pt x="11" y="888"/>
                    <a:pt x="11" y="883"/>
                    <a:pt x="11" y="877"/>
                  </a:cubicBezTo>
                  <a:cubicBezTo>
                    <a:pt x="11" y="876"/>
                    <a:pt x="11" y="874"/>
                    <a:pt x="11" y="873"/>
                  </a:cubicBezTo>
                  <a:cubicBezTo>
                    <a:pt x="11" y="870"/>
                    <a:pt x="8" y="867"/>
                    <a:pt x="5" y="867"/>
                  </a:cubicBezTo>
                  <a:cubicBezTo>
                    <a:pt x="2" y="867"/>
                    <a:pt x="0" y="869"/>
                    <a:pt x="0" y="872"/>
                  </a:cubicBezTo>
                  <a:cubicBezTo>
                    <a:pt x="0" y="874"/>
                    <a:pt x="0" y="876"/>
                    <a:pt x="0" y="877"/>
                  </a:cubicBezTo>
                  <a:cubicBezTo>
                    <a:pt x="0" y="883"/>
                    <a:pt x="0" y="888"/>
                    <a:pt x="0" y="893"/>
                  </a:cubicBezTo>
                  <a:cubicBezTo>
                    <a:pt x="0" y="896"/>
                    <a:pt x="3" y="899"/>
                    <a:pt x="6" y="899"/>
                  </a:cubicBezTo>
                  <a:cubicBezTo>
                    <a:pt x="9" y="899"/>
                    <a:pt x="11" y="896"/>
                    <a:pt x="11" y="893"/>
                  </a:cubicBezTo>
                  <a:close/>
                  <a:moveTo>
                    <a:pt x="13" y="934"/>
                  </a:moveTo>
                  <a:cubicBezTo>
                    <a:pt x="12" y="927"/>
                    <a:pt x="12" y="920"/>
                    <a:pt x="12" y="914"/>
                  </a:cubicBezTo>
                  <a:cubicBezTo>
                    <a:pt x="11" y="910"/>
                    <a:pt x="9" y="908"/>
                    <a:pt x="6" y="908"/>
                  </a:cubicBezTo>
                  <a:cubicBezTo>
                    <a:pt x="3" y="908"/>
                    <a:pt x="0" y="911"/>
                    <a:pt x="1" y="914"/>
                  </a:cubicBezTo>
                  <a:cubicBezTo>
                    <a:pt x="1" y="921"/>
                    <a:pt x="1" y="928"/>
                    <a:pt x="2" y="935"/>
                  </a:cubicBezTo>
                  <a:cubicBezTo>
                    <a:pt x="2" y="938"/>
                    <a:pt x="4" y="940"/>
                    <a:pt x="8" y="940"/>
                  </a:cubicBezTo>
                  <a:cubicBezTo>
                    <a:pt x="11" y="940"/>
                    <a:pt x="13" y="937"/>
                    <a:pt x="13" y="934"/>
                  </a:cubicBezTo>
                  <a:close/>
                  <a:moveTo>
                    <a:pt x="16" y="975"/>
                  </a:moveTo>
                  <a:cubicBezTo>
                    <a:pt x="16" y="968"/>
                    <a:pt x="15" y="961"/>
                    <a:pt x="14" y="954"/>
                  </a:cubicBezTo>
                  <a:cubicBezTo>
                    <a:pt x="14" y="951"/>
                    <a:pt x="11" y="949"/>
                    <a:pt x="8" y="949"/>
                  </a:cubicBezTo>
                  <a:cubicBezTo>
                    <a:pt x="5" y="950"/>
                    <a:pt x="3" y="952"/>
                    <a:pt x="3" y="955"/>
                  </a:cubicBezTo>
                  <a:cubicBezTo>
                    <a:pt x="4" y="962"/>
                    <a:pt x="5" y="969"/>
                    <a:pt x="5" y="976"/>
                  </a:cubicBezTo>
                  <a:cubicBezTo>
                    <a:pt x="6" y="979"/>
                    <a:pt x="8" y="981"/>
                    <a:pt x="11" y="981"/>
                  </a:cubicBezTo>
                  <a:cubicBezTo>
                    <a:pt x="14" y="981"/>
                    <a:pt x="17" y="978"/>
                    <a:pt x="16" y="975"/>
                  </a:cubicBezTo>
                  <a:close/>
                  <a:moveTo>
                    <a:pt x="22" y="1015"/>
                  </a:moveTo>
                  <a:cubicBezTo>
                    <a:pt x="21" y="1009"/>
                    <a:pt x="20" y="1002"/>
                    <a:pt x="19" y="995"/>
                  </a:cubicBezTo>
                  <a:cubicBezTo>
                    <a:pt x="18" y="992"/>
                    <a:pt x="16" y="990"/>
                    <a:pt x="13" y="990"/>
                  </a:cubicBezTo>
                  <a:cubicBezTo>
                    <a:pt x="10" y="991"/>
                    <a:pt x="7" y="994"/>
                    <a:pt x="8" y="997"/>
                  </a:cubicBezTo>
                  <a:cubicBezTo>
                    <a:pt x="9" y="1003"/>
                    <a:pt x="10" y="1010"/>
                    <a:pt x="11" y="1017"/>
                  </a:cubicBezTo>
                  <a:cubicBezTo>
                    <a:pt x="11" y="1020"/>
                    <a:pt x="14" y="1022"/>
                    <a:pt x="17" y="1022"/>
                  </a:cubicBezTo>
                  <a:cubicBezTo>
                    <a:pt x="20" y="1021"/>
                    <a:pt x="22" y="1018"/>
                    <a:pt x="22" y="1015"/>
                  </a:cubicBezTo>
                  <a:close/>
                  <a:moveTo>
                    <a:pt x="29" y="1056"/>
                  </a:moveTo>
                  <a:cubicBezTo>
                    <a:pt x="28" y="1049"/>
                    <a:pt x="27" y="1042"/>
                    <a:pt x="25" y="1036"/>
                  </a:cubicBezTo>
                  <a:cubicBezTo>
                    <a:pt x="25" y="1033"/>
                    <a:pt x="22" y="1031"/>
                    <a:pt x="19" y="1031"/>
                  </a:cubicBezTo>
                  <a:cubicBezTo>
                    <a:pt x="16" y="1032"/>
                    <a:pt x="14" y="1035"/>
                    <a:pt x="14" y="1038"/>
                  </a:cubicBezTo>
                  <a:cubicBezTo>
                    <a:pt x="16" y="1044"/>
                    <a:pt x="17" y="1051"/>
                    <a:pt x="18" y="1058"/>
                  </a:cubicBezTo>
                  <a:cubicBezTo>
                    <a:pt x="19" y="1061"/>
                    <a:pt x="22" y="1063"/>
                    <a:pt x="25" y="1062"/>
                  </a:cubicBezTo>
                  <a:cubicBezTo>
                    <a:pt x="28" y="1062"/>
                    <a:pt x="30" y="1059"/>
                    <a:pt x="29" y="1056"/>
                  </a:cubicBezTo>
                  <a:close/>
                  <a:moveTo>
                    <a:pt x="39" y="1096"/>
                  </a:moveTo>
                  <a:cubicBezTo>
                    <a:pt x="37" y="1089"/>
                    <a:pt x="35" y="1082"/>
                    <a:pt x="34" y="1076"/>
                  </a:cubicBezTo>
                  <a:cubicBezTo>
                    <a:pt x="33" y="1073"/>
                    <a:pt x="30" y="1071"/>
                    <a:pt x="27" y="1072"/>
                  </a:cubicBezTo>
                  <a:cubicBezTo>
                    <a:pt x="24" y="1072"/>
                    <a:pt x="22" y="1075"/>
                    <a:pt x="23" y="1078"/>
                  </a:cubicBezTo>
                  <a:cubicBezTo>
                    <a:pt x="25" y="1085"/>
                    <a:pt x="26" y="1092"/>
                    <a:pt x="28" y="1098"/>
                  </a:cubicBezTo>
                  <a:cubicBezTo>
                    <a:pt x="29" y="1101"/>
                    <a:pt x="32" y="1103"/>
                    <a:pt x="35" y="1102"/>
                  </a:cubicBezTo>
                  <a:cubicBezTo>
                    <a:pt x="38" y="1102"/>
                    <a:pt x="39" y="1099"/>
                    <a:pt x="39" y="1096"/>
                  </a:cubicBezTo>
                  <a:close/>
                  <a:moveTo>
                    <a:pt x="50" y="1135"/>
                  </a:moveTo>
                  <a:cubicBezTo>
                    <a:pt x="48" y="1129"/>
                    <a:pt x="46" y="1122"/>
                    <a:pt x="44" y="1115"/>
                  </a:cubicBezTo>
                  <a:cubicBezTo>
                    <a:pt x="43" y="1112"/>
                    <a:pt x="40" y="1111"/>
                    <a:pt x="37" y="1112"/>
                  </a:cubicBezTo>
                  <a:cubicBezTo>
                    <a:pt x="34" y="1112"/>
                    <a:pt x="33" y="1115"/>
                    <a:pt x="33" y="1118"/>
                  </a:cubicBezTo>
                  <a:cubicBezTo>
                    <a:pt x="35" y="1125"/>
                    <a:pt x="37" y="1132"/>
                    <a:pt x="39" y="1138"/>
                  </a:cubicBezTo>
                  <a:cubicBezTo>
                    <a:pt x="40" y="1141"/>
                    <a:pt x="43" y="1143"/>
                    <a:pt x="46" y="1142"/>
                  </a:cubicBezTo>
                  <a:cubicBezTo>
                    <a:pt x="49" y="1141"/>
                    <a:pt x="51" y="1138"/>
                    <a:pt x="50" y="1135"/>
                  </a:cubicBezTo>
                  <a:close/>
                  <a:moveTo>
                    <a:pt x="63" y="1174"/>
                  </a:moveTo>
                  <a:cubicBezTo>
                    <a:pt x="61" y="1167"/>
                    <a:pt x="58" y="1161"/>
                    <a:pt x="56" y="1155"/>
                  </a:cubicBezTo>
                  <a:cubicBezTo>
                    <a:pt x="55" y="1152"/>
                    <a:pt x="52" y="1150"/>
                    <a:pt x="49" y="1151"/>
                  </a:cubicBezTo>
                  <a:cubicBezTo>
                    <a:pt x="46" y="1152"/>
                    <a:pt x="45" y="1155"/>
                    <a:pt x="46" y="1158"/>
                  </a:cubicBezTo>
                  <a:cubicBezTo>
                    <a:pt x="48" y="1165"/>
                    <a:pt x="50" y="1171"/>
                    <a:pt x="53" y="1178"/>
                  </a:cubicBezTo>
                  <a:cubicBezTo>
                    <a:pt x="54" y="1181"/>
                    <a:pt x="57" y="1182"/>
                    <a:pt x="60" y="1181"/>
                  </a:cubicBezTo>
                  <a:cubicBezTo>
                    <a:pt x="63" y="1180"/>
                    <a:pt x="64" y="1177"/>
                    <a:pt x="63" y="1174"/>
                  </a:cubicBezTo>
                  <a:close/>
                  <a:moveTo>
                    <a:pt x="78" y="1212"/>
                  </a:moveTo>
                  <a:cubicBezTo>
                    <a:pt x="75" y="1206"/>
                    <a:pt x="73" y="1199"/>
                    <a:pt x="70" y="1193"/>
                  </a:cubicBezTo>
                  <a:cubicBezTo>
                    <a:pt x="69" y="1190"/>
                    <a:pt x="66" y="1189"/>
                    <a:pt x="63" y="1190"/>
                  </a:cubicBezTo>
                  <a:cubicBezTo>
                    <a:pt x="60" y="1191"/>
                    <a:pt x="59" y="1194"/>
                    <a:pt x="60" y="1197"/>
                  </a:cubicBezTo>
                  <a:cubicBezTo>
                    <a:pt x="62" y="1203"/>
                    <a:pt x="65" y="1210"/>
                    <a:pt x="68" y="1216"/>
                  </a:cubicBezTo>
                  <a:cubicBezTo>
                    <a:pt x="69" y="1219"/>
                    <a:pt x="72" y="1220"/>
                    <a:pt x="75" y="1219"/>
                  </a:cubicBezTo>
                  <a:cubicBezTo>
                    <a:pt x="78" y="1218"/>
                    <a:pt x="79" y="1215"/>
                    <a:pt x="78" y="1212"/>
                  </a:cubicBezTo>
                  <a:close/>
                  <a:moveTo>
                    <a:pt x="95" y="1249"/>
                  </a:moveTo>
                  <a:cubicBezTo>
                    <a:pt x="92" y="1243"/>
                    <a:pt x="89" y="1237"/>
                    <a:pt x="86" y="1231"/>
                  </a:cubicBezTo>
                  <a:cubicBezTo>
                    <a:pt x="85" y="1228"/>
                    <a:pt x="81" y="1227"/>
                    <a:pt x="79" y="1228"/>
                  </a:cubicBezTo>
                  <a:cubicBezTo>
                    <a:pt x="76" y="1229"/>
                    <a:pt x="75" y="1232"/>
                    <a:pt x="76" y="1235"/>
                  </a:cubicBezTo>
                  <a:cubicBezTo>
                    <a:pt x="79" y="1242"/>
                    <a:pt x="82" y="1248"/>
                    <a:pt x="85" y="1254"/>
                  </a:cubicBezTo>
                  <a:cubicBezTo>
                    <a:pt x="86" y="1257"/>
                    <a:pt x="89" y="1258"/>
                    <a:pt x="92" y="1257"/>
                  </a:cubicBezTo>
                  <a:cubicBezTo>
                    <a:pt x="95" y="1255"/>
                    <a:pt x="96" y="1252"/>
                    <a:pt x="95" y="1249"/>
                  </a:cubicBezTo>
                  <a:close/>
                  <a:moveTo>
                    <a:pt x="113" y="1286"/>
                  </a:moveTo>
                  <a:cubicBezTo>
                    <a:pt x="110" y="1280"/>
                    <a:pt x="107" y="1274"/>
                    <a:pt x="104" y="1268"/>
                  </a:cubicBezTo>
                  <a:cubicBezTo>
                    <a:pt x="102" y="1265"/>
                    <a:pt x="99" y="1264"/>
                    <a:pt x="96" y="1265"/>
                  </a:cubicBezTo>
                  <a:cubicBezTo>
                    <a:pt x="93" y="1267"/>
                    <a:pt x="92" y="1270"/>
                    <a:pt x="94" y="1273"/>
                  </a:cubicBezTo>
                  <a:cubicBezTo>
                    <a:pt x="97" y="1279"/>
                    <a:pt x="100" y="1285"/>
                    <a:pt x="103" y="1291"/>
                  </a:cubicBezTo>
                  <a:cubicBezTo>
                    <a:pt x="105" y="1294"/>
                    <a:pt x="108" y="1295"/>
                    <a:pt x="111" y="1293"/>
                  </a:cubicBezTo>
                  <a:cubicBezTo>
                    <a:pt x="113" y="1292"/>
                    <a:pt x="114" y="1288"/>
                    <a:pt x="113" y="1286"/>
                  </a:cubicBezTo>
                  <a:close/>
                  <a:moveTo>
                    <a:pt x="133" y="1321"/>
                  </a:moveTo>
                  <a:cubicBezTo>
                    <a:pt x="130" y="1315"/>
                    <a:pt x="126" y="1310"/>
                    <a:pt x="123" y="1304"/>
                  </a:cubicBezTo>
                  <a:cubicBezTo>
                    <a:pt x="121" y="1301"/>
                    <a:pt x="118" y="1300"/>
                    <a:pt x="115" y="1302"/>
                  </a:cubicBezTo>
                  <a:cubicBezTo>
                    <a:pt x="113" y="1303"/>
                    <a:pt x="112" y="1306"/>
                    <a:pt x="113" y="1309"/>
                  </a:cubicBezTo>
                  <a:cubicBezTo>
                    <a:pt x="117" y="1315"/>
                    <a:pt x="120" y="1321"/>
                    <a:pt x="124" y="1327"/>
                  </a:cubicBezTo>
                  <a:cubicBezTo>
                    <a:pt x="125" y="1330"/>
                    <a:pt x="129" y="1330"/>
                    <a:pt x="131" y="1329"/>
                  </a:cubicBezTo>
                  <a:cubicBezTo>
                    <a:pt x="134" y="1327"/>
                    <a:pt x="135" y="1324"/>
                    <a:pt x="133" y="1321"/>
                  </a:cubicBezTo>
                  <a:close/>
                  <a:moveTo>
                    <a:pt x="155" y="1356"/>
                  </a:moveTo>
                  <a:cubicBezTo>
                    <a:pt x="151" y="1350"/>
                    <a:pt x="148" y="1345"/>
                    <a:pt x="144" y="1339"/>
                  </a:cubicBezTo>
                  <a:cubicBezTo>
                    <a:pt x="142" y="1336"/>
                    <a:pt x="139" y="1335"/>
                    <a:pt x="136" y="1337"/>
                  </a:cubicBezTo>
                  <a:cubicBezTo>
                    <a:pt x="134" y="1339"/>
                    <a:pt x="133" y="1342"/>
                    <a:pt x="135" y="1345"/>
                  </a:cubicBezTo>
                  <a:cubicBezTo>
                    <a:pt x="138" y="1350"/>
                    <a:pt x="142" y="1356"/>
                    <a:pt x="146" y="1362"/>
                  </a:cubicBezTo>
                  <a:cubicBezTo>
                    <a:pt x="147" y="1365"/>
                    <a:pt x="151" y="1365"/>
                    <a:pt x="153" y="1364"/>
                  </a:cubicBezTo>
                  <a:cubicBezTo>
                    <a:pt x="156" y="1362"/>
                    <a:pt x="157" y="1358"/>
                    <a:pt x="155" y="1356"/>
                  </a:cubicBezTo>
                  <a:close/>
                  <a:moveTo>
                    <a:pt x="178" y="1389"/>
                  </a:moveTo>
                  <a:cubicBezTo>
                    <a:pt x="174" y="1384"/>
                    <a:pt x="170" y="1378"/>
                    <a:pt x="167" y="1373"/>
                  </a:cubicBezTo>
                  <a:cubicBezTo>
                    <a:pt x="165" y="1370"/>
                    <a:pt x="161" y="1370"/>
                    <a:pt x="159" y="1371"/>
                  </a:cubicBezTo>
                  <a:cubicBezTo>
                    <a:pt x="156" y="1373"/>
                    <a:pt x="156" y="1377"/>
                    <a:pt x="157" y="1379"/>
                  </a:cubicBezTo>
                  <a:cubicBezTo>
                    <a:pt x="161" y="1385"/>
                    <a:pt x="165" y="1390"/>
                    <a:pt x="170" y="1396"/>
                  </a:cubicBezTo>
                  <a:cubicBezTo>
                    <a:pt x="171" y="1398"/>
                    <a:pt x="175" y="1399"/>
                    <a:pt x="177" y="1397"/>
                  </a:cubicBezTo>
                  <a:cubicBezTo>
                    <a:pt x="180" y="1395"/>
                    <a:pt x="180" y="1392"/>
                    <a:pt x="178" y="1389"/>
                  </a:cubicBezTo>
                  <a:close/>
                  <a:moveTo>
                    <a:pt x="203" y="1422"/>
                  </a:moveTo>
                  <a:cubicBezTo>
                    <a:pt x="199" y="1417"/>
                    <a:pt x="195" y="1411"/>
                    <a:pt x="191" y="1406"/>
                  </a:cubicBezTo>
                  <a:cubicBezTo>
                    <a:pt x="189" y="1403"/>
                    <a:pt x="185" y="1403"/>
                    <a:pt x="183" y="1405"/>
                  </a:cubicBezTo>
                  <a:cubicBezTo>
                    <a:pt x="181" y="1407"/>
                    <a:pt x="180" y="1410"/>
                    <a:pt x="182" y="1413"/>
                  </a:cubicBezTo>
                  <a:cubicBezTo>
                    <a:pt x="186" y="1418"/>
                    <a:pt x="191" y="1423"/>
                    <a:pt x="195" y="1429"/>
                  </a:cubicBezTo>
                  <a:cubicBezTo>
                    <a:pt x="197" y="1431"/>
                    <a:pt x="200" y="1432"/>
                    <a:pt x="203" y="1430"/>
                  </a:cubicBezTo>
                  <a:cubicBezTo>
                    <a:pt x="205" y="1428"/>
                    <a:pt x="205" y="1424"/>
                    <a:pt x="203" y="1422"/>
                  </a:cubicBezTo>
                  <a:close/>
                  <a:moveTo>
                    <a:pt x="230" y="1453"/>
                  </a:moveTo>
                  <a:cubicBezTo>
                    <a:pt x="225" y="1448"/>
                    <a:pt x="221" y="1443"/>
                    <a:pt x="217" y="1438"/>
                  </a:cubicBezTo>
                  <a:cubicBezTo>
                    <a:pt x="215" y="1435"/>
                    <a:pt x="211" y="1435"/>
                    <a:pt x="209" y="1437"/>
                  </a:cubicBezTo>
                  <a:cubicBezTo>
                    <a:pt x="206" y="1439"/>
                    <a:pt x="206" y="1442"/>
                    <a:pt x="208" y="1445"/>
                  </a:cubicBezTo>
                  <a:cubicBezTo>
                    <a:pt x="213" y="1450"/>
                    <a:pt x="217" y="1455"/>
                    <a:pt x="222" y="1460"/>
                  </a:cubicBezTo>
                  <a:cubicBezTo>
                    <a:pt x="224" y="1463"/>
                    <a:pt x="227" y="1463"/>
                    <a:pt x="230" y="1461"/>
                  </a:cubicBezTo>
                  <a:cubicBezTo>
                    <a:pt x="232" y="1459"/>
                    <a:pt x="232" y="1455"/>
                    <a:pt x="230" y="1453"/>
                  </a:cubicBezTo>
                  <a:close/>
                  <a:moveTo>
                    <a:pt x="258" y="1483"/>
                  </a:moveTo>
                  <a:cubicBezTo>
                    <a:pt x="253" y="1478"/>
                    <a:pt x="248" y="1473"/>
                    <a:pt x="244" y="1468"/>
                  </a:cubicBezTo>
                  <a:cubicBezTo>
                    <a:pt x="242" y="1466"/>
                    <a:pt x="238" y="1466"/>
                    <a:pt x="236" y="1468"/>
                  </a:cubicBezTo>
                  <a:cubicBezTo>
                    <a:pt x="234" y="1470"/>
                    <a:pt x="234" y="1474"/>
                    <a:pt x="236" y="1476"/>
                  </a:cubicBezTo>
                  <a:cubicBezTo>
                    <a:pt x="240" y="1481"/>
                    <a:pt x="245" y="1486"/>
                    <a:pt x="250" y="1491"/>
                  </a:cubicBezTo>
                  <a:cubicBezTo>
                    <a:pt x="252" y="1493"/>
                    <a:pt x="256" y="1493"/>
                    <a:pt x="258" y="1491"/>
                  </a:cubicBezTo>
                  <a:cubicBezTo>
                    <a:pt x="260" y="1489"/>
                    <a:pt x="260" y="1485"/>
                    <a:pt x="258" y="1483"/>
                  </a:cubicBezTo>
                  <a:close/>
                  <a:moveTo>
                    <a:pt x="287" y="1512"/>
                  </a:moveTo>
                  <a:cubicBezTo>
                    <a:pt x="282" y="1507"/>
                    <a:pt x="277" y="1502"/>
                    <a:pt x="272" y="1498"/>
                  </a:cubicBezTo>
                  <a:cubicBezTo>
                    <a:pt x="270" y="1495"/>
                    <a:pt x="267" y="1495"/>
                    <a:pt x="265" y="1498"/>
                  </a:cubicBezTo>
                  <a:cubicBezTo>
                    <a:pt x="262" y="1500"/>
                    <a:pt x="263" y="1503"/>
                    <a:pt x="265" y="1505"/>
                  </a:cubicBezTo>
                  <a:cubicBezTo>
                    <a:pt x="270" y="1510"/>
                    <a:pt x="275" y="1515"/>
                    <a:pt x="280" y="1520"/>
                  </a:cubicBezTo>
                  <a:cubicBezTo>
                    <a:pt x="282" y="1522"/>
                    <a:pt x="285" y="1522"/>
                    <a:pt x="288" y="1519"/>
                  </a:cubicBezTo>
                  <a:cubicBezTo>
                    <a:pt x="290" y="1517"/>
                    <a:pt x="290" y="1514"/>
                    <a:pt x="287" y="1512"/>
                  </a:cubicBezTo>
                  <a:close/>
                  <a:moveTo>
                    <a:pt x="318" y="1539"/>
                  </a:moveTo>
                  <a:cubicBezTo>
                    <a:pt x="313" y="1534"/>
                    <a:pt x="308" y="1530"/>
                    <a:pt x="302" y="1525"/>
                  </a:cubicBezTo>
                  <a:cubicBezTo>
                    <a:pt x="300" y="1523"/>
                    <a:pt x="297" y="1524"/>
                    <a:pt x="295" y="1526"/>
                  </a:cubicBezTo>
                  <a:cubicBezTo>
                    <a:pt x="293" y="1528"/>
                    <a:pt x="293" y="1532"/>
                    <a:pt x="295" y="1534"/>
                  </a:cubicBezTo>
                  <a:cubicBezTo>
                    <a:pt x="300" y="1538"/>
                    <a:pt x="306" y="1543"/>
                    <a:pt x="311" y="1547"/>
                  </a:cubicBezTo>
                  <a:cubicBezTo>
                    <a:pt x="313" y="1549"/>
                    <a:pt x="317" y="1549"/>
                    <a:pt x="319" y="1547"/>
                  </a:cubicBezTo>
                  <a:cubicBezTo>
                    <a:pt x="321" y="1544"/>
                    <a:pt x="320" y="1541"/>
                    <a:pt x="318" y="1539"/>
                  </a:cubicBezTo>
                  <a:close/>
                  <a:moveTo>
                    <a:pt x="350" y="1565"/>
                  </a:moveTo>
                  <a:cubicBezTo>
                    <a:pt x="344" y="1560"/>
                    <a:pt x="339" y="1556"/>
                    <a:pt x="334" y="1552"/>
                  </a:cubicBezTo>
                  <a:cubicBezTo>
                    <a:pt x="331" y="1550"/>
                    <a:pt x="328" y="1550"/>
                    <a:pt x="326" y="1553"/>
                  </a:cubicBezTo>
                  <a:cubicBezTo>
                    <a:pt x="324" y="1555"/>
                    <a:pt x="324" y="1559"/>
                    <a:pt x="327" y="1561"/>
                  </a:cubicBezTo>
                  <a:cubicBezTo>
                    <a:pt x="332" y="1565"/>
                    <a:pt x="338" y="1569"/>
                    <a:pt x="343" y="1573"/>
                  </a:cubicBezTo>
                  <a:cubicBezTo>
                    <a:pt x="346" y="1575"/>
                    <a:pt x="349" y="1575"/>
                    <a:pt x="351" y="1572"/>
                  </a:cubicBezTo>
                  <a:cubicBezTo>
                    <a:pt x="353" y="1570"/>
                    <a:pt x="352" y="1566"/>
                    <a:pt x="350" y="1565"/>
                  </a:cubicBezTo>
                  <a:close/>
                  <a:moveTo>
                    <a:pt x="383" y="1589"/>
                  </a:moveTo>
                  <a:cubicBezTo>
                    <a:pt x="377" y="1585"/>
                    <a:pt x="372" y="1581"/>
                    <a:pt x="366" y="1577"/>
                  </a:cubicBezTo>
                  <a:cubicBezTo>
                    <a:pt x="364" y="1575"/>
                    <a:pt x="360" y="1576"/>
                    <a:pt x="359" y="1578"/>
                  </a:cubicBezTo>
                  <a:cubicBezTo>
                    <a:pt x="357" y="1581"/>
                    <a:pt x="357" y="1584"/>
                    <a:pt x="360" y="1586"/>
                  </a:cubicBezTo>
                  <a:cubicBezTo>
                    <a:pt x="365" y="1590"/>
                    <a:pt x="371" y="1594"/>
                    <a:pt x="377" y="1598"/>
                  </a:cubicBezTo>
                  <a:cubicBezTo>
                    <a:pt x="379" y="1600"/>
                    <a:pt x="383" y="1599"/>
                    <a:pt x="384" y="1597"/>
                  </a:cubicBezTo>
                  <a:cubicBezTo>
                    <a:pt x="386" y="1594"/>
                    <a:pt x="385" y="1591"/>
                    <a:pt x="383" y="1589"/>
                  </a:cubicBezTo>
                  <a:close/>
                  <a:moveTo>
                    <a:pt x="417" y="1611"/>
                  </a:moveTo>
                  <a:cubicBezTo>
                    <a:pt x="411" y="1608"/>
                    <a:pt x="406" y="1604"/>
                    <a:pt x="400" y="1600"/>
                  </a:cubicBezTo>
                  <a:cubicBezTo>
                    <a:pt x="397" y="1599"/>
                    <a:pt x="394" y="1599"/>
                    <a:pt x="392" y="1602"/>
                  </a:cubicBezTo>
                  <a:cubicBezTo>
                    <a:pt x="391" y="1604"/>
                    <a:pt x="391" y="1608"/>
                    <a:pt x="394" y="1610"/>
                  </a:cubicBezTo>
                  <a:cubicBezTo>
                    <a:pt x="400" y="1613"/>
                    <a:pt x="405" y="1617"/>
                    <a:pt x="411" y="1621"/>
                  </a:cubicBezTo>
                  <a:cubicBezTo>
                    <a:pt x="414" y="1622"/>
                    <a:pt x="417" y="1622"/>
                    <a:pt x="419" y="1619"/>
                  </a:cubicBezTo>
                  <a:cubicBezTo>
                    <a:pt x="421" y="1617"/>
                    <a:pt x="420" y="1613"/>
                    <a:pt x="417" y="1611"/>
                  </a:cubicBezTo>
                  <a:close/>
                  <a:moveTo>
                    <a:pt x="453" y="1632"/>
                  </a:moveTo>
                  <a:cubicBezTo>
                    <a:pt x="447" y="1629"/>
                    <a:pt x="441" y="1626"/>
                    <a:pt x="435" y="1622"/>
                  </a:cubicBezTo>
                  <a:cubicBezTo>
                    <a:pt x="432" y="1621"/>
                    <a:pt x="429" y="1621"/>
                    <a:pt x="427" y="1624"/>
                  </a:cubicBezTo>
                  <a:cubicBezTo>
                    <a:pt x="426" y="1627"/>
                    <a:pt x="426" y="1630"/>
                    <a:pt x="429" y="1632"/>
                  </a:cubicBezTo>
                  <a:cubicBezTo>
                    <a:pt x="435" y="1635"/>
                    <a:pt x="441" y="1639"/>
                    <a:pt x="447" y="1642"/>
                  </a:cubicBezTo>
                  <a:cubicBezTo>
                    <a:pt x="450" y="1644"/>
                    <a:pt x="453" y="1643"/>
                    <a:pt x="455" y="1640"/>
                  </a:cubicBezTo>
                  <a:cubicBezTo>
                    <a:pt x="456" y="1637"/>
                    <a:pt x="455" y="1634"/>
                    <a:pt x="453" y="1632"/>
                  </a:cubicBezTo>
                  <a:close/>
                  <a:moveTo>
                    <a:pt x="489" y="1652"/>
                  </a:moveTo>
                  <a:cubicBezTo>
                    <a:pt x="483" y="1649"/>
                    <a:pt x="477" y="1646"/>
                    <a:pt x="471" y="1642"/>
                  </a:cubicBezTo>
                  <a:cubicBezTo>
                    <a:pt x="468" y="1641"/>
                    <a:pt x="464" y="1642"/>
                    <a:pt x="463" y="1645"/>
                  </a:cubicBezTo>
                  <a:cubicBezTo>
                    <a:pt x="462" y="1647"/>
                    <a:pt x="463" y="1651"/>
                    <a:pt x="465" y="1652"/>
                  </a:cubicBezTo>
                  <a:cubicBezTo>
                    <a:pt x="471" y="1655"/>
                    <a:pt x="478" y="1659"/>
                    <a:pt x="484" y="1662"/>
                  </a:cubicBezTo>
                  <a:cubicBezTo>
                    <a:pt x="487" y="1663"/>
                    <a:pt x="490" y="1662"/>
                    <a:pt x="491" y="1659"/>
                  </a:cubicBezTo>
                  <a:cubicBezTo>
                    <a:pt x="493" y="1656"/>
                    <a:pt x="491" y="1653"/>
                    <a:pt x="489" y="1652"/>
                  </a:cubicBezTo>
                  <a:close/>
                  <a:moveTo>
                    <a:pt x="526" y="1669"/>
                  </a:moveTo>
                  <a:cubicBezTo>
                    <a:pt x="520" y="1667"/>
                    <a:pt x="513" y="1664"/>
                    <a:pt x="507" y="1661"/>
                  </a:cubicBezTo>
                  <a:cubicBezTo>
                    <a:pt x="504" y="1659"/>
                    <a:pt x="501" y="1661"/>
                    <a:pt x="500" y="1663"/>
                  </a:cubicBezTo>
                  <a:cubicBezTo>
                    <a:pt x="499" y="1666"/>
                    <a:pt x="500" y="1669"/>
                    <a:pt x="503" y="1671"/>
                  </a:cubicBezTo>
                  <a:cubicBezTo>
                    <a:pt x="509" y="1674"/>
                    <a:pt x="515" y="1677"/>
                    <a:pt x="521" y="1679"/>
                  </a:cubicBezTo>
                  <a:cubicBezTo>
                    <a:pt x="524" y="1681"/>
                    <a:pt x="527" y="1679"/>
                    <a:pt x="529" y="1677"/>
                  </a:cubicBezTo>
                  <a:cubicBezTo>
                    <a:pt x="530" y="1674"/>
                    <a:pt x="529" y="1671"/>
                    <a:pt x="526" y="1669"/>
                  </a:cubicBezTo>
                  <a:close/>
                  <a:moveTo>
                    <a:pt x="564" y="1685"/>
                  </a:moveTo>
                  <a:cubicBezTo>
                    <a:pt x="557" y="1683"/>
                    <a:pt x="551" y="1680"/>
                    <a:pt x="545" y="1677"/>
                  </a:cubicBezTo>
                  <a:cubicBezTo>
                    <a:pt x="542" y="1676"/>
                    <a:pt x="539" y="1678"/>
                    <a:pt x="538" y="1680"/>
                  </a:cubicBezTo>
                  <a:cubicBezTo>
                    <a:pt x="536" y="1683"/>
                    <a:pt x="538" y="1686"/>
                    <a:pt x="541" y="1688"/>
                  </a:cubicBezTo>
                  <a:cubicBezTo>
                    <a:pt x="547" y="1690"/>
                    <a:pt x="553" y="1693"/>
                    <a:pt x="560" y="1695"/>
                  </a:cubicBezTo>
                  <a:cubicBezTo>
                    <a:pt x="563" y="1696"/>
                    <a:pt x="566" y="1695"/>
                    <a:pt x="567" y="1692"/>
                  </a:cubicBezTo>
                  <a:cubicBezTo>
                    <a:pt x="568" y="1689"/>
                    <a:pt x="567" y="1686"/>
                    <a:pt x="564" y="1685"/>
                  </a:cubicBezTo>
                  <a:close/>
                  <a:moveTo>
                    <a:pt x="603" y="1699"/>
                  </a:moveTo>
                  <a:cubicBezTo>
                    <a:pt x="596" y="1697"/>
                    <a:pt x="590" y="1695"/>
                    <a:pt x="583" y="1692"/>
                  </a:cubicBezTo>
                  <a:cubicBezTo>
                    <a:pt x="580" y="1691"/>
                    <a:pt x="577" y="1693"/>
                    <a:pt x="576" y="1696"/>
                  </a:cubicBezTo>
                  <a:cubicBezTo>
                    <a:pt x="575" y="1698"/>
                    <a:pt x="577" y="1702"/>
                    <a:pt x="579" y="1703"/>
                  </a:cubicBezTo>
                  <a:cubicBezTo>
                    <a:pt x="586" y="1705"/>
                    <a:pt x="592" y="1707"/>
                    <a:pt x="599" y="1710"/>
                  </a:cubicBezTo>
                  <a:cubicBezTo>
                    <a:pt x="602" y="1710"/>
                    <a:pt x="605" y="1709"/>
                    <a:pt x="606" y="1706"/>
                  </a:cubicBezTo>
                  <a:cubicBezTo>
                    <a:pt x="607" y="1703"/>
                    <a:pt x="605" y="1700"/>
                    <a:pt x="603" y="1699"/>
                  </a:cubicBezTo>
                  <a:close/>
                  <a:moveTo>
                    <a:pt x="642" y="1711"/>
                  </a:moveTo>
                  <a:cubicBezTo>
                    <a:pt x="635" y="1709"/>
                    <a:pt x="629" y="1707"/>
                    <a:pt x="622" y="1705"/>
                  </a:cubicBezTo>
                  <a:cubicBezTo>
                    <a:pt x="619" y="1704"/>
                    <a:pt x="616" y="1706"/>
                    <a:pt x="615" y="1709"/>
                  </a:cubicBezTo>
                  <a:cubicBezTo>
                    <a:pt x="614" y="1712"/>
                    <a:pt x="616" y="1715"/>
                    <a:pt x="619" y="1716"/>
                  </a:cubicBezTo>
                  <a:cubicBezTo>
                    <a:pt x="626" y="1718"/>
                    <a:pt x="632" y="1720"/>
                    <a:pt x="639" y="1722"/>
                  </a:cubicBezTo>
                  <a:cubicBezTo>
                    <a:pt x="642" y="1723"/>
                    <a:pt x="645" y="1721"/>
                    <a:pt x="646" y="1718"/>
                  </a:cubicBezTo>
                  <a:cubicBezTo>
                    <a:pt x="646" y="1715"/>
                    <a:pt x="645" y="1712"/>
                    <a:pt x="642" y="1711"/>
                  </a:cubicBezTo>
                  <a:close/>
                  <a:moveTo>
                    <a:pt x="682" y="1721"/>
                  </a:moveTo>
                  <a:cubicBezTo>
                    <a:pt x="675" y="1720"/>
                    <a:pt x="668" y="1718"/>
                    <a:pt x="662" y="1716"/>
                  </a:cubicBezTo>
                  <a:cubicBezTo>
                    <a:pt x="659" y="1716"/>
                    <a:pt x="656" y="1717"/>
                    <a:pt x="655" y="1720"/>
                  </a:cubicBezTo>
                  <a:cubicBezTo>
                    <a:pt x="654" y="1723"/>
                    <a:pt x="656" y="1726"/>
                    <a:pt x="659" y="1727"/>
                  </a:cubicBezTo>
                  <a:cubicBezTo>
                    <a:pt x="666" y="1729"/>
                    <a:pt x="672" y="1730"/>
                    <a:pt x="679" y="1732"/>
                  </a:cubicBezTo>
                  <a:cubicBezTo>
                    <a:pt x="682" y="1733"/>
                    <a:pt x="685" y="1731"/>
                    <a:pt x="686" y="1728"/>
                  </a:cubicBezTo>
                  <a:cubicBezTo>
                    <a:pt x="686" y="1725"/>
                    <a:pt x="684" y="1722"/>
                    <a:pt x="682" y="1721"/>
                  </a:cubicBezTo>
                  <a:close/>
                  <a:moveTo>
                    <a:pt x="722" y="1730"/>
                  </a:moveTo>
                  <a:cubicBezTo>
                    <a:pt x="715" y="1728"/>
                    <a:pt x="708" y="1727"/>
                    <a:pt x="702" y="1726"/>
                  </a:cubicBezTo>
                  <a:cubicBezTo>
                    <a:pt x="699" y="1725"/>
                    <a:pt x="696" y="1727"/>
                    <a:pt x="695" y="1730"/>
                  </a:cubicBezTo>
                  <a:cubicBezTo>
                    <a:pt x="694" y="1733"/>
                    <a:pt x="696" y="1736"/>
                    <a:pt x="699" y="1736"/>
                  </a:cubicBezTo>
                  <a:cubicBezTo>
                    <a:pt x="706" y="1738"/>
                    <a:pt x="713" y="1739"/>
                    <a:pt x="720" y="1740"/>
                  </a:cubicBezTo>
                  <a:cubicBezTo>
                    <a:pt x="723" y="1741"/>
                    <a:pt x="726" y="1739"/>
                    <a:pt x="726" y="1736"/>
                  </a:cubicBezTo>
                  <a:cubicBezTo>
                    <a:pt x="727" y="1733"/>
                    <a:pt x="725" y="1730"/>
                    <a:pt x="722" y="1730"/>
                  </a:cubicBezTo>
                  <a:close/>
                  <a:moveTo>
                    <a:pt x="762" y="1736"/>
                  </a:moveTo>
                  <a:cubicBezTo>
                    <a:pt x="755" y="1735"/>
                    <a:pt x="749" y="1734"/>
                    <a:pt x="742" y="1733"/>
                  </a:cubicBezTo>
                  <a:cubicBezTo>
                    <a:pt x="739" y="1732"/>
                    <a:pt x="736" y="1735"/>
                    <a:pt x="736" y="1738"/>
                  </a:cubicBezTo>
                  <a:cubicBezTo>
                    <a:pt x="735" y="1741"/>
                    <a:pt x="737" y="1743"/>
                    <a:pt x="740" y="1744"/>
                  </a:cubicBezTo>
                  <a:cubicBezTo>
                    <a:pt x="747" y="1745"/>
                    <a:pt x="754" y="1746"/>
                    <a:pt x="761" y="1747"/>
                  </a:cubicBezTo>
                  <a:cubicBezTo>
                    <a:pt x="764" y="1747"/>
                    <a:pt x="767" y="1745"/>
                    <a:pt x="767" y="1742"/>
                  </a:cubicBezTo>
                  <a:cubicBezTo>
                    <a:pt x="767" y="1739"/>
                    <a:pt x="765" y="1736"/>
                    <a:pt x="762" y="1736"/>
                  </a:cubicBezTo>
                  <a:close/>
                  <a:moveTo>
                    <a:pt x="803" y="1740"/>
                  </a:moveTo>
                  <a:cubicBezTo>
                    <a:pt x="796" y="1740"/>
                    <a:pt x="789" y="1739"/>
                    <a:pt x="783" y="1738"/>
                  </a:cubicBezTo>
                  <a:cubicBezTo>
                    <a:pt x="779" y="1738"/>
                    <a:pt x="777" y="1740"/>
                    <a:pt x="776" y="1743"/>
                  </a:cubicBezTo>
                  <a:cubicBezTo>
                    <a:pt x="776" y="1746"/>
                    <a:pt x="778" y="1749"/>
                    <a:pt x="781" y="1749"/>
                  </a:cubicBezTo>
                  <a:cubicBezTo>
                    <a:pt x="788" y="1750"/>
                    <a:pt x="795" y="1751"/>
                    <a:pt x="802" y="1751"/>
                  </a:cubicBezTo>
                  <a:cubicBezTo>
                    <a:pt x="805" y="1752"/>
                    <a:pt x="808" y="1749"/>
                    <a:pt x="808" y="1746"/>
                  </a:cubicBezTo>
                  <a:cubicBezTo>
                    <a:pt x="808" y="1743"/>
                    <a:pt x="806" y="1741"/>
                    <a:pt x="803" y="1740"/>
                  </a:cubicBezTo>
                  <a:close/>
                  <a:moveTo>
                    <a:pt x="844" y="1743"/>
                  </a:moveTo>
                  <a:cubicBezTo>
                    <a:pt x="837" y="1743"/>
                    <a:pt x="830" y="1742"/>
                    <a:pt x="823" y="1742"/>
                  </a:cubicBezTo>
                  <a:cubicBezTo>
                    <a:pt x="820" y="1742"/>
                    <a:pt x="818" y="1744"/>
                    <a:pt x="818" y="1747"/>
                  </a:cubicBezTo>
                  <a:cubicBezTo>
                    <a:pt x="817" y="1750"/>
                    <a:pt x="820" y="1753"/>
                    <a:pt x="823" y="1753"/>
                  </a:cubicBezTo>
                  <a:cubicBezTo>
                    <a:pt x="830" y="1753"/>
                    <a:pt x="836" y="1754"/>
                    <a:pt x="843" y="1754"/>
                  </a:cubicBezTo>
                  <a:cubicBezTo>
                    <a:pt x="846" y="1754"/>
                    <a:pt x="849" y="1752"/>
                    <a:pt x="849" y="1749"/>
                  </a:cubicBezTo>
                  <a:cubicBezTo>
                    <a:pt x="849" y="1745"/>
                    <a:pt x="847" y="1743"/>
                    <a:pt x="844" y="1743"/>
                  </a:cubicBezTo>
                  <a:close/>
                  <a:moveTo>
                    <a:pt x="885" y="1743"/>
                  </a:moveTo>
                  <a:cubicBezTo>
                    <a:pt x="882" y="1743"/>
                    <a:pt x="880" y="1743"/>
                    <a:pt x="877" y="1743"/>
                  </a:cubicBezTo>
                  <a:cubicBezTo>
                    <a:pt x="873" y="1743"/>
                    <a:pt x="869" y="1743"/>
                    <a:pt x="864" y="1743"/>
                  </a:cubicBezTo>
                  <a:cubicBezTo>
                    <a:pt x="861" y="1743"/>
                    <a:pt x="859" y="1746"/>
                    <a:pt x="859" y="1749"/>
                  </a:cubicBezTo>
                  <a:cubicBezTo>
                    <a:pt x="859" y="1752"/>
                    <a:pt x="861" y="1754"/>
                    <a:pt x="864" y="1754"/>
                  </a:cubicBezTo>
                  <a:cubicBezTo>
                    <a:pt x="868" y="1754"/>
                    <a:pt x="873" y="1754"/>
                    <a:pt x="877" y="1754"/>
                  </a:cubicBezTo>
                  <a:cubicBezTo>
                    <a:pt x="880" y="1754"/>
                    <a:pt x="882" y="1754"/>
                    <a:pt x="885" y="1754"/>
                  </a:cubicBezTo>
                  <a:cubicBezTo>
                    <a:pt x="888" y="1754"/>
                    <a:pt x="890" y="1752"/>
                    <a:pt x="890" y="1749"/>
                  </a:cubicBezTo>
                  <a:cubicBezTo>
                    <a:pt x="890" y="1746"/>
                    <a:pt x="888" y="1743"/>
                    <a:pt x="885" y="1743"/>
                  </a:cubicBezTo>
                  <a:close/>
                  <a:moveTo>
                    <a:pt x="926" y="1742"/>
                  </a:moveTo>
                  <a:cubicBezTo>
                    <a:pt x="919" y="1742"/>
                    <a:pt x="912" y="1743"/>
                    <a:pt x="905" y="1743"/>
                  </a:cubicBezTo>
                  <a:cubicBezTo>
                    <a:pt x="902" y="1743"/>
                    <a:pt x="900" y="1746"/>
                    <a:pt x="900" y="1749"/>
                  </a:cubicBezTo>
                  <a:cubicBezTo>
                    <a:pt x="900" y="1752"/>
                    <a:pt x="903" y="1754"/>
                    <a:pt x="906" y="1754"/>
                  </a:cubicBezTo>
                  <a:cubicBezTo>
                    <a:pt x="913" y="1754"/>
                    <a:pt x="919" y="1753"/>
                    <a:pt x="926" y="1753"/>
                  </a:cubicBezTo>
                  <a:cubicBezTo>
                    <a:pt x="929" y="1753"/>
                    <a:pt x="932" y="1750"/>
                    <a:pt x="932" y="1747"/>
                  </a:cubicBezTo>
                  <a:cubicBezTo>
                    <a:pt x="931" y="1744"/>
                    <a:pt x="929" y="1742"/>
                    <a:pt x="926" y="1742"/>
                  </a:cubicBezTo>
                  <a:close/>
                  <a:moveTo>
                    <a:pt x="967" y="1739"/>
                  </a:moveTo>
                  <a:cubicBezTo>
                    <a:pt x="960" y="1740"/>
                    <a:pt x="953" y="1740"/>
                    <a:pt x="946" y="1741"/>
                  </a:cubicBezTo>
                  <a:cubicBezTo>
                    <a:pt x="943" y="1741"/>
                    <a:pt x="941" y="1744"/>
                    <a:pt x="941" y="1747"/>
                  </a:cubicBezTo>
                  <a:cubicBezTo>
                    <a:pt x="941" y="1750"/>
                    <a:pt x="944" y="1752"/>
                    <a:pt x="947" y="1752"/>
                  </a:cubicBezTo>
                  <a:cubicBezTo>
                    <a:pt x="954" y="1751"/>
                    <a:pt x="961" y="1751"/>
                    <a:pt x="968" y="1750"/>
                  </a:cubicBezTo>
                  <a:cubicBezTo>
                    <a:pt x="971" y="1750"/>
                    <a:pt x="973" y="1747"/>
                    <a:pt x="973" y="1744"/>
                  </a:cubicBezTo>
                  <a:cubicBezTo>
                    <a:pt x="972" y="1741"/>
                    <a:pt x="970" y="1739"/>
                    <a:pt x="967" y="1739"/>
                  </a:cubicBezTo>
                  <a:close/>
                  <a:moveTo>
                    <a:pt x="1007" y="1734"/>
                  </a:moveTo>
                  <a:cubicBezTo>
                    <a:pt x="1001" y="1735"/>
                    <a:pt x="994" y="1736"/>
                    <a:pt x="987" y="1737"/>
                  </a:cubicBezTo>
                  <a:cubicBezTo>
                    <a:pt x="984" y="1737"/>
                    <a:pt x="982" y="1740"/>
                    <a:pt x="982" y="1743"/>
                  </a:cubicBezTo>
                  <a:cubicBezTo>
                    <a:pt x="983" y="1746"/>
                    <a:pt x="985" y="1748"/>
                    <a:pt x="988" y="1747"/>
                  </a:cubicBezTo>
                  <a:cubicBezTo>
                    <a:pt x="995" y="1747"/>
                    <a:pt x="1002" y="1746"/>
                    <a:pt x="1009" y="1745"/>
                  </a:cubicBezTo>
                  <a:cubicBezTo>
                    <a:pt x="1012" y="1744"/>
                    <a:pt x="1014" y="1741"/>
                    <a:pt x="1014" y="1738"/>
                  </a:cubicBezTo>
                  <a:cubicBezTo>
                    <a:pt x="1013" y="1735"/>
                    <a:pt x="1010" y="1733"/>
                    <a:pt x="1007" y="1734"/>
                  </a:cubicBezTo>
                  <a:close/>
                  <a:moveTo>
                    <a:pt x="1048" y="1727"/>
                  </a:moveTo>
                  <a:cubicBezTo>
                    <a:pt x="1041" y="1728"/>
                    <a:pt x="1034" y="1729"/>
                    <a:pt x="1028" y="1730"/>
                  </a:cubicBezTo>
                  <a:cubicBezTo>
                    <a:pt x="1025" y="1731"/>
                    <a:pt x="1023" y="1734"/>
                    <a:pt x="1023" y="1737"/>
                  </a:cubicBezTo>
                  <a:cubicBezTo>
                    <a:pt x="1024" y="1740"/>
                    <a:pt x="1026" y="1742"/>
                    <a:pt x="1029" y="1741"/>
                  </a:cubicBezTo>
                  <a:cubicBezTo>
                    <a:pt x="1036" y="1740"/>
                    <a:pt x="1043" y="1739"/>
                    <a:pt x="1050" y="1737"/>
                  </a:cubicBezTo>
                  <a:cubicBezTo>
                    <a:pt x="1053" y="1737"/>
                    <a:pt x="1055" y="1734"/>
                    <a:pt x="1054" y="1731"/>
                  </a:cubicBezTo>
                  <a:cubicBezTo>
                    <a:pt x="1054" y="1728"/>
                    <a:pt x="1051" y="1726"/>
                    <a:pt x="1048" y="1727"/>
                  </a:cubicBezTo>
                  <a:close/>
                  <a:moveTo>
                    <a:pt x="1088" y="1718"/>
                  </a:moveTo>
                  <a:cubicBezTo>
                    <a:pt x="1081" y="1719"/>
                    <a:pt x="1074" y="1721"/>
                    <a:pt x="1068" y="1722"/>
                  </a:cubicBezTo>
                  <a:cubicBezTo>
                    <a:pt x="1065" y="1723"/>
                    <a:pt x="1063" y="1726"/>
                    <a:pt x="1064" y="1729"/>
                  </a:cubicBezTo>
                  <a:cubicBezTo>
                    <a:pt x="1064" y="1732"/>
                    <a:pt x="1067" y="1734"/>
                    <a:pt x="1070" y="1733"/>
                  </a:cubicBezTo>
                  <a:cubicBezTo>
                    <a:pt x="1077" y="1732"/>
                    <a:pt x="1084" y="1730"/>
                    <a:pt x="1090" y="1728"/>
                  </a:cubicBezTo>
                  <a:cubicBezTo>
                    <a:pt x="1093" y="1728"/>
                    <a:pt x="1095" y="1725"/>
                    <a:pt x="1094" y="1722"/>
                  </a:cubicBezTo>
                  <a:cubicBezTo>
                    <a:pt x="1094" y="1719"/>
                    <a:pt x="1091" y="1717"/>
                    <a:pt x="1088" y="1718"/>
                  </a:cubicBezTo>
                  <a:close/>
                  <a:moveTo>
                    <a:pt x="1127" y="1707"/>
                  </a:moveTo>
                  <a:cubicBezTo>
                    <a:pt x="1121" y="1709"/>
                    <a:pt x="1114" y="1711"/>
                    <a:pt x="1107" y="1712"/>
                  </a:cubicBezTo>
                  <a:cubicBezTo>
                    <a:pt x="1105" y="1713"/>
                    <a:pt x="1103" y="1716"/>
                    <a:pt x="1104" y="1719"/>
                  </a:cubicBezTo>
                  <a:cubicBezTo>
                    <a:pt x="1104" y="1722"/>
                    <a:pt x="1107" y="1724"/>
                    <a:pt x="1110" y="1723"/>
                  </a:cubicBezTo>
                  <a:cubicBezTo>
                    <a:pt x="1117" y="1721"/>
                    <a:pt x="1124" y="1719"/>
                    <a:pt x="1130" y="1717"/>
                  </a:cubicBezTo>
                  <a:cubicBezTo>
                    <a:pt x="1133" y="1716"/>
                    <a:pt x="1135" y="1713"/>
                    <a:pt x="1134" y="1710"/>
                  </a:cubicBezTo>
                  <a:cubicBezTo>
                    <a:pt x="1133" y="1708"/>
                    <a:pt x="1130" y="1706"/>
                    <a:pt x="1127" y="1707"/>
                  </a:cubicBezTo>
                  <a:close/>
                  <a:moveTo>
                    <a:pt x="1166" y="1694"/>
                  </a:moveTo>
                  <a:cubicBezTo>
                    <a:pt x="1160" y="1696"/>
                    <a:pt x="1153" y="1698"/>
                    <a:pt x="1147" y="1701"/>
                  </a:cubicBezTo>
                  <a:cubicBezTo>
                    <a:pt x="1144" y="1702"/>
                    <a:pt x="1142" y="1705"/>
                    <a:pt x="1143" y="1708"/>
                  </a:cubicBezTo>
                  <a:cubicBezTo>
                    <a:pt x="1144" y="1710"/>
                    <a:pt x="1147" y="1712"/>
                    <a:pt x="1150" y="1711"/>
                  </a:cubicBezTo>
                  <a:cubicBezTo>
                    <a:pt x="1157" y="1709"/>
                    <a:pt x="1163" y="1707"/>
                    <a:pt x="1170" y="1704"/>
                  </a:cubicBezTo>
                  <a:cubicBezTo>
                    <a:pt x="1173" y="1703"/>
                    <a:pt x="1174" y="1700"/>
                    <a:pt x="1173" y="1697"/>
                  </a:cubicBezTo>
                  <a:cubicBezTo>
                    <a:pt x="1172" y="1694"/>
                    <a:pt x="1169" y="1693"/>
                    <a:pt x="1166" y="1694"/>
                  </a:cubicBezTo>
                  <a:close/>
                  <a:moveTo>
                    <a:pt x="1204" y="1679"/>
                  </a:moveTo>
                  <a:cubicBezTo>
                    <a:pt x="1198" y="1682"/>
                    <a:pt x="1192" y="1684"/>
                    <a:pt x="1185" y="1687"/>
                  </a:cubicBezTo>
                  <a:cubicBezTo>
                    <a:pt x="1183" y="1688"/>
                    <a:pt x="1181" y="1691"/>
                    <a:pt x="1182" y="1694"/>
                  </a:cubicBezTo>
                  <a:cubicBezTo>
                    <a:pt x="1183" y="1697"/>
                    <a:pt x="1186" y="1698"/>
                    <a:pt x="1189" y="1697"/>
                  </a:cubicBezTo>
                  <a:cubicBezTo>
                    <a:pt x="1196" y="1695"/>
                    <a:pt x="1202" y="1692"/>
                    <a:pt x="1209" y="1690"/>
                  </a:cubicBezTo>
                  <a:cubicBezTo>
                    <a:pt x="1211" y="1688"/>
                    <a:pt x="1213" y="1685"/>
                    <a:pt x="1212" y="1682"/>
                  </a:cubicBezTo>
                  <a:cubicBezTo>
                    <a:pt x="1210" y="1680"/>
                    <a:pt x="1207" y="1678"/>
                    <a:pt x="1204" y="1679"/>
                  </a:cubicBezTo>
                  <a:close/>
                  <a:moveTo>
                    <a:pt x="1242" y="1663"/>
                  </a:moveTo>
                  <a:cubicBezTo>
                    <a:pt x="1236" y="1666"/>
                    <a:pt x="1229" y="1669"/>
                    <a:pt x="1223" y="1671"/>
                  </a:cubicBezTo>
                  <a:cubicBezTo>
                    <a:pt x="1220" y="1673"/>
                    <a:pt x="1219" y="1676"/>
                    <a:pt x="1220" y="1679"/>
                  </a:cubicBezTo>
                  <a:cubicBezTo>
                    <a:pt x="1222" y="1681"/>
                    <a:pt x="1225" y="1683"/>
                    <a:pt x="1228" y="1682"/>
                  </a:cubicBezTo>
                  <a:cubicBezTo>
                    <a:pt x="1234" y="1679"/>
                    <a:pt x="1240" y="1676"/>
                    <a:pt x="1247" y="1673"/>
                  </a:cubicBezTo>
                  <a:cubicBezTo>
                    <a:pt x="1249" y="1672"/>
                    <a:pt x="1250" y="1668"/>
                    <a:pt x="1249" y="1666"/>
                  </a:cubicBezTo>
                  <a:cubicBezTo>
                    <a:pt x="1248" y="1663"/>
                    <a:pt x="1245" y="1662"/>
                    <a:pt x="1242" y="1663"/>
                  </a:cubicBezTo>
                  <a:close/>
                  <a:moveTo>
                    <a:pt x="1279" y="1645"/>
                  </a:moveTo>
                  <a:cubicBezTo>
                    <a:pt x="1272" y="1648"/>
                    <a:pt x="1266" y="1651"/>
                    <a:pt x="1260" y="1654"/>
                  </a:cubicBezTo>
                  <a:cubicBezTo>
                    <a:pt x="1258" y="1656"/>
                    <a:pt x="1256" y="1659"/>
                    <a:pt x="1258" y="1662"/>
                  </a:cubicBezTo>
                  <a:cubicBezTo>
                    <a:pt x="1259" y="1664"/>
                    <a:pt x="1262" y="1665"/>
                    <a:pt x="1265" y="1664"/>
                  </a:cubicBezTo>
                  <a:cubicBezTo>
                    <a:pt x="1271" y="1661"/>
                    <a:pt x="1278" y="1658"/>
                    <a:pt x="1284" y="1655"/>
                  </a:cubicBezTo>
                  <a:cubicBezTo>
                    <a:pt x="1286" y="1653"/>
                    <a:pt x="1287" y="1650"/>
                    <a:pt x="1286" y="1647"/>
                  </a:cubicBezTo>
                  <a:cubicBezTo>
                    <a:pt x="1285" y="1645"/>
                    <a:pt x="1281" y="1644"/>
                    <a:pt x="1279" y="1645"/>
                  </a:cubicBezTo>
                  <a:close/>
                  <a:moveTo>
                    <a:pt x="1314" y="1625"/>
                  </a:moveTo>
                  <a:cubicBezTo>
                    <a:pt x="1308" y="1629"/>
                    <a:pt x="1302" y="1632"/>
                    <a:pt x="1296" y="1635"/>
                  </a:cubicBezTo>
                  <a:cubicBezTo>
                    <a:pt x="1294" y="1637"/>
                    <a:pt x="1293" y="1640"/>
                    <a:pt x="1294" y="1643"/>
                  </a:cubicBezTo>
                  <a:cubicBezTo>
                    <a:pt x="1296" y="1645"/>
                    <a:pt x="1299" y="1646"/>
                    <a:pt x="1302" y="1645"/>
                  </a:cubicBezTo>
                  <a:cubicBezTo>
                    <a:pt x="1308" y="1642"/>
                    <a:pt x="1314" y="1638"/>
                    <a:pt x="1320" y="1635"/>
                  </a:cubicBezTo>
                  <a:cubicBezTo>
                    <a:pt x="1322" y="1633"/>
                    <a:pt x="1323" y="1630"/>
                    <a:pt x="1322" y="1627"/>
                  </a:cubicBezTo>
                  <a:cubicBezTo>
                    <a:pt x="1320" y="1624"/>
                    <a:pt x="1317" y="1624"/>
                    <a:pt x="1314" y="1625"/>
                  </a:cubicBezTo>
                  <a:close/>
                  <a:moveTo>
                    <a:pt x="1349" y="1604"/>
                  </a:moveTo>
                  <a:cubicBezTo>
                    <a:pt x="1343" y="1607"/>
                    <a:pt x="1338" y="1611"/>
                    <a:pt x="1332" y="1615"/>
                  </a:cubicBezTo>
                  <a:cubicBezTo>
                    <a:pt x="1329" y="1616"/>
                    <a:pt x="1328" y="1620"/>
                    <a:pt x="1330" y="1622"/>
                  </a:cubicBezTo>
                  <a:cubicBezTo>
                    <a:pt x="1332" y="1625"/>
                    <a:pt x="1335" y="1626"/>
                    <a:pt x="1338" y="1624"/>
                  </a:cubicBezTo>
                  <a:cubicBezTo>
                    <a:pt x="1343" y="1620"/>
                    <a:pt x="1349" y="1617"/>
                    <a:pt x="1355" y="1613"/>
                  </a:cubicBezTo>
                  <a:cubicBezTo>
                    <a:pt x="1358" y="1611"/>
                    <a:pt x="1358" y="1608"/>
                    <a:pt x="1357" y="1605"/>
                  </a:cubicBezTo>
                  <a:cubicBezTo>
                    <a:pt x="1355" y="1603"/>
                    <a:pt x="1352" y="1602"/>
                    <a:pt x="1349" y="1604"/>
                  </a:cubicBezTo>
                  <a:close/>
                  <a:moveTo>
                    <a:pt x="1383" y="1580"/>
                  </a:moveTo>
                  <a:cubicBezTo>
                    <a:pt x="1377" y="1584"/>
                    <a:pt x="1372" y="1588"/>
                    <a:pt x="1366" y="1592"/>
                  </a:cubicBezTo>
                  <a:cubicBezTo>
                    <a:pt x="1364" y="1594"/>
                    <a:pt x="1363" y="1597"/>
                    <a:pt x="1365" y="1600"/>
                  </a:cubicBezTo>
                  <a:cubicBezTo>
                    <a:pt x="1366" y="1602"/>
                    <a:pt x="1370" y="1603"/>
                    <a:pt x="1372" y="1601"/>
                  </a:cubicBezTo>
                  <a:cubicBezTo>
                    <a:pt x="1378" y="1597"/>
                    <a:pt x="1384" y="1593"/>
                    <a:pt x="1389" y="1589"/>
                  </a:cubicBezTo>
                  <a:cubicBezTo>
                    <a:pt x="1392" y="1588"/>
                    <a:pt x="1392" y="1584"/>
                    <a:pt x="1391" y="1582"/>
                  </a:cubicBezTo>
                  <a:cubicBezTo>
                    <a:pt x="1389" y="1579"/>
                    <a:pt x="1385" y="1579"/>
                    <a:pt x="1383" y="1580"/>
                  </a:cubicBezTo>
                  <a:close/>
                  <a:moveTo>
                    <a:pt x="1415" y="1556"/>
                  </a:moveTo>
                  <a:cubicBezTo>
                    <a:pt x="1410" y="1560"/>
                    <a:pt x="1405" y="1564"/>
                    <a:pt x="1399" y="1568"/>
                  </a:cubicBezTo>
                  <a:cubicBezTo>
                    <a:pt x="1397" y="1570"/>
                    <a:pt x="1396" y="1574"/>
                    <a:pt x="1398" y="1576"/>
                  </a:cubicBezTo>
                  <a:cubicBezTo>
                    <a:pt x="1400" y="1578"/>
                    <a:pt x="1404" y="1579"/>
                    <a:pt x="1406" y="1577"/>
                  </a:cubicBezTo>
                  <a:cubicBezTo>
                    <a:pt x="1411" y="1573"/>
                    <a:pt x="1417" y="1569"/>
                    <a:pt x="1422" y="1564"/>
                  </a:cubicBezTo>
                  <a:cubicBezTo>
                    <a:pt x="1425" y="1562"/>
                    <a:pt x="1425" y="1559"/>
                    <a:pt x="1423" y="1557"/>
                  </a:cubicBezTo>
                  <a:cubicBezTo>
                    <a:pt x="1421" y="1554"/>
                    <a:pt x="1418" y="1554"/>
                    <a:pt x="1415" y="1556"/>
                  </a:cubicBezTo>
                  <a:close/>
                  <a:moveTo>
                    <a:pt x="1447" y="1529"/>
                  </a:moveTo>
                  <a:cubicBezTo>
                    <a:pt x="1442" y="1534"/>
                    <a:pt x="1437" y="1538"/>
                    <a:pt x="1431" y="1543"/>
                  </a:cubicBezTo>
                  <a:cubicBezTo>
                    <a:pt x="1429" y="1545"/>
                    <a:pt x="1429" y="1548"/>
                    <a:pt x="1431" y="1551"/>
                  </a:cubicBezTo>
                  <a:cubicBezTo>
                    <a:pt x="1433" y="1553"/>
                    <a:pt x="1436" y="1553"/>
                    <a:pt x="1438" y="1551"/>
                  </a:cubicBezTo>
                  <a:cubicBezTo>
                    <a:pt x="1444" y="1547"/>
                    <a:pt x="1449" y="1542"/>
                    <a:pt x="1454" y="1538"/>
                  </a:cubicBezTo>
                  <a:cubicBezTo>
                    <a:pt x="1456" y="1536"/>
                    <a:pt x="1457" y="1532"/>
                    <a:pt x="1455" y="1530"/>
                  </a:cubicBezTo>
                  <a:cubicBezTo>
                    <a:pt x="1453" y="1528"/>
                    <a:pt x="1449" y="1527"/>
                    <a:pt x="1447" y="1529"/>
                  </a:cubicBezTo>
                  <a:close/>
                  <a:moveTo>
                    <a:pt x="1477" y="1502"/>
                  </a:moveTo>
                  <a:cubicBezTo>
                    <a:pt x="1472" y="1507"/>
                    <a:pt x="1467" y="1511"/>
                    <a:pt x="1462" y="1516"/>
                  </a:cubicBezTo>
                  <a:cubicBezTo>
                    <a:pt x="1460" y="1518"/>
                    <a:pt x="1460" y="1521"/>
                    <a:pt x="1462" y="1524"/>
                  </a:cubicBezTo>
                  <a:cubicBezTo>
                    <a:pt x="1464" y="1526"/>
                    <a:pt x="1467" y="1526"/>
                    <a:pt x="1470" y="1524"/>
                  </a:cubicBezTo>
                  <a:cubicBezTo>
                    <a:pt x="1475" y="1519"/>
                    <a:pt x="1480" y="1515"/>
                    <a:pt x="1485" y="1510"/>
                  </a:cubicBezTo>
                  <a:cubicBezTo>
                    <a:pt x="1487" y="1508"/>
                    <a:pt x="1487" y="1504"/>
                    <a:pt x="1485" y="1502"/>
                  </a:cubicBezTo>
                  <a:cubicBezTo>
                    <a:pt x="1483" y="1500"/>
                    <a:pt x="1479" y="1500"/>
                    <a:pt x="1477" y="1502"/>
                  </a:cubicBezTo>
                  <a:close/>
                  <a:moveTo>
                    <a:pt x="1506" y="1473"/>
                  </a:moveTo>
                  <a:cubicBezTo>
                    <a:pt x="1501" y="1478"/>
                    <a:pt x="1497" y="1483"/>
                    <a:pt x="1492" y="1487"/>
                  </a:cubicBezTo>
                  <a:cubicBezTo>
                    <a:pt x="1490" y="1490"/>
                    <a:pt x="1490" y="1493"/>
                    <a:pt x="1492" y="1495"/>
                  </a:cubicBezTo>
                  <a:cubicBezTo>
                    <a:pt x="1494" y="1497"/>
                    <a:pt x="1497" y="1497"/>
                    <a:pt x="1500" y="1495"/>
                  </a:cubicBezTo>
                  <a:cubicBezTo>
                    <a:pt x="1504" y="1490"/>
                    <a:pt x="1509" y="1485"/>
                    <a:pt x="1514" y="1480"/>
                  </a:cubicBezTo>
                  <a:cubicBezTo>
                    <a:pt x="1516" y="1478"/>
                    <a:pt x="1516" y="1475"/>
                    <a:pt x="1514" y="1472"/>
                  </a:cubicBezTo>
                  <a:cubicBezTo>
                    <a:pt x="1512" y="1470"/>
                    <a:pt x="1508" y="1470"/>
                    <a:pt x="1506" y="1473"/>
                  </a:cubicBezTo>
                  <a:close/>
                  <a:moveTo>
                    <a:pt x="1533" y="1442"/>
                  </a:moveTo>
                  <a:cubicBezTo>
                    <a:pt x="1529" y="1447"/>
                    <a:pt x="1524" y="1453"/>
                    <a:pt x="1520" y="1458"/>
                  </a:cubicBezTo>
                  <a:cubicBezTo>
                    <a:pt x="1518" y="1460"/>
                    <a:pt x="1518" y="1463"/>
                    <a:pt x="1520" y="1465"/>
                  </a:cubicBezTo>
                  <a:cubicBezTo>
                    <a:pt x="1523" y="1467"/>
                    <a:pt x="1526" y="1467"/>
                    <a:pt x="1528" y="1465"/>
                  </a:cubicBezTo>
                  <a:cubicBezTo>
                    <a:pt x="1533" y="1460"/>
                    <a:pt x="1537" y="1455"/>
                    <a:pt x="1542" y="1449"/>
                  </a:cubicBezTo>
                  <a:cubicBezTo>
                    <a:pt x="1544" y="1447"/>
                    <a:pt x="1544" y="1444"/>
                    <a:pt x="1541" y="1442"/>
                  </a:cubicBezTo>
                  <a:cubicBezTo>
                    <a:pt x="1539" y="1440"/>
                    <a:pt x="1535" y="1440"/>
                    <a:pt x="1533" y="1442"/>
                  </a:cubicBezTo>
                  <a:close/>
                  <a:moveTo>
                    <a:pt x="1559" y="1411"/>
                  </a:moveTo>
                  <a:cubicBezTo>
                    <a:pt x="1555" y="1416"/>
                    <a:pt x="1551" y="1421"/>
                    <a:pt x="1547" y="1427"/>
                  </a:cubicBezTo>
                  <a:cubicBezTo>
                    <a:pt x="1545" y="1429"/>
                    <a:pt x="1545" y="1432"/>
                    <a:pt x="1547" y="1434"/>
                  </a:cubicBezTo>
                  <a:cubicBezTo>
                    <a:pt x="1550" y="1436"/>
                    <a:pt x="1553" y="1436"/>
                    <a:pt x="1555" y="1434"/>
                  </a:cubicBezTo>
                  <a:cubicBezTo>
                    <a:pt x="1560" y="1428"/>
                    <a:pt x="1564" y="1423"/>
                    <a:pt x="1568" y="1417"/>
                  </a:cubicBezTo>
                  <a:cubicBezTo>
                    <a:pt x="1570" y="1415"/>
                    <a:pt x="1570" y="1412"/>
                    <a:pt x="1567" y="1410"/>
                  </a:cubicBezTo>
                  <a:cubicBezTo>
                    <a:pt x="1565" y="1408"/>
                    <a:pt x="1561" y="1408"/>
                    <a:pt x="1559" y="1411"/>
                  </a:cubicBezTo>
                  <a:close/>
                  <a:moveTo>
                    <a:pt x="1584" y="1378"/>
                  </a:moveTo>
                  <a:cubicBezTo>
                    <a:pt x="1580" y="1383"/>
                    <a:pt x="1576" y="1389"/>
                    <a:pt x="1572" y="1394"/>
                  </a:cubicBezTo>
                  <a:cubicBezTo>
                    <a:pt x="1570" y="1397"/>
                    <a:pt x="1571" y="1400"/>
                    <a:pt x="1573" y="1402"/>
                  </a:cubicBezTo>
                  <a:cubicBezTo>
                    <a:pt x="1576" y="1404"/>
                    <a:pt x="1579" y="1403"/>
                    <a:pt x="1581" y="1401"/>
                  </a:cubicBezTo>
                  <a:cubicBezTo>
                    <a:pt x="1585" y="1395"/>
                    <a:pt x="1589" y="1390"/>
                    <a:pt x="1593" y="1384"/>
                  </a:cubicBezTo>
                  <a:cubicBezTo>
                    <a:pt x="1595" y="1382"/>
                    <a:pt x="1594" y="1378"/>
                    <a:pt x="1592" y="1376"/>
                  </a:cubicBezTo>
                  <a:cubicBezTo>
                    <a:pt x="1589" y="1375"/>
                    <a:pt x="1586" y="1375"/>
                    <a:pt x="1584" y="1378"/>
                  </a:cubicBezTo>
                  <a:close/>
                  <a:moveTo>
                    <a:pt x="1607" y="1344"/>
                  </a:moveTo>
                  <a:cubicBezTo>
                    <a:pt x="1603" y="1349"/>
                    <a:pt x="1599" y="1355"/>
                    <a:pt x="1596" y="1361"/>
                  </a:cubicBezTo>
                  <a:cubicBezTo>
                    <a:pt x="1594" y="1363"/>
                    <a:pt x="1595" y="1367"/>
                    <a:pt x="1597" y="1368"/>
                  </a:cubicBezTo>
                  <a:cubicBezTo>
                    <a:pt x="1600" y="1370"/>
                    <a:pt x="1603" y="1370"/>
                    <a:pt x="1605" y="1367"/>
                  </a:cubicBezTo>
                  <a:cubicBezTo>
                    <a:pt x="1609" y="1361"/>
                    <a:pt x="1613" y="1355"/>
                    <a:pt x="1616" y="1350"/>
                  </a:cubicBezTo>
                  <a:cubicBezTo>
                    <a:pt x="1618" y="1347"/>
                    <a:pt x="1617" y="1344"/>
                    <a:pt x="1615" y="1342"/>
                  </a:cubicBezTo>
                  <a:cubicBezTo>
                    <a:pt x="1612" y="1340"/>
                    <a:pt x="1609" y="1341"/>
                    <a:pt x="1607" y="1344"/>
                  </a:cubicBezTo>
                  <a:close/>
                  <a:moveTo>
                    <a:pt x="1628" y="1309"/>
                  </a:moveTo>
                  <a:cubicBezTo>
                    <a:pt x="1625" y="1315"/>
                    <a:pt x="1621" y="1320"/>
                    <a:pt x="1618" y="1326"/>
                  </a:cubicBezTo>
                  <a:cubicBezTo>
                    <a:pt x="1616" y="1329"/>
                    <a:pt x="1617" y="1332"/>
                    <a:pt x="1620" y="1334"/>
                  </a:cubicBezTo>
                  <a:cubicBezTo>
                    <a:pt x="1622" y="1335"/>
                    <a:pt x="1626" y="1335"/>
                    <a:pt x="1627" y="1332"/>
                  </a:cubicBezTo>
                  <a:cubicBezTo>
                    <a:pt x="1631" y="1326"/>
                    <a:pt x="1634" y="1320"/>
                    <a:pt x="1638" y="1314"/>
                  </a:cubicBezTo>
                  <a:cubicBezTo>
                    <a:pt x="1639" y="1311"/>
                    <a:pt x="1638" y="1308"/>
                    <a:pt x="1636" y="1307"/>
                  </a:cubicBezTo>
                  <a:cubicBezTo>
                    <a:pt x="1633" y="1305"/>
                    <a:pt x="1630" y="1306"/>
                    <a:pt x="1628" y="1309"/>
                  </a:cubicBezTo>
                  <a:close/>
                  <a:moveTo>
                    <a:pt x="1648" y="1272"/>
                  </a:moveTo>
                  <a:cubicBezTo>
                    <a:pt x="1645" y="1279"/>
                    <a:pt x="1642" y="1285"/>
                    <a:pt x="1638" y="1291"/>
                  </a:cubicBezTo>
                  <a:cubicBezTo>
                    <a:pt x="1637" y="1293"/>
                    <a:pt x="1638" y="1297"/>
                    <a:pt x="1640" y="1298"/>
                  </a:cubicBezTo>
                  <a:cubicBezTo>
                    <a:pt x="1643" y="1300"/>
                    <a:pt x="1647" y="1299"/>
                    <a:pt x="1648" y="1296"/>
                  </a:cubicBezTo>
                  <a:cubicBezTo>
                    <a:pt x="1651" y="1290"/>
                    <a:pt x="1655" y="1284"/>
                    <a:pt x="1658" y="1278"/>
                  </a:cubicBezTo>
                  <a:cubicBezTo>
                    <a:pt x="1659" y="1275"/>
                    <a:pt x="1658" y="1271"/>
                    <a:pt x="1655" y="1270"/>
                  </a:cubicBezTo>
                  <a:cubicBezTo>
                    <a:pt x="1653" y="1269"/>
                    <a:pt x="1649" y="1270"/>
                    <a:pt x="1648" y="1272"/>
                  </a:cubicBezTo>
                  <a:close/>
                  <a:moveTo>
                    <a:pt x="1666" y="1236"/>
                  </a:moveTo>
                  <a:cubicBezTo>
                    <a:pt x="1663" y="1242"/>
                    <a:pt x="1660" y="1248"/>
                    <a:pt x="1657" y="1254"/>
                  </a:cubicBezTo>
                  <a:cubicBezTo>
                    <a:pt x="1656" y="1257"/>
                    <a:pt x="1657" y="1260"/>
                    <a:pt x="1660" y="1261"/>
                  </a:cubicBezTo>
                  <a:cubicBezTo>
                    <a:pt x="1662" y="1263"/>
                    <a:pt x="1666" y="1262"/>
                    <a:pt x="1667" y="1259"/>
                  </a:cubicBezTo>
                  <a:cubicBezTo>
                    <a:pt x="1670" y="1253"/>
                    <a:pt x="1673" y="1246"/>
                    <a:pt x="1676" y="1240"/>
                  </a:cubicBezTo>
                  <a:cubicBezTo>
                    <a:pt x="1677" y="1237"/>
                    <a:pt x="1676" y="1234"/>
                    <a:pt x="1673" y="1233"/>
                  </a:cubicBezTo>
                  <a:cubicBezTo>
                    <a:pt x="1670" y="1232"/>
                    <a:pt x="1667" y="1233"/>
                    <a:pt x="1666" y="1236"/>
                  </a:cubicBezTo>
                  <a:close/>
                  <a:moveTo>
                    <a:pt x="1682" y="1198"/>
                  </a:moveTo>
                  <a:cubicBezTo>
                    <a:pt x="1679" y="1204"/>
                    <a:pt x="1677" y="1210"/>
                    <a:pt x="1674" y="1217"/>
                  </a:cubicBezTo>
                  <a:cubicBezTo>
                    <a:pt x="1673" y="1220"/>
                    <a:pt x="1674" y="1223"/>
                    <a:pt x="1677" y="1224"/>
                  </a:cubicBezTo>
                  <a:cubicBezTo>
                    <a:pt x="1680" y="1225"/>
                    <a:pt x="1683" y="1224"/>
                    <a:pt x="1684" y="1221"/>
                  </a:cubicBezTo>
                  <a:cubicBezTo>
                    <a:pt x="1687" y="1215"/>
                    <a:pt x="1690" y="1208"/>
                    <a:pt x="1692" y="1202"/>
                  </a:cubicBezTo>
                  <a:cubicBezTo>
                    <a:pt x="1693" y="1199"/>
                    <a:pt x="1692" y="1196"/>
                    <a:pt x="1689" y="1195"/>
                  </a:cubicBezTo>
                  <a:cubicBezTo>
                    <a:pt x="1686" y="1193"/>
                    <a:pt x="1683" y="1195"/>
                    <a:pt x="1682" y="1198"/>
                  </a:cubicBezTo>
                  <a:close/>
                  <a:moveTo>
                    <a:pt x="1696" y="1159"/>
                  </a:moveTo>
                  <a:cubicBezTo>
                    <a:pt x="1694" y="1166"/>
                    <a:pt x="1692" y="1172"/>
                    <a:pt x="1689" y="1179"/>
                  </a:cubicBezTo>
                  <a:cubicBezTo>
                    <a:pt x="1688" y="1181"/>
                    <a:pt x="1690" y="1185"/>
                    <a:pt x="1693" y="1186"/>
                  </a:cubicBezTo>
                  <a:cubicBezTo>
                    <a:pt x="1695" y="1187"/>
                    <a:pt x="1699" y="1185"/>
                    <a:pt x="1700" y="1182"/>
                  </a:cubicBezTo>
                  <a:cubicBezTo>
                    <a:pt x="1702" y="1176"/>
                    <a:pt x="1704" y="1169"/>
                    <a:pt x="1707" y="1163"/>
                  </a:cubicBezTo>
                  <a:cubicBezTo>
                    <a:pt x="1708" y="1160"/>
                    <a:pt x="1706" y="1157"/>
                    <a:pt x="1703" y="1156"/>
                  </a:cubicBezTo>
                  <a:cubicBezTo>
                    <a:pt x="1700" y="1155"/>
                    <a:pt x="1697" y="1156"/>
                    <a:pt x="1696" y="1159"/>
                  </a:cubicBezTo>
                  <a:close/>
                  <a:moveTo>
                    <a:pt x="1709" y="1120"/>
                  </a:moveTo>
                  <a:cubicBezTo>
                    <a:pt x="1707" y="1127"/>
                    <a:pt x="1705" y="1133"/>
                    <a:pt x="1703" y="1140"/>
                  </a:cubicBezTo>
                  <a:cubicBezTo>
                    <a:pt x="1702" y="1143"/>
                    <a:pt x="1703" y="1146"/>
                    <a:pt x="1706" y="1147"/>
                  </a:cubicBezTo>
                  <a:cubicBezTo>
                    <a:pt x="1709" y="1147"/>
                    <a:pt x="1712" y="1146"/>
                    <a:pt x="1713" y="1143"/>
                  </a:cubicBezTo>
                  <a:cubicBezTo>
                    <a:pt x="1715" y="1136"/>
                    <a:pt x="1717" y="1130"/>
                    <a:pt x="1719" y="1123"/>
                  </a:cubicBezTo>
                  <a:cubicBezTo>
                    <a:pt x="1720" y="1120"/>
                    <a:pt x="1718" y="1117"/>
                    <a:pt x="1715" y="1116"/>
                  </a:cubicBezTo>
                  <a:cubicBezTo>
                    <a:pt x="1713" y="1115"/>
                    <a:pt x="1709" y="1117"/>
                    <a:pt x="1709" y="1120"/>
                  </a:cubicBezTo>
                  <a:close/>
                  <a:moveTo>
                    <a:pt x="1719" y="1080"/>
                  </a:moveTo>
                  <a:cubicBezTo>
                    <a:pt x="1718" y="1087"/>
                    <a:pt x="1716" y="1094"/>
                    <a:pt x="1714" y="1100"/>
                  </a:cubicBezTo>
                  <a:cubicBezTo>
                    <a:pt x="1713" y="1103"/>
                    <a:pt x="1715" y="1106"/>
                    <a:pt x="1718" y="1107"/>
                  </a:cubicBezTo>
                  <a:cubicBezTo>
                    <a:pt x="1721" y="1108"/>
                    <a:pt x="1724" y="1106"/>
                    <a:pt x="1725" y="1103"/>
                  </a:cubicBezTo>
                  <a:cubicBezTo>
                    <a:pt x="1727" y="1096"/>
                    <a:pt x="1728" y="1090"/>
                    <a:pt x="1730" y="1083"/>
                  </a:cubicBezTo>
                  <a:cubicBezTo>
                    <a:pt x="1731" y="1080"/>
                    <a:pt x="1729" y="1077"/>
                    <a:pt x="1726" y="1076"/>
                  </a:cubicBezTo>
                  <a:cubicBezTo>
                    <a:pt x="1723" y="1076"/>
                    <a:pt x="1720" y="1077"/>
                    <a:pt x="1719" y="1080"/>
                  </a:cubicBezTo>
                  <a:close/>
                  <a:moveTo>
                    <a:pt x="1728" y="1040"/>
                  </a:moveTo>
                  <a:cubicBezTo>
                    <a:pt x="1726" y="1047"/>
                    <a:pt x="1725" y="1054"/>
                    <a:pt x="1724" y="1060"/>
                  </a:cubicBezTo>
                  <a:cubicBezTo>
                    <a:pt x="1723" y="1063"/>
                    <a:pt x="1725" y="1066"/>
                    <a:pt x="1728" y="1067"/>
                  </a:cubicBezTo>
                  <a:cubicBezTo>
                    <a:pt x="1731" y="1068"/>
                    <a:pt x="1734" y="1066"/>
                    <a:pt x="1734" y="1063"/>
                  </a:cubicBezTo>
                  <a:cubicBezTo>
                    <a:pt x="1736" y="1056"/>
                    <a:pt x="1737" y="1049"/>
                    <a:pt x="1739" y="1042"/>
                  </a:cubicBezTo>
                  <a:cubicBezTo>
                    <a:pt x="1739" y="1039"/>
                    <a:pt x="1737" y="1037"/>
                    <a:pt x="1734" y="1036"/>
                  </a:cubicBezTo>
                  <a:cubicBezTo>
                    <a:pt x="1731" y="1035"/>
                    <a:pt x="1728" y="1037"/>
                    <a:pt x="1728" y="1040"/>
                  </a:cubicBezTo>
                  <a:close/>
                  <a:moveTo>
                    <a:pt x="1734" y="1000"/>
                  </a:moveTo>
                  <a:cubicBezTo>
                    <a:pt x="1734" y="1007"/>
                    <a:pt x="1732" y="1013"/>
                    <a:pt x="1731" y="1020"/>
                  </a:cubicBezTo>
                  <a:cubicBezTo>
                    <a:pt x="1731" y="1023"/>
                    <a:pt x="1733" y="1026"/>
                    <a:pt x="1736" y="1026"/>
                  </a:cubicBezTo>
                  <a:cubicBezTo>
                    <a:pt x="1739" y="1027"/>
                    <a:pt x="1742" y="1025"/>
                    <a:pt x="1742" y="1022"/>
                  </a:cubicBezTo>
                  <a:cubicBezTo>
                    <a:pt x="1743" y="1015"/>
                    <a:pt x="1744" y="1008"/>
                    <a:pt x="1745" y="1001"/>
                  </a:cubicBezTo>
                  <a:cubicBezTo>
                    <a:pt x="1746" y="998"/>
                    <a:pt x="1744" y="996"/>
                    <a:pt x="1741" y="995"/>
                  </a:cubicBezTo>
                  <a:cubicBezTo>
                    <a:pt x="1738" y="995"/>
                    <a:pt x="1735" y="997"/>
                    <a:pt x="1734" y="1000"/>
                  </a:cubicBezTo>
                  <a:close/>
                  <a:moveTo>
                    <a:pt x="1739" y="959"/>
                  </a:moveTo>
                  <a:cubicBezTo>
                    <a:pt x="1739" y="966"/>
                    <a:pt x="1738" y="973"/>
                    <a:pt x="1737" y="980"/>
                  </a:cubicBezTo>
                  <a:cubicBezTo>
                    <a:pt x="1737" y="983"/>
                    <a:pt x="1739" y="985"/>
                    <a:pt x="1742" y="986"/>
                  </a:cubicBezTo>
                  <a:cubicBezTo>
                    <a:pt x="1745" y="986"/>
                    <a:pt x="1748" y="984"/>
                    <a:pt x="1748" y="981"/>
                  </a:cubicBezTo>
                  <a:cubicBezTo>
                    <a:pt x="1749" y="974"/>
                    <a:pt x="1750" y="967"/>
                    <a:pt x="1750" y="960"/>
                  </a:cubicBezTo>
                  <a:cubicBezTo>
                    <a:pt x="1751" y="957"/>
                    <a:pt x="1748" y="954"/>
                    <a:pt x="1745" y="954"/>
                  </a:cubicBezTo>
                  <a:cubicBezTo>
                    <a:pt x="1742" y="954"/>
                    <a:pt x="1740" y="956"/>
                    <a:pt x="1739" y="959"/>
                  </a:cubicBezTo>
                  <a:close/>
                  <a:moveTo>
                    <a:pt x="1742" y="918"/>
                  </a:moveTo>
                  <a:cubicBezTo>
                    <a:pt x="1742" y="925"/>
                    <a:pt x="1741" y="932"/>
                    <a:pt x="1741" y="939"/>
                  </a:cubicBezTo>
                  <a:cubicBezTo>
                    <a:pt x="1741" y="942"/>
                    <a:pt x="1743" y="944"/>
                    <a:pt x="1746" y="945"/>
                  </a:cubicBezTo>
                  <a:cubicBezTo>
                    <a:pt x="1749" y="945"/>
                    <a:pt x="1752" y="943"/>
                    <a:pt x="1752" y="940"/>
                  </a:cubicBezTo>
                  <a:cubicBezTo>
                    <a:pt x="1752" y="933"/>
                    <a:pt x="1753" y="926"/>
                    <a:pt x="1753" y="919"/>
                  </a:cubicBezTo>
                  <a:cubicBezTo>
                    <a:pt x="1753" y="916"/>
                    <a:pt x="1751" y="913"/>
                    <a:pt x="1748" y="913"/>
                  </a:cubicBezTo>
                  <a:cubicBezTo>
                    <a:pt x="1745" y="913"/>
                    <a:pt x="1742" y="915"/>
                    <a:pt x="1742" y="918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33" name="文本框 1132"/>
          <p:cNvSpPr txBox="1"/>
          <p:nvPr/>
        </p:nvSpPr>
        <p:spPr>
          <a:xfrm>
            <a:off x="4491990" y="2566145"/>
            <a:ext cx="32461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感谢你的观看</a:t>
            </a:r>
            <a:endParaRPr lang="zh-CN" altLang="en-US" sz="4000" b="1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36" name="文本框 1135"/>
          <p:cNvSpPr txBox="1"/>
          <p:nvPr/>
        </p:nvSpPr>
        <p:spPr>
          <a:xfrm>
            <a:off x="6496307" y="3605020"/>
            <a:ext cx="12496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3CA74D"/>
                </a:solidFill>
              </a:rPr>
              <a:t>时间：</a:t>
            </a:r>
            <a:r>
              <a:rPr lang="en-US" altLang="zh-CN" sz="1400" smtClean="0">
                <a:solidFill>
                  <a:srgbClr val="3CA74D"/>
                </a:solidFill>
              </a:rPr>
              <a:t>2019.4</a:t>
            </a:r>
            <a:endParaRPr lang="zh-CN" altLang="en-US" sz="1400" dirty="0">
              <a:solidFill>
                <a:srgbClr val="3CA74D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1000">
        <p:push dir="u"/>
      </p:transition>
    </mc:Choice>
    <mc:Fallback>
      <p:transition spd="slow" advTm="1000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4" name="组合 1123"/>
          <p:cNvGrpSpPr/>
          <p:nvPr/>
        </p:nvGrpSpPr>
        <p:grpSpPr>
          <a:xfrm>
            <a:off x="6371595" y="1624773"/>
            <a:ext cx="4307116" cy="4265812"/>
            <a:chOff x="2619375" y="-3175"/>
            <a:chExt cx="6953250" cy="6886575"/>
          </a:xfrm>
        </p:grpSpPr>
        <p:grpSp>
          <p:nvGrpSpPr>
            <p:cNvPr id="1128" name="Group 255"/>
            <p:cNvGrpSpPr/>
            <p:nvPr/>
          </p:nvGrpSpPr>
          <p:grpSpPr bwMode="auto">
            <a:xfrm>
              <a:off x="2619375" y="1557338"/>
              <a:ext cx="2409825" cy="5216525"/>
              <a:chOff x="1650" y="981"/>
              <a:chExt cx="1518" cy="3286"/>
            </a:xfrm>
          </p:grpSpPr>
          <p:sp>
            <p:nvSpPr>
              <p:cNvPr id="1988" name="Freeform 55"/>
              <p:cNvSpPr/>
              <p:nvPr/>
            </p:nvSpPr>
            <p:spPr bwMode="auto">
              <a:xfrm>
                <a:off x="1684" y="981"/>
                <a:ext cx="1172" cy="1253"/>
              </a:xfrm>
              <a:custGeom>
                <a:avLst/>
                <a:gdLst>
                  <a:gd name="T0" fmla="*/ 521 w 733"/>
                  <a:gd name="T1" fmla="*/ 42 h 783"/>
                  <a:gd name="T2" fmla="*/ 495 w 733"/>
                  <a:gd name="T3" fmla="*/ 231 h 783"/>
                  <a:gd name="T4" fmla="*/ 475 w 733"/>
                  <a:gd name="T5" fmla="*/ 370 h 783"/>
                  <a:gd name="T6" fmla="*/ 513 w 733"/>
                  <a:gd name="T7" fmla="*/ 583 h 783"/>
                  <a:gd name="T8" fmla="*/ 686 w 733"/>
                  <a:gd name="T9" fmla="*/ 722 h 783"/>
                  <a:gd name="T10" fmla="*/ 733 w 733"/>
                  <a:gd name="T11" fmla="*/ 783 h 783"/>
                  <a:gd name="T12" fmla="*/ 502 w 733"/>
                  <a:gd name="T13" fmla="*/ 607 h 783"/>
                  <a:gd name="T14" fmla="*/ 439 w 733"/>
                  <a:gd name="T15" fmla="*/ 439 h 783"/>
                  <a:gd name="T16" fmla="*/ 415 w 733"/>
                  <a:gd name="T17" fmla="*/ 532 h 783"/>
                  <a:gd name="T18" fmla="*/ 395 w 733"/>
                  <a:gd name="T19" fmla="*/ 655 h 783"/>
                  <a:gd name="T20" fmla="*/ 387 w 733"/>
                  <a:gd name="T21" fmla="*/ 700 h 783"/>
                  <a:gd name="T22" fmla="*/ 380 w 733"/>
                  <a:gd name="T23" fmla="*/ 613 h 783"/>
                  <a:gd name="T24" fmla="*/ 409 w 733"/>
                  <a:gd name="T25" fmla="*/ 460 h 783"/>
                  <a:gd name="T26" fmla="*/ 323 w 733"/>
                  <a:gd name="T27" fmla="*/ 552 h 783"/>
                  <a:gd name="T28" fmla="*/ 238 w 733"/>
                  <a:gd name="T29" fmla="*/ 630 h 783"/>
                  <a:gd name="T30" fmla="*/ 115 w 733"/>
                  <a:gd name="T31" fmla="*/ 717 h 783"/>
                  <a:gd name="T32" fmla="*/ 0 w 733"/>
                  <a:gd name="T33" fmla="*/ 738 h 783"/>
                  <a:gd name="T34" fmla="*/ 155 w 733"/>
                  <a:gd name="T35" fmla="*/ 678 h 783"/>
                  <a:gd name="T36" fmla="*/ 283 w 733"/>
                  <a:gd name="T37" fmla="*/ 558 h 783"/>
                  <a:gd name="T38" fmla="*/ 353 w 733"/>
                  <a:gd name="T39" fmla="*/ 485 h 783"/>
                  <a:gd name="T40" fmla="*/ 431 w 733"/>
                  <a:gd name="T41" fmla="*/ 397 h 783"/>
                  <a:gd name="T42" fmla="*/ 467 w 733"/>
                  <a:gd name="T43" fmla="*/ 268 h 783"/>
                  <a:gd name="T44" fmla="*/ 490 w 733"/>
                  <a:gd name="T45" fmla="*/ 124 h 783"/>
                  <a:gd name="T46" fmla="*/ 500 w 733"/>
                  <a:gd name="T47" fmla="*/ 0 h 783"/>
                  <a:gd name="T48" fmla="*/ 521 w 733"/>
                  <a:gd name="T49" fmla="*/ 42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33" h="783">
                    <a:moveTo>
                      <a:pt x="521" y="42"/>
                    </a:moveTo>
                    <a:cubicBezTo>
                      <a:pt x="521" y="42"/>
                      <a:pt x="512" y="158"/>
                      <a:pt x="495" y="231"/>
                    </a:cubicBezTo>
                    <a:cubicBezTo>
                      <a:pt x="479" y="305"/>
                      <a:pt x="475" y="370"/>
                      <a:pt x="475" y="370"/>
                    </a:cubicBezTo>
                    <a:cubicBezTo>
                      <a:pt x="475" y="370"/>
                      <a:pt x="465" y="511"/>
                      <a:pt x="513" y="583"/>
                    </a:cubicBezTo>
                    <a:cubicBezTo>
                      <a:pt x="564" y="660"/>
                      <a:pt x="686" y="722"/>
                      <a:pt x="686" y="722"/>
                    </a:cubicBezTo>
                    <a:cubicBezTo>
                      <a:pt x="733" y="783"/>
                      <a:pt x="733" y="783"/>
                      <a:pt x="733" y="783"/>
                    </a:cubicBezTo>
                    <a:cubicBezTo>
                      <a:pt x="733" y="783"/>
                      <a:pt x="535" y="652"/>
                      <a:pt x="502" y="607"/>
                    </a:cubicBezTo>
                    <a:cubicBezTo>
                      <a:pt x="473" y="566"/>
                      <a:pt x="439" y="439"/>
                      <a:pt x="439" y="439"/>
                    </a:cubicBezTo>
                    <a:cubicBezTo>
                      <a:pt x="415" y="532"/>
                      <a:pt x="415" y="532"/>
                      <a:pt x="415" y="532"/>
                    </a:cubicBezTo>
                    <a:cubicBezTo>
                      <a:pt x="395" y="655"/>
                      <a:pt x="395" y="655"/>
                      <a:pt x="395" y="655"/>
                    </a:cubicBezTo>
                    <a:cubicBezTo>
                      <a:pt x="387" y="700"/>
                      <a:pt x="387" y="700"/>
                      <a:pt x="387" y="700"/>
                    </a:cubicBezTo>
                    <a:cubicBezTo>
                      <a:pt x="380" y="613"/>
                      <a:pt x="380" y="613"/>
                      <a:pt x="380" y="613"/>
                    </a:cubicBezTo>
                    <a:cubicBezTo>
                      <a:pt x="409" y="460"/>
                      <a:pt x="409" y="460"/>
                      <a:pt x="409" y="460"/>
                    </a:cubicBezTo>
                    <a:cubicBezTo>
                      <a:pt x="323" y="552"/>
                      <a:pt x="323" y="552"/>
                      <a:pt x="323" y="552"/>
                    </a:cubicBezTo>
                    <a:cubicBezTo>
                      <a:pt x="323" y="552"/>
                      <a:pt x="256" y="615"/>
                      <a:pt x="238" y="630"/>
                    </a:cubicBezTo>
                    <a:cubicBezTo>
                      <a:pt x="207" y="656"/>
                      <a:pt x="149" y="702"/>
                      <a:pt x="115" y="717"/>
                    </a:cubicBezTo>
                    <a:cubicBezTo>
                      <a:pt x="84" y="730"/>
                      <a:pt x="0" y="738"/>
                      <a:pt x="0" y="738"/>
                    </a:cubicBezTo>
                    <a:cubicBezTo>
                      <a:pt x="0" y="738"/>
                      <a:pt x="120" y="700"/>
                      <a:pt x="155" y="678"/>
                    </a:cubicBezTo>
                    <a:cubicBezTo>
                      <a:pt x="192" y="655"/>
                      <a:pt x="283" y="558"/>
                      <a:pt x="283" y="558"/>
                    </a:cubicBezTo>
                    <a:cubicBezTo>
                      <a:pt x="283" y="558"/>
                      <a:pt x="334" y="512"/>
                      <a:pt x="353" y="485"/>
                    </a:cubicBezTo>
                    <a:cubicBezTo>
                      <a:pt x="372" y="457"/>
                      <a:pt x="412" y="422"/>
                      <a:pt x="431" y="397"/>
                    </a:cubicBezTo>
                    <a:cubicBezTo>
                      <a:pt x="446" y="376"/>
                      <a:pt x="459" y="292"/>
                      <a:pt x="467" y="268"/>
                    </a:cubicBezTo>
                    <a:cubicBezTo>
                      <a:pt x="477" y="233"/>
                      <a:pt x="484" y="157"/>
                      <a:pt x="490" y="124"/>
                    </a:cubicBezTo>
                    <a:cubicBezTo>
                      <a:pt x="496" y="96"/>
                      <a:pt x="500" y="0"/>
                      <a:pt x="500" y="0"/>
                    </a:cubicBezTo>
                    <a:lnTo>
                      <a:pt x="521" y="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9" name="Freeform 56"/>
              <p:cNvSpPr/>
              <p:nvPr/>
            </p:nvSpPr>
            <p:spPr bwMode="auto">
              <a:xfrm>
                <a:off x="2486" y="1925"/>
                <a:ext cx="419" cy="57"/>
              </a:xfrm>
              <a:custGeom>
                <a:avLst/>
                <a:gdLst>
                  <a:gd name="T0" fmla="*/ 0 w 262"/>
                  <a:gd name="T1" fmla="*/ 0 h 36"/>
                  <a:gd name="T2" fmla="*/ 117 w 262"/>
                  <a:gd name="T3" fmla="*/ 16 h 36"/>
                  <a:gd name="T4" fmla="*/ 262 w 262"/>
                  <a:gd name="T5" fmla="*/ 31 h 36"/>
                  <a:gd name="T6" fmla="*/ 240 w 262"/>
                  <a:gd name="T7" fmla="*/ 36 h 36"/>
                  <a:gd name="T8" fmla="*/ 114 w 262"/>
                  <a:gd name="T9" fmla="*/ 29 h 36"/>
                  <a:gd name="T10" fmla="*/ 32 w 262"/>
                  <a:gd name="T11" fmla="*/ 26 h 36"/>
                  <a:gd name="T12" fmla="*/ 0 w 262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36">
                    <a:moveTo>
                      <a:pt x="0" y="0"/>
                    </a:moveTo>
                    <a:cubicBezTo>
                      <a:pt x="0" y="0"/>
                      <a:pt x="78" y="11"/>
                      <a:pt x="117" y="16"/>
                    </a:cubicBezTo>
                    <a:cubicBezTo>
                      <a:pt x="157" y="21"/>
                      <a:pt x="262" y="31"/>
                      <a:pt x="262" y="31"/>
                    </a:cubicBezTo>
                    <a:cubicBezTo>
                      <a:pt x="240" y="36"/>
                      <a:pt x="240" y="36"/>
                      <a:pt x="240" y="36"/>
                    </a:cubicBezTo>
                    <a:cubicBezTo>
                      <a:pt x="240" y="36"/>
                      <a:pt x="131" y="30"/>
                      <a:pt x="114" y="29"/>
                    </a:cubicBezTo>
                    <a:cubicBezTo>
                      <a:pt x="62" y="25"/>
                      <a:pt x="32" y="26"/>
                      <a:pt x="32" y="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0" name="Freeform 57"/>
              <p:cNvSpPr/>
              <p:nvPr/>
            </p:nvSpPr>
            <p:spPr bwMode="auto">
              <a:xfrm>
                <a:off x="2699" y="1882"/>
                <a:ext cx="166" cy="81"/>
              </a:xfrm>
              <a:custGeom>
                <a:avLst/>
                <a:gdLst>
                  <a:gd name="T0" fmla="*/ 20 w 104"/>
                  <a:gd name="T1" fmla="*/ 51 h 51"/>
                  <a:gd name="T2" fmla="*/ 50 w 104"/>
                  <a:gd name="T3" fmla="*/ 31 h 51"/>
                  <a:gd name="T4" fmla="*/ 104 w 104"/>
                  <a:gd name="T5" fmla="*/ 0 h 51"/>
                  <a:gd name="T6" fmla="*/ 80 w 104"/>
                  <a:gd name="T7" fmla="*/ 4 h 51"/>
                  <a:gd name="T8" fmla="*/ 33 w 104"/>
                  <a:gd name="T9" fmla="*/ 32 h 51"/>
                  <a:gd name="T10" fmla="*/ 0 w 104"/>
                  <a:gd name="T11" fmla="*/ 48 h 51"/>
                  <a:gd name="T12" fmla="*/ 20 w 104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20" y="51"/>
                    </a:moveTo>
                    <a:cubicBezTo>
                      <a:pt x="20" y="51"/>
                      <a:pt x="41" y="38"/>
                      <a:pt x="50" y="31"/>
                    </a:cubicBezTo>
                    <a:cubicBezTo>
                      <a:pt x="64" y="21"/>
                      <a:pt x="104" y="0"/>
                      <a:pt x="104" y="0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33" y="32"/>
                      <a:pt x="33" y="32"/>
                      <a:pt x="33" y="32"/>
                    </a:cubicBezTo>
                    <a:cubicBezTo>
                      <a:pt x="0" y="48"/>
                      <a:pt x="0" y="48"/>
                      <a:pt x="0" y="48"/>
                    </a:cubicBezTo>
                    <a:lnTo>
                      <a:pt x="20" y="5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1" name="Freeform 58"/>
              <p:cNvSpPr/>
              <p:nvPr/>
            </p:nvSpPr>
            <p:spPr bwMode="auto">
              <a:xfrm>
                <a:off x="2837" y="1778"/>
                <a:ext cx="168" cy="131"/>
              </a:xfrm>
              <a:custGeom>
                <a:avLst/>
                <a:gdLst>
                  <a:gd name="T0" fmla="*/ 105 w 105"/>
                  <a:gd name="T1" fmla="*/ 6 h 82"/>
                  <a:gd name="T2" fmla="*/ 58 w 105"/>
                  <a:gd name="T3" fmla="*/ 71 h 82"/>
                  <a:gd name="T4" fmla="*/ 1 w 105"/>
                  <a:gd name="T5" fmla="*/ 55 h 82"/>
                  <a:gd name="T6" fmla="*/ 1 w 105"/>
                  <a:gd name="T7" fmla="*/ 54 h 82"/>
                  <a:gd name="T8" fmla="*/ 39 w 105"/>
                  <a:gd name="T9" fmla="*/ 51 h 82"/>
                  <a:gd name="T10" fmla="*/ 81 w 105"/>
                  <a:gd name="T11" fmla="*/ 22 h 82"/>
                  <a:gd name="T12" fmla="*/ 36 w 105"/>
                  <a:gd name="T13" fmla="*/ 45 h 82"/>
                  <a:gd name="T14" fmla="*/ 0 w 105"/>
                  <a:gd name="T15" fmla="*/ 44 h 82"/>
                  <a:gd name="T16" fmla="*/ 40 w 105"/>
                  <a:gd name="T17" fmla="*/ 11 h 82"/>
                  <a:gd name="T18" fmla="*/ 105 w 105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105" y="6"/>
                    </a:moveTo>
                    <a:cubicBezTo>
                      <a:pt x="105" y="6"/>
                      <a:pt x="90" y="60"/>
                      <a:pt x="58" y="71"/>
                    </a:cubicBezTo>
                    <a:cubicBezTo>
                      <a:pt x="26" y="82"/>
                      <a:pt x="7" y="72"/>
                      <a:pt x="1" y="55"/>
                    </a:cubicBezTo>
                    <a:cubicBezTo>
                      <a:pt x="1" y="54"/>
                      <a:pt x="1" y="54"/>
                      <a:pt x="1" y="54"/>
                    </a:cubicBezTo>
                    <a:cubicBezTo>
                      <a:pt x="1" y="54"/>
                      <a:pt x="20" y="57"/>
                      <a:pt x="39" y="51"/>
                    </a:cubicBezTo>
                    <a:cubicBezTo>
                      <a:pt x="66" y="43"/>
                      <a:pt x="81" y="22"/>
                      <a:pt x="81" y="22"/>
                    </a:cubicBezTo>
                    <a:cubicBezTo>
                      <a:pt x="81" y="22"/>
                      <a:pt x="55" y="40"/>
                      <a:pt x="36" y="45"/>
                    </a:cubicBezTo>
                    <a:cubicBezTo>
                      <a:pt x="17" y="51"/>
                      <a:pt x="0" y="44"/>
                      <a:pt x="0" y="44"/>
                    </a:cubicBezTo>
                    <a:cubicBezTo>
                      <a:pt x="2" y="31"/>
                      <a:pt x="15" y="19"/>
                      <a:pt x="40" y="11"/>
                    </a:cubicBezTo>
                    <a:cubicBezTo>
                      <a:pt x="72" y="0"/>
                      <a:pt x="105" y="6"/>
                      <a:pt x="105" y="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2" name="Freeform 59"/>
              <p:cNvSpPr/>
              <p:nvPr/>
            </p:nvSpPr>
            <p:spPr bwMode="auto">
              <a:xfrm>
                <a:off x="2674" y="2174"/>
                <a:ext cx="126" cy="172"/>
              </a:xfrm>
              <a:custGeom>
                <a:avLst/>
                <a:gdLst>
                  <a:gd name="T0" fmla="*/ 72 w 79"/>
                  <a:gd name="T1" fmla="*/ 107 h 107"/>
                  <a:gd name="T2" fmla="*/ 9 w 79"/>
                  <a:gd name="T3" fmla="*/ 57 h 107"/>
                  <a:gd name="T4" fmla="*/ 29 w 79"/>
                  <a:gd name="T5" fmla="*/ 1 h 107"/>
                  <a:gd name="T6" fmla="*/ 29 w 79"/>
                  <a:gd name="T7" fmla="*/ 1 h 107"/>
                  <a:gd name="T8" fmla="*/ 30 w 79"/>
                  <a:gd name="T9" fmla="*/ 39 h 107"/>
                  <a:gd name="T10" fmla="*/ 57 w 79"/>
                  <a:gd name="T11" fmla="*/ 82 h 107"/>
                  <a:gd name="T12" fmla="*/ 36 w 79"/>
                  <a:gd name="T13" fmla="*/ 36 h 107"/>
                  <a:gd name="T14" fmla="*/ 40 w 79"/>
                  <a:gd name="T15" fmla="*/ 0 h 107"/>
                  <a:gd name="T16" fmla="*/ 70 w 79"/>
                  <a:gd name="T17" fmla="*/ 42 h 107"/>
                  <a:gd name="T18" fmla="*/ 72 w 79"/>
                  <a:gd name="T19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2" y="107"/>
                    </a:moveTo>
                    <a:cubicBezTo>
                      <a:pt x="72" y="107"/>
                      <a:pt x="19" y="89"/>
                      <a:pt x="9" y="57"/>
                    </a:cubicBezTo>
                    <a:cubicBezTo>
                      <a:pt x="0" y="25"/>
                      <a:pt x="11" y="6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5" y="19"/>
                      <a:pt x="30" y="39"/>
                    </a:cubicBezTo>
                    <a:cubicBezTo>
                      <a:pt x="37" y="66"/>
                      <a:pt x="57" y="82"/>
                      <a:pt x="57" y="82"/>
                    </a:cubicBezTo>
                    <a:cubicBezTo>
                      <a:pt x="57" y="82"/>
                      <a:pt x="41" y="56"/>
                      <a:pt x="36" y="36"/>
                    </a:cubicBezTo>
                    <a:cubicBezTo>
                      <a:pt x="31" y="17"/>
                      <a:pt x="40" y="0"/>
                      <a:pt x="40" y="0"/>
                    </a:cubicBezTo>
                    <a:cubicBezTo>
                      <a:pt x="52" y="3"/>
                      <a:pt x="63" y="16"/>
                      <a:pt x="70" y="42"/>
                    </a:cubicBezTo>
                    <a:cubicBezTo>
                      <a:pt x="79" y="74"/>
                      <a:pt x="72" y="107"/>
                      <a:pt x="72" y="107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3" name="Freeform 60"/>
              <p:cNvSpPr/>
              <p:nvPr/>
            </p:nvSpPr>
            <p:spPr bwMode="auto">
              <a:xfrm>
                <a:off x="2875" y="1928"/>
                <a:ext cx="178" cy="112"/>
              </a:xfrm>
              <a:custGeom>
                <a:avLst/>
                <a:gdLst>
                  <a:gd name="T0" fmla="*/ 111 w 111"/>
                  <a:gd name="T1" fmla="*/ 58 h 70"/>
                  <a:gd name="T2" fmla="*/ 52 w 111"/>
                  <a:gd name="T3" fmla="*/ 4 h 70"/>
                  <a:gd name="T4" fmla="*/ 0 w 111"/>
                  <a:gd name="T5" fmla="*/ 31 h 70"/>
                  <a:gd name="T6" fmla="*/ 0 w 111"/>
                  <a:gd name="T7" fmla="*/ 32 h 70"/>
                  <a:gd name="T8" fmla="*/ 38 w 111"/>
                  <a:gd name="T9" fmla="*/ 27 h 70"/>
                  <a:gd name="T10" fmla="*/ 84 w 111"/>
                  <a:gd name="T11" fmla="*/ 47 h 70"/>
                  <a:gd name="T12" fmla="*/ 36 w 111"/>
                  <a:gd name="T13" fmla="*/ 33 h 70"/>
                  <a:gd name="T14" fmla="*/ 1 w 111"/>
                  <a:gd name="T15" fmla="*/ 42 h 70"/>
                  <a:gd name="T16" fmla="*/ 46 w 111"/>
                  <a:gd name="T17" fmla="*/ 66 h 70"/>
                  <a:gd name="T18" fmla="*/ 111 w 111"/>
                  <a:gd name="T19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" h="70">
                    <a:moveTo>
                      <a:pt x="111" y="58"/>
                    </a:moveTo>
                    <a:cubicBezTo>
                      <a:pt x="111" y="58"/>
                      <a:pt x="86" y="8"/>
                      <a:pt x="52" y="4"/>
                    </a:cubicBezTo>
                    <a:cubicBezTo>
                      <a:pt x="19" y="0"/>
                      <a:pt x="2" y="13"/>
                      <a:pt x="0" y="31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17" y="25"/>
                      <a:pt x="38" y="27"/>
                    </a:cubicBezTo>
                    <a:cubicBezTo>
                      <a:pt x="65" y="29"/>
                      <a:pt x="84" y="47"/>
                      <a:pt x="84" y="47"/>
                    </a:cubicBezTo>
                    <a:cubicBezTo>
                      <a:pt x="84" y="47"/>
                      <a:pt x="56" y="35"/>
                      <a:pt x="36" y="33"/>
                    </a:cubicBezTo>
                    <a:cubicBezTo>
                      <a:pt x="16" y="31"/>
                      <a:pt x="1" y="42"/>
                      <a:pt x="1" y="42"/>
                    </a:cubicBezTo>
                    <a:cubicBezTo>
                      <a:pt x="5" y="54"/>
                      <a:pt x="20" y="63"/>
                      <a:pt x="46" y="66"/>
                    </a:cubicBezTo>
                    <a:cubicBezTo>
                      <a:pt x="80" y="70"/>
                      <a:pt x="111" y="58"/>
                      <a:pt x="111" y="5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4" name="Freeform 61"/>
              <p:cNvSpPr/>
              <p:nvPr/>
            </p:nvSpPr>
            <p:spPr bwMode="auto">
              <a:xfrm>
                <a:off x="1666" y="1941"/>
                <a:ext cx="173" cy="144"/>
              </a:xfrm>
              <a:custGeom>
                <a:avLst/>
                <a:gdLst>
                  <a:gd name="T0" fmla="*/ 0 w 108"/>
                  <a:gd name="T1" fmla="*/ 18 h 90"/>
                  <a:gd name="T2" fmla="*/ 79 w 108"/>
                  <a:gd name="T3" fmla="*/ 21 h 90"/>
                  <a:gd name="T4" fmla="*/ 97 w 108"/>
                  <a:gd name="T5" fmla="*/ 77 h 90"/>
                  <a:gd name="T6" fmla="*/ 97 w 108"/>
                  <a:gd name="T7" fmla="*/ 78 h 90"/>
                  <a:gd name="T8" fmla="*/ 73 w 108"/>
                  <a:gd name="T9" fmla="*/ 47 h 90"/>
                  <a:gd name="T10" fmla="*/ 26 w 108"/>
                  <a:gd name="T11" fmla="*/ 29 h 90"/>
                  <a:gd name="T12" fmla="*/ 70 w 108"/>
                  <a:gd name="T13" fmla="*/ 53 h 90"/>
                  <a:gd name="T14" fmla="*/ 89 w 108"/>
                  <a:gd name="T15" fmla="*/ 84 h 90"/>
                  <a:gd name="T16" fmla="*/ 40 w 108"/>
                  <a:gd name="T17" fmla="*/ 69 h 90"/>
                  <a:gd name="T18" fmla="*/ 0 w 108"/>
                  <a:gd name="T19" fmla="*/ 1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90">
                    <a:moveTo>
                      <a:pt x="0" y="18"/>
                    </a:moveTo>
                    <a:cubicBezTo>
                      <a:pt x="0" y="18"/>
                      <a:pt x="53" y="0"/>
                      <a:pt x="79" y="21"/>
                    </a:cubicBezTo>
                    <a:cubicBezTo>
                      <a:pt x="106" y="41"/>
                      <a:pt x="108" y="63"/>
                      <a:pt x="97" y="77"/>
                    </a:cubicBezTo>
                    <a:cubicBezTo>
                      <a:pt x="97" y="77"/>
                      <a:pt x="97" y="78"/>
                      <a:pt x="97" y="78"/>
                    </a:cubicBezTo>
                    <a:cubicBezTo>
                      <a:pt x="97" y="78"/>
                      <a:pt x="89" y="60"/>
                      <a:pt x="73" y="47"/>
                    </a:cubicBezTo>
                    <a:cubicBezTo>
                      <a:pt x="52" y="30"/>
                      <a:pt x="26" y="29"/>
                      <a:pt x="26" y="29"/>
                    </a:cubicBezTo>
                    <a:cubicBezTo>
                      <a:pt x="26" y="29"/>
                      <a:pt x="55" y="40"/>
                      <a:pt x="70" y="53"/>
                    </a:cubicBezTo>
                    <a:cubicBezTo>
                      <a:pt x="86" y="66"/>
                      <a:pt x="89" y="84"/>
                      <a:pt x="89" y="84"/>
                    </a:cubicBezTo>
                    <a:cubicBezTo>
                      <a:pt x="77" y="90"/>
                      <a:pt x="61" y="85"/>
                      <a:pt x="40" y="69"/>
                    </a:cubicBezTo>
                    <a:cubicBezTo>
                      <a:pt x="13" y="48"/>
                      <a:pt x="0" y="18"/>
                      <a:pt x="0" y="1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5" name="Freeform 62"/>
              <p:cNvSpPr/>
              <p:nvPr/>
            </p:nvSpPr>
            <p:spPr bwMode="auto">
              <a:xfrm>
                <a:off x="1762" y="2155"/>
                <a:ext cx="150" cy="149"/>
              </a:xfrm>
              <a:custGeom>
                <a:avLst/>
                <a:gdLst>
                  <a:gd name="T0" fmla="*/ 0 w 94"/>
                  <a:gd name="T1" fmla="*/ 92 h 93"/>
                  <a:gd name="T2" fmla="*/ 75 w 94"/>
                  <a:gd name="T3" fmla="*/ 65 h 93"/>
                  <a:gd name="T4" fmla="*/ 75 w 94"/>
                  <a:gd name="T5" fmla="*/ 6 h 93"/>
                  <a:gd name="T6" fmla="*/ 74 w 94"/>
                  <a:gd name="T7" fmla="*/ 5 h 93"/>
                  <a:gd name="T8" fmla="*/ 61 w 94"/>
                  <a:gd name="T9" fmla="*/ 42 h 93"/>
                  <a:gd name="T10" fmla="*/ 22 w 94"/>
                  <a:gd name="T11" fmla="*/ 73 h 93"/>
                  <a:gd name="T12" fmla="*/ 57 w 94"/>
                  <a:gd name="T13" fmla="*/ 37 h 93"/>
                  <a:gd name="T14" fmla="*/ 65 w 94"/>
                  <a:gd name="T15" fmla="*/ 2 h 93"/>
                  <a:gd name="T16" fmla="*/ 22 w 94"/>
                  <a:gd name="T17" fmla="*/ 31 h 93"/>
                  <a:gd name="T18" fmla="*/ 0 w 94"/>
                  <a:gd name="T19" fmla="*/ 9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93">
                    <a:moveTo>
                      <a:pt x="0" y="92"/>
                    </a:moveTo>
                    <a:cubicBezTo>
                      <a:pt x="0" y="92"/>
                      <a:pt x="56" y="93"/>
                      <a:pt x="75" y="65"/>
                    </a:cubicBezTo>
                    <a:cubicBezTo>
                      <a:pt x="94" y="37"/>
                      <a:pt x="90" y="16"/>
                      <a:pt x="75" y="6"/>
                    </a:cubicBezTo>
                    <a:cubicBezTo>
                      <a:pt x="75" y="6"/>
                      <a:pt x="75" y="6"/>
                      <a:pt x="74" y="5"/>
                    </a:cubicBezTo>
                    <a:cubicBezTo>
                      <a:pt x="74" y="5"/>
                      <a:pt x="73" y="24"/>
                      <a:pt x="61" y="42"/>
                    </a:cubicBezTo>
                    <a:cubicBezTo>
                      <a:pt x="46" y="65"/>
                      <a:pt x="22" y="73"/>
                      <a:pt x="22" y="73"/>
                    </a:cubicBezTo>
                    <a:cubicBezTo>
                      <a:pt x="22" y="73"/>
                      <a:pt x="46" y="54"/>
                      <a:pt x="57" y="37"/>
                    </a:cubicBezTo>
                    <a:cubicBezTo>
                      <a:pt x="67" y="20"/>
                      <a:pt x="65" y="2"/>
                      <a:pt x="65" y="2"/>
                    </a:cubicBezTo>
                    <a:cubicBezTo>
                      <a:pt x="52" y="0"/>
                      <a:pt x="38" y="9"/>
                      <a:pt x="22" y="31"/>
                    </a:cubicBezTo>
                    <a:cubicBezTo>
                      <a:pt x="3" y="59"/>
                      <a:pt x="0" y="92"/>
                      <a:pt x="0" y="92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6" name="Freeform 63"/>
              <p:cNvSpPr/>
              <p:nvPr/>
            </p:nvSpPr>
            <p:spPr bwMode="auto">
              <a:xfrm>
                <a:off x="2619" y="1981"/>
                <a:ext cx="93" cy="56"/>
              </a:xfrm>
              <a:custGeom>
                <a:avLst/>
                <a:gdLst>
                  <a:gd name="T0" fmla="*/ 58 w 58"/>
                  <a:gd name="T1" fmla="*/ 28 h 35"/>
                  <a:gd name="T2" fmla="*/ 26 w 58"/>
                  <a:gd name="T3" fmla="*/ 2 h 35"/>
                  <a:gd name="T4" fmla="*/ 0 w 58"/>
                  <a:gd name="T5" fmla="*/ 17 h 35"/>
                  <a:gd name="T6" fmla="*/ 0 w 58"/>
                  <a:gd name="T7" fmla="*/ 17 h 35"/>
                  <a:gd name="T8" fmla="*/ 19 w 58"/>
                  <a:gd name="T9" fmla="*/ 14 h 35"/>
                  <a:gd name="T10" fmla="*/ 44 w 58"/>
                  <a:gd name="T11" fmla="*/ 23 h 35"/>
                  <a:gd name="T12" fmla="*/ 18 w 58"/>
                  <a:gd name="T13" fmla="*/ 17 h 35"/>
                  <a:gd name="T14" fmla="*/ 1 w 58"/>
                  <a:gd name="T15" fmla="*/ 23 h 35"/>
                  <a:gd name="T16" fmla="*/ 25 w 58"/>
                  <a:gd name="T17" fmla="*/ 34 h 35"/>
                  <a:gd name="T18" fmla="*/ 58 w 58"/>
                  <a:gd name="T19" fmla="*/ 28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8" h="35">
                    <a:moveTo>
                      <a:pt x="58" y="28"/>
                    </a:moveTo>
                    <a:cubicBezTo>
                      <a:pt x="58" y="28"/>
                      <a:pt x="43" y="3"/>
                      <a:pt x="26" y="2"/>
                    </a:cubicBezTo>
                    <a:cubicBezTo>
                      <a:pt x="9" y="0"/>
                      <a:pt x="0" y="8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9" y="13"/>
                      <a:pt x="19" y="14"/>
                    </a:cubicBezTo>
                    <a:cubicBezTo>
                      <a:pt x="33" y="14"/>
                      <a:pt x="44" y="23"/>
                      <a:pt x="44" y="23"/>
                    </a:cubicBezTo>
                    <a:cubicBezTo>
                      <a:pt x="44" y="23"/>
                      <a:pt x="29" y="18"/>
                      <a:pt x="18" y="17"/>
                    </a:cubicBezTo>
                    <a:cubicBezTo>
                      <a:pt x="8" y="17"/>
                      <a:pt x="1" y="23"/>
                      <a:pt x="1" y="23"/>
                    </a:cubicBezTo>
                    <a:cubicBezTo>
                      <a:pt x="3" y="29"/>
                      <a:pt x="11" y="33"/>
                      <a:pt x="25" y="34"/>
                    </a:cubicBezTo>
                    <a:cubicBezTo>
                      <a:pt x="42" y="35"/>
                      <a:pt x="58" y="28"/>
                      <a:pt x="58" y="28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7" name="Freeform 64"/>
              <p:cNvSpPr/>
              <p:nvPr/>
            </p:nvSpPr>
            <p:spPr bwMode="auto">
              <a:xfrm>
                <a:off x="2728" y="2022"/>
                <a:ext cx="120" cy="79"/>
              </a:xfrm>
              <a:custGeom>
                <a:avLst/>
                <a:gdLst>
                  <a:gd name="T0" fmla="*/ 75 w 75"/>
                  <a:gd name="T1" fmla="*/ 41 h 49"/>
                  <a:gd name="T2" fmla="*/ 36 w 75"/>
                  <a:gd name="T3" fmla="*/ 3 h 49"/>
                  <a:gd name="T4" fmla="*/ 0 w 75"/>
                  <a:gd name="T5" fmla="*/ 21 h 49"/>
                  <a:gd name="T6" fmla="*/ 0 w 75"/>
                  <a:gd name="T7" fmla="*/ 21 h 49"/>
                  <a:gd name="T8" fmla="*/ 26 w 75"/>
                  <a:gd name="T9" fmla="*/ 18 h 49"/>
                  <a:gd name="T10" fmla="*/ 57 w 75"/>
                  <a:gd name="T11" fmla="*/ 33 h 49"/>
                  <a:gd name="T12" fmla="*/ 24 w 75"/>
                  <a:gd name="T13" fmla="*/ 23 h 49"/>
                  <a:gd name="T14" fmla="*/ 0 w 75"/>
                  <a:gd name="T15" fmla="*/ 28 h 49"/>
                  <a:gd name="T16" fmla="*/ 31 w 75"/>
                  <a:gd name="T17" fmla="*/ 45 h 49"/>
                  <a:gd name="T18" fmla="*/ 75 w 75"/>
                  <a:gd name="T19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49">
                    <a:moveTo>
                      <a:pt x="75" y="41"/>
                    </a:moveTo>
                    <a:cubicBezTo>
                      <a:pt x="75" y="41"/>
                      <a:pt x="59" y="6"/>
                      <a:pt x="36" y="3"/>
                    </a:cubicBezTo>
                    <a:cubicBezTo>
                      <a:pt x="13" y="0"/>
                      <a:pt x="1" y="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12" y="17"/>
                      <a:pt x="26" y="18"/>
                    </a:cubicBezTo>
                    <a:cubicBezTo>
                      <a:pt x="45" y="21"/>
                      <a:pt x="57" y="33"/>
                      <a:pt x="57" y="33"/>
                    </a:cubicBezTo>
                    <a:cubicBezTo>
                      <a:pt x="57" y="33"/>
                      <a:pt x="38" y="24"/>
                      <a:pt x="24" y="23"/>
                    </a:cubicBezTo>
                    <a:cubicBezTo>
                      <a:pt x="11" y="21"/>
                      <a:pt x="0" y="28"/>
                      <a:pt x="0" y="28"/>
                    </a:cubicBezTo>
                    <a:cubicBezTo>
                      <a:pt x="3" y="37"/>
                      <a:pt x="13" y="43"/>
                      <a:pt x="31" y="45"/>
                    </a:cubicBezTo>
                    <a:cubicBezTo>
                      <a:pt x="54" y="49"/>
                      <a:pt x="75" y="41"/>
                      <a:pt x="75" y="4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8" name="Oval 65"/>
              <p:cNvSpPr>
                <a:spLocks noChangeArrowheads="1"/>
              </p:cNvSpPr>
              <p:nvPr/>
            </p:nvSpPr>
            <p:spPr bwMode="auto">
              <a:xfrm>
                <a:off x="2696" y="183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9" name="Oval 66"/>
              <p:cNvSpPr>
                <a:spLocks noChangeArrowheads="1"/>
              </p:cNvSpPr>
              <p:nvPr/>
            </p:nvSpPr>
            <p:spPr bwMode="auto">
              <a:xfrm>
                <a:off x="2707" y="183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0" name="Oval 67"/>
              <p:cNvSpPr>
                <a:spLocks noChangeArrowheads="1"/>
              </p:cNvSpPr>
              <p:nvPr/>
            </p:nvSpPr>
            <p:spPr bwMode="auto">
              <a:xfrm>
                <a:off x="1650" y="2074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1" name="Oval 68"/>
              <p:cNvSpPr>
                <a:spLocks noChangeArrowheads="1"/>
              </p:cNvSpPr>
              <p:nvPr/>
            </p:nvSpPr>
            <p:spPr bwMode="auto">
              <a:xfrm>
                <a:off x="1661" y="2080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2" name="Oval 69"/>
              <p:cNvSpPr>
                <a:spLocks noChangeArrowheads="1"/>
              </p:cNvSpPr>
              <p:nvPr/>
            </p:nvSpPr>
            <p:spPr bwMode="auto">
              <a:xfrm>
                <a:off x="2595" y="2107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3" name="Oval 70"/>
              <p:cNvSpPr>
                <a:spLocks noChangeArrowheads="1"/>
              </p:cNvSpPr>
              <p:nvPr/>
            </p:nvSpPr>
            <p:spPr bwMode="auto">
              <a:xfrm>
                <a:off x="2606" y="2114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4" name="Oval 71"/>
              <p:cNvSpPr>
                <a:spLocks noChangeArrowheads="1"/>
              </p:cNvSpPr>
              <p:nvPr/>
            </p:nvSpPr>
            <p:spPr bwMode="auto">
              <a:xfrm>
                <a:off x="2841" y="2102"/>
                <a:ext cx="66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5" name="Oval 72"/>
              <p:cNvSpPr>
                <a:spLocks noChangeArrowheads="1"/>
              </p:cNvSpPr>
              <p:nvPr/>
            </p:nvSpPr>
            <p:spPr bwMode="auto">
              <a:xfrm>
                <a:off x="2853" y="2107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6" name="Freeform 73"/>
              <p:cNvSpPr/>
              <p:nvPr/>
            </p:nvSpPr>
            <p:spPr bwMode="auto">
              <a:xfrm>
                <a:off x="1746" y="2077"/>
                <a:ext cx="1150" cy="1347"/>
              </a:xfrm>
              <a:custGeom>
                <a:avLst/>
                <a:gdLst>
                  <a:gd name="T0" fmla="*/ 325 w 719"/>
                  <a:gd name="T1" fmla="*/ 36 h 842"/>
                  <a:gd name="T2" fmla="*/ 349 w 719"/>
                  <a:gd name="T3" fmla="*/ 225 h 842"/>
                  <a:gd name="T4" fmla="*/ 364 w 719"/>
                  <a:gd name="T5" fmla="*/ 365 h 842"/>
                  <a:gd name="T6" fmla="*/ 456 w 719"/>
                  <a:gd name="T7" fmla="*/ 560 h 842"/>
                  <a:gd name="T8" fmla="*/ 659 w 719"/>
                  <a:gd name="T9" fmla="*/ 651 h 842"/>
                  <a:gd name="T10" fmla="*/ 719 w 719"/>
                  <a:gd name="T11" fmla="*/ 698 h 842"/>
                  <a:gd name="T12" fmla="*/ 452 w 719"/>
                  <a:gd name="T13" fmla="*/ 586 h 842"/>
                  <a:gd name="T14" fmla="*/ 347 w 719"/>
                  <a:gd name="T15" fmla="*/ 441 h 842"/>
                  <a:gd name="T16" fmla="*/ 348 w 719"/>
                  <a:gd name="T17" fmla="*/ 536 h 842"/>
                  <a:gd name="T18" fmla="*/ 360 w 719"/>
                  <a:gd name="T19" fmla="*/ 661 h 842"/>
                  <a:gd name="T20" fmla="*/ 365 w 719"/>
                  <a:gd name="T21" fmla="*/ 707 h 842"/>
                  <a:gd name="T22" fmla="*/ 335 w 719"/>
                  <a:gd name="T23" fmla="*/ 624 h 842"/>
                  <a:gd name="T24" fmla="*/ 324 w 719"/>
                  <a:gd name="T25" fmla="*/ 469 h 842"/>
                  <a:gd name="T26" fmla="*/ 264 w 719"/>
                  <a:gd name="T27" fmla="*/ 579 h 842"/>
                  <a:gd name="T28" fmla="*/ 202 w 719"/>
                  <a:gd name="T29" fmla="*/ 677 h 842"/>
                  <a:gd name="T30" fmla="*/ 105 w 719"/>
                  <a:gd name="T31" fmla="*/ 792 h 842"/>
                  <a:gd name="T32" fmla="*/ 0 w 719"/>
                  <a:gd name="T33" fmla="*/ 842 h 842"/>
                  <a:gd name="T34" fmla="*/ 134 w 719"/>
                  <a:gd name="T35" fmla="*/ 745 h 842"/>
                  <a:gd name="T36" fmla="*/ 227 w 719"/>
                  <a:gd name="T37" fmla="*/ 595 h 842"/>
                  <a:gd name="T38" fmla="*/ 276 w 719"/>
                  <a:gd name="T39" fmla="*/ 507 h 842"/>
                  <a:gd name="T40" fmla="*/ 328 w 719"/>
                  <a:gd name="T41" fmla="*/ 402 h 842"/>
                  <a:gd name="T42" fmla="*/ 330 w 719"/>
                  <a:gd name="T43" fmla="*/ 268 h 842"/>
                  <a:gd name="T44" fmla="*/ 316 w 719"/>
                  <a:gd name="T45" fmla="*/ 123 h 842"/>
                  <a:gd name="T46" fmla="*/ 294 w 719"/>
                  <a:gd name="T47" fmla="*/ 0 h 842"/>
                  <a:gd name="T48" fmla="*/ 325 w 719"/>
                  <a:gd name="T49" fmla="*/ 36 h 8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19" h="842">
                    <a:moveTo>
                      <a:pt x="325" y="36"/>
                    </a:moveTo>
                    <a:cubicBezTo>
                      <a:pt x="325" y="36"/>
                      <a:pt x="346" y="150"/>
                      <a:pt x="349" y="225"/>
                    </a:cubicBezTo>
                    <a:cubicBezTo>
                      <a:pt x="351" y="301"/>
                      <a:pt x="364" y="365"/>
                      <a:pt x="364" y="365"/>
                    </a:cubicBezTo>
                    <a:cubicBezTo>
                      <a:pt x="364" y="365"/>
                      <a:pt x="391" y="503"/>
                      <a:pt x="456" y="560"/>
                    </a:cubicBezTo>
                    <a:cubicBezTo>
                      <a:pt x="525" y="622"/>
                      <a:pt x="659" y="651"/>
                      <a:pt x="659" y="651"/>
                    </a:cubicBezTo>
                    <a:cubicBezTo>
                      <a:pt x="719" y="698"/>
                      <a:pt x="719" y="698"/>
                      <a:pt x="719" y="698"/>
                    </a:cubicBezTo>
                    <a:cubicBezTo>
                      <a:pt x="719" y="698"/>
                      <a:pt x="495" y="622"/>
                      <a:pt x="452" y="586"/>
                    </a:cubicBezTo>
                    <a:cubicBezTo>
                      <a:pt x="413" y="554"/>
                      <a:pt x="347" y="441"/>
                      <a:pt x="347" y="441"/>
                    </a:cubicBezTo>
                    <a:cubicBezTo>
                      <a:pt x="348" y="536"/>
                      <a:pt x="348" y="536"/>
                      <a:pt x="348" y="536"/>
                    </a:cubicBezTo>
                    <a:cubicBezTo>
                      <a:pt x="360" y="661"/>
                      <a:pt x="360" y="661"/>
                      <a:pt x="360" y="661"/>
                    </a:cubicBezTo>
                    <a:cubicBezTo>
                      <a:pt x="365" y="707"/>
                      <a:pt x="365" y="707"/>
                      <a:pt x="365" y="707"/>
                    </a:cubicBezTo>
                    <a:cubicBezTo>
                      <a:pt x="335" y="624"/>
                      <a:pt x="335" y="624"/>
                      <a:pt x="335" y="624"/>
                    </a:cubicBezTo>
                    <a:cubicBezTo>
                      <a:pt x="324" y="469"/>
                      <a:pt x="324" y="469"/>
                      <a:pt x="324" y="469"/>
                    </a:cubicBezTo>
                    <a:cubicBezTo>
                      <a:pt x="264" y="579"/>
                      <a:pt x="264" y="579"/>
                      <a:pt x="264" y="579"/>
                    </a:cubicBezTo>
                    <a:cubicBezTo>
                      <a:pt x="264" y="579"/>
                      <a:pt x="215" y="658"/>
                      <a:pt x="202" y="677"/>
                    </a:cubicBezTo>
                    <a:cubicBezTo>
                      <a:pt x="179" y="710"/>
                      <a:pt x="135" y="769"/>
                      <a:pt x="105" y="792"/>
                    </a:cubicBezTo>
                    <a:cubicBezTo>
                      <a:pt x="79" y="813"/>
                      <a:pt x="0" y="842"/>
                      <a:pt x="0" y="842"/>
                    </a:cubicBezTo>
                    <a:cubicBezTo>
                      <a:pt x="0" y="842"/>
                      <a:pt x="106" y="775"/>
                      <a:pt x="134" y="745"/>
                    </a:cubicBezTo>
                    <a:cubicBezTo>
                      <a:pt x="164" y="713"/>
                      <a:pt x="227" y="595"/>
                      <a:pt x="227" y="595"/>
                    </a:cubicBezTo>
                    <a:cubicBezTo>
                      <a:pt x="227" y="595"/>
                      <a:pt x="265" y="538"/>
                      <a:pt x="276" y="507"/>
                    </a:cubicBezTo>
                    <a:cubicBezTo>
                      <a:pt x="288" y="475"/>
                      <a:pt x="317" y="431"/>
                      <a:pt x="328" y="402"/>
                    </a:cubicBezTo>
                    <a:cubicBezTo>
                      <a:pt x="337" y="378"/>
                      <a:pt x="329" y="294"/>
                      <a:pt x="330" y="268"/>
                    </a:cubicBezTo>
                    <a:cubicBezTo>
                      <a:pt x="332" y="232"/>
                      <a:pt x="319" y="156"/>
                      <a:pt x="316" y="123"/>
                    </a:cubicBezTo>
                    <a:cubicBezTo>
                      <a:pt x="314" y="94"/>
                      <a:pt x="294" y="0"/>
                      <a:pt x="294" y="0"/>
                    </a:cubicBezTo>
                    <a:lnTo>
                      <a:pt x="325" y="3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7" name="Freeform 74"/>
              <p:cNvSpPr/>
              <p:nvPr/>
            </p:nvSpPr>
            <p:spPr bwMode="auto">
              <a:xfrm>
                <a:off x="2461" y="2930"/>
                <a:ext cx="419" cy="86"/>
              </a:xfrm>
              <a:custGeom>
                <a:avLst/>
                <a:gdLst>
                  <a:gd name="T0" fmla="*/ 0 w 262"/>
                  <a:gd name="T1" fmla="*/ 38 h 54"/>
                  <a:gd name="T2" fmla="*/ 117 w 262"/>
                  <a:gd name="T3" fmla="*/ 23 h 54"/>
                  <a:gd name="T4" fmla="*/ 262 w 262"/>
                  <a:gd name="T5" fmla="*/ 0 h 54"/>
                  <a:gd name="T6" fmla="*/ 241 w 262"/>
                  <a:gd name="T7" fmla="*/ 11 h 54"/>
                  <a:gd name="T8" fmla="*/ 118 w 262"/>
                  <a:gd name="T9" fmla="*/ 36 h 54"/>
                  <a:gd name="T10" fmla="*/ 38 w 262"/>
                  <a:gd name="T11" fmla="*/ 54 h 54"/>
                  <a:gd name="T12" fmla="*/ 0 w 262"/>
                  <a:gd name="T13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2" h="54">
                    <a:moveTo>
                      <a:pt x="0" y="38"/>
                    </a:moveTo>
                    <a:cubicBezTo>
                      <a:pt x="0" y="38"/>
                      <a:pt x="78" y="28"/>
                      <a:pt x="117" y="23"/>
                    </a:cubicBezTo>
                    <a:cubicBezTo>
                      <a:pt x="157" y="17"/>
                      <a:pt x="262" y="0"/>
                      <a:pt x="262" y="0"/>
                    </a:cubicBezTo>
                    <a:cubicBezTo>
                      <a:pt x="241" y="11"/>
                      <a:pt x="241" y="11"/>
                      <a:pt x="241" y="11"/>
                    </a:cubicBezTo>
                    <a:cubicBezTo>
                      <a:pt x="241" y="11"/>
                      <a:pt x="134" y="32"/>
                      <a:pt x="118" y="36"/>
                    </a:cubicBezTo>
                    <a:cubicBezTo>
                      <a:pt x="66" y="46"/>
                      <a:pt x="38" y="54"/>
                      <a:pt x="38" y="54"/>
                    </a:cubicBezTo>
                    <a:lnTo>
                      <a:pt x="0" y="3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8" name="Freeform 75"/>
              <p:cNvSpPr/>
              <p:nvPr/>
            </p:nvSpPr>
            <p:spPr bwMode="auto">
              <a:xfrm>
                <a:off x="2675" y="2850"/>
                <a:ext cx="141" cy="118"/>
              </a:xfrm>
              <a:custGeom>
                <a:avLst/>
                <a:gdLst>
                  <a:gd name="T0" fmla="*/ 20 w 88"/>
                  <a:gd name="T1" fmla="*/ 71 h 74"/>
                  <a:gd name="T2" fmla="*/ 44 w 88"/>
                  <a:gd name="T3" fmla="*/ 44 h 74"/>
                  <a:gd name="T4" fmla="*/ 88 w 88"/>
                  <a:gd name="T5" fmla="*/ 0 h 74"/>
                  <a:gd name="T6" fmla="*/ 66 w 88"/>
                  <a:gd name="T7" fmla="*/ 10 h 74"/>
                  <a:gd name="T8" fmla="*/ 28 w 88"/>
                  <a:gd name="T9" fmla="*/ 50 h 74"/>
                  <a:gd name="T10" fmla="*/ 0 w 88"/>
                  <a:gd name="T11" fmla="*/ 74 h 74"/>
                  <a:gd name="T12" fmla="*/ 20 w 88"/>
                  <a:gd name="T13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74">
                    <a:moveTo>
                      <a:pt x="20" y="71"/>
                    </a:moveTo>
                    <a:cubicBezTo>
                      <a:pt x="20" y="71"/>
                      <a:pt x="37" y="54"/>
                      <a:pt x="44" y="44"/>
                    </a:cubicBezTo>
                    <a:cubicBezTo>
                      <a:pt x="55" y="31"/>
                      <a:pt x="88" y="0"/>
                      <a:pt x="88" y="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0" y="74"/>
                      <a:pt x="0" y="74"/>
                      <a:pt x="0" y="74"/>
                    </a:cubicBezTo>
                    <a:lnTo>
                      <a:pt x="20" y="7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9" name="Freeform 76"/>
              <p:cNvSpPr/>
              <p:nvPr/>
            </p:nvSpPr>
            <p:spPr bwMode="auto">
              <a:xfrm>
                <a:off x="2315" y="2490"/>
                <a:ext cx="790" cy="1408"/>
              </a:xfrm>
              <a:custGeom>
                <a:avLst/>
                <a:gdLst>
                  <a:gd name="T0" fmla="*/ 3 w 494"/>
                  <a:gd name="T1" fmla="*/ 0 h 880"/>
                  <a:gd name="T2" fmla="*/ 113 w 494"/>
                  <a:gd name="T3" fmla="*/ 446 h 880"/>
                  <a:gd name="T4" fmla="*/ 245 w 494"/>
                  <a:gd name="T5" fmla="*/ 665 h 880"/>
                  <a:gd name="T6" fmla="*/ 494 w 494"/>
                  <a:gd name="T7" fmla="*/ 880 h 880"/>
                  <a:gd name="T8" fmla="*/ 284 w 494"/>
                  <a:gd name="T9" fmla="*/ 721 h 880"/>
                  <a:gd name="T10" fmla="*/ 58 w 494"/>
                  <a:gd name="T11" fmla="*/ 342 h 880"/>
                  <a:gd name="T12" fmla="*/ 3 w 494"/>
                  <a:gd name="T13" fmla="*/ 0 h 8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4" h="880">
                    <a:moveTo>
                      <a:pt x="3" y="0"/>
                    </a:moveTo>
                    <a:cubicBezTo>
                      <a:pt x="3" y="0"/>
                      <a:pt x="59" y="310"/>
                      <a:pt x="113" y="446"/>
                    </a:cubicBezTo>
                    <a:cubicBezTo>
                      <a:pt x="135" y="500"/>
                      <a:pt x="190" y="606"/>
                      <a:pt x="245" y="665"/>
                    </a:cubicBezTo>
                    <a:cubicBezTo>
                      <a:pt x="348" y="773"/>
                      <a:pt x="494" y="880"/>
                      <a:pt x="494" y="880"/>
                    </a:cubicBezTo>
                    <a:cubicBezTo>
                      <a:pt x="494" y="880"/>
                      <a:pt x="317" y="756"/>
                      <a:pt x="284" y="721"/>
                    </a:cubicBezTo>
                    <a:cubicBezTo>
                      <a:pt x="230" y="661"/>
                      <a:pt x="125" y="595"/>
                      <a:pt x="58" y="342"/>
                    </a:cubicBezTo>
                    <a:cubicBezTo>
                      <a:pt x="0" y="123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0" name="Freeform 77"/>
              <p:cNvSpPr/>
              <p:nvPr/>
            </p:nvSpPr>
            <p:spPr bwMode="auto">
              <a:xfrm>
                <a:off x="2910" y="374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1" name="Freeform 78"/>
              <p:cNvSpPr/>
              <p:nvPr/>
            </p:nvSpPr>
            <p:spPr bwMode="auto">
              <a:xfrm>
                <a:off x="2865" y="3722"/>
                <a:ext cx="15" cy="54"/>
              </a:xfrm>
              <a:custGeom>
                <a:avLst/>
                <a:gdLst>
                  <a:gd name="T0" fmla="*/ 13 w 15"/>
                  <a:gd name="T1" fmla="*/ 9 h 54"/>
                  <a:gd name="T2" fmla="*/ 15 w 15"/>
                  <a:gd name="T3" fmla="*/ 54 h 54"/>
                  <a:gd name="T4" fmla="*/ 0 w 15"/>
                  <a:gd name="T5" fmla="*/ 0 h 54"/>
                  <a:gd name="T6" fmla="*/ 13 w 15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4">
                    <a:moveTo>
                      <a:pt x="13" y="9"/>
                    </a:moveTo>
                    <a:lnTo>
                      <a:pt x="15" y="54"/>
                    </a:lnTo>
                    <a:lnTo>
                      <a:pt x="0" y="0"/>
                    </a:lnTo>
                    <a:lnTo>
                      <a:pt x="13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2" name="Freeform 79"/>
              <p:cNvSpPr/>
              <p:nvPr/>
            </p:nvSpPr>
            <p:spPr bwMode="auto">
              <a:xfrm>
                <a:off x="2816" y="3659"/>
                <a:ext cx="46" cy="10"/>
              </a:xfrm>
              <a:custGeom>
                <a:avLst/>
                <a:gdLst>
                  <a:gd name="T0" fmla="*/ 8 w 46"/>
                  <a:gd name="T1" fmla="*/ 10 h 10"/>
                  <a:gd name="T2" fmla="*/ 46 w 46"/>
                  <a:gd name="T3" fmla="*/ 0 h 10"/>
                  <a:gd name="T4" fmla="*/ 0 w 46"/>
                  <a:gd name="T5" fmla="*/ 0 h 10"/>
                  <a:gd name="T6" fmla="*/ 8 w 46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10">
                    <a:moveTo>
                      <a:pt x="8" y="10"/>
                    </a:moveTo>
                    <a:lnTo>
                      <a:pt x="46" y="0"/>
                    </a:lnTo>
                    <a:lnTo>
                      <a:pt x="0" y="0"/>
                    </a:lnTo>
                    <a:lnTo>
                      <a:pt x="8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3" name="Freeform 80"/>
              <p:cNvSpPr/>
              <p:nvPr/>
            </p:nvSpPr>
            <p:spPr bwMode="auto">
              <a:xfrm>
                <a:off x="2749" y="3619"/>
                <a:ext cx="12" cy="55"/>
              </a:xfrm>
              <a:custGeom>
                <a:avLst/>
                <a:gdLst>
                  <a:gd name="T0" fmla="*/ 12 w 12"/>
                  <a:gd name="T1" fmla="*/ 15 h 55"/>
                  <a:gd name="T2" fmla="*/ 12 w 12"/>
                  <a:gd name="T3" fmla="*/ 55 h 55"/>
                  <a:gd name="T4" fmla="*/ 0 w 12"/>
                  <a:gd name="T5" fmla="*/ 0 h 55"/>
                  <a:gd name="T6" fmla="*/ 12 w 12"/>
                  <a:gd name="T7" fmla="*/ 1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55">
                    <a:moveTo>
                      <a:pt x="12" y="15"/>
                    </a:moveTo>
                    <a:lnTo>
                      <a:pt x="12" y="55"/>
                    </a:lnTo>
                    <a:lnTo>
                      <a:pt x="0" y="0"/>
                    </a:lnTo>
                    <a:lnTo>
                      <a:pt x="12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4" name="Freeform 81"/>
              <p:cNvSpPr/>
              <p:nvPr/>
            </p:nvSpPr>
            <p:spPr bwMode="auto">
              <a:xfrm>
                <a:off x="2688" y="3531"/>
                <a:ext cx="53" cy="18"/>
              </a:xfrm>
              <a:custGeom>
                <a:avLst/>
                <a:gdLst>
                  <a:gd name="T0" fmla="*/ 14 w 53"/>
                  <a:gd name="T1" fmla="*/ 18 h 18"/>
                  <a:gd name="T2" fmla="*/ 53 w 53"/>
                  <a:gd name="T3" fmla="*/ 10 h 18"/>
                  <a:gd name="T4" fmla="*/ 0 w 53"/>
                  <a:gd name="T5" fmla="*/ 0 h 18"/>
                  <a:gd name="T6" fmla="*/ 14 w 53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18">
                    <a:moveTo>
                      <a:pt x="14" y="18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4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5" name="Freeform 82"/>
              <p:cNvSpPr/>
              <p:nvPr/>
            </p:nvSpPr>
            <p:spPr bwMode="auto">
              <a:xfrm>
                <a:off x="2982" y="3776"/>
                <a:ext cx="186" cy="157"/>
              </a:xfrm>
              <a:custGeom>
                <a:avLst/>
                <a:gdLst>
                  <a:gd name="T0" fmla="*/ 42 w 116"/>
                  <a:gd name="T1" fmla="*/ 73 h 98"/>
                  <a:gd name="T2" fmla="*/ 0 w 116"/>
                  <a:gd name="T3" fmla="*/ 19 h 98"/>
                  <a:gd name="T4" fmla="*/ 49 w 116"/>
                  <a:gd name="T5" fmla="*/ 1 h 98"/>
                  <a:gd name="T6" fmla="*/ 91 w 116"/>
                  <a:gd name="T7" fmla="*/ 35 h 98"/>
                  <a:gd name="T8" fmla="*/ 116 w 116"/>
                  <a:gd name="T9" fmla="*/ 85 h 98"/>
                  <a:gd name="T10" fmla="*/ 42 w 116"/>
                  <a:gd name="T11" fmla="*/ 7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98">
                    <a:moveTo>
                      <a:pt x="42" y="73"/>
                    </a:moveTo>
                    <a:cubicBezTo>
                      <a:pt x="19" y="57"/>
                      <a:pt x="0" y="19"/>
                      <a:pt x="0" y="19"/>
                    </a:cubicBezTo>
                    <a:cubicBezTo>
                      <a:pt x="0" y="19"/>
                      <a:pt x="26" y="1"/>
                      <a:pt x="49" y="1"/>
                    </a:cubicBezTo>
                    <a:cubicBezTo>
                      <a:pt x="71" y="0"/>
                      <a:pt x="90" y="18"/>
                      <a:pt x="91" y="35"/>
                    </a:cubicBezTo>
                    <a:cubicBezTo>
                      <a:pt x="91" y="58"/>
                      <a:pt x="116" y="85"/>
                      <a:pt x="116" y="85"/>
                    </a:cubicBezTo>
                    <a:cubicBezTo>
                      <a:pt x="116" y="85"/>
                      <a:pt x="80" y="98"/>
                      <a:pt x="42" y="7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6" name="Freeform 83"/>
              <p:cNvSpPr/>
              <p:nvPr/>
            </p:nvSpPr>
            <p:spPr bwMode="auto">
              <a:xfrm>
                <a:off x="2989" y="3808"/>
                <a:ext cx="164" cy="99"/>
              </a:xfrm>
              <a:custGeom>
                <a:avLst/>
                <a:gdLst>
                  <a:gd name="T0" fmla="*/ 103 w 103"/>
                  <a:gd name="T1" fmla="*/ 62 h 62"/>
                  <a:gd name="T2" fmla="*/ 77 w 103"/>
                  <a:gd name="T3" fmla="*/ 46 h 62"/>
                  <a:gd name="T4" fmla="*/ 47 w 103"/>
                  <a:gd name="T5" fmla="*/ 9 h 62"/>
                  <a:gd name="T6" fmla="*/ 0 w 103"/>
                  <a:gd name="T7" fmla="*/ 0 h 62"/>
                  <a:gd name="T8" fmla="*/ 46 w 103"/>
                  <a:gd name="T9" fmla="*/ 15 h 62"/>
                  <a:gd name="T10" fmla="*/ 75 w 103"/>
                  <a:gd name="T11" fmla="*/ 53 h 62"/>
                  <a:gd name="T12" fmla="*/ 103 w 103"/>
                  <a:gd name="T1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62">
                    <a:moveTo>
                      <a:pt x="103" y="62"/>
                    </a:moveTo>
                    <a:cubicBezTo>
                      <a:pt x="103" y="62"/>
                      <a:pt x="90" y="55"/>
                      <a:pt x="77" y="46"/>
                    </a:cubicBezTo>
                    <a:cubicBezTo>
                      <a:pt x="60" y="35"/>
                      <a:pt x="62" y="17"/>
                      <a:pt x="47" y="9"/>
                    </a:cubicBezTo>
                    <a:cubicBezTo>
                      <a:pt x="31" y="1"/>
                      <a:pt x="0" y="0"/>
                      <a:pt x="0" y="0"/>
                    </a:cubicBezTo>
                    <a:cubicBezTo>
                      <a:pt x="0" y="0"/>
                      <a:pt x="31" y="6"/>
                      <a:pt x="46" y="15"/>
                    </a:cubicBezTo>
                    <a:cubicBezTo>
                      <a:pt x="63" y="24"/>
                      <a:pt x="53" y="35"/>
                      <a:pt x="75" y="53"/>
                    </a:cubicBezTo>
                    <a:cubicBezTo>
                      <a:pt x="81" y="58"/>
                      <a:pt x="103" y="62"/>
                      <a:pt x="103" y="6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7" name="Freeform 84"/>
              <p:cNvSpPr/>
              <p:nvPr/>
            </p:nvSpPr>
            <p:spPr bwMode="auto">
              <a:xfrm>
                <a:off x="3100" y="3885"/>
                <a:ext cx="8" cy="22"/>
              </a:xfrm>
              <a:custGeom>
                <a:avLst/>
                <a:gdLst>
                  <a:gd name="T0" fmla="*/ 8 w 8"/>
                  <a:gd name="T1" fmla="*/ 0 h 22"/>
                  <a:gd name="T2" fmla="*/ 7 w 8"/>
                  <a:gd name="T3" fmla="*/ 22 h 22"/>
                  <a:gd name="T4" fmla="*/ 0 w 8"/>
                  <a:gd name="T5" fmla="*/ 0 h 22"/>
                  <a:gd name="T6" fmla="*/ 8 w 8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22">
                    <a:moveTo>
                      <a:pt x="8" y="0"/>
                    </a:moveTo>
                    <a:lnTo>
                      <a:pt x="7" y="22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8" name="Freeform 85"/>
              <p:cNvSpPr/>
              <p:nvPr/>
            </p:nvSpPr>
            <p:spPr bwMode="auto">
              <a:xfrm>
                <a:off x="3092" y="3859"/>
                <a:ext cx="40" cy="16"/>
              </a:xfrm>
              <a:custGeom>
                <a:avLst/>
                <a:gdLst>
                  <a:gd name="T0" fmla="*/ 4 w 40"/>
                  <a:gd name="T1" fmla="*/ 11 h 16"/>
                  <a:gd name="T2" fmla="*/ 40 w 40"/>
                  <a:gd name="T3" fmla="*/ 16 h 16"/>
                  <a:gd name="T4" fmla="*/ 0 w 40"/>
                  <a:gd name="T5" fmla="*/ 0 h 16"/>
                  <a:gd name="T6" fmla="*/ 4 w 40"/>
                  <a:gd name="T7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4" y="11"/>
                    </a:moveTo>
                    <a:lnTo>
                      <a:pt x="40" y="16"/>
                    </a:lnTo>
                    <a:lnTo>
                      <a:pt x="0" y="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9" name="Freeform 86"/>
              <p:cNvSpPr/>
              <p:nvPr/>
            </p:nvSpPr>
            <p:spPr bwMode="auto">
              <a:xfrm>
                <a:off x="3078" y="3838"/>
                <a:ext cx="3" cy="58"/>
              </a:xfrm>
              <a:custGeom>
                <a:avLst/>
                <a:gdLst>
                  <a:gd name="T0" fmla="*/ 3 w 3"/>
                  <a:gd name="T1" fmla="*/ 15 h 58"/>
                  <a:gd name="T2" fmla="*/ 2 w 3"/>
                  <a:gd name="T3" fmla="*/ 58 h 58"/>
                  <a:gd name="T4" fmla="*/ 0 w 3"/>
                  <a:gd name="T5" fmla="*/ 0 h 58"/>
                  <a:gd name="T6" fmla="*/ 3 w 3"/>
                  <a:gd name="T7" fmla="*/ 1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8">
                    <a:moveTo>
                      <a:pt x="3" y="15"/>
                    </a:moveTo>
                    <a:lnTo>
                      <a:pt x="2" y="58"/>
                    </a:lnTo>
                    <a:lnTo>
                      <a:pt x="0" y="0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0" name="Freeform 87"/>
              <p:cNvSpPr/>
              <p:nvPr/>
            </p:nvSpPr>
            <p:spPr bwMode="auto">
              <a:xfrm>
                <a:off x="3064" y="3822"/>
                <a:ext cx="56" cy="13"/>
              </a:xfrm>
              <a:custGeom>
                <a:avLst/>
                <a:gdLst>
                  <a:gd name="T0" fmla="*/ 11 w 56"/>
                  <a:gd name="T1" fmla="*/ 8 h 13"/>
                  <a:gd name="T2" fmla="*/ 56 w 56"/>
                  <a:gd name="T3" fmla="*/ 13 h 13"/>
                  <a:gd name="T4" fmla="*/ 0 w 56"/>
                  <a:gd name="T5" fmla="*/ 0 h 13"/>
                  <a:gd name="T6" fmla="*/ 11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11" y="8"/>
                    </a:moveTo>
                    <a:lnTo>
                      <a:pt x="56" y="13"/>
                    </a:lnTo>
                    <a:lnTo>
                      <a:pt x="0" y="0"/>
                    </a:lnTo>
                    <a:lnTo>
                      <a:pt x="1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1" name="Freeform 88"/>
              <p:cNvSpPr/>
              <p:nvPr/>
            </p:nvSpPr>
            <p:spPr bwMode="auto">
              <a:xfrm>
                <a:off x="3043" y="3822"/>
                <a:ext cx="10" cy="53"/>
              </a:xfrm>
              <a:custGeom>
                <a:avLst/>
                <a:gdLst>
                  <a:gd name="T0" fmla="*/ 6 w 10"/>
                  <a:gd name="T1" fmla="*/ 2 h 53"/>
                  <a:gd name="T2" fmla="*/ 10 w 10"/>
                  <a:gd name="T3" fmla="*/ 53 h 53"/>
                  <a:gd name="T4" fmla="*/ 0 w 10"/>
                  <a:gd name="T5" fmla="*/ 0 h 53"/>
                  <a:gd name="T6" fmla="*/ 6 w 10"/>
                  <a:gd name="T7" fmla="*/ 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3">
                    <a:moveTo>
                      <a:pt x="6" y="2"/>
                    </a:moveTo>
                    <a:lnTo>
                      <a:pt x="10" y="53"/>
                    </a:lnTo>
                    <a:lnTo>
                      <a:pt x="0" y="0"/>
                    </a:ln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2" name="Freeform 89"/>
              <p:cNvSpPr/>
              <p:nvPr/>
            </p:nvSpPr>
            <p:spPr bwMode="auto">
              <a:xfrm>
                <a:off x="3022" y="3798"/>
                <a:ext cx="78" cy="16"/>
              </a:xfrm>
              <a:custGeom>
                <a:avLst/>
                <a:gdLst>
                  <a:gd name="T0" fmla="*/ 16 w 78"/>
                  <a:gd name="T1" fmla="*/ 16 h 16"/>
                  <a:gd name="T2" fmla="*/ 78 w 78"/>
                  <a:gd name="T3" fmla="*/ 0 h 16"/>
                  <a:gd name="T4" fmla="*/ 0 w 78"/>
                  <a:gd name="T5" fmla="*/ 13 h 16"/>
                  <a:gd name="T6" fmla="*/ 16 w 78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16">
                    <a:moveTo>
                      <a:pt x="16" y="16"/>
                    </a:moveTo>
                    <a:lnTo>
                      <a:pt x="78" y="0"/>
                    </a:lnTo>
                    <a:lnTo>
                      <a:pt x="0" y="13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3" name="Freeform 90"/>
              <p:cNvSpPr/>
              <p:nvPr/>
            </p:nvSpPr>
            <p:spPr bwMode="auto">
              <a:xfrm>
                <a:off x="2857" y="3768"/>
                <a:ext cx="92" cy="152"/>
              </a:xfrm>
              <a:custGeom>
                <a:avLst/>
                <a:gdLst>
                  <a:gd name="T0" fmla="*/ 3 w 57"/>
                  <a:gd name="T1" fmla="*/ 49 h 95"/>
                  <a:gd name="T2" fmla="*/ 12 w 57"/>
                  <a:gd name="T3" fmla="*/ 0 h 95"/>
                  <a:gd name="T4" fmla="*/ 46 w 57"/>
                  <a:gd name="T5" fmla="*/ 18 h 95"/>
                  <a:gd name="T6" fmla="*/ 47 w 57"/>
                  <a:gd name="T7" fmla="*/ 57 h 95"/>
                  <a:gd name="T8" fmla="*/ 32 w 57"/>
                  <a:gd name="T9" fmla="*/ 95 h 95"/>
                  <a:gd name="T10" fmla="*/ 3 w 57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5">
                    <a:moveTo>
                      <a:pt x="3" y="49"/>
                    </a:moveTo>
                    <a:cubicBezTo>
                      <a:pt x="0" y="28"/>
                      <a:pt x="12" y="0"/>
                      <a:pt x="12" y="0"/>
                    </a:cubicBezTo>
                    <a:cubicBezTo>
                      <a:pt x="12" y="0"/>
                      <a:pt x="35" y="5"/>
                      <a:pt x="46" y="18"/>
                    </a:cubicBezTo>
                    <a:cubicBezTo>
                      <a:pt x="57" y="30"/>
                      <a:pt x="56" y="49"/>
                      <a:pt x="47" y="57"/>
                    </a:cubicBezTo>
                    <a:cubicBezTo>
                      <a:pt x="34" y="69"/>
                      <a:pt x="32" y="95"/>
                      <a:pt x="32" y="95"/>
                    </a:cubicBezTo>
                    <a:cubicBezTo>
                      <a:pt x="32" y="95"/>
                      <a:pt x="7" y="82"/>
                      <a:pt x="3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4" name="Freeform 91"/>
              <p:cNvSpPr/>
              <p:nvPr/>
            </p:nvSpPr>
            <p:spPr bwMode="auto">
              <a:xfrm>
                <a:off x="2878" y="3771"/>
                <a:ext cx="34" cy="139"/>
              </a:xfrm>
              <a:custGeom>
                <a:avLst/>
                <a:gdLst>
                  <a:gd name="T0" fmla="*/ 16 w 21"/>
                  <a:gd name="T1" fmla="*/ 87 h 87"/>
                  <a:gd name="T2" fmla="*/ 12 w 21"/>
                  <a:gd name="T3" fmla="*/ 65 h 87"/>
                  <a:gd name="T4" fmla="*/ 18 w 21"/>
                  <a:gd name="T5" fmla="*/ 30 h 87"/>
                  <a:gd name="T6" fmla="*/ 0 w 21"/>
                  <a:gd name="T7" fmla="*/ 0 h 87"/>
                  <a:gd name="T8" fmla="*/ 15 w 21"/>
                  <a:gd name="T9" fmla="*/ 33 h 87"/>
                  <a:gd name="T10" fmla="*/ 7 w 21"/>
                  <a:gd name="T11" fmla="*/ 67 h 87"/>
                  <a:gd name="T12" fmla="*/ 16 w 21"/>
                  <a:gd name="T1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87">
                    <a:moveTo>
                      <a:pt x="16" y="87"/>
                    </a:moveTo>
                    <a:cubicBezTo>
                      <a:pt x="16" y="87"/>
                      <a:pt x="13" y="76"/>
                      <a:pt x="12" y="65"/>
                    </a:cubicBezTo>
                    <a:cubicBezTo>
                      <a:pt x="10" y="50"/>
                      <a:pt x="21" y="43"/>
                      <a:pt x="18" y="30"/>
                    </a:cubicBezTo>
                    <a:cubicBezTo>
                      <a:pt x="15" y="18"/>
                      <a:pt x="0" y="0"/>
                      <a:pt x="0" y="0"/>
                    </a:cubicBezTo>
                    <a:cubicBezTo>
                      <a:pt x="0" y="0"/>
                      <a:pt x="12" y="20"/>
                      <a:pt x="15" y="33"/>
                    </a:cubicBezTo>
                    <a:cubicBezTo>
                      <a:pt x="18" y="47"/>
                      <a:pt x="7" y="46"/>
                      <a:pt x="7" y="67"/>
                    </a:cubicBezTo>
                    <a:cubicBezTo>
                      <a:pt x="7" y="73"/>
                      <a:pt x="16" y="87"/>
                      <a:pt x="16" y="8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5" name="Freeform 92"/>
              <p:cNvSpPr/>
              <p:nvPr/>
            </p:nvSpPr>
            <p:spPr bwMode="auto">
              <a:xfrm>
                <a:off x="2881" y="3870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8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8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6" name="Freeform 93"/>
              <p:cNvSpPr/>
              <p:nvPr/>
            </p:nvSpPr>
            <p:spPr bwMode="auto">
              <a:xfrm>
                <a:off x="2896" y="3853"/>
                <a:ext cx="16" cy="30"/>
              </a:xfrm>
              <a:custGeom>
                <a:avLst/>
                <a:gdLst>
                  <a:gd name="T0" fmla="*/ 0 w 16"/>
                  <a:gd name="T1" fmla="*/ 8 h 30"/>
                  <a:gd name="T2" fmla="*/ 16 w 16"/>
                  <a:gd name="T3" fmla="*/ 30 h 30"/>
                  <a:gd name="T4" fmla="*/ 5 w 16"/>
                  <a:gd name="T5" fmla="*/ 0 h 30"/>
                  <a:gd name="T6" fmla="*/ 0 w 16"/>
                  <a:gd name="T7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0">
                    <a:moveTo>
                      <a:pt x="0" y="8"/>
                    </a:moveTo>
                    <a:lnTo>
                      <a:pt x="16" y="30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7" name="Freeform 94"/>
              <p:cNvSpPr/>
              <p:nvPr/>
            </p:nvSpPr>
            <p:spPr bwMode="auto">
              <a:xfrm>
                <a:off x="2875" y="3835"/>
                <a:ext cx="30" cy="29"/>
              </a:xfrm>
              <a:custGeom>
                <a:avLst/>
                <a:gdLst>
                  <a:gd name="T0" fmla="*/ 24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4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4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4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8" name="Freeform 95"/>
              <p:cNvSpPr/>
              <p:nvPr/>
            </p:nvSpPr>
            <p:spPr bwMode="auto">
              <a:xfrm>
                <a:off x="2907" y="3819"/>
                <a:ext cx="19" cy="39"/>
              </a:xfrm>
              <a:custGeom>
                <a:avLst/>
                <a:gdLst>
                  <a:gd name="T0" fmla="*/ 0 w 19"/>
                  <a:gd name="T1" fmla="*/ 11 h 39"/>
                  <a:gd name="T2" fmla="*/ 19 w 19"/>
                  <a:gd name="T3" fmla="*/ 39 h 39"/>
                  <a:gd name="T4" fmla="*/ 0 w 19"/>
                  <a:gd name="T5" fmla="*/ 0 h 39"/>
                  <a:gd name="T6" fmla="*/ 0 w 19"/>
                  <a:gd name="T7" fmla="*/ 1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9">
                    <a:moveTo>
                      <a:pt x="0" y="11"/>
                    </a:moveTo>
                    <a:lnTo>
                      <a:pt x="19" y="39"/>
                    </a:ln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9" name="Freeform 96"/>
              <p:cNvSpPr/>
              <p:nvPr/>
            </p:nvSpPr>
            <p:spPr bwMode="auto">
              <a:xfrm>
                <a:off x="2873" y="3808"/>
                <a:ext cx="26" cy="32"/>
              </a:xfrm>
              <a:custGeom>
                <a:avLst/>
                <a:gdLst>
                  <a:gd name="T0" fmla="*/ 26 w 26"/>
                  <a:gd name="T1" fmla="*/ 5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5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0" name="Freeform 97"/>
              <p:cNvSpPr/>
              <p:nvPr/>
            </p:nvSpPr>
            <p:spPr bwMode="auto">
              <a:xfrm>
                <a:off x="2894" y="3792"/>
                <a:ext cx="45" cy="37"/>
              </a:xfrm>
              <a:custGeom>
                <a:avLst/>
                <a:gdLst>
                  <a:gd name="T0" fmla="*/ 5 w 45"/>
                  <a:gd name="T1" fmla="*/ 10 h 37"/>
                  <a:gd name="T2" fmla="*/ 45 w 45"/>
                  <a:gd name="T3" fmla="*/ 37 h 37"/>
                  <a:gd name="T4" fmla="*/ 0 w 45"/>
                  <a:gd name="T5" fmla="*/ 0 h 37"/>
                  <a:gd name="T6" fmla="*/ 5 w 45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7">
                    <a:moveTo>
                      <a:pt x="5" y="10"/>
                    </a:moveTo>
                    <a:lnTo>
                      <a:pt x="45" y="37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1" name="Freeform 98"/>
              <p:cNvSpPr/>
              <p:nvPr/>
            </p:nvSpPr>
            <p:spPr bwMode="auto">
              <a:xfrm>
                <a:off x="2741" y="3664"/>
                <a:ext cx="89" cy="152"/>
              </a:xfrm>
              <a:custGeom>
                <a:avLst/>
                <a:gdLst>
                  <a:gd name="T0" fmla="*/ 2 w 56"/>
                  <a:gd name="T1" fmla="*/ 49 h 95"/>
                  <a:gd name="T2" fmla="*/ 11 w 56"/>
                  <a:gd name="T3" fmla="*/ 0 h 95"/>
                  <a:gd name="T4" fmla="*/ 46 w 56"/>
                  <a:gd name="T5" fmla="*/ 18 h 95"/>
                  <a:gd name="T6" fmla="*/ 46 w 56"/>
                  <a:gd name="T7" fmla="*/ 58 h 95"/>
                  <a:gd name="T8" fmla="*/ 31 w 56"/>
                  <a:gd name="T9" fmla="*/ 95 h 95"/>
                  <a:gd name="T10" fmla="*/ 2 w 56"/>
                  <a:gd name="T11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95">
                    <a:moveTo>
                      <a:pt x="2" y="49"/>
                    </a:moveTo>
                    <a:cubicBezTo>
                      <a:pt x="0" y="29"/>
                      <a:pt x="11" y="0"/>
                      <a:pt x="11" y="0"/>
                    </a:cubicBezTo>
                    <a:cubicBezTo>
                      <a:pt x="11" y="0"/>
                      <a:pt x="34" y="6"/>
                      <a:pt x="46" y="18"/>
                    </a:cubicBezTo>
                    <a:cubicBezTo>
                      <a:pt x="56" y="30"/>
                      <a:pt x="55" y="49"/>
                      <a:pt x="46" y="58"/>
                    </a:cubicBezTo>
                    <a:cubicBezTo>
                      <a:pt x="34" y="69"/>
                      <a:pt x="31" y="95"/>
                      <a:pt x="31" y="95"/>
                    </a:cubicBezTo>
                    <a:cubicBezTo>
                      <a:pt x="31" y="95"/>
                      <a:pt x="6" y="82"/>
                      <a:pt x="2" y="4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2" name="Freeform 99"/>
              <p:cNvSpPr/>
              <p:nvPr/>
            </p:nvSpPr>
            <p:spPr bwMode="auto">
              <a:xfrm>
                <a:off x="2761" y="3669"/>
                <a:ext cx="32" cy="137"/>
              </a:xfrm>
              <a:custGeom>
                <a:avLst/>
                <a:gdLst>
                  <a:gd name="T0" fmla="*/ 15 w 20"/>
                  <a:gd name="T1" fmla="*/ 86 h 86"/>
                  <a:gd name="T2" fmla="*/ 11 w 20"/>
                  <a:gd name="T3" fmla="*/ 65 h 86"/>
                  <a:gd name="T4" fmla="*/ 17 w 20"/>
                  <a:gd name="T5" fmla="*/ 30 h 86"/>
                  <a:gd name="T6" fmla="*/ 0 w 20"/>
                  <a:gd name="T7" fmla="*/ 0 h 86"/>
                  <a:gd name="T8" fmla="*/ 14 w 20"/>
                  <a:gd name="T9" fmla="*/ 32 h 86"/>
                  <a:gd name="T10" fmla="*/ 7 w 20"/>
                  <a:gd name="T11" fmla="*/ 67 h 86"/>
                  <a:gd name="T12" fmla="*/ 15 w 20"/>
                  <a:gd name="T1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86">
                    <a:moveTo>
                      <a:pt x="15" y="86"/>
                    </a:moveTo>
                    <a:cubicBezTo>
                      <a:pt x="15" y="86"/>
                      <a:pt x="13" y="76"/>
                      <a:pt x="11" y="65"/>
                    </a:cubicBezTo>
                    <a:cubicBezTo>
                      <a:pt x="10" y="49"/>
                      <a:pt x="20" y="42"/>
                      <a:pt x="17" y="30"/>
                    </a:cubicBezTo>
                    <a:cubicBezTo>
                      <a:pt x="14" y="17"/>
                      <a:pt x="0" y="0"/>
                      <a:pt x="0" y="0"/>
                    </a:cubicBezTo>
                    <a:cubicBezTo>
                      <a:pt x="0" y="0"/>
                      <a:pt x="11" y="20"/>
                      <a:pt x="14" y="32"/>
                    </a:cubicBezTo>
                    <a:cubicBezTo>
                      <a:pt x="17" y="46"/>
                      <a:pt x="6" y="45"/>
                      <a:pt x="7" y="67"/>
                    </a:cubicBezTo>
                    <a:cubicBezTo>
                      <a:pt x="7" y="73"/>
                      <a:pt x="15" y="86"/>
                      <a:pt x="15" y="86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3" name="Freeform 100"/>
              <p:cNvSpPr/>
              <p:nvPr/>
            </p:nvSpPr>
            <p:spPr bwMode="auto">
              <a:xfrm>
                <a:off x="2763" y="3766"/>
                <a:ext cx="13" cy="15"/>
              </a:xfrm>
              <a:custGeom>
                <a:avLst/>
                <a:gdLst>
                  <a:gd name="T0" fmla="*/ 13 w 13"/>
                  <a:gd name="T1" fmla="*/ 5 h 15"/>
                  <a:gd name="T2" fmla="*/ 0 w 13"/>
                  <a:gd name="T3" fmla="*/ 15 h 15"/>
                  <a:gd name="T4" fmla="*/ 10 w 13"/>
                  <a:gd name="T5" fmla="*/ 0 h 15"/>
                  <a:gd name="T6" fmla="*/ 13 w 13"/>
                  <a:gd name="T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3" y="5"/>
                    </a:moveTo>
                    <a:lnTo>
                      <a:pt x="0" y="15"/>
                    </a:lnTo>
                    <a:lnTo>
                      <a:pt x="10" y="0"/>
                    </a:lnTo>
                    <a:lnTo>
                      <a:pt x="13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4" name="Freeform 101"/>
              <p:cNvSpPr/>
              <p:nvPr/>
            </p:nvSpPr>
            <p:spPr bwMode="auto">
              <a:xfrm>
                <a:off x="2779" y="3750"/>
                <a:ext cx="14" cy="29"/>
              </a:xfrm>
              <a:custGeom>
                <a:avLst/>
                <a:gdLst>
                  <a:gd name="T0" fmla="*/ 0 w 14"/>
                  <a:gd name="T1" fmla="*/ 7 h 29"/>
                  <a:gd name="T2" fmla="*/ 14 w 14"/>
                  <a:gd name="T3" fmla="*/ 29 h 29"/>
                  <a:gd name="T4" fmla="*/ 3 w 14"/>
                  <a:gd name="T5" fmla="*/ 0 h 29"/>
                  <a:gd name="T6" fmla="*/ 0 w 14"/>
                  <a:gd name="T7" fmla="*/ 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9">
                    <a:moveTo>
                      <a:pt x="0" y="7"/>
                    </a:moveTo>
                    <a:lnTo>
                      <a:pt x="14" y="29"/>
                    </a:lnTo>
                    <a:lnTo>
                      <a:pt x="3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5" name="Freeform 102"/>
              <p:cNvSpPr/>
              <p:nvPr/>
            </p:nvSpPr>
            <p:spPr bwMode="auto">
              <a:xfrm>
                <a:off x="2757" y="3731"/>
                <a:ext cx="30" cy="29"/>
              </a:xfrm>
              <a:custGeom>
                <a:avLst/>
                <a:gdLst>
                  <a:gd name="T0" fmla="*/ 25 w 30"/>
                  <a:gd name="T1" fmla="*/ 10 h 29"/>
                  <a:gd name="T2" fmla="*/ 0 w 30"/>
                  <a:gd name="T3" fmla="*/ 29 h 29"/>
                  <a:gd name="T4" fmla="*/ 30 w 30"/>
                  <a:gd name="T5" fmla="*/ 0 h 29"/>
                  <a:gd name="T6" fmla="*/ 25 w 30"/>
                  <a:gd name="T7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9">
                    <a:moveTo>
                      <a:pt x="25" y="10"/>
                    </a:moveTo>
                    <a:lnTo>
                      <a:pt x="0" y="29"/>
                    </a:lnTo>
                    <a:lnTo>
                      <a:pt x="30" y="0"/>
                    </a:lnTo>
                    <a:lnTo>
                      <a:pt x="2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6" name="Freeform 103"/>
              <p:cNvSpPr/>
              <p:nvPr/>
            </p:nvSpPr>
            <p:spPr bwMode="auto">
              <a:xfrm>
                <a:off x="2789" y="3717"/>
                <a:ext cx="20" cy="37"/>
              </a:xfrm>
              <a:custGeom>
                <a:avLst/>
                <a:gdLst>
                  <a:gd name="T0" fmla="*/ 1 w 20"/>
                  <a:gd name="T1" fmla="*/ 9 h 37"/>
                  <a:gd name="T2" fmla="*/ 20 w 20"/>
                  <a:gd name="T3" fmla="*/ 37 h 37"/>
                  <a:gd name="T4" fmla="*/ 0 w 20"/>
                  <a:gd name="T5" fmla="*/ 0 h 37"/>
                  <a:gd name="T6" fmla="*/ 1 w 20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" y="9"/>
                    </a:moveTo>
                    <a:lnTo>
                      <a:pt x="20" y="37"/>
                    </a:lnTo>
                    <a:lnTo>
                      <a:pt x="0" y="0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7" name="Freeform 104"/>
              <p:cNvSpPr/>
              <p:nvPr/>
            </p:nvSpPr>
            <p:spPr bwMode="auto">
              <a:xfrm>
                <a:off x="2755" y="3704"/>
                <a:ext cx="26" cy="32"/>
              </a:xfrm>
              <a:custGeom>
                <a:avLst/>
                <a:gdLst>
                  <a:gd name="T0" fmla="*/ 26 w 26"/>
                  <a:gd name="T1" fmla="*/ 6 h 32"/>
                  <a:gd name="T2" fmla="*/ 0 w 26"/>
                  <a:gd name="T3" fmla="*/ 32 h 32"/>
                  <a:gd name="T4" fmla="*/ 24 w 26"/>
                  <a:gd name="T5" fmla="*/ 0 h 32"/>
                  <a:gd name="T6" fmla="*/ 26 w 26"/>
                  <a:gd name="T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2">
                    <a:moveTo>
                      <a:pt x="26" y="6"/>
                    </a:moveTo>
                    <a:lnTo>
                      <a:pt x="0" y="32"/>
                    </a:lnTo>
                    <a:lnTo>
                      <a:pt x="24" y="0"/>
                    </a:lnTo>
                    <a:lnTo>
                      <a:pt x="2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8" name="Freeform 105"/>
              <p:cNvSpPr/>
              <p:nvPr/>
            </p:nvSpPr>
            <p:spPr bwMode="auto">
              <a:xfrm>
                <a:off x="2776" y="3688"/>
                <a:ext cx="45" cy="38"/>
              </a:xfrm>
              <a:custGeom>
                <a:avLst/>
                <a:gdLst>
                  <a:gd name="T0" fmla="*/ 6 w 45"/>
                  <a:gd name="T1" fmla="*/ 11 h 38"/>
                  <a:gd name="T2" fmla="*/ 45 w 45"/>
                  <a:gd name="T3" fmla="*/ 38 h 38"/>
                  <a:gd name="T4" fmla="*/ 0 w 45"/>
                  <a:gd name="T5" fmla="*/ 0 h 38"/>
                  <a:gd name="T6" fmla="*/ 6 w 45"/>
                  <a:gd name="T7" fmla="*/ 1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38">
                    <a:moveTo>
                      <a:pt x="6" y="11"/>
                    </a:moveTo>
                    <a:lnTo>
                      <a:pt x="45" y="38"/>
                    </a:lnTo>
                    <a:lnTo>
                      <a:pt x="0" y="0"/>
                    </a:lnTo>
                    <a:lnTo>
                      <a:pt x="6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9" name="Freeform 106"/>
              <p:cNvSpPr/>
              <p:nvPr/>
            </p:nvSpPr>
            <p:spPr bwMode="auto">
              <a:xfrm>
                <a:off x="2666" y="3523"/>
                <a:ext cx="11" cy="56"/>
              </a:xfrm>
              <a:custGeom>
                <a:avLst/>
                <a:gdLst>
                  <a:gd name="T0" fmla="*/ 11 w 11"/>
                  <a:gd name="T1" fmla="*/ 11 h 56"/>
                  <a:gd name="T2" fmla="*/ 6 w 11"/>
                  <a:gd name="T3" fmla="*/ 56 h 56"/>
                  <a:gd name="T4" fmla="*/ 0 w 11"/>
                  <a:gd name="T5" fmla="*/ 0 h 56"/>
                  <a:gd name="T6" fmla="*/ 11 w 11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1"/>
                    </a:moveTo>
                    <a:lnTo>
                      <a:pt x="6" y="56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0" name="Freeform 107"/>
              <p:cNvSpPr/>
              <p:nvPr/>
            </p:nvSpPr>
            <p:spPr bwMode="auto">
              <a:xfrm>
                <a:off x="2565" y="3405"/>
                <a:ext cx="11" cy="56"/>
              </a:xfrm>
              <a:custGeom>
                <a:avLst/>
                <a:gdLst>
                  <a:gd name="T0" fmla="*/ 11 w 11"/>
                  <a:gd name="T1" fmla="*/ 16 h 56"/>
                  <a:gd name="T2" fmla="*/ 5 w 11"/>
                  <a:gd name="T3" fmla="*/ 56 h 56"/>
                  <a:gd name="T4" fmla="*/ 0 w 11"/>
                  <a:gd name="T5" fmla="*/ 0 h 56"/>
                  <a:gd name="T6" fmla="*/ 11 w 11"/>
                  <a:gd name="T7" fmla="*/ 1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6">
                    <a:moveTo>
                      <a:pt x="11" y="16"/>
                    </a:moveTo>
                    <a:lnTo>
                      <a:pt x="5" y="56"/>
                    </a:lnTo>
                    <a:lnTo>
                      <a:pt x="0" y="0"/>
                    </a:lnTo>
                    <a:lnTo>
                      <a:pt x="11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1" name="Freeform 108"/>
              <p:cNvSpPr/>
              <p:nvPr/>
            </p:nvSpPr>
            <p:spPr bwMode="auto">
              <a:xfrm>
                <a:off x="2643" y="3570"/>
                <a:ext cx="91" cy="156"/>
              </a:xfrm>
              <a:custGeom>
                <a:avLst/>
                <a:gdLst>
                  <a:gd name="T0" fmla="*/ 1 w 57"/>
                  <a:gd name="T1" fmla="*/ 48 h 98"/>
                  <a:gd name="T2" fmla="*/ 17 w 57"/>
                  <a:gd name="T3" fmla="*/ 0 h 98"/>
                  <a:gd name="T4" fmla="*/ 48 w 57"/>
                  <a:gd name="T5" fmla="*/ 24 h 98"/>
                  <a:gd name="T6" fmla="*/ 43 w 57"/>
                  <a:gd name="T7" fmla="*/ 63 h 98"/>
                  <a:gd name="T8" fmla="*/ 23 w 57"/>
                  <a:gd name="T9" fmla="*/ 98 h 98"/>
                  <a:gd name="T10" fmla="*/ 1 w 57"/>
                  <a:gd name="T11" fmla="*/ 4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8">
                    <a:moveTo>
                      <a:pt x="1" y="48"/>
                    </a:moveTo>
                    <a:cubicBezTo>
                      <a:pt x="1" y="27"/>
                      <a:pt x="17" y="0"/>
                      <a:pt x="17" y="0"/>
                    </a:cubicBezTo>
                    <a:cubicBezTo>
                      <a:pt x="17" y="0"/>
                      <a:pt x="39" y="9"/>
                      <a:pt x="48" y="24"/>
                    </a:cubicBezTo>
                    <a:cubicBezTo>
                      <a:pt x="57" y="37"/>
                      <a:pt x="53" y="56"/>
                      <a:pt x="43" y="63"/>
                    </a:cubicBezTo>
                    <a:cubicBezTo>
                      <a:pt x="29" y="72"/>
                      <a:pt x="23" y="98"/>
                      <a:pt x="23" y="98"/>
                    </a:cubicBezTo>
                    <a:cubicBezTo>
                      <a:pt x="23" y="98"/>
                      <a:pt x="0" y="81"/>
                      <a:pt x="1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2" name="Freeform 109"/>
              <p:cNvSpPr/>
              <p:nvPr/>
            </p:nvSpPr>
            <p:spPr bwMode="auto">
              <a:xfrm>
                <a:off x="2666" y="3574"/>
                <a:ext cx="28" cy="141"/>
              </a:xfrm>
              <a:custGeom>
                <a:avLst/>
                <a:gdLst>
                  <a:gd name="T0" fmla="*/ 7 w 18"/>
                  <a:gd name="T1" fmla="*/ 88 h 88"/>
                  <a:gd name="T2" fmla="*/ 6 w 18"/>
                  <a:gd name="T3" fmla="*/ 66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7 h 88"/>
                  <a:gd name="T12" fmla="*/ 7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7" y="88"/>
                    </a:moveTo>
                    <a:cubicBezTo>
                      <a:pt x="7" y="88"/>
                      <a:pt x="6" y="77"/>
                      <a:pt x="6" y="66"/>
                    </a:cubicBezTo>
                    <a:cubicBezTo>
                      <a:pt x="6" y="51"/>
                      <a:pt x="18" y="45"/>
                      <a:pt x="17" y="33"/>
                    </a:cubicBezTo>
                    <a:cubicBezTo>
                      <a:pt x="16" y="20"/>
                      <a:pt x="4" y="0"/>
                      <a:pt x="4" y="0"/>
                    </a:cubicBezTo>
                    <a:cubicBezTo>
                      <a:pt x="4" y="0"/>
                      <a:pt x="13" y="22"/>
                      <a:pt x="13" y="35"/>
                    </a:cubicBezTo>
                    <a:cubicBezTo>
                      <a:pt x="14" y="49"/>
                      <a:pt x="4" y="46"/>
                      <a:pt x="1" y="67"/>
                    </a:cubicBezTo>
                    <a:cubicBezTo>
                      <a:pt x="0" y="73"/>
                      <a:pt x="7" y="88"/>
                      <a:pt x="7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3" name="Freeform 110"/>
              <p:cNvSpPr/>
              <p:nvPr/>
            </p:nvSpPr>
            <p:spPr bwMode="auto">
              <a:xfrm>
                <a:off x="2658" y="3674"/>
                <a:ext cx="14" cy="12"/>
              </a:xfrm>
              <a:custGeom>
                <a:avLst/>
                <a:gdLst>
                  <a:gd name="T0" fmla="*/ 14 w 14"/>
                  <a:gd name="T1" fmla="*/ 4 h 12"/>
                  <a:gd name="T2" fmla="*/ 0 w 14"/>
                  <a:gd name="T3" fmla="*/ 12 h 12"/>
                  <a:gd name="T4" fmla="*/ 11 w 14"/>
                  <a:gd name="T5" fmla="*/ 0 h 12"/>
                  <a:gd name="T6" fmla="*/ 14 w 14"/>
                  <a:gd name="T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2">
                    <a:moveTo>
                      <a:pt x="14" y="4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4" name="Freeform 111"/>
              <p:cNvSpPr/>
              <p:nvPr/>
            </p:nvSpPr>
            <p:spPr bwMode="auto">
              <a:xfrm>
                <a:off x="2677" y="3659"/>
                <a:ext cx="11" cy="31"/>
              </a:xfrm>
              <a:custGeom>
                <a:avLst/>
                <a:gdLst>
                  <a:gd name="T0" fmla="*/ 0 w 11"/>
                  <a:gd name="T1" fmla="*/ 7 h 31"/>
                  <a:gd name="T2" fmla="*/ 11 w 11"/>
                  <a:gd name="T3" fmla="*/ 31 h 31"/>
                  <a:gd name="T4" fmla="*/ 5 w 11"/>
                  <a:gd name="T5" fmla="*/ 0 h 31"/>
                  <a:gd name="T6" fmla="*/ 0 w 11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31">
                    <a:moveTo>
                      <a:pt x="0" y="7"/>
                    </a:moveTo>
                    <a:lnTo>
                      <a:pt x="11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5" name="Freeform 112"/>
              <p:cNvSpPr/>
              <p:nvPr/>
            </p:nvSpPr>
            <p:spPr bwMode="auto">
              <a:xfrm>
                <a:off x="2654" y="3642"/>
                <a:ext cx="35" cy="24"/>
              </a:xfrm>
              <a:custGeom>
                <a:avLst/>
                <a:gdLst>
                  <a:gd name="T0" fmla="*/ 28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8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8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6" name="Freeform 113"/>
              <p:cNvSpPr/>
              <p:nvPr/>
            </p:nvSpPr>
            <p:spPr bwMode="auto">
              <a:xfrm>
                <a:off x="2693" y="3627"/>
                <a:ext cx="14" cy="40"/>
              </a:xfrm>
              <a:custGeom>
                <a:avLst/>
                <a:gdLst>
                  <a:gd name="T0" fmla="*/ 0 w 14"/>
                  <a:gd name="T1" fmla="*/ 10 h 40"/>
                  <a:gd name="T2" fmla="*/ 14 w 14"/>
                  <a:gd name="T3" fmla="*/ 40 h 40"/>
                  <a:gd name="T4" fmla="*/ 0 w 14"/>
                  <a:gd name="T5" fmla="*/ 0 h 40"/>
                  <a:gd name="T6" fmla="*/ 0 w 14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0" y="10"/>
                    </a:moveTo>
                    <a:lnTo>
                      <a:pt x="14" y="4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7" name="Freeform 114"/>
              <p:cNvSpPr/>
              <p:nvPr/>
            </p:nvSpPr>
            <p:spPr bwMode="auto">
              <a:xfrm>
                <a:off x="2656" y="3613"/>
                <a:ext cx="30" cy="27"/>
              </a:xfrm>
              <a:custGeom>
                <a:avLst/>
                <a:gdLst>
                  <a:gd name="T0" fmla="*/ 30 w 30"/>
                  <a:gd name="T1" fmla="*/ 6 h 27"/>
                  <a:gd name="T2" fmla="*/ 0 w 30"/>
                  <a:gd name="T3" fmla="*/ 27 h 27"/>
                  <a:gd name="T4" fmla="*/ 29 w 30"/>
                  <a:gd name="T5" fmla="*/ 0 h 27"/>
                  <a:gd name="T6" fmla="*/ 30 w 30"/>
                  <a:gd name="T7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7">
                    <a:moveTo>
                      <a:pt x="30" y="6"/>
                    </a:moveTo>
                    <a:lnTo>
                      <a:pt x="0" y="27"/>
                    </a:lnTo>
                    <a:lnTo>
                      <a:pt x="29" y="0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8" name="Freeform 115"/>
              <p:cNvSpPr/>
              <p:nvPr/>
            </p:nvSpPr>
            <p:spPr bwMode="auto">
              <a:xfrm>
                <a:off x="2683" y="3597"/>
                <a:ext cx="40" cy="43"/>
              </a:xfrm>
              <a:custGeom>
                <a:avLst/>
                <a:gdLst>
                  <a:gd name="T0" fmla="*/ 5 w 40"/>
                  <a:gd name="T1" fmla="*/ 11 h 43"/>
                  <a:gd name="T2" fmla="*/ 40 w 40"/>
                  <a:gd name="T3" fmla="*/ 43 h 43"/>
                  <a:gd name="T4" fmla="*/ 0 w 40"/>
                  <a:gd name="T5" fmla="*/ 0 h 43"/>
                  <a:gd name="T6" fmla="*/ 5 w 40"/>
                  <a:gd name="T7" fmla="*/ 1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3">
                    <a:moveTo>
                      <a:pt x="5" y="11"/>
                    </a:moveTo>
                    <a:lnTo>
                      <a:pt x="40" y="43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9" name="Freeform 116"/>
              <p:cNvSpPr/>
              <p:nvPr/>
            </p:nvSpPr>
            <p:spPr bwMode="auto">
              <a:xfrm>
                <a:off x="2541" y="3451"/>
                <a:ext cx="91" cy="155"/>
              </a:xfrm>
              <a:custGeom>
                <a:avLst/>
                <a:gdLst>
                  <a:gd name="T0" fmla="*/ 1 w 57"/>
                  <a:gd name="T1" fmla="*/ 47 h 97"/>
                  <a:gd name="T2" fmla="*/ 18 w 57"/>
                  <a:gd name="T3" fmla="*/ 0 h 97"/>
                  <a:gd name="T4" fmla="*/ 49 w 57"/>
                  <a:gd name="T5" fmla="*/ 23 h 97"/>
                  <a:gd name="T6" fmla="*/ 43 w 57"/>
                  <a:gd name="T7" fmla="*/ 62 h 97"/>
                  <a:gd name="T8" fmla="*/ 23 w 57"/>
                  <a:gd name="T9" fmla="*/ 97 h 97"/>
                  <a:gd name="T10" fmla="*/ 1 w 57"/>
                  <a:gd name="T11" fmla="*/ 4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97">
                    <a:moveTo>
                      <a:pt x="1" y="47"/>
                    </a:moveTo>
                    <a:cubicBezTo>
                      <a:pt x="2" y="26"/>
                      <a:pt x="18" y="0"/>
                      <a:pt x="18" y="0"/>
                    </a:cubicBezTo>
                    <a:cubicBezTo>
                      <a:pt x="18" y="0"/>
                      <a:pt x="40" y="9"/>
                      <a:pt x="49" y="23"/>
                    </a:cubicBezTo>
                    <a:cubicBezTo>
                      <a:pt x="57" y="36"/>
                      <a:pt x="54" y="55"/>
                      <a:pt x="43" y="62"/>
                    </a:cubicBezTo>
                    <a:cubicBezTo>
                      <a:pt x="30" y="71"/>
                      <a:pt x="23" y="97"/>
                      <a:pt x="23" y="97"/>
                    </a:cubicBezTo>
                    <a:cubicBezTo>
                      <a:pt x="23" y="97"/>
                      <a:pt x="0" y="80"/>
                      <a:pt x="1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0" name="Freeform 117"/>
              <p:cNvSpPr/>
              <p:nvPr/>
            </p:nvSpPr>
            <p:spPr bwMode="auto">
              <a:xfrm>
                <a:off x="2565" y="3454"/>
                <a:ext cx="29" cy="141"/>
              </a:xfrm>
              <a:custGeom>
                <a:avLst/>
                <a:gdLst>
                  <a:gd name="T0" fmla="*/ 6 w 18"/>
                  <a:gd name="T1" fmla="*/ 88 h 88"/>
                  <a:gd name="T2" fmla="*/ 6 w 18"/>
                  <a:gd name="T3" fmla="*/ 67 h 88"/>
                  <a:gd name="T4" fmla="*/ 17 w 18"/>
                  <a:gd name="T5" fmla="*/ 33 h 88"/>
                  <a:gd name="T6" fmla="*/ 4 w 18"/>
                  <a:gd name="T7" fmla="*/ 0 h 88"/>
                  <a:gd name="T8" fmla="*/ 13 w 18"/>
                  <a:gd name="T9" fmla="*/ 35 h 88"/>
                  <a:gd name="T10" fmla="*/ 1 w 18"/>
                  <a:gd name="T11" fmla="*/ 68 h 88"/>
                  <a:gd name="T12" fmla="*/ 6 w 18"/>
                  <a:gd name="T13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8">
                    <a:moveTo>
                      <a:pt x="6" y="88"/>
                    </a:moveTo>
                    <a:cubicBezTo>
                      <a:pt x="6" y="88"/>
                      <a:pt x="5" y="78"/>
                      <a:pt x="6" y="67"/>
                    </a:cubicBezTo>
                    <a:cubicBezTo>
                      <a:pt x="6" y="51"/>
                      <a:pt x="18" y="46"/>
                      <a:pt x="17" y="33"/>
                    </a:cubicBezTo>
                    <a:cubicBezTo>
                      <a:pt x="15" y="20"/>
                      <a:pt x="4" y="0"/>
                      <a:pt x="4" y="0"/>
                    </a:cubicBezTo>
                    <a:cubicBezTo>
                      <a:pt x="4" y="0"/>
                      <a:pt x="12" y="22"/>
                      <a:pt x="13" y="35"/>
                    </a:cubicBezTo>
                    <a:cubicBezTo>
                      <a:pt x="14" y="49"/>
                      <a:pt x="3" y="47"/>
                      <a:pt x="1" y="68"/>
                    </a:cubicBezTo>
                    <a:cubicBezTo>
                      <a:pt x="0" y="74"/>
                      <a:pt x="6" y="88"/>
                      <a:pt x="6" y="8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1" name="Freeform 118"/>
              <p:cNvSpPr/>
              <p:nvPr/>
            </p:nvSpPr>
            <p:spPr bwMode="auto">
              <a:xfrm>
                <a:off x="2557" y="3554"/>
                <a:ext cx="13" cy="12"/>
              </a:xfrm>
              <a:custGeom>
                <a:avLst/>
                <a:gdLst>
                  <a:gd name="T0" fmla="*/ 13 w 13"/>
                  <a:gd name="T1" fmla="*/ 6 h 12"/>
                  <a:gd name="T2" fmla="*/ 0 w 13"/>
                  <a:gd name="T3" fmla="*/ 12 h 12"/>
                  <a:gd name="T4" fmla="*/ 11 w 13"/>
                  <a:gd name="T5" fmla="*/ 0 h 12"/>
                  <a:gd name="T6" fmla="*/ 13 w 13"/>
                  <a:gd name="T7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2">
                    <a:moveTo>
                      <a:pt x="13" y="6"/>
                    </a:moveTo>
                    <a:lnTo>
                      <a:pt x="0" y="12"/>
                    </a:lnTo>
                    <a:lnTo>
                      <a:pt x="11" y="0"/>
                    </a:lnTo>
                    <a:lnTo>
                      <a:pt x="1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2" name="Freeform 119"/>
              <p:cNvSpPr/>
              <p:nvPr/>
            </p:nvSpPr>
            <p:spPr bwMode="auto">
              <a:xfrm>
                <a:off x="2574" y="3539"/>
                <a:ext cx="13" cy="31"/>
              </a:xfrm>
              <a:custGeom>
                <a:avLst/>
                <a:gdLst>
                  <a:gd name="T0" fmla="*/ 0 w 13"/>
                  <a:gd name="T1" fmla="*/ 7 h 31"/>
                  <a:gd name="T2" fmla="*/ 13 w 13"/>
                  <a:gd name="T3" fmla="*/ 31 h 31"/>
                  <a:gd name="T4" fmla="*/ 5 w 13"/>
                  <a:gd name="T5" fmla="*/ 0 h 31"/>
                  <a:gd name="T6" fmla="*/ 0 w 13"/>
                  <a:gd name="T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31">
                    <a:moveTo>
                      <a:pt x="0" y="7"/>
                    </a:moveTo>
                    <a:lnTo>
                      <a:pt x="13" y="31"/>
                    </a:lnTo>
                    <a:lnTo>
                      <a:pt x="5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3" name="Freeform 120"/>
              <p:cNvSpPr/>
              <p:nvPr/>
            </p:nvSpPr>
            <p:spPr bwMode="auto">
              <a:xfrm>
                <a:off x="2552" y="3522"/>
                <a:ext cx="35" cy="24"/>
              </a:xfrm>
              <a:custGeom>
                <a:avLst/>
                <a:gdLst>
                  <a:gd name="T0" fmla="*/ 29 w 35"/>
                  <a:gd name="T1" fmla="*/ 8 h 24"/>
                  <a:gd name="T2" fmla="*/ 0 w 35"/>
                  <a:gd name="T3" fmla="*/ 24 h 24"/>
                  <a:gd name="T4" fmla="*/ 35 w 35"/>
                  <a:gd name="T5" fmla="*/ 0 h 24"/>
                  <a:gd name="T6" fmla="*/ 29 w 35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29" y="8"/>
                    </a:moveTo>
                    <a:lnTo>
                      <a:pt x="0" y="24"/>
                    </a:lnTo>
                    <a:lnTo>
                      <a:pt x="35" y="0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4" name="Freeform 121"/>
              <p:cNvSpPr/>
              <p:nvPr/>
            </p:nvSpPr>
            <p:spPr bwMode="auto">
              <a:xfrm>
                <a:off x="2590" y="3507"/>
                <a:ext cx="15" cy="40"/>
              </a:xfrm>
              <a:custGeom>
                <a:avLst/>
                <a:gdLst>
                  <a:gd name="T0" fmla="*/ 0 w 15"/>
                  <a:gd name="T1" fmla="*/ 10 h 40"/>
                  <a:gd name="T2" fmla="*/ 15 w 15"/>
                  <a:gd name="T3" fmla="*/ 40 h 40"/>
                  <a:gd name="T4" fmla="*/ 2 w 15"/>
                  <a:gd name="T5" fmla="*/ 0 h 40"/>
                  <a:gd name="T6" fmla="*/ 0 w 15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0" y="10"/>
                    </a:moveTo>
                    <a:lnTo>
                      <a:pt x="15" y="40"/>
                    </a:lnTo>
                    <a:lnTo>
                      <a:pt x="2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5" name="Freeform 122"/>
              <p:cNvSpPr/>
              <p:nvPr/>
            </p:nvSpPr>
            <p:spPr bwMode="auto">
              <a:xfrm>
                <a:off x="2555" y="3494"/>
                <a:ext cx="29" cy="28"/>
              </a:xfrm>
              <a:custGeom>
                <a:avLst/>
                <a:gdLst>
                  <a:gd name="T0" fmla="*/ 29 w 29"/>
                  <a:gd name="T1" fmla="*/ 5 h 28"/>
                  <a:gd name="T2" fmla="*/ 0 w 29"/>
                  <a:gd name="T3" fmla="*/ 28 h 28"/>
                  <a:gd name="T4" fmla="*/ 29 w 29"/>
                  <a:gd name="T5" fmla="*/ 0 h 28"/>
                  <a:gd name="T6" fmla="*/ 29 w 29"/>
                  <a:gd name="T7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8">
                    <a:moveTo>
                      <a:pt x="29" y="5"/>
                    </a:moveTo>
                    <a:lnTo>
                      <a:pt x="0" y="28"/>
                    </a:lnTo>
                    <a:lnTo>
                      <a:pt x="29" y="0"/>
                    </a:lnTo>
                    <a:lnTo>
                      <a:pt x="2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6" name="Freeform 123"/>
              <p:cNvSpPr/>
              <p:nvPr/>
            </p:nvSpPr>
            <p:spPr bwMode="auto">
              <a:xfrm>
                <a:off x="2582" y="3477"/>
                <a:ext cx="39" cy="45"/>
              </a:xfrm>
              <a:custGeom>
                <a:avLst/>
                <a:gdLst>
                  <a:gd name="T0" fmla="*/ 5 w 39"/>
                  <a:gd name="T1" fmla="*/ 11 h 45"/>
                  <a:gd name="T2" fmla="*/ 39 w 39"/>
                  <a:gd name="T3" fmla="*/ 45 h 45"/>
                  <a:gd name="T4" fmla="*/ 0 w 39"/>
                  <a:gd name="T5" fmla="*/ 0 h 45"/>
                  <a:gd name="T6" fmla="*/ 5 w 39"/>
                  <a:gd name="T7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5">
                    <a:moveTo>
                      <a:pt x="5" y="11"/>
                    </a:moveTo>
                    <a:lnTo>
                      <a:pt x="39" y="45"/>
                    </a:lnTo>
                    <a:lnTo>
                      <a:pt x="0" y="0"/>
                    </a:lnTo>
                    <a:lnTo>
                      <a:pt x="5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7" name="Freeform 124"/>
              <p:cNvSpPr/>
              <p:nvPr/>
            </p:nvSpPr>
            <p:spPr bwMode="auto">
              <a:xfrm>
                <a:off x="2478" y="3272"/>
                <a:ext cx="23" cy="53"/>
              </a:xfrm>
              <a:custGeom>
                <a:avLst/>
                <a:gdLst>
                  <a:gd name="T0" fmla="*/ 23 w 23"/>
                  <a:gd name="T1" fmla="*/ 14 h 53"/>
                  <a:gd name="T2" fmla="*/ 0 w 23"/>
                  <a:gd name="T3" fmla="*/ 53 h 53"/>
                  <a:gd name="T4" fmla="*/ 20 w 23"/>
                  <a:gd name="T5" fmla="*/ 0 h 53"/>
                  <a:gd name="T6" fmla="*/ 23 w 23"/>
                  <a:gd name="T7" fmla="*/ 1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3">
                    <a:moveTo>
                      <a:pt x="23" y="14"/>
                    </a:moveTo>
                    <a:lnTo>
                      <a:pt x="0" y="53"/>
                    </a:lnTo>
                    <a:lnTo>
                      <a:pt x="20" y="0"/>
                    </a:ln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8" name="Freeform 125"/>
              <p:cNvSpPr/>
              <p:nvPr/>
            </p:nvSpPr>
            <p:spPr bwMode="auto">
              <a:xfrm>
                <a:off x="2402" y="3048"/>
                <a:ext cx="22" cy="53"/>
              </a:xfrm>
              <a:custGeom>
                <a:avLst/>
                <a:gdLst>
                  <a:gd name="T0" fmla="*/ 22 w 22"/>
                  <a:gd name="T1" fmla="*/ 21 h 53"/>
                  <a:gd name="T2" fmla="*/ 0 w 22"/>
                  <a:gd name="T3" fmla="*/ 53 h 53"/>
                  <a:gd name="T4" fmla="*/ 19 w 22"/>
                  <a:gd name="T5" fmla="*/ 0 h 53"/>
                  <a:gd name="T6" fmla="*/ 22 w 22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3">
                    <a:moveTo>
                      <a:pt x="22" y="21"/>
                    </a:moveTo>
                    <a:lnTo>
                      <a:pt x="0" y="53"/>
                    </a:lnTo>
                    <a:lnTo>
                      <a:pt x="19" y="0"/>
                    </a:ln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9" name="Freeform 126"/>
              <p:cNvSpPr/>
              <p:nvPr/>
            </p:nvSpPr>
            <p:spPr bwMode="auto">
              <a:xfrm>
                <a:off x="2400" y="3315"/>
                <a:ext cx="114" cy="144"/>
              </a:xfrm>
              <a:custGeom>
                <a:avLst/>
                <a:gdLst>
                  <a:gd name="T0" fmla="*/ 15 w 71"/>
                  <a:gd name="T1" fmla="*/ 36 h 90"/>
                  <a:gd name="T2" fmla="*/ 51 w 71"/>
                  <a:gd name="T3" fmla="*/ 0 h 90"/>
                  <a:gd name="T4" fmla="*/ 69 w 71"/>
                  <a:gd name="T5" fmla="*/ 34 h 90"/>
                  <a:gd name="T6" fmla="*/ 47 w 71"/>
                  <a:gd name="T7" fmla="*/ 67 h 90"/>
                  <a:gd name="T8" fmla="*/ 14 w 71"/>
                  <a:gd name="T9" fmla="*/ 90 h 90"/>
                  <a:gd name="T10" fmla="*/ 15 w 71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90">
                    <a:moveTo>
                      <a:pt x="15" y="36"/>
                    </a:moveTo>
                    <a:cubicBezTo>
                      <a:pt x="25" y="17"/>
                      <a:pt x="51" y="0"/>
                      <a:pt x="51" y="0"/>
                    </a:cubicBezTo>
                    <a:cubicBezTo>
                      <a:pt x="51" y="0"/>
                      <a:pt x="67" y="17"/>
                      <a:pt x="69" y="34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1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0" name="Freeform 127"/>
              <p:cNvSpPr/>
              <p:nvPr/>
            </p:nvSpPr>
            <p:spPr bwMode="auto">
              <a:xfrm>
                <a:off x="2424" y="3320"/>
                <a:ext cx="61" cy="130"/>
              </a:xfrm>
              <a:custGeom>
                <a:avLst/>
                <a:gdLst>
                  <a:gd name="T0" fmla="*/ 0 w 38"/>
                  <a:gd name="T1" fmla="*/ 81 h 81"/>
                  <a:gd name="T2" fmla="*/ 9 w 38"/>
                  <a:gd name="T3" fmla="*/ 60 h 81"/>
                  <a:gd name="T4" fmla="*/ 33 w 38"/>
                  <a:gd name="T5" fmla="*/ 35 h 81"/>
                  <a:gd name="T6" fmla="*/ 35 w 38"/>
                  <a:gd name="T7" fmla="*/ 0 h 81"/>
                  <a:gd name="T8" fmla="*/ 29 w 38"/>
                  <a:gd name="T9" fmla="*/ 35 h 81"/>
                  <a:gd name="T10" fmla="*/ 4 w 38"/>
                  <a:gd name="T11" fmla="*/ 59 h 81"/>
                  <a:gd name="T12" fmla="*/ 0 w 38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81">
                    <a:moveTo>
                      <a:pt x="0" y="81"/>
                    </a:moveTo>
                    <a:cubicBezTo>
                      <a:pt x="0" y="81"/>
                      <a:pt x="4" y="70"/>
                      <a:pt x="9" y="60"/>
                    </a:cubicBezTo>
                    <a:cubicBezTo>
                      <a:pt x="16" y="47"/>
                      <a:pt x="29" y="47"/>
                      <a:pt x="33" y="35"/>
                    </a:cubicBezTo>
                    <a:cubicBezTo>
                      <a:pt x="38" y="23"/>
                      <a:pt x="35" y="0"/>
                      <a:pt x="35" y="0"/>
                    </a:cubicBezTo>
                    <a:cubicBezTo>
                      <a:pt x="35" y="0"/>
                      <a:pt x="34" y="23"/>
                      <a:pt x="29" y="35"/>
                    </a:cubicBezTo>
                    <a:cubicBezTo>
                      <a:pt x="24" y="48"/>
                      <a:pt x="15" y="41"/>
                      <a:pt x="4" y="59"/>
                    </a:cubicBezTo>
                    <a:cubicBezTo>
                      <a:pt x="0" y="64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1" name="Freeform 128"/>
              <p:cNvSpPr/>
              <p:nvPr/>
            </p:nvSpPr>
            <p:spPr bwMode="auto">
              <a:xfrm>
                <a:off x="2421" y="3408"/>
                <a:ext cx="14" cy="6"/>
              </a:xfrm>
              <a:custGeom>
                <a:avLst/>
                <a:gdLst>
                  <a:gd name="T0" fmla="*/ 14 w 14"/>
                  <a:gd name="T1" fmla="*/ 6 h 6"/>
                  <a:gd name="T2" fmla="*/ 0 w 14"/>
                  <a:gd name="T3" fmla="*/ 6 h 6"/>
                  <a:gd name="T4" fmla="*/ 14 w 14"/>
                  <a:gd name="T5" fmla="*/ 0 h 6"/>
                  <a:gd name="T6" fmla="*/ 14 w 1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6">
                    <a:moveTo>
                      <a:pt x="14" y="6"/>
                    </a:moveTo>
                    <a:lnTo>
                      <a:pt x="0" y="6"/>
                    </a:lnTo>
                    <a:lnTo>
                      <a:pt x="14" y="0"/>
                    </a:lnTo>
                    <a:lnTo>
                      <a:pt x="1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2" name="Freeform 129"/>
              <p:cNvSpPr/>
              <p:nvPr/>
            </p:nvSpPr>
            <p:spPr bwMode="auto">
              <a:xfrm>
                <a:off x="2445" y="3400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3" name="Freeform 130"/>
              <p:cNvSpPr/>
              <p:nvPr/>
            </p:nvSpPr>
            <p:spPr bwMode="auto">
              <a:xfrm>
                <a:off x="2426" y="3387"/>
                <a:ext cx="41" cy="7"/>
              </a:xfrm>
              <a:custGeom>
                <a:avLst/>
                <a:gdLst>
                  <a:gd name="T0" fmla="*/ 32 w 41"/>
                  <a:gd name="T1" fmla="*/ 5 h 7"/>
                  <a:gd name="T2" fmla="*/ 0 w 41"/>
                  <a:gd name="T3" fmla="*/ 7 h 7"/>
                  <a:gd name="T4" fmla="*/ 41 w 41"/>
                  <a:gd name="T5" fmla="*/ 0 h 7"/>
                  <a:gd name="T6" fmla="*/ 32 w 41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7">
                    <a:moveTo>
                      <a:pt x="32" y="5"/>
                    </a:moveTo>
                    <a:lnTo>
                      <a:pt x="0" y="7"/>
                    </a:lnTo>
                    <a:lnTo>
                      <a:pt x="41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4" name="Freeform 131"/>
              <p:cNvSpPr/>
              <p:nvPr/>
            </p:nvSpPr>
            <p:spPr bwMode="auto">
              <a:xfrm>
                <a:off x="2472" y="3376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5" name="Freeform 132"/>
              <p:cNvSpPr/>
              <p:nvPr/>
            </p:nvSpPr>
            <p:spPr bwMode="auto">
              <a:xfrm>
                <a:off x="2438" y="3360"/>
                <a:ext cx="37" cy="13"/>
              </a:xfrm>
              <a:custGeom>
                <a:avLst/>
                <a:gdLst>
                  <a:gd name="T0" fmla="*/ 36 w 37"/>
                  <a:gd name="T1" fmla="*/ 6 h 13"/>
                  <a:gd name="T2" fmla="*/ 0 w 37"/>
                  <a:gd name="T3" fmla="*/ 13 h 13"/>
                  <a:gd name="T4" fmla="*/ 37 w 37"/>
                  <a:gd name="T5" fmla="*/ 0 h 13"/>
                  <a:gd name="T6" fmla="*/ 36 w 37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3">
                    <a:moveTo>
                      <a:pt x="36" y="6"/>
                    </a:moveTo>
                    <a:lnTo>
                      <a:pt x="0" y="13"/>
                    </a:lnTo>
                    <a:lnTo>
                      <a:pt x="37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6" name="Freeform 133"/>
              <p:cNvSpPr/>
              <p:nvPr/>
            </p:nvSpPr>
            <p:spPr bwMode="auto">
              <a:xfrm>
                <a:off x="2480" y="3346"/>
                <a:ext cx="18" cy="56"/>
              </a:xfrm>
              <a:custGeom>
                <a:avLst/>
                <a:gdLst>
                  <a:gd name="T0" fmla="*/ 0 w 18"/>
                  <a:gd name="T1" fmla="*/ 11 h 56"/>
                  <a:gd name="T2" fmla="*/ 18 w 18"/>
                  <a:gd name="T3" fmla="*/ 56 h 56"/>
                  <a:gd name="T4" fmla="*/ 2 w 18"/>
                  <a:gd name="T5" fmla="*/ 0 h 56"/>
                  <a:gd name="T6" fmla="*/ 0 w 18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6">
                    <a:moveTo>
                      <a:pt x="0" y="11"/>
                    </a:moveTo>
                    <a:lnTo>
                      <a:pt x="18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7" name="Freeform 134"/>
              <p:cNvSpPr/>
              <p:nvPr/>
            </p:nvSpPr>
            <p:spPr bwMode="auto">
              <a:xfrm>
                <a:off x="2325" y="3091"/>
                <a:ext cx="112" cy="144"/>
              </a:xfrm>
              <a:custGeom>
                <a:avLst/>
                <a:gdLst>
                  <a:gd name="T0" fmla="*/ 15 w 70"/>
                  <a:gd name="T1" fmla="*/ 36 h 90"/>
                  <a:gd name="T2" fmla="*/ 50 w 70"/>
                  <a:gd name="T3" fmla="*/ 0 h 90"/>
                  <a:gd name="T4" fmla="*/ 68 w 70"/>
                  <a:gd name="T5" fmla="*/ 35 h 90"/>
                  <a:gd name="T6" fmla="*/ 47 w 70"/>
                  <a:gd name="T7" fmla="*/ 67 h 90"/>
                  <a:gd name="T8" fmla="*/ 14 w 70"/>
                  <a:gd name="T9" fmla="*/ 90 h 90"/>
                  <a:gd name="T10" fmla="*/ 15 w 70"/>
                  <a:gd name="T11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0">
                    <a:moveTo>
                      <a:pt x="15" y="36"/>
                    </a:moveTo>
                    <a:cubicBezTo>
                      <a:pt x="25" y="17"/>
                      <a:pt x="50" y="0"/>
                      <a:pt x="50" y="0"/>
                    </a:cubicBezTo>
                    <a:cubicBezTo>
                      <a:pt x="50" y="0"/>
                      <a:pt x="66" y="18"/>
                      <a:pt x="68" y="35"/>
                    </a:cubicBezTo>
                    <a:cubicBezTo>
                      <a:pt x="70" y="50"/>
                      <a:pt x="59" y="66"/>
                      <a:pt x="47" y="67"/>
                    </a:cubicBezTo>
                    <a:cubicBezTo>
                      <a:pt x="30" y="70"/>
                      <a:pt x="14" y="90"/>
                      <a:pt x="14" y="90"/>
                    </a:cubicBezTo>
                    <a:cubicBezTo>
                      <a:pt x="14" y="90"/>
                      <a:pt x="0" y="65"/>
                      <a:pt x="15" y="3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8" name="Freeform 135"/>
              <p:cNvSpPr/>
              <p:nvPr/>
            </p:nvSpPr>
            <p:spPr bwMode="auto">
              <a:xfrm>
                <a:off x="2349" y="3096"/>
                <a:ext cx="59" cy="130"/>
              </a:xfrm>
              <a:custGeom>
                <a:avLst/>
                <a:gdLst>
                  <a:gd name="T0" fmla="*/ 0 w 37"/>
                  <a:gd name="T1" fmla="*/ 81 h 81"/>
                  <a:gd name="T2" fmla="*/ 9 w 37"/>
                  <a:gd name="T3" fmla="*/ 61 h 81"/>
                  <a:gd name="T4" fmla="*/ 33 w 37"/>
                  <a:gd name="T5" fmla="*/ 35 h 81"/>
                  <a:gd name="T6" fmla="*/ 35 w 37"/>
                  <a:gd name="T7" fmla="*/ 0 h 81"/>
                  <a:gd name="T8" fmla="*/ 29 w 37"/>
                  <a:gd name="T9" fmla="*/ 35 h 81"/>
                  <a:gd name="T10" fmla="*/ 3 w 37"/>
                  <a:gd name="T11" fmla="*/ 60 h 81"/>
                  <a:gd name="T12" fmla="*/ 0 w 37"/>
                  <a:gd name="T1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81">
                    <a:moveTo>
                      <a:pt x="0" y="81"/>
                    </a:moveTo>
                    <a:cubicBezTo>
                      <a:pt x="0" y="81"/>
                      <a:pt x="3" y="71"/>
                      <a:pt x="9" y="61"/>
                    </a:cubicBezTo>
                    <a:cubicBezTo>
                      <a:pt x="15" y="47"/>
                      <a:pt x="28" y="47"/>
                      <a:pt x="33" y="35"/>
                    </a:cubicBezTo>
                    <a:cubicBezTo>
                      <a:pt x="37" y="23"/>
                      <a:pt x="35" y="0"/>
                      <a:pt x="35" y="0"/>
                    </a:cubicBezTo>
                    <a:cubicBezTo>
                      <a:pt x="35" y="0"/>
                      <a:pt x="33" y="23"/>
                      <a:pt x="29" y="35"/>
                    </a:cubicBezTo>
                    <a:cubicBezTo>
                      <a:pt x="23" y="48"/>
                      <a:pt x="15" y="42"/>
                      <a:pt x="3" y="60"/>
                    </a:cubicBezTo>
                    <a:cubicBezTo>
                      <a:pt x="0" y="65"/>
                      <a:pt x="0" y="81"/>
                      <a:pt x="0" y="8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9" name="Freeform 136"/>
              <p:cNvSpPr/>
              <p:nvPr/>
            </p:nvSpPr>
            <p:spPr bwMode="auto">
              <a:xfrm>
                <a:off x="2344" y="3184"/>
                <a:ext cx="16" cy="8"/>
              </a:xfrm>
              <a:custGeom>
                <a:avLst/>
                <a:gdLst>
                  <a:gd name="T0" fmla="*/ 16 w 16"/>
                  <a:gd name="T1" fmla="*/ 6 h 8"/>
                  <a:gd name="T2" fmla="*/ 0 w 16"/>
                  <a:gd name="T3" fmla="*/ 8 h 8"/>
                  <a:gd name="T4" fmla="*/ 16 w 16"/>
                  <a:gd name="T5" fmla="*/ 0 h 8"/>
                  <a:gd name="T6" fmla="*/ 16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6" y="6"/>
                    </a:moveTo>
                    <a:lnTo>
                      <a:pt x="0" y="8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0" name="Freeform 137"/>
              <p:cNvSpPr/>
              <p:nvPr/>
            </p:nvSpPr>
            <p:spPr bwMode="auto">
              <a:xfrm>
                <a:off x="2370" y="3176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1" name="Freeform 138"/>
              <p:cNvSpPr/>
              <p:nvPr/>
            </p:nvSpPr>
            <p:spPr bwMode="auto">
              <a:xfrm>
                <a:off x="2350" y="3163"/>
                <a:ext cx="42" cy="8"/>
              </a:xfrm>
              <a:custGeom>
                <a:avLst/>
                <a:gdLst>
                  <a:gd name="T0" fmla="*/ 31 w 42"/>
                  <a:gd name="T1" fmla="*/ 5 h 8"/>
                  <a:gd name="T2" fmla="*/ 0 w 42"/>
                  <a:gd name="T3" fmla="*/ 8 h 8"/>
                  <a:gd name="T4" fmla="*/ 42 w 42"/>
                  <a:gd name="T5" fmla="*/ 0 h 8"/>
                  <a:gd name="T6" fmla="*/ 31 w 42"/>
                  <a:gd name="T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1" y="5"/>
                    </a:moveTo>
                    <a:lnTo>
                      <a:pt x="0" y="8"/>
                    </a:lnTo>
                    <a:lnTo>
                      <a:pt x="42" y="0"/>
                    </a:lnTo>
                    <a:lnTo>
                      <a:pt x="3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2" name="Freeform 139"/>
              <p:cNvSpPr/>
              <p:nvPr/>
            </p:nvSpPr>
            <p:spPr bwMode="auto">
              <a:xfrm>
                <a:off x="2397" y="3152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3" name="Freeform 140"/>
              <p:cNvSpPr/>
              <p:nvPr/>
            </p:nvSpPr>
            <p:spPr bwMode="auto">
              <a:xfrm>
                <a:off x="2362" y="3136"/>
                <a:ext cx="38" cy="13"/>
              </a:xfrm>
              <a:custGeom>
                <a:avLst/>
                <a:gdLst>
                  <a:gd name="T0" fmla="*/ 36 w 38"/>
                  <a:gd name="T1" fmla="*/ 6 h 13"/>
                  <a:gd name="T2" fmla="*/ 0 w 38"/>
                  <a:gd name="T3" fmla="*/ 13 h 13"/>
                  <a:gd name="T4" fmla="*/ 38 w 38"/>
                  <a:gd name="T5" fmla="*/ 0 h 13"/>
                  <a:gd name="T6" fmla="*/ 36 w 38"/>
                  <a:gd name="T7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3">
                    <a:moveTo>
                      <a:pt x="36" y="6"/>
                    </a:moveTo>
                    <a:lnTo>
                      <a:pt x="0" y="13"/>
                    </a:lnTo>
                    <a:lnTo>
                      <a:pt x="38" y="0"/>
                    </a:lnTo>
                    <a:lnTo>
                      <a:pt x="3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4" name="Freeform 141"/>
              <p:cNvSpPr/>
              <p:nvPr/>
            </p:nvSpPr>
            <p:spPr bwMode="auto">
              <a:xfrm>
                <a:off x="2405" y="3122"/>
                <a:ext cx="17" cy="56"/>
              </a:xfrm>
              <a:custGeom>
                <a:avLst/>
                <a:gdLst>
                  <a:gd name="T0" fmla="*/ 0 w 17"/>
                  <a:gd name="T1" fmla="*/ 11 h 56"/>
                  <a:gd name="T2" fmla="*/ 17 w 17"/>
                  <a:gd name="T3" fmla="*/ 56 h 56"/>
                  <a:gd name="T4" fmla="*/ 1 w 17"/>
                  <a:gd name="T5" fmla="*/ 0 h 56"/>
                  <a:gd name="T6" fmla="*/ 0 w 17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56">
                    <a:moveTo>
                      <a:pt x="0" y="11"/>
                    </a:moveTo>
                    <a:lnTo>
                      <a:pt x="17" y="56"/>
                    </a:lnTo>
                    <a:lnTo>
                      <a:pt x="1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5" name="Freeform 142"/>
              <p:cNvSpPr/>
              <p:nvPr/>
            </p:nvSpPr>
            <p:spPr bwMode="auto">
              <a:xfrm>
                <a:off x="2947" y="3672"/>
                <a:ext cx="147" cy="91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6" name="Freeform 143"/>
              <p:cNvSpPr/>
              <p:nvPr/>
            </p:nvSpPr>
            <p:spPr bwMode="auto">
              <a:xfrm>
                <a:off x="2950" y="370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9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7" name="Freeform 144"/>
              <p:cNvSpPr/>
              <p:nvPr/>
            </p:nvSpPr>
            <p:spPr bwMode="auto">
              <a:xfrm>
                <a:off x="3048" y="3720"/>
                <a:ext cx="14" cy="11"/>
              </a:xfrm>
              <a:custGeom>
                <a:avLst/>
                <a:gdLst>
                  <a:gd name="T0" fmla="*/ 3 w 14"/>
                  <a:gd name="T1" fmla="*/ 0 h 11"/>
                  <a:gd name="T2" fmla="*/ 14 w 14"/>
                  <a:gd name="T3" fmla="*/ 11 h 11"/>
                  <a:gd name="T4" fmla="*/ 0 w 14"/>
                  <a:gd name="T5" fmla="*/ 5 h 11"/>
                  <a:gd name="T6" fmla="*/ 3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3" y="0"/>
                    </a:moveTo>
                    <a:lnTo>
                      <a:pt x="14" y="11"/>
                    </a:lnTo>
                    <a:lnTo>
                      <a:pt x="0" y="5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8" name="Freeform 145"/>
              <p:cNvSpPr/>
              <p:nvPr/>
            </p:nvSpPr>
            <p:spPr bwMode="auto">
              <a:xfrm>
                <a:off x="3029" y="3702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5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5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9" name="Freeform 146"/>
              <p:cNvSpPr/>
              <p:nvPr/>
            </p:nvSpPr>
            <p:spPr bwMode="auto">
              <a:xfrm>
                <a:off x="3011" y="3714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0" name="Freeform 147"/>
              <p:cNvSpPr/>
              <p:nvPr/>
            </p:nvSpPr>
            <p:spPr bwMode="auto">
              <a:xfrm>
                <a:off x="2995" y="3690"/>
                <a:ext cx="35" cy="24"/>
              </a:xfrm>
              <a:custGeom>
                <a:avLst/>
                <a:gdLst>
                  <a:gd name="T0" fmla="*/ 10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10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10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1" name="Freeform 148"/>
              <p:cNvSpPr/>
              <p:nvPr/>
            </p:nvSpPr>
            <p:spPr bwMode="auto">
              <a:xfrm>
                <a:off x="2985" y="3723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2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2" name="Freeform 149"/>
              <p:cNvSpPr/>
              <p:nvPr/>
            </p:nvSpPr>
            <p:spPr bwMode="auto">
              <a:xfrm>
                <a:off x="2969" y="3682"/>
                <a:ext cx="32" cy="49"/>
              </a:xfrm>
              <a:custGeom>
                <a:avLst/>
                <a:gdLst>
                  <a:gd name="T0" fmla="*/ 10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10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10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10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3" name="Freeform 150"/>
              <p:cNvSpPr/>
              <p:nvPr/>
            </p:nvSpPr>
            <p:spPr bwMode="auto">
              <a:xfrm>
                <a:off x="2845" y="3582"/>
                <a:ext cx="147" cy="92"/>
              </a:xfrm>
              <a:custGeom>
                <a:avLst/>
                <a:gdLst>
                  <a:gd name="T0" fmla="*/ 50 w 92"/>
                  <a:gd name="T1" fmla="*/ 52 h 57"/>
                  <a:gd name="T2" fmla="*/ 0 w 92"/>
                  <a:gd name="T3" fmla="*/ 49 h 57"/>
                  <a:gd name="T4" fmla="*/ 14 w 92"/>
                  <a:gd name="T5" fmla="*/ 13 h 57"/>
                  <a:gd name="T6" fmla="*/ 53 w 92"/>
                  <a:gd name="T7" fmla="*/ 8 h 57"/>
                  <a:gd name="T8" fmla="*/ 92 w 92"/>
                  <a:gd name="T9" fmla="*/ 18 h 57"/>
                  <a:gd name="T10" fmla="*/ 50 w 92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7">
                    <a:moveTo>
                      <a:pt x="50" y="52"/>
                    </a:moveTo>
                    <a:cubicBezTo>
                      <a:pt x="29" y="57"/>
                      <a:pt x="0" y="49"/>
                      <a:pt x="0" y="49"/>
                    </a:cubicBezTo>
                    <a:cubicBezTo>
                      <a:pt x="0" y="49"/>
                      <a:pt x="2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5" y="18"/>
                      <a:pt x="92" y="18"/>
                      <a:pt x="92" y="18"/>
                    </a:cubicBezTo>
                    <a:cubicBezTo>
                      <a:pt x="92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4" name="Freeform 151"/>
              <p:cNvSpPr/>
              <p:nvPr/>
            </p:nvSpPr>
            <p:spPr bwMode="auto">
              <a:xfrm>
                <a:off x="2848" y="3616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1 w 84"/>
                  <a:gd name="T9" fmla="*/ 8 h 27"/>
                  <a:gd name="T10" fmla="*/ 66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2"/>
                      <a:pt x="31" y="8"/>
                    </a:cubicBezTo>
                    <a:cubicBezTo>
                      <a:pt x="44" y="4"/>
                      <a:pt x="45" y="15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5" name="Freeform 152"/>
              <p:cNvSpPr/>
              <p:nvPr/>
            </p:nvSpPr>
            <p:spPr bwMode="auto">
              <a:xfrm>
                <a:off x="2944" y="3630"/>
                <a:ext cx="16" cy="12"/>
              </a:xfrm>
              <a:custGeom>
                <a:avLst/>
                <a:gdLst>
                  <a:gd name="T0" fmla="*/ 5 w 16"/>
                  <a:gd name="T1" fmla="*/ 0 h 12"/>
                  <a:gd name="T2" fmla="*/ 16 w 16"/>
                  <a:gd name="T3" fmla="*/ 12 h 12"/>
                  <a:gd name="T4" fmla="*/ 0 w 16"/>
                  <a:gd name="T5" fmla="*/ 5 h 12"/>
                  <a:gd name="T6" fmla="*/ 5 w 16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5" y="0"/>
                    </a:moveTo>
                    <a:lnTo>
                      <a:pt x="16" y="12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6" name="Freeform 153"/>
              <p:cNvSpPr/>
              <p:nvPr/>
            </p:nvSpPr>
            <p:spPr bwMode="auto">
              <a:xfrm>
                <a:off x="2926" y="3611"/>
                <a:ext cx="29" cy="19"/>
              </a:xfrm>
              <a:custGeom>
                <a:avLst/>
                <a:gdLst>
                  <a:gd name="T0" fmla="*/ 8 w 29"/>
                  <a:gd name="T1" fmla="*/ 19 h 19"/>
                  <a:gd name="T2" fmla="*/ 29 w 29"/>
                  <a:gd name="T3" fmla="*/ 0 h 19"/>
                  <a:gd name="T4" fmla="*/ 0 w 29"/>
                  <a:gd name="T5" fmla="*/ 16 h 19"/>
                  <a:gd name="T6" fmla="*/ 8 w 29"/>
                  <a:gd name="T7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9">
                    <a:moveTo>
                      <a:pt x="8" y="19"/>
                    </a:moveTo>
                    <a:lnTo>
                      <a:pt x="29" y="0"/>
                    </a:lnTo>
                    <a:lnTo>
                      <a:pt x="0" y="16"/>
                    </a:lnTo>
                    <a:lnTo>
                      <a:pt x="8" y="1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7" name="Freeform 154"/>
              <p:cNvSpPr/>
              <p:nvPr/>
            </p:nvSpPr>
            <p:spPr bwMode="auto">
              <a:xfrm>
                <a:off x="2907" y="3624"/>
                <a:ext cx="34" cy="27"/>
              </a:xfrm>
              <a:custGeom>
                <a:avLst/>
                <a:gdLst>
                  <a:gd name="T0" fmla="*/ 11 w 34"/>
                  <a:gd name="T1" fmla="*/ 5 h 27"/>
                  <a:gd name="T2" fmla="*/ 34 w 34"/>
                  <a:gd name="T3" fmla="*/ 27 h 27"/>
                  <a:gd name="T4" fmla="*/ 0 w 34"/>
                  <a:gd name="T5" fmla="*/ 0 h 27"/>
                  <a:gd name="T6" fmla="*/ 11 w 34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7">
                    <a:moveTo>
                      <a:pt x="11" y="5"/>
                    </a:moveTo>
                    <a:lnTo>
                      <a:pt x="34" y="27"/>
                    </a:lnTo>
                    <a:lnTo>
                      <a:pt x="0" y="0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8" name="Freeform 155"/>
              <p:cNvSpPr/>
              <p:nvPr/>
            </p:nvSpPr>
            <p:spPr bwMode="auto">
              <a:xfrm>
                <a:off x="2893" y="3600"/>
                <a:ext cx="35" cy="24"/>
              </a:xfrm>
              <a:custGeom>
                <a:avLst/>
                <a:gdLst>
                  <a:gd name="T0" fmla="*/ 9 w 35"/>
                  <a:gd name="T1" fmla="*/ 22 h 24"/>
                  <a:gd name="T2" fmla="*/ 35 w 35"/>
                  <a:gd name="T3" fmla="*/ 0 h 24"/>
                  <a:gd name="T4" fmla="*/ 0 w 35"/>
                  <a:gd name="T5" fmla="*/ 24 h 24"/>
                  <a:gd name="T6" fmla="*/ 9 w 35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4">
                    <a:moveTo>
                      <a:pt x="9" y="22"/>
                    </a:moveTo>
                    <a:lnTo>
                      <a:pt x="35" y="0"/>
                    </a:lnTo>
                    <a:lnTo>
                      <a:pt x="0" y="24"/>
                    </a:lnTo>
                    <a:lnTo>
                      <a:pt x="9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9" name="Freeform 156"/>
              <p:cNvSpPr/>
              <p:nvPr/>
            </p:nvSpPr>
            <p:spPr bwMode="auto">
              <a:xfrm>
                <a:off x="2881" y="3634"/>
                <a:ext cx="36" cy="22"/>
              </a:xfrm>
              <a:custGeom>
                <a:avLst/>
                <a:gdLst>
                  <a:gd name="T0" fmla="*/ 5 w 36"/>
                  <a:gd name="T1" fmla="*/ 0 h 22"/>
                  <a:gd name="T2" fmla="*/ 36 w 36"/>
                  <a:gd name="T3" fmla="*/ 22 h 22"/>
                  <a:gd name="T4" fmla="*/ 0 w 36"/>
                  <a:gd name="T5" fmla="*/ 1 h 22"/>
                  <a:gd name="T6" fmla="*/ 5 w 36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2">
                    <a:moveTo>
                      <a:pt x="5" y="0"/>
                    </a:moveTo>
                    <a:lnTo>
                      <a:pt x="36" y="22"/>
                    </a:lnTo>
                    <a:lnTo>
                      <a:pt x="0" y="1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0" name="Freeform 157"/>
              <p:cNvSpPr/>
              <p:nvPr/>
            </p:nvSpPr>
            <p:spPr bwMode="auto">
              <a:xfrm>
                <a:off x="2865" y="3592"/>
                <a:ext cx="32" cy="50"/>
              </a:xfrm>
              <a:custGeom>
                <a:avLst/>
                <a:gdLst>
                  <a:gd name="T0" fmla="*/ 10 w 32"/>
                  <a:gd name="T1" fmla="*/ 42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2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1" name="Freeform 158"/>
              <p:cNvSpPr/>
              <p:nvPr/>
            </p:nvSpPr>
            <p:spPr bwMode="auto">
              <a:xfrm>
                <a:off x="2723" y="3467"/>
                <a:ext cx="147" cy="93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50 h 58"/>
                  <a:gd name="T4" fmla="*/ 14 w 92"/>
                  <a:gd name="T5" fmla="*/ 14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50"/>
                      <a:pt x="0" y="50"/>
                    </a:cubicBezTo>
                    <a:cubicBezTo>
                      <a:pt x="0" y="50"/>
                      <a:pt x="3" y="26"/>
                      <a:pt x="14" y="14"/>
                    </a:cubicBezTo>
                    <a:cubicBezTo>
                      <a:pt x="25" y="2"/>
                      <a:pt x="44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2" name="Freeform 159"/>
              <p:cNvSpPr/>
              <p:nvPr/>
            </p:nvSpPr>
            <p:spPr bwMode="auto">
              <a:xfrm>
                <a:off x="2728" y="3502"/>
                <a:ext cx="134" cy="42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0 w 84"/>
                  <a:gd name="T9" fmla="*/ 8 h 26"/>
                  <a:gd name="T10" fmla="*/ 65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4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8" y="12"/>
                      <a:pt x="30" y="8"/>
                    </a:cubicBezTo>
                    <a:cubicBezTo>
                      <a:pt x="44" y="3"/>
                      <a:pt x="44" y="14"/>
                      <a:pt x="65" y="11"/>
                    </a:cubicBezTo>
                    <a:cubicBezTo>
                      <a:pt x="71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3" name="Freeform 160"/>
              <p:cNvSpPr/>
              <p:nvPr/>
            </p:nvSpPr>
            <p:spPr bwMode="auto">
              <a:xfrm>
                <a:off x="2824" y="3517"/>
                <a:ext cx="14" cy="11"/>
              </a:xfrm>
              <a:custGeom>
                <a:avLst/>
                <a:gdLst>
                  <a:gd name="T0" fmla="*/ 5 w 14"/>
                  <a:gd name="T1" fmla="*/ 0 h 11"/>
                  <a:gd name="T2" fmla="*/ 14 w 14"/>
                  <a:gd name="T3" fmla="*/ 11 h 11"/>
                  <a:gd name="T4" fmla="*/ 0 w 14"/>
                  <a:gd name="T5" fmla="*/ 3 h 11"/>
                  <a:gd name="T6" fmla="*/ 5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5" y="0"/>
                    </a:moveTo>
                    <a:lnTo>
                      <a:pt x="14" y="11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4" name="Freeform 161"/>
              <p:cNvSpPr/>
              <p:nvPr/>
            </p:nvSpPr>
            <p:spPr bwMode="auto">
              <a:xfrm>
                <a:off x="2806" y="3498"/>
                <a:ext cx="27" cy="17"/>
              </a:xfrm>
              <a:custGeom>
                <a:avLst/>
                <a:gdLst>
                  <a:gd name="T0" fmla="*/ 7 w 27"/>
                  <a:gd name="T1" fmla="*/ 17 h 17"/>
                  <a:gd name="T2" fmla="*/ 27 w 27"/>
                  <a:gd name="T3" fmla="*/ 0 h 17"/>
                  <a:gd name="T4" fmla="*/ 0 w 27"/>
                  <a:gd name="T5" fmla="*/ 14 h 17"/>
                  <a:gd name="T6" fmla="*/ 7 w 27"/>
                  <a:gd name="T7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7">
                    <a:moveTo>
                      <a:pt x="7" y="17"/>
                    </a:moveTo>
                    <a:lnTo>
                      <a:pt x="27" y="0"/>
                    </a:lnTo>
                    <a:lnTo>
                      <a:pt x="0" y="14"/>
                    </a:lnTo>
                    <a:lnTo>
                      <a:pt x="7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5" name="Freeform 162"/>
              <p:cNvSpPr/>
              <p:nvPr/>
            </p:nvSpPr>
            <p:spPr bwMode="auto">
              <a:xfrm>
                <a:off x="2787" y="3510"/>
                <a:ext cx="32" cy="26"/>
              </a:xfrm>
              <a:custGeom>
                <a:avLst/>
                <a:gdLst>
                  <a:gd name="T0" fmla="*/ 10 w 32"/>
                  <a:gd name="T1" fmla="*/ 4 h 26"/>
                  <a:gd name="T2" fmla="*/ 32 w 32"/>
                  <a:gd name="T3" fmla="*/ 26 h 26"/>
                  <a:gd name="T4" fmla="*/ 0 w 32"/>
                  <a:gd name="T5" fmla="*/ 0 h 26"/>
                  <a:gd name="T6" fmla="*/ 10 w 32"/>
                  <a:gd name="T7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10" y="4"/>
                    </a:moveTo>
                    <a:lnTo>
                      <a:pt x="32" y="26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6" name="Freeform 163"/>
              <p:cNvSpPr/>
              <p:nvPr/>
            </p:nvSpPr>
            <p:spPr bwMode="auto">
              <a:xfrm>
                <a:off x="2773" y="3485"/>
                <a:ext cx="33" cy="25"/>
              </a:xfrm>
              <a:custGeom>
                <a:avLst/>
                <a:gdLst>
                  <a:gd name="T0" fmla="*/ 9 w 33"/>
                  <a:gd name="T1" fmla="*/ 24 h 25"/>
                  <a:gd name="T2" fmla="*/ 33 w 33"/>
                  <a:gd name="T3" fmla="*/ 0 h 25"/>
                  <a:gd name="T4" fmla="*/ 0 w 33"/>
                  <a:gd name="T5" fmla="*/ 25 h 25"/>
                  <a:gd name="T6" fmla="*/ 9 w 33"/>
                  <a:gd name="T7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5">
                    <a:moveTo>
                      <a:pt x="9" y="24"/>
                    </a:moveTo>
                    <a:lnTo>
                      <a:pt x="33" y="0"/>
                    </a:lnTo>
                    <a:lnTo>
                      <a:pt x="0" y="25"/>
                    </a:lnTo>
                    <a:lnTo>
                      <a:pt x="9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7" name="Freeform 164"/>
              <p:cNvSpPr/>
              <p:nvPr/>
            </p:nvSpPr>
            <p:spPr bwMode="auto">
              <a:xfrm>
                <a:off x="2761" y="3518"/>
                <a:ext cx="34" cy="23"/>
              </a:xfrm>
              <a:custGeom>
                <a:avLst/>
                <a:gdLst>
                  <a:gd name="T0" fmla="*/ 5 w 34"/>
                  <a:gd name="T1" fmla="*/ 0 h 23"/>
                  <a:gd name="T2" fmla="*/ 34 w 34"/>
                  <a:gd name="T3" fmla="*/ 23 h 23"/>
                  <a:gd name="T4" fmla="*/ 0 w 34"/>
                  <a:gd name="T5" fmla="*/ 4 h 23"/>
                  <a:gd name="T6" fmla="*/ 5 w 3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3">
                    <a:moveTo>
                      <a:pt x="5" y="0"/>
                    </a:moveTo>
                    <a:lnTo>
                      <a:pt x="34" y="23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8" name="Freeform 165"/>
              <p:cNvSpPr/>
              <p:nvPr/>
            </p:nvSpPr>
            <p:spPr bwMode="auto">
              <a:xfrm>
                <a:off x="2745" y="3478"/>
                <a:ext cx="32" cy="48"/>
              </a:xfrm>
              <a:custGeom>
                <a:avLst/>
                <a:gdLst>
                  <a:gd name="T0" fmla="*/ 10 w 32"/>
                  <a:gd name="T1" fmla="*/ 42 h 48"/>
                  <a:gd name="T2" fmla="*/ 32 w 32"/>
                  <a:gd name="T3" fmla="*/ 0 h 48"/>
                  <a:gd name="T4" fmla="*/ 0 w 32"/>
                  <a:gd name="T5" fmla="*/ 48 h 48"/>
                  <a:gd name="T6" fmla="*/ 10 w 32"/>
                  <a:gd name="T7" fmla="*/ 4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10" y="42"/>
                    </a:moveTo>
                    <a:lnTo>
                      <a:pt x="32" y="0"/>
                    </a:lnTo>
                    <a:lnTo>
                      <a:pt x="0" y="48"/>
                    </a:lnTo>
                    <a:lnTo>
                      <a:pt x="10" y="4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9" name="Freeform 166"/>
              <p:cNvSpPr/>
              <p:nvPr/>
            </p:nvSpPr>
            <p:spPr bwMode="auto">
              <a:xfrm>
                <a:off x="2603" y="3432"/>
                <a:ext cx="74" cy="13"/>
              </a:xfrm>
              <a:custGeom>
                <a:avLst/>
                <a:gdLst>
                  <a:gd name="T0" fmla="*/ 15 w 74"/>
                  <a:gd name="T1" fmla="*/ 13 h 13"/>
                  <a:gd name="T2" fmla="*/ 74 w 74"/>
                  <a:gd name="T3" fmla="*/ 8 h 13"/>
                  <a:gd name="T4" fmla="*/ 0 w 74"/>
                  <a:gd name="T5" fmla="*/ 0 h 13"/>
                  <a:gd name="T6" fmla="*/ 15 w 7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13">
                    <a:moveTo>
                      <a:pt x="15" y="13"/>
                    </a:moveTo>
                    <a:lnTo>
                      <a:pt x="74" y="8"/>
                    </a:lnTo>
                    <a:lnTo>
                      <a:pt x="0" y="0"/>
                    </a:lnTo>
                    <a:lnTo>
                      <a:pt x="1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0" name="Freeform 167"/>
              <p:cNvSpPr/>
              <p:nvPr/>
            </p:nvSpPr>
            <p:spPr bwMode="auto">
              <a:xfrm>
                <a:off x="2533" y="3304"/>
                <a:ext cx="45" cy="10"/>
              </a:xfrm>
              <a:custGeom>
                <a:avLst/>
                <a:gdLst>
                  <a:gd name="T0" fmla="*/ 6 w 45"/>
                  <a:gd name="T1" fmla="*/ 10 h 10"/>
                  <a:gd name="T2" fmla="*/ 45 w 45"/>
                  <a:gd name="T3" fmla="*/ 0 h 10"/>
                  <a:gd name="T4" fmla="*/ 0 w 45"/>
                  <a:gd name="T5" fmla="*/ 0 h 10"/>
                  <a:gd name="T6" fmla="*/ 6 w 45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10">
                    <a:moveTo>
                      <a:pt x="6" y="10"/>
                    </a:moveTo>
                    <a:lnTo>
                      <a:pt x="45" y="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1" name="Freeform 168"/>
              <p:cNvSpPr/>
              <p:nvPr/>
            </p:nvSpPr>
            <p:spPr bwMode="auto">
              <a:xfrm>
                <a:off x="2451" y="3110"/>
                <a:ext cx="53" cy="20"/>
              </a:xfrm>
              <a:custGeom>
                <a:avLst/>
                <a:gdLst>
                  <a:gd name="T0" fmla="*/ 15 w 53"/>
                  <a:gd name="T1" fmla="*/ 20 h 20"/>
                  <a:gd name="T2" fmla="*/ 53 w 53"/>
                  <a:gd name="T3" fmla="*/ 10 h 20"/>
                  <a:gd name="T4" fmla="*/ 0 w 53"/>
                  <a:gd name="T5" fmla="*/ 0 h 20"/>
                  <a:gd name="T6" fmla="*/ 15 w 53"/>
                  <a:gd name="T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0">
                    <a:moveTo>
                      <a:pt x="15" y="20"/>
                    </a:moveTo>
                    <a:lnTo>
                      <a:pt x="53" y="10"/>
                    </a:lnTo>
                    <a:lnTo>
                      <a:pt x="0" y="0"/>
                    </a:ln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2" name="Freeform 169"/>
              <p:cNvSpPr/>
              <p:nvPr/>
            </p:nvSpPr>
            <p:spPr bwMode="auto">
              <a:xfrm>
                <a:off x="2640" y="3362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4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3" name="Freeform 170"/>
              <p:cNvSpPr/>
              <p:nvPr/>
            </p:nvSpPr>
            <p:spPr bwMode="auto">
              <a:xfrm>
                <a:off x="2643" y="3395"/>
                <a:ext cx="134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6 h 27"/>
                  <a:gd name="T6" fmla="*/ 0 w 84"/>
                  <a:gd name="T7" fmla="*/ 27 h 27"/>
                  <a:gd name="T8" fmla="*/ 31 w 84"/>
                  <a:gd name="T9" fmla="*/ 9 h 27"/>
                  <a:gd name="T10" fmla="*/ 66 w 84"/>
                  <a:gd name="T11" fmla="*/ 12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6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9" y="13"/>
                      <a:pt x="31" y="9"/>
                    </a:cubicBezTo>
                    <a:cubicBezTo>
                      <a:pt x="44" y="4"/>
                      <a:pt x="45" y="15"/>
                      <a:pt x="66" y="12"/>
                    </a:cubicBezTo>
                    <a:cubicBezTo>
                      <a:pt x="72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4" name="Freeform 171"/>
              <p:cNvSpPr/>
              <p:nvPr/>
            </p:nvSpPr>
            <p:spPr bwMode="auto">
              <a:xfrm>
                <a:off x="2739" y="3410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5" name="Freeform 172"/>
              <p:cNvSpPr/>
              <p:nvPr/>
            </p:nvSpPr>
            <p:spPr bwMode="auto">
              <a:xfrm>
                <a:off x="2721" y="3392"/>
                <a:ext cx="29" cy="18"/>
              </a:xfrm>
              <a:custGeom>
                <a:avLst/>
                <a:gdLst>
                  <a:gd name="T0" fmla="*/ 8 w 29"/>
                  <a:gd name="T1" fmla="*/ 18 h 18"/>
                  <a:gd name="T2" fmla="*/ 29 w 29"/>
                  <a:gd name="T3" fmla="*/ 0 h 18"/>
                  <a:gd name="T4" fmla="*/ 0 w 29"/>
                  <a:gd name="T5" fmla="*/ 14 h 18"/>
                  <a:gd name="T6" fmla="*/ 8 w 29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8">
                    <a:moveTo>
                      <a:pt x="8" y="18"/>
                    </a:moveTo>
                    <a:lnTo>
                      <a:pt x="29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6" name="Freeform 173"/>
              <p:cNvSpPr/>
              <p:nvPr/>
            </p:nvSpPr>
            <p:spPr bwMode="auto">
              <a:xfrm>
                <a:off x="2704" y="3403"/>
                <a:ext cx="32" cy="27"/>
              </a:xfrm>
              <a:custGeom>
                <a:avLst/>
                <a:gdLst>
                  <a:gd name="T0" fmla="*/ 9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9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9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7" name="Freeform 174"/>
              <p:cNvSpPr/>
              <p:nvPr/>
            </p:nvSpPr>
            <p:spPr bwMode="auto">
              <a:xfrm>
                <a:off x="2688" y="3379"/>
                <a:ext cx="35" cy="26"/>
              </a:xfrm>
              <a:custGeom>
                <a:avLst/>
                <a:gdLst>
                  <a:gd name="T0" fmla="*/ 9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9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9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9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8" name="Freeform 175"/>
              <p:cNvSpPr/>
              <p:nvPr/>
            </p:nvSpPr>
            <p:spPr bwMode="auto">
              <a:xfrm>
                <a:off x="2677" y="3413"/>
                <a:ext cx="35" cy="22"/>
              </a:xfrm>
              <a:custGeom>
                <a:avLst/>
                <a:gdLst>
                  <a:gd name="T0" fmla="*/ 5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5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5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9" name="Freeform 176"/>
              <p:cNvSpPr/>
              <p:nvPr/>
            </p:nvSpPr>
            <p:spPr bwMode="auto">
              <a:xfrm>
                <a:off x="2662" y="3371"/>
                <a:ext cx="31" cy="50"/>
              </a:xfrm>
              <a:custGeom>
                <a:avLst/>
                <a:gdLst>
                  <a:gd name="T0" fmla="*/ 10 w 31"/>
                  <a:gd name="T1" fmla="*/ 43 h 50"/>
                  <a:gd name="T2" fmla="*/ 31 w 31"/>
                  <a:gd name="T3" fmla="*/ 0 h 50"/>
                  <a:gd name="T4" fmla="*/ 0 w 31"/>
                  <a:gd name="T5" fmla="*/ 50 h 50"/>
                  <a:gd name="T6" fmla="*/ 10 w 31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50">
                    <a:moveTo>
                      <a:pt x="10" y="43"/>
                    </a:moveTo>
                    <a:lnTo>
                      <a:pt x="31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0" name="Freeform 177"/>
              <p:cNvSpPr/>
              <p:nvPr/>
            </p:nvSpPr>
            <p:spPr bwMode="auto">
              <a:xfrm>
                <a:off x="2560" y="3226"/>
                <a:ext cx="147" cy="92"/>
              </a:xfrm>
              <a:custGeom>
                <a:avLst/>
                <a:gdLst>
                  <a:gd name="T0" fmla="*/ 50 w 92"/>
                  <a:gd name="T1" fmla="*/ 53 h 58"/>
                  <a:gd name="T2" fmla="*/ 0 w 92"/>
                  <a:gd name="T3" fmla="*/ 49 h 58"/>
                  <a:gd name="T4" fmla="*/ 14 w 92"/>
                  <a:gd name="T5" fmla="*/ 13 h 58"/>
                  <a:gd name="T6" fmla="*/ 53 w 92"/>
                  <a:gd name="T7" fmla="*/ 8 h 58"/>
                  <a:gd name="T8" fmla="*/ 92 w 92"/>
                  <a:gd name="T9" fmla="*/ 18 h 58"/>
                  <a:gd name="T10" fmla="*/ 50 w 92"/>
                  <a:gd name="T11" fmla="*/ 5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58">
                    <a:moveTo>
                      <a:pt x="50" y="53"/>
                    </a:moveTo>
                    <a:cubicBezTo>
                      <a:pt x="30" y="58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3" y="0"/>
                      <a:pt x="53" y="8"/>
                    </a:cubicBezTo>
                    <a:cubicBezTo>
                      <a:pt x="66" y="19"/>
                      <a:pt x="92" y="18"/>
                      <a:pt x="92" y="18"/>
                    </a:cubicBezTo>
                    <a:cubicBezTo>
                      <a:pt x="92" y="18"/>
                      <a:pt x="82" y="45"/>
                      <a:pt x="50" y="5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1" name="Freeform 178"/>
              <p:cNvSpPr/>
              <p:nvPr/>
            </p:nvSpPr>
            <p:spPr bwMode="auto">
              <a:xfrm>
                <a:off x="2563" y="3261"/>
                <a:ext cx="134" cy="41"/>
              </a:xfrm>
              <a:custGeom>
                <a:avLst/>
                <a:gdLst>
                  <a:gd name="T0" fmla="*/ 84 w 84"/>
                  <a:gd name="T1" fmla="*/ 0 h 26"/>
                  <a:gd name="T2" fmla="*/ 63 w 84"/>
                  <a:gd name="T3" fmla="*/ 6 h 26"/>
                  <a:gd name="T4" fmla="*/ 28 w 84"/>
                  <a:gd name="T5" fmla="*/ 5 h 26"/>
                  <a:gd name="T6" fmla="*/ 0 w 84"/>
                  <a:gd name="T7" fmla="*/ 26 h 26"/>
                  <a:gd name="T8" fmla="*/ 31 w 84"/>
                  <a:gd name="T9" fmla="*/ 8 h 26"/>
                  <a:gd name="T10" fmla="*/ 66 w 84"/>
                  <a:gd name="T11" fmla="*/ 11 h 26"/>
                  <a:gd name="T12" fmla="*/ 84 w 84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6">
                    <a:moveTo>
                      <a:pt x="84" y="0"/>
                    </a:moveTo>
                    <a:cubicBezTo>
                      <a:pt x="84" y="0"/>
                      <a:pt x="74" y="3"/>
                      <a:pt x="63" y="6"/>
                    </a:cubicBezTo>
                    <a:cubicBezTo>
                      <a:pt x="48" y="10"/>
                      <a:pt x="40" y="0"/>
                      <a:pt x="28" y="5"/>
                    </a:cubicBezTo>
                    <a:cubicBezTo>
                      <a:pt x="16" y="9"/>
                      <a:pt x="0" y="26"/>
                      <a:pt x="0" y="26"/>
                    </a:cubicBezTo>
                    <a:cubicBezTo>
                      <a:pt x="0" y="26"/>
                      <a:pt x="19" y="12"/>
                      <a:pt x="31" y="8"/>
                    </a:cubicBezTo>
                    <a:cubicBezTo>
                      <a:pt x="44" y="3"/>
                      <a:pt x="45" y="14"/>
                      <a:pt x="66" y="11"/>
                    </a:cubicBezTo>
                    <a:cubicBezTo>
                      <a:pt x="72" y="10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2" name="Freeform 179"/>
              <p:cNvSpPr/>
              <p:nvPr/>
            </p:nvSpPr>
            <p:spPr bwMode="auto">
              <a:xfrm>
                <a:off x="2659" y="3274"/>
                <a:ext cx="16" cy="11"/>
              </a:xfrm>
              <a:custGeom>
                <a:avLst/>
                <a:gdLst>
                  <a:gd name="T0" fmla="*/ 5 w 16"/>
                  <a:gd name="T1" fmla="*/ 0 h 11"/>
                  <a:gd name="T2" fmla="*/ 16 w 16"/>
                  <a:gd name="T3" fmla="*/ 11 h 11"/>
                  <a:gd name="T4" fmla="*/ 0 w 16"/>
                  <a:gd name="T5" fmla="*/ 4 h 11"/>
                  <a:gd name="T6" fmla="*/ 5 w 16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1">
                    <a:moveTo>
                      <a:pt x="5" y="0"/>
                    </a:moveTo>
                    <a:lnTo>
                      <a:pt x="16" y="11"/>
                    </a:lnTo>
                    <a:lnTo>
                      <a:pt x="0" y="4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3" name="Freeform 180"/>
              <p:cNvSpPr/>
              <p:nvPr/>
            </p:nvSpPr>
            <p:spPr bwMode="auto">
              <a:xfrm>
                <a:off x="2642" y="3256"/>
                <a:ext cx="28" cy="18"/>
              </a:xfrm>
              <a:custGeom>
                <a:avLst/>
                <a:gdLst>
                  <a:gd name="T0" fmla="*/ 8 w 28"/>
                  <a:gd name="T1" fmla="*/ 18 h 18"/>
                  <a:gd name="T2" fmla="*/ 28 w 28"/>
                  <a:gd name="T3" fmla="*/ 0 h 18"/>
                  <a:gd name="T4" fmla="*/ 0 w 28"/>
                  <a:gd name="T5" fmla="*/ 14 h 18"/>
                  <a:gd name="T6" fmla="*/ 8 w 2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8">
                    <a:moveTo>
                      <a:pt x="8" y="18"/>
                    </a:moveTo>
                    <a:lnTo>
                      <a:pt x="28" y="0"/>
                    </a:lnTo>
                    <a:lnTo>
                      <a:pt x="0" y="14"/>
                    </a:lnTo>
                    <a:lnTo>
                      <a:pt x="8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4" name="Freeform 181"/>
              <p:cNvSpPr/>
              <p:nvPr/>
            </p:nvSpPr>
            <p:spPr bwMode="auto">
              <a:xfrm>
                <a:off x="2624" y="3267"/>
                <a:ext cx="32" cy="27"/>
              </a:xfrm>
              <a:custGeom>
                <a:avLst/>
                <a:gdLst>
                  <a:gd name="T0" fmla="*/ 10 w 32"/>
                  <a:gd name="T1" fmla="*/ 5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5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5" name="Freeform 182"/>
              <p:cNvSpPr/>
              <p:nvPr/>
            </p:nvSpPr>
            <p:spPr bwMode="auto">
              <a:xfrm>
                <a:off x="2608" y="3243"/>
                <a:ext cx="35" cy="26"/>
              </a:xfrm>
              <a:custGeom>
                <a:avLst/>
                <a:gdLst>
                  <a:gd name="T0" fmla="*/ 10 w 35"/>
                  <a:gd name="T1" fmla="*/ 23 h 26"/>
                  <a:gd name="T2" fmla="*/ 35 w 35"/>
                  <a:gd name="T3" fmla="*/ 0 h 26"/>
                  <a:gd name="T4" fmla="*/ 0 w 35"/>
                  <a:gd name="T5" fmla="*/ 26 h 26"/>
                  <a:gd name="T6" fmla="*/ 10 w 35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6">
                    <a:moveTo>
                      <a:pt x="10" y="23"/>
                    </a:moveTo>
                    <a:lnTo>
                      <a:pt x="35" y="0"/>
                    </a:lnTo>
                    <a:lnTo>
                      <a:pt x="0" y="26"/>
                    </a:lnTo>
                    <a:lnTo>
                      <a:pt x="10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6" name="Freeform 183"/>
              <p:cNvSpPr/>
              <p:nvPr/>
            </p:nvSpPr>
            <p:spPr bwMode="auto">
              <a:xfrm>
                <a:off x="2597" y="3277"/>
                <a:ext cx="35" cy="22"/>
              </a:xfrm>
              <a:custGeom>
                <a:avLst/>
                <a:gdLst>
                  <a:gd name="T0" fmla="*/ 6 w 35"/>
                  <a:gd name="T1" fmla="*/ 0 h 22"/>
                  <a:gd name="T2" fmla="*/ 35 w 35"/>
                  <a:gd name="T3" fmla="*/ 22 h 22"/>
                  <a:gd name="T4" fmla="*/ 0 w 35"/>
                  <a:gd name="T5" fmla="*/ 3 h 22"/>
                  <a:gd name="T6" fmla="*/ 6 w 3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2">
                    <a:moveTo>
                      <a:pt x="6" y="0"/>
                    </a:moveTo>
                    <a:lnTo>
                      <a:pt x="35" y="22"/>
                    </a:lnTo>
                    <a:lnTo>
                      <a:pt x="0" y="3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7" name="Freeform 184"/>
              <p:cNvSpPr/>
              <p:nvPr/>
            </p:nvSpPr>
            <p:spPr bwMode="auto">
              <a:xfrm>
                <a:off x="2582" y="3235"/>
                <a:ext cx="32" cy="50"/>
              </a:xfrm>
              <a:custGeom>
                <a:avLst/>
                <a:gdLst>
                  <a:gd name="T0" fmla="*/ 10 w 32"/>
                  <a:gd name="T1" fmla="*/ 43 h 50"/>
                  <a:gd name="T2" fmla="*/ 32 w 32"/>
                  <a:gd name="T3" fmla="*/ 0 h 50"/>
                  <a:gd name="T4" fmla="*/ 0 w 32"/>
                  <a:gd name="T5" fmla="*/ 50 h 50"/>
                  <a:gd name="T6" fmla="*/ 10 w 32"/>
                  <a:gd name="T7" fmla="*/ 4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50">
                    <a:moveTo>
                      <a:pt x="10" y="43"/>
                    </a:moveTo>
                    <a:lnTo>
                      <a:pt x="32" y="0"/>
                    </a:lnTo>
                    <a:lnTo>
                      <a:pt x="0" y="50"/>
                    </a:lnTo>
                    <a:lnTo>
                      <a:pt x="10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8" name="Freeform 185"/>
              <p:cNvSpPr/>
              <p:nvPr/>
            </p:nvSpPr>
            <p:spPr bwMode="auto">
              <a:xfrm>
                <a:off x="2486" y="3048"/>
                <a:ext cx="149" cy="91"/>
              </a:xfrm>
              <a:custGeom>
                <a:avLst/>
                <a:gdLst>
                  <a:gd name="T0" fmla="*/ 50 w 93"/>
                  <a:gd name="T1" fmla="*/ 52 h 57"/>
                  <a:gd name="T2" fmla="*/ 0 w 93"/>
                  <a:gd name="T3" fmla="*/ 49 h 57"/>
                  <a:gd name="T4" fmla="*/ 14 w 93"/>
                  <a:gd name="T5" fmla="*/ 13 h 57"/>
                  <a:gd name="T6" fmla="*/ 53 w 93"/>
                  <a:gd name="T7" fmla="*/ 8 h 57"/>
                  <a:gd name="T8" fmla="*/ 93 w 93"/>
                  <a:gd name="T9" fmla="*/ 18 h 57"/>
                  <a:gd name="T10" fmla="*/ 50 w 93"/>
                  <a:gd name="T11" fmla="*/ 5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57">
                    <a:moveTo>
                      <a:pt x="50" y="52"/>
                    </a:moveTo>
                    <a:cubicBezTo>
                      <a:pt x="30" y="57"/>
                      <a:pt x="0" y="49"/>
                      <a:pt x="0" y="49"/>
                    </a:cubicBezTo>
                    <a:cubicBezTo>
                      <a:pt x="0" y="49"/>
                      <a:pt x="3" y="26"/>
                      <a:pt x="14" y="13"/>
                    </a:cubicBezTo>
                    <a:cubicBezTo>
                      <a:pt x="25" y="1"/>
                      <a:pt x="44" y="0"/>
                      <a:pt x="53" y="8"/>
                    </a:cubicBezTo>
                    <a:cubicBezTo>
                      <a:pt x="66" y="18"/>
                      <a:pt x="93" y="18"/>
                      <a:pt x="93" y="18"/>
                    </a:cubicBezTo>
                    <a:cubicBezTo>
                      <a:pt x="93" y="18"/>
                      <a:pt x="82" y="44"/>
                      <a:pt x="50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9" name="Freeform 186"/>
              <p:cNvSpPr/>
              <p:nvPr/>
            </p:nvSpPr>
            <p:spPr bwMode="auto">
              <a:xfrm>
                <a:off x="2491" y="3082"/>
                <a:ext cx="135" cy="43"/>
              </a:xfrm>
              <a:custGeom>
                <a:avLst/>
                <a:gdLst>
                  <a:gd name="T0" fmla="*/ 84 w 84"/>
                  <a:gd name="T1" fmla="*/ 0 h 27"/>
                  <a:gd name="T2" fmla="*/ 63 w 84"/>
                  <a:gd name="T3" fmla="*/ 7 h 27"/>
                  <a:gd name="T4" fmla="*/ 28 w 84"/>
                  <a:gd name="T5" fmla="*/ 5 h 27"/>
                  <a:gd name="T6" fmla="*/ 0 w 84"/>
                  <a:gd name="T7" fmla="*/ 27 h 27"/>
                  <a:gd name="T8" fmla="*/ 30 w 84"/>
                  <a:gd name="T9" fmla="*/ 8 h 27"/>
                  <a:gd name="T10" fmla="*/ 65 w 84"/>
                  <a:gd name="T11" fmla="*/ 11 h 27"/>
                  <a:gd name="T12" fmla="*/ 84 w 84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27">
                    <a:moveTo>
                      <a:pt x="84" y="0"/>
                    </a:moveTo>
                    <a:cubicBezTo>
                      <a:pt x="84" y="0"/>
                      <a:pt x="74" y="4"/>
                      <a:pt x="63" y="7"/>
                    </a:cubicBezTo>
                    <a:cubicBezTo>
                      <a:pt x="48" y="11"/>
                      <a:pt x="40" y="1"/>
                      <a:pt x="28" y="5"/>
                    </a:cubicBezTo>
                    <a:cubicBezTo>
                      <a:pt x="16" y="10"/>
                      <a:pt x="0" y="27"/>
                      <a:pt x="0" y="27"/>
                    </a:cubicBezTo>
                    <a:cubicBezTo>
                      <a:pt x="0" y="27"/>
                      <a:pt x="18" y="13"/>
                      <a:pt x="30" y="8"/>
                    </a:cubicBezTo>
                    <a:cubicBezTo>
                      <a:pt x="44" y="4"/>
                      <a:pt x="44" y="15"/>
                      <a:pt x="65" y="11"/>
                    </a:cubicBezTo>
                    <a:cubicBezTo>
                      <a:pt x="71" y="11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0" name="Freeform 187"/>
              <p:cNvSpPr/>
              <p:nvPr/>
            </p:nvSpPr>
            <p:spPr bwMode="auto">
              <a:xfrm>
                <a:off x="2587" y="3096"/>
                <a:ext cx="15" cy="11"/>
              </a:xfrm>
              <a:custGeom>
                <a:avLst/>
                <a:gdLst>
                  <a:gd name="T0" fmla="*/ 5 w 15"/>
                  <a:gd name="T1" fmla="*/ 0 h 11"/>
                  <a:gd name="T2" fmla="*/ 15 w 15"/>
                  <a:gd name="T3" fmla="*/ 11 h 11"/>
                  <a:gd name="T4" fmla="*/ 0 w 15"/>
                  <a:gd name="T5" fmla="*/ 5 h 11"/>
                  <a:gd name="T6" fmla="*/ 5 w 15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5" y="0"/>
                    </a:moveTo>
                    <a:lnTo>
                      <a:pt x="15" y="11"/>
                    </a:lnTo>
                    <a:lnTo>
                      <a:pt x="0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1" name="Freeform 188"/>
              <p:cNvSpPr/>
              <p:nvPr/>
            </p:nvSpPr>
            <p:spPr bwMode="auto">
              <a:xfrm>
                <a:off x="2570" y="3078"/>
                <a:ext cx="27" cy="18"/>
              </a:xfrm>
              <a:custGeom>
                <a:avLst/>
                <a:gdLst>
                  <a:gd name="T0" fmla="*/ 6 w 27"/>
                  <a:gd name="T1" fmla="*/ 18 h 18"/>
                  <a:gd name="T2" fmla="*/ 27 w 27"/>
                  <a:gd name="T3" fmla="*/ 0 h 18"/>
                  <a:gd name="T4" fmla="*/ 0 w 27"/>
                  <a:gd name="T5" fmla="*/ 15 h 18"/>
                  <a:gd name="T6" fmla="*/ 6 w 27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8">
                    <a:moveTo>
                      <a:pt x="6" y="18"/>
                    </a:moveTo>
                    <a:lnTo>
                      <a:pt x="27" y="0"/>
                    </a:lnTo>
                    <a:lnTo>
                      <a:pt x="0" y="15"/>
                    </a:lnTo>
                    <a:lnTo>
                      <a:pt x="6" y="1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2" name="Freeform 189"/>
              <p:cNvSpPr/>
              <p:nvPr/>
            </p:nvSpPr>
            <p:spPr bwMode="auto">
              <a:xfrm>
                <a:off x="2550" y="3090"/>
                <a:ext cx="32" cy="27"/>
              </a:xfrm>
              <a:custGeom>
                <a:avLst/>
                <a:gdLst>
                  <a:gd name="T0" fmla="*/ 10 w 32"/>
                  <a:gd name="T1" fmla="*/ 4 h 27"/>
                  <a:gd name="T2" fmla="*/ 32 w 32"/>
                  <a:gd name="T3" fmla="*/ 27 h 27"/>
                  <a:gd name="T4" fmla="*/ 0 w 32"/>
                  <a:gd name="T5" fmla="*/ 0 h 27"/>
                  <a:gd name="T6" fmla="*/ 10 w 32"/>
                  <a:gd name="T7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7">
                    <a:moveTo>
                      <a:pt x="10" y="4"/>
                    </a:moveTo>
                    <a:lnTo>
                      <a:pt x="32" y="27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3" name="Freeform 190"/>
              <p:cNvSpPr/>
              <p:nvPr/>
            </p:nvSpPr>
            <p:spPr bwMode="auto">
              <a:xfrm>
                <a:off x="2536" y="3066"/>
                <a:ext cx="34" cy="24"/>
              </a:xfrm>
              <a:custGeom>
                <a:avLst/>
                <a:gdLst>
                  <a:gd name="T0" fmla="*/ 10 w 34"/>
                  <a:gd name="T1" fmla="*/ 22 h 24"/>
                  <a:gd name="T2" fmla="*/ 34 w 34"/>
                  <a:gd name="T3" fmla="*/ 0 h 24"/>
                  <a:gd name="T4" fmla="*/ 0 w 34"/>
                  <a:gd name="T5" fmla="*/ 24 h 24"/>
                  <a:gd name="T6" fmla="*/ 10 w 34"/>
                  <a:gd name="T7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10" y="22"/>
                    </a:moveTo>
                    <a:lnTo>
                      <a:pt x="34" y="0"/>
                    </a:lnTo>
                    <a:lnTo>
                      <a:pt x="0" y="24"/>
                    </a:lnTo>
                    <a:lnTo>
                      <a:pt x="1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4" name="Freeform 191"/>
              <p:cNvSpPr/>
              <p:nvPr/>
            </p:nvSpPr>
            <p:spPr bwMode="auto">
              <a:xfrm>
                <a:off x="2525" y="3099"/>
                <a:ext cx="33" cy="23"/>
              </a:xfrm>
              <a:custGeom>
                <a:avLst/>
                <a:gdLst>
                  <a:gd name="T0" fmla="*/ 5 w 33"/>
                  <a:gd name="T1" fmla="*/ 0 h 23"/>
                  <a:gd name="T2" fmla="*/ 33 w 33"/>
                  <a:gd name="T3" fmla="*/ 23 h 23"/>
                  <a:gd name="T4" fmla="*/ 0 w 33"/>
                  <a:gd name="T5" fmla="*/ 2 h 23"/>
                  <a:gd name="T6" fmla="*/ 5 w 33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3">
                    <a:moveTo>
                      <a:pt x="5" y="0"/>
                    </a:moveTo>
                    <a:lnTo>
                      <a:pt x="33" y="23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5" name="Freeform 192"/>
              <p:cNvSpPr/>
              <p:nvPr/>
            </p:nvSpPr>
            <p:spPr bwMode="auto">
              <a:xfrm>
                <a:off x="2509" y="3058"/>
                <a:ext cx="32" cy="49"/>
              </a:xfrm>
              <a:custGeom>
                <a:avLst/>
                <a:gdLst>
                  <a:gd name="T0" fmla="*/ 9 w 32"/>
                  <a:gd name="T1" fmla="*/ 41 h 49"/>
                  <a:gd name="T2" fmla="*/ 32 w 32"/>
                  <a:gd name="T3" fmla="*/ 0 h 49"/>
                  <a:gd name="T4" fmla="*/ 0 w 32"/>
                  <a:gd name="T5" fmla="*/ 49 h 49"/>
                  <a:gd name="T6" fmla="*/ 9 w 32"/>
                  <a:gd name="T7" fmla="*/ 4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9">
                    <a:moveTo>
                      <a:pt x="9" y="41"/>
                    </a:moveTo>
                    <a:lnTo>
                      <a:pt x="32" y="0"/>
                    </a:lnTo>
                    <a:lnTo>
                      <a:pt x="0" y="49"/>
                    </a:lnTo>
                    <a:lnTo>
                      <a:pt x="9" y="4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6" name="Freeform 193"/>
              <p:cNvSpPr/>
              <p:nvPr/>
            </p:nvSpPr>
            <p:spPr bwMode="auto">
              <a:xfrm>
                <a:off x="1984" y="2618"/>
                <a:ext cx="397" cy="1601"/>
              </a:xfrm>
              <a:custGeom>
                <a:avLst/>
                <a:gdLst>
                  <a:gd name="T0" fmla="*/ 248 w 248"/>
                  <a:gd name="T1" fmla="*/ 0 h 1001"/>
                  <a:gd name="T2" fmla="*/ 77 w 248"/>
                  <a:gd name="T3" fmla="*/ 426 h 1001"/>
                  <a:gd name="T4" fmla="*/ 57 w 248"/>
                  <a:gd name="T5" fmla="*/ 682 h 1001"/>
                  <a:gd name="T6" fmla="*/ 134 w 248"/>
                  <a:gd name="T7" fmla="*/ 1001 h 1001"/>
                  <a:gd name="T8" fmla="*/ 56 w 248"/>
                  <a:gd name="T9" fmla="*/ 750 h 1001"/>
                  <a:gd name="T10" fmla="*/ 93 w 248"/>
                  <a:gd name="T11" fmla="*/ 309 h 1001"/>
                  <a:gd name="T12" fmla="*/ 248 w 248"/>
                  <a:gd name="T13" fmla="*/ 0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1001">
                    <a:moveTo>
                      <a:pt x="248" y="0"/>
                    </a:moveTo>
                    <a:cubicBezTo>
                      <a:pt x="248" y="0"/>
                      <a:pt x="112" y="284"/>
                      <a:pt x="77" y="426"/>
                    </a:cubicBezTo>
                    <a:cubicBezTo>
                      <a:pt x="63" y="483"/>
                      <a:pt x="46" y="601"/>
                      <a:pt x="57" y="682"/>
                    </a:cubicBezTo>
                    <a:cubicBezTo>
                      <a:pt x="78" y="829"/>
                      <a:pt x="134" y="1001"/>
                      <a:pt x="134" y="1001"/>
                    </a:cubicBezTo>
                    <a:cubicBezTo>
                      <a:pt x="134" y="1001"/>
                      <a:pt x="62" y="797"/>
                      <a:pt x="56" y="750"/>
                    </a:cubicBezTo>
                    <a:cubicBezTo>
                      <a:pt x="47" y="669"/>
                      <a:pt x="0" y="554"/>
                      <a:pt x="93" y="309"/>
                    </a:cubicBezTo>
                    <a:cubicBezTo>
                      <a:pt x="174" y="98"/>
                      <a:pt x="248" y="0"/>
                      <a:pt x="248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7" name="Freeform 194"/>
              <p:cNvSpPr/>
              <p:nvPr/>
            </p:nvSpPr>
            <p:spPr bwMode="auto">
              <a:xfrm>
                <a:off x="2130" y="3979"/>
                <a:ext cx="56" cy="50"/>
              </a:xfrm>
              <a:custGeom>
                <a:avLst/>
                <a:gdLst>
                  <a:gd name="T0" fmla="*/ 5 w 56"/>
                  <a:gd name="T1" fmla="*/ 19 h 50"/>
                  <a:gd name="T2" fmla="*/ 56 w 56"/>
                  <a:gd name="T3" fmla="*/ 50 h 50"/>
                  <a:gd name="T4" fmla="*/ 0 w 56"/>
                  <a:gd name="T5" fmla="*/ 0 h 50"/>
                  <a:gd name="T6" fmla="*/ 5 w 56"/>
                  <a:gd name="T7" fmla="*/ 1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50">
                    <a:moveTo>
                      <a:pt x="5" y="19"/>
                    </a:moveTo>
                    <a:lnTo>
                      <a:pt x="56" y="50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8" name="Freeform 195"/>
              <p:cNvSpPr/>
              <p:nvPr/>
            </p:nvSpPr>
            <p:spPr bwMode="auto">
              <a:xfrm>
                <a:off x="2085" y="3938"/>
                <a:ext cx="26" cy="51"/>
              </a:xfrm>
              <a:custGeom>
                <a:avLst/>
                <a:gdLst>
                  <a:gd name="T0" fmla="*/ 26 w 26"/>
                  <a:gd name="T1" fmla="*/ 14 h 51"/>
                  <a:gd name="T2" fmla="*/ 0 w 26"/>
                  <a:gd name="T3" fmla="*/ 51 h 51"/>
                  <a:gd name="T4" fmla="*/ 21 w 26"/>
                  <a:gd name="T5" fmla="*/ 0 h 51"/>
                  <a:gd name="T6" fmla="*/ 26 w 26"/>
                  <a:gd name="T7" fmla="*/ 1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26" y="14"/>
                    </a:moveTo>
                    <a:lnTo>
                      <a:pt x="0" y="51"/>
                    </a:lnTo>
                    <a:lnTo>
                      <a:pt x="21" y="0"/>
                    </a:lnTo>
                    <a:lnTo>
                      <a:pt x="26" y="1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9" name="Freeform 196"/>
              <p:cNvSpPr/>
              <p:nvPr/>
            </p:nvSpPr>
            <p:spPr bwMode="auto">
              <a:xfrm>
                <a:off x="2103" y="3858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0" name="Freeform 197"/>
              <p:cNvSpPr/>
              <p:nvPr/>
            </p:nvSpPr>
            <p:spPr bwMode="auto">
              <a:xfrm>
                <a:off x="2050" y="3784"/>
                <a:ext cx="24" cy="53"/>
              </a:xfrm>
              <a:custGeom>
                <a:avLst/>
                <a:gdLst>
                  <a:gd name="T0" fmla="*/ 24 w 24"/>
                  <a:gd name="T1" fmla="*/ 21 h 53"/>
                  <a:gd name="T2" fmla="*/ 0 w 24"/>
                  <a:gd name="T3" fmla="*/ 53 h 53"/>
                  <a:gd name="T4" fmla="*/ 21 w 24"/>
                  <a:gd name="T5" fmla="*/ 0 h 53"/>
                  <a:gd name="T6" fmla="*/ 24 w 24"/>
                  <a:gd name="T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3">
                    <a:moveTo>
                      <a:pt x="24" y="21"/>
                    </a:moveTo>
                    <a:lnTo>
                      <a:pt x="0" y="53"/>
                    </a:lnTo>
                    <a:lnTo>
                      <a:pt x="21" y="0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1" name="Freeform 198"/>
              <p:cNvSpPr/>
              <p:nvPr/>
            </p:nvSpPr>
            <p:spPr bwMode="auto">
              <a:xfrm>
                <a:off x="2072" y="3677"/>
                <a:ext cx="39" cy="38"/>
              </a:xfrm>
              <a:custGeom>
                <a:avLst/>
                <a:gdLst>
                  <a:gd name="T0" fmla="*/ 2 w 39"/>
                  <a:gd name="T1" fmla="*/ 24 h 38"/>
                  <a:gd name="T2" fmla="*/ 39 w 39"/>
                  <a:gd name="T3" fmla="*/ 38 h 38"/>
                  <a:gd name="T4" fmla="*/ 0 w 39"/>
                  <a:gd name="T5" fmla="*/ 0 h 38"/>
                  <a:gd name="T6" fmla="*/ 2 w 39"/>
                  <a:gd name="T7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38">
                    <a:moveTo>
                      <a:pt x="2" y="24"/>
                    </a:moveTo>
                    <a:lnTo>
                      <a:pt x="39" y="38"/>
                    </a:lnTo>
                    <a:lnTo>
                      <a:pt x="0" y="0"/>
                    </a:lnTo>
                    <a:lnTo>
                      <a:pt x="2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2" name="Freeform 199"/>
              <p:cNvSpPr/>
              <p:nvPr/>
            </p:nvSpPr>
            <p:spPr bwMode="auto">
              <a:xfrm>
                <a:off x="2141" y="4074"/>
                <a:ext cx="128" cy="193"/>
              </a:xfrm>
              <a:custGeom>
                <a:avLst/>
                <a:gdLst>
                  <a:gd name="T0" fmla="*/ 10 w 80"/>
                  <a:gd name="T1" fmla="*/ 69 h 121"/>
                  <a:gd name="T2" fmla="*/ 6 w 80"/>
                  <a:gd name="T3" fmla="*/ 0 h 121"/>
                  <a:gd name="T4" fmla="*/ 58 w 80"/>
                  <a:gd name="T5" fmla="*/ 14 h 121"/>
                  <a:gd name="T6" fmla="*/ 71 w 80"/>
                  <a:gd name="T7" fmla="*/ 66 h 121"/>
                  <a:gd name="T8" fmla="*/ 63 w 80"/>
                  <a:gd name="T9" fmla="*/ 121 h 121"/>
                  <a:gd name="T10" fmla="*/ 10 w 80"/>
                  <a:gd name="T11" fmla="*/ 69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121">
                    <a:moveTo>
                      <a:pt x="10" y="69"/>
                    </a:moveTo>
                    <a:cubicBezTo>
                      <a:pt x="0" y="42"/>
                      <a:pt x="6" y="0"/>
                      <a:pt x="6" y="0"/>
                    </a:cubicBezTo>
                    <a:cubicBezTo>
                      <a:pt x="6" y="0"/>
                      <a:pt x="39" y="0"/>
                      <a:pt x="58" y="14"/>
                    </a:cubicBezTo>
                    <a:cubicBezTo>
                      <a:pt x="75" y="26"/>
                      <a:pt x="80" y="52"/>
                      <a:pt x="71" y="66"/>
                    </a:cubicBezTo>
                    <a:cubicBezTo>
                      <a:pt x="58" y="85"/>
                      <a:pt x="63" y="121"/>
                      <a:pt x="63" y="121"/>
                    </a:cubicBezTo>
                    <a:cubicBezTo>
                      <a:pt x="63" y="121"/>
                      <a:pt x="25" y="111"/>
                      <a:pt x="10" y="6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3" name="Freeform 200"/>
              <p:cNvSpPr/>
              <p:nvPr/>
            </p:nvSpPr>
            <p:spPr bwMode="auto">
              <a:xfrm>
                <a:off x="2155" y="4078"/>
                <a:ext cx="77" cy="176"/>
              </a:xfrm>
              <a:custGeom>
                <a:avLst/>
                <a:gdLst>
                  <a:gd name="T0" fmla="*/ 48 w 48"/>
                  <a:gd name="T1" fmla="*/ 110 h 110"/>
                  <a:gd name="T2" fmla="*/ 36 w 48"/>
                  <a:gd name="T3" fmla="*/ 83 h 110"/>
                  <a:gd name="T4" fmla="*/ 33 w 48"/>
                  <a:gd name="T5" fmla="*/ 35 h 110"/>
                  <a:gd name="T6" fmla="*/ 0 w 48"/>
                  <a:gd name="T7" fmla="*/ 0 h 110"/>
                  <a:gd name="T8" fmla="*/ 29 w 48"/>
                  <a:gd name="T9" fmla="*/ 39 h 110"/>
                  <a:gd name="T10" fmla="*/ 30 w 48"/>
                  <a:gd name="T11" fmla="*/ 87 h 110"/>
                  <a:gd name="T12" fmla="*/ 48 w 48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110">
                    <a:moveTo>
                      <a:pt x="48" y="110"/>
                    </a:moveTo>
                    <a:cubicBezTo>
                      <a:pt x="48" y="110"/>
                      <a:pt x="42" y="97"/>
                      <a:pt x="36" y="83"/>
                    </a:cubicBezTo>
                    <a:cubicBezTo>
                      <a:pt x="29" y="63"/>
                      <a:pt x="41" y="50"/>
                      <a:pt x="33" y="35"/>
                    </a:cubicBezTo>
                    <a:cubicBezTo>
                      <a:pt x="25" y="19"/>
                      <a:pt x="0" y="0"/>
                      <a:pt x="0" y="0"/>
                    </a:cubicBezTo>
                    <a:cubicBezTo>
                      <a:pt x="0" y="0"/>
                      <a:pt x="22" y="23"/>
                      <a:pt x="29" y="39"/>
                    </a:cubicBezTo>
                    <a:cubicBezTo>
                      <a:pt x="38" y="56"/>
                      <a:pt x="23" y="59"/>
                      <a:pt x="30" y="87"/>
                    </a:cubicBezTo>
                    <a:cubicBezTo>
                      <a:pt x="32" y="95"/>
                      <a:pt x="48" y="110"/>
                      <a:pt x="48" y="11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4" name="Freeform 201"/>
              <p:cNvSpPr/>
              <p:nvPr/>
            </p:nvSpPr>
            <p:spPr bwMode="auto">
              <a:xfrm>
                <a:off x="2194" y="4206"/>
                <a:ext cx="14" cy="21"/>
              </a:xfrm>
              <a:custGeom>
                <a:avLst/>
                <a:gdLst>
                  <a:gd name="T0" fmla="*/ 14 w 14"/>
                  <a:gd name="T1" fmla="*/ 5 h 21"/>
                  <a:gd name="T2" fmla="*/ 0 w 14"/>
                  <a:gd name="T3" fmla="*/ 21 h 21"/>
                  <a:gd name="T4" fmla="*/ 8 w 14"/>
                  <a:gd name="T5" fmla="*/ 0 h 21"/>
                  <a:gd name="T6" fmla="*/ 14 w 14"/>
                  <a:gd name="T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1">
                    <a:moveTo>
                      <a:pt x="14" y="5"/>
                    </a:moveTo>
                    <a:lnTo>
                      <a:pt x="0" y="21"/>
                    </a:lnTo>
                    <a:lnTo>
                      <a:pt x="8" y="0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5" name="Freeform 202"/>
              <p:cNvSpPr/>
              <p:nvPr/>
            </p:nvSpPr>
            <p:spPr bwMode="auto">
              <a:xfrm>
                <a:off x="2207" y="4181"/>
                <a:ext cx="27" cy="35"/>
              </a:xfrm>
              <a:custGeom>
                <a:avLst/>
                <a:gdLst>
                  <a:gd name="T0" fmla="*/ 0 w 27"/>
                  <a:gd name="T1" fmla="*/ 9 h 35"/>
                  <a:gd name="T2" fmla="*/ 27 w 27"/>
                  <a:gd name="T3" fmla="*/ 35 h 35"/>
                  <a:gd name="T4" fmla="*/ 3 w 27"/>
                  <a:gd name="T5" fmla="*/ 0 h 35"/>
                  <a:gd name="T6" fmla="*/ 0 w 27"/>
                  <a:gd name="T7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35">
                    <a:moveTo>
                      <a:pt x="0" y="9"/>
                    </a:moveTo>
                    <a:lnTo>
                      <a:pt x="27" y="35"/>
                    </a:lnTo>
                    <a:lnTo>
                      <a:pt x="3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6" name="Freeform 203"/>
              <p:cNvSpPr/>
              <p:nvPr/>
            </p:nvSpPr>
            <p:spPr bwMode="auto">
              <a:xfrm>
                <a:off x="2179" y="4155"/>
                <a:ext cx="32" cy="48"/>
              </a:xfrm>
              <a:custGeom>
                <a:avLst/>
                <a:gdLst>
                  <a:gd name="T0" fmla="*/ 28 w 32"/>
                  <a:gd name="T1" fmla="*/ 15 h 48"/>
                  <a:gd name="T2" fmla="*/ 0 w 32"/>
                  <a:gd name="T3" fmla="*/ 48 h 48"/>
                  <a:gd name="T4" fmla="*/ 32 w 32"/>
                  <a:gd name="T5" fmla="*/ 0 h 48"/>
                  <a:gd name="T6" fmla="*/ 28 w 32"/>
                  <a:gd name="T7" fmla="*/ 1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8">
                    <a:moveTo>
                      <a:pt x="28" y="15"/>
                    </a:moveTo>
                    <a:lnTo>
                      <a:pt x="0" y="48"/>
                    </a:lnTo>
                    <a:lnTo>
                      <a:pt x="32" y="0"/>
                    </a:lnTo>
                    <a:lnTo>
                      <a:pt x="28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7" name="Freeform 204"/>
              <p:cNvSpPr/>
              <p:nvPr/>
            </p:nvSpPr>
            <p:spPr bwMode="auto">
              <a:xfrm>
                <a:off x="2208" y="4134"/>
                <a:ext cx="39" cy="44"/>
              </a:xfrm>
              <a:custGeom>
                <a:avLst/>
                <a:gdLst>
                  <a:gd name="T0" fmla="*/ 3 w 39"/>
                  <a:gd name="T1" fmla="*/ 13 h 44"/>
                  <a:gd name="T2" fmla="*/ 39 w 39"/>
                  <a:gd name="T3" fmla="*/ 44 h 44"/>
                  <a:gd name="T4" fmla="*/ 0 w 39"/>
                  <a:gd name="T5" fmla="*/ 0 h 44"/>
                  <a:gd name="T6" fmla="*/ 3 w 39"/>
                  <a:gd name="T7" fmla="*/ 1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4">
                    <a:moveTo>
                      <a:pt x="3" y="13"/>
                    </a:moveTo>
                    <a:lnTo>
                      <a:pt x="39" y="44"/>
                    </a:lnTo>
                    <a:lnTo>
                      <a:pt x="0" y="0"/>
                    </a:lnTo>
                    <a:lnTo>
                      <a:pt x="3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8" name="Freeform 205"/>
              <p:cNvSpPr/>
              <p:nvPr/>
            </p:nvSpPr>
            <p:spPr bwMode="auto">
              <a:xfrm>
                <a:off x="2168" y="4122"/>
                <a:ext cx="27" cy="49"/>
              </a:xfrm>
              <a:custGeom>
                <a:avLst/>
                <a:gdLst>
                  <a:gd name="T0" fmla="*/ 27 w 27"/>
                  <a:gd name="T1" fmla="*/ 6 h 49"/>
                  <a:gd name="T2" fmla="*/ 0 w 27"/>
                  <a:gd name="T3" fmla="*/ 49 h 49"/>
                  <a:gd name="T4" fmla="*/ 23 w 27"/>
                  <a:gd name="T5" fmla="*/ 0 h 49"/>
                  <a:gd name="T6" fmla="*/ 27 w 27"/>
                  <a:gd name="T7" fmla="*/ 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49">
                    <a:moveTo>
                      <a:pt x="27" y="6"/>
                    </a:moveTo>
                    <a:lnTo>
                      <a:pt x="0" y="49"/>
                    </a:lnTo>
                    <a:lnTo>
                      <a:pt x="23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9" name="Freeform 206"/>
              <p:cNvSpPr/>
              <p:nvPr/>
            </p:nvSpPr>
            <p:spPr bwMode="auto">
              <a:xfrm>
                <a:off x="2181" y="4101"/>
                <a:ext cx="72" cy="35"/>
              </a:xfrm>
              <a:custGeom>
                <a:avLst/>
                <a:gdLst>
                  <a:gd name="T0" fmla="*/ 11 w 72"/>
                  <a:gd name="T1" fmla="*/ 11 h 35"/>
                  <a:gd name="T2" fmla="*/ 72 w 72"/>
                  <a:gd name="T3" fmla="*/ 35 h 35"/>
                  <a:gd name="T4" fmla="*/ 0 w 72"/>
                  <a:gd name="T5" fmla="*/ 0 h 35"/>
                  <a:gd name="T6" fmla="*/ 11 w 72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2" h="35">
                    <a:moveTo>
                      <a:pt x="11" y="11"/>
                    </a:moveTo>
                    <a:lnTo>
                      <a:pt x="72" y="35"/>
                    </a:lnTo>
                    <a:lnTo>
                      <a:pt x="0" y="0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0" name="Freeform 207"/>
              <p:cNvSpPr/>
              <p:nvPr/>
            </p:nvSpPr>
            <p:spPr bwMode="auto">
              <a:xfrm>
                <a:off x="2005" y="3981"/>
                <a:ext cx="114" cy="142"/>
              </a:xfrm>
              <a:custGeom>
                <a:avLst/>
                <a:gdLst>
                  <a:gd name="T0" fmla="*/ 16 w 71"/>
                  <a:gd name="T1" fmla="*/ 34 h 89"/>
                  <a:gd name="T2" fmla="*/ 52 w 71"/>
                  <a:gd name="T3" fmla="*/ 0 h 89"/>
                  <a:gd name="T4" fmla="*/ 69 w 71"/>
                  <a:gd name="T5" fmla="*/ 35 h 89"/>
                  <a:gd name="T6" fmla="*/ 47 w 71"/>
                  <a:gd name="T7" fmla="*/ 67 h 89"/>
                  <a:gd name="T8" fmla="*/ 13 w 71"/>
                  <a:gd name="T9" fmla="*/ 89 h 89"/>
                  <a:gd name="T10" fmla="*/ 16 w 71"/>
                  <a:gd name="T11" fmla="*/ 3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9">
                    <a:moveTo>
                      <a:pt x="16" y="34"/>
                    </a:moveTo>
                    <a:cubicBezTo>
                      <a:pt x="26" y="16"/>
                      <a:pt x="52" y="0"/>
                      <a:pt x="52" y="0"/>
                    </a:cubicBezTo>
                    <a:cubicBezTo>
                      <a:pt x="52" y="0"/>
                      <a:pt x="68" y="18"/>
                      <a:pt x="69" y="35"/>
                    </a:cubicBezTo>
                    <a:cubicBezTo>
                      <a:pt x="71" y="50"/>
                      <a:pt x="59" y="65"/>
                      <a:pt x="47" y="67"/>
                    </a:cubicBezTo>
                    <a:cubicBezTo>
                      <a:pt x="30" y="69"/>
                      <a:pt x="13" y="89"/>
                      <a:pt x="13" y="89"/>
                    </a:cubicBezTo>
                    <a:cubicBezTo>
                      <a:pt x="13" y="89"/>
                      <a:pt x="0" y="63"/>
                      <a:pt x="16" y="3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1" name="Freeform 208"/>
              <p:cNvSpPr/>
              <p:nvPr/>
            </p:nvSpPr>
            <p:spPr bwMode="auto">
              <a:xfrm>
                <a:off x="2027" y="3984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7"/>
                      <a:pt x="30" y="47"/>
                      <a:pt x="34" y="35"/>
                    </a:cubicBezTo>
                    <a:cubicBezTo>
                      <a:pt x="39" y="24"/>
                      <a:pt x="38" y="0"/>
                      <a:pt x="38" y="0"/>
                    </a:cubicBezTo>
                    <a:cubicBezTo>
                      <a:pt x="38" y="0"/>
                      <a:pt x="36" y="24"/>
                      <a:pt x="30" y="35"/>
                    </a:cubicBezTo>
                    <a:cubicBezTo>
                      <a:pt x="25" y="48"/>
                      <a:pt x="16" y="41"/>
                      <a:pt x="4" y="59"/>
                    </a:cubicBezTo>
                    <a:cubicBezTo>
                      <a:pt x="1" y="64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2" name="Freeform 209"/>
              <p:cNvSpPr/>
              <p:nvPr/>
            </p:nvSpPr>
            <p:spPr bwMode="auto">
              <a:xfrm>
                <a:off x="2024" y="4072"/>
                <a:ext cx="16" cy="6"/>
              </a:xfrm>
              <a:custGeom>
                <a:avLst/>
                <a:gdLst>
                  <a:gd name="T0" fmla="*/ 16 w 16"/>
                  <a:gd name="T1" fmla="*/ 6 h 6"/>
                  <a:gd name="T2" fmla="*/ 0 w 16"/>
                  <a:gd name="T3" fmla="*/ 6 h 6"/>
                  <a:gd name="T4" fmla="*/ 16 w 16"/>
                  <a:gd name="T5" fmla="*/ 0 h 6"/>
                  <a:gd name="T6" fmla="*/ 16 w 16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16" y="6"/>
                    </a:moveTo>
                    <a:lnTo>
                      <a:pt x="0" y="6"/>
                    </a:lnTo>
                    <a:lnTo>
                      <a:pt x="16" y="0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3" name="Freeform 210"/>
              <p:cNvSpPr/>
              <p:nvPr/>
            </p:nvSpPr>
            <p:spPr bwMode="auto">
              <a:xfrm>
                <a:off x="2050" y="4064"/>
                <a:ext cx="8" cy="30"/>
              </a:xfrm>
              <a:custGeom>
                <a:avLst/>
                <a:gdLst>
                  <a:gd name="T0" fmla="*/ 0 w 8"/>
                  <a:gd name="T1" fmla="*/ 3 h 30"/>
                  <a:gd name="T2" fmla="*/ 0 w 8"/>
                  <a:gd name="T3" fmla="*/ 30 h 30"/>
                  <a:gd name="T4" fmla="*/ 8 w 8"/>
                  <a:gd name="T5" fmla="*/ 0 h 30"/>
                  <a:gd name="T6" fmla="*/ 0 w 8"/>
                  <a:gd name="T7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0" y="3"/>
                    </a:moveTo>
                    <a:lnTo>
                      <a:pt x="0" y="30"/>
                    </a:lnTo>
                    <a:lnTo>
                      <a:pt x="8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4" name="Freeform 211"/>
              <p:cNvSpPr/>
              <p:nvPr/>
            </p:nvSpPr>
            <p:spPr bwMode="auto">
              <a:xfrm>
                <a:off x="2031" y="4053"/>
                <a:ext cx="41" cy="5"/>
              </a:xfrm>
              <a:custGeom>
                <a:avLst/>
                <a:gdLst>
                  <a:gd name="T0" fmla="*/ 32 w 41"/>
                  <a:gd name="T1" fmla="*/ 3 h 5"/>
                  <a:gd name="T2" fmla="*/ 0 w 41"/>
                  <a:gd name="T3" fmla="*/ 5 h 5"/>
                  <a:gd name="T4" fmla="*/ 41 w 41"/>
                  <a:gd name="T5" fmla="*/ 0 h 5"/>
                  <a:gd name="T6" fmla="*/ 32 w 41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32" y="3"/>
                    </a:moveTo>
                    <a:lnTo>
                      <a:pt x="0" y="5"/>
                    </a:lnTo>
                    <a:lnTo>
                      <a:pt x="41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5" name="Freeform 212"/>
              <p:cNvSpPr/>
              <p:nvPr/>
            </p:nvSpPr>
            <p:spPr bwMode="auto">
              <a:xfrm>
                <a:off x="2077" y="4040"/>
                <a:ext cx="5" cy="43"/>
              </a:xfrm>
              <a:custGeom>
                <a:avLst/>
                <a:gdLst>
                  <a:gd name="T0" fmla="*/ 0 w 5"/>
                  <a:gd name="T1" fmla="*/ 10 h 43"/>
                  <a:gd name="T2" fmla="*/ 0 w 5"/>
                  <a:gd name="T3" fmla="*/ 43 h 43"/>
                  <a:gd name="T4" fmla="*/ 5 w 5"/>
                  <a:gd name="T5" fmla="*/ 0 h 43"/>
                  <a:gd name="T6" fmla="*/ 0 w 5"/>
                  <a:gd name="T7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3">
                    <a:moveTo>
                      <a:pt x="0" y="10"/>
                    </a:moveTo>
                    <a:lnTo>
                      <a:pt x="0" y="43"/>
                    </a:lnTo>
                    <a:lnTo>
                      <a:pt x="5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6" name="Freeform 213"/>
              <p:cNvSpPr/>
              <p:nvPr/>
            </p:nvSpPr>
            <p:spPr bwMode="auto">
              <a:xfrm>
                <a:off x="2043" y="4026"/>
                <a:ext cx="39" cy="11"/>
              </a:xfrm>
              <a:custGeom>
                <a:avLst/>
                <a:gdLst>
                  <a:gd name="T0" fmla="*/ 37 w 39"/>
                  <a:gd name="T1" fmla="*/ 4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4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7" name="Freeform 214"/>
              <p:cNvSpPr/>
              <p:nvPr/>
            </p:nvSpPr>
            <p:spPr bwMode="auto">
              <a:xfrm>
                <a:off x="2087" y="4010"/>
                <a:ext cx="16" cy="57"/>
              </a:xfrm>
              <a:custGeom>
                <a:avLst/>
                <a:gdLst>
                  <a:gd name="T0" fmla="*/ 0 w 16"/>
                  <a:gd name="T1" fmla="*/ 12 h 57"/>
                  <a:gd name="T2" fmla="*/ 16 w 16"/>
                  <a:gd name="T3" fmla="*/ 57 h 57"/>
                  <a:gd name="T4" fmla="*/ 1 w 16"/>
                  <a:gd name="T5" fmla="*/ 0 h 57"/>
                  <a:gd name="T6" fmla="*/ 0 w 16"/>
                  <a:gd name="T7" fmla="*/ 1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7">
                    <a:moveTo>
                      <a:pt x="0" y="12"/>
                    </a:moveTo>
                    <a:lnTo>
                      <a:pt x="16" y="57"/>
                    </a:lnTo>
                    <a:lnTo>
                      <a:pt x="1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8" name="Freeform 215"/>
              <p:cNvSpPr/>
              <p:nvPr/>
            </p:nvSpPr>
            <p:spPr bwMode="auto">
              <a:xfrm>
                <a:off x="1970" y="3827"/>
                <a:ext cx="112" cy="143"/>
              </a:xfrm>
              <a:custGeom>
                <a:avLst/>
                <a:gdLst>
                  <a:gd name="T0" fmla="*/ 16 w 70"/>
                  <a:gd name="T1" fmla="*/ 35 h 89"/>
                  <a:gd name="T2" fmla="*/ 52 w 70"/>
                  <a:gd name="T3" fmla="*/ 0 h 89"/>
                  <a:gd name="T4" fmla="*/ 69 w 70"/>
                  <a:gd name="T5" fmla="*/ 35 h 89"/>
                  <a:gd name="T6" fmla="*/ 46 w 70"/>
                  <a:gd name="T7" fmla="*/ 67 h 89"/>
                  <a:gd name="T8" fmla="*/ 12 w 70"/>
                  <a:gd name="T9" fmla="*/ 89 h 89"/>
                  <a:gd name="T10" fmla="*/ 16 w 70"/>
                  <a:gd name="T11" fmla="*/ 3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89">
                    <a:moveTo>
                      <a:pt x="16" y="35"/>
                    </a:moveTo>
                    <a:cubicBezTo>
                      <a:pt x="26" y="17"/>
                      <a:pt x="52" y="0"/>
                      <a:pt x="52" y="0"/>
                    </a:cubicBezTo>
                    <a:cubicBezTo>
                      <a:pt x="52" y="0"/>
                      <a:pt x="67" y="18"/>
                      <a:pt x="69" y="35"/>
                    </a:cubicBezTo>
                    <a:cubicBezTo>
                      <a:pt x="70" y="51"/>
                      <a:pt x="59" y="66"/>
                      <a:pt x="46" y="67"/>
                    </a:cubicBezTo>
                    <a:cubicBezTo>
                      <a:pt x="30" y="69"/>
                      <a:pt x="12" y="89"/>
                      <a:pt x="12" y="89"/>
                    </a:cubicBezTo>
                    <a:cubicBezTo>
                      <a:pt x="12" y="89"/>
                      <a:pt x="0" y="64"/>
                      <a:pt x="16" y="3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9" name="Freeform 216"/>
              <p:cNvSpPr/>
              <p:nvPr/>
            </p:nvSpPr>
            <p:spPr bwMode="auto">
              <a:xfrm>
                <a:off x="1992" y="3832"/>
                <a:ext cx="63" cy="128"/>
              </a:xfrm>
              <a:custGeom>
                <a:avLst/>
                <a:gdLst>
                  <a:gd name="T0" fmla="*/ 0 w 39"/>
                  <a:gd name="T1" fmla="*/ 80 h 80"/>
                  <a:gd name="T2" fmla="*/ 9 w 39"/>
                  <a:gd name="T3" fmla="*/ 60 h 80"/>
                  <a:gd name="T4" fmla="*/ 34 w 39"/>
                  <a:gd name="T5" fmla="*/ 35 h 80"/>
                  <a:gd name="T6" fmla="*/ 38 w 39"/>
                  <a:gd name="T7" fmla="*/ 0 h 80"/>
                  <a:gd name="T8" fmla="*/ 30 w 39"/>
                  <a:gd name="T9" fmla="*/ 35 h 80"/>
                  <a:gd name="T10" fmla="*/ 4 w 39"/>
                  <a:gd name="T11" fmla="*/ 59 h 80"/>
                  <a:gd name="T12" fmla="*/ 0 w 39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80">
                    <a:moveTo>
                      <a:pt x="0" y="80"/>
                    </a:moveTo>
                    <a:cubicBezTo>
                      <a:pt x="0" y="80"/>
                      <a:pt x="4" y="70"/>
                      <a:pt x="9" y="60"/>
                    </a:cubicBezTo>
                    <a:cubicBezTo>
                      <a:pt x="17" y="46"/>
                      <a:pt x="29" y="47"/>
                      <a:pt x="34" y="35"/>
                    </a:cubicBezTo>
                    <a:cubicBezTo>
                      <a:pt x="39" y="23"/>
                      <a:pt x="38" y="0"/>
                      <a:pt x="38" y="0"/>
                    </a:cubicBezTo>
                    <a:cubicBezTo>
                      <a:pt x="38" y="0"/>
                      <a:pt x="35" y="23"/>
                      <a:pt x="30" y="35"/>
                    </a:cubicBezTo>
                    <a:cubicBezTo>
                      <a:pt x="24" y="48"/>
                      <a:pt x="16" y="41"/>
                      <a:pt x="4" y="59"/>
                    </a:cubicBezTo>
                    <a:cubicBezTo>
                      <a:pt x="1" y="63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0" name="Freeform 217"/>
              <p:cNvSpPr/>
              <p:nvPr/>
            </p:nvSpPr>
            <p:spPr bwMode="auto">
              <a:xfrm>
                <a:off x="1989" y="3918"/>
                <a:ext cx="16" cy="7"/>
              </a:xfrm>
              <a:custGeom>
                <a:avLst/>
                <a:gdLst>
                  <a:gd name="T0" fmla="*/ 16 w 16"/>
                  <a:gd name="T1" fmla="*/ 7 h 7"/>
                  <a:gd name="T2" fmla="*/ 0 w 16"/>
                  <a:gd name="T3" fmla="*/ 7 h 7"/>
                  <a:gd name="T4" fmla="*/ 14 w 16"/>
                  <a:gd name="T5" fmla="*/ 0 h 7"/>
                  <a:gd name="T6" fmla="*/ 16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6" y="7"/>
                    </a:moveTo>
                    <a:lnTo>
                      <a:pt x="0" y="7"/>
                    </a:lnTo>
                    <a:lnTo>
                      <a:pt x="14" y="0"/>
                    </a:lnTo>
                    <a:lnTo>
                      <a:pt x="16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1" name="Freeform 218"/>
              <p:cNvSpPr/>
              <p:nvPr/>
            </p:nvSpPr>
            <p:spPr bwMode="auto">
              <a:xfrm>
                <a:off x="2015" y="3910"/>
                <a:ext cx="8" cy="32"/>
              </a:xfrm>
              <a:custGeom>
                <a:avLst/>
                <a:gdLst>
                  <a:gd name="T0" fmla="*/ 0 w 8"/>
                  <a:gd name="T1" fmla="*/ 4 h 32"/>
                  <a:gd name="T2" fmla="*/ 0 w 8"/>
                  <a:gd name="T3" fmla="*/ 32 h 32"/>
                  <a:gd name="T4" fmla="*/ 8 w 8"/>
                  <a:gd name="T5" fmla="*/ 0 h 32"/>
                  <a:gd name="T6" fmla="*/ 0 w 8"/>
                  <a:gd name="T7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2">
                    <a:moveTo>
                      <a:pt x="0" y="4"/>
                    </a:moveTo>
                    <a:lnTo>
                      <a:pt x="0" y="32"/>
                    </a:lnTo>
                    <a:lnTo>
                      <a:pt x="8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2" name="Freeform 219"/>
              <p:cNvSpPr/>
              <p:nvPr/>
            </p:nvSpPr>
            <p:spPr bwMode="auto">
              <a:xfrm>
                <a:off x="1995" y="3899"/>
                <a:ext cx="42" cy="7"/>
              </a:xfrm>
              <a:custGeom>
                <a:avLst/>
                <a:gdLst>
                  <a:gd name="T0" fmla="*/ 32 w 42"/>
                  <a:gd name="T1" fmla="*/ 5 h 7"/>
                  <a:gd name="T2" fmla="*/ 0 w 42"/>
                  <a:gd name="T3" fmla="*/ 7 h 7"/>
                  <a:gd name="T4" fmla="*/ 42 w 42"/>
                  <a:gd name="T5" fmla="*/ 0 h 7"/>
                  <a:gd name="T6" fmla="*/ 32 w 42"/>
                  <a:gd name="T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7">
                    <a:moveTo>
                      <a:pt x="32" y="5"/>
                    </a:moveTo>
                    <a:lnTo>
                      <a:pt x="0" y="7"/>
                    </a:lnTo>
                    <a:lnTo>
                      <a:pt x="42" y="0"/>
                    </a:lnTo>
                    <a:lnTo>
                      <a:pt x="32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3" name="Freeform 220"/>
              <p:cNvSpPr/>
              <p:nvPr/>
            </p:nvSpPr>
            <p:spPr bwMode="auto">
              <a:xfrm>
                <a:off x="2042" y="3888"/>
                <a:ext cx="5" cy="42"/>
              </a:xfrm>
              <a:custGeom>
                <a:avLst/>
                <a:gdLst>
                  <a:gd name="T0" fmla="*/ 0 w 5"/>
                  <a:gd name="T1" fmla="*/ 8 h 42"/>
                  <a:gd name="T2" fmla="*/ 0 w 5"/>
                  <a:gd name="T3" fmla="*/ 42 h 42"/>
                  <a:gd name="T4" fmla="*/ 5 w 5"/>
                  <a:gd name="T5" fmla="*/ 0 h 42"/>
                  <a:gd name="T6" fmla="*/ 0 w 5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0" y="8"/>
                    </a:moveTo>
                    <a:lnTo>
                      <a:pt x="0" y="42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4" name="Freeform 221"/>
              <p:cNvSpPr/>
              <p:nvPr/>
            </p:nvSpPr>
            <p:spPr bwMode="auto">
              <a:xfrm>
                <a:off x="2008" y="3872"/>
                <a:ext cx="39" cy="11"/>
              </a:xfrm>
              <a:custGeom>
                <a:avLst/>
                <a:gdLst>
                  <a:gd name="T0" fmla="*/ 37 w 39"/>
                  <a:gd name="T1" fmla="*/ 6 h 11"/>
                  <a:gd name="T2" fmla="*/ 0 w 39"/>
                  <a:gd name="T3" fmla="*/ 11 h 11"/>
                  <a:gd name="T4" fmla="*/ 39 w 39"/>
                  <a:gd name="T5" fmla="*/ 0 h 11"/>
                  <a:gd name="T6" fmla="*/ 37 w 39"/>
                  <a:gd name="T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1">
                    <a:moveTo>
                      <a:pt x="37" y="6"/>
                    </a:moveTo>
                    <a:lnTo>
                      <a:pt x="0" y="11"/>
                    </a:lnTo>
                    <a:lnTo>
                      <a:pt x="39" y="0"/>
                    </a:lnTo>
                    <a:lnTo>
                      <a:pt x="3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5" name="Freeform 222"/>
              <p:cNvSpPr/>
              <p:nvPr/>
            </p:nvSpPr>
            <p:spPr bwMode="auto">
              <a:xfrm>
                <a:off x="2051" y="3858"/>
                <a:ext cx="16" cy="56"/>
              </a:xfrm>
              <a:custGeom>
                <a:avLst/>
                <a:gdLst>
                  <a:gd name="T0" fmla="*/ 0 w 16"/>
                  <a:gd name="T1" fmla="*/ 11 h 56"/>
                  <a:gd name="T2" fmla="*/ 16 w 16"/>
                  <a:gd name="T3" fmla="*/ 56 h 56"/>
                  <a:gd name="T4" fmla="*/ 2 w 16"/>
                  <a:gd name="T5" fmla="*/ 0 h 56"/>
                  <a:gd name="T6" fmla="*/ 0 w 16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6">
                    <a:moveTo>
                      <a:pt x="0" y="11"/>
                    </a:moveTo>
                    <a:lnTo>
                      <a:pt x="16" y="56"/>
                    </a:lnTo>
                    <a:lnTo>
                      <a:pt x="2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6" name="Freeform 223"/>
              <p:cNvSpPr/>
              <p:nvPr/>
            </p:nvSpPr>
            <p:spPr bwMode="auto">
              <a:xfrm>
                <a:off x="2031" y="3659"/>
                <a:ext cx="30" cy="50"/>
              </a:xfrm>
              <a:custGeom>
                <a:avLst/>
                <a:gdLst>
                  <a:gd name="T0" fmla="*/ 30 w 30"/>
                  <a:gd name="T1" fmla="*/ 16 h 50"/>
                  <a:gd name="T2" fmla="*/ 0 w 30"/>
                  <a:gd name="T3" fmla="*/ 50 h 50"/>
                  <a:gd name="T4" fmla="*/ 28 w 30"/>
                  <a:gd name="T5" fmla="*/ 0 h 50"/>
                  <a:gd name="T6" fmla="*/ 30 w 30"/>
                  <a:gd name="T7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50">
                    <a:moveTo>
                      <a:pt x="30" y="16"/>
                    </a:moveTo>
                    <a:lnTo>
                      <a:pt x="0" y="50"/>
                    </a:lnTo>
                    <a:lnTo>
                      <a:pt x="28" y="0"/>
                    </a:lnTo>
                    <a:lnTo>
                      <a:pt x="3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7" name="Freeform 224"/>
              <p:cNvSpPr/>
              <p:nvPr/>
            </p:nvSpPr>
            <p:spPr bwMode="auto">
              <a:xfrm>
                <a:off x="2018" y="3504"/>
                <a:ext cx="29" cy="48"/>
              </a:xfrm>
              <a:custGeom>
                <a:avLst/>
                <a:gdLst>
                  <a:gd name="T0" fmla="*/ 29 w 29"/>
                  <a:gd name="T1" fmla="*/ 21 h 48"/>
                  <a:gd name="T2" fmla="*/ 0 w 29"/>
                  <a:gd name="T3" fmla="*/ 48 h 48"/>
                  <a:gd name="T4" fmla="*/ 29 w 29"/>
                  <a:gd name="T5" fmla="*/ 0 h 48"/>
                  <a:gd name="T6" fmla="*/ 29 w 29"/>
                  <a:gd name="T7" fmla="*/ 2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48">
                    <a:moveTo>
                      <a:pt x="29" y="21"/>
                    </a:moveTo>
                    <a:lnTo>
                      <a:pt x="0" y="48"/>
                    </a:lnTo>
                    <a:lnTo>
                      <a:pt x="29" y="0"/>
                    </a:lnTo>
                    <a:lnTo>
                      <a:pt x="29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8" name="Freeform 225"/>
              <p:cNvSpPr/>
              <p:nvPr/>
            </p:nvSpPr>
            <p:spPr bwMode="auto">
              <a:xfrm>
                <a:off x="1938" y="3699"/>
                <a:ext cx="118" cy="133"/>
              </a:xfrm>
              <a:custGeom>
                <a:avLst/>
                <a:gdLst>
                  <a:gd name="T0" fmla="*/ 20 w 74"/>
                  <a:gd name="T1" fmla="*/ 29 h 83"/>
                  <a:gd name="T2" fmla="*/ 61 w 74"/>
                  <a:gd name="T3" fmla="*/ 0 h 83"/>
                  <a:gd name="T4" fmla="*/ 73 w 74"/>
                  <a:gd name="T5" fmla="*/ 37 h 83"/>
                  <a:gd name="T6" fmla="*/ 46 w 74"/>
                  <a:gd name="T7" fmla="*/ 66 h 83"/>
                  <a:gd name="T8" fmla="*/ 9 w 74"/>
                  <a:gd name="T9" fmla="*/ 83 h 83"/>
                  <a:gd name="T10" fmla="*/ 20 w 74"/>
                  <a:gd name="T11" fmla="*/ 2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3">
                    <a:moveTo>
                      <a:pt x="20" y="29"/>
                    </a:moveTo>
                    <a:cubicBezTo>
                      <a:pt x="33" y="13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6"/>
                      <a:pt x="46" y="66"/>
                    </a:cubicBezTo>
                    <a:cubicBezTo>
                      <a:pt x="29" y="66"/>
                      <a:pt x="9" y="83"/>
                      <a:pt x="9" y="83"/>
                    </a:cubicBezTo>
                    <a:cubicBezTo>
                      <a:pt x="9" y="83"/>
                      <a:pt x="0" y="56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9" name="Freeform 226"/>
              <p:cNvSpPr/>
              <p:nvPr/>
            </p:nvSpPr>
            <p:spPr bwMode="auto">
              <a:xfrm>
                <a:off x="1955" y="3704"/>
                <a:ext cx="79" cy="117"/>
              </a:xfrm>
              <a:custGeom>
                <a:avLst/>
                <a:gdLst>
                  <a:gd name="T0" fmla="*/ 0 w 49"/>
                  <a:gd name="T1" fmla="*/ 73 h 73"/>
                  <a:gd name="T2" fmla="*/ 13 w 49"/>
                  <a:gd name="T3" fmla="*/ 55 h 73"/>
                  <a:gd name="T4" fmla="*/ 41 w 49"/>
                  <a:gd name="T5" fmla="*/ 34 h 73"/>
                  <a:gd name="T6" fmla="*/ 49 w 49"/>
                  <a:gd name="T7" fmla="*/ 0 h 73"/>
                  <a:gd name="T8" fmla="*/ 37 w 49"/>
                  <a:gd name="T9" fmla="*/ 34 h 73"/>
                  <a:gd name="T10" fmla="*/ 8 w 49"/>
                  <a:gd name="T11" fmla="*/ 53 h 73"/>
                  <a:gd name="T12" fmla="*/ 0 w 49"/>
                  <a:gd name="T1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3">
                    <a:moveTo>
                      <a:pt x="0" y="73"/>
                    </a:moveTo>
                    <a:cubicBezTo>
                      <a:pt x="0" y="73"/>
                      <a:pt x="6" y="64"/>
                      <a:pt x="13" y="55"/>
                    </a:cubicBezTo>
                    <a:cubicBezTo>
                      <a:pt x="22" y="43"/>
                      <a:pt x="34" y="45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5"/>
                      <a:pt x="22" y="37"/>
                      <a:pt x="8" y="53"/>
                    </a:cubicBezTo>
                    <a:cubicBezTo>
                      <a:pt x="4" y="57"/>
                      <a:pt x="0" y="73"/>
                      <a:pt x="0" y="7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0" name="Freeform 227"/>
              <p:cNvSpPr/>
              <p:nvPr/>
            </p:nvSpPr>
            <p:spPr bwMode="auto">
              <a:xfrm>
                <a:off x="1959" y="3782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5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5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1" name="Freeform 228"/>
              <p:cNvSpPr/>
              <p:nvPr/>
            </p:nvSpPr>
            <p:spPr bwMode="auto">
              <a:xfrm>
                <a:off x="1981" y="3778"/>
                <a:ext cx="11" cy="28"/>
              </a:xfrm>
              <a:custGeom>
                <a:avLst/>
                <a:gdLst>
                  <a:gd name="T0" fmla="*/ 3 w 11"/>
                  <a:gd name="T1" fmla="*/ 3 h 28"/>
                  <a:gd name="T2" fmla="*/ 0 w 11"/>
                  <a:gd name="T3" fmla="*/ 28 h 28"/>
                  <a:gd name="T4" fmla="*/ 11 w 11"/>
                  <a:gd name="T5" fmla="*/ 0 h 28"/>
                  <a:gd name="T6" fmla="*/ 3 w 11"/>
                  <a:gd name="T7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28">
                    <a:moveTo>
                      <a:pt x="3" y="3"/>
                    </a:moveTo>
                    <a:lnTo>
                      <a:pt x="0" y="28"/>
                    </a:lnTo>
                    <a:lnTo>
                      <a:pt x="11" y="0"/>
                    </a:lnTo>
                    <a:lnTo>
                      <a:pt x="3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2" name="Freeform 229"/>
              <p:cNvSpPr/>
              <p:nvPr/>
            </p:nvSpPr>
            <p:spPr bwMode="auto">
              <a:xfrm>
                <a:off x="1967" y="3768"/>
                <a:ext cx="43" cy="3"/>
              </a:xfrm>
              <a:custGeom>
                <a:avLst/>
                <a:gdLst>
                  <a:gd name="T0" fmla="*/ 32 w 43"/>
                  <a:gd name="T1" fmla="*/ 3 h 3"/>
                  <a:gd name="T2" fmla="*/ 0 w 43"/>
                  <a:gd name="T3" fmla="*/ 0 h 3"/>
                  <a:gd name="T4" fmla="*/ 43 w 43"/>
                  <a:gd name="T5" fmla="*/ 0 h 3"/>
                  <a:gd name="T6" fmla="*/ 32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32" y="3"/>
                    </a:moveTo>
                    <a:lnTo>
                      <a:pt x="0" y="0"/>
                    </a:lnTo>
                    <a:lnTo>
                      <a:pt x="43" y="0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3" name="Freeform 230"/>
              <p:cNvSpPr/>
              <p:nvPr/>
            </p:nvSpPr>
            <p:spPr bwMode="auto">
              <a:xfrm>
                <a:off x="2008" y="3758"/>
                <a:ext cx="13" cy="42"/>
              </a:xfrm>
              <a:custGeom>
                <a:avLst/>
                <a:gdLst>
                  <a:gd name="T0" fmla="*/ 7 w 13"/>
                  <a:gd name="T1" fmla="*/ 8 h 42"/>
                  <a:gd name="T2" fmla="*/ 0 w 13"/>
                  <a:gd name="T3" fmla="*/ 42 h 42"/>
                  <a:gd name="T4" fmla="*/ 13 w 13"/>
                  <a:gd name="T5" fmla="*/ 0 h 42"/>
                  <a:gd name="T6" fmla="*/ 7 w 13"/>
                  <a:gd name="T7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2">
                    <a:moveTo>
                      <a:pt x="7" y="8"/>
                    </a:moveTo>
                    <a:lnTo>
                      <a:pt x="0" y="42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4" name="Freeform 231"/>
              <p:cNvSpPr/>
              <p:nvPr/>
            </p:nvSpPr>
            <p:spPr bwMode="auto">
              <a:xfrm>
                <a:off x="1983" y="3744"/>
                <a:ext cx="40" cy="5"/>
              </a:xfrm>
              <a:custGeom>
                <a:avLst/>
                <a:gdLst>
                  <a:gd name="T0" fmla="*/ 36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6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6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5" name="Freeform 232"/>
              <p:cNvSpPr/>
              <p:nvPr/>
            </p:nvSpPr>
            <p:spPr bwMode="auto">
              <a:xfrm>
                <a:off x="2027" y="3730"/>
                <a:ext cx="10" cy="57"/>
              </a:xfrm>
              <a:custGeom>
                <a:avLst/>
                <a:gdLst>
                  <a:gd name="T0" fmla="*/ 0 w 10"/>
                  <a:gd name="T1" fmla="*/ 11 h 57"/>
                  <a:gd name="T2" fmla="*/ 10 w 10"/>
                  <a:gd name="T3" fmla="*/ 57 h 57"/>
                  <a:gd name="T4" fmla="*/ 4 w 10"/>
                  <a:gd name="T5" fmla="*/ 0 h 57"/>
                  <a:gd name="T6" fmla="*/ 0 w 10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7">
                    <a:moveTo>
                      <a:pt x="0" y="11"/>
                    </a:moveTo>
                    <a:lnTo>
                      <a:pt x="10" y="57"/>
                    </a:lnTo>
                    <a:lnTo>
                      <a:pt x="4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6" name="Freeform 233"/>
              <p:cNvSpPr/>
              <p:nvPr/>
            </p:nvSpPr>
            <p:spPr bwMode="auto">
              <a:xfrm>
                <a:off x="1925" y="3544"/>
                <a:ext cx="118" cy="131"/>
              </a:xfrm>
              <a:custGeom>
                <a:avLst/>
                <a:gdLst>
                  <a:gd name="T0" fmla="*/ 20 w 74"/>
                  <a:gd name="T1" fmla="*/ 29 h 82"/>
                  <a:gd name="T2" fmla="*/ 61 w 74"/>
                  <a:gd name="T3" fmla="*/ 0 h 82"/>
                  <a:gd name="T4" fmla="*/ 73 w 74"/>
                  <a:gd name="T5" fmla="*/ 37 h 82"/>
                  <a:gd name="T6" fmla="*/ 46 w 74"/>
                  <a:gd name="T7" fmla="*/ 65 h 82"/>
                  <a:gd name="T8" fmla="*/ 9 w 74"/>
                  <a:gd name="T9" fmla="*/ 82 h 82"/>
                  <a:gd name="T10" fmla="*/ 20 w 74"/>
                  <a:gd name="T11" fmla="*/ 29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82">
                    <a:moveTo>
                      <a:pt x="20" y="29"/>
                    </a:moveTo>
                    <a:cubicBezTo>
                      <a:pt x="33" y="12"/>
                      <a:pt x="61" y="0"/>
                      <a:pt x="61" y="0"/>
                    </a:cubicBezTo>
                    <a:cubicBezTo>
                      <a:pt x="61" y="0"/>
                      <a:pt x="74" y="20"/>
                      <a:pt x="73" y="37"/>
                    </a:cubicBezTo>
                    <a:cubicBezTo>
                      <a:pt x="72" y="53"/>
                      <a:pt x="58" y="65"/>
                      <a:pt x="46" y="65"/>
                    </a:cubicBezTo>
                    <a:cubicBezTo>
                      <a:pt x="29" y="65"/>
                      <a:pt x="9" y="82"/>
                      <a:pt x="9" y="82"/>
                    </a:cubicBezTo>
                    <a:cubicBezTo>
                      <a:pt x="9" y="82"/>
                      <a:pt x="0" y="55"/>
                      <a:pt x="20" y="2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7" name="Freeform 234"/>
              <p:cNvSpPr/>
              <p:nvPr/>
            </p:nvSpPr>
            <p:spPr bwMode="auto">
              <a:xfrm>
                <a:off x="1943" y="3547"/>
                <a:ext cx="78" cy="119"/>
              </a:xfrm>
              <a:custGeom>
                <a:avLst/>
                <a:gdLst>
                  <a:gd name="T0" fmla="*/ 0 w 49"/>
                  <a:gd name="T1" fmla="*/ 74 h 74"/>
                  <a:gd name="T2" fmla="*/ 12 w 49"/>
                  <a:gd name="T3" fmla="*/ 55 h 74"/>
                  <a:gd name="T4" fmla="*/ 41 w 49"/>
                  <a:gd name="T5" fmla="*/ 34 h 74"/>
                  <a:gd name="T6" fmla="*/ 49 w 49"/>
                  <a:gd name="T7" fmla="*/ 0 h 74"/>
                  <a:gd name="T8" fmla="*/ 37 w 49"/>
                  <a:gd name="T9" fmla="*/ 34 h 74"/>
                  <a:gd name="T10" fmla="*/ 8 w 49"/>
                  <a:gd name="T11" fmla="*/ 53 h 74"/>
                  <a:gd name="T12" fmla="*/ 0 w 49"/>
                  <a:gd name="T13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74">
                    <a:moveTo>
                      <a:pt x="0" y="74"/>
                    </a:moveTo>
                    <a:cubicBezTo>
                      <a:pt x="0" y="74"/>
                      <a:pt x="6" y="64"/>
                      <a:pt x="12" y="55"/>
                    </a:cubicBezTo>
                    <a:cubicBezTo>
                      <a:pt x="22" y="43"/>
                      <a:pt x="34" y="46"/>
                      <a:pt x="41" y="34"/>
                    </a:cubicBezTo>
                    <a:cubicBezTo>
                      <a:pt x="47" y="23"/>
                      <a:pt x="49" y="0"/>
                      <a:pt x="49" y="0"/>
                    </a:cubicBezTo>
                    <a:cubicBezTo>
                      <a:pt x="49" y="0"/>
                      <a:pt x="44" y="23"/>
                      <a:pt x="37" y="34"/>
                    </a:cubicBezTo>
                    <a:cubicBezTo>
                      <a:pt x="29" y="46"/>
                      <a:pt x="22" y="38"/>
                      <a:pt x="8" y="53"/>
                    </a:cubicBezTo>
                    <a:cubicBezTo>
                      <a:pt x="4" y="58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8" name="Freeform 235"/>
              <p:cNvSpPr/>
              <p:nvPr/>
            </p:nvSpPr>
            <p:spPr bwMode="auto">
              <a:xfrm>
                <a:off x="1946" y="3627"/>
                <a:ext cx="16" cy="7"/>
              </a:xfrm>
              <a:custGeom>
                <a:avLst/>
                <a:gdLst>
                  <a:gd name="T0" fmla="*/ 14 w 16"/>
                  <a:gd name="T1" fmla="*/ 7 h 7"/>
                  <a:gd name="T2" fmla="*/ 0 w 16"/>
                  <a:gd name="T3" fmla="*/ 3 h 7"/>
                  <a:gd name="T4" fmla="*/ 16 w 16"/>
                  <a:gd name="T5" fmla="*/ 0 h 7"/>
                  <a:gd name="T6" fmla="*/ 14 w 1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14" y="7"/>
                    </a:moveTo>
                    <a:lnTo>
                      <a:pt x="0" y="3"/>
                    </a:lnTo>
                    <a:lnTo>
                      <a:pt x="16" y="0"/>
                    </a:lnTo>
                    <a:lnTo>
                      <a:pt x="14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9" name="Freeform 236"/>
              <p:cNvSpPr/>
              <p:nvPr/>
            </p:nvSpPr>
            <p:spPr bwMode="auto">
              <a:xfrm>
                <a:off x="1967" y="3622"/>
                <a:ext cx="12" cy="29"/>
              </a:xfrm>
              <a:custGeom>
                <a:avLst/>
                <a:gdLst>
                  <a:gd name="T0" fmla="*/ 4 w 12"/>
                  <a:gd name="T1" fmla="*/ 2 h 29"/>
                  <a:gd name="T2" fmla="*/ 0 w 12"/>
                  <a:gd name="T3" fmla="*/ 29 h 29"/>
                  <a:gd name="T4" fmla="*/ 12 w 12"/>
                  <a:gd name="T5" fmla="*/ 0 h 29"/>
                  <a:gd name="T6" fmla="*/ 4 w 12"/>
                  <a:gd name="T7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9">
                    <a:moveTo>
                      <a:pt x="4" y="2"/>
                    </a:moveTo>
                    <a:lnTo>
                      <a:pt x="0" y="29"/>
                    </a:lnTo>
                    <a:lnTo>
                      <a:pt x="12" y="0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0" name="Freeform 237"/>
              <p:cNvSpPr/>
              <p:nvPr/>
            </p:nvSpPr>
            <p:spPr bwMode="auto">
              <a:xfrm>
                <a:off x="1954" y="3611"/>
                <a:ext cx="41" cy="3"/>
              </a:xfrm>
              <a:custGeom>
                <a:avLst/>
                <a:gdLst>
                  <a:gd name="T0" fmla="*/ 32 w 41"/>
                  <a:gd name="T1" fmla="*/ 3 h 3"/>
                  <a:gd name="T2" fmla="*/ 0 w 41"/>
                  <a:gd name="T3" fmla="*/ 0 h 3"/>
                  <a:gd name="T4" fmla="*/ 41 w 41"/>
                  <a:gd name="T5" fmla="*/ 2 h 3"/>
                  <a:gd name="T6" fmla="*/ 32 w 4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">
                    <a:moveTo>
                      <a:pt x="32" y="3"/>
                    </a:moveTo>
                    <a:lnTo>
                      <a:pt x="0" y="0"/>
                    </a:lnTo>
                    <a:lnTo>
                      <a:pt x="41" y="2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1" name="Freeform 238"/>
              <p:cNvSpPr/>
              <p:nvPr/>
            </p:nvSpPr>
            <p:spPr bwMode="auto">
              <a:xfrm>
                <a:off x="1995" y="3602"/>
                <a:ext cx="13" cy="41"/>
              </a:xfrm>
              <a:custGeom>
                <a:avLst/>
                <a:gdLst>
                  <a:gd name="T0" fmla="*/ 7 w 13"/>
                  <a:gd name="T1" fmla="*/ 8 h 41"/>
                  <a:gd name="T2" fmla="*/ 0 w 13"/>
                  <a:gd name="T3" fmla="*/ 41 h 41"/>
                  <a:gd name="T4" fmla="*/ 13 w 13"/>
                  <a:gd name="T5" fmla="*/ 0 h 41"/>
                  <a:gd name="T6" fmla="*/ 7 w 13"/>
                  <a:gd name="T7" fmla="*/ 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1">
                    <a:moveTo>
                      <a:pt x="7" y="8"/>
                    </a:moveTo>
                    <a:lnTo>
                      <a:pt x="0" y="41"/>
                    </a:lnTo>
                    <a:lnTo>
                      <a:pt x="13" y="0"/>
                    </a:lnTo>
                    <a:lnTo>
                      <a:pt x="7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2" name="Freeform 239"/>
              <p:cNvSpPr/>
              <p:nvPr/>
            </p:nvSpPr>
            <p:spPr bwMode="auto">
              <a:xfrm>
                <a:off x="1970" y="3587"/>
                <a:ext cx="40" cy="5"/>
              </a:xfrm>
              <a:custGeom>
                <a:avLst/>
                <a:gdLst>
                  <a:gd name="T0" fmla="*/ 37 w 40"/>
                  <a:gd name="T1" fmla="*/ 5 h 5"/>
                  <a:gd name="T2" fmla="*/ 0 w 40"/>
                  <a:gd name="T3" fmla="*/ 5 h 5"/>
                  <a:gd name="T4" fmla="*/ 40 w 40"/>
                  <a:gd name="T5" fmla="*/ 0 h 5"/>
                  <a:gd name="T6" fmla="*/ 37 w 40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5">
                    <a:moveTo>
                      <a:pt x="37" y="5"/>
                    </a:moveTo>
                    <a:lnTo>
                      <a:pt x="0" y="5"/>
                    </a:lnTo>
                    <a:lnTo>
                      <a:pt x="40" y="0"/>
                    </a:lnTo>
                    <a:lnTo>
                      <a:pt x="3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3" name="Freeform 240"/>
              <p:cNvSpPr/>
              <p:nvPr/>
            </p:nvSpPr>
            <p:spPr bwMode="auto">
              <a:xfrm>
                <a:off x="2015" y="3573"/>
                <a:ext cx="9" cy="57"/>
              </a:xfrm>
              <a:custGeom>
                <a:avLst/>
                <a:gdLst>
                  <a:gd name="T0" fmla="*/ 0 w 9"/>
                  <a:gd name="T1" fmla="*/ 11 h 57"/>
                  <a:gd name="T2" fmla="*/ 9 w 9"/>
                  <a:gd name="T3" fmla="*/ 57 h 57"/>
                  <a:gd name="T4" fmla="*/ 3 w 9"/>
                  <a:gd name="T5" fmla="*/ 0 h 57"/>
                  <a:gd name="T6" fmla="*/ 0 w 9"/>
                  <a:gd name="T7" fmla="*/ 1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57">
                    <a:moveTo>
                      <a:pt x="0" y="11"/>
                    </a:moveTo>
                    <a:lnTo>
                      <a:pt x="9" y="57"/>
                    </a:lnTo>
                    <a:lnTo>
                      <a:pt x="3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4" name="Freeform 241"/>
              <p:cNvSpPr/>
              <p:nvPr/>
            </p:nvSpPr>
            <p:spPr bwMode="auto">
              <a:xfrm>
                <a:off x="2023" y="3355"/>
                <a:ext cx="46" cy="32"/>
              </a:xfrm>
              <a:custGeom>
                <a:avLst/>
                <a:gdLst>
                  <a:gd name="T0" fmla="*/ 41 w 46"/>
                  <a:gd name="T1" fmla="*/ 15 h 32"/>
                  <a:gd name="T2" fmla="*/ 0 w 46"/>
                  <a:gd name="T3" fmla="*/ 32 h 32"/>
                  <a:gd name="T4" fmla="*/ 46 w 46"/>
                  <a:gd name="T5" fmla="*/ 0 h 32"/>
                  <a:gd name="T6" fmla="*/ 41 w 46"/>
                  <a:gd name="T7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32">
                    <a:moveTo>
                      <a:pt x="41" y="15"/>
                    </a:moveTo>
                    <a:lnTo>
                      <a:pt x="0" y="32"/>
                    </a:lnTo>
                    <a:lnTo>
                      <a:pt x="46" y="0"/>
                    </a:lnTo>
                    <a:lnTo>
                      <a:pt x="41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5" name="Freeform 242"/>
              <p:cNvSpPr/>
              <p:nvPr/>
            </p:nvSpPr>
            <p:spPr bwMode="auto">
              <a:xfrm>
                <a:off x="2091" y="3130"/>
                <a:ext cx="47" cy="32"/>
              </a:xfrm>
              <a:custGeom>
                <a:avLst/>
                <a:gdLst>
                  <a:gd name="T0" fmla="*/ 37 w 47"/>
                  <a:gd name="T1" fmla="*/ 19 h 32"/>
                  <a:gd name="T2" fmla="*/ 0 w 47"/>
                  <a:gd name="T3" fmla="*/ 32 h 32"/>
                  <a:gd name="T4" fmla="*/ 47 w 47"/>
                  <a:gd name="T5" fmla="*/ 0 h 32"/>
                  <a:gd name="T6" fmla="*/ 37 w 47"/>
                  <a:gd name="T7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" h="32">
                    <a:moveTo>
                      <a:pt x="37" y="19"/>
                    </a:moveTo>
                    <a:lnTo>
                      <a:pt x="0" y="32"/>
                    </a:lnTo>
                    <a:lnTo>
                      <a:pt x="47" y="0"/>
                    </a:lnTo>
                    <a:lnTo>
                      <a:pt x="37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6" name="Freeform 243"/>
              <p:cNvSpPr/>
              <p:nvPr/>
            </p:nvSpPr>
            <p:spPr bwMode="auto">
              <a:xfrm>
                <a:off x="1898" y="3381"/>
                <a:ext cx="136" cy="94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7" name="Freeform 244"/>
              <p:cNvSpPr/>
              <p:nvPr/>
            </p:nvSpPr>
            <p:spPr bwMode="auto">
              <a:xfrm>
                <a:off x="1906" y="3386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7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8" name="Freeform 245"/>
              <p:cNvSpPr/>
              <p:nvPr/>
            </p:nvSpPr>
            <p:spPr bwMode="auto">
              <a:xfrm>
                <a:off x="1922" y="3427"/>
                <a:ext cx="18" cy="8"/>
              </a:xfrm>
              <a:custGeom>
                <a:avLst/>
                <a:gdLst>
                  <a:gd name="T0" fmla="*/ 13 w 18"/>
                  <a:gd name="T1" fmla="*/ 8 h 8"/>
                  <a:gd name="T2" fmla="*/ 0 w 18"/>
                  <a:gd name="T3" fmla="*/ 0 h 8"/>
                  <a:gd name="T4" fmla="*/ 18 w 18"/>
                  <a:gd name="T5" fmla="*/ 3 h 8"/>
                  <a:gd name="T6" fmla="*/ 13 w 1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8">
                    <a:moveTo>
                      <a:pt x="13" y="8"/>
                    </a:moveTo>
                    <a:lnTo>
                      <a:pt x="0" y="0"/>
                    </a:lnTo>
                    <a:lnTo>
                      <a:pt x="18" y="3"/>
                    </a:lnTo>
                    <a:lnTo>
                      <a:pt x="1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9" name="Freeform 246"/>
              <p:cNvSpPr/>
              <p:nvPr/>
            </p:nvSpPr>
            <p:spPr bwMode="auto">
              <a:xfrm>
                <a:off x="1935" y="3432"/>
                <a:ext cx="24" cy="24"/>
              </a:xfrm>
              <a:custGeom>
                <a:avLst/>
                <a:gdLst>
                  <a:gd name="T0" fmla="*/ 16 w 24"/>
                  <a:gd name="T1" fmla="*/ 0 h 24"/>
                  <a:gd name="T2" fmla="*/ 0 w 24"/>
                  <a:gd name="T3" fmla="*/ 24 h 24"/>
                  <a:gd name="T4" fmla="*/ 24 w 24"/>
                  <a:gd name="T5" fmla="*/ 2 h 24"/>
                  <a:gd name="T6" fmla="*/ 16 w 2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4">
                    <a:moveTo>
                      <a:pt x="16" y="0"/>
                    </a:moveTo>
                    <a:lnTo>
                      <a:pt x="0" y="24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0" name="Freeform 247"/>
              <p:cNvSpPr/>
              <p:nvPr/>
            </p:nvSpPr>
            <p:spPr bwMode="auto">
              <a:xfrm>
                <a:off x="1940" y="3414"/>
                <a:ext cx="36" cy="18"/>
              </a:xfrm>
              <a:custGeom>
                <a:avLst/>
                <a:gdLst>
                  <a:gd name="T0" fmla="*/ 27 w 36"/>
                  <a:gd name="T1" fmla="*/ 16 h 18"/>
                  <a:gd name="T2" fmla="*/ 0 w 36"/>
                  <a:gd name="T3" fmla="*/ 0 h 18"/>
                  <a:gd name="T4" fmla="*/ 36 w 36"/>
                  <a:gd name="T5" fmla="*/ 18 h 18"/>
                  <a:gd name="T6" fmla="*/ 27 w 36"/>
                  <a:gd name="T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8">
                    <a:moveTo>
                      <a:pt x="27" y="16"/>
                    </a:moveTo>
                    <a:lnTo>
                      <a:pt x="0" y="0"/>
                    </a:lnTo>
                    <a:lnTo>
                      <a:pt x="36" y="18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1" name="Freeform 248"/>
              <p:cNvSpPr/>
              <p:nvPr/>
            </p:nvSpPr>
            <p:spPr bwMode="auto">
              <a:xfrm>
                <a:off x="1963" y="3429"/>
                <a:ext cx="29" cy="32"/>
              </a:xfrm>
              <a:custGeom>
                <a:avLst/>
                <a:gdLst>
                  <a:gd name="T0" fmla="*/ 20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20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20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2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2" name="Freeform 249"/>
              <p:cNvSpPr/>
              <p:nvPr/>
            </p:nvSpPr>
            <p:spPr bwMode="auto">
              <a:xfrm>
                <a:off x="1962" y="3403"/>
                <a:ext cx="37" cy="16"/>
              </a:xfrm>
              <a:custGeom>
                <a:avLst/>
                <a:gdLst>
                  <a:gd name="T0" fmla="*/ 33 w 37"/>
                  <a:gd name="T1" fmla="*/ 16 h 16"/>
                  <a:gd name="T2" fmla="*/ 0 w 37"/>
                  <a:gd name="T3" fmla="*/ 0 h 16"/>
                  <a:gd name="T4" fmla="*/ 37 w 37"/>
                  <a:gd name="T5" fmla="*/ 13 h 16"/>
                  <a:gd name="T6" fmla="*/ 33 w 37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6">
                    <a:moveTo>
                      <a:pt x="33" y="16"/>
                    </a:moveTo>
                    <a:lnTo>
                      <a:pt x="0" y="0"/>
                    </a:lnTo>
                    <a:lnTo>
                      <a:pt x="37" y="13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3" name="Freeform 250"/>
              <p:cNvSpPr/>
              <p:nvPr/>
            </p:nvSpPr>
            <p:spPr bwMode="auto">
              <a:xfrm>
                <a:off x="1994" y="3406"/>
                <a:ext cx="19" cy="55"/>
              </a:xfrm>
              <a:custGeom>
                <a:avLst/>
                <a:gdLst>
                  <a:gd name="T0" fmla="*/ 11 w 19"/>
                  <a:gd name="T1" fmla="*/ 10 h 55"/>
                  <a:gd name="T2" fmla="*/ 0 w 19"/>
                  <a:gd name="T3" fmla="*/ 55 h 55"/>
                  <a:gd name="T4" fmla="*/ 19 w 19"/>
                  <a:gd name="T5" fmla="*/ 0 h 55"/>
                  <a:gd name="T6" fmla="*/ 11 w 19"/>
                  <a:gd name="T7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5">
                    <a:moveTo>
                      <a:pt x="11" y="10"/>
                    </a:moveTo>
                    <a:lnTo>
                      <a:pt x="0" y="55"/>
                    </a:lnTo>
                    <a:lnTo>
                      <a:pt x="19" y="0"/>
                    </a:lnTo>
                    <a:lnTo>
                      <a:pt x="11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4" name="Freeform 251"/>
              <p:cNvSpPr/>
              <p:nvPr/>
            </p:nvSpPr>
            <p:spPr bwMode="auto">
              <a:xfrm>
                <a:off x="1967" y="3155"/>
                <a:ext cx="136" cy="95"/>
              </a:xfrm>
              <a:custGeom>
                <a:avLst/>
                <a:gdLst>
                  <a:gd name="T0" fmla="*/ 33 w 85"/>
                  <a:gd name="T1" fmla="*/ 9 h 59"/>
                  <a:gd name="T2" fmla="*/ 83 w 85"/>
                  <a:gd name="T3" fmla="*/ 1 h 59"/>
                  <a:gd name="T4" fmla="*/ 77 w 85"/>
                  <a:gd name="T5" fmla="*/ 39 h 59"/>
                  <a:gd name="T6" fmla="*/ 41 w 85"/>
                  <a:gd name="T7" fmla="*/ 53 h 59"/>
                  <a:gd name="T8" fmla="*/ 0 w 85"/>
                  <a:gd name="T9" fmla="*/ 53 h 59"/>
                  <a:gd name="T10" fmla="*/ 33 w 85"/>
                  <a:gd name="T11" fmla="*/ 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59">
                    <a:moveTo>
                      <a:pt x="33" y="9"/>
                    </a:moveTo>
                    <a:cubicBezTo>
                      <a:pt x="52" y="0"/>
                      <a:pt x="83" y="1"/>
                      <a:pt x="83" y="1"/>
                    </a:cubicBezTo>
                    <a:cubicBezTo>
                      <a:pt x="83" y="1"/>
                      <a:pt x="85" y="24"/>
                      <a:pt x="77" y="39"/>
                    </a:cubicBezTo>
                    <a:cubicBezTo>
                      <a:pt x="70" y="53"/>
                      <a:pt x="52" y="59"/>
                      <a:pt x="41" y="53"/>
                    </a:cubicBezTo>
                    <a:cubicBezTo>
                      <a:pt x="26" y="46"/>
                      <a:pt x="0" y="53"/>
                      <a:pt x="0" y="53"/>
                    </a:cubicBezTo>
                    <a:cubicBezTo>
                      <a:pt x="0" y="53"/>
                      <a:pt x="4" y="24"/>
                      <a:pt x="3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5" name="Freeform 252"/>
              <p:cNvSpPr/>
              <p:nvPr/>
            </p:nvSpPr>
            <p:spPr bwMode="auto">
              <a:xfrm>
                <a:off x="1975" y="3160"/>
                <a:ext cx="121" cy="72"/>
              </a:xfrm>
              <a:custGeom>
                <a:avLst/>
                <a:gdLst>
                  <a:gd name="T0" fmla="*/ 0 w 76"/>
                  <a:gd name="T1" fmla="*/ 45 h 45"/>
                  <a:gd name="T2" fmla="*/ 19 w 76"/>
                  <a:gd name="T3" fmla="*/ 34 h 45"/>
                  <a:gd name="T4" fmla="*/ 54 w 76"/>
                  <a:gd name="T5" fmla="*/ 27 h 45"/>
                  <a:gd name="T6" fmla="*/ 76 w 76"/>
                  <a:gd name="T7" fmla="*/ 0 h 45"/>
                  <a:gd name="T8" fmla="*/ 50 w 76"/>
                  <a:gd name="T9" fmla="*/ 25 h 45"/>
                  <a:gd name="T10" fmla="*/ 15 w 76"/>
                  <a:gd name="T11" fmla="*/ 30 h 45"/>
                  <a:gd name="T12" fmla="*/ 0 w 7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45">
                    <a:moveTo>
                      <a:pt x="0" y="45"/>
                    </a:moveTo>
                    <a:cubicBezTo>
                      <a:pt x="0" y="45"/>
                      <a:pt x="9" y="39"/>
                      <a:pt x="19" y="34"/>
                    </a:cubicBezTo>
                    <a:cubicBezTo>
                      <a:pt x="33" y="26"/>
                      <a:pt x="43" y="34"/>
                      <a:pt x="54" y="27"/>
                    </a:cubicBezTo>
                    <a:cubicBezTo>
                      <a:pt x="64" y="20"/>
                      <a:pt x="76" y="0"/>
                      <a:pt x="76" y="0"/>
                    </a:cubicBezTo>
                    <a:cubicBezTo>
                      <a:pt x="76" y="0"/>
                      <a:pt x="61" y="18"/>
                      <a:pt x="50" y="25"/>
                    </a:cubicBezTo>
                    <a:cubicBezTo>
                      <a:pt x="38" y="32"/>
                      <a:pt x="35" y="22"/>
                      <a:pt x="15" y="30"/>
                    </a:cubicBezTo>
                    <a:cubicBezTo>
                      <a:pt x="10" y="32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6" name="Freeform 253"/>
              <p:cNvSpPr/>
              <p:nvPr/>
            </p:nvSpPr>
            <p:spPr bwMode="auto">
              <a:xfrm>
                <a:off x="1991" y="3202"/>
                <a:ext cx="17" cy="8"/>
              </a:xfrm>
              <a:custGeom>
                <a:avLst/>
                <a:gdLst>
                  <a:gd name="T0" fmla="*/ 12 w 17"/>
                  <a:gd name="T1" fmla="*/ 8 h 8"/>
                  <a:gd name="T2" fmla="*/ 0 w 17"/>
                  <a:gd name="T3" fmla="*/ 0 h 8"/>
                  <a:gd name="T4" fmla="*/ 17 w 17"/>
                  <a:gd name="T5" fmla="*/ 3 h 8"/>
                  <a:gd name="T6" fmla="*/ 12 w 17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8">
                    <a:moveTo>
                      <a:pt x="12" y="8"/>
                    </a:moveTo>
                    <a:lnTo>
                      <a:pt x="0" y="0"/>
                    </a:lnTo>
                    <a:lnTo>
                      <a:pt x="17" y="3"/>
                    </a:lnTo>
                    <a:lnTo>
                      <a:pt x="12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7" name="Freeform 254"/>
              <p:cNvSpPr/>
              <p:nvPr/>
            </p:nvSpPr>
            <p:spPr bwMode="auto">
              <a:xfrm>
                <a:off x="2003" y="3206"/>
                <a:ext cx="24" cy="23"/>
              </a:xfrm>
              <a:custGeom>
                <a:avLst/>
                <a:gdLst>
                  <a:gd name="T0" fmla="*/ 16 w 24"/>
                  <a:gd name="T1" fmla="*/ 0 h 23"/>
                  <a:gd name="T2" fmla="*/ 0 w 24"/>
                  <a:gd name="T3" fmla="*/ 23 h 23"/>
                  <a:gd name="T4" fmla="*/ 24 w 24"/>
                  <a:gd name="T5" fmla="*/ 2 h 23"/>
                  <a:gd name="T6" fmla="*/ 16 w 24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3">
                    <a:moveTo>
                      <a:pt x="16" y="0"/>
                    </a:moveTo>
                    <a:lnTo>
                      <a:pt x="0" y="23"/>
                    </a:lnTo>
                    <a:lnTo>
                      <a:pt x="24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29" name="Group 456"/>
            <p:cNvGrpSpPr/>
            <p:nvPr/>
          </p:nvGrpSpPr>
          <p:grpSpPr bwMode="auto">
            <a:xfrm>
              <a:off x="2708275" y="3086100"/>
              <a:ext cx="6864350" cy="3678238"/>
              <a:chOff x="1706" y="1944"/>
              <a:chExt cx="4324" cy="2317"/>
            </a:xfrm>
          </p:grpSpPr>
          <p:sp>
            <p:nvSpPr>
              <p:cNvPr id="1788" name="Freeform 256"/>
              <p:cNvSpPr/>
              <p:nvPr/>
            </p:nvSpPr>
            <p:spPr bwMode="auto">
              <a:xfrm>
                <a:off x="2008" y="3189"/>
                <a:ext cx="37" cy="17"/>
              </a:xfrm>
              <a:custGeom>
                <a:avLst/>
                <a:gdLst>
                  <a:gd name="T0" fmla="*/ 27 w 37"/>
                  <a:gd name="T1" fmla="*/ 16 h 17"/>
                  <a:gd name="T2" fmla="*/ 0 w 37"/>
                  <a:gd name="T3" fmla="*/ 0 h 17"/>
                  <a:gd name="T4" fmla="*/ 37 w 37"/>
                  <a:gd name="T5" fmla="*/ 17 h 17"/>
                  <a:gd name="T6" fmla="*/ 27 w 37"/>
                  <a:gd name="T7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17">
                    <a:moveTo>
                      <a:pt x="27" y="16"/>
                    </a:moveTo>
                    <a:lnTo>
                      <a:pt x="0" y="0"/>
                    </a:lnTo>
                    <a:lnTo>
                      <a:pt x="37" y="17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9" name="Freeform 257"/>
              <p:cNvSpPr/>
              <p:nvPr/>
            </p:nvSpPr>
            <p:spPr bwMode="auto">
              <a:xfrm>
                <a:off x="2032" y="3203"/>
                <a:ext cx="29" cy="32"/>
              </a:xfrm>
              <a:custGeom>
                <a:avLst/>
                <a:gdLst>
                  <a:gd name="T0" fmla="*/ 19 w 29"/>
                  <a:gd name="T1" fmla="*/ 5 h 32"/>
                  <a:gd name="T2" fmla="*/ 0 w 29"/>
                  <a:gd name="T3" fmla="*/ 32 h 32"/>
                  <a:gd name="T4" fmla="*/ 29 w 29"/>
                  <a:gd name="T5" fmla="*/ 0 h 32"/>
                  <a:gd name="T6" fmla="*/ 19 w 29"/>
                  <a:gd name="T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19" y="5"/>
                    </a:moveTo>
                    <a:lnTo>
                      <a:pt x="0" y="32"/>
                    </a:lnTo>
                    <a:lnTo>
                      <a:pt x="29" y="0"/>
                    </a:lnTo>
                    <a:lnTo>
                      <a:pt x="1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0" name="Freeform 258"/>
              <p:cNvSpPr/>
              <p:nvPr/>
            </p:nvSpPr>
            <p:spPr bwMode="auto">
              <a:xfrm>
                <a:off x="2031" y="3178"/>
                <a:ext cx="36" cy="16"/>
              </a:xfrm>
              <a:custGeom>
                <a:avLst/>
                <a:gdLst>
                  <a:gd name="T0" fmla="*/ 33 w 36"/>
                  <a:gd name="T1" fmla="*/ 16 h 16"/>
                  <a:gd name="T2" fmla="*/ 0 w 36"/>
                  <a:gd name="T3" fmla="*/ 0 h 16"/>
                  <a:gd name="T4" fmla="*/ 36 w 36"/>
                  <a:gd name="T5" fmla="*/ 12 h 16"/>
                  <a:gd name="T6" fmla="*/ 33 w 3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33" y="16"/>
                    </a:moveTo>
                    <a:lnTo>
                      <a:pt x="0" y="0"/>
                    </a:lnTo>
                    <a:lnTo>
                      <a:pt x="36" y="12"/>
                    </a:lnTo>
                    <a:lnTo>
                      <a:pt x="3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1" name="Freeform 259"/>
              <p:cNvSpPr/>
              <p:nvPr/>
            </p:nvSpPr>
            <p:spPr bwMode="auto">
              <a:xfrm>
                <a:off x="2063" y="3181"/>
                <a:ext cx="19" cy="54"/>
              </a:xfrm>
              <a:custGeom>
                <a:avLst/>
                <a:gdLst>
                  <a:gd name="T0" fmla="*/ 11 w 19"/>
                  <a:gd name="T1" fmla="*/ 9 h 54"/>
                  <a:gd name="T2" fmla="*/ 0 w 19"/>
                  <a:gd name="T3" fmla="*/ 54 h 54"/>
                  <a:gd name="T4" fmla="*/ 19 w 19"/>
                  <a:gd name="T5" fmla="*/ 0 h 54"/>
                  <a:gd name="T6" fmla="*/ 11 w 19"/>
                  <a:gd name="T7" fmla="*/ 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4">
                    <a:moveTo>
                      <a:pt x="11" y="9"/>
                    </a:moveTo>
                    <a:lnTo>
                      <a:pt x="0" y="54"/>
                    </a:lnTo>
                    <a:lnTo>
                      <a:pt x="19" y="0"/>
                    </a:lnTo>
                    <a:lnTo>
                      <a:pt x="1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2" name="Freeform 260"/>
              <p:cNvSpPr/>
              <p:nvPr/>
            </p:nvSpPr>
            <p:spPr bwMode="auto">
              <a:xfrm>
                <a:off x="2155" y="3968"/>
                <a:ext cx="149" cy="110"/>
              </a:xfrm>
              <a:custGeom>
                <a:avLst/>
                <a:gdLst>
                  <a:gd name="T0" fmla="*/ 39 w 93"/>
                  <a:gd name="T1" fmla="*/ 57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7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3" name="Freeform 261"/>
              <p:cNvSpPr/>
              <p:nvPr/>
            </p:nvSpPr>
            <p:spPr bwMode="auto">
              <a:xfrm>
                <a:off x="2160" y="4000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3 w 83"/>
                  <a:gd name="T3" fmla="*/ 26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3" y="26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4" name="Freeform 262"/>
              <p:cNvSpPr/>
              <p:nvPr/>
            </p:nvSpPr>
            <p:spPr bwMode="auto">
              <a:xfrm>
                <a:off x="2251" y="4043"/>
                <a:ext cx="8" cy="16"/>
              </a:xfrm>
              <a:custGeom>
                <a:avLst/>
                <a:gdLst>
                  <a:gd name="T0" fmla="*/ 7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7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7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5" name="Freeform 263"/>
              <p:cNvSpPr/>
              <p:nvPr/>
            </p:nvSpPr>
            <p:spPr bwMode="auto">
              <a:xfrm>
                <a:off x="2242" y="4027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6" name="Freeform 264"/>
              <p:cNvSpPr/>
              <p:nvPr/>
            </p:nvSpPr>
            <p:spPr bwMode="auto">
              <a:xfrm>
                <a:off x="2229" y="4014"/>
                <a:ext cx="10" cy="42"/>
              </a:xfrm>
              <a:custGeom>
                <a:avLst/>
                <a:gdLst>
                  <a:gd name="T0" fmla="*/ 5 w 10"/>
                  <a:gd name="T1" fmla="*/ 10 h 42"/>
                  <a:gd name="T2" fmla="*/ 10 w 10"/>
                  <a:gd name="T3" fmla="*/ 42 h 42"/>
                  <a:gd name="T4" fmla="*/ 0 w 10"/>
                  <a:gd name="T5" fmla="*/ 0 h 42"/>
                  <a:gd name="T6" fmla="*/ 5 w 10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42">
                    <a:moveTo>
                      <a:pt x="5" y="10"/>
                    </a:moveTo>
                    <a:lnTo>
                      <a:pt x="10" y="42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7" name="Freeform 265"/>
              <p:cNvSpPr/>
              <p:nvPr/>
            </p:nvSpPr>
            <p:spPr bwMode="auto">
              <a:xfrm>
                <a:off x="2216" y="4006"/>
                <a:ext cx="43" cy="4"/>
              </a:xfrm>
              <a:custGeom>
                <a:avLst/>
                <a:gdLst>
                  <a:gd name="T0" fmla="*/ 10 w 43"/>
                  <a:gd name="T1" fmla="*/ 4 h 4"/>
                  <a:gd name="T2" fmla="*/ 43 w 43"/>
                  <a:gd name="T3" fmla="*/ 0 h 4"/>
                  <a:gd name="T4" fmla="*/ 0 w 43"/>
                  <a:gd name="T5" fmla="*/ 0 h 4"/>
                  <a:gd name="T6" fmla="*/ 10 w 4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4">
                    <a:moveTo>
                      <a:pt x="10" y="4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8" name="Freeform 266"/>
              <p:cNvSpPr/>
              <p:nvPr/>
            </p:nvSpPr>
            <p:spPr bwMode="auto">
              <a:xfrm>
                <a:off x="2200" y="4010"/>
                <a:ext cx="16" cy="35"/>
              </a:xfrm>
              <a:custGeom>
                <a:avLst/>
                <a:gdLst>
                  <a:gd name="T0" fmla="*/ 7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7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7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9" name="Freeform 267"/>
              <p:cNvSpPr/>
              <p:nvPr/>
            </p:nvSpPr>
            <p:spPr bwMode="auto">
              <a:xfrm>
                <a:off x="2184" y="3982"/>
                <a:ext cx="55" cy="23"/>
              </a:xfrm>
              <a:custGeom>
                <a:avLst/>
                <a:gdLst>
                  <a:gd name="T0" fmla="*/ 13 w 55"/>
                  <a:gd name="T1" fmla="*/ 23 h 23"/>
                  <a:gd name="T2" fmla="*/ 55 w 55"/>
                  <a:gd name="T3" fmla="*/ 0 h 23"/>
                  <a:gd name="T4" fmla="*/ 0 w 55"/>
                  <a:gd name="T5" fmla="*/ 23 h 23"/>
                  <a:gd name="T6" fmla="*/ 13 w 55"/>
                  <a:gd name="T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3">
                    <a:moveTo>
                      <a:pt x="13" y="23"/>
                    </a:moveTo>
                    <a:lnTo>
                      <a:pt x="55" y="0"/>
                    </a:lnTo>
                    <a:lnTo>
                      <a:pt x="0" y="23"/>
                    </a:lnTo>
                    <a:lnTo>
                      <a:pt x="13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0" name="Freeform 268"/>
              <p:cNvSpPr/>
              <p:nvPr/>
            </p:nvSpPr>
            <p:spPr bwMode="auto">
              <a:xfrm>
                <a:off x="2123" y="3835"/>
                <a:ext cx="151" cy="109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5 h 68"/>
                  <a:gd name="T4" fmla="*/ 33 w 94"/>
                  <a:gd name="T5" fmla="*/ 3 h 68"/>
                  <a:gd name="T6" fmla="*/ 68 w 94"/>
                  <a:gd name="T7" fmla="*/ 22 h 68"/>
                  <a:gd name="T8" fmla="*/ 94 w 94"/>
                  <a:gd name="T9" fmla="*/ 53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3" y="3"/>
                    </a:cubicBezTo>
                    <a:cubicBezTo>
                      <a:pt x="48" y="0"/>
                      <a:pt x="64" y="10"/>
                      <a:pt x="68" y="22"/>
                    </a:cubicBezTo>
                    <a:cubicBezTo>
                      <a:pt x="72" y="38"/>
                      <a:pt x="94" y="53"/>
                      <a:pt x="94" y="53"/>
                    </a:cubicBezTo>
                    <a:cubicBezTo>
                      <a:pt x="94" y="53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1" name="Freeform 269"/>
              <p:cNvSpPr/>
              <p:nvPr/>
            </p:nvSpPr>
            <p:spPr bwMode="auto">
              <a:xfrm>
                <a:off x="2128" y="3867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4 h 33"/>
                  <a:gd name="T6" fmla="*/ 0 w 84"/>
                  <a:gd name="T7" fmla="*/ 5 h 33"/>
                  <a:gd name="T8" fmla="*/ 36 w 84"/>
                  <a:gd name="T9" fmla="*/ 8 h 33"/>
                  <a:gd name="T10" fmla="*/ 62 w 84"/>
                  <a:gd name="T11" fmla="*/ 31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30"/>
                      <a:pt x="63" y="25"/>
                    </a:cubicBezTo>
                    <a:cubicBezTo>
                      <a:pt x="49" y="20"/>
                      <a:pt x="48" y="7"/>
                      <a:pt x="35" y="4"/>
                    </a:cubicBezTo>
                    <a:cubicBezTo>
                      <a:pt x="23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6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2" name="Freeform 270"/>
              <p:cNvSpPr/>
              <p:nvPr/>
            </p:nvSpPr>
            <p:spPr bwMode="auto">
              <a:xfrm>
                <a:off x="2221" y="3910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3" name="Freeform 271"/>
              <p:cNvSpPr/>
              <p:nvPr/>
            </p:nvSpPr>
            <p:spPr bwMode="auto">
              <a:xfrm>
                <a:off x="2211" y="3894"/>
                <a:ext cx="31" cy="8"/>
              </a:xfrm>
              <a:custGeom>
                <a:avLst/>
                <a:gdLst>
                  <a:gd name="T0" fmla="*/ 4 w 31"/>
                  <a:gd name="T1" fmla="*/ 8 h 8"/>
                  <a:gd name="T2" fmla="*/ 31 w 31"/>
                  <a:gd name="T3" fmla="*/ 5 h 8"/>
                  <a:gd name="T4" fmla="*/ 0 w 31"/>
                  <a:gd name="T5" fmla="*/ 0 h 8"/>
                  <a:gd name="T6" fmla="*/ 4 w 31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8">
                    <a:moveTo>
                      <a:pt x="4" y="8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4" name="Freeform 272"/>
              <p:cNvSpPr/>
              <p:nvPr/>
            </p:nvSpPr>
            <p:spPr bwMode="auto">
              <a:xfrm>
                <a:off x="2197" y="3882"/>
                <a:ext cx="11" cy="41"/>
              </a:xfrm>
              <a:custGeom>
                <a:avLst/>
                <a:gdLst>
                  <a:gd name="T0" fmla="*/ 5 w 11"/>
                  <a:gd name="T1" fmla="*/ 9 h 41"/>
                  <a:gd name="T2" fmla="*/ 11 w 11"/>
                  <a:gd name="T3" fmla="*/ 41 h 41"/>
                  <a:gd name="T4" fmla="*/ 0 w 11"/>
                  <a:gd name="T5" fmla="*/ 0 h 41"/>
                  <a:gd name="T6" fmla="*/ 5 w 11"/>
                  <a:gd name="T7" fmla="*/ 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1">
                    <a:moveTo>
                      <a:pt x="5" y="9"/>
                    </a:moveTo>
                    <a:lnTo>
                      <a:pt x="11" y="41"/>
                    </a:lnTo>
                    <a:lnTo>
                      <a:pt x="0" y="0"/>
                    </a:lnTo>
                    <a:lnTo>
                      <a:pt x="5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5" name="Freeform 273"/>
              <p:cNvSpPr/>
              <p:nvPr/>
            </p:nvSpPr>
            <p:spPr bwMode="auto">
              <a:xfrm>
                <a:off x="2184" y="3874"/>
                <a:ext cx="43" cy="3"/>
              </a:xfrm>
              <a:custGeom>
                <a:avLst/>
                <a:gdLst>
                  <a:gd name="T0" fmla="*/ 10 w 43"/>
                  <a:gd name="T1" fmla="*/ 3 h 3"/>
                  <a:gd name="T2" fmla="*/ 43 w 43"/>
                  <a:gd name="T3" fmla="*/ 0 h 3"/>
                  <a:gd name="T4" fmla="*/ 0 w 43"/>
                  <a:gd name="T5" fmla="*/ 0 h 3"/>
                  <a:gd name="T6" fmla="*/ 10 w 4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0" y="3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6" name="Freeform 274"/>
              <p:cNvSpPr/>
              <p:nvPr/>
            </p:nvSpPr>
            <p:spPr bwMode="auto">
              <a:xfrm>
                <a:off x="2170" y="3875"/>
                <a:ext cx="16" cy="37"/>
              </a:xfrm>
              <a:custGeom>
                <a:avLst/>
                <a:gdLst>
                  <a:gd name="T0" fmla="*/ 5 w 16"/>
                  <a:gd name="T1" fmla="*/ 2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2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7" name="Freeform 275"/>
              <p:cNvSpPr/>
              <p:nvPr/>
            </p:nvSpPr>
            <p:spPr bwMode="auto">
              <a:xfrm>
                <a:off x="2154" y="3850"/>
                <a:ext cx="54" cy="22"/>
              </a:xfrm>
              <a:custGeom>
                <a:avLst/>
                <a:gdLst>
                  <a:gd name="T0" fmla="*/ 11 w 54"/>
                  <a:gd name="T1" fmla="*/ 20 h 22"/>
                  <a:gd name="T2" fmla="*/ 54 w 54"/>
                  <a:gd name="T3" fmla="*/ 0 h 22"/>
                  <a:gd name="T4" fmla="*/ 0 w 54"/>
                  <a:gd name="T5" fmla="*/ 22 h 22"/>
                  <a:gd name="T6" fmla="*/ 11 w 54"/>
                  <a:gd name="T7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11" y="20"/>
                    </a:moveTo>
                    <a:lnTo>
                      <a:pt x="54" y="0"/>
                    </a:lnTo>
                    <a:lnTo>
                      <a:pt x="0" y="22"/>
                    </a:lnTo>
                    <a:lnTo>
                      <a:pt x="11" y="2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8" name="Freeform 276"/>
              <p:cNvSpPr/>
              <p:nvPr/>
            </p:nvSpPr>
            <p:spPr bwMode="auto">
              <a:xfrm>
                <a:off x="2093" y="3672"/>
                <a:ext cx="149" cy="110"/>
              </a:xfrm>
              <a:custGeom>
                <a:avLst/>
                <a:gdLst>
                  <a:gd name="T0" fmla="*/ 39 w 93"/>
                  <a:gd name="T1" fmla="*/ 56 h 69"/>
                  <a:gd name="T2" fmla="*/ 0 w 93"/>
                  <a:gd name="T3" fmla="*/ 25 h 69"/>
                  <a:gd name="T4" fmla="*/ 32 w 93"/>
                  <a:gd name="T5" fmla="*/ 4 h 69"/>
                  <a:gd name="T6" fmla="*/ 67 w 93"/>
                  <a:gd name="T7" fmla="*/ 22 h 69"/>
                  <a:gd name="T8" fmla="*/ 93 w 93"/>
                  <a:gd name="T9" fmla="*/ 53 h 69"/>
                  <a:gd name="T10" fmla="*/ 39 w 93"/>
                  <a:gd name="T11" fmla="*/ 56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9">
                    <a:moveTo>
                      <a:pt x="39" y="56"/>
                    </a:moveTo>
                    <a:cubicBezTo>
                      <a:pt x="19" y="49"/>
                      <a:pt x="0" y="25"/>
                      <a:pt x="0" y="25"/>
                    </a:cubicBezTo>
                    <a:cubicBezTo>
                      <a:pt x="0" y="25"/>
                      <a:pt x="16" y="7"/>
                      <a:pt x="32" y="4"/>
                    </a:cubicBezTo>
                    <a:cubicBezTo>
                      <a:pt x="48" y="0"/>
                      <a:pt x="64" y="10"/>
                      <a:pt x="67" y="22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9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9" name="Freeform 277"/>
              <p:cNvSpPr/>
              <p:nvPr/>
            </p:nvSpPr>
            <p:spPr bwMode="auto">
              <a:xfrm>
                <a:off x="2098" y="3704"/>
                <a:ext cx="133" cy="53"/>
              </a:xfrm>
              <a:custGeom>
                <a:avLst/>
                <a:gdLst>
                  <a:gd name="T0" fmla="*/ 83 w 83"/>
                  <a:gd name="T1" fmla="*/ 32 h 33"/>
                  <a:gd name="T2" fmla="*/ 62 w 83"/>
                  <a:gd name="T3" fmla="*/ 25 h 33"/>
                  <a:gd name="T4" fmla="*/ 35 w 83"/>
                  <a:gd name="T5" fmla="*/ 4 h 33"/>
                  <a:gd name="T6" fmla="*/ 0 w 83"/>
                  <a:gd name="T7" fmla="*/ 5 h 33"/>
                  <a:gd name="T8" fmla="*/ 35 w 83"/>
                  <a:gd name="T9" fmla="*/ 8 h 33"/>
                  <a:gd name="T10" fmla="*/ 62 w 83"/>
                  <a:gd name="T11" fmla="*/ 31 h 33"/>
                  <a:gd name="T12" fmla="*/ 83 w 83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3">
                    <a:moveTo>
                      <a:pt x="83" y="32"/>
                    </a:moveTo>
                    <a:cubicBezTo>
                      <a:pt x="83" y="32"/>
                      <a:pt x="73" y="30"/>
                      <a:pt x="62" y="25"/>
                    </a:cubicBezTo>
                    <a:cubicBezTo>
                      <a:pt x="48" y="20"/>
                      <a:pt x="47" y="7"/>
                      <a:pt x="35" y="4"/>
                    </a:cubicBezTo>
                    <a:cubicBezTo>
                      <a:pt x="22" y="0"/>
                      <a:pt x="0" y="5"/>
                      <a:pt x="0" y="5"/>
                    </a:cubicBezTo>
                    <a:cubicBezTo>
                      <a:pt x="0" y="5"/>
                      <a:pt x="23" y="4"/>
                      <a:pt x="35" y="8"/>
                    </a:cubicBezTo>
                    <a:cubicBezTo>
                      <a:pt x="49" y="12"/>
                      <a:pt x="43" y="21"/>
                      <a:pt x="62" y="31"/>
                    </a:cubicBezTo>
                    <a:cubicBezTo>
                      <a:pt x="67" y="33"/>
                      <a:pt x="83" y="32"/>
                      <a:pt x="83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0" name="Freeform 278"/>
              <p:cNvSpPr/>
              <p:nvPr/>
            </p:nvSpPr>
            <p:spPr bwMode="auto">
              <a:xfrm>
                <a:off x="2189" y="3747"/>
                <a:ext cx="8" cy="16"/>
              </a:xfrm>
              <a:custGeom>
                <a:avLst/>
                <a:gdLst>
                  <a:gd name="T0" fmla="*/ 6 w 8"/>
                  <a:gd name="T1" fmla="*/ 0 h 16"/>
                  <a:gd name="T2" fmla="*/ 8 w 8"/>
                  <a:gd name="T3" fmla="*/ 16 h 16"/>
                  <a:gd name="T4" fmla="*/ 0 w 8"/>
                  <a:gd name="T5" fmla="*/ 2 h 16"/>
                  <a:gd name="T6" fmla="*/ 6 w 8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6" y="0"/>
                    </a:moveTo>
                    <a:lnTo>
                      <a:pt x="8" y="16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1" name="Freeform 279"/>
              <p:cNvSpPr/>
              <p:nvPr/>
            </p:nvSpPr>
            <p:spPr bwMode="auto">
              <a:xfrm>
                <a:off x="2179" y="3731"/>
                <a:ext cx="32" cy="8"/>
              </a:xfrm>
              <a:custGeom>
                <a:avLst/>
                <a:gdLst>
                  <a:gd name="T0" fmla="*/ 5 w 32"/>
                  <a:gd name="T1" fmla="*/ 8 h 8"/>
                  <a:gd name="T2" fmla="*/ 32 w 32"/>
                  <a:gd name="T3" fmla="*/ 5 h 8"/>
                  <a:gd name="T4" fmla="*/ 0 w 32"/>
                  <a:gd name="T5" fmla="*/ 0 h 8"/>
                  <a:gd name="T6" fmla="*/ 5 w 32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5" y="8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2" name="Freeform 280"/>
              <p:cNvSpPr/>
              <p:nvPr/>
            </p:nvSpPr>
            <p:spPr bwMode="auto">
              <a:xfrm>
                <a:off x="2165" y="3718"/>
                <a:ext cx="11" cy="42"/>
              </a:xfrm>
              <a:custGeom>
                <a:avLst/>
                <a:gdLst>
                  <a:gd name="T0" fmla="*/ 6 w 11"/>
                  <a:gd name="T1" fmla="*/ 10 h 42"/>
                  <a:gd name="T2" fmla="*/ 11 w 11"/>
                  <a:gd name="T3" fmla="*/ 42 h 42"/>
                  <a:gd name="T4" fmla="*/ 0 w 11"/>
                  <a:gd name="T5" fmla="*/ 0 h 42"/>
                  <a:gd name="T6" fmla="*/ 6 w 11"/>
                  <a:gd name="T7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6" y="10"/>
                    </a:moveTo>
                    <a:lnTo>
                      <a:pt x="11" y="42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3" name="Freeform 281"/>
              <p:cNvSpPr/>
              <p:nvPr/>
            </p:nvSpPr>
            <p:spPr bwMode="auto">
              <a:xfrm>
                <a:off x="2154" y="3710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0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0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4" name="Freeform 282"/>
              <p:cNvSpPr/>
              <p:nvPr/>
            </p:nvSpPr>
            <p:spPr bwMode="auto">
              <a:xfrm>
                <a:off x="2138" y="3714"/>
                <a:ext cx="16" cy="35"/>
              </a:xfrm>
              <a:custGeom>
                <a:avLst/>
                <a:gdLst>
                  <a:gd name="T0" fmla="*/ 6 w 16"/>
                  <a:gd name="T1" fmla="*/ 0 h 35"/>
                  <a:gd name="T2" fmla="*/ 16 w 16"/>
                  <a:gd name="T3" fmla="*/ 35 h 35"/>
                  <a:gd name="T4" fmla="*/ 0 w 16"/>
                  <a:gd name="T5" fmla="*/ 0 h 35"/>
                  <a:gd name="T6" fmla="*/ 6 w 16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5">
                    <a:moveTo>
                      <a:pt x="6" y="0"/>
                    </a:moveTo>
                    <a:lnTo>
                      <a:pt x="16" y="35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5" name="Freeform 283"/>
              <p:cNvSpPr/>
              <p:nvPr/>
            </p:nvSpPr>
            <p:spPr bwMode="auto">
              <a:xfrm>
                <a:off x="2122" y="3686"/>
                <a:ext cx="54" cy="23"/>
              </a:xfrm>
              <a:custGeom>
                <a:avLst/>
                <a:gdLst>
                  <a:gd name="T0" fmla="*/ 13 w 54"/>
                  <a:gd name="T1" fmla="*/ 21 h 23"/>
                  <a:gd name="T2" fmla="*/ 54 w 54"/>
                  <a:gd name="T3" fmla="*/ 0 h 23"/>
                  <a:gd name="T4" fmla="*/ 0 w 54"/>
                  <a:gd name="T5" fmla="*/ 23 h 23"/>
                  <a:gd name="T6" fmla="*/ 13 w 54"/>
                  <a:gd name="T7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13" y="21"/>
                    </a:moveTo>
                    <a:lnTo>
                      <a:pt x="54" y="0"/>
                    </a:lnTo>
                    <a:lnTo>
                      <a:pt x="0" y="23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6" name="Freeform 284"/>
              <p:cNvSpPr/>
              <p:nvPr/>
            </p:nvSpPr>
            <p:spPr bwMode="auto">
              <a:xfrm>
                <a:off x="2061" y="3547"/>
                <a:ext cx="54" cy="51"/>
              </a:xfrm>
              <a:custGeom>
                <a:avLst/>
                <a:gdLst>
                  <a:gd name="T0" fmla="*/ 5 w 54"/>
                  <a:gd name="T1" fmla="*/ 19 h 51"/>
                  <a:gd name="T2" fmla="*/ 54 w 54"/>
                  <a:gd name="T3" fmla="*/ 51 h 51"/>
                  <a:gd name="T4" fmla="*/ 0 w 54"/>
                  <a:gd name="T5" fmla="*/ 0 h 51"/>
                  <a:gd name="T6" fmla="*/ 5 w 54"/>
                  <a:gd name="T7" fmla="*/ 1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51">
                    <a:moveTo>
                      <a:pt x="5" y="19"/>
                    </a:moveTo>
                    <a:lnTo>
                      <a:pt x="54" y="51"/>
                    </a:lnTo>
                    <a:lnTo>
                      <a:pt x="0" y="0"/>
                    </a:ln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7" name="Freeform 285"/>
              <p:cNvSpPr/>
              <p:nvPr/>
            </p:nvSpPr>
            <p:spPr bwMode="auto">
              <a:xfrm>
                <a:off x="2079" y="3402"/>
                <a:ext cx="36" cy="27"/>
              </a:xfrm>
              <a:custGeom>
                <a:avLst/>
                <a:gdLst>
                  <a:gd name="T0" fmla="*/ 0 w 36"/>
                  <a:gd name="T1" fmla="*/ 12 h 27"/>
                  <a:gd name="T2" fmla="*/ 36 w 36"/>
                  <a:gd name="T3" fmla="*/ 27 h 27"/>
                  <a:gd name="T4" fmla="*/ 0 w 36"/>
                  <a:gd name="T5" fmla="*/ 0 h 27"/>
                  <a:gd name="T6" fmla="*/ 0 w 36"/>
                  <a:gd name="T7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7">
                    <a:moveTo>
                      <a:pt x="0" y="12"/>
                    </a:moveTo>
                    <a:lnTo>
                      <a:pt x="36" y="27"/>
                    </a:lnTo>
                    <a:lnTo>
                      <a:pt x="0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8" name="Freeform 286"/>
              <p:cNvSpPr/>
              <p:nvPr/>
            </p:nvSpPr>
            <p:spPr bwMode="auto">
              <a:xfrm>
                <a:off x="2125" y="3198"/>
                <a:ext cx="37" cy="39"/>
              </a:xfrm>
              <a:custGeom>
                <a:avLst/>
                <a:gdLst>
                  <a:gd name="T0" fmla="*/ 0 w 37"/>
                  <a:gd name="T1" fmla="*/ 24 h 39"/>
                  <a:gd name="T2" fmla="*/ 37 w 37"/>
                  <a:gd name="T3" fmla="*/ 39 h 39"/>
                  <a:gd name="T4" fmla="*/ 0 w 37"/>
                  <a:gd name="T5" fmla="*/ 0 h 39"/>
                  <a:gd name="T6" fmla="*/ 0 w 37"/>
                  <a:gd name="T7" fmla="*/ 2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39">
                    <a:moveTo>
                      <a:pt x="0" y="24"/>
                    </a:moveTo>
                    <a:lnTo>
                      <a:pt x="37" y="39"/>
                    </a:lnTo>
                    <a:lnTo>
                      <a:pt x="0" y="0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9" name="Freeform 287"/>
              <p:cNvSpPr/>
              <p:nvPr/>
            </p:nvSpPr>
            <p:spPr bwMode="auto">
              <a:xfrm>
                <a:off x="2087" y="3538"/>
                <a:ext cx="148" cy="108"/>
              </a:xfrm>
              <a:custGeom>
                <a:avLst/>
                <a:gdLst>
                  <a:gd name="T0" fmla="*/ 39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3 h 68"/>
                  <a:gd name="T10" fmla="*/ 39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9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8"/>
                      <a:pt x="93" y="53"/>
                      <a:pt x="93" y="53"/>
                    </a:cubicBezTo>
                    <a:cubicBezTo>
                      <a:pt x="93" y="53"/>
                      <a:pt x="69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0" name="Freeform 288"/>
              <p:cNvSpPr/>
              <p:nvPr/>
            </p:nvSpPr>
            <p:spPr bwMode="auto">
              <a:xfrm>
                <a:off x="2090" y="3570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50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1" name="Freeform 289"/>
              <p:cNvSpPr/>
              <p:nvPr/>
            </p:nvSpPr>
            <p:spPr bwMode="auto">
              <a:xfrm>
                <a:off x="2183" y="3613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2" name="Freeform 290"/>
              <p:cNvSpPr/>
              <p:nvPr/>
            </p:nvSpPr>
            <p:spPr bwMode="auto">
              <a:xfrm>
                <a:off x="2173" y="3597"/>
                <a:ext cx="32" cy="6"/>
              </a:xfrm>
              <a:custGeom>
                <a:avLst/>
                <a:gdLst>
                  <a:gd name="T0" fmla="*/ 3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3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3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3" name="Freeform 291"/>
              <p:cNvSpPr/>
              <p:nvPr/>
            </p:nvSpPr>
            <p:spPr bwMode="auto">
              <a:xfrm>
                <a:off x="2159" y="3584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4" name="Freeform 292"/>
              <p:cNvSpPr/>
              <p:nvPr/>
            </p:nvSpPr>
            <p:spPr bwMode="auto">
              <a:xfrm>
                <a:off x="2147" y="3574"/>
                <a:ext cx="42" cy="5"/>
              </a:xfrm>
              <a:custGeom>
                <a:avLst/>
                <a:gdLst>
                  <a:gd name="T0" fmla="*/ 8 w 42"/>
                  <a:gd name="T1" fmla="*/ 5 h 5"/>
                  <a:gd name="T2" fmla="*/ 42 w 42"/>
                  <a:gd name="T3" fmla="*/ 2 h 5"/>
                  <a:gd name="T4" fmla="*/ 0 w 42"/>
                  <a:gd name="T5" fmla="*/ 0 h 5"/>
                  <a:gd name="T6" fmla="*/ 8 w 4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5">
                    <a:moveTo>
                      <a:pt x="8" y="5"/>
                    </a:moveTo>
                    <a:lnTo>
                      <a:pt x="42" y="2"/>
                    </a:lnTo>
                    <a:lnTo>
                      <a:pt x="0" y="0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5" name="Freeform 293"/>
              <p:cNvSpPr/>
              <p:nvPr/>
            </p:nvSpPr>
            <p:spPr bwMode="auto">
              <a:xfrm>
                <a:off x="2131" y="3578"/>
                <a:ext cx="16" cy="36"/>
              </a:xfrm>
              <a:custGeom>
                <a:avLst/>
                <a:gdLst>
                  <a:gd name="T0" fmla="*/ 7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7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7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6" name="Freeform 294"/>
              <p:cNvSpPr/>
              <p:nvPr/>
            </p:nvSpPr>
            <p:spPr bwMode="auto">
              <a:xfrm>
                <a:off x="2115" y="3552"/>
                <a:ext cx="55" cy="21"/>
              </a:xfrm>
              <a:custGeom>
                <a:avLst/>
                <a:gdLst>
                  <a:gd name="T0" fmla="*/ 13 w 55"/>
                  <a:gd name="T1" fmla="*/ 21 h 21"/>
                  <a:gd name="T2" fmla="*/ 55 w 55"/>
                  <a:gd name="T3" fmla="*/ 0 h 21"/>
                  <a:gd name="T4" fmla="*/ 0 w 55"/>
                  <a:gd name="T5" fmla="*/ 21 h 21"/>
                  <a:gd name="T6" fmla="*/ 13 w 5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1">
                    <a:moveTo>
                      <a:pt x="13" y="21"/>
                    </a:moveTo>
                    <a:lnTo>
                      <a:pt x="55" y="0"/>
                    </a:lnTo>
                    <a:lnTo>
                      <a:pt x="0" y="21"/>
                    </a:lnTo>
                    <a:lnTo>
                      <a:pt x="13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7" name="Freeform 295"/>
              <p:cNvSpPr/>
              <p:nvPr/>
            </p:nvSpPr>
            <p:spPr bwMode="auto">
              <a:xfrm>
                <a:off x="2101" y="3381"/>
                <a:ext cx="149" cy="109"/>
              </a:xfrm>
              <a:custGeom>
                <a:avLst/>
                <a:gdLst>
                  <a:gd name="T0" fmla="*/ 38 w 93"/>
                  <a:gd name="T1" fmla="*/ 56 h 68"/>
                  <a:gd name="T2" fmla="*/ 0 w 93"/>
                  <a:gd name="T3" fmla="*/ 24 h 68"/>
                  <a:gd name="T4" fmla="*/ 32 w 93"/>
                  <a:gd name="T5" fmla="*/ 3 h 68"/>
                  <a:gd name="T6" fmla="*/ 67 w 93"/>
                  <a:gd name="T7" fmla="*/ 21 h 68"/>
                  <a:gd name="T8" fmla="*/ 93 w 93"/>
                  <a:gd name="T9" fmla="*/ 52 h 68"/>
                  <a:gd name="T10" fmla="*/ 38 w 93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68">
                    <a:moveTo>
                      <a:pt x="38" y="56"/>
                    </a:moveTo>
                    <a:cubicBezTo>
                      <a:pt x="19" y="48"/>
                      <a:pt x="0" y="24"/>
                      <a:pt x="0" y="24"/>
                    </a:cubicBezTo>
                    <a:cubicBezTo>
                      <a:pt x="0" y="24"/>
                      <a:pt x="15" y="7"/>
                      <a:pt x="32" y="3"/>
                    </a:cubicBezTo>
                    <a:cubicBezTo>
                      <a:pt x="48" y="0"/>
                      <a:pt x="64" y="9"/>
                      <a:pt x="67" y="21"/>
                    </a:cubicBezTo>
                    <a:cubicBezTo>
                      <a:pt x="71" y="37"/>
                      <a:pt x="93" y="52"/>
                      <a:pt x="93" y="52"/>
                    </a:cubicBezTo>
                    <a:cubicBezTo>
                      <a:pt x="93" y="52"/>
                      <a:pt x="69" y="68"/>
                      <a:pt x="38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8" name="Freeform 296"/>
              <p:cNvSpPr/>
              <p:nvPr/>
            </p:nvSpPr>
            <p:spPr bwMode="auto">
              <a:xfrm>
                <a:off x="2104" y="3413"/>
                <a:ext cx="135" cy="53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6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3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4" y="29"/>
                      <a:pt x="63" y="25"/>
                    </a:cubicBezTo>
                    <a:cubicBezTo>
                      <a:pt x="49" y="19"/>
                      <a:pt x="48" y="7"/>
                      <a:pt x="36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4" y="4"/>
                      <a:pt x="36" y="7"/>
                    </a:cubicBezTo>
                    <a:cubicBezTo>
                      <a:pt x="49" y="11"/>
                      <a:pt x="44" y="21"/>
                      <a:pt x="63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9" name="Freeform 297"/>
              <p:cNvSpPr/>
              <p:nvPr/>
            </p:nvSpPr>
            <p:spPr bwMode="auto">
              <a:xfrm>
                <a:off x="2197" y="3456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0" name="Freeform 298"/>
              <p:cNvSpPr/>
              <p:nvPr/>
            </p:nvSpPr>
            <p:spPr bwMode="auto">
              <a:xfrm>
                <a:off x="2187" y="3440"/>
                <a:ext cx="32" cy="6"/>
              </a:xfrm>
              <a:custGeom>
                <a:avLst/>
                <a:gdLst>
                  <a:gd name="T0" fmla="*/ 4 w 32"/>
                  <a:gd name="T1" fmla="*/ 6 h 6"/>
                  <a:gd name="T2" fmla="*/ 32 w 32"/>
                  <a:gd name="T3" fmla="*/ 5 h 6"/>
                  <a:gd name="T4" fmla="*/ 0 w 32"/>
                  <a:gd name="T5" fmla="*/ 0 h 6"/>
                  <a:gd name="T6" fmla="*/ 4 w 3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4" y="6"/>
                    </a:moveTo>
                    <a:lnTo>
                      <a:pt x="32" y="5"/>
                    </a:lnTo>
                    <a:lnTo>
                      <a:pt x="0" y="0"/>
                    </a:lnTo>
                    <a:lnTo>
                      <a:pt x="4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1" name="Freeform 299"/>
              <p:cNvSpPr/>
              <p:nvPr/>
            </p:nvSpPr>
            <p:spPr bwMode="auto">
              <a:xfrm>
                <a:off x="2173" y="3427"/>
                <a:ext cx="11" cy="40"/>
              </a:xfrm>
              <a:custGeom>
                <a:avLst/>
                <a:gdLst>
                  <a:gd name="T0" fmla="*/ 6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6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6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2" name="Freeform 300"/>
              <p:cNvSpPr/>
              <p:nvPr/>
            </p:nvSpPr>
            <p:spPr bwMode="auto">
              <a:xfrm>
                <a:off x="2162" y="3418"/>
                <a:ext cx="41" cy="4"/>
              </a:xfrm>
              <a:custGeom>
                <a:avLst/>
                <a:gdLst>
                  <a:gd name="T0" fmla="*/ 8 w 41"/>
                  <a:gd name="T1" fmla="*/ 4 h 4"/>
                  <a:gd name="T2" fmla="*/ 41 w 41"/>
                  <a:gd name="T3" fmla="*/ 1 h 4"/>
                  <a:gd name="T4" fmla="*/ 0 w 41"/>
                  <a:gd name="T5" fmla="*/ 0 h 4"/>
                  <a:gd name="T6" fmla="*/ 8 w 4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4">
                    <a:moveTo>
                      <a:pt x="8" y="4"/>
                    </a:moveTo>
                    <a:lnTo>
                      <a:pt x="41" y="1"/>
                    </a:lnTo>
                    <a:lnTo>
                      <a:pt x="0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3" name="Freeform 301"/>
              <p:cNvSpPr/>
              <p:nvPr/>
            </p:nvSpPr>
            <p:spPr bwMode="auto">
              <a:xfrm>
                <a:off x="2146" y="3421"/>
                <a:ext cx="16" cy="37"/>
              </a:xfrm>
              <a:custGeom>
                <a:avLst/>
                <a:gdLst>
                  <a:gd name="T0" fmla="*/ 5 w 16"/>
                  <a:gd name="T1" fmla="*/ 0 h 37"/>
                  <a:gd name="T2" fmla="*/ 16 w 16"/>
                  <a:gd name="T3" fmla="*/ 37 h 37"/>
                  <a:gd name="T4" fmla="*/ 0 w 16"/>
                  <a:gd name="T5" fmla="*/ 0 h 37"/>
                  <a:gd name="T6" fmla="*/ 5 w 16"/>
                  <a:gd name="T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5" y="0"/>
                    </a:moveTo>
                    <a:lnTo>
                      <a:pt x="16" y="37"/>
                    </a:lnTo>
                    <a:lnTo>
                      <a:pt x="0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4" name="Freeform 302"/>
              <p:cNvSpPr/>
              <p:nvPr/>
            </p:nvSpPr>
            <p:spPr bwMode="auto">
              <a:xfrm>
                <a:off x="2130" y="3395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5" name="Freeform 303"/>
              <p:cNvSpPr/>
              <p:nvPr/>
            </p:nvSpPr>
            <p:spPr bwMode="auto">
              <a:xfrm>
                <a:off x="2144" y="3194"/>
                <a:ext cx="151" cy="108"/>
              </a:xfrm>
              <a:custGeom>
                <a:avLst/>
                <a:gdLst>
                  <a:gd name="T0" fmla="*/ 39 w 94"/>
                  <a:gd name="T1" fmla="*/ 56 h 68"/>
                  <a:gd name="T2" fmla="*/ 0 w 94"/>
                  <a:gd name="T3" fmla="*/ 24 h 68"/>
                  <a:gd name="T4" fmla="*/ 33 w 94"/>
                  <a:gd name="T5" fmla="*/ 3 h 68"/>
                  <a:gd name="T6" fmla="*/ 68 w 94"/>
                  <a:gd name="T7" fmla="*/ 21 h 68"/>
                  <a:gd name="T8" fmla="*/ 94 w 94"/>
                  <a:gd name="T9" fmla="*/ 52 h 68"/>
                  <a:gd name="T10" fmla="*/ 39 w 94"/>
                  <a:gd name="T11" fmla="*/ 5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68">
                    <a:moveTo>
                      <a:pt x="39" y="56"/>
                    </a:moveTo>
                    <a:cubicBezTo>
                      <a:pt x="20" y="48"/>
                      <a:pt x="0" y="24"/>
                      <a:pt x="0" y="24"/>
                    </a:cubicBezTo>
                    <a:cubicBezTo>
                      <a:pt x="0" y="24"/>
                      <a:pt x="16" y="7"/>
                      <a:pt x="33" y="3"/>
                    </a:cubicBezTo>
                    <a:cubicBezTo>
                      <a:pt x="48" y="0"/>
                      <a:pt x="64" y="9"/>
                      <a:pt x="68" y="21"/>
                    </a:cubicBezTo>
                    <a:cubicBezTo>
                      <a:pt x="72" y="37"/>
                      <a:pt x="94" y="52"/>
                      <a:pt x="94" y="52"/>
                    </a:cubicBezTo>
                    <a:cubicBezTo>
                      <a:pt x="94" y="52"/>
                      <a:pt x="70" y="68"/>
                      <a:pt x="39" y="5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6" name="Freeform 304"/>
              <p:cNvSpPr/>
              <p:nvPr/>
            </p:nvSpPr>
            <p:spPr bwMode="auto">
              <a:xfrm>
                <a:off x="2149" y="3226"/>
                <a:ext cx="134" cy="52"/>
              </a:xfrm>
              <a:custGeom>
                <a:avLst/>
                <a:gdLst>
                  <a:gd name="T0" fmla="*/ 84 w 84"/>
                  <a:gd name="T1" fmla="*/ 32 h 33"/>
                  <a:gd name="T2" fmla="*/ 63 w 84"/>
                  <a:gd name="T3" fmla="*/ 25 h 33"/>
                  <a:gd name="T4" fmla="*/ 35 w 84"/>
                  <a:gd name="T5" fmla="*/ 3 h 33"/>
                  <a:gd name="T6" fmla="*/ 0 w 84"/>
                  <a:gd name="T7" fmla="*/ 4 h 33"/>
                  <a:gd name="T8" fmla="*/ 36 w 84"/>
                  <a:gd name="T9" fmla="*/ 7 h 33"/>
                  <a:gd name="T10" fmla="*/ 62 w 84"/>
                  <a:gd name="T11" fmla="*/ 30 h 33"/>
                  <a:gd name="T12" fmla="*/ 84 w 84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3">
                    <a:moveTo>
                      <a:pt x="84" y="32"/>
                    </a:moveTo>
                    <a:cubicBezTo>
                      <a:pt x="84" y="32"/>
                      <a:pt x="73" y="29"/>
                      <a:pt x="63" y="25"/>
                    </a:cubicBezTo>
                    <a:cubicBezTo>
                      <a:pt x="49" y="19"/>
                      <a:pt x="48" y="7"/>
                      <a:pt x="35" y="3"/>
                    </a:cubicBezTo>
                    <a:cubicBezTo>
                      <a:pt x="23" y="0"/>
                      <a:pt x="0" y="4"/>
                      <a:pt x="0" y="4"/>
                    </a:cubicBezTo>
                    <a:cubicBezTo>
                      <a:pt x="0" y="4"/>
                      <a:pt x="23" y="4"/>
                      <a:pt x="36" y="7"/>
                    </a:cubicBezTo>
                    <a:cubicBezTo>
                      <a:pt x="49" y="11"/>
                      <a:pt x="43" y="21"/>
                      <a:pt x="62" y="30"/>
                    </a:cubicBezTo>
                    <a:cubicBezTo>
                      <a:pt x="68" y="33"/>
                      <a:pt x="84" y="32"/>
                      <a:pt x="84" y="3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7" name="Freeform 305"/>
              <p:cNvSpPr/>
              <p:nvPr/>
            </p:nvSpPr>
            <p:spPr bwMode="auto">
              <a:xfrm>
                <a:off x="2242" y="3269"/>
                <a:ext cx="8" cy="14"/>
              </a:xfrm>
              <a:custGeom>
                <a:avLst/>
                <a:gdLst>
                  <a:gd name="T0" fmla="*/ 6 w 8"/>
                  <a:gd name="T1" fmla="*/ 0 h 14"/>
                  <a:gd name="T2" fmla="*/ 8 w 8"/>
                  <a:gd name="T3" fmla="*/ 14 h 14"/>
                  <a:gd name="T4" fmla="*/ 0 w 8"/>
                  <a:gd name="T5" fmla="*/ 0 h 14"/>
                  <a:gd name="T6" fmla="*/ 6 w 8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4">
                    <a:moveTo>
                      <a:pt x="6" y="0"/>
                    </a:moveTo>
                    <a:lnTo>
                      <a:pt x="8" y="14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8" name="Freeform 306"/>
              <p:cNvSpPr/>
              <p:nvPr/>
            </p:nvSpPr>
            <p:spPr bwMode="auto">
              <a:xfrm>
                <a:off x="2232" y="3253"/>
                <a:ext cx="31" cy="6"/>
              </a:xfrm>
              <a:custGeom>
                <a:avLst/>
                <a:gdLst>
                  <a:gd name="T0" fmla="*/ 3 w 31"/>
                  <a:gd name="T1" fmla="*/ 6 h 6"/>
                  <a:gd name="T2" fmla="*/ 31 w 31"/>
                  <a:gd name="T3" fmla="*/ 5 h 6"/>
                  <a:gd name="T4" fmla="*/ 0 w 31"/>
                  <a:gd name="T5" fmla="*/ 0 h 6"/>
                  <a:gd name="T6" fmla="*/ 3 w 31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6">
                    <a:moveTo>
                      <a:pt x="3" y="6"/>
                    </a:moveTo>
                    <a:lnTo>
                      <a:pt x="31" y="5"/>
                    </a:lnTo>
                    <a:lnTo>
                      <a:pt x="0" y="0"/>
                    </a:lnTo>
                    <a:lnTo>
                      <a:pt x="3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9" name="Freeform 307"/>
              <p:cNvSpPr/>
              <p:nvPr/>
            </p:nvSpPr>
            <p:spPr bwMode="auto">
              <a:xfrm>
                <a:off x="2218" y="3240"/>
                <a:ext cx="11" cy="40"/>
              </a:xfrm>
              <a:custGeom>
                <a:avLst/>
                <a:gdLst>
                  <a:gd name="T0" fmla="*/ 5 w 11"/>
                  <a:gd name="T1" fmla="*/ 10 h 40"/>
                  <a:gd name="T2" fmla="*/ 11 w 11"/>
                  <a:gd name="T3" fmla="*/ 40 h 40"/>
                  <a:gd name="T4" fmla="*/ 0 w 11"/>
                  <a:gd name="T5" fmla="*/ 0 h 40"/>
                  <a:gd name="T6" fmla="*/ 5 w 11"/>
                  <a:gd name="T7" fmla="*/ 1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0">
                    <a:moveTo>
                      <a:pt x="5" y="10"/>
                    </a:moveTo>
                    <a:lnTo>
                      <a:pt x="11" y="40"/>
                    </a:lnTo>
                    <a:lnTo>
                      <a:pt x="0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0" name="Freeform 308"/>
              <p:cNvSpPr/>
              <p:nvPr/>
            </p:nvSpPr>
            <p:spPr bwMode="auto">
              <a:xfrm>
                <a:off x="2205" y="3230"/>
                <a:ext cx="43" cy="5"/>
              </a:xfrm>
              <a:custGeom>
                <a:avLst/>
                <a:gdLst>
                  <a:gd name="T0" fmla="*/ 10 w 43"/>
                  <a:gd name="T1" fmla="*/ 5 h 5"/>
                  <a:gd name="T2" fmla="*/ 43 w 43"/>
                  <a:gd name="T3" fmla="*/ 2 h 5"/>
                  <a:gd name="T4" fmla="*/ 0 w 43"/>
                  <a:gd name="T5" fmla="*/ 0 h 5"/>
                  <a:gd name="T6" fmla="*/ 10 w 43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5">
                    <a:moveTo>
                      <a:pt x="10" y="5"/>
                    </a:moveTo>
                    <a:lnTo>
                      <a:pt x="43" y="2"/>
                    </a:lnTo>
                    <a:lnTo>
                      <a:pt x="0" y="0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1" name="Freeform 309"/>
              <p:cNvSpPr/>
              <p:nvPr/>
            </p:nvSpPr>
            <p:spPr bwMode="auto">
              <a:xfrm>
                <a:off x="2191" y="3234"/>
                <a:ext cx="16" cy="36"/>
              </a:xfrm>
              <a:custGeom>
                <a:avLst/>
                <a:gdLst>
                  <a:gd name="T0" fmla="*/ 4 w 16"/>
                  <a:gd name="T1" fmla="*/ 1 h 36"/>
                  <a:gd name="T2" fmla="*/ 16 w 16"/>
                  <a:gd name="T3" fmla="*/ 36 h 36"/>
                  <a:gd name="T4" fmla="*/ 0 w 16"/>
                  <a:gd name="T5" fmla="*/ 0 h 36"/>
                  <a:gd name="T6" fmla="*/ 4 w 16"/>
                  <a:gd name="T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6">
                    <a:moveTo>
                      <a:pt x="4" y="1"/>
                    </a:moveTo>
                    <a:lnTo>
                      <a:pt x="16" y="36"/>
                    </a:lnTo>
                    <a:lnTo>
                      <a:pt x="0" y="0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2" name="Freeform 310"/>
              <p:cNvSpPr/>
              <p:nvPr/>
            </p:nvSpPr>
            <p:spPr bwMode="auto">
              <a:xfrm>
                <a:off x="2175" y="3208"/>
                <a:ext cx="54" cy="21"/>
              </a:xfrm>
              <a:custGeom>
                <a:avLst/>
                <a:gdLst>
                  <a:gd name="T0" fmla="*/ 11 w 54"/>
                  <a:gd name="T1" fmla="*/ 21 h 21"/>
                  <a:gd name="T2" fmla="*/ 54 w 54"/>
                  <a:gd name="T3" fmla="*/ 0 h 21"/>
                  <a:gd name="T4" fmla="*/ 0 w 54"/>
                  <a:gd name="T5" fmla="*/ 21 h 21"/>
                  <a:gd name="T6" fmla="*/ 11 w 54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1">
                    <a:moveTo>
                      <a:pt x="11" y="21"/>
                    </a:moveTo>
                    <a:lnTo>
                      <a:pt x="54" y="0"/>
                    </a:lnTo>
                    <a:lnTo>
                      <a:pt x="0" y="21"/>
                    </a:ln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3" name="Freeform 311"/>
              <p:cNvSpPr/>
              <p:nvPr/>
            </p:nvSpPr>
            <p:spPr bwMode="auto">
              <a:xfrm>
                <a:off x="2781" y="2702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60 h 96"/>
                  <a:gd name="T14" fmla="*/ 32 w 89"/>
                  <a:gd name="T15" fmla="*/ 95 h 96"/>
                  <a:gd name="T16" fmla="*/ 72 w 89"/>
                  <a:gd name="T17" fmla="*/ 63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3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1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60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6"/>
                      <a:pt x="72" y="63"/>
                    </a:cubicBezTo>
                    <a:cubicBezTo>
                      <a:pt x="88" y="34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4" name="Freeform 312"/>
              <p:cNvSpPr/>
              <p:nvPr/>
            </p:nvSpPr>
            <p:spPr bwMode="auto">
              <a:xfrm>
                <a:off x="2909" y="2894"/>
                <a:ext cx="185" cy="111"/>
              </a:xfrm>
              <a:custGeom>
                <a:avLst/>
                <a:gdLst>
                  <a:gd name="T0" fmla="*/ 116 w 116"/>
                  <a:gd name="T1" fmla="*/ 27 h 69"/>
                  <a:gd name="T2" fmla="*/ 46 w 116"/>
                  <a:gd name="T3" fmla="*/ 65 h 69"/>
                  <a:gd name="T4" fmla="*/ 2 w 116"/>
                  <a:gd name="T5" fmla="*/ 25 h 69"/>
                  <a:gd name="T6" fmla="*/ 2 w 116"/>
                  <a:gd name="T7" fmla="*/ 24 h 69"/>
                  <a:gd name="T8" fmla="*/ 38 w 116"/>
                  <a:gd name="T9" fmla="*/ 39 h 69"/>
                  <a:gd name="T10" fmla="*/ 88 w 116"/>
                  <a:gd name="T11" fmla="*/ 31 h 69"/>
                  <a:gd name="T12" fmla="*/ 37 w 116"/>
                  <a:gd name="T13" fmla="*/ 32 h 69"/>
                  <a:gd name="T14" fmla="*/ 6 w 116"/>
                  <a:gd name="T15" fmla="*/ 15 h 69"/>
                  <a:gd name="T16" fmla="*/ 56 w 116"/>
                  <a:gd name="T17" fmla="*/ 3 h 69"/>
                  <a:gd name="T18" fmla="*/ 116 w 116"/>
                  <a:gd name="T19" fmla="*/ 2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69">
                    <a:moveTo>
                      <a:pt x="116" y="27"/>
                    </a:moveTo>
                    <a:cubicBezTo>
                      <a:pt x="116" y="27"/>
                      <a:pt x="79" y="69"/>
                      <a:pt x="46" y="65"/>
                    </a:cubicBezTo>
                    <a:cubicBezTo>
                      <a:pt x="13" y="61"/>
                      <a:pt x="0" y="43"/>
                      <a:pt x="2" y="25"/>
                    </a:cubicBezTo>
                    <a:cubicBezTo>
                      <a:pt x="2" y="25"/>
                      <a:pt x="2" y="25"/>
                      <a:pt x="2" y="24"/>
                    </a:cubicBezTo>
                    <a:cubicBezTo>
                      <a:pt x="2" y="24"/>
                      <a:pt x="17" y="36"/>
                      <a:pt x="38" y="39"/>
                    </a:cubicBezTo>
                    <a:cubicBezTo>
                      <a:pt x="65" y="43"/>
                      <a:pt x="88" y="31"/>
                      <a:pt x="88" y="31"/>
                    </a:cubicBezTo>
                    <a:cubicBezTo>
                      <a:pt x="88" y="31"/>
                      <a:pt x="57" y="36"/>
                      <a:pt x="37" y="32"/>
                    </a:cubicBezTo>
                    <a:cubicBezTo>
                      <a:pt x="17" y="29"/>
                      <a:pt x="6" y="15"/>
                      <a:pt x="6" y="15"/>
                    </a:cubicBezTo>
                    <a:cubicBezTo>
                      <a:pt x="13" y="4"/>
                      <a:pt x="30" y="0"/>
                      <a:pt x="56" y="3"/>
                    </a:cubicBezTo>
                    <a:cubicBezTo>
                      <a:pt x="89" y="7"/>
                      <a:pt x="116" y="27"/>
                      <a:pt x="116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5" name="Freeform 313"/>
              <p:cNvSpPr/>
              <p:nvPr/>
            </p:nvSpPr>
            <p:spPr bwMode="auto">
              <a:xfrm>
                <a:off x="2705" y="2966"/>
                <a:ext cx="172" cy="128"/>
              </a:xfrm>
              <a:custGeom>
                <a:avLst/>
                <a:gdLst>
                  <a:gd name="T0" fmla="*/ 107 w 107"/>
                  <a:gd name="T1" fmla="*/ 8 h 80"/>
                  <a:gd name="T2" fmla="*/ 57 w 107"/>
                  <a:gd name="T3" fmla="*/ 71 h 80"/>
                  <a:gd name="T4" fmla="*/ 1 w 107"/>
                  <a:gd name="T5" fmla="*/ 52 h 80"/>
                  <a:gd name="T6" fmla="*/ 1 w 107"/>
                  <a:gd name="T7" fmla="*/ 51 h 80"/>
                  <a:gd name="T8" fmla="*/ 40 w 107"/>
                  <a:gd name="T9" fmla="*/ 50 h 80"/>
                  <a:gd name="T10" fmla="*/ 82 w 107"/>
                  <a:gd name="T11" fmla="*/ 23 h 80"/>
                  <a:gd name="T12" fmla="*/ 36 w 107"/>
                  <a:gd name="T13" fmla="*/ 44 h 80"/>
                  <a:gd name="T14" fmla="*/ 0 w 107"/>
                  <a:gd name="T15" fmla="*/ 41 h 80"/>
                  <a:gd name="T16" fmla="*/ 42 w 107"/>
                  <a:gd name="T17" fmla="*/ 10 h 80"/>
                  <a:gd name="T18" fmla="*/ 107 w 107"/>
                  <a:gd name="T19" fmla="*/ 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7" h="80">
                    <a:moveTo>
                      <a:pt x="107" y="8"/>
                    </a:moveTo>
                    <a:cubicBezTo>
                      <a:pt x="107" y="8"/>
                      <a:pt x="90" y="61"/>
                      <a:pt x="57" y="71"/>
                    </a:cubicBezTo>
                    <a:cubicBezTo>
                      <a:pt x="25" y="80"/>
                      <a:pt x="6" y="70"/>
                      <a:pt x="1" y="52"/>
                    </a:cubicBezTo>
                    <a:cubicBezTo>
                      <a:pt x="1" y="52"/>
                      <a:pt x="1" y="52"/>
                      <a:pt x="1" y="51"/>
                    </a:cubicBezTo>
                    <a:cubicBezTo>
                      <a:pt x="1" y="51"/>
                      <a:pt x="20" y="56"/>
                      <a:pt x="40" y="50"/>
                    </a:cubicBezTo>
                    <a:cubicBezTo>
                      <a:pt x="66" y="43"/>
                      <a:pt x="82" y="23"/>
                      <a:pt x="82" y="23"/>
                    </a:cubicBezTo>
                    <a:cubicBezTo>
                      <a:pt x="82" y="23"/>
                      <a:pt x="56" y="39"/>
                      <a:pt x="36" y="44"/>
                    </a:cubicBezTo>
                    <a:cubicBezTo>
                      <a:pt x="17" y="49"/>
                      <a:pt x="0" y="41"/>
                      <a:pt x="0" y="41"/>
                    </a:cubicBezTo>
                    <a:cubicBezTo>
                      <a:pt x="3" y="28"/>
                      <a:pt x="16" y="18"/>
                      <a:pt x="42" y="10"/>
                    </a:cubicBezTo>
                    <a:cubicBezTo>
                      <a:pt x="74" y="0"/>
                      <a:pt x="107" y="8"/>
                      <a:pt x="107" y="8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6" name="Freeform 314"/>
              <p:cNvSpPr/>
              <p:nvPr/>
            </p:nvSpPr>
            <p:spPr bwMode="auto">
              <a:xfrm>
                <a:off x="1991" y="2821"/>
                <a:ext cx="169" cy="129"/>
              </a:xfrm>
              <a:custGeom>
                <a:avLst/>
                <a:gdLst>
                  <a:gd name="T0" fmla="*/ 0 w 106"/>
                  <a:gd name="T1" fmla="*/ 74 h 81"/>
                  <a:gd name="T2" fmla="*/ 48 w 106"/>
                  <a:gd name="T3" fmla="*/ 10 h 81"/>
                  <a:gd name="T4" fmla="*/ 105 w 106"/>
                  <a:gd name="T5" fmla="*/ 28 h 81"/>
                  <a:gd name="T6" fmla="*/ 105 w 106"/>
                  <a:gd name="T7" fmla="*/ 29 h 81"/>
                  <a:gd name="T8" fmla="*/ 66 w 106"/>
                  <a:gd name="T9" fmla="*/ 30 h 81"/>
                  <a:gd name="T10" fmla="*/ 24 w 106"/>
                  <a:gd name="T11" fmla="*/ 58 h 81"/>
                  <a:gd name="T12" fmla="*/ 70 w 106"/>
                  <a:gd name="T13" fmla="*/ 36 h 81"/>
                  <a:gd name="T14" fmla="*/ 106 w 106"/>
                  <a:gd name="T15" fmla="*/ 39 h 81"/>
                  <a:gd name="T16" fmla="*/ 65 w 106"/>
                  <a:gd name="T17" fmla="*/ 71 h 81"/>
                  <a:gd name="T18" fmla="*/ 0 w 106"/>
                  <a:gd name="T19" fmla="*/ 7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1">
                    <a:moveTo>
                      <a:pt x="0" y="74"/>
                    </a:moveTo>
                    <a:cubicBezTo>
                      <a:pt x="0" y="74"/>
                      <a:pt x="16" y="20"/>
                      <a:pt x="48" y="10"/>
                    </a:cubicBezTo>
                    <a:cubicBezTo>
                      <a:pt x="80" y="0"/>
                      <a:pt x="99" y="11"/>
                      <a:pt x="105" y="28"/>
                    </a:cubicBezTo>
                    <a:cubicBezTo>
                      <a:pt x="105" y="28"/>
                      <a:pt x="105" y="29"/>
                      <a:pt x="105" y="29"/>
                    </a:cubicBezTo>
                    <a:cubicBezTo>
                      <a:pt x="105" y="29"/>
                      <a:pt x="86" y="25"/>
                      <a:pt x="66" y="30"/>
                    </a:cubicBezTo>
                    <a:cubicBezTo>
                      <a:pt x="40" y="38"/>
                      <a:pt x="24" y="58"/>
                      <a:pt x="24" y="58"/>
                    </a:cubicBezTo>
                    <a:cubicBezTo>
                      <a:pt x="24" y="58"/>
                      <a:pt x="50" y="41"/>
                      <a:pt x="70" y="36"/>
                    </a:cubicBezTo>
                    <a:cubicBezTo>
                      <a:pt x="89" y="31"/>
                      <a:pt x="106" y="39"/>
                      <a:pt x="106" y="39"/>
                    </a:cubicBezTo>
                    <a:cubicBezTo>
                      <a:pt x="104" y="52"/>
                      <a:pt x="90" y="63"/>
                      <a:pt x="65" y="71"/>
                    </a:cubicBezTo>
                    <a:cubicBezTo>
                      <a:pt x="33" y="81"/>
                      <a:pt x="0" y="74"/>
                      <a:pt x="0" y="7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7" name="Freeform 315"/>
              <p:cNvSpPr/>
              <p:nvPr/>
            </p:nvSpPr>
            <p:spPr bwMode="auto">
              <a:xfrm>
                <a:off x="2029" y="3190"/>
                <a:ext cx="109" cy="180"/>
              </a:xfrm>
              <a:custGeom>
                <a:avLst/>
                <a:gdLst>
                  <a:gd name="T0" fmla="*/ 14 w 68"/>
                  <a:gd name="T1" fmla="*/ 112 h 112"/>
                  <a:gd name="T2" fmla="*/ 66 w 68"/>
                  <a:gd name="T3" fmla="*/ 51 h 112"/>
                  <a:gd name="T4" fmla="*/ 36 w 68"/>
                  <a:gd name="T5" fmla="*/ 0 h 112"/>
                  <a:gd name="T6" fmla="*/ 35 w 68"/>
                  <a:gd name="T7" fmla="*/ 0 h 112"/>
                  <a:gd name="T8" fmla="*/ 42 w 68"/>
                  <a:gd name="T9" fmla="*/ 38 h 112"/>
                  <a:gd name="T10" fmla="*/ 24 w 68"/>
                  <a:gd name="T11" fmla="*/ 85 h 112"/>
                  <a:gd name="T12" fmla="*/ 36 w 68"/>
                  <a:gd name="T13" fmla="*/ 36 h 112"/>
                  <a:gd name="T14" fmla="*/ 25 w 68"/>
                  <a:gd name="T15" fmla="*/ 2 h 112"/>
                  <a:gd name="T16" fmla="*/ 3 w 68"/>
                  <a:gd name="T17" fmla="*/ 48 h 112"/>
                  <a:gd name="T18" fmla="*/ 14 w 68"/>
                  <a:gd name="T19" fmla="*/ 11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112">
                    <a:moveTo>
                      <a:pt x="14" y="112"/>
                    </a:moveTo>
                    <a:cubicBezTo>
                      <a:pt x="14" y="112"/>
                      <a:pt x="63" y="85"/>
                      <a:pt x="66" y="51"/>
                    </a:cubicBezTo>
                    <a:cubicBezTo>
                      <a:pt x="68" y="18"/>
                      <a:pt x="54" y="2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35" y="0"/>
                      <a:pt x="43" y="17"/>
                      <a:pt x="42" y="38"/>
                    </a:cubicBezTo>
                    <a:cubicBezTo>
                      <a:pt x="41" y="66"/>
                      <a:pt x="24" y="85"/>
                      <a:pt x="24" y="85"/>
                    </a:cubicBezTo>
                    <a:cubicBezTo>
                      <a:pt x="24" y="85"/>
                      <a:pt x="35" y="56"/>
                      <a:pt x="36" y="36"/>
                    </a:cubicBezTo>
                    <a:cubicBezTo>
                      <a:pt x="36" y="16"/>
                      <a:pt x="25" y="2"/>
                      <a:pt x="25" y="2"/>
                    </a:cubicBezTo>
                    <a:cubicBezTo>
                      <a:pt x="13" y="6"/>
                      <a:pt x="5" y="22"/>
                      <a:pt x="3" y="48"/>
                    </a:cubicBezTo>
                    <a:cubicBezTo>
                      <a:pt x="0" y="82"/>
                      <a:pt x="14" y="112"/>
                      <a:pt x="14" y="1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8" name="Freeform 316"/>
              <p:cNvSpPr/>
              <p:nvPr/>
            </p:nvSpPr>
            <p:spPr bwMode="auto">
              <a:xfrm>
                <a:off x="2909" y="3154"/>
                <a:ext cx="179" cy="108"/>
              </a:xfrm>
              <a:custGeom>
                <a:avLst/>
                <a:gdLst>
                  <a:gd name="T0" fmla="*/ 112 w 112"/>
                  <a:gd name="T1" fmla="*/ 55 h 68"/>
                  <a:gd name="T2" fmla="*/ 51 w 112"/>
                  <a:gd name="T3" fmla="*/ 3 h 68"/>
                  <a:gd name="T4" fmla="*/ 0 w 112"/>
                  <a:gd name="T5" fmla="*/ 32 h 68"/>
                  <a:gd name="T6" fmla="*/ 0 w 112"/>
                  <a:gd name="T7" fmla="*/ 33 h 68"/>
                  <a:gd name="T8" fmla="*/ 38 w 112"/>
                  <a:gd name="T9" fmla="*/ 26 h 68"/>
                  <a:gd name="T10" fmla="*/ 85 w 112"/>
                  <a:gd name="T11" fmla="*/ 45 h 68"/>
                  <a:gd name="T12" fmla="*/ 36 w 112"/>
                  <a:gd name="T13" fmla="*/ 33 h 68"/>
                  <a:gd name="T14" fmla="*/ 1 w 112"/>
                  <a:gd name="T15" fmla="*/ 43 h 68"/>
                  <a:gd name="T16" fmla="*/ 48 w 112"/>
                  <a:gd name="T17" fmla="*/ 65 h 68"/>
                  <a:gd name="T18" fmla="*/ 112 w 112"/>
                  <a:gd name="T19" fmla="*/ 5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8">
                    <a:moveTo>
                      <a:pt x="112" y="55"/>
                    </a:moveTo>
                    <a:cubicBezTo>
                      <a:pt x="112" y="55"/>
                      <a:pt x="85" y="6"/>
                      <a:pt x="51" y="3"/>
                    </a:cubicBezTo>
                    <a:cubicBezTo>
                      <a:pt x="18" y="0"/>
                      <a:pt x="1" y="14"/>
                      <a:pt x="0" y="32"/>
                    </a:cubicBezTo>
                    <a:cubicBezTo>
                      <a:pt x="0" y="32"/>
                      <a:pt x="0" y="33"/>
                      <a:pt x="0" y="33"/>
                    </a:cubicBezTo>
                    <a:cubicBezTo>
                      <a:pt x="0" y="33"/>
                      <a:pt x="17" y="25"/>
                      <a:pt x="38" y="26"/>
                    </a:cubicBezTo>
                    <a:cubicBezTo>
                      <a:pt x="65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1" y="43"/>
                      <a:pt x="1" y="43"/>
                    </a:cubicBezTo>
                    <a:cubicBezTo>
                      <a:pt x="6" y="55"/>
                      <a:pt x="21" y="63"/>
                      <a:pt x="48" y="65"/>
                    </a:cubicBezTo>
                    <a:cubicBezTo>
                      <a:pt x="81" y="68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9" name="Freeform 317"/>
              <p:cNvSpPr/>
              <p:nvPr/>
            </p:nvSpPr>
            <p:spPr bwMode="auto">
              <a:xfrm>
                <a:off x="1836" y="3077"/>
                <a:ext cx="167" cy="131"/>
              </a:xfrm>
              <a:custGeom>
                <a:avLst/>
                <a:gdLst>
                  <a:gd name="T0" fmla="*/ 0 w 105"/>
                  <a:gd name="T1" fmla="*/ 76 h 82"/>
                  <a:gd name="T2" fmla="*/ 46 w 105"/>
                  <a:gd name="T3" fmla="*/ 11 h 82"/>
                  <a:gd name="T4" fmla="*/ 103 w 105"/>
                  <a:gd name="T5" fmla="*/ 27 h 82"/>
                  <a:gd name="T6" fmla="*/ 104 w 105"/>
                  <a:gd name="T7" fmla="*/ 28 h 82"/>
                  <a:gd name="T8" fmla="*/ 65 w 105"/>
                  <a:gd name="T9" fmla="*/ 31 h 82"/>
                  <a:gd name="T10" fmla="*/ 24 w 105"/>
                  <a:gd name="T11" fmla="*/ 60 h 82"/>
                  <a:gd name="T12" fmla="*/ 69 w 105"/>
                  <a:gd name="T13" fmla="*/ 37 h 82"/>
                  <a:gd name="T14" fmla="*/ 105 w 105"/>
                  <a:gd name="T15" fmla="*/ 38 h 82"/>
                  <a:gd name="T16" fmla="*/ 65 w 105"/>
                  <a:gd name="T17" fmla="*/ 71 h 82"/>
                  <a:gd name="T18" fmla="*/ 0 w 105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82">
                    <a:moveTo>
                      <a:pt x="0" y="76"/>
                    </a:moveTo>
                    <a:cubicBezTo>
                      <a:pt x="0" y="76"/>
                      <a:pt x="15" y="22"/>
                      <a:pt x="46" y="11"/>
                    </a:cubicBezTo>
                    <a:cubicBezTo>
                      <a:pt x="78" y="0"/>
                      <a:pt x="97" y="10"/>
                      <a:pt x="103" y="27"/>
                    </a:cubicBezTo>
                    <a:cubicBezTo>
                      <a:pt x="103" y="28"/>
                      <a:pt x="103" y="28"/>
                      <a:pt x="104" y="28"/>
                    </a:cubicBezTo>
                    <a:cubicBezTo>
                      <a:pt x="104" y="28"/>
                      <a:pt x="85" y="25"/>
                      <a:pt x="65" y="31"/>
                    </a:cubicBezTo>
                    <a:cubicBezTo>
                      <a:pt x="39" y="39"/>
                      <a:pt x="24" y="60"/>
                      <a:pt x="24" y="60"/>
                    </a:cubicBezTo>
                    <a:cubicBezTo>
                      <a:pt x="24" y="60"/>
                      <a:pt x="49" y="42"/>
                      <a:pt x="69" y="37"/>
                    </a:cubicBezTo>
                    <a:cubicBezTo>
                      <a:pt x="88" y="31"/>
                      <a:pt x="105" y="38"/>
                      <a:pt x="105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0" name="Freeform 318"/>
              <p:cNvSpPr/>
              <p:nvPr/>
            </p:nvSpPr>
            <p:spPr bwMode="auto">
              <a:xfrm>
                <a:off x="1706" y="3235"/>
                <a:ext cx="174" cy="119"/>
              </a:xfrm>
              <a:custGeom>
                <a:avLst/>
                <a:gdLst>
                  <a:gd name="T0" fmla="*/ 0 w 109"/>
                  <a:gd name="T1" fmla="*/ 64 h 74"/>
                  <a:gd name="T2" fmla="*/ 55 w 109"/>
                  <a:gd name="T3" fmla="*/ 6 h 74"/>
                  <a:gd name="T4" fmla="*/ 109 w 109"/>
                  <a:gd name="T5" fmla="*/ 30 h 74"/>
                  <a:gd name="T6" fmla="*/ 109 w 109"/>
                  <a:gd name="T7" fmla="*/ 31 h 74"/>
                  <a:gd name="T8" fmla="*/ 71 w 109"/>
                  <a:gd name="T9" fmla="*/ 28 h 74"/>
                  <a:gd name="T10" fmla="*/ 26 w 109"/>
                  <a:gd name="T11" fmla="*/ 51 h 74"/>
                  <a:gd name="T12" fmla="*/ 73 w 109"/>
                  <a:gd name="T13" fmla="*/ 34 h 74"/>
                  <a:gd name="T14" fmla="*/ 109 w 109"/>
                  <a:gd name="T15" fmla="*/ 41 h 74"/>
                  <a:gd name="T16" fmla="*/ 65 w 109"/>
                  <a:gd name="T17" fmla="*/ 68 h 74"/>
                  <a:gd name="T18" fmla="*/ 0 w 109"/>
                  <a:gd name="T19" fmla="*/ 6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74">
                    <a:moveTo>
                      <a:pt x="0" y="64"/>
                    </a:moveTo>
                    <a:cubicBezTo>
                      <a:pt x="0" y="64"/>
                      <a:pt x="22" y="12"/>
                      <a:pt x="55" y="6"/>
                    </a:cubicBezTo>
                    <a:cubicBezTo>
                      <a:pt x="88" y="0"/>
                      <a:pt x="106" y="12"/>
                      <a:pt x="109" y="30"/>
                    </a:cubicBezTo>
                    <a:cubicBezTo>
                      <a:pt x="109" y="30"/>
                      <a:pt x="109" y="30"/>
                      <a:pt x="109" y="31"/>
                    </a:cubicBezTo>
                    <a:cubicBezTo>
                      <a:pt x="109" y="31"/>
                      <a:pt x="91" y="25"/>
                      <a:pt x="71" y="28"/>
                    </a:cubicBezTo>
                    <a:cubicBezTo>
                      <a:pt x="44" y="32"/>
                      <a:pt x="26" y="51"/>
                      <a:pt x="26" y="51"/>
                    </a:cubicBezTo>
                    <a:cubicBezTo>
                      <a:pt x="26" y="51"/>
                      <a:pt x="54" y="37"/>
                      <a:pt x="73" y="34"/>
                    </a:cubicBezTo>
                    <a:cubicBezTo>
                      <a:pt x="93" y="31"/>
                      <a:pt x="109" y="41"/>
                      <a:pt x="109" y="41"/>
                    </a:cubicBezTo>
                    <a:cubicBezTo>
                      <a:pt x="105" y="53"/>
                      <a:pt x="91" y="63"/>
                      <a:pt x="65" y="68"/>
                    </a:cubicBezTo>
                    <a:cubicBezTo>
                      <a:pt x="32" y="74"/>
                      <a:pt x="0" y="64"/>
                      <a:pt x="0" y="6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1" name="Oval 319"/>
              <p:cNvSpPr>
                <a:spLocks noChangeArrowheads="1"/>
              </p:cNvSpPr>
              <p:nvPr/>
            </p:nvSpPr>
            <p:spPr bwMode="auto">
              <a:xfrm>
                <a:off x="1991" y="2981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2" name="Oval 320"/>
              <p:cNvSpPr>
                <a:spLocks noChangeArrowheads="1"/>
              </p:cNvSpPr>
              <p:nvPr/>
            </p:nvSpPr>
            <p:spPr bwMode="auto">
              <a:xfrm>
                <a:off x="2002" y="2986"/>
                <a:ext cx="33" cy="3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3" name="Oval 321"/>
              <p:cNvSpPr>
                <a:spLocks noChangeArrowheads="1"/>
              </p:cNvSpPr>
              <p:nvPr/>
            </p:nvSpPr>
            <p:spPr bwMode="auto">
              <a:xfrm>
                <a:off x="1935" y="3355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4" name="Oval 322"/>
              <p:cNvSpPr>
                <a:spLocks noChangeArrowheads="1"/>
              </p:cNvSpPr>
              <p:nvPr/>
            </p:nvSpPr>
            <p:spPr bwMode="auto">
              <a:xfrm>
                <a:off x="1946" y="3362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5" name="Freeform 323"/>
              <p:cNvSpPr/>
              <p:nvPr/>
            </p:nvSpPr>
            <p:spPr bwMode="auto">
              <a:xfrm>
                <a:off x="4808" y="3123"/>
                <a:ext cx="1093" cy="971"/>
              </a:xfrm>
              <a:custGeom>
                <a:avLst/>
                <a:gdLst>
                  <a:gd name="T0" fmla="*/ 31 w 683"/>
                  <a:gd name="T1" fmla="*/ 290 h 607"/>
                  <a:gd name="T2" fmla="*/ 191 w 683"/>
                  <a:gd name="T3" fmla="*/ 281 h 607"/>
                  <a:gd name="T4" fmla="*/ 307 w 683"/>
                  <a:gd name="T5" fmla="*/ 276 h 607"/>
                  <a:gd name="T6" fmla="*/ 476 w 683"/>
                  <a:gd name="T7" fmla="*/ 211 h 607"/>
                  <a:gd name="T8" fmla="*/ 562 w 683"/>
                  <a:gd name="T9" fmla="*/ 47 h 607"/>
                  <a:gd name="T10" fmla="*/ 605 w 683"/>
                  <a:gd name="T11" fmla="*/ 0 h 607"/>
                  <a:gd name="T12" fmla="*/ 497 w 683"/>
                  <a:gd name="T13" fmla="*/ 216 h 607"/>
                  <a:gd name="T14" fmla="*/ 369 w 683"/>
                  <a:gd name="T15" fmla="*/ 294 h 607"/>
                  <a:gd name="T16" fmla="*/ 449 w 683"/>
                  <a:gd name="T17" fmla="*/ 300 h 607"/>
                  <a:gd name="T18" fmla="*/ 554 w 683"/>
                  <a:gd name="T19" fmla="*/ 297 h 607"/>
                  <a:gd name="T20" fmla="*/ 592 w 683"/>
                  <a:gd name="T21" fmla="*/ 296 h 607"/>
                  <a:gd name="T22" fmla="*/ 521 w 683"/>
                  <a:gd name="T23" fmla="*/ 315 h 607"/>
                  <a:gd name="T24" fmla="*/ 392 w 683"/>
                  <a:gd name="T25" fmla="*/ 315 h 607"/>
                  <a:gd name="T26" fmla="*/ 480 w 683"/>
                  <a:gd name="T27" fmla="*/ 372 h 607"/>
                  <a:gd name="T28" fmla="*/ 558 w 683"/>
                  <a:gd name="T29" fmla="*/ 429 h 607"/>
                  <a:gd name="T30" fmla="*/ 648 w 683"/>
                  <a:gd name="T31" fmla="*/ 517 h 607"/>
                  <a:gd name="T32" fmla="*/ 683 w 683"/>
                  <a:gd name="T33" fmla="*/ 607 h 607"/>
                  <a:gd name="T34" fmla="*/ 610 w 683"/>
                  <a:gd name="T35" fmla="*/ 490 h 607"/>
                  <a:gd name="T36" fmla="*/ 491 w 683"/>
                  <a:gd name="T37" fmla="*/ 403 h 607"/>
                  <a:gd name="T38" fmla="*/ 395 w 683"/>
                  <a:gd name="T39" fmla="*/ 346 h 607"/>
                  <a:gd name="T40" fmla="*/ 289 w 683"/>
                  <a:gd name="T41" fmla="*/ 310 h 607"/>
                  <a:gd name="T42" fmla="*/ 225 w 683"/>
                  <a:gd name="T43" fmla="*/ 299 h 607"/>
                  <a:gd name="T44" fmla="*/ 104 w 683"/>
                  <a:gd name="T45" fmla="*/ 302 h 607"/>
                  <a:gd name="T46" fmla="*/ 0 w 683"/>
                  <a:gd name="T47" fmla="*/ 313 h 607"/>
                  <a:gd name="T48" fmla="*/ 31 w 683"/>
                  <a:gd name="T49" fmla="*/ 290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3" h="607">
                    <a:moveTo>
                      <a:pt x="31" y="290"/>
                    </a:moveTo>
                    <a:cubicBezTo>
                      <a:pt x="31" y="290"/>
                      <a:pt x="128" y="279"/>
                      <a:pt x="191" y="281"/>
                    </a:cubicBezTo>
                    <a:cubicBezTo>
                      <a:pt x="253" y="283"/>
                      <a:pt x="307" y="276"/>
                      <a:pt x="307" y="276"/>
                    </a:cubicBezTo>
                    <a:cubicBezTo>
                      <a:pt x="307" y="276"/>
                      <a:pt x="424" y="262"/>
                      <a:pt x="476" y="211"/>
                    </a:cubicBezTo>
                    <a:cubicBezTo>
                      <a:pt x="531" y="157"/>
                      <a:pt x="562" y="47"/>
                      <a:pt x="562" y="47"/>
                    </a:cubicBezTo>
                    <a:cubicBezTo>
                      <a:pt x="605" y="0"/>
                      <a:pt x="605" y="0"/>
                      <a:pt x="605" y="0"/>
                    </a:cubicBezTo>
                    <a:cubicBezTo>
                      <a:pt x="605" y="0"/>
                      <a:pt x="529" y="182"/>
                      <a:pt x="497" y="216"/>
                    </a:cubicBezTo>
                    <a:cubicBezTo>
                      <a:pt x="468" y="247"/>
                      <a:pt x="369" y="294"/>
                      <a:pt x="369" y="294"/>
                    </a:cubicBezTo>
                    <a:cubicBezTo>
                      <a:pt x="449" y="300"/>
                      <a:pt x="449" y="300"/>
                      <a:pt x="449" y="300"/>
                    </a:cubicBezTo>
                    <a:cubicBezTo>
                      <a:pt x="554" y="297"/>
                      <a:pt x="554" y="297"/>
                      <a:pt x="554" y="297"/>
                    </a:cubicBezTo>
                    <a:cubicBezTo>
                      <a:pt x="592" y="296"/>
                      <a:pt x="592" y="296"/>
                      <a:pt x="592" y="296"/>
                    </a:cubicBezTo>
                    <a:cubicBezTo>
                      <a:pt x="521" y="315"/>
                      <a:pt x="521" y="315"/>
                      <a:pt x="521" y="315"/>
                    </a:cubicBezTo>
                    <a:cubicBezTo>
                      <a:pt x="392" y="315"/>
                      <a:pt x="392" y="315"/>
                      <a:pt x="392" y="315"/>
                    </a:cubicBezTo>
                    <a:cubicBezTo>
                      <a:pt x="480" y="372"/>
                      <a:pt x="480" y="372"/>
                      <a:pt x="480" y="372"/>
                    </a:cubicBezTo>
                    <a:cubicBezTo>
                      <a:pt x="480" y="372"/>
                      <a:pt x="542" y="417"/>
                      <a:pt x="558" y="429"/>
                    </a:cubicBezTo>
                    <a:cubicBezTo>
                      <a:pt x="583" y="450"/>
                      <a:pt x="630" y="491"/>
                      <a:pt x="648" y="517"/>
                    </a:cubicBezTo>
                    <a:cubicBezTo>
                      <a:pt x="663" y="540"/>
                      <a:pt x="683" y="607"/>
                      <a:pt x="683" y="607"/>
                    </a:cubicBezTo>
                    <a:cubicBezTo>
                      <a:pt x="683" y="607"/>
                      <a:pt x="634" y="515"/>
                      <a:pt x="610" y="490"/>
                    </a:cubicBezTo>
                    <a:cubicBezTo>
                      <a:pt x="585" y="463"/>
                      <a:pt x="491" y="403"/>
                      <a:pt x="491" y="403"/>
                    </a:cubicBezTo>
                    <a:cubicBezTo>
                      <a:pt x="491" y="403"/>
                      <a:pt x="420" y="358"/>
                      <a:pt x="395" y="346"/>
                    </a:cubicBezTo>
                    <a:cubicBezTo>
                      <a:pt x="369" y="335"/>
                      <a:pt x="313" y="321"/>
                      <a:pt x="289" y="310"/>
                    </a:cubicBezTo>
                    <a:cubicBezTo>
                      <a:pt x="269" y="302"/>
                      <a:pt x="246" y="301"/>
                      <a:pt x="225" y="299"/>
                    </a:cubicBezTo>
                    <a:cubicBezTo>
                      <a:pt x="195" y="295"/>
                      <a:pt x="131" y="302"/>
                      <a:pt x="104" y="302"/>
                    </a:cubicBezTo>
                    <a:cubicBezTo>
                      <a:pt x="80" y="302"/>
                      <a:pt x="0" y="313"/>
                      <a:pt x="0" y="313"/>
                    </a:cubicBezTo>
                    <a:lnTo>
                      <a:pt x="31" y="29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6" name="Freeform 324"/>
              <p:cNvSpPr/>
              <p:nvPr/>
            </p:nvSpPr>
            <p:spPr bwMode="auto">
              <a:xfrm>
                <a:off x="5557" y="3122"/>
                <a:ext cx="49" cy="352"/>
              </a:xfrm>
              <a:custGeom>
                <a:avLst/>
                <a:gdLst>
                  <a:gd name="T0" fmla="*/ 16 w 31"/>
                  <a:gd name="T1" fmla="*/ 220 h 220"/>
                  <a:gd name="T2" fmla="*/ 10 w 31"/>
                  <a:gd name="T3" fmla="*/ 122 h 220"/>
                  <a:gd name="T4" fmla="*/ 0 w 31"/>
                  <a:gd name="T5" fmla="*/ 0 h 220"/>
                  <a:gd name="T6" fmla="*/ 7 w 31"/>
                  <a:gd name="T7" fmla="*/ 18 h 220"/>
                  <a:gd name="T8" fmla="*/ 21 w 31"/>
                  <a:gd name="T9" fmla="*/ 122 h 220"/>
                  <a:gd name="T10" fmla="*/ 31 w 31"/>
                  <a:gd name="T11" fmla="*/ 190 h 220"/>
                  <a:gd name="T12" fmla="*/ 16 w 31"/>
                  <a:gd name="T13" fmla="*/ 22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20">
                    <a:moveTo>
                      <a:pt x="16" y="220"/>
                    </a:moveTo>
                    <a:cubicBezTo>
                      <a:pt x="16" y="220"/>
                      <a:pt x="12" y="155"/>
                      <a:pt x="10" y="122"/>
                    </a:cubicBezTo>
                    <a:cubicBezTo>
                      <a:pt x="8" y="89"/>
                      <a:pt x="0" y="0"/>
                      <a:pt x="0" y="0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19" y="108"/>
                      <a:pt x="21" y="122"/>
                    </a:cubicBezTo>
                    <a:cubicBezTo>
                      <a:pt x="26" y="166"/>
                      <a:pt x="31" y="190"/>
                      <a:pt x="31" y="190"/>
                    </a:cubicBezTo>
                    <a:lnTo>
                      <a:pt x="16" y="22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7" name="Freeform 325"/>
              <p:cNvSpPr/>
              <p:nvPr/>
            </p:nvSpPr>
            <p:spPr bwMode="auto">
              <a:xfrm>
                <a:off x="5486" y="3171"/>
                <a:ext cx="90" cy="123"/>
              </a:xfrm>
              <a:custGeom>
                <a:avLst/>
                <a:gdLst>
                  <a:gd name="T0" fmla="*/ 55 w 56"/>
                  <a:gd name="T1" fmla="*/ 60 h 77"/>
                  <a:gd name="T2" fmla="*/ 34 w 56"/>
                  <a:gd name="T3" fmla="*/ 39 h 77"/>
                  <a:gd name="T4" fmla="*/ 0 w 56"/>
                  <a:gd name="T5" fmla="*/ 0 h 77"/>
                  <a:gd name="T6" fmla="*/ 6 w 56"/>
                  <a:gd name="T7" fmla="*/ 18 h 77"/>
                  <a:gd name="T8" fmla="*/ 37 w 56"/>
                  <a:gd name="T9" fmla="*/ 52 h 77"/>
                  <a:gd name="T10" fmla="*/ 56 w 56"/>
                  <a:gd name="T11" fmla="*/ 77 h 77"/>
                  <a:gd name="T12" fmla="*/ 55 w 56"/>
                  <a:gd name="T13" fmla="*/ 6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" h="77">
                    <a:moveTo>
                      <a:pt x="55" y="60"/>
                    </a:moveTo>
                    <a:cubicBezTo>
                      <a:pt x="55" y="60"/>
                      <a:pt x="41" y="45"/>
                      <a:pt x="34" y="39"/>
                    </a:cubicBezTo>
                    <a:cubicBezTo>
                      <a:pt x="23" y="29"/>
                      <a:pt x="0" y="0"/>
                      <a:pt x="0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56" y="77"/>
                      <a:pt x="56" y="77"/>
                      <a:pt x="56" y="77"/>
                    </a:cubicBezTo>
                    <a:lnTo>
                      <a:pt x="55" y="6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8" name="Freeform 326"/>
              <p:cNvSpPr/>
              <p:nvPr/>
            </p:nvSpPr>
            <p:spPr bwMode="auto">
              <a:xfrm>
                <a:off x="5055" y="1986"/>
                <a:ext cx="308" cy="1612"/>
              </a:xfrm>
              <a:custGeom>
                <a:avLst/>
                <a:gdLst>
                  <a:gd name="T0" fmla="*/ 0 w 193"/>
                  <a:gd name="T1" fmla="*/ 1008 h 1008"/>
                  <a:gd name="T2" fmla="*/ 128 w 193"/>
                  <a:gd name="T3" fmla="*/ 567 h 1008"/>
                  <a:gd name="T4" fmla="*/ 124 w 193"/>
                  <a:gd name="T5" fmla="*/ 311 h 1008"/>
                  <a:gd name="T6" fmla="*/ 15 w 193"/>
                  <a:gd name="T7" fmla="*/ 0 h 1008"/>
                  <a:gd name="T8" fmla="*/ 118 w 193"/>
                  <a:gd name="T9" fmla="*/ 243 h 1008"/>
                  <a:gd name="T10" fmla="*/ 124 w 193"/>
                  <a:gd name="T11" fmla="*/ 685 h 1008"/>
                  <a:gd name="T12" fmla="*/ 0 w 193"/>
                  <a:gd name="T13" fmla="*/ 1008 h 1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3" h="1008">
                    <a:moveTo>
                      <a:pt x="0" y="1008"/>
                    </a:moveTo>
                    <a:cubicBezTo>
                      <a:pt x="0" y="1008"/>
                      <a:pt x="108" y="711"/>
                      <a:pt x="128" y="567"/>
                    </a:cubicBezTo>
                    <a:cubicBezTo>
                      <a:pt x="137" y="509"/>
                      <a:pt x="143" y="390"/>
                      <a:pt x="124" y="311"/>
                    </a:cubicBezTo>
                    <a:cubicBezTo>
                      <a:pt x="89" y="166"/>
                      <a:pt x="15" y="0"/>
                      <a:pt x="15" y="0"/>
                    </a:cubicBezTo>
                    <a:cubicBezTo>
                      <a:pt x="15" y="0"/>
                      <a:pt x="108" y="196"/>
                      <a:pt x="118" y="243"/>
                    </a:cubicBezTo>
                    <a:cubicBezTo>
                      <a:pt x="135" y="322"/>
                      <a:pt x="193" y="432"/>
                      <a:pt x="124" y="685"/>
                    </a:cubicBezTo>
                    <a:cubicBezTo>
                      <a:pt x="65" y="903"/>
                      <a:pt x="0" y="1008"/>
                      <a:pt x="0" y="100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9" name="Freeform 327"/>
              <p:cNvSpPr/>
              <p:nvPr/>
            </p:nvSpPr>
            <p:spPr bwMode="auto">
              <a:xfrm>
                <a:off x="5112" y="2174"/>
                <a:ext cx="59" cy="45"/>
              </a:xfrm>
              <a:custGeom>
                <a:avLst/>
                <a:gdLst>
                  <a:gd name="T0" fmla="*/ 53 w 59"/>
                  <a:gd name="T1" fmla="*/ 26 h 45"/>
                  <a:gd name="T2" fmla="*/ 0 w 59"/>
                  <a:gd name="T3" fmla="*/ 0 h 45"/>
                  <a:gd name="T4" fmla="*/ 59 w 59"/>
                  <a:gd name="T5" fmla="*/ 45 h 45"/>
                  <a:gd name="T6" fmla="*/ 53 w 59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3" y="26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3" y="2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0" name="Freeform 328"/>
              <p:cNvSpPr/>
              <p:nvPr/>
            </p:nvSpPr>
            <p:spPr bwMode="auto">
              <a:xfrm>
                <a:off x="5194" y="2205"/>
                <a:ext cx="21" cy="53"/>
              </a:xfrm>
              <a:custGeom>
                <a:avLst/>
                <a:gdLst>
                  <a:gd name="T0" fmla="*/ 0 w 21"/>
                  <a:gd name="T1" fmla="*/ 40 h 53"/>
                  <a:gd name="T2" fmla="*/ 21 w 21"/>
                  <a:gd name="T3" fmla="*/ 0 h 53"/>
                  <a:gd name="T4" fmla="*/ 6 w 21"/>
                  <a:gd name="T5" fmla="*/ 53 h 53"/>
                  <a:gd name="T6" fmla="*/ 0 w 21"/>
                  <a:gd name="T7" fmla="*/ 4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3">
                    <a:moveTo>
                      <a:pt x="0" y="40"/>
                    </a:moveTo>
                    <a:lnTo>
                      <a:pt x="21" y="0"/>
                    </a:lnTo>
                    <a:lnTo>
                      <a:pt x="6" y="53"/>
                    </a:lnTo>
                    <a:lnTo>
                      <a:pt x="0" y="4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1" name="Freeform 329"/>
              <p:cNvSpPr/>
              <p:nvPr/>
            </p:nvSpPr>
            <p:spPr bwMode="auto">
              <a:xfrm>
                <a:off x="5171" y="2314"/>
                <a:ext cx="40" cy="24"/>
              </a:xfrm>
              <a:custGeom>
                <a:avLst/>
                <a:gdLst>
                  <a:gd name="T0" fmla="*/ 39 w 40"/>
                  <a:gd name="T1" fmla="*/ 11 h 24"/>
                  <a:gd name="T2" fmla="*/ 0 w 40"/>
                  <a:gd name="T3" fmla="*/ 0 h 24"/>
                  <a:gd name="T4" fmla="*/ 40 w 40"/>
                  <a:gd name="T5" fmla="*/ 24 h 24"/>
                  <a:gd name="T6" fmla="*/ 39 w 40"/>
                  <a:gd name="T7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4">
                    <a:moveTo>
                      <a:pt x="39" y="11"/>
                    </a:moveTo>
                    <a:lnTo>
                      <a:pt x="0" y="0"/>
                    </a:lnTo>
                    <a:lnTo>
                      <a:pt x="40" y="24"/>
                    </a:lnTo>
                    <a:lnTo>
                      <a:pt x="39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2" name="Freeform 330"/>
              <p:cNvSpPr/>
              <p:nvPr/>
            </p:nvSpPr>
            <p:spPr bwMode="auto">
              <a:xfrm>
                <a:off x="5245" y="2352"/>
                <a:ext cx="21" cy="54"/>
              </a:xfrm>
              <a:custGeom>
                <a:avLst/>
                <a:gdLst>
                  <a:gd name="T0" fmla="*/ 0 w 21"/>
                  <a:gd name="T1" fmla="*/ 34 h 54"/>
                  <a:gd name="T2" fmla="*/ 21 w 21"/>
                  <a:gd name="T3" fmla="*/ 0 h 54"/>
                  <a:gd name="T4" fmla="*/ 5 w 21"/>
                  <a:gd name="T5" fmla="*/ 54 h 54"/>
                  <a:gd name="T6" fmla="*/ 0 w 21"/>
                  <a:gd name="T7" fmla="*/ 3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4">
                    <a:moveTo>
                      <a:pt x="0" y="34"/>
                    </a:moveTo>
                    <a:lnTo>
                      <a:pt x="21" y="0"/>
                    </a:lnTo>
                    <a:lnTo>
                      <a:pt x="5" y="54"/>
                    </a:lnTo>
                    <a:lnTo>
                      <a:pt x="0" y="3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3" name="Freeform 331"/>
              <p:cNvSpPr/>
              <p:nvPr/>
            </p:nvSpPr>
            <p:spPr bwMode="auto">
              <a:xfrm>
                <a:off x="5218" y="2478"/>
                <a:ext cx="41" cy="36"/>
              </a:xfrm>
              <a:custGeom>
                <a:avLst/>
                <a:gdLst>
                  <a:gd name="T0" fmla="*/ 37 w 41"/>
                  <a:gd name="T1" fmla="*/ 12 h 36"/>
                  <a:gd name="T2" fmla="*/ 0 w 41"/>
                  <a:gd name="T3" fmla="*/ 0 h 36"/>
                  <a:gd name="T4" fmla="*/ 41 w 41"/>
                  <a:gd name="T5" fmla="*/ 36 h 36"/>
                  <a:gd name="T6" fmla="*/ 37 w 41"/>
                  <a:gd name="T7" fmla="*/ 1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6">
                    <a:moveTo>
                      <a:pt x="37" y="12"/>
                    </a:moveTo>
                    <a:lnTo>
                      <a:pt x="0" y="0"/>
                    </a:lnTo>
                    <a:lnTo>
                      <a:pt x="41" y="36"/>
                    </a:lnTo>
                    <a:lnTo>
                      <a:pt x="37" y="1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4" name="Freeform 332"/>
              <p:cNvSpPr/>
              <p:nvPr/>
            </p:nvSpPr>
            <p:spPr bwMode="auto">
              <a:xfrm>
                <a:off x="5016" y="1944"/>
                <a:ext cx="130" cy="187"/>
              </a:xfrm>
              <a:custGeom>
                <a:avLst/>
                <a:gdLst>
                  <a:gd name="T0" fmla="*/ 68 w 81"/>
                  <a:gd name="T1" fmla="*/ 46 h 117"/>
                  <a:gd name="T2" fmla="*/ 78 w 81"/>
                  <a:gd name="T3" fmla="*/ 114 h 117"/>
                  <a:gd name="T4" fmla="*/ 26 w 81"/>
                  <a:gd name="T5" fmla="*/ 106 h 117"/>
                  <a:gd name="T6" fmla="*/ 8 w 81"/>
                  <a:gd name="T7" fmla="*/ 55 h 117"/>
                  <a:gd name="T8" fmla="*/ 10 w 81"/>
                  <a:gd name="T9" fmla="*/ 0 h 117"/>
                  <a:gd name="T10" fmla="*/ 68 w 81"/>
                  <a:gd name="T11" fmla="*/ 4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117">
                    <a:moveTo>
                      <a:pt x="68" y="46"/>
                    </a:moveTo>
                    <a:cubicBezTo>
                      <a:pt x="81" y="72"/>
                      <a:pt x="78" y="114"/>
                      <a:pt x="78" y="114"/>
                    </a:cubicBezTo>
                    <a:cubicBezTo>
                      <a:pt x="78" y="114"/>
                      <a:pt x="46" y="117"/>
                      <a:pt x="26" y="106"/>
                    </a:cubicBezTo>
                    <a:cubicBezTo>
                      <a:pt x="7" y="95"/>
                      <a:pt x="0" y="70"/>
                      <a:pt x="8" y="55"/>
                    </a:cubicBezTo>
                    <a:cubicBezTo>
                      <a:pt x="18" y="35"/>
                      <a:pt x="10" y="0"/>
                      <a:pt x="10" y="0"/>
                    </a:cubicBezTo>
                    <a:cubicBezTo>
                      <a:pt x="10" y="0"/>
                      <a:pt x="49" y="6"/>
                      <a:pt x="68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5" name="Freeform 333"/>
              <p:cNvSpPr/>
              <p:nvPr/>
            </p:nvSpPr>
            <p:spPr bwMode="auto">
              <a:xfrm>
                <a:off x="5042" y="1954"/>
                <a:ext cx="96" cy="168"/>
              </a:xfrm>
              <a:custGeom>
                <a:avLst/>
                <a:gdLst>
                  <a:gd name="T0" fmla="*/ 0 w 60"/>
                  <a:gd name="T1" fmla="*/ 0 h 105"/>
                  <a:gd name="T2" fmla="*/ 15 w 60"/>
                  <a:gd name="T3" fmla="*/ 26 h 105"/>
                  <a:gd name="T4" fmla="*/ 23 w 60"/>
                  <a:gd name="T5" fmla="*/ 74 h 105"/>
                  <a:gd name="T6" fmla="*/ 60 w 60"/>
                  <a:gd name="T7" fmla="*/ 105 h 105"/>
                  <a:gd name="T8" fmla="*/ 26 w 60"/>
                  <a:gd name="T9" fmla="*/ 69 h 105"/>
                  <a:gd name="T10" fmla="*/ 21 w 60"/>
                  <a:gd name="T11" fmla="*/ 22 h 105"/>
                  <a:gd name="T12" fmla="*/ 0 w 60"/>
                  <a:gd name="T13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105">
                    <a:moveTo>
                      <a:pt x="0" y="0"/>
                    </a:moveTo>
                    <a:cubicBezTo>
                      <a:pt x="0" y="0"/>
                      <a:pt x="8" y="13"/>
                      <a:pt x="15" y="26"/>
                    </a:cubicBezTo>
                    <a:cubicBezTo>
                      <a:pt x="24" y="45"/>
                      <a:pt x="14" y="59"/>
                      <a:pt x="23" y="74"/>
                    </a:cubicBezTo>
                    <a:cubicBezTo>
                      <a:pt x="32" y="89"/>
                      <a:pt x="60" y="105"/>
                      <a:pt x="60" y="105"/>
                    </a:cubicBezTo>
                    <a:cubicBezTo>
                      <a:pt x="60" y="105"/>
                      <a:pt x="35" y="85"/>
                      <a:pt x="26" y="69"/>
                    </a:cubicBezTo>
                    <a:cubicBezTo>
                      <a:pt x="16" y="53"/>
                      <a:pt x="31" y="49"/>
                      <a:pt x="21" y="22"/>
                    </a:cubicBezTo>
                    <a:cubicBezTo>
                      <a:pt x="18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6" name="Freeform 334"/>
              <p:cNvSpPr/>
              <p:nvPr/>
            </p:nvSpPr>
            <p:spPr bwMode="auto">
              <a:xfrm>
                <a:off x="5071" y="1978"/>
                <a:ext cx="12" cy="22"/>
              </a:xfrm>
              <a:custGeom>
                <a:avLst/>
                <a:gdLst>
                  <a:gd name="T0" fmla="*/ 0 w 12"/>
                  <a:gd name="T1" fmla="*/ 17 h 22"/>
                  <a:gd name="T2" fmla="*/ 12 w 12"/>
                  <a:gd name="T3" fmla="*/ 0 h 22"/>
                  <a:gd name="T4" fmla="*/ 8 w 12"/>
                  <a:gd name="T5" fmla="*/ 22 h 22"/>
                  <a:gd name="T6" fmla="*/ 0 w 12"/>
                  <a:gd name="T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2">
                    <a:moveTo>
                      <a:pt x="0" y="17"/>
                    </a:moveTo>
                    <a:lnTo>
                      <a:pt x="12" y="0"/>
                    </a:lnTo>
                    <a:lnTo>
                      <a:pt x="8" y="22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7" name="Freeform 335"/>
              <p:cNvSpPr/>
              <p:nvPr/>
            </p:nvSpPr>
            <p:spPr bwMode="auto">
              <a:xfrm>
                <a:off x="5045" y="1992"/>
                <a:ext cx="30" cy="34"/>
              </a:xfrm>
              <a:custGeom>
                <a:avLst/>
                <a:gdLst>
                  <a:gd name="T0" fmla="*/ 30 w 30"/>
                  <a:gd name="T1" fmla="*/ 22 h 34"/>
                  <a:gd name="T2" fmla="*/ 0 w 30"/>
                  <a:gd name="T3" fmla="*/ 0 h 34"/>
                  <a:gd name="T4" fmla="*/ 27 w 30"/>
                  <a:gd name="T5" fmla="*/ 34 h 34"/>
                  <a:gd name="T6" fmla="*/ 30 w 30"/>
                  <a:gd name="T7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4">
                    <a:moveTo>
                      <a:pt x="30" y="22"/>
                    </a:moveTo>
                    <a:lnTo>
                      <a:pt x="0" y="0"/>
                    </a:lnTo>
                    <a:lnTo>
                      <a:pt x="27" y="34"/>
                    </a:lnTo>
                    <a:lnTo>
                      <a:pt x="30" y="2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8" name="Freeform 336"/>
              <p:cNvSpPr/>
              <p:nvPr/>
            </p:nvSpPr>
            <p:spPr bwMode="auto">
              <a:xfrm>
                <a:off x="5074" y="2000"/>
                <a:ext cx="27" cy="51"/>
              </a:xfrm>
              <a:custGeom>
                <a:avLst/>
                <a:gdLst>
                  <a:gd name="T0" fmla="*/ 3 w 27"/>
                  <a:gd name="T1" fmla="*/ 37 h 51"/>
                  <a:gd name="T2" fmla="*/ 27 w 27"/>
                  <a:gd name="T3" fmla="*/ 0 h 51"/>
                  <a:gd name="T4" fmla="*/ 0 w 27"/>
                  <a:gd name="T5" fmla="*/ 51 h 51"/>
                  <a:gd name="T6" fmla="*/ 3 w 27"/>
                  <a:gd name="T7" fmla="*/ 3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51">
                    <a:moveTo>
                      <a:pt x="3" y="37"/>
                    </a:moveTo>
                    <a:lnTo>
                      <a:pt x="27" y="0"/>
                    </a:lnTo>
                    <a:lnTo>
                      <a:pt x="0" y="51"/>
                    </a:lnTo>
                    <a:lnTo>
                      <a:pt x="3" y="3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9" name="Freeform 337"/>
              <p:cNvSpPr/>
              <p:nvPr/>
            </p:nvSpPr>
            <p:spPr bwMode="auto">
              <a:xfrm>
                <a:off x="5035" y="2032"/>
                <a:ext cx="44" cy="40"/>
              </a:xfrm>
              <a:custGeom>
                <a:avLst/>
                <a:gdLst>
                  <a:gd name="T0" fmla="*/ 39 w 44"/>
                  <a:gd name="T1" fmla="*/ 27 h 40"/>
                  <a:gd name="T2" fmla="*/ 0 w 44"/>
                  <a:gd name="T3" fmla="*/ 0 h 40"/>
                  <a:gd name="T4" fmla="*/ 44 w 44"/>
                  <a:gd name="T5" fmla="*/ 40 h 40"/>
                  <a:gd name="T6" fmla="*/ 39 w 44"/>
                  <a:gd name="T7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40">
                    <a:moveTo>
                      <a:pt x="39" y="27"/>
                    </a:moveTo>
                    <a:lnTo>
                      <a:pt x="0" y="0"/>
                    </a:lnTo>
                    <a:lnTo>
                      <a:pt x="44" y="40"/>
                    </a:lnTo>
                    <a:lnTo>
                      <a:pt x="39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0" name="Freeform 338"/>
              <p:cNvSpPr/>
              <p:nvPr/>
            </p:nvSpPr>
            <p:spPr bwMode="auto">
              <a:xfrm>
                <a:off x="5091" y="2032"/>
                <a:ext cx="23" cy="51"/>
              </a:xfrm>
              <a:custGeom>
                <a:avLst/>
                <a:gdLst>
                  <a:gd name="T0" fmla="*/ 0 w 23"/>
                  <a:gd name="T1" fmla="*/ 45 h 51"/>
                  <a:gd name="T2" fmla="*/ 23 w 23"/>
                  <a:gd name="T3" fmla="*/ 0 h 51"/>
                  <a:gd name="T4" fmla="*/ 5 w 23"/>
                  <a:gd name="T5" fmla="*/ 51 h 51"/>
                  <a:gd name="T6" fmla="*/ 0 w 23"/>
                  <a:gd name="T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51">
                    <a:moveTo>
                      <a:pt x="0" y="45"/>
                    </a:moveTo>
                    <a:lnTo>
                      <a:pt x="23" y="0"/>
                    </a:lnTo>
                    <a:lnTo>
                      <a:pt x="5" y="51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1" name="Freeform 339"/>
              <p:cNvSpPr/>
              <p:nvPr/>
            </p:nvSpPr>
            <p:spPr bwMode="auto">
              <a:xfrm>
                <a:off x="5034" y="2074"/>
                <a:ext cx="75" cy="28"/>
              </a:xfrm>
              <a:custGeom>
                <a:avLst/>
                <a:gdLst>
                  <a:gd name="T0" fmla="*/ 62 w 75"/>
                  <a:gd name="T1" fmla="*/ 17 h 28"/>
                  <a:gd name="T2" fmla="*/ 0 w 75"/>
                  <a:gd name="T3" fmla="*/ 0 h 28"/>
                  <a:gd name="T4" fmla="*/ 75 w 75"/>
                  <a:gd name="T5" fmla="*/ 28 h 28"/>
                  <a:gd name="T6" fmla="*/ 62 w 75"/>
                  <a:gd name="T7" fmla="*/ 1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" h="28">
                    <a:moveTo>
                      <a:pt x="62" y="17"/>
                    </a:moveTo>
                    <a:lnTo>
                      <a:pt x="0" y="0"/>
                    </a:lnTo>
                    <a:lnTo>
                      <a:pt x="75" y="28"/>
                    </a:lnTo>
                    <a:lnTo>
                      <a:pt x="62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2" name="Freeform 340"/>
              <p:cNvSpPr/>
              <p:nvPr/>
            </p:nvSpPr>
            <p:spPr bwMode="auto">
              <a:xfrm>
                <a:off x="5175" y="2066"/>
                <a:ext cx="111" cy="147"/>
              </a:xfrm>
              <a:custGeom>
                <a:avLst/>
                <a:gdLst>
                  <a:gd name="T0" fmla="*/ 57 w 70"/>
                  <a:gd name="T1" fmla="*/ 54 h 92"/>
                  <a:gd name="T2" fmla="*/ 24 w 70"/>
                  <a:gd name="T3" fmla="*/ 92 h 92"/>
                  <a:gd name="T4" fmla="*/ 4 w 70"/>
                  <a:gd name="T5" fmla="*/ 59 h 92"/>
                  <a:gd name="T6" fmla="*/ 23 w 70"/>
                  <a:gd name="T7" fmla="*/ 25 h 92"/>
                  <a:gd name="T8" fmla="*/ 55 w 70"/>
                  <a:gd name="T9" fmla="*/ 0 h 92"/>
                  <a:gd name="T10" fmla="*/ 57 w 70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92">
                    <a:moveTo>
                      <a:pt x="57" y="54"/>
                    </a:moveTo>
                    <a:cubicBezTo>
                      <a:pt x="48" y="74"/>
                      <a:pt x="24" y="92"/>
                      <a:pt x="24" y="92"/>
                    </a:cubicBezTo>
                    <a:cubicBezTo>
                      <a:pt x="24" y="92"/>
                      <a:pt x="7" y="76"/>
                      <a:pt x="4" y="59"/>
                    </a:cubicBezTo>
                    <a:cubicBezTo>
                      <a:pt x="0" y="44"/>
                      <a:pt x="11" y="28"/>
                      <a:pt x="23" y="25"/>
                    </a:cubicBezTo>
                    <a:cubicBezTo>
                      <a:pt x="39" y="21"/>
                      <a:pt x="55" y="0"/>
                      <a:pt x="55" y="0"/>
                    </a:cubicBezTo>
                    <a:cubicBezTo>
                      <a:pt x="55" y="0"/>
                      <a:pt x="70" y="24"/>
                      <a:pt x="57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3" name="Freeform 341"/>
              <p:cNvSpPr/>
              <p:nvPr/>
            </p:nvSpPr>
            <p:spPr bwMode="auto">
              <a:xfrm>
                <a:off x="5207" y="2077"/>
                <a:ext cx="54" cy="133"/>
              </a:xfrm>
              <a:custGeom>
                <a:avLst/>
                <a:gdLst>
                  <a:gd name="T0" fmla="*/ 34 w 34"/>
                  <a:gd name="T1" fmla="*/ 0 h 83"/>
                  <a:gd name="T2" fmla="*/ 26 w 34"/>
                  <a:gd name="T3" fmla="*/ 20 h 83"/>
                  <a:gd name="T4" fmla="*/ 4 w 34"/>
                  <a:gd name="T5" fmla="*/ 47 h 83"/>
                  <a:gd name="T6" fmla="*/ 4 w 34"/>
                  <a:gd name="T7" fmla="*/ 83 h 83"/>
                  <a:gd name="T8" fmla="*/ 8 w 34"/>
                  <a:gd name="T9" fmla="*/ 47 h 83"/>
                  <a:gd name="T10" fmla="*/ 32 w 34"/>
                  <a:gd name="T11" fmla="*/ 21 h 83"/>
                  <a:gd name="T12" fmla="*/ 34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4" y="0"/>
                    </a:moveTo>
                    <a:cubicBezTo>
                      <a:pt x="34" y="0"/>
                      <a:pt x="31" y="10"/>
                      <a:pt x="26" y="20"/>
                    </a:cubicBezTo>
                    <a:cubicBezTo>
                      <a:pt x="20" y="34"/>
                      <a:pt x="8" y="35"/>
                      <a:pt x="4" y="47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4" y="59"/>
                      <a:pt x="8" y="47"/>
                    </a:cubicBezTo>
                    <a:cubicBezTo>
                      <a:pt x="12" y="34"/>
                      <a:pt x="21" y="40"/>
                      <a:pt x="32" y="21"/>
                    </a:cubicBezTo>
                    <a:cubicBezTo>
                      <a:pt x="34" y="16"/>
                      <a:pt x="34" y="0"/>
                      <a:pt x="34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4" name="Freeform 342"/>
              <p:cNvSpPr/>
              <p:nvPr/>
            </p:nvSpPr>
            <p:spPr bwMode="auto">
              <a:xfrm>
                <a:off x="5251" y="2110"/>
                <a:ext cx="16" cy="8"/>
              </a:xfrm>
              <a:custGeom>
                <a:avLst/>
                <a:gdLst>
                  <a:gd name="T0" fmla="*/ 0 w 16"/>
                  <a:gd name="T1" fmla="*/ 2 h 8"/>
                  <a:gd name="T2" fmla="*/ 16 w 16"/>
                  <a:gd name="T3" fmla="*/ 0 h 8"/>
                  <a:gd name="T4" fmla="*/ 2 w 16"/>
                  <a:gd name="T5" fmla="*/ 8 h 8"/>
                  <a:gd name="T6" fmla="*/ 0 w 16"/>
                  <a:gd name="T7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0" y="2"/>
                    </a:moveTo>
                    <a:lnTo>
                      <a:pt x="16" y="0"/>
                    </a:lnTo>
                    <a:lnTo>
                      <a:pt x="2" y="8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5" name="Freeform 343"/>
              <p:cNvSpPr/>
              <p:nvPr/>
            </p:nvSpPr>
            <p:spPr bwMode="auto">
              <a:xfrm>
                <a:off x="5235" y="2096"/>
                <a:ext cx="7" cy="30"/>
              </a:xfrm>
              <a:custGeom>
                <a:avLst/>
                <a:gdLst>
                  <a:gd name="T0" fmla="*/ 7 w 7"/>
                  <a:gd name="T1" fmla="*/ 27 h 30"/>
                  <a:gd name="T2" fmla="*/ 5 w 7"/>
                  <a:gd name="T3" fmla="*/ 0 h 30"/>
                  <a:gd name="T4" fmla="*/ 0 w 7"/>
                  <a:gd name="T5" fmla="*/ 30 h 30"/>
                  <a:gd name="T6" fmla="*/ 7 w 7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0">
                    <a:moveTo>
                      <a:pt x="7" y="27"/>
                    </a:moveTo>
                    <a:lnTo>
                      <a:pt x="5" y="0"/>
                    </a:lnTo>
                    <a:lnTo>
                      <a:pt x="0" y="30"/>
                    </a:lnTo>
                    <a:lnTo>
                      <a:pt x="7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6" name="Freeform 344"/>
              <p:cNvSpPr/>
              <p:nvPr/>
            </p:nvSpPr>
            <p:spPr bwMode="auto">
              <a:xfrm>
                <a:off x="5223" y="2131"/>
                <a:ext cx="40" cy="10"/>
              </a:xfrm>
              <a:custGeom>
                <a:avLst/>
                <a:gdLst>
                  <a:gd name="T0" fmla="*/ 9 w 40"/>
                  <a:gd name="T1" fmla="*/ 3 h 10"/>
                  <a:gd name="T2" fmla="*/ 40 w 40"/>
                  <a:gd name="T3" fmla="*/ 0 h 10"/>
                  <a:gd name="T4" fmla="*/ 0 w 40"/>
                  <a:gd name="T5" fmla="*/ 10 h 10"/>
                  <a:gd name="T6" fmla="*/ 9 w 40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0">
                    <a:moveTo>
                      <a:pt x="9" y="3"/>
                    </a:moveTo>
                    <a:lnTo>
                      <a:pt x="40" y="0"/>
                    </a:lnTo>
                    <a:lnTo>
                      <a:pt x="0" y="10"/>
                    </a:lnTo>
                    <a:lnTo>
                      <a:pt x="9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7" name="Freeform 345"/>
              <p:cNvSpPr/>
              <p:nvPr/>
            </p:nvSpPr>
            <p:spPr bwMode="auto">
              <a:xfrm>
                <a:off x="5213" y="2110"/>
                <a:ext cx="5" cy="42"/>
              </a:xfrm>
              <a:custGeom>
                <a:avLst/>
                <a:gdLst>
                  <a:gd name="T0" fmla="*/ 5 w 5"/>
                  <a:gd name="T1" fmla="*/ 34 h 42"/>
                  <a:gd name="T2" fmla="*/ 2 w 5"/>
                  <a:gd name="T3" fmla="*/ 0 h 42"/>
                  <a:gd name="T4" fmla="*/ 0 w 5"/>
                  <a:gd name="T5" fmla="*/ 42 h 42"/>
                  <a:gd name="T6" fmla="*/ 5 w 5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2">
                    <a:moveTo>
                      <a:pt x="5" y="34"/>
                    </a:moveTo>
                    <a:lnTo>
                      <a:pt x="2" y="0"/>
                    </a:lnTo>
                    <a:lnTo>
                      <a:pt x="0" y="42"/>
                    </a:lnTo>
                    <a:lnTo>
                      <a:pt x="5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8" name="Freeform 346"/>
              <p:cNvSpPr/>
              <p:nvPr/>
            </p:nvSpPr>
            <p:spPr bwMode="auto">
              <a:xfrm>
                <a:off x="5215" y="2154"/>
                <a:ext cx="36" cy="14"/>
              </a:xfrm>
              <a:custGeom>
                <a:avLst/>
                <a:gdLst>
                  <a:gd name="T0" fmla="*/ 1 w 36"/>
                  <a:gd name="T1" fmla="*/ 9 h 14"/>
                  <a:gd name="T2" fmla="*/ 36 w 36"/>
                  <a:gd name="T3" fmla="*/ 0 h 14"/>
                  <a:gd name="T4" fmla="*/ 0 w 36"/>
                  <a:gd name="T5" fmla="*/ 14 h 14"/>
                  <a:gd name="T6" fmla="*/ 1 w 36"/>
                  <a:gd name="T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4">
                    <a:moveTo>
                      <a:pt x="1" y="9"/>
                    </a:moveTo>
                    <a:lnTo>
                      <a:pt x="36" y="0"/>
                    </a:lnTo>
                    <a:lnTo>
                      <a:pt x="0" y="14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9" name="Freeform 347"/>
              <p:cNvSpPr/>
              <p:nvPr/>
            </p:nvSpPr>
            <p:spPr bwMode="auto">
              <a:xfrm>
                <a:off x="5191" y="2128"/>
                <a:ext cx="19" cy="56"/>
              </a:xfrm>
              <a:custGeom>
                <a:avLst/>
                <a:gdLst>
                  <a:gd name="T0" fmla="*/ 19 w 19"/>
                  <a:gd name="T1" fmla="*/ 43 h 56"/>
                  <a:gd name="T2" fmla="*/ 0 w 19"/>
                  <a:gd name="T3" fmla="*/ 0 h 56"/>
                  <a:gd name="T4" fmla="*/ 19 w 19"/>
                  <a:gd name="T5" fmla="*/ 56 h 56"/>
                  <a:gd name="T6" fmla="*/ 19 w 19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6">
                    <a:moveTo>
                      <a:pt x="19" y="43"/>
                    </a:moveTo>
                    <a:lnTo>
                      <a:pt x="0" y="0"/>
                    </a:lnTo>
                    <a:lnTo>
                      <a:pt x="19" y="56"/>
                    </a:lnTo>
                    <a:lnTo>
                      <a:pt x="19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0" name="Freeform 348"/>
              <p:cNvSpPr/>
              <p:nvPr/>
            </p:nvSpPr>
            <p:spPr bwMode="auto">
              <a:xfrm>
                <a:off x="5226" y="2214"/>
                <a:ext cx="110" cy="148"/>
              </a:xfrm>
              <a:custGeom>
                <a:avLst/>
                <a:gdLst>
                  <a:gd name="T0" fmla="*/ 56 w 69"/>
                  <a:gd name="T1" fmla="*/ 54 h 92"/>
                  <a:gd name="T2" fmla="*/ 23 w 69"/>
                  <a:gd name="T3" fmla="*/ 92 h 92"/>
                  <a:gd name="T4" fmla="*/ 3 w 69"/>
                  <a:gd name="T5" fmla="*/ 59 h 92"/>
                  <a:gd name="T6" fmla="*/ 22 w 69"/>
                  <a:gd name="T7" fmla="*/ 25 h 92"/>
                  <a:gd name="T8" fmla="*/ 54 w 69"/>
                  <a:gd name="T9" fmla="*/ 0 h 92"/>
                  <a:gd name="T10" fmla="*/ 56 w 69"/>
                  <a:gd name="T11" fmla="*/ 5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92">
                    <a:moveTo>
                      <a:pt x="56" y="54"/>
                    </a:moveTo>
                    <a:cubicBezTo>
                      <a:pt x="48" y="73"/>
                      <a:pt x="23" y="92"/>
                      <a:pt x="23" y="92"/>
                    </a:cubicBezTo>
                    <a:cubicBezTo>
                      <a:pt x="23" y="92"/>
                      <a:pt x="6" y="76"/>
                      <a:pt x="3" y="59"/>
                    </a:cubicBezTo>
                    <a:cubicBezTo>
                      <a:pt x="0" y="44"/>
                      <a:pt x="10" y="28"/>
                      <a:pt x="22" y="25"/>
                    </a:cubicBezTo>
                    <a:cubicBezTo>
                      <a:pt x="39" y="21"/>
                      <a:pt x="54" y="0"/>
                      <a:pt x="54" y="0"/>
                    </a:cubicBezTo>
                    <a:cubicBezTo>
                      <a:pt x="54" y="0"/>
                      <a:pt x="69" y="24"/>
                      <a:pt x="56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1" name="Freeform 349"/>
              <p:cNvSpPr/>
              <p:nvPr/>
            </p:nvSpPr>
            <p:spPr bwMode="auto">
              <a:xfrm>
                <a:off x="5258" y="2224"/>
                <a:ext cx="54" cy="133"/>
              </a:xfrm>
              <a:custGeom>
                <a:avLst/>
                <a:gdLst>
                  <a:gd name="T0" fmla="*/ 33 w 34"/>
                  <a:gd name="T1" fmla="*/ 0 h 83"/>
                  <a:gd name="T2" fmla="*/ 26 w 34"/>
                  <a:gd name="T3" fmla="*/ 21 h 83"/>
                  <a:gd name="T4" fmla="*/ 3 w 34"/>
                  <a:gd name="T5" fmla="*/ 48 h 83"/>
                  <a:gd name="T6" fmla="*/ 4 w 34"/>
                  <a:gd name="T7" fmla="*/ 83 h 83"/>
                  <a:gd name="T8" fmla="*/ 7 w 34"/>
                  <a:gd name="T9" fmla="*/ 48 h 83"/>
                  <a:gd name="T10" fmla="*/ 31 w 34"/>
                  <a:gd name="T11" fmla="*/ 22 h 83"/>
                  <a:gd name="T12" fmla="*/ 33 w 34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3">
                    <a:moveTo>
                      <a:pt x="33" y="0"/>
                    </a:moveTo>
                    <a:cubicBezTo>
                      <a:pt x="33" y="0"/>
                      <a:pt x="30" y="11"/>
                      <a:pt x="26" y="21"/>
                    </a:cubicBezTo>
                    <a:cubicBezTo>
                      <a:pt x="20" y="35"/>
                      <a:pt x="7" y="36"/>
                      <a:pt x="3" y="48"/>
                    </a:cubicBezTo>
                    <a:cubicBezTo>
                      <a:pt x="0" y="60"/>
                      <a:pt x="4" y="83"/>
                      <a:pt x="4" y="83"/>
                    </a:cubicBezTo>
                    <a:cubicBezTo>
                      <a:pt x="4" y="83"/>
                      <a:pt x="3" y="60"/>
                      <a:pt x="7" y="48"/>
                    </a:cubicBezTo>
                    <a:cubicBezTo>
                      <a:pt x="12" y="34"/>
                      <a:pt x="21" y="40"/>
                      <a:pt x="31" y="22"/>
                    </a:cubicBezTo>
                    <a:cubicBezTo>
                      <a:pt x="34" y="17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2" name="Freeform 350"/>
              <p:cNvSpPr/>
              <p:nvPr/>
            </p:nvSpPr>
            <p:spPr bwMode="auto">
              <a:xfrm>
                <a:off x="5302" y="2259"/>
                <a:ext cx="15" cy="7"/>
              </a:xfrm>
              <a:custGeom>
                <a:avLst/>
                <a:gdLst>
                  <a:gd name="T0" fmla="*/ 0 w 15"/>
                  <a:gd name="T1" fmla="*/ 2 h 7"/>
                  <a:gd name="T2" fmla="*/ 15 w 15"/>
                  <a:gd name="T3" fmla="*/ 0 h 7"/>
                  <a:gd name="T4" fmla="*/ 0 w 15"/>
                  <a:gd name="T5" fmla="*/ 7 h 7"/>
                  <a:gd name="T6" fmla="*/ 0 w 15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0" y="2"/>
                    </a:moveTo>
                    <a:lnTo>
                      <a:pt x="15" y="0"/>
                    </a:lnTo>
                    <a:lnTo>
                      <a:pt x="0" y="7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3" name="Freeform 351"/>
              <p:cNvSpPr/>
              <p:nvPr/>
            </p:nvSpPr>
            <p:spPr bwMode="auto">
              <a:xfrm>
                <a:off x="5285" y="2245"/>
                <a:ext cx="8" cy="30"/>
              </a:xfrm>
              <a:custGeom>
                <a:avLst/>
                <a:gdLst>
                  <a:gd name="T0" fmla="*/ 8 w 8"/>
                  <a:gd name="T1" fmla="*/ 27 h 30"/>
                  <a:gd name="T2" fmla="*/ 6 w 8"/>
                  <a:gd name="T3" fmla="*/ 0 h 30"/>
                  <a:gd name="T4" fmla="*/ 0 w 8"/>
                  <a:gd name="T5" fmla="*/ 30 h 30"/>
                  <a:gd name="T6" fmla="*/ 8 w 8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0">
                    <a:moveTo>
                      <a:pt x="8" y="27"/>
                    </a:moveTo>
                    <a:lnTo>
                      <a:pt x="6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4" name="Freeform 352"/>
              <p:cNvSpPr/>
              <p:nvPr/>
            </p:nvSpPr>
            <p:spPr bwMode="auto">
              <a:xfrm>
                <a:off x="5272" y="2280"/>
                <a:ext cx="42" cy="10"/>
              </a:xfrm>
              <a:custGeom>
                <a:avLst/>
                <a:gdLst>
                  <a:gd name="T0" fmla="*/ 10 w 42"/>
                  <a:gd name="T1" fmla="*/ 3 h 10"/>
                  <a:gd name="T2" fmla="*/ 42 w 42"/>
                  <a:gd name="T3" fmla="*/ 0 h 10"/>
                  <a:gd name="T4" fmla="*/ 0 w 42"/>
                  <a:gd name="T5" fmla="*/ 10 h 10"/>
                  <a:gd name="T6" fmla="*/ 10 w 42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10">
                    <a:moveTo>
                      <a:pt x="10" y="3"/>
                    </a:moveTo>
                    <a:lnTo>
                      <a:pt x="42" y="0"/>
                    </a:lnTo>
                    <a:lnTo>
                      <a:pt x="0" y="1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5" name="Freeform 353"/>
              <p:cNvSpPr/>
              <p:nvPr/>
            </p:nvSpPr>
            <p:spPr bwMode="auto">
              <a:xfrm>
                <a:off x="5263" y="2259"/>
                <a:ext cx="4" cy="42"/>
              </a:xfrm>
              <a:custGeom>
                <a:avLst/>
                <a:gdLst>
                  <a:gd name="T0" fmla="*/ 4 w 4"/>
                  <a:gd name="T1" fmla="*/ 34 h 42"/>
                  <a:gd name="T2" fmla="*/ 1 w 4"/>
                  <a:gd name="T3" fmla="*/ 0 h 42"/>
                  <a:gd name="T4" fmla="*/ 0 w 4"/>
                  <a:gd name="T5" fmla="*/ 42 h 42"/>
                  <a:gd name="T6" fmla="*/ 4 w 4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2">
                    <a:moveTo>
                      <a:pt x="4" y="34"/>
                    </a:moveTo>
                    <a:lnTo>
                      <a:pt x="1" y="0"/>
                    </a:lnTo>
                    <a:lnTo>
                      <a:pt x="0" y="42"/>
                    </a:lnTo>
                    <a:lnTo>
                      <a:pt x="4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6" name="Freeform 354"/>
              <p:cNvSpPr/>
              <p:nvPr/>
            </p:nvSpPr>
            <p:spPr bwMode="auto">
              <a:xfrm>
                <a:off x="5266" y="2301"/>
                <a:ext cx="36" cy="16"/>
              </a:xfrm>
              <a:custGeom>
                <a:avLst/>
                <a:gdLst>
                  <a:gd name="T0" fmla="*/ 0 w 36"/>
                  <a:gd name="T1" fmla="*/ 9 h 16"/>
                  <a:gd name="T2" fmla="*/ 36 w 36"/>
                  <a:gd name="T3" fmla="*/ 0 h 16"/>
                  <a:gd name="T4" fmla="*/ 0 w 36"/>
                  <a:gd name="T5" fmla="*/ 16 h 16"/>
                  <a:gd name="T6" fmla="*/ 0 w 36"/>
                  <a:gd name="T7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0" y="9"/>
                    </a:moveTo>
                    <a:lnTo>
                      <a:pt x="36" y="0"/>
                    </a:lnTo>
                    <a:lnTo>
                      <a:pt x="0" y="16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7" name="Freeform 355"/>
              <p:cNvSpPr/>
              <p:nvPr/>
            </p:nvSpPr>
            <p:spPr bwMode="auto">
              <a:xfrm>
                <a:off x="5240" y="2277"/>
                <a:ext cx="21" cy="56"/>
              </a:xfrm>
              <a:custGeom>
                <a:avLst/>
                <a:gdLst>
                  <a:gd name="T0" fmla="*/ 21 w 21"/>
                  <a:gd name="T1" fmla="*/ 43 h 56"/>
                  <a:gd name="T2" fmla="*/ 0 w 21"/>
                  <a:gd name="T3" fmla="*/ 0 h 56"/>
                  <a:gd name="T4" fmla="*/ 21 w 21"/>
                  <a:gd name="T5" fmla="*/ 56 h 56"/>
                  <a:gd name="T6" fmla="*/ 21 w 21"/>
                  <a:gd name="T7" fmla="*/ 4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6">
                    <a:moveTo>
                      <a:pt x="21" y="43"/>
                    </a:moveTo>
                    <a:lnTo>
                      <a:pt x="0" y="0"/>
                    </a:lnTo>
                    <a:lnTo>
                      <a:pt x="21" y="56"/>
                    </a:lnTo>
                    <a:lnTo>
                      <a:pt x="21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8" name="Freeform 356"/>
              <p:cNvSpPr/>
              <p:nvPr/>
            </p:nvSpPr>
            <p:spPr bwMode="auto">
              <a:xfrm>
                <a:off x="5271" y="2478"/>
                <a:ext cx="25" cy="52"/>
              </a:xfrm>
              <a:custGeom>
                <a:avLst/>
                <a:gdLst>
                  <a:gd name="T0" fmla="*/ 0 w 25"/>
                  <a:gd name="T1" fmla="*/ 37 h 52"/>
                  <a:gd name="T2" fmla="*/ 25 w 25"/>
                  <a:gd name="T3" fmla="*/ 0 h 52"/>
                  <a:gd name="T4" fmla="*/ 3 w 25"/>
                  <a:gd name="T5" fmla="*/ 52 h 52"/>
                  <a:gd name="T6" fmla="*/ 0 w 25"/>
                  <a:gd name="T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52">
                    <a:moveTo>
                      <a:pt x="0" y="37"/>
                    </a:moveTo>
                    <a:lnTo>
                      <a:pt x="25" y="0"/>
                    </a:lnTo>
                    <a:lnTo>
                      <a:pt x="3" y="52"/>
                    </a:ln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9" name="Freeform 357"/>
              <p:cNvSpPr/>
              <p:nvPr/>
            </p:nvSpPr>
            <p:spPr bwMode="auto">
              <a:xfrm>
                <a:off x="5299" y="2632"/>
                <a:ext cx="26" cy="51"/>
              </a:xfrm>
              <a:custGeom>
                <a:avLst/>
                <a:gdLst>
                  <a:gd name="T0" fmla="*/ 0 w 26"/>
                  <a:gd name="T1" fmla="*/ 30 h 51"/>
                  <a:gd name="T2" fmla="*/ 26 w 26"/>
                  <a:gd name="T3" fmla="*/ 0 h 51"/>
                  <a:gd name="T4" fmla="*/ 2 w 26"/>
                  <a:gd name="T5" fmla="*/ 51 h 51"/>
                  <a:gd name="T6" fmla="*/ 0 w 26"/>
                  <a:gd name="T7" fmla="*/ 3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51">
                    <a:moveTo>
                      <a:pt x="0" y="30"/>
                    </a:moveTo>
                    <a:lnTo>
                      <a:pt x="26" y="0"/>
                    </a:lnTo>
                    <a:lnTo>
                      <a:pt x="2" y="51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0" name="Freeform 358"/>
              <p:cNvSpPr/>
              <p:nvPr/>
            </p:nvSpPr>
            <p:spPr bwMode="auto">
              <a:xfrm>
                <a:off x="5267" y="2349"/>
                <a:ext cx="114" cy="139"/>
              </a:xfrm>
              <a:custGeom>
                <a:avLst/>
                <a:gdLst>
                  <a:gd name="T0" fmla="*/ 54 w 71"/>
                  <a:gd name="T1" fmla="*/ 54 h 87"/>
                  <a:gd name="T2" fmla="*/ 16 w 71"/>
                  <a:gd name="T3" fmla="*/ 87 h 87"/>
                  <a:gd name="T4" fmla="*/ 1 w 71"/>
                  <a:gd name="T5" fmla="*/ 51 h 87"/>
                  <a:gd name="T6" fmla="*/ 25 w 71"/>
                  <a:gd name="T7" fmla="*/ 20 h 87"/>
                  <a:gd name="T8" fmla="*/ 60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6" y="87"/>
                      <a:pt x="16" y="87"/>
                    </a:cubicBezTo>
                    <a:cubicBezTo>
                      <a:pt x="16" y="87"/>
                      <a:pt x="1" y="68"/>
                      <a:pt x="1" y="51"/>
                    </a:cubicBezTo>
                    <a:cubicBezTo>
                      <a:pt x="0" y="35"/>
                      <a:pt x="12" y="21"/>
                      <a:pt x="25" y="20"/>
                    </a:cubicBezTo>
                    <a:cubicBezTo>
                      <a:pt x="41" y="19"/>
                      <a:pt x="60" y="0"/>
                      <a:pt x="60" y="0"/>
                    </a:cubicBezTo>
                    <a:cubicBezTo>
                      <a:pt x="60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1" name="Freeform 359"/>
              <p:cNvSpPr/>
              <p:nvPr/>
            </p:nvSpPr>
            <p:spPr bwMode="auto">
              <a:xfrm>
                <a:off x="5293" y="2358"/>
                <a:ext cx="67" cy="125"/>
              </a:xfrm>
              <a:custGeom>
                <a:avLst/>
                <a:gdLst>
                  <a:gd name="T0" fmla="*/ 42 w 42"/>
                  <a:gd name="T1" fmla="*/ 0 h 78"/>
                  <a:gd name="T2" fmla="*/ 32 w 42"/>
                  <a:gd name="T3" fmla="*/ 19 h 78"/>
                  <a:gd name="T4" fmla="*/ 6 w 42"/>
                  <a:gd name="T5" fmla="*/ 43 h 78"/>
                  <a:gd name="T6" fmla="*/ 1 w 42"/>
                  <a:gd name="T7" fmla="*/ 78 h 78"/>
                  <a:gd name="T8" fmla="*/ 10 w 42"/>
                  <a:gd name="T9" fmla="*/ 43 h 78"/>
                  <a:gd name="T10" fmla="*/ 37 w 42"/>
                  <a:gd name="T11" fmla="*/ 21 h 78"/>
                  <a:gd name="T12" fmla="*/ 42 w 42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8">
                    <a:moveTo>
                      <a:pt x="42" y="0"/>
                    </a:moveTo>
                    <a:cubicBezTo>
                      <a:pt x="42" y="0"/>
                      <a:pt x="38" y="10"/>
                      <a:pt x="32" y="19"/>
                    </a:cubicBezTo>
                    <a:cubicBezTo>
                      <a:pt x="24" y="33"/>
                      <a:pt x="11" y="31"/>
                      <a:pt x="6" y="43"/>
                    </a:cubicBezTo>
                    <a:cubicBezTo>
                      <a:pt x="0" y="55"/>
                      <a:pt x="1" y="78"/>
                      <a:pt x="1" y="78"/>
                    </a:cubicBezTo>
                    <a:cubicBezTo>
                      <a:pt x="1" y="78"/>
                      <a:pt x="4" y="55"/>
                      <a:pt x="10" y="43"/>
                    </a:cubicBezTo>
                    <a:cubicBezTo>
                      <a:pt x="16" y="31"/>
                      <a:pt x="24" y="38"/>
                      <a:pt x="37" y="21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2" name="Freeform 360"/>
              <p:cNvSpPr/>
              <p:nvPr/>
            </p:nvSpPr>
            <p:spPr bwMode="auto">
              <a:xfrm>
                <a:off x="5346" y="2392"/>
                <a:ext cx="16" cy="6"/>
              </a:xfrm>
              <a:custGeom>
                <a:avLst/>
                <a:gdLst>
                  <a:gd name="T0" fmla="*/ 0 w 16"/>
                  <a:gd name="T1" fmla="*/ 0 h 6"/>
                  <a:gd name="T2" fmla="*/ 16 w 16"/>
                  <a:gd name="T3" fmla="*/ 2 h 6"/>
                  <a:gd name="T4" fmla="*/ 0 w 16"/>
                  <a:gd name="T5" fmla="*/ 6 h 6"/>
                  <a:gd name="T6" fmla="*/ 0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0" y="0"/>
                    </a:moveTo>
                    <a:lnTo>
                      <a:pt x="16" y="2"/>
                    </a:lnTo>
                    <a:lnTo>
                      <a:pt x="0" y="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3" name="Freeform 361"/>
              <p:cNvSpPr/>
              <p:nvPr/>
            </p:nvSpPr>
            <p:spPr bwMode="auto">
              <a:xfrm>
                <a:off x="5328" y="2374"/>
                <a:ext cx="10" cy="31"/>
              </a:xfrm>
              <a:custGeom>
                <a:avLst/>
                <a:gdLst>
                  <a:gd name="T0" fmla="*/ 8 w 10"/>
                  <a:gd name="T1" fmla="*/ 29 h 31"/>
                  <a:gd name="T2" fmla="*/ 10 w 10"/>
                  <a:gd name="T3" fmla="*/ 0 h 31"/>
                  <a:gd name="T4" fmla="*/ 0 w 10"/>
                  <a:gd name="T5" fmla="*/ 31 h 31"/>
                  <a:gd name="T6" fmla="*/ 8 w 10"/>
                  <a:gd name="T7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1">
                    <a:moveTo>
                      <a:pt x="8" y="29"/>
                    </a:moveTo>
                    <a:lnTo>
                      <a:pt x="10" y="0"/>
                    </a:lnTo>
                    <a:lnTo>
                      <a:pt x="0" y="31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4" name="Freeform 362"/>
              <p:cNvSpPr/>
              <p:nvPr/>
            </p:nvSpPr>
            <p:spPr bwMode="auto">
              <a:xfrm>
                <a:off x="5312" y="2413"/>
                <a:ext cx="43" cy="3"/>
              </a:xfrm>
              <a:custGeom>
                <a:avLst/>
                <a:gdLst>
                  <a:gd name="T0" fmla="*/ 11 w 43"/>
                  <a:gd name="T1" fmla="*/ 0 h 3"/>
                  <a:gd name="T2" fmla="*/ 43 w 43"/>
                  <a:gd name="T3" fmla="*/ 0 h 3"/>
                  <a:gd name="T4" fmla="*/ 0 w 43"/>
                  <a:gd name="T5" fmla="*/ 3 h 3"/>
                  <a:gd name="T6" fmla="*/ 11 w 4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">
                    <a:moveTo>
                      <a:pt x="11" y="0"/>
                    </a:moveTo>
                    <a:lnTo>
                      <a:pt x="43" y="0"/>
                    </a:lnTo>
                    <a:lnTo>
                      <a:pt x="0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5" name="Freeform 363"/>
              <p:cNvSpPr/>
              <p:nvPr/>
            </p:nvSpPr>
            <p:spPr bwMode="auto">
              <a:xfrm>
                <a:off x="5302" y="2386"/>
                <a:ext cx="7" cy="41"/>
              </a:xfrm>
              <a:custGeom>
                <a:avLst/>
                <a:gdLst>
                  <a:gd name="T0" fmla="*/ 5 w 7"/>
                  <a:gd name="T1" fmla="*/ 33 h 41"/>
                  <a:gd name="T2" fmla="*/ 7 w 7"/>
                  <a:gd name="T3" fmla="*/ 0 h 41"/>
                  <a:gd name="T4" fmla="*/ 0 w 7"/>
                  <a:gd name="T5" fmla="*/ 41 h 41"/>
                  <a:gd name="T6" fmla="*/ 5 w 7"/>
                  <a:gd name="T7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1">
                    <a:moveTo>
                      <a:pt x="5" y="33"/>
                    </a:moveTo>
                    <a:lnTo>
                      <a:pt x="7" y="0"/>
                    </a:lnTo>
                    <a:lnTo>
                      <a:pt x="0" y="41"/>
                    </a:lnTo>
                    <a:lnTo>
                      <a:pt x="5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6" name="Freeform 364"/>
              <p:cNvSpPr/>
              <p:nvPr/>
            </p:nvSpPr>
            <p:spPr bwMode="auto">
              <a:xfrm>
                <a:off x="5302" y="2434"/>
                <a:ext cx="39" cy="9"/>
              </a:xfrm>
              <a:custGeom>
                <a:avLst/>
                <a:gdLst>
                  <a:gd name="T0" fmla="*/ 2 w 39"/>
                  <a:gd name="T1" fmla="*/ 3 h 9"/>
                  <a:gd name="T2" fmla="*/ 39 w 39"/>
                  <a:gd name="T3" fmla="*/ 0 h 9"/>
                  <a:gd name="T4" fmla="*/ 0 w 39"/>
                  <a:gd name="T5" fmla="*/ 9 h 9"/>
                  <a:gd name="T6" fmla="*/ 2 w 39"/>
                  <a:gd name="T7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9">
                    <a:moveTo>
                      <a:pt x="2" y="3"/>
                    </a:moveTo>
                    <a:lnTo>
                      <a:pt x="39" y="0"/>
                    </a:lnTo>
                    <a:lnTo>
                      <a:pt x="0" y="9"/>
                    </a:ln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7" name="Freeform 365"/>
              <p:cNvSpPr/>
              <p:nvPr/>
            </p:nvSpPr>
            <p:spPr bwMode="auto">
              <a:xfrm>
                <a:off x="5283" y="2400"/>
                <a:ext cx="13" cy="58"/>
              </a:xfrm>
              <a:custGeom>
                <a:avLst/>
                <a:gdLst>
                  <a:gd name="T0" fmla="*/ 13 w 13"/>
                  <a:gd name="T1" fmla="*/ 46 h 58"/>
                  <a:gd name="T2" fmla="*/ 0 w 13"/>
                  <a:gd name="T3" fmla="*/ 0 h 58"/>
                  <a:gd name="T4" fmla="*/ 11 w 13"/>
                  <a:gd name="T5" fmla="*/ 58 h 58"/>
                  <a:gd name="T6" fmla="*/ 13 w 13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58">
                    <a:moveTo>
                      <a:pt x="13" y="46"/>
                    </a:moveTo>
                    <a:lnTo>
                      <a:pt x="0" y="0"/>
                    </a:lnTo>
                    <a:lnTo>
                      <a:pt x="11" y="58"/>
                    </a:lnTo>
                    <a:lnTo>
                      <a:pt x="13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8" name="Freeform 366"/>
              <p:cNvSpPr/>
              <p:nvPr/>
            </p:nvSpPr>
            <p:spPr bwMode="auto">
              <a:xfrm>
                <a:off x="5296" y="2502"/>
                <a:ext cx="114" cy="140"/>
              </a:xfrm>
              <a:custGeom>
                <a:avLst/>
                <a:gdLst>
                  <a:gd name="T0" fmla="*/ 54 w 71"/>
                  <a:gd name="T1" fmla="*/ 54 h 87"/>
                  <a:gd name="T2" fmla="*/ 15 w 71"/>
                  <a:gd name="T3" fmla="*/ 87 h 87"/>
                  <a:gd name="T4" fmla="*/ 0 w 71"/>
                  <a:gd name="T5" fmla="*/ 51 h 87"/>
                  <a:gd name="T6" fmla="*/ 24 w 71"/>
                  <a:gd name="T7" fmla="*/ 20 h 87"/>
                  <a:gd name="T8" fmla="*/ 59 w 71"/>
                  <a:gd name="T9" fmla="*/ 0 h 87"/>
                  <a:gd name="T10" fmla="*/ 54 w 71"/>
                  <a:gd name="T11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87">
                    <a:moveTo>
                      <a:pt x="54" y="54"/>
                    </a:moveTo>
                    <a:cubicBezTo>
                      <a:pt x="43" y="72"/>
                      <a:pt x="15" y="87"/>
                      <a:pt x="15" y="87"/>
                    </a:cubicBezTo>
                    <a:cubicBezTo>
                      <a:pt x="15" y="87"/>
                      <a:pt x="1" y="68"/>
                      <a:pt x="0" y="51"/>
                    </a:cubicBezTo>
                    <a:cubicBezTo>
                      <a:pt x="0" y="35"/>
                      <a:pt x="12" y="21"/>
                      <a:pt x="24" y="20"/>
                    </a:cubicBezTo>
                    <a:cubicBezTo>
                      <a:pt x="41" y="19"/>
                      <a:pt x="59" y="0"/>
                      <a:pt x="59" y="0"/>
                    </a:cubicBezTo>
                    <a:cubicBezTo>
                      <a:pt x="59" y="0"/>
                      <a:pt x="71" y="26"/>
                      <a:pt x="54" y="54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9" name="Freeform 367"/>
              <p:cNvSpPr/>
              <p:nvPr/>
            </p:nvSpPr>
            <p:spPr bwMode="auto">
              <a:xfrm>
                <a:off x="5322" y="2514"/>
                <a:ext cx="67" cy="123"/>
              </a:xfrm>
              <a:custGeom>
                <a:avLst/>
                <a:gdLst>
                  <a:gd name="T0" fmla="*/ 42 w 42"/>
                  <a:gd name="T1" fmla="*/ 0 h 77"/>
                  <a:gd name="T2" fmla="*/ 31 w 42"/>
                  <a:gd name="T3" fmla="*/ 19 h 77"/>
                  <a:gd name="T4" fmla="*/ 5 w 42"/>
                  <a:gd name="T5" fmla="*/ 42 h 77"/>
                  <a:gd name="T6" fmla="*/ 0 w 42"/>
                  <a:gd name="T7" fmla="*/ 77 h 77"/>
                  <a:gd name="T8" fmla="*/ 9 w 42"/>
                  <a:gd name="T9" fmla="*/ 43 h 77"/>
                  <a:gd name="T10" fmla="*/ 36 w 42"/>
                  <a:gd name="T11" fmla="*/ 20 h 77"/>
                  <a:gd name="T12" fmla="*/ 42 w 42"/>
                  <a:gd name="T13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77">
                    <a:moveTo>
                      <a:pt x="42" y="0"/>
                    </a:moveTo>
                    <a:cubicBezTo>
                      <a:pt x="42" y="0"/>
                      <a:pt x="37" y="9"/>
                      <a:pt x="31" y="19"/>
                    </a:cubicBezTo>
                    <a:cubicBezTo>
                      <a:pt x="23" y="32"/>
                      <a:pt x="11" y="31"/>
                      <a:pt x="5" y="42"/>
                    </a:cubicBezTo>
                    <a:cubicBezTo>
                      <a:pt x="0" y="54"/>
                      <a:pt x="0" y="77"/>
                      <a:pt x="0" y="77"/>
                    </a:cubicBezTo>
                    <a:cubicBezTo>
                      <a:pt x="0" y="77"/>
                      <a:pt x="3" y="54"/>
                      <a:pt x="9" y="43"/>
                    </a:cubicBezTo>
                    <a:cubicBezTo>
                      <a:pt x="15" y="30"/>
                      <a:pt x="24" y="37"/>
                      <a:pt x="36" y="20"/>
                    </a:cubicBezTo>
                    <a:cubicBezTo>
                      <a:pt x="40" y="16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0" name="Freeform 368"/>
              <p:cNvSpPr/>
              <p:nvPr/>
            </p:nvSpPr>
            <p:spPr bwMode="auto">
              <a:xfrm>
                <a:off x="5374" y="2547"/>
                <a:ext cx="16" cy="7"/>
              </a:xfrm>
              <a:custGeom>
                <a:avLst/>
                <a:gdLst>
                  <a:gd name="T0" fmla="*/ 0 w 16"/>
                  <a:gd name="T1" fmla="*/ 0 h 7"/>
                  <a:gd name="T2" fmla="*/ 16 w 16"/>
                  <a:gd name="T3" fmla="*/ 0 h 7"/>
                  <a:gd name="T4" fmla="*/ 0 w 16"/>
                  <a:gd name="T5" fmla="*/ 7 h 7"/>
                  <a:gd name="T6" fmla="*/ 0 w 16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7">
                    <a:moveTo>
                      <a:pt x="0" y="0"/>
                    </a:moveTo>
                    <a:lnTo>
                      <a:pt x="16" y="0"/>
                    </a:lnTo>
                    <a:lnTo>
                      <a:pt x="0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1" name="Freeform 369"/>
              <p:cNvSpPr/>
              <p:nvPr/>
            </p:nvSpPr>
            <p:spPr bwMode="auto">
              <a:xfrm>
                <a:off x="5355" y="2530"/>
                <a:ext cx="10" cy="30"/>
              </a:xfrm>
              <a:custGeom>
                <a:avLst/>
                <a:gdLst>
                  <a:gd name="T0" fmla="*/ 8 w 10"/>
                  <a:gd name="T1" fmla="*/ 27 h 30"/>
                  <a:gd name="T2" fmla="*/ 10 w 10"/>
                  <a:gd name="T3" fmla="*/ 0 h 30"/>
                  <a:gd name="T4" fmla="*/ 0 w 10"/>
                  <a:gd name="T5" fmla="*/ 30 h 30"/>
                  <a:gd name="T6" fmla="*/ 8 w 10"/>
                  <a:gd name="T7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0">
                    <a:moveTo>
                      <a:pt x="8" y="27"/>
                    </a:moveTo>
                    <a:lnTo>
                      <a:pt x="10" y="0"/>
                    </a:lnTo>
                    <a:lnTo>
                      <a:pt x="0" y="30"/>
                    </a:lnTo>
                    <a:lnTo>
                      <a:pt x="8" y="2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2" name="Freeform 370"/>
              <p:cNvSpPr/>
              <p:nvPr/>
            </p:nvSpPr>
            <p:spPr bwMode="auto">
              <a:xfrm>
                <a:off x="5341" y="2566"/>
                <a:ext cx="41" cy="5"/>
              </a:xfrm>
              <a:custGeom>
                <a:avLst/>
                <a:gdLst>
                  <a:gd name="T0" fmla="*/ 9 w 41"/>
                  <a:gd name="T1" fmla="*/ 0 h 5"/>
                  <a:gd name="T2" fmla="*/ 41 w 41"/>
                  <a:gd name="T3" fmla="*/ 0 h 5"/>
                  <a:gd name="T4" fmla="*/ 0 w 41"/>
                  <a:gd name="T5" fmla="*/ 5 h 5"/>
                  <a:gd name="T6" fmla="*/ 9 w 41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">
                    <a:moveTo>
                      <a:pt x="9" y="0"/>
                    </a:moveTo>
                    <a:lnTo>
                      <a:pt x="41" y="0"/>
                    </a:lnTo>
                    <a:lnTo>
                      <a:pt x="0" y="5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3" name="Freeform 371"/>
              <p:cNvSpPr/>
              <p:nvPr/>
            </p:nvSpPr>
            <p:spPr bwMode="auto">
              <a:xfrm>
                <a:off x="5330" y="2539"/>
                <a:ext cx="8" cy="42"/>
              </a:xfrm>
              <a:custGeom>
                <a:avLst/>
                <a:gdLst>
                  <a:gd name="T0" fmla="*/ 6 w 8"/>
                  <a:gd name="T1" fmla="*/ 34 h 42"/>
                  <a:gd name="T2" fmla="*/ 8 w 8"/>
                  <a:gd name="T3" fmla="*/ 0 h 42"/>
                  <a:gd name="T4" fmla="*/ 0 w 8"/>
                  <a:gd name="T5" fmla="*/ 42 h 42"/>
                  <a:gd name="T6" fmla="*/ 6 w 8"/>
                  <a:gd name="T7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42">
                    <a:moveTo>
                      <a:pt x="6" y="34"/>
                    </a:moveTo>
                    <a:lnTo>
                      <a:pt x="8" y="0"/>
                    </a:lnTo>
                    <a:lnTo>
                      <a:pt x="0" y="42"/>
                    </a:lnTo>
                    <a:lnTo>
                      <a:pt x="6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4" name="Freeform 372"/>
              <p:cNvSpPr/>
              <p:nvPr/>
            </p:nvSpPr>
            <p:spPr bwMode="auto">
              <a:xfrm>
                <a:off x="5330" y="2587"/>
                <a:ext cx="38" cy="10"/>
              </a:xfrm>
              <a:custGeom>
                <a:avLst/>
                <a:gdLst>
                  <a:gd name="T0" fmla="*/ 1 w 38"/>
                  <a:gd name="T1" fmla="*/ 5 h 10"/>
                  <a:gd name="T2" fmla="*/ 38 w 38"/>
                  <a:gd name="T3" fmla="*/ 0 h 10"/>
                  <a:gd name="T4" fmla="*/ 0 w 38"/>
                  <a:gd name="T5" fmla="*/ 10 h 10"/>
                  <a:gd name="T6" fmla="*/ 1 w 38"/>
                  <a:gd name="T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0">
                    <a:moveTo>
                      <a:pt x="1" y="5"/>
                    </a:moveTo>
                    <a:lnTo>
                      <a:pt x="38" y="0"/>
                    </a:lnTo>
                    <a:lnTo>
                      <a:pt x="0" y="10"/>
                    </a:lnTo>
                    <a:lnTo>
                      <a:pt x="1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5" name="Freeform 373"/>
              <p:cNvSpPr/>
              <p:nvPr/>
            </p:nvSpPr>
            <p:spPr bwMode="auto">
              <a:xfrm>
                <a:off x="5310" y="2555"/>
                <a:ext cx="15" cy="56"/>
              </a:xfrm>
              <a:custGeom>
                <a:avLst/>
                <a:gdLst>
                  <a:gd name="T0" fmla="*/ 15 w 15"/>
                  <a:gd name="T1" fmla="*/ 45 h 56"/>
                  <a:gd name="T2" fmla="*/ 0 w 15"/>
                  <a:gd name="T3" fmla="*/ 0 h 56"/>
                  <a:gd name="T4" fmla="*/ 13 w 15"/>
                  <a:gd name="T5" fmla="*/ 56 h 56"/>
                  <a:gd name="T6" fmla="*/ 15 w 15"/>
                  <a:gd name="T7" fmla="*/ 4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6">
                    <a:moveTo>
                      <a:pt x="15" y="45"/>
                    </a:moveTo>
                    <a:lnTo>
                      <a:pt x="0" y="0"/>
                    </a:lnTo>
                    <a:lnTo>
                      <a:pt x="13" y="56"/>
                    </a:lnTo>
                    <a:lnTo>
                      <a:pt x="15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6" name="Freeform 374"/>
              <p:cNvSpPr/>
              <p:nvPr/>
            </p:nvSpPr>
            <p:spPr bwMode="auto">
              <a:xfrm>
                <a:off x="5294" y="2797"/>
                <a:ext cx="42" cy="35"/>
              </a:xfrm>
              <a:custGeom>
                <a:avLst/>
                <a:gdLst>
                  <a:gd name="T0" fmla="*/ 4 w 42"/>
                  <a:gd name="T1" fmla="*/ 21 h 35"/>
                  <a:gd name="T2" fmla="*/ 42 w 42"/>
                  <a:gd name="T3" fmla="*/ 0 h 35"/>
                  <a:gd name="T4" fmla="*/ 0 w 42"/>
                  <a:gd name="T5" fmla="*/ 35 h 35"/>
                  <a:gd name="T6" fmla="*/ 4 w 42"/>
                  <a:gd name="T7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5">
                    <a:moveTo>
                      <a:pt x="4" y="21"/>
                    </a:moveTo>
                    <a:lnTo>
                      <a:pt x="42" y="0"/>
                    </a:lnTo>
                    <a:lnTo>
                      <a:pt x="0" y="35"/>
                    </a:lnTo>
                    <a:lnTo>
                      <a:pt x="4" y="2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7" name="Freeform 375"/>
              <p:cNvSpPr/>
              <p:nvPr/>
            </p:nvSpPr>
            <p:spPr bwMode="auto">
              <a:xfrm>
                <a:off x="5248" y="3027"/>
                <a:ext cx="42" cy="37"/>
              </a:xfrm>
              <a:custGeom>
                <a:avLst/>
                <a:gdLst>
                  <a:gd name="T0" fmla="*/ 7 w 42"/>
                  <a:gd name="T1" fmla="*/ 18 h 37"/>
                  <a:gd name="T2" fmla="*/ 42 w 42"/>
                  <a:gd name="T3" fmla="*/ 0 h 37"/>
                  <a:gd name="T4" fmla="*/ 0 w 42"/>
                  <a:gd name="T5" fmla="*/ 37 h 37"/>
                  <a:gd name="T6" fmla="*/ 7 w 42"/>
                  <a:gd name="T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7">
                    <a:moveTo>
                      <a:pt x="7" y="18"/>
                    </a:moveTo>
                    <a:lnTo>
                      <a:pt x="42" y="0"/>
                    </a:lnTo>
                    <a:lnTo>
                      <a:pt x="0" y="37"/>
                    </a:lnTo>
                    <a:lnTo>
                      <a:pt x="7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8" name="Freeform 376"/>
              <p:cNvSpPr/>
              <p:nvPr/>
            </p:nvSpPr>
            <p:spPr bwMode="auto">
              <a:xfrm>
                <a:off x="5322" y="2706"/>
                <a:ext cx="131" cy="97"/>
              </a:xfrm>
              <a:custGeom>
                <a:avLst/>
                <a:gdLst>
                  <a:gd name="T0" fmla="*/ 53 w 82"/>
                  <a:gd name="T1" fmla="*/ 48 h 61"/>
                  <a:gd name="T2" fmla="*/ 5 w 82"/>
                  <a:gd name="T3" fmla="*/ 61 h 61"/>
                  <a:gd name="T4" fmla="*/ 6 w 82"/>
                  <a:gd name="T5" fmla="*/ 22 h 61"/>
                  <a:gd name="T6" fmla="*/ 41 w 82"/>
                  <a:gd name="T7" fmla="*/ 4 h 61"/>
                  <a:gd name="T8" fmla="*/ 82 w 82"/>
                  <a:gd name="T9" fmla="*/ 1 h 61"/>
                  <a:gd name="T10" fmla="*/ 53 w 82"/>
                  <a:gd name="T11" fmla="*/ 4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1">
                    <a:moveTo>
                      <a:pt x="53" y="48"/>
                    </a:moveTo>
                    <a:cubicBezTo>
                      <a:pt x="36" y="59"/>
                      <a:pt x="5" y="61"/>
                      <a:pt x="5" y="61"/>
                    </a:cubicBezTo>
                    <a:cubicBezTo>
                      <a:pt x="5" y="61"/>
                      <a:pt x="0" y="38"/>
                      <a:pt x="6" y="22"/>
                    </a:cubicBezTo>
                    <a:cubicBezTo>
                      <a:pt x="13" y="7"/>
                      <a:pt x="30" y="0"/>
                      <a:pt x="41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30"/>
                      <a:pt x="53" y="48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9" name="Freeform 377"/>
              <p:cNvSpPr/>
              <p:nvPr/>
            </p:nvSpPr>
            <p:spPr bwMode="auto">
              <a:xfrm>
                <a:off x="5333" y="2715"/>
                <a:ext cx="112" cy="85"/>
              </a:xfrm>
              <a:custGeom>
                <a:avLst/>
                <a:gdLst>
                  <a:gd name="T0" fmla="*/ 70 w 70"/>
                  <a:gd name="T1" fmla="*/ 0 h 53"/>
                  <a:gd name="T2" fmla="*/ 53 w 70"/>
                  <a:gd name="T3" fmla="*/ 13 h 53"/>
                  <a:gd name="T4" fmla="*/ 19 w 70"/>
                  <a:gd name="T5" fmla="*/ 23 h 53"/>
                  <a:gd name="T6" fmla="*/ 0 w 70"/>
                  <a:gd name="T7" fmla="*/ 53 h 53"/>
                  <a:gd name="T8" fmla="*/ 23 w 70"/>
                  <a:gd name="T9" fmla="*/ 25 h 53"/>
                  <a:gd name="T10" fmla="*/ 57 w 70"/>
                  <a:gd name="T11" fmla="*/ 17 h 53"/>
                  <a:gd name="T12" fmla="*/ 70 w 70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53">
                    <a:moveTo>
                      <a:pt x="70" y="0"/>
                    </a:moveTo>
                    <a:cubicBezTo>
                      <a:pt x="70" y="0"/>
                      <a:pt x="62" y="7"/>
                      <a:pt x="53" y="13"/>
                    </a:cubicBezTo>
                    <a:cubicBezTo>
                      <a:pt x="40" y="22"/>
                      <a:pt x="29" y="15"/>
                      <a:pt x="19" y="23"/>
                    </a:cubicBezTo>
                    <a:cubicBezTo>
                      <a:pt x="9" y="32"/>
                      <a:pt x="0" y="53"/>
                      <a:pt x="0" y="53"/>
                    </a:cubicBezTo>
                    <a:cubicBezTo>
                      <a:pt x="0" y="53"/>
                      <a:pt x="12" y="33"/>
                      <a:pt x="23" y="25"/>
                    </a:cubicBezTo>
                    <a:cubicBezTo>
                      <a:pt x="34" y="17"/>
                      <a:pt x="38" y="27"/>
                      <a:pt x="57" y="17"/>
                    </a:cubicBezTo>
                    <a:cubicBezTo>
                      <a:pt x="62" y="14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0" name="Freeform 378"/>
              <p:cNvSpPr/>
              <p:nvPr/>
            </p:nvSpPr>
            <p:spPr bwMode="auto">
              <a:xfrm>
                <a:off x="5416" y="2741"/>
                <a:ext cx="16" cy="6"/>
              </a:xfrm>
              <a:custGeom>
                <a:avLst/>
                <a:gdLst>
                  <a:gd name="T0" fmla="*/ 2 w 16"/>
                  <a:gd name="T1" fmla="*/ 0 h 6"/>
                  <a:gd name="T2" fmla="*/ 16 w 16"/>
                  <a:gd name="T3" fmla="*/ 6 h 6"/>
                  <a:gd name="T4" fmla="*/ 0 w 16"/>
                  <a:gd name="T5" fmla="*/ 5 h 6"/>
                  <a:gd name="T6" fmla="*/ 2 w 1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6">
                    <a:moveTo>
                      <a:pt x="2" y="0"/>
                    </a:moveTo>
                    <a:lnTo>
                      <a:pt x="16" y="6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1" name="Freeform 379"/>
              <p:cNvSpPr/>
              <p:nvPr/>
            </p:nvSpPr>
            <p:spPr bwMode="auto">
              <a:xfrm>
                <a:off x="5397" y="2720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4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4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2" name="Freeform 380"/>
              <p:cNvSpPr/>
              <p:nvPr/>
            </p:nvSpPr>
            <p:spPr bwMode="auto">
              <a:xfrm>
                <a:off x="5378" y="2747"/>
                <a:ext cx="40" cy="15"/>
              </a:xfrm>
              <a:custGeom>
                <a:avLst/>
                <a:gdLst>
                  <a:gd name="T0" fmla="*/ 11 w 40"/>
                  <a:gd name="T1" fmla="*/ 2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2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3" name="Freeform 381"/>
              <p:cNvSpPr/>
              <p:nvPr/>
            </p:nvSpPr>
            <p:spPr bwMode="auto">
              <a:xfrm>
                <a:off x="5363" y="2718"/>
                <a:ext cx="26" cy="34"/>
              </a:xfrm>
              <a:custGeom>
                <a:avLst/>
                <a:gdLst>
                  <a:gd name="T0" fmla="*/ 8 w 26"/>
                  <a:gd name="T1" fmla="*/ 29 h 34"/>
                  <a:gd name="T2" fmla="*/ 26 w 26"/>
                  <a:gd name="T3" fmla="*/ 0 h 34"/>
                  <a:gd name="T4" fmla="*/ 0 w 26"/>
                  <a:gd name="T5" fmla="*/ 34 h 34"/>
                  <a:gd name="T6" fmla="*/ 8 w 26"/>
                  <a:gd name="T7" fmla="*/ 2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34">
                    <a:moveTo>
                      <a:pt x="8" y="29"/>
                    </a:moveTo>
                    <a:lnTo>
                      <a:pt x="26" y="0"/>
                    </a:lnTo>
                    <a:lnTo>
                      <a:pt x="0" y="34"/>
                    </a:lnTo>
                    <a:lnTo>
                      <a:pt x="8" y="2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4" name="Freeform 382"/>
              <p:cNvSpPr/>
              <p:nvPr/>
            </p:nvSpPr>
            <p:spPr bwMode="auto">
              <a:xfrm>
                <a:off x="5357" y="2763"/>
                <a:ext cx="38" cy="11"/>
              </a:xfrm>
              <a:custGeom>
                <a:avLst/>
                <a:gdLst>
                  <a:gd name="T0" fmla="*/ 3 w 38"/>
                  <a:gd name="T1" fmla="*/ 0 h 11"/>
                  <a:gd name="T2" fmla="*/ 38 w 38"/>
                  <a:gd name="T3" fmla="*/ 11 h 11"/>
                  <a:gd name="T4" fmla="*/ 0 w 38"/>
                  <a:gd name="T5" fmla="*/ 3 h 11"/>
                  <a:gd name="T6" fmla="*/ 3 w 38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1">
                    <a:moveTo>
                      <a:pt x="3" y="0"/>
                    </a:moveTo>
                    <a:lnTo>
                      <a:pt x="38" y="11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5" name="Freeform 383"/>
              <p:cNvSpPr/>
              <p:nvPr/>
            </p:nvSpPr>
            <p:spPr bwMode="auto">
              <a:xfrm>
                <a:off x="5344" y="2720"/>
                <a:ext cx="14" cy="58"/>
              </a:xfrm>
              <a:custGeom>
                <a:avLst/>
                <a:gdLst>
                  <a:gd name="T0" fmla="*/ 6 w 14"/>
                  <a:gd name="T1" fmla="*/ 46 h 58"/>
                  <a:gd name="T2" fmla="*/ 14 w 14"/>
                  <a:gd name="T3" fmla="*/ 0 h 58"/>
                  <a:gd name="T4" fmla="*/ 0 w 14"/>
                  <a:gd name="T5" fmla="*/ 58 h 58"/>
                  <a:gd name="T6" fmla="*/ 6 w 14"/>
                  <a:gd name="T7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8">
                    <a:moveTo>
                      <a:pt x="6" y="46"/>
                    </a:moveTo>
                    <a:lnTo>
                      <a:pt x="14" y="0"/>
                    </a:lnTo>
                    <a:lnTo>
                      <a:pt x="0" y="58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6" name="Freeform 384"/>
              <p:cNvSpPr/>
              <p:nvPr/>
            </p:nvSpPr>
            <p:spPr bwMode="auto">
              <a:xfrm>
                <a:off x="5275" y="2938"/>
                <a:ext cx="131" cy="96"/>
              </a:xfrm>
              <a:custGeom>
                <a:avLst/>
                <a:gdLst>
                  <a:gd name="T0" fmla="*/ 53 w 82"/>
                  <a:gd name="T1" fmla="*/ 47 h 60"/>
                  <a:gd name="T2" fmla="*/ 5 w 82"/>
                  <a:gd name="T3" fmla="*/ 60 h 60"/>
                  <a:gd name="T4" fmla="*/ 6 w 82"/>
                  <a:gd name="T5" fmla="*/ 22 h 60"/>
                  <a:gd name="T6" fmla="*/ 42 w 82"/>
                  <a:gd name="T7" fmla="*/ 4 h 60"/>
                  <a:gd name="T8" fmla="*/ 82 w 82"/>
                  <a:gd name="T9" fmla="*/ 1 h 60"/>
                  <a:gd name="T10" fmla="*/ 53 w 82"/>
                  <a:gd name="T11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60">
                    <a:moveTo>
                      <a:pt x="53" y="47"/>
                    </a:moveTo>
                    <a:cubicBezTo>
                      <a:pt x="36" y="59"/>
                      <a:pt x="5" y="60"/>
                      <a:pt x="5" y="60"/>
                    </a:cubicBezTo>
                    <a:cubicBezTo>
                      <a:pt x="5" y="60"/>
                      <a:pt x="0" y="37"/>
                      <a:pt x="6" y="22"/>
                    </a:cubicBezTo>
                    <a:cubicBezTo>
                      <a:pt x="13" y="7"/>
                      <a:pt x="30" y="0"/>
                      <a:pt x="42" y="4"/>
                    </a:cubicBezTo>
                    <a:cubicBezTo>
                      <a:pt x="57" y="10"/>
                      <a:pt x="82" y="1"/>
                      <a:pt x="82" y="1"/>
                    </a:cubicBezTo>
                    <a:cubicBezTo>
                      <a:pt x="82" y="1"/>
                      <a:pt x="81" y="29"/>
                      <a:pt x="53" y="4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7" name="Freeform 385"/>
              <p:cNvSpPr/>
              <p:nvPr/>
            </p:nvSpPr>
            <p:spPr bwMode="auto">
              <a:xfrm>
                <a:off x="5286" y="2947"/>
                <a:ext cx="114" cy="83"/>
              </a:xfrm>
              <a:custGeom>
                <a:avLst/>
                <a:gdLst>
                  <a:gd name="T0" fmla="*/ 71 w 71"/>
                  <a:gd name="T1" fmla="*/ 0 h 52"/>
                  <a:gd name="T2" fmla="*/ 53 w 71"/>
                  <a:gd name="T3" fmla="*/ 13 h 52"/>
                  <a:gd name="T4" fmla="*/ 19 w 71"/>
                  <a:gd name="T5" fmla="*/ 23 h 52"/>
                  <a:gd name="T6" fmla="*/ 0 w 71"/>
                  <a:gd name="T7" fmla="*/ 52 h 52"/>
                  <a:gd name="T8" fmla="*/ 23 w 71"/>
                  <a:gd name="T9" fmla="*/ 25 h 52"/>
                  <a:gd name="T10" fmla="*/ 57 w 71"/>
                  <a:gd name="T11" fmla="*/ 16 h 52"/>
                  <a:gd name="T12" fmla="*/ 71 w 71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52">
                    <a:moveTo>
                      <a:pt x="71" y="0"/>
                    </a:moveTo>
                    <a:cubicBezTo>
                      <a:pt x="71" y="0"/>
                      <a:pt x="62" y="7"/>
                      <a:pt x="53" y="13"/>
                    </a:cubicBezTo>
                    <a:cubicBezTo>
                      <a:pt x="40" y="21"/>
                      <a:pt x="29" y="15"/>
                      <a:pt x="19" y="23"/>
                    </a:cubicBezTo>
                    <a:cubicBezTo>
                      <a:pt x="9" y="31"/>
                      <a:pt x="0" y="52"/>
                      <a:pt x="0" y="52"/>
                    </a:cubicBezTo>
                    <a:cubicBezTo>
                      <a:pt x="0" y="52"/>
                      <a:pt x="13" y="33"/>
                      <a:pt x="23" y="25"/>
                    </a:cubicBezTo>
                    <a:cubicBezTo>
                      <a:pt x="34" y="16"/>
                      <a:pt x="38" y="26"/>
                      <a:pt x="57" y="16"/>
                    </a:cubicBezTo>
                    <a:cubicBezTo>
                      <a:pt x="62" y="14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8" name="Freeform 386"/>
              <p:cNvSpPr/>
              <p:nvPr/>
            </p:nvSpPr>
            <p:spPr bwMode="auto">
              <a:xfrm>
                <a:off x="5370" y="2971"/>
                <a:ext cx="16" cy="8"/>
              </a:xfrm>
              <a:custGeom>
                <a:avLst/>
                <a:gdLst>
                  <a:gd name="T0" fmla="*/ 3 w 16"/>
                  <a:gd name="T1" fmla="*/ 0 h 8"/>
                  <a:gd name="T2" fmla="*/ 16 w 16"/>
                  <a:gd name="T3" fmla="*/ 8 h 8"/>
                  <a:gd name="T4" fmla="*/ 0 w 16"/>
                  <a:gd name="T5" fmla="*/ 7 h 8"/>
                  <a:gd name="T6" fmla="*/ 3 w 1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3" y="0"/>
                    </a:moveTo>
                    <a:lnTo>
                      <a:pt x="16" y="8"/>
                    </a:lnTo>
                    <a:lnTo>
                      <a:pt x="0" y="7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9" name="Freeform 387"/>
              <p:cNvSpPr/>
              <p:nvPr/>
            </p:nvSpPr>
            <p:spPr bwMode="auto">
              <a:xfrm>
                <a:off x="5350" y="2952"/>
                <a:ext cx="21" cy="24"/>
              </a:xfrm>
              <a:custGeom>
                <a:avLst/>
                <a:gdLst>
                  <a:gd name="T0" fmla="*/ 8 w 21"/>
                  <a:gd name="T1" fmla="*/ 24 h 24"/>
                  <a:gd name="T2" fmla="*/ 21 w 21"/>
                  <a:gd name="T3" fmla="*/ 0 h 24"/>
                  <a:gd name="T4" fmla="*/ 0 w 21"/>
                  <a:gd name="T5" fmla="*/ 22 h 24"/>
                  <a:gd name="T6" fmla="*/ 8 w 21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8" y="24"/>
                    </a:moveTo>
                    <a:lnTo>
                      <a:pt x="21" y="0"/>
                    </a:lnTo>
                    <a:lnTo>
                      <a:pt x="0" y="22"/>
                    </a:lnTo>
                    <a:lnTo>
                      <a:pt x="8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0" name="Freeform 388"/>
              <p:cNvSpPr/>
              <p:nvPr/>
            </p:nvSpPr>
            <p:spPr bwMode="auto">
              <a:xfrm>
                <a:off x="5331" y="2979"/>
                <a:ext cx="40" cy="15"/>
              </a:xfrm>
              <a:custGeom>
                <a:avLst/>
                <a:gdLst>
                  <a:gd name="T0" fmla="*/ 11 w 40"/>
                  <a:gd name="T1" fmla="*/ 0 h 15"/>
                  <a:gd name="T2" fmla="*/ 40 w 40"/>
                  <a:gd name="T3" fmla="*/ 15 h 15"/>
                  <a:gd name="T4" fmla="*/ 0 w 40"/>
                  <a:gd name="T5" fmla="*/ 0 h 15"/>
                  <a:gd name="T6" fmla="*/ 11 w 40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5">
                    <a:moveTo>
                      <a:pt x="11" y="0"/>
                    </a:moveTo>
                    <a:lnTo>
                      <a:pt x="40" y="15"/>
                    </a:ln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1" name="Freeform 389"/>
              <p:cNvSpPr/>
              <p:nvPr/>
            </p:nvSpPr>
            <p:spPr bwMode="auto">
              <a:xfrm>
                <a:off x="5317" y="2949"/>
                <a:ext cx="25" cy="35"/>
              </a:xfrm>
              <a:custGeom>
                <a:avLst/>
                <a:gdLst>
                  <a:gd name="T0" fmla="*/ 9 w 25"/>
                  <a:gd name="T1" fmla="*/ 30 h 35"/>
                  <a:gd name="T2" fmla="*/ 25 w 25"/>
                  <a:gd name="T3" fmla="*/ 0 h 35"/>
                  <a:gd name="T4" fmla="*/ 0 w 25"/>
                  <a:gd name="T5" fmla="*/ 35 h 35"/>
                  <a:gd name="T6" fmla="*/ 9 w 25"/>
                  <a:gd name="T7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5">
                    <a:moveTo>
                      <a:pt x="9" y="30"/>
                    </a:moveTo>
                    <a:lnTo>
                      <a:pt x="25" y="0"/>
                    </a:lnTo>
                    <a:lnTo>
                      <a:pt x="0" y="35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2" name="Freeform 390"/>
              <p:cNvSpPr/>
              <p:nvPr/>
            </p:nvSpPr>
            <p:spPr bwMode="auto">
              <a:xfrm>
                <a:off x="5310" y="2994"/>
                <a:ext cx="39" cy="12"/>
              </a:xfrm>
              <a:custGeom>
                <a:avLst/>
                <a:gdLst>
                  <a:gd name="T0" fmla="*/ 4 w 39"/>
                  <a:gd name="T1" fmla="*/ 0 h 12"/>
                  <a:gd name="T2" fmla="*/ 39 w 39"/>
                  <a:gd name="T3" fmla="*/ 12 h 12"/>
                  <a:gd name="T4" fmla="*/ 0 w 39"/>
                  <a:gd name="T5" fmla="*/ 4 h 12"/>
                  <a:gd name="T6" fmla="*/ 4 w 39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2">
                    <a:moveTo>
                      <a:pt x="4" y="0"/>
                    </a:moveTo>
                    <a:lnTo>
                      <a:pt x="39" y="12"/>
                    </a:lnTo>
                    <a:lnTo>
                      <a:pt x="0" y="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3" name="Freeform 391"/>
              <p:cNvSpPr/>
              <p:nvPr/>
            </p:nvSpPr>
            <p:spPr bwMode="auto">
              <a:xfrm>
                <a:off x="5298" y="2952"/>
                <a:ext cx="14" cy="56"/>
              </a:xfrm>
              <a:custGeom>
                <a:avLst/>
                <a:gdLst>
                  <a:gd name="T0" fmla="*/ 6 w 14"/>
                  <a:gd name="T1" fmla="*/ 46 h 56"/>
                  <a:gd name="T2" fmla="*/ 14 w 14"/>
                  <a:gd name="T3" fmla="*/ 0 h 56"/>
                  <a:gd name="T4" fmla="*/ 0 w 14"/>
                  <a:gd name="T5" fmla="*/ 56 h 56"/>
                  <a:gd name="T6" fmla="*/ 6 w 14"/>
                  <a:gd name="T7" fmla="*/ 4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56">
                    <a:moveTo>
                      <a:pt x="6" y="46"/>
                    </a:moveTo>
                    <a:lnTo>
                      <a:pt x="14" y="0"/>
                    </a:lnTo>
                    <a:lnTo>
                      <a:pt x="0" y="56"/>
                    </a:lnTo>
                    <a:lnTo>
                      <a:pt x="6" y="4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4" name="Freeform 392"/>
              <p:cNvSpPr/>
              <p:nvPr/>
            </p:nvSpPr>
            <p:spPr bwMode="auto">
              <a:xfrm>
                <a:off x="4991" y="2134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6 h 66"/>
                  <a:gd name="T4" fmla="*/ 65 w 96"/>
                  <a:gd name="T5" fmla="*/ 61 h 66"/>
                  <a:gd name="T6" fmla="*/ 29 w 96"/>
                  <a:gd name="T7" fmla="*/ 46 h 66"/>
                  <a:gd name="T8" fmla="*/ 0 w 96"/>
                  <a:gd name="T9" fmla="*/ 17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4"/>
                      <a:pt x="96" y="36"/>
                      <a:pt x="96" y="36"/>
                    </a:cubicBezTo>
                    <a:cubicBezTo>
                      <a:pt x="96" y="36"/>
                      <a:pt x="82" y="55"/>
                      <a:pt x="65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5" name="Freeform 393"/>
              <p:cNvSpPr/>
              <p:nvPr/>
            </p:nvSpPr>
            <p:spPr bwMode="auto">
              <a:xfrm>
                <a:off x="5002" y="2158"/>
                <a:ext cx="137" cy="45"/>
              </a:xfrm>
              <a:custGeom>
                <a:avLst/>
                <a:gdLst>
                  <a:gd name="T0" fmla="*/ 0 w 86"/>
                  <a:gd name="T1" fmla="*/ 2 h 28"/>
                  <a:gd name="T2" fmla="*/ 21 w 86"/>
                  <a:gd name="T3" fmla="*/ 7 h 28"/>
                  <a:gd name="T4" fmla="*/ 51 w 86"/>
                  <a:gd name="T5" fmla="*/ 26 h 28"/>
                  <a:gd name="T6" fmla="*/ 86 w 86"/>
                  <a:gd name="T7" fmla="*/ 22 h 28"/>
                  <a:gd name="T8" fmla="*/ 50 w 86"/>
                  <a:gd name="T9" fmla="*/ 22 h 28"/>
                  <a:gd name="T10" fmla="*/ 21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1" y="7"/>
                    </a:cubicBezTo>
                    <a:cubicBezTo>
                      <a:pt x="36" y="11"/>
                      <a:pt x="38" y="24"/>
                      <a:pt x="51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6" name="Freeform 394"/>
              <p:cNvSpPr/>
              <p:nvPr/>
            </p:nvSpPr>
            <p:spPr bwMode="auto">
              <a:xfrm>
                <a:off x="5034" y="215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3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7" name="Freeform 395"/>
              <p:cNvSpPr/>
              <p:nvPr/>
            </p:nvSpPr>
            <p:spPr bwMode="auto">
              <a:xfrm>
                <a:off x="5024" y="2174"/>
                <a:ext cx="31" cy="7"/>
              </a:xfrm>
              <a:custGeom>
                <a:avLst/>
                <a:gdLst>
                  <a:gd name="T0" fmla="*/ 26 w 31"/>
                  <a:gd name="T1" fmla="*/ 0 h 7"/>
                  <a:gd name="T2" fmla="*/ 0 w 31"/>
                  <a:gd name="T3" fmla="*/ 5 h 7"/>
                  <a:gd name="T4" fmla="*/ 31 w 31"/>
                  <a:gd name="T5" fmla="*/ 7 h 7"/>
                  <a:gd name="T6" fmla="*/ 26 w 31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7">
                    <a:moveTo>
                      <a:pt x="26" y="0"/>
                    </a:moveTo>
                    <a:lnTo>
                      <a:pt x="0" y="5"/>
                    </a:lnTo>
                    <a:lnTo>
                      <a:pt x="31" y="7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8" name="Freeform 396"/>
              <p:cNvSpPr/>
              <p:nvPr/>
            </p:nvSpPr>
            <p:spPr bwMode="auto">
              <a:xfrm>
                <a:off x="5055" y="2154"/>
                <a:ext cx="16" cy="38"/>
              </a:xfrm>
              <a:custGeom>
                <a:avLst/>
                <a:gdLst>
                  <a:gd name="T0" fmla="*/ 9 w 16"/>
                  <a:gd name="T1" fmla="*/ 30 h 38"/>
                  <a:gd name="T2" fmla="*/ 0 w 16"/>
                  <a:gd name="T3" fmla="*/ 0 h 38"/>
                  <a:gd name="T4" fmla="*/ 16 w 16"/>
                  <a:gd name="T5" fmla="*/ 38 h 38"/>
                  <a:gd name="T6" fmla="*/ 9 w 16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8">
                    <a:moveTo>
                      <a:pt x="9" y="30"/>
                    </a:moveTo>
                    <a:lnTo>
                      <a:pt x="0" y="0"/>
                    </a:lnTo>
                    <a:lnTo>
                      <a:pt x="16" y="38"/>
                    </a:lnTo>
                    <a:lnTo>
                      <a:pt x="9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9" name="Freeform 397"/>
              <p:cNvSpPr/>
              <p:nvPr/>
            </p:nvSpPr>
            <p:spPr bwMode="auto">
              <a:xfrm>
                <a:off x="5040" y="2197"/>
                <a:ext cx="43" cy="6"/>
              </a:xfrm>
              <a:custGeom>
                <a:avLst/>
                <a:gdLst>
                  <a:gd name="T0" fmla="*/ 34 w 43"/>
                  <a:gd name="T1" fmla="*/ 0 h 6"/>
                  <a:gd name="T2" fmla="*/ 0 w 43"/>
                  <a:gd name="T3" fmla="*/ 6 h 6"/>
                  <a:gd name="T4" fmla="*/ 43 w 43"/>
                  <a:gd name="T5" fmla="*/ 3 h 6"/>
                  <a:gd name="T6" fmla="*/ 34 w 43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6">
                    <a:moveTo>
                      <a:pt x="34" y="0"/>
                    </a:moveTo>
                    <a:lnTo>
                      <a:pt x="0" y="6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0" name="Freeform 398"/>
              <p:cNvSpPr/>
              <p:nvPr/>
            </p:nvSpPr>
            <p:spPr bwMode="auto">
              <a:xfrm>
                <a:off x="5079" y="2162"/>
                <a:ext cx="19" cy="33"/>
              </a:xfrm>
              <a:custGeom>
                <a:avLst/>
                <a:gdLst>
                  <a:gd name="T0" fmla="*/ 14 w 19"/>
                  <a:gd name="T1" fmla="*/ 33 h 33"/>
                  <a:gd name="T2" fmla="*/ 0 w 19"/>
                  <a:gd name="T3" fmla="*/ 0 h 33"/>
                  <a:gd name="T4" fmla="*/ 19 w 19"/>
                  <a:gd name="T5" fmla="*/ 33 h 33"/>
                  <a:gd name="T6" fmla="*/ 14 w 19"/>
                  <a:gd name="T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3">
                    <a:moveTo>
                      <a:pt x="14" y="33"/>
                    </a:moveTo>
                    <a:lnTo>
                      <a:pt x="0" y="0"/>
                    </a:lnTo>
                    <a:lnTo>
                      <a:pt x="19" y="33"/>
                    </a:lnTo>
                    <a:lnTo>
                      <a:pt x="14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1" name="Freeform 399"/>
              <p:cNvSpPr/>
              <p:nvPr/>
            </p:nvSpPr>
            <p:spPr bwMode="auto">
              <a:xfrm>
                <a:off x="5063" y="2198"/>
                <a:ext cx="51" cy="28"/>
              </a:xfrm>
              <a:custGeom>
                <a:avLst/>
                <a:gdLst>
                  <a:gd name="T0" fmla="*/ 40 w 51"/>
                  <a:gd name="T1" fmla="*/ 2 h 28"/>
                  <a:gd name="T2" fmla="*/ 0 w 51"/>
                  <a:gd name="T3" fmla="*/ 28 h 28"/>
                  <a:gd name="T4" fmla="*/ 51 w 51"/>
                  <a:gd name="T5" fmla="*/ 0 h 28"/>
                  <a:gd name="T6" fmla="*/ 40 w 51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8">
                    <a:moveTo>
                      <a:pt x="40" y="2"/>
                    </a:moveTo>
                    <a:lnTo>
                      <a:pt x="0" y="28"/>
                    </a:lnTo>
                    <a:lnTo>
                      <a:pt x="51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2" name="Freeform 400"/>
              <p:cNvSpPr/>
              <p:nvPr/>
            </p:nvSpPr>
            <p:spPr bwMode="auto">
              <a:xfrm>
                <a:off x="5035" y="2262"/>
                <a:ext cx="152" cy="106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7 h 66"/>
                  <a:gd name="T4" fmla="*/ 65 w 95"/>
                  <a:gd name="T5" fmla="*/ 61 h 66"/>
                  <a:gd name="T6" fmla="*/ 29 w 95"/>
                  <a:gd name="T7" fmla="*/ 47 h 66"/>
                  <a:gd name="T8" fmla="*/ 0 w 95"/>
                  <a:gd name="T9" fmla="*/ 18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4" y="15"/>
                      <a:pt x="95" y="37"/>
                      <a:pt x="95" y="37"/>
                    </a:cubicBezTo>
                    <a:cubicBezTo>
                      <a:pt x="95" y="37"/>
                      <a:pt x="81" y="56"/>
                      <a:pt x="65" y="61"/>
                    </a:cubicBezTo>
                    <a:cubicBezTo>
                      <a:pt x="50" y="66"/>
                      <a:pt x="33" y="58"/>
                      <a:pt x="29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3" name="Freeform 401"/>
              <p:cNvSpPr/>
              <p:nvPr/>
            </p:nvSpPr>
            <p:spPr bwMode="auto">
              <a:xfrm>
                <a:off x="5045" y="2288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1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1"/>
                      <a:pt x="86" y="21"/>
                    </a:cubicBezTo>
                    <a:cubicBezTo>
                      <a:pt x="86" y="21"/>
                      <a:pt x="63" y="24"/>
                      <a:pt x="51" y="22"/>
                    </a:cubicBezTo>
                    <a:cubicBezTo>
                      <a:pt x="37" y="19"/>
                      <a:pt x="42" y="9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4" name="Freeform 402"/>
              <p:cNvSpPr/>
              <p:nvPr/>
            </p:nvSpPr>
            <p:spPr bwMode="auto">
              <a:xfrm>
                <a:off x="5079" y="2282"/>
                <a:ext cx="9" cy="14"/>
              </a:xfrm>
              <a:custGeom>
                <a:avLst/>
                <a:gdLst>
                  <a:gd name="T0" fmla="*/ 3 w 9"/>
                  <a:gd name="T1" fmla="*/ 14 h 14"/>
                  <a:gd name="T2" fmla="*/ 0 w 9"/>
                  <a:gd name="T3" fmla="*/ 0 h 14"/>
                  <a:gd name="T4" fmla="*/ 9 w 9"/>
                  <a:gd name="T5" fmla="*/ 12 h 14"/>
                  <a:gd name="T6" fmla="*/ 3 w 9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4">
                    <a:moveTo>
                      <a:pt x="3" y="14"/>
                    </a:moveTo>
                    <a:lnTo>
                      <a:pt x="0" y="0"/>
                    </a:lnTo>
                    <a:lnTo>
                      <a:pt x="9" y="12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5" name="Freeform 403"/>
              <p:cNvSpPr/>
              <p:nvPr/>
            </p:nvSpPr>
            <p:spPr bwMode="auto">
              <a:xfrm>
                <a:off x="5067" y="2304"/>
                <a:ext cx="32" cy="6"/>
              </a:xfrm>
              <a:custGeom>
                <a:avLst/>
                <a:gdLst>
                  <a:gd name="T0" fmla="*/ 28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8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8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6" name="Freeform 404"/>
              <p:cNvSpPr/>
              <p:nvPr/>
            </p:nvSpPr>
            <p:spPr bwMode="auto">
              <a:xfrm>
                <a:off x="5099" y="2282"/>
                <a:ext cx="15" cy="40"/>
              </a:xfrm>
              <a:custGeom>
                <a:avLst/>
                <a:gdLst>
                  <a:gd name="T0" fmla="*/ 8 w 15"/>
                  <a:gd name="T1" fmla="*/ 32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2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7" name="Freeform 405"/>
              <p:cNvSpPr/>
              <p:nvPr/>
            </p:nvSpPr>
            <p:spPr bwMode="auto">
              <a:xfrm>
                <a:off x="5085" y="2326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4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8" name="Freeform 406"/>
              <p:cNvSpPr/>
              <p:nvPr/>
            </p:nvSpPr>
            <p:spPr bwMode="auto">
              <a:xfrm>
                <a:off x="5123" y="2291"/>
                <a:ext cx="20" cy="34"/>
              </a:xfrm>
              <a:custGeom>
                <a:avLst/>
                <a:gdLst>
                  <a:gd name="T0" fmla="*/ 13 w 20"/>
                  <a:gd name="T1" fmla="*/ 34 h 34"/>
                  <a:gd name="T2" fmla="*/ 0 w 20"/>
                  <a:gd name="T3" fmla="*/ 0 h 34"/>
                  <a:gd name="T4" fmla="*/ 20 w 20"/>
                  <a:gd name="T5" fmla="*/ 34 h 34"/>
                  <a:gd name="T6" fmla="*/ 13 w 20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4">
                    <a:moveTo>
                      <a:pt x="13" y="34"/>
                    </a:moveTo>
                    <a:lnTo>
                      <a:pt x="0" y="0"/>
                    </a:lnTo>
                    <a:lnTo>
                      <a:pt x="20" y="34"/>
                    </a:lnTo>
                    <a:lnTo>
                      <a:pt x="13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9" name="Freeform 407"/>
              <p:cNvSpPr/>
              <p:nvPr/>
            </p:nvSpPr>
            <p:spPr bwMode="auto">
              <a:xfrm>
                <a:off x="5107" y="2328"/>
                <a:ext cx="52" cy="27"/>
              </a:xfrm>
              <a:custGeom>
                <a:avLst/>
                <a:gdLst>
                  <a:gd name="T0" fmla="*/ 40 w 52"/>
                  <a:gd name="T1" fmla="*/ 2 h 27"/>
                  <a:gd name="T2" fmla="*/ 0 w 52"/>
                  <a:gd name="T3" fmla="*/ 27 h 27"/>
                  <a:gd name="T4" fmla="*/ 52 w 52"/>
                  <a:gd name="T5" fmla="*/ 0 h 27"/>
                  <a:gd name="T6" fmla="*/ 40 w 52"/>
                  <a:gd name="T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7">
                    <a:moveTo>
                      <a:pt x="40" y="2"/>
                    </a:moveTo>
                    <a:lnTo>
                      <a:pt x="0" y="27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0" name="Freeform 408"/>
              <p:cNvSpPr/>
              <p:nvPr/>
            </p:nvSpPr>
            <p:spPr bwMode="auto">
              <a:xfrm>
                <a:off x="5082" y="2422"/>
                <a:ext cx="153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3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1" name="Freeform 409"/>
              <p:cNvSpPr/>
              <p:nvPr/>
            </p:nvSpPr>
            <p:spPr bwMode="auto">
              <a:xfrm>
                <a:off x="5093" y="2446"/>
                <a:ext cx="138" cy="47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7 h 29"/>
                  <a:gd name="T4" fmla="*/ 51 w 86"/>
                  <a:gd name="T5" fmla="*/ 26 h 29"/>
                  <a:gd name="T6" fmla="*/ 86 w 86"/>
                  <a:gd name="T7" fmla="*/ 22 h 29"/>
                  <a:gd name="T8" fmla="*/ 50 w 86"/>
                  <a:gd name="T9" fmla="*/ 22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4"/>
                      <a:pt x="21" y="7"/>
                    </a:cubicBezTo>
                    <a:cubicBezTo>
                      <a:pt x="36" y="12"/>
                      <a:pt x="39" y="24"/>
                      <a:pt x="51" y="26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2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2" name="Freeform 410"/>
              <p:cNvSpPr/>
              <p:nvPr/>
            </p:nvSpPr>
            <p:spPr bwMode="auto">
              <a:xfrm>
                <a:off x="5127" y="2440"/>
                <a:ext cx="9" cy="16"/>
              </a:xfrm>
              <a:custGeom>
                <a:avLst/>
                <a:gdLst>
                  <a:gd name="T0" fmla="*/ 3 w 9"/>
                  <a:gd name="T1" fmla="*/ 16 h 16"/>
                  <a:gd name="T2" fmla="*/ 0 w 9"/>
                  <a:gd name="T3" fmla="*/ 0 h 16"/>
                  <a:gd name="T4" fmla="*/ 9 w 9"/>
                  <a:gd name="T5" fmla="*/ 14 h 16"/>
                  <a:gd name="T6" fmla="*/ 3 w 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3" y="16"/>
                    </a:moveTo>
                    <a:lnTo>
                      <a:pt x="0" y="0"/>
                    </a:lnTo>
                    <a:lnTo>
                      <a:pt x="9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3" name="Freeform 411"/>
              <p:cNvSpPr/>
              <p:nvPr/>
            </p:nvSpPr>
            <p:spPr bwMode="auto">
              <a:xfrm>
                <a:off x="5115" y="2462"/>
                <a:ext cx="32" cy="8"/>
              </a:xfrm>
              <a:custGeom>
                <a:avLst/>
                <a:gdLst>
                  <a:gd name="T0" fmla="*/ 28 w 32"/>
                  <a:gd name="T1" fmla="*/ 0 h 8"/>
                  <a:gd name="T2" fmla="*/ 0 w 32"/>
                  <a:gd name="T3" fmla="*/ 7 h 8"/>
                  <a:gd name="T4" fmla="*/ 32 w 32"/>
                  <a:gd name="T5" fmla="*/ 8 h 8"/>
                  <a:gd name="T6" fmla="*/ 28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8" y="0"/>
                    </a:moveTo>
                    <a:lnTo>
                      <a:pt x="0" y="7"/>
                    </a:lnTo>
                    <a:lnTo>
                      <a:pt x="32" y="8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4" name="Freeform 412"/>
              <p:cNvSpPr/>
              <p:nvPr/>
            </p:nvSpPr>
            <p:spPr bwMode="auto">
              <a:xfrm>
                <a:off x="5147" y="2442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5" name="Freeform 413"/>
              <p:cNvSpPr/>
              <p:nvPr/>
            </p:nvSpPr>
            <p:spPr bwMode="auto">
              <a:xfrm>
                <a:off x="5133" y="2485"/>
                <a:ext cx="42" cy="8"/>
              </a:xfrm>
              <a:custGeom>
                <a:avLst/>
                <a:gdLst>
                  <a:gd name="T0" fmla="*/ 32 w 42"/>
                  <a:gd name="T1" fmla="*/ 0 h 8"/>
                  <a:gd name="T2" fmla="*/ 0 w 42"/>
                  <a:gd name="T3" fmla="*/ 8 h 8"/>
                  <a:gd name="T4" fmla="*/ 42 w 42"/>
                  <a:gd name="T5" fmla="*/ 3 h 8"/>
                  <a:gd name="T6" fmla="*/ 32 w 4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8">
                    <a:moveTo>
                      <a:pt x="32" y="0"/>
                    </a:moveTo>
                    <a:lnTo>
                      <a:pt x="0" y="8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6" name="Freeform 414"/>
              <p:cNvSpPr/>
              <p:nvPr/>
            </p:nvSpPr>
            <p:spPr bwMode="auto">
              <a:xfrm>
                <a:off x="5170" y="2450"/>
                <a:ext cx="21" cy="35"/>
              </a:xfrm>
              <a:custGeom>
                <a:avLst/>
                <a:gdLst>
                  <a:gd name="T0" fmla="*/ 14 w 21"/>
                  <a:gd name="T1" fmla="*/ 35 h 35"/>
                  <a:gd name="T2" fmla="*/ 0 w 21"/>
                  <a:gd name="T3" fmla="*/ 0 h 35"/>
                  <a:gd name="T4" fmla="*/ 21 w 21"/>
                  <a:gd name="T5" fmla="*/ 35 h 35"/>
                  <a:gd name="T6" fmla="*/ 14 w 21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5">
                    <a:moveTo>
                      <a:pt x="14" y="35"/>
                    </a:moveTo>
                    <a:lnTo>
                      <a:pt x="0" y="0"/>
                    </a:lnTo>
                    <a:lnTo>
                      <a:pt x="21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7" name="Freeform 415"/>
              <p:cNvSpPr/>
              <p:nvPr/>
            </p:nvSpPr>
            <p:spPr bwMode="auto">
              <a:xfrm>
                <a:off x="5154" y="2486"/>
                <a:ext cx="53" cy="28"/>
              </a:xfrm>
              <a:custGeom>
                <a:avLst/>
                <a:gdLst>
                  <a:gd name="T0" fmla="*/ 40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0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0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8" name="Freeform 416"/>
              <p:cNvSpPr/>
              <p:nvPr/>
            </p:nvSpPr>
            <p:spPr bwMode="auto">
              <a:xfrm>
                <a:off x="5223" y="2597"/>
                <a:ext cx="59" cy="45"/>
              </a:xfrm>
              <a:custGeom>
                <a:avLst/>
                <a:gdLst>
                  <a:gd name="T0" fmla="*/ 52 w 59"/>
                  <a:gd name="T1" fmla="*/ 25 h 45"/>
                  <a:gd name="T2" fmla="*/ 0 w 59"/>
                  <a:gd name="T3" fmla="*/ 0 h 45"/>
                  <a:gd name="T4" fmla="*/ 59 w 59"/>
                  <a:gd name="T5" fmla="*/ 45 h 45"/>
                  <a:gd name="T6" fmla="*/ 52 w 59"/>
                  <a:gd name="T7" fmla="*/ 2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45">
                    <a:moveTo>
                      <a:pt x="52" y="25"/>
                    </a:moveTo>
                    <a:lnTo>
                      <a:pt x="0" y="0"/>
                    </a:lnTo>
                    <a:lnTo>
                      <a:pt x="59" y="45"/>
                    </a:lnTo>
                    <a:lnTo>
                      <a:pt x="52" y="2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9" name="Freeform 417"/>
              <p:cNvSpPr/>
              <p:nvPr/>
            </p:nvSpPr>
            <p:spPr bwMode="auto">
              <a:xfrm>
                <a:off x="5240" y="2765"/>
                <a:ext cx="39" cy="22"/>
              </a:xfrm>
              <a:custGeom>
                <a:avLst/>
                <a:gdLst>
                  <a:gd name="T0" fmla="*/ 37 w 39"/>
                  <a:gd name="T1" fmla="*/ 11 h 22"/>
                  <a:gd name="T2" fmla="*/ 0 w 39"/>
                  <a:gd name="T3" fmla="*/ 0 h 22"/>
                  <a:gd name="T4" fmla="*/ 39 w 39"/>
                  <a:gd name="T5" fmla="*/ 22 h 22"/>
                  <a:gd name="T6" fmla="*/ 37 w 39"/>
                  <a:gd name="T7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22">
                    <a:moveTo>
                      <a:pt x="37" y="11"/>
                    </a:moveTo>
                    <a:lnTo>
                      <a:pt x="0" y="0"/>
                    </a:lnTo>
                    <a:lnTo>
                      <a:pt x="39" y="22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0" name="Freeform 418"/>
              <p:cNvSpPr/>
              <p:nvPr/>
            </p:nvSpPr>
            <p:spPr bwMode="auto">
              <a:xfrm>
                <a:off x="5213" y="2960"/>
                <a:ext cx="40" cy="35"/>
              </a:xfrm>
              <a:custGeom>
                <a:avLst/>
                <a:gdLst>
                  <a:gd name="T0" fmla="*/ 37 w 40"/>
                  <a:gd name="T1" fmla="*/ 11 h 35"/>
                  <a:gd name="T2" fmla="*/ 0 w 40"/>
                  <a:gd name="T3" fmla="*/ 0 h 35"/>
                  <a:gd name="T4" fmla="*/ 40 w 40"/>
                  <a:gd name="T5" fmla="*/ 35 h 35"/>
                  <a:gd name="T6" fmla="*/ 37 w 40"/>
                  <a:gd name="T7" fmla="*/ 1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5">
                    <a:moveTo>
                      <a:pt x="37" y="11"/>
                    </a:moveTo>
                    <a:lnTo>
                      <a:pt x="0" y="0"/>
                    </a:lnTo>
                    <a:lnTo>
                      <a:pt x="40" y="35"/>
                    </a:lnTo>
                    <a:lnTo>
                      <a:pt x="37" y="1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1" name="Freeform 419"/>
              <p:cNvSpPr/>
              <p:nvPr/>
            </p:nvSpPr>
            <p:spPr bwMode="auto">
              <a:xfrm>
                <a:off x="5103" y="2557"/>
                <a:ext cx="152" cy="105"/>
              </a:xfrm>
              <a:custGeom>
                <a:avLst/>
                <a:gdLst>
                  <a:gd name="T0" fmla="*/ 53 w 95"/>
                  <a:gd name="T1" fmla="*/ 9 h 66"/>
                  <a:gd name="T2" fmla="*/ 95 w 95"/>
                  <a:gd name="T3" fmla="*/ 36 h 66"/>
                  <a:gd name="T4" fmla="*/ 65 w 95"/>
                  <a:gd name="T5" fmla="*/ 61 h 66"/>
                  <a:gd name="T6" fmla="*/ 29 w 95"/>
                  <a:gd name="T7" fmla="*/ 46 h 66"/>
                  <a:gd name="T8" fmla="*/ 0 w 95"/>
                  <a:gd name="T9" fmla="*/ 17 h 66"/>
                  <a:gd name="T10" fmla="*/ 53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3" y="9"/>
                    </a:moveTo>
                    <a:cubicBezTo>
                      <a:pt x="73" y="14"/>
                      <a:pt x="95" y="36"/>
                      <a:pt x="95" y="36"/>
                    </a:cubicBezTo>
                    <a:cubicBezTo>
                      <a:pt x="95" y="36"/>
                      <a:pt x="81" y="55"/>
                      <a:pt x="65" y="61"/>
                    </a:cubicBezTo>
                    <a:cubicBezTo>
                      <a:pt x="50" y="66"/>
                      <a:pt x="33" y="57"/>
                      <a:pt x="29" y="46"/>
                    </a:cubicBezTo>
                    <a:cubicBezTo>
                      <a:pt x="23" y="30"/>
                      <a:pt x="0" y="17"/>
                      <a:pt x="0" y="17"/>
                    </a:cubicBezTo>
                    <a:cubicBezTo>
                      <a:pt x="0" y="17"/>
                      <a:pt x="22" y="0"/>
                      <a:pt x="53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2" name="Freeform 420"/>
              <p:cNvSpPr/>
              <p:nvPr/>
            </p:nvSpPr>
            <p:spPr bwMode="auto">
              <a:xfrm>
                <a:off x="5112" y="2581"/>
                <a:ext cx="138" cy="45"/>
              </a:xfrm>
              <a:custGeom>
                <a:avLst/>
                <a:gdLst>
                  <a:gd name="T0" fmla="*/ 0 w 86"/>
                  <a:gd name="T1" fmla="*/ 2 h 28"/>
                  <a:gd name="T2" fmla="*/ 22 w 86"/>
                  <a:gd name="T3" fmla="*/ 7 h 28"/>
                  <a:gd name="T4" fmla="*/ 52 w 86"/>
                  <a:gd name="T5" fmla="*/ 26 h 28"/>
                  <a:gd name="T6" fmla="*/ 86 w 86"/>
                  <a:gd name="T7" fmla="*/ 22 h 28"/>
                  <a:gd name="T8" fmla="*/ 51 w 86"/>
                  <a:gd name="T9" fmla="*/ 22 h 28"/>
                  <a:gd name="T10" fmla="*/ 22 w 86"/>
                  <a:gd name="T11" fmla="*/ 2 h 28"/>
                  <a:gd name="T12" fmla="*/ 0 w 86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8">
                    <a:moveTo>
                      <a:pt x="0" y="2"/>
                    </a:moveTo>
                    <a:cubicBezTo>
                      <a:pt x="0" y="2"/>
                      <a:pt x="11" y="4"/>
                      <a:pt x="22" y="7"/>
                    </a:cubicBezTo>
                    <a:cubicBezTo>
                      <a:pt x="37" y="11"/>
                      <a:pt x="39" y="24"/>
                      <a:pt x="52" y="26"/>
                    </a:cubicBezTo>
                    <a:cubicBezTo>
                      <a:pt x="64" y="28"/>
                      <a:pt x="86" y="22"/>
                      <a:pt x="86" y="22"/>
                    </a:cubicBezTo>
                    <a:cubicBezTo>
                      <a:pt x="86" y="22"/>
                      <a:pt x="63" y="24"/>
                      <a:pt x="51" y="22"/>
                    </a:cubicBezTo>
                    <a:cubicBezTo>
                      <a:pt x="37" y="19"/>
                      <a:pt x="42" y="10"/>
                      <a:pt x="22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3" name="Freeform 421"/>
              <p:cNvSpPr/>
              <p:nvPr/>
            </p:nvSpPr>
            <p:spPr bwMode="auto">
              <a:xfrm>
                <a:off x="5146" y="2574"/>
                <a:ext cx="9" cy="15"/>
              </a:xfrm>
              <a:custGeom>
                <a:avLst/>
                <a:gdLst>
                  <a:gd name="T0" fmla="*/ 3 w 9"/>
                  <a:gd name="T1" fmla="*/ 15 h 15"/>
                  <a:gd name="T2" fmla="*/ 0 w 9"/>
                  <a:gd name="T3" fmla="*/ 0 h 15"/>
                  <a:gd name="T4" fmla="*/ 9 w 9"/>
                  <a:gd name="T5" fmla="*/ 13 h 15"/>
                  <a:gd name="T6" fmla="*/ 3 w 9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5">
                    <a:moveTo>
                      <a:pt x="3" y="15"/>
                    </a:moveTo>
                    <a:lnTo>
                      <a:pt x="0" y="0"/>
                    </a:lnTo>
                    <a:lnTo>
                      <a:pt x="9" y="13"/>
                    </a:ln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4" name="Freeform 422"/>
              <p:cNvSpPr/>
              <p:nvPr/>
            </p:nvSpPr>
            <p:spPr bwMode="auto">
              <a:xfrm>
                <a:off x="5135" y="2597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5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5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5" name="Freeform 423"/>
              <p:cNvSpPr/>
              <p:nvPr/>
            </p:nvSpPr>
            <p:spPr bwMode="auto">
              <a:xfrm>
                <a:off x="5167" y="2576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6" name="Freeform 424"/>
              <p:cNvSpPr/>
              <p:nvPr/>
            </p:nvSpPr>
            <p:spPr bwMode="auto">
              <a:xfrm>
                <a:off x="5152" y="2619"/>
                <a:ext cx="43" cy="7"/>
              </a:xfrm>
              <a:custGeom>
                <a:avLst/>
                <a:gdLst>
                  <a:gd name="T0" fmla="*/ 34 w 43"/>
                  <a:gd name="T1" fmla="*/ 0 h 7"/>
                  <a:gd name="T2" fmla="*/ 0 w 43"/>
                  <a:gd name="T3" fmla="*/ 7 h 7"/>
                  <a:gd name="T4" fmla="*/ 43 w 43"/>
                  <a:gd name="T5" fmla="*/ 3 h 7"/>
                  <a:gd name="T6" fmla="*/ 34 w 43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7">
                    <a:moveTo>
                      <a:pt x="34" y="0"/>
                    </a:moveTo>
                    <a:lnTo>
                      <a:pt x="0" y="7"/>
                    </a:lnTo>
                    <a:lnTo>
                      <a:pt x="43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7" name="Freeform 425"/>
              <p:cNvSpPr/>
              <p:nvPr/>
            </p:nvSpPr>
            <p:spPr bwMode="auto">
              <a:xfrm>
                <a:off x="5191" y="2584"/>
                <a:ext cx="19" cy="34"/>
              </a:xfrm>
              <a:custGeom>
                <a:avLst/>
                <a:gdLst>
                  <a:gd name="T0" fmla="*/ 12 w 19"/>
                  <a:gd name="T1" fmla="*/ 34 h 34"/>
                  <a:gd name="T2" fmla="*/ 0 w 19"/>
                  <a:gd name="T3" fmla="*/ 0 h 34"/>
                  <a:gd name="T4" fmla="*/ 19 w 19"/>
                  <a:gd name="T5" fmla="*/ 34 h 34"/>
                  <a:gd name="T6" fmla="*/ 12 w 19"/>
                  <a:gd name="T7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4">
                    <a:moveTo>
                      <a:pt x="12" y="34"/>
                    </a:moveTo>
                    <a:lnTo>
                      <a:pt x="0" y="0"/>
                    </a:lnTo>
                    <a:lnTo>
                      <a:pt x="19" y="34"/>
                    </a:lnTo>
                    <a:lnTo>
                      <a:pt x="12" y="3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8" name="Freeform 426"/>
              <p:cNvSpPr/>
              <p:nvPr/>
            </p:nvSpPr>
            <p:spPr bwMode="auto">
              <a:xfrm>
                <a:off x="5173" y="2621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9" name="Freeform 427"/>
              <p:cNvSpPr/>
              <p:nvPr/>
            </p:nvSpPr>
            <p:spPr bwMode="auto">
              <a:xfrm>
                <a:off x="5103" y="2714"/>
                <a:ext cx="153" cy="105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1" y="66"/>
                      <a:pt x="34" y="58"/>
                      <a:pt x="29" y="46"/>
                    </a:cubicBezTo>
                    <a:cubicBezTo>
                      <a:pt x="24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0" name="Freeform 428"/>
              <p:cNvSpPr/>
              <p:nvPr/>
            </p:nvSpPr>
            <p:spPr bwMode="auto">
              <a:xfrm>
                <a:off x="5114" y="2738"/>
                <a:ext cx="137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2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9" y="24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7" y="20"/>
                      <a:pt x="41" y="10"/>
                      <a:pt x="22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1" name="Freeform 429"/>
              <p:cNvSpPr/>
              <p:nvPr/>
            </p:nvSpPr>
            <p:spPr bwMode="auto">
              <a:xfrm>
                <a:off x="5147" y="2731"/>
                <a:ext cx="10" cy="16"/>
              </a:xfrm>
              <a:custGeom>
                <a:avLst/>
                <a:gdLst>
                  <a:gd name="T0" fmla="*/ 4 w 10"/>
                  <a:gd name="T1" fmla="*/ 16 h 16"/>
                  <a:gd name="T2" fmla="*/ 0 w 10"/>
                  <a:gd name="T3" fmla="*/ 0 h 16"/>
                  <a:gd name="T4" fmla="*/ 10 w 10"/>
                  <a:gd name="T5" fmla="*/ 15 h 16"/>
                  <a:gd name="T6" fmla="*/ 4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4" y="16"/>
                    </a:moveTo>
                    <a:lnTo>
                      <a:pt x="0" y="0"/>
                    </a:lnTo>
                    <a:lnTo>
                      <a:pt x="10" y="15"/>
                    </a:lnTo>
                    <a:lnTo>
                      <a:pt x="4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2" name="Freeform 430"/>
              <p:cNvSpPr/>
              <p:nvPr/>
            </p:nvSpPr>
            <p:spPr bwMode="auto">
              <a:xfrm>
                <a:off x="5136" y="2754"/>
                <a:ext cx="32" cy="8"/>
              </a:xfrm>
              <a:custGeom>
                <a:avLst/>
                <a:gdLst>
                  <a:gd name="T0" fmla="*/ 27 w 32"/>
                  <a:gd name="T1" fmla="*/ 0 h 8"/>
                  <a:gd name="T2" fmla="*/ 0 w 32"/>
                  <a:gd name="T3" fmla="*/ 6 h 8"/>
                  <a:gd name="T4" fmla="*/ 32 w 32"/>
                  <a:gd name="T5" fmla="*/ 8 h 8"/>
                  <a:gd name="T6" fmla="*/ 27 w 3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8">
                    <a:moveTo>
                      <a:pt x="27" y="0"/>
                    </a:moveTo>
                    <a:lnTo>
                      <a:pt x="0" y="6"/>
                    </a:lnTo>
                    <a:lnTo>
                      <a:pt x="32" y="8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3" name="Freeform 431"/>
              <p:cNvSpPr/>
              <p:nvPr/>
            </p:nvSpPr>
            <p:spPr bwMode="auto">
              <a:xfrm>
                <a:off x="5168" y="2733"/>
                <a:ext cx="15" cy="40"/>
              </a:xfrm>
              <a:custGeom>
                <a:avLst/>
                <a:gdLst>
                  <a:gd name="T0" fmla="*/ 8 w 15"/>
                  <a:gd name="T1" fmla="*/ 30 h 40"/>
                  <a:gd name="T2" fmla="*/ 0 w 15"/>
                  <a:gd name="T3" fmla="*/ 0 h 40"/>
                  <a:gd name="T4" fmla="*/ 15 w 15"/>
                  <a:gd name="T5" fmla="*/ 40 h 40"/>
                  <a:gd name="T6" fmla="*/ 8 w 15"/>
                  <a:gd name="T7" fmla="*/ 3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0">
                    <a:moveTo>
                      <a:pt x="8" y="30"/>
                    </a:moveTo>
                    <a:lnTo>
                      <a:pt x="0" y="0"/>
                    </a:lnTo>
                    <a:lnTo>
                      <a:pt x="15" y="40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4" name="Freeform 432"/>
              <p:cNvSpPr/>
              <p:nvPr/>
            </p:nvSpPr>
            <p:spPr bwMode="auto">
              <a:xfrm>
                <a:off x="5154" y="2778"/>
                <a:ext cx="41" cy="6"/>
              </a:xfrm>
              <a:custGeom>
                <a:avLst/>
                <a:gdLst>
                  <a:gd name="T0" fmla="*/ 32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2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2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5" name="Freeform 433"/>
              <p:cNvSpPr/>
              <p:nvPr/>
            </p:nvSpPr>
            <p:spPr bwMode="auto">
              <a:xfrm>
                <a:off x="5191" y="2741"/>
                <a:ext cx="20" cy="35"/>
              </a:xfrm>
              <a:custGeom>
                <a:avLst/>
                <a:gdLst>
                  <a:gd name="T0" fmla="*/ 14 w 20"/>
                  <a:gd name="T1" fmla="*/ 35 h 35"/>
                  <a:gd name="T2" fmla="*/ 0 w 20"/>
                  <a:gd name="T3" fmla="*/ 0 h 35"/>
                  <a:gd name="T4" fmla="*/ 20 w 20"/>
                  <a:gd name="T5" fmla="*/ 35 h 35"/>
                  <a:gd name="T6" fmla="*/ 14 w 20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5">
                    <a:moveTo>
                      <a:pt x="14" y="35"/>
                    </a:moveTo>
                    <a:lnTo>
                      <a:pt x="0" y="0"/>
                    </a:lnTo>
                    <a:lnTo>
                      <a:pt x="20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6" name="Freeform 434"/>
              <p:cNvSpPr/>
              <p:nvPr/>
            </p:nvSpPr>
            <p:spPr bwMode="auto">
              <a:xfrm>
                <a:off x="5175" y="2779"/>
                <a:ext cx="52" cy="26"/>
              </a:xfrm>
              <a:custGeom>
                <a:avLst/>
                <a:gdLst>
                  <a:gd name="T0" fmla="*/ 40 w 52"/>
                  <a:gd name="T1" fmla="*/ 2 h 26"/>
                  <a:gd name="T2" fmla="*/ 0 w 52"/>
                  <a:gd name="T3" fmla="*/ 26 h 26"/>
                  <a:gd name="T4" fmla="*/ 52 w 52"/>
                  <a:gd name="T5" fmla="*/ 0 h 26"/>
                  <a:gd name="T6" fmla="*/ 40 w 52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26">
                    <a:moveTo>
                      <a:pt x="40" y="2"/>
                    </a:moveTo>
                    <a:lnTo>
                      <a:pt x="0" y="26"/>
                    </a:lnTo>
                    <a:lnTo>
                      <a:pt x="52" y="0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7" name="Freeform 435"/>
              <p:cNvSpPr/>
              <p:nvPr/>
            </p:nvSpPr>
            <p:spPr bwMode="auto">
              <a:xfrm>
                <a:off x="5077" y="2904"/>
                <a:ext cx="154" cy="106"/>
              </a:xfrm>
              <a:custGeom>
                <a:avLst/>
                <a:gdLst>
                  <a:gd name="T0" fmla="*/ 54 w 96"/>
                  <a:gd name="T1" fmla="*/ 9 h 66"/>
                  <a:gd name="T2" fmla="*/ 96 w 96"/>
                  <a:gd name="T3" fmla="*/ 37 h 66"/>
                  <a:gd name="T4" fmla="*/ 66 w 96"/>
                  <a:gd name="T5" fmla="*/ 61 h 66"/>
                  <a:gd name="T6" fmla="*/ 29 w 96"/>
                  <a:gd name="T7" fmla="*/ 46 h 66"/>
                  <a:gd name="T8" fmla="*/ 0 w 96"/>
                  <a:gd name="T9" fmla="*/ 18 h 66"/>
                  <a:gd name="T10" fmla="*/ 54 w 96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66">
                    <a:moveTo>
                      <a:pt x="54" y="9"/>
                    </a:moveTo>
                    <a:cubicBezTo>
                      <a:pt x="74" y="15"/>
                      <a:pt x="96" y="37"/>
                      <a:pt x="96" y="37"/>
                    </a:cubicBezTo>
                    <a:cubicBezTo>
                      <a:pt x="96" y="37"/>
                      <a:pt x="82" y="56"/>
                      <a:pt x="66" y="61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8" name="Freeform 436"/>
              <p:cNvSpPr/>
              <p:nvPr/>
            </p:nvSpPr>
            <p:spPr bwMode="auto">
              <a:xfrm>
                <a:off x="5088" y="2928"/>
                <a:ext cx="138" cy="46"/>
              </a:xfrm>
              <a:custGeom>
                <a:avLst/>
                <a:gdLst>
                  <a:gd name="T0" fmla="*/ 0 w 86"/>
                  <a:gd name="T1" fmla="*/ 3 h 29"/>
                  <a:gd name="T2" fmla="*/ 21 w 86"/>
                  <a:gd name="T3" fmla="*/ 8 h 29"/>
                  <a:gd name="T4" fmla="*/ 51 w 86"/>
                  <a:gd name="T5" fmla="*/ 27 h 29"/>
                  <a:gd name="T6" fmla="*/ 86 w 86"/>
                  <a:gd name="T7" fmla="*/ 22 h 29"/>
                  <a:gd name="T8" fmla="*/ 50 w 86"/>
                  <a:gd name="T9" fmla="*/ 23 h 29"/>
                  <a:gd name="T10" fmla="*/ 21 w 86"/>
                  <a:gd name="T11" fmla="*/ 2 h 29"/>
                  <a:gd name="T12" fmla="*/ 0 w 86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9">
                    <a:moveTo>
                      <a:pt x="0" y="3"/>
                    </a:moveTo>
                    <a:cubicBezTo>
                      <a:pt x="0" y="3"/>
                      <a:pt x="11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4" y="29"/>
                      <a:pt x="86" y="22"/>
                      <a:pt x="86" y="22"/>
                    </a:cubicBezTo>
                    <a:cubicBezTo>
                      <a:pt x="86" y="22"/>
                      <a:pt x="63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9" name="Freeform 437"/>
              <p:cNvSpPr/>
              <p:nvPr/>
            </p:nvSpPr>
            <p:spPr bwMode="auto">
              <a:xfrm>
                <a:off x="5120" y="2922"/>
                <a:ext cx="10" cy="16"/>
              </a:xfrm>
              <a:custGeom>
                <a:avLst/>
                <a:gdLst>
                  <a:gd name="T0" fmla="*/ 5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5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5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5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0" name="Freeform 438"/>
              <p:cNvSpPr/>
              <p:nvPr/>
            </p:nvSpPr>
            <p:spPr bwMode="auto">
              <a:xfrm>
                <a:off x="5111" y="2946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1" name="Freeform 439"/>
              <p:cNvSpPr/>
              <p:nvPr/>
            </p:nvSpPr>
            <p:spPr bwMode="auto">
              <a:xfrm>
                <a:off x="5143" y="2923"/>
                <a:ext cx="14" cy="40"/>
              </a:xfrm>
              <a:custGeom>
                <a:avLst/>
                <a:gdLst>
                  <a:gd name="T0" fmla="*/ 8 w 14"/>
                  <a:gd name="T1" fmla="*/ 31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1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2" name="Freeform 440"/>
              <p:cNvSpPr/>
              <p:nvPr/>
            </p:nvSpPr>
            <p:spPr bwMode="auto">
              <a:xfrm>
                <a:off x="5128" y="2968"/>
                <a:ext cx="42" cy="6"/>
              </a:xfrm>
              <a:custGeom>
                <a:avLst/>
                <a:gdLst>
                  <a:gd name="T0" fmla="*/ 32 w 42"/>
                  <a:gd name="T1" fmla="*/ 0 h 6"/>
                  <a:gd name="T2" fmla="*/ 0 w 42"/>
                  <a:gd name="T3" fmla="*/ 6 h 6"/>
                  <a:gd name="T4" fmla="*/ 42 w 42"/>
                  <a:gd name="T5" fmla="*/ 3 h 6"/>
                  <a:gd name="T6" fmla="*/ 32 w 4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6">
                    <a:moveTo>
                      <a:pt x="32" y="0"/>
                    </a:moveTo>
                    <a:lnTo>
                      <a:pt x="0" y="6"/>
                    </a:lnTo>
                    <a:lnTo>
                      <a:pt x="42" y="3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3" name="Freeform 441"/>
              <p:cNvSpPr/>
              <p:nvPr/>
            </p:nvSpPr>
            <p:spPr bwMode="auto">
              <a:xfrm>
                <a:off x="5165" y="2931"/>
                <a:ext cx="19" cy="35"/>
              </a:xfrm>
              <a:custGeom>
                <a:avLst/>
                <a:gdLst>
                  <a:gd name="T0" fmla="*/ 14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4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4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4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4" name="Freeform 442"/>
              <p:cNvSpPr/>
              <p:nvPr/>
            </p:nvSpPr>
            <p:spPr bwMode="auto">
              <a:xfrm>
                <a:off x="5149" y="2970"/>
                <a:ext cx="53" cy="25"/>
              </a:xfrm>
              <a:custGeom>
                <a:avLst/>
                <a:gdLst>
                  <a:gd name="T0" fmla="*/ 40 w 53"/>
                  <a:gd name="T1" fmla="*/ 1 h 25"/>
                  <a:gd name="T2" fmla="*/ 0 w 53"/>
                  <a:gd name="T3" fmla="*/ 25 h 25"/>
                  <a:gd name="T4" fmla="*/ 53 w 53"/>
                  <a:gd name="T5" fmla="*/ 0 h 25"/>
                  <a:gd name="T6" fmla="*/ 40 w 53"/>
                  <a:gd name="T7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5">
                    <a:moveTo>
                      <a:pt x="40" y="1"/>
                    </a:moveTo>
                    <a:lnTo>
                      <a:pt x="0" y="25"/>
                    </a:lnTo>
                    <a:lnTo>
                      <a:pt x="53" y="0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5" name="Freeform 443"/>
              <p:cNvSpPr/>
              <p:nvPr/>
            </p:nvSpPr>
            <p:spPr bwMode="auto">
              <a:xfrm>
                <a:off x="5849" y="3853"/>
                <a:ext cx="181" cy="99"/>
              </a:xfrm>
              <a:custGeom>
                <a:avLst/>
                <a:gdLst>
                  <a:gd name="T0" fmla="*/ 113 w 113"/>
                  <a:gd name="T1" fmla="*/ 46 h 62"/>
                  <a:gd name="T2" fmla="*/ 48 w 113"/>
                  <a:gd name="T3" fmla="*/ 0 h 62"/>
                  <a:gd name="T4" fmla="*/ 0 w 113"/>
                  <a:gd name="T5" fmla="*/ 34 h 62"/>
                  <a:gd name="T6" fmla="*/ 0 w 113"/>
                  <a:gd name="T7" fmla="*/ 34 h 62"/>
                  <a:gd name="T8" fmla="*/ 37 w 113"/>
                  <a:gd name="T9" fmla="*/ 24 h 62"/>
                  <a:gd name="T10" fmla="*/ 86 w 113"/>
                  <a:gd name="T11" fmla="*/ 39 h 62"/>
                  <a:gd name="T12" fmla="*/ 36 w 113"/>
                  <a:gd name="T13" fmla="*/ 31 h 62"/>
                  <a:gd name="T14" fmla="*/ 2 w 113"/>
                  <a:gd name="T15" fmla="*/ 44 h 62"/>
                  <a:gd name="T16" fmla="*/ 51 w 113"/>
                  <a:gd name="T17" fmla="*/ 62 h 62"/>
                  <a:gd name="T18" fmla="*/ 113 w 113"/>
                  <a:gd name="T19" fmla="*/ 46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62">
                    <a:moveTo>
                      <a:pt x="113" y="46"/>
                    </a:moveTo>
                    <a:cubicBezTo>
                      <a:pt x="113" y="46"/>
                      <a:pt x="82" y="0"/>
                      <a:pt x="48" y="0"/>
                    </a:cubicBezTo>
                    <a:cubicBezTo>
                      <a:pt x="15" y="0"/>
                      <a:pt x="0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6" y="25"/>
                      <a:pt x="37" y="24"/>
                    </a:cubicBezTo>
                    <a:cubicBezTo>
                      <a:pt x="65" y="23"/>
                      <a:pt x="86" y="39"/>
                      <a:pt x="86" y="39"/>
                    </a:cubicBezTo>
                    <a:cubicBezTo>
                      <a:pt x="86" y="39"/>
                      <a:pt x="56" y="30"/>
                      <a:pt x="36" y="31"/>
                    </a:cubicBezTo>
                    <a:cubicBezTo>
                      <a:pt x="16" y="32"/>
                      <a:pt x="2" y="44"/>
                      <a:pt x="2" y="44"/>
                    </a:cubicBezTo>
                    <a:cubicBezTo>
                      <a:pt x="8" y="56"/>
                      <a:pt x="24" y="62"/>
                      <a:pt x="51" y="62"/>
                    </a:cubicBezTo>
                    <a:cubicBezTo>
                      <a:pt x="84" y="62"/>
                      <a:pt x="113" y="46"/>
                      <a:pt x="113" y="4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6" name="Freeform 444"/>
              <p:cNvSpPr/>
              <p:nvPr/>
            </p:nvSpPr>
            <p:spPr bwMode="auto">
              <a:xfrm>
                <a:off x="5731" y="2942"/>
                <a:ext cx="126" cy="172"/>
              </a:xfrm>
              <a:custGeom>
                <a:avLst/>
                <a:gdLst>
                  <a:gd name="T0" fmla="*/ 71 w 79"/>
                  <a:gd name="T1" fmla="*/ 0 h 107"/>
                  <a:gd name="T2" fmla="*/ 9 w 79"/>
                  <a:gd name="T3" fmla="*/ 50 h 107"/>
                  <a:gd name="T4" fmla="*/ 28 w 79"/>
                  <a:gd name="T5" fmla="*/ 106 h 107"/>
                  <a:gd name="T6" fmla="*/ 29 w 79"/>
                  <a:gd name="T7" fmla="*/ 106 h 107"/>
                  <a:gd name="T8" fmla="*/ 29 w 79"/>
                  <a:gd name="T9" fmla="*/ 68 h 107"/>
                  <a:gd name="T10" fmla="*/ 56 w 79"/>
                  <a:gd name="T11" fmla="*/ 25 h 107"/>
                  <a:gd name="T12" fmla="*/ 35 w 79"/>
                  <a:gd name="T13" fmla="*/ 71 h 107"/>
                  <a:gd name="T14" fmla="*/ 39 w 79"/>
                  <a:gd name="T15" fmla="*/ 107 h 107"/>
                  <a:gd name="T16" fmla="*/ 70 w 79"/>
                  <a:gd name="T17" fmla="*/ 65 h 107"/>
                  <a:gd name="T18" fmla="*/ 71 w 79"/>
                  <a:gd name="T1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107">
                    <a:moveTo>
                      <a:pt x="71" y="0"/>
                    </a:moveTo>
                    <a:cubicBezTo>
                      <a:pt x="71" y="0"/>
                      <a:pt x="18" y="18"/>
                      <a:pt x="9" y="50"/>
                    </a:cubicBezTo>
                    <a:cubicBezTo>
                      <a:pt x="0" y="82"/>
                      <a:pt x="10" y="101"/>
                      <a:pt x="28" y="106"/>
                    </a:cubicBezTo>
                    <a:cubicBezTo>
                      <a:pt x="28" y="106"/>
                      <a:pt x="29" y="106"/>
                      <a:pt x="29" y="106"/>
                    </a:cubicBezTo>
                    <a:cubicBezTo>
                      <a:pt x="29" y="106"/>
                      <a:pt x="24" y="88"/>
                      <a:pt x="29" y="68"/>
                    </a:cubicBezTo>
                    <a:cubicBezTo>
                      <a:pt x="36" y="41"/>
                      <a:pt x="56" y="25"/>
                      <a:pt x="56" y="25"/>
                    </a:cubicBezTo>
                    <a:cubicBezTo>
                      <a:pt x="56" y="25"/>
                      <a:pt x="40" y="51"/>
                      <a:pt x="35" y="71"/>
                    </a:cubicBezTo>
                    <a:cubicBezTo>
                      <a:pt x="31" y="90"/>
                      <a:pt x="39" y="107"/>
                      <a:pt x="39" y="107"/>
                    </a:cubicBezTo>
                    <a:cubicBezTo>
                      <a:pt x="52" y="104"/>
                      <a:pt x="62" y="90"/>
                      <a:pt x="70" y="65"/>
                    </a:cubicBezTo>
                    <a:cubicBezTo>
                      <a:pt x="79" y="33"/>
                      <a:pt x="71" y="0"/>
                      <a:pt x="71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7" name="Freeform 445"/>
              <p:cNvSpPr/>
              <p:nvPr/>
            </p:nvSpPr>
            <p:spPr bwMode="auto">
              <a:xfrm>
                <a:off x="5752" y="3525"/>
                <a:ext cx="128" cy="88"/>
              </a:xfrm>
              <a:custGeom>
                <a:avLst/>
                <a:gdLst>
                  <a:gd name="T0" fmla="*/ 80 w 80"/>
                  <a:gd name="T1" fmla="*/ 20 h 55"/>
                  <a:gd name="T2" fmla="*/ 26 w 80"/>
                  <a:gd name="T3" fmla="*/ 9 h 55"/>
                  <a:gd name="T4" fmla="*/ 5 w 80"/>
                  <a:gd name="T5" fmla="*/ 44 h 55"/>
                  <a:gd name="T6" fmla="*/ 5 w 80"/>
                  <a:gd name="T7" fmla="*/ 44 h 55"/>
                  <a:gd name="T8" fmla="*/ 26 w 80"/>
                  <a:gd name="T9" fmla="*/ 27 h 55"/>
                  <a:gd name="T10" fmla="*/ 60 w 80"/>
                  <a:gd name="T11" fmla="*/ 23 h 55"/>
                  <a:gd name="T12" fmla="*/ 27 w 80"/>
                  <a:gd name="T13" fmla="*/ 32 h 55"/>
                  <a:gd name="T14" fmla="*/ 10 w 80"/>
                  <a:gd name="T15" fmla="*/ 50 h 55"/>
                  <a:gd name="T16" fmla="*/ 45 w 80"/>
                  <a:gd name="T17" fmla="*/ 48 h 55"/>
                  <a:gd name="T18" fmla="*/ 80 w 80"/>
                  <a:gd name="T19" fmla="*/ 2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5">
                    <a:moveTo>
                      <a:pt x="80" y="20"/>
                    </a:moveTo>
                    <a:cubicBezTo>
                      <a:pt x="80" y="20"/>
                      <a:pt x="47" y="0"/>
                      <a:pt x="26" y="9"/>
                    </a:cubicBezTo>
                    <a:cubicBezTo>
                      <a:pt x="5" y="18"/>
                      <a:pt x="0" y="32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5" y="44"/>
                      <a:pt x="13" y="34"/>
                      <a:pt x="26" y="27"/>
                    </a:cubicBezTo>
                    <a:cubicBezTo>
                      <a:pt x="43" y="19"/>
                      <a:pt x="60" y="23"/>
                      <a:pt x="60" y="23"/>
                    </a:cubicBezTo>
                    <a:cubicBezTo>
                      <a:pt x="60" y="23"/>
                      <a:pt x="39" y="26"/>
                      <a:pt x="27" y="32"/>
                    </a:cubicBezTo>
                    <a:cubicBezTo>
                      <a:pt x="15" y="38"/>
                      <a:pt x="10" y="50"/>
                      <a:pt x="10" y="50"/>
                    </a:cubicBezTo>
                    <a:cubicBezTo>
                      <a:pt x="16" y="55"/>
                      <a:pt x="28" y="55"/>
                      <a:pt x="45" y="48"/>
                    </a:cubicBezTo>
                    <a:cubicBezTo>
                      <a:pt x="66" y="38"/>
                      <a:pt x="80" y="20"/>
                      <a:pt x="80" y="2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8" name="Freeform 446"/>
              <p:cNvSpPr/>
              <p:nvPr/>
            </p:nvSpPr>
            <p:spPr bwMode="auto">
              <a:xfrm>
                <a:off x="5626" y="3064"/>
                <a:ext cx="87" cy="128"/>
              </a:xfrm>
              <a:custGeom>
                <a:avLst/>
                <a:gdLst>
                  <a:gd name="T0" fmla="*/ 23 w 55"/>
                  <a:gd name="T1" fmla="*/ 0 h 80"/>
                  <a:gd name="T2" fmla="*/ 9 w 55"/>
                  <a:gd name="T3" fmla="*/ 53 h 80"/>
                  <a:gd name="T4" fmla="*/ 42 w 55"/>
                  <a:gd name="T5" fmla="*/ 76 h 80"/>
                  <a:gd name="T6" fmla="*/ 43 w 55"/>
                  <a:gd name="T7" fmla="*/ 76 h 80"/>
                  <a:gd name="T8" fmla="*/ 27 w 55"/>
                  <a:gd name="T9" fmla="*/ 54 h 80"/>
                  <a:gd name="T10" fmla="*/ 24 w 55"/>
                  <a:gd name="T11" fmla="*/ 20 h 80"/>
                  <a:gd name="T12" fmla="*/ 32 w 55"/>
                  <a:gd name="T13" fmla="*/ 54 h 80"/>
                  <a:gd name="T14" fmla="*/ 48 w 55"/>
                  <a:gd name="T15" fmla="*/ 72 h 80"/>
                  <a:gd name="T16" fmla="*/ 48 w 55"/>
                  <a:gd name="T17" fmla="*/ 36 h 80"/>
                  <a:gd name="T18" fmla="*/ 23 w 55"/>
                  <a:gd name="T1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80">
                    <a:moveTo>
                      <a:pt x="23" y="0"/>
                    </a:moveTo>
                    <a:cubicBezTo>
                      <a:pt x="23" y="0"/>
                      <a:pt x="0" y="31"/>
                      <a:pt x="9" y="53"/>
                    </a:cubicBezTo>
                    <a:cubicBezTo>
                      <a:pt x="17" y="75"/>
                      <a:pt x="30" y="80"/>
                      <a:pt x="42" y="76"/>
                    </a:cubicBezTo>
                    <a:cubicBezTo>
                      <a:pt x="42" y="76"/>
                      <a:pt x="42" y="76"/>
                      <a:pt x="43" y="76"/>
                    </a:cubicBezTo>
                    <a:cubicBezTo>
                      <a:pt x="43" y="76"/>
                      <a:pt x="33" y="67"/>
                      <a:pt x="27" y="54"/>
                    </a:cubicBezTo>
                    <a:cubicBezTo>
                      <a:pt x="20" y="37"/>
                      <a:pt x="24" y="20"/>
                      <a:pt x="24" y="20"/>
                    </a:cubicBezTo>
                    <a:cubicBezTo>
                      <a:pt x="24" y="20"/>
                      <a:pt x="26" y="41"/>
                      <a:pt x="32" y="54"/>
                    </a:cubicBezTo>
                    <a:cubicBezTo>
                      <a:pt x="37" y="66"/>
                      <a:pt x="48" y="72"/>
                      <a:pt x="48" y="72"/>
                    </a:cubicBezTo>
                    <a:cubicBezTo>
                      <a:pt x="54" y="65"/>
                      <a:pt x="55" y="53"/>
                      <a:pt x="48" y="36"/>
                    </a:cubicBezTo>
                    <a:cubicBezTo>
                      <a:pt x="40" y="15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9" name="Freeform 447"/>
              <p:cNvSpPr/>
              <p:nvPr/>
            </p:nvSpPr>
            <p:spPr bwMode="auto">
              <a:xfrm>
                <a:off x="5886" y="4086"/>
                <a:ext cx="144" cy="175"/>
              </a:xfrm>
              <a:custGeom>
                <a:avLst/>
                <a:gdLst>
                  <a:gd name="T0" fmla="*/ 71 w 90"/>
                  <a:gd name="T1" fmla="*/ 109 h 109"/>
                  <a:gd name="T2" fmla="*/ 69 w 90"/>
                  <a:gd name="T3" fmla="*/ 29 h 109"/>
                  <a:gd name="T4" fmla="*/ 13 w 90"/>
                  <a:gd name="T5" fmla="*/ 11 h 109"/>
                  <a:gd name="T6" fmla="*/ 13 w 90"/>
                  <a:gd name="T7" fmla="*/ 11 h 109"/>
                  <a:gd name="T8" fmla="*/ 43 w 90"/>
                  <a:gd name="T9" fmla="*/ 35 h 109"/>
                  <a:gd name="T10" fmla="*/ 61 w 90"/>
                  <a:gd name="T11" fmla="*/ 82 h 109"/>
                  <a:gd name="T12" fmla="*/ 37 w 90"/>
                  <a:gd name="T13" fmla="*/ 38 h 109"/>
                  <a:gd name="T14" fmla="*/ 6 w 90"/>
                  <a:gd name="T15" fmla="*/ 19 h 109"/>
                  <a:gd name="T16" fmla="*/ 21 w 90"/>
                  <a:gd name="T17" fmla="*/ 68 h 109"/>
                  <a:gd name="T18" fmla="*/ 71 w 90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0" h="109">
                    <a:moveTo>
                      <a:pt x="71" y="109"/>
                    </a:moveTo>
                    <a:cubicBezTo>
                      <a:pt x="71" y="109"/>
                      <a:pt x="90" y="56"/>
                      <a:pt x="69" y="29"/>
                    </a:cubicBezTo>
                    <a:cubicBezTo>
                      <a:pt x="49" y="2"/>
                      <a:pt x="28" y="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30" y="19"/>
                      <a:pt x="43" y="35"/>
                    </a:cubicBezTo>
                    <a:cubicBezTo>
                      <a:pt x="60" y="56"/>
                      <a:pt x="61" y="82"/>
                      <a:pt x="61" y="82"/>
                    </a:cubicBezTo>
                    <a:cubicBezTo>
                      <a:pt x="61" y="82"/>
                      <a:pt x="49" y="53"/>
                      <a:pt x="37" y="38"/>
                    </a:cubicBezTo>
                    <a:cubicBezTo>
                      <a:pt x="24" y="22"/>
                      <a:pt x="6" y="19"/>
                      <a:pt x="6" y="19"/>
                    </a:cubicBezTo>
                    <a:cubicBezTo>
                      <a:pt x="0" y="30"/>
                      <a:pt x="5" y="47"/>
                      <a:pt x="21" y="68"/>
                    </a:cubicBezTo>
                    <a:cubicBezTo>
                      <a:pt x="41" y="95"/>
                      <a:pt x="71" y="109"/>
                      <a:pt x="71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0" name="Freeform 448"/>
              <p:cNvSpPr/>
              <p:nvPr/>
            </p:nvSpPr>
            <p:spPr bwMode="auto">
              <a:xfrm>
                <a:off x="5725" y="3722"/>
                <a:ext cx="184" cy="104"/>
              </a:xfrm>
              <a:custGeom>
                <a:avLst/>
                <a:gdLst>
                  <a:gd name="T0" fmla="*/ 115 w 115"/>
                  <a:gd name="T1" fmla="*/ 45 h 65"/>
                  <a:gd name="T2" fmla="*/ 48 w 115"/>
                  <a:gd name="T3" fmla="*/ 2 h 65"/>
                  <a:gd name="T4" fmla="*/ 1 w 115"/>
                  <a:gd name="T5" fmla="*/ 38 h 65"/>
                  <a:gd name="T6" fmla="*/ 1 w 115"/>
                  <a:gd name="T7" fmla="*/ 38 h 65"/>
                  <a:gd name="T8" fmla="*/ 38 w 115"/>
                  <a:gd name="T9" fmla="*/ 27 h 65"/>
                  <a:gd name="T10" fmla="*/ 87 w 115"/>
                  <a:gd name="T11" fmla="*/ 39 h 65"/>
                  <a:gd name="T12" fmla="*/ 36 w 115"/>
                  <a:gd name="T13" fmla="*/ 33 h 65"/>
                  <a:gd name="T14" fmla="*/ 4 w 115"/>
                  <a:gd name="T15" fmla="*/ 48 h 65"/>
                  <a:gd name="T16" fmla="*/ 53 w 115"/>
                  <a:gd name="T17" fmla="*/ 64 h 65"/>
                  <a:gd name="T18" fmla="*/ 115 w 115"/>
                  <a:gd name="T19" fmla="*/ 4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5" h="65">
                    <a:moveTo>
                      <a:pt x="115" y="45"/>
                    </a:moveTo>
                    <a:cubicBezTo>
                      <a:pt x="115" y="45"/>
                      <a:pt x="81" y="0"/>
                      <a:pt x="48" y="2"/>
                    </a:cubicBezTo>
                    <a:cubicBezTo>
                      <a:pt x="14" y="3"/>
                      <a:pt x="0" y="19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7" y="28"/>
                      <a:pt x="38" y="27"/>
                    </a:cubicBezTo>
                    <a:cubicBezTo>
                      <a:pt x="65" y="25"/>
                      <a:pt x="87" y="39"/>
                      <a:pt x="87" y="39"/>
                    </a:cubicBezTo>
                    <a:cubicBezTo>
                      <a:pt x="87" y="39"/>
                      <a:pt x="56" y="32"/>
                      <a:pt x="36" y="33"/>
                    </a:cubicBezTo>
                    <a:cubicBezTo>
                      <a:pt x="17" y="35"/>
                      <a:pt x="4" y="48"/>
                      <a:pt x="4" y="48"/>
                    </a:cubicBezTo>
                    <a:cubicBezTo>
                      <a:pt x="10" y="60"/>
                      <a:pt x="26" y="65"/>
                      <a:pt x="53" y="64"/>
                    </a:cubicBezTo>
                    <a:cubicBezTo>
                      <a:pt x="86" y="62"/>
                      <a:pt x="115" y="45"/>
                      <a:pt x="115" y="45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1" name="Freeform 449"/>
              <p:cNvSpPr/>
              <p:nvPr/>
            </p:nvSpPr>
            <p:spPr bwMode="auto">
              <a:xfrm>
                <a:off x="5624" y="3416"/>
                <a:ext cx="173" cy="123"/>
              </a:xfrm>
              <a:custGeom>
                <a:avLst/>
                <a:gdLst>
                  <a:gd name="T0" fmla="*/ 108 w 108"/>
                  <a:gd name="T1" fmla="*/ 9 h 77"/>
                  <a:gd name="T2" fmla="*/ 56 w 108"/>
                  <a:gd name="T3" fmla="*/ 69 h 77"/>
                  <a:gd name="T4" fmla="*/ 0 w 108"/>
                  <a:gd name="T5" fmla="*/ 48 h 77"/>
                  <a:gd name="T6" fmla="*/ 0 w 108"/>
                  <a:gd name="T7" fmla="*/ 47 h 77"/>
                  <a:gd name="T8" fmla="*/ 39 w 108"/>
                  <a:gd name="T9" fmla="*/ 48 h 77"/>
                  <a:gd name="T10" fmla="*/ 83 w 108"/>
                  <a:gd name="T11" fmla="*/ 22 h 77"/>
                  <a:gd name="T12" fmla="*/ 36 w 108"/>
                  <a:gd name="T13" fmla="*/ 42 h 77"/>
                  <a:gd name="T14" fmla="*/ 0 w 108"/>
                  <a:gd name="T15" fmla="*/ 37 h 77"/>
                  <a:gd name="T16" fmla="*/ 43 w 108"/>
                  <a:gd name="T17" fmla="*/ 8 h 77"/>
                  <a:gd name="T18" fmla="*/ 108 w 108"/>
                  <a:gd name="T19" fmla="*/ 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77">
                    <a:moveTo>
                      <a:pt x="108" y="9"/>
                    </a:moveTo>
                    <a:cubicBezTo>
                      <a:pt x="108" y="9"/>
                      <a:pt x="88" y="61"/>
                      <a:pt x="56" y="69"/>
                    </a:cubicBezTo>
                    <a:cubicBezTo>
                      <a:pt x="23" y="77"/>
                      <a:pt x="5" y="65"/>
                      <a:pt x="0" y="4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18" y="52"/>
                      <a:pt x="39" y="48"/>
                    </a:cubicBezTo>
                    <a:cubicBezTo>
                      <a:pt x="66" y="42"/>
                      <a:pt x="83" y="22"/>
                      <a:pt x="83" y="22"/>
                    </a:cubicBezTo>
                    <a:cubicBezTo>
                      <a:pt x="83" y="22"/>
                      <a:pt x="55" y="38"/>
                      <a:pt x="36" y="42"/>
                    </a:cubicBezTo>
                    <a:cubicBezTo>
                      <a:pt x="16" y="46"/>
                      <a:pt x="0" y="37"/>
                      <a:pt x="0" y="37"/>
                    </a:cubicBezTo>
                    <a:cubicBezTo>
                      <a:pt x="3" y="24"/>
                      <a:pt x="17" y="14"/>
                      <a:pt x="43" y="8"/>
                    </a:cubicBezTo>
                    <a:cubicBezTo>
                      <a:pt x="75" y="0"/>
                      <a:pt x="108" y="9"/>
                      <a:pt x="108" y="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2" name="Freeform 450"/>
              <p:cNvSpPr/>
              <p:nvPr/>
            </p:nvSpPr>
            <p:spPr bwMode="auto">
              <a:xfrm>
                <a:off x="5568" y="3819"/>
                <a:ext cx="118" cy="175"/>
              </a:xfrm>
              <a:custGeom>
                <a:avLst/>
                <a:gdLst>
                  <a:gd name="T0" fmla="*/ 63 w 74"/>
                  <a:gd name="T1" fmla="*/ 109 h 109"/>
                  <a:gd name="T2" fmla="*/ 6 w 74"/>
                  <a:gd name="T3" fmla="*/ 54 h 109"/>
                  <a:gd name="T4" fmla="*/ 31 w 74"/>
                  <a:gd name="T5" fmla="*/ 0 h 109"/>
                  <a:gd name="T6" fmla="*/ 31 w 74"/>
                  <a:gd name="T7" fmla="*/ 0 h 109"/>
                  <a:gd name="T8" fmla="*/ 28 w 74"/>
                  <a:gd name="T9" fmla="*/ 38 h 109"/>
                  <a:gd name="T10" fmla="*/ 51 w 74"/>
                  <a:gd name="T11" fmla="*/ 83 h 109"/>
                  <a:gd name="T12" fmla="*/ 34 w 74"/>
                  <a:gd name="T13" fmla="*/ 35 h 109"/>
                  <a:gd name="T14" fmla="*/ 41 w 74"/>
                  <a:gd name="T15" fmla="*/ 0 h 109"/>
                  <a:gd name="T16" fmla="*/ 68 w 74"/>
                  <a:gd name="T17" fmla="*/ 44 h 109"/>
                  <a:gd name="T18" fmla="*/ 63 w 74"/>
                  <a:gd name="T1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09">
                    <a:moveTo>
                      <a:pt x="63" y="109"/>
                    </a:moveTo>
                    <a:cubicBezTo>
                      <a:pt x="63" y="109"/>
                      <a:pt x="12" y="87"/>
                      <a:pt x="6" y="54"/>
                    </a:cubicBezTo>
                    <a:cubicBezTo>
                      <a:pt x="0" y="20"/>
                      <a:pt x="13" y="3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25" y="17"/>
                      <a:pt x="28" y="38"/>
                    </a:cubicBezTo>
                    <a:cubicBezTo>
                      <a:pt x="32" y="65"/>
                      <a:pt x="51" y="83"/>
                      <a:pt x="51" y="83"/>
                    </a:cubicBezTo>
                    <a:cubicBezTo>
                      <a:pt x="51" y="83"/>
                      <a:pt x="37" y="55"/>
                      <a:pt x="34" y="35"/>
                    </a:cubicBezTo>
                    <a:cubicBezTo>
                      <a:pt x="32" y="16"/>
                      <a:pt x="41" y="0"/>
                      <a:pt x="41" y="0"/>
                    </a:cubicBezTo>
                    <a:cubicBezTo>
                      <a:pt x="54" y="4"/>
                      <a:pt x="63" y="18"/>
                      <a:pt x="68" y="44"/>
                    </a:cubicBezTo>
                    <a:cubicBezTo>
                      <a:pt x="74" y="77"/>
                      <a:pt x="63" y="109"/>
                      <a:pt x="63" y="109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3" name="Freeform 451"/>
              <p:cNvSpPr/>
              <p:nvPr/>
            </p:nvSpPr>
            <p:spPr bwMode="auto">
              <a:xfrm>
                <a:off x="5717" y="3941"/>
                <a:ext cx="100" cy="182"/>
              </a:xfrm>
              <a:custGeom>
                <a:avLst/>
                <a:gdLst>
                  <a:gd name="T0" fmla="*/ 47 w 63"/>
                  <a:gd name="T1" fmla="*/ 114 h 114"/>
                  <a:gd name="T2" fmla="*/ 1 w 63"/>
                  <a:gd name="T3" fmla="*/ 49 h 114"/>
                  <a:gd name="T4" fmla="*/ 34 w 63"/>
                  <a:gd name="T5" fmla="*/ 0 h 114"/>
                  <a:gd name="T6" fmla="*/ 35 w 63"/>
                  <a:gd name="T7" fmla="*/ 0 h 114"/>
                  <a:gd name="T8" fmla="*/ 25 w 63"/>
                  <a:gd name="T9" fmla="*/ 37 h 114"/>
                  <a:gd name="T10" fmla="*/ 40 w 63"/>
                  <a:gd name="T11" fmla="*/ 86 h 114"/>
                  <a:gd name="T12" fmla="*/ 32 w 63"/>
                  <a:gd name="T13" fmla="*/ 36 h 114"/>
                  <a:gd name="T14" fmla="*/ 45 w 63"/>
                  <a:gd name="T15" fmla="*/ 2 h 114"/>
                  <a:gd name="T16" fmla="*/ 63 w 63"/>
                  <a:gd name="T17" fmla="*/ 51 h 114"/>
                  <a:gd name="T18" fmla="*/ 47 w 63"/>
                  <a:gd name="T19" fmla="*/ 1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114">
                    <a:moveTo>
                      <a:pt x="47" y="114"/>
                    </a:moveTo>
                    <a:cubicBezTo>
                      <a:pt x="47" y="114"/>
                      <a:pt x="1" y="82"/>
                      <a:pt x="1" y="49"/>
                    </a:cubicBezTo>
                    <a:cubicBezTo>
                      <a:pt x="0" y="15"/>
                      <a:pt x="16" y="0"/>
                      <a:pt x="34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26" y="17"/>
                      <a:pt x="25" y="37"/>
                    </a:cubicBezTo>
                    <a:cubicBezTo>
                      <a:pt x="24" y="65"/>
                      <a:pt x="40" y="86"/>
                      <a:pt x="40" y="86"/>
                    </a:cubicBezTo>
                    <a:cubicBezTo>
                      <a:pt x="40" y="86"/>
                      <a:pt x="31" y="56"/>
                      <a:pt x="32" y="36"/>
                    </a:cubicBezTo>
                    <a:cubicBezTo>
                      <a:pt x="32" y="16"/>
                      <a:pt x="45" y="2"/>
                      <a:pt x="45" y="2"/>
                    </a:cubicBezTo>
                    <a:cubicBezTo>
                      <a:pt x="57" y="8"/>
                      <a:pt x="63" y="24"/>
                      <a:pt x="63" y="51"/>
                    </a:cubicBezTo>
                    <a:cubicBezTo>
                      <a:pt x="63" y="84"/>
                      <a:pt x="47" y="114"/>
                      <a:pt x="47" y="114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4" name="Oval 452"/>
              <p:cNvSpPr>
                <a:spLocks noChangeArrowheads="1"/>
              </p:cNvSpPr>
              <p:nvPr/>
            </p:nvSpPr>
            <p:spPr bwMode="auto">
              <a:xfrm>
                <a:off x="5627" y="3653"/>
                <a:ext cx="66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5" name="Oval 453"/>
              <p:cNvSpPr>
                <a:spLocks noChangeArrowheads="1"/>
              </p:cNvSpPr>
              <p:nvPr/>
            </p:nvSpPr>
            <p:spPr bwMode="auto">
              <a:xfrm>
                <a:off x="5638" y="3658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6" name="Oval 454"/>
              <p:cNvSpPr>
                <a:spLocks noChangeArrowheads="1"/>
              </p:cNvSpPr>
              <p:nvPr/>
            </p:nvSpPr>
            <p:spPr bwMode="auto">
              <a:xfrm>
                <a:off x="5560" y="351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7" name="Oval 455"/>
              <p:cNvSpPr>
                <a:spLocks noChangeArrowheads="1"/>
              </p:cNvSpPr>
              <p:nvPr/>
            </p:nvSpPr>
            <p:spPr bwMode="auto">
              <a:xfrm>
                <a:off x="5571" y="3518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30" name="Group 657"/>
            <p:cNvGrpSpPr/>
            <p:nvPr/>
          </p:nvGrpSpPr>
          <p:grpSpPr bwMode="auto">
            <a:xfrm>
              <a:off x="2698750" y="-3175"/>
              <a:ext cx="6757988" cy="6815138"/>
              <a:chOff x="1700" y="-2"/>
              <a:chExt cx="4257" cy="4293"/>
            </a:xfrm>
          </p:grpSpPr>
          <p:sp>
            <p:nvSpPr>
              <p:cNvPr id="1588" name="Oval 457"/>
              <p:cNvSpPr>
                <a:spLocks noChangeArrowheads="1"/>
              </p:cNvSpPr>
              <p:nvPr/>
            </p:nvSpPr>
            <p:spPr bwMode="auto">
              <a:xfrm>
                <a:off x="5694" y="3322"/>
                <a:ext cx="66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9" name="Oval 458"/>
              <p:cNvSpPr>
                <a:spLocks noChangeArrowheads="1"/>
              </p:cNvSpPr>
              <p:nvPr/>
            </p:nvSpPr>
            <p:spPr bwMode="auto">
              <a:xfrm>
                <a:off x="5704" y="3328"/>
                <a:ext cx="35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0" name="Oval 459"/>
              <p:cNvSpPr>
                <a:spLocks noChangeArrowheads="1"/>
              </p:cNvSpPr>
              <p:nvPr/>
            </p:nvSpPr>
            <p:spPr bwMode="auto">
              <a:xfrm>
                <a:off x="5605" y="3194"/>
                <a:ext cx="65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1" name="Oval 460"/>
              <p:cNvSpPr>
                <a:spLocks noChangeArrowheads="1"/>
              </p:cNvSpPr>
              <p:nvPr/>
            </p:nvSpPr>
            <p:spPr bwMode="auto">
              <a:xfrm>
                <a:off x="5616" y="3198"/>
                <a:ext cx="34" cy="3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2" name="Oval 461"/>
              <p:cNvSpPr>
                <a:spLocks noChangeArrowheads="1"/>
              </p:cNvSpPr>
              <p:nvPr/>
            </p:nvSpPr>
            <p:spPr bwMode="auto">
              <a:xfrm>
                <a:off x="5453" y="3742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3" name="Oval 462"/>
              <p:cNvSpPr>
                <a:spLocks noChangeArrowheads="1"/>
              </p:cNvSpPr>
              <p:nvPr/>
            </p:nvSpPr>
            <p:spPr bwMode="auto">
              <a:xfrm>
                <a:off x="5464" y="3747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4" name="Oval 463"/>
              <p:cNvSpPr>
                <a:spLocks noChangeArrowheads="1"/>
              </p:cNvSpPr>
              <p:nvPr/>
            </p:nvSpPr>
            <p:spPr bwMode="auto">
              <a:xfrm>
                <a:off x="5889" y="3982"/>
                <a:ext cx="68" cy="6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5" name="Oval 464"/>
              <p:cNvSpPr>
                <a:spLocks noChangeArrowheads="1"/>
              </p:cNvSpPr>
              <p:nvPr/>
            </p:nvSpPr>
            <p:spPr bwMode="auto">
              <a:xfrm>
                <a:off x="5901" y="3989"/>
                <a:ext cx="33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6" name="Freeform 465"/>
              <p:cNvSpPr/>
              <p:nvPr/>
            </p:nvSpPr>
            <p:spPr bwMode="auto">
              <a:xfrm>
                <a:off x="4137" y="341"/>
                <a:ext cx="1295" cy="1147"/>
              </a:xfrm>
              <a:custGeom>
                <a:avLst/>
                <a:gdLst>
                  <a:gd name="T0" fmla="*/ 45 w 810"/>
                  <a:gd name="T1" fmla="*/ 95 h 717"/>
                  <a:gd name="T2" fmla="*/ 228 w 810"/>
                  <a:gd name="T3" fmla="*/ 149 h 717"/>
                  <a:gd name="T4" fmla="*/ 362 w 810"/>
                  <a:gd name="T5" fmla="*/ 191 h 717"/>
                  <a:gd name="T6" fmla="*/ 578 w 810"/>
                  <a:gd name="T7" fmla="*/ 186 h 717"/>
                  <a:gd name="T8" fmla="*/ 742 w 810"/>
                  <a:gd name="T9" fmla="*/ 36 h 717"/>
                  <a:gd name="T10" fmla="*/ 810 w 810"/>
                  <a:gd name="T11" fmla="*/ 0 h 717"/>
                  <a:gd name="T12" fmla="*/ 600 w 810"/>
                  <a:gd name="T13" fmla="*/ 200 h 717"/>
                  <a:gd name="T14" fmla="*/ 425 w 810"/>
                  <a:gd name="T15" fmla="*/ 237 h 717"/>
                  <a:gd name="T16" fmla="*/ 512 w 810"/>
                  <a:gd name="T17" fmla="*/ 275 h 717"/>
                  <a:gd name="T18" fmla="*/ 632 w 810"/>
                  <a:gd name="T19" fmla="*/ 314 h 717"/>
                  <a:gd name="T20" fmla="*/ 675 w 810"/>
                  <a:gd name="T21" fmla="*/ 328 h 717"/>
                  <a:gd name="T22" fmla="*/ 587 w 810"/>
                  <a:gd name="T23" fmla="*/ 322 h 717"/>
                  <a:gd name="T24" fmla="*/ 441 w 810"/>
                  <a:gd name="T25" fmla="*/ 270 h 717"/>
                  <a:gd name="T26" fmla="*/ 518 w 810"/>
                  <a:gd name="T27" fmla="*/ 370 h 717"/>
                  <a:gd name="T28" fmla="*/ 583 w 810"/>
                  <a:gd name="T29" fmla="*/ 465 h 717"/>
                  <a:gd name="T30" fmla="*/ 649 w 810"/>
                  <a:gd name="T31" fmla="*/ 600 h 717"/>
                  <a:gd name="T32" fmla="*/ 653 w 810"/>
                  <a:gd name="T33" fmla="*/ 717 h 717"/>
                  <a:gd name="T34" fmla="*/ 617 w 810"/>
                  <a:gd name="T35" fmla="*/ 555 h 717"/>
                  <a:gd name="T36" fmla="*/ 518 w 810"/>
                  <a:gd name="T37" fmla="*/ 409 h 717"/>
                  <a:gd name="T38" fmla="*/ 432 w 810"/>
                  <a:gd name="T39" fmla="*/ 306 h 717"/>
                  <a:gd name="T40" fmla="*/ 327 w 810"/>
                  <a:gd name="T41" fmla="*/ 222 h 717"/>
                  <a:gd name="T42" fmla="*/ 260 w 810"/>
                  <a:gd name="T43" fmla="*/ 183 h 717"/>
                  <a:gd name="T44" fmla="*/ 122 w 810"/>
                  <a:gd name="T45" fmla="*/ 138 h 717"/>
                  <a:gd name="T46" fmla="*/ 0 w 810"/>
                  <a:gd name="T47" fmla="*/ 109 h 717"/>
                  <a:gd name="T48" fmla="*/ 45 w 810"/>
                  <a:gd name="T49" fmla="*/ 95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10" h="717">
                    <a:moveTo>
                      <a:pt x="45" y="95"/>
                    </a:moveTo>
                    <a:cubicBezTo>
                      <a:pt x="45" y="95"/>
                      <a:pt x="158" y="122"/>
                      <a:pt x="228" y="149"/>
                    </a:cubicBezTo>
                    <a:cubicBezTo>
                      <a:pt x="298" y="177"/>
                      <a:pt x="362" y="191"/>
                      <a:pt x="362" y="191"/>
                    </a:cubicBezTo>
                    <a:cubicBezTo>
                      <a:pt x="362" y="191"/>
                      <a:pt x="500" y="222"/>
                      <a:pt x="578" y="186"/>
                    </a:cubicBezTo>
                    <a:cubicBezTo>
                      <a:pt x="662" y="147"/>
                      <a:pt x="742" y="36"/>
                      <a:pt x="742" y="36"/>
                    </a:cubicBezTo>
                    <a:cubicBezTo>
                      <a:pt x="810" y="0"/>
                      <a:pt x="810" y="0"/>
                      <a:pt x="810" y="0"/>
                    </a:cubicBezTo>
                    <a:cubicBezTo>
                      <a:pt x="810" y="0"/>
                      <a:pt x="650" y="175"/>
                      <a:pt x="600" y="200"/>
                    </a:cubicBezTo>
                    <a:cubicBezTo>
                      <a:pt x="555" y="223"/>
                      <a:pt x="425" y="237"/>
                      <a:pt x="425" y="237"/>
                    </a:cubicBezTo>
                    <a:cubicBezTo>
                      <a:pt x="512" y="275"/>
                      <a:pt x="512" y="275"/>
                      <a:pt x="512" y="275"/>
                    </a:cubicBezTo>
                    <a:cubicBezTo>
                      <a:pt x="632" y="314"/>
                      <a:pt x="632" y="314"/>
                      <a:pt x="632" y="314"/>
                    </a:cubicBezTo>
                    <a:cubicBezTo>
                      <a:pt x="675" y="328"/>
                      <a:pt x="675" y="328"/>
                      <a:pt x="675" y="328"/>
                    </a:cubicBezTo>
                    <a:cubicBezTo>
                      <a:pt x="587" y="322"/>
                      <a:pt x="587" y="322"/>
                      <a:pt x="587" y="322"/>
                    </a:cubicBezTo>
                    <a:cubicBezTo>
                      <a:pt x="441" y="270"/>
                      <a:pt x="441" y="270"/>
                      <a:pt x="441" y="270"/>
                    </a:cubicBezTo>
                    <a:cubicBezTo>
                      <a:pt x="518" y="370"/>
                      <a:pt x="518" y="370"/>
                      <a:pt x="518" y="370"/>
                    </a:cubicBezTo>
                    <a:cubicBezTo>
                      <a:pt x="518" y="370"/>
                      <a:pt x="570" y="445"/>
                      <a:pt x="583" y="465"/>
                    </a:cubicBezTo>
                    <a:cubicBezTo>
                      <a:pt x="604" y="499"/>
                      <a:pt x="640" y="564"/>
                      <a:pt x="649" y="600"/>
                    </a:cubicBezTo>
                    <a:cubicBezTo>
                      <a:pt x="657" y="632"/>
                      <a:pt x="653" y="717"/>
                      <a:pt x="653" y="717"/>
                    </a:cubicBezTo>
                    <a:cubicBezTo>
                      <a:pt x="653" y="717"/>
                      <a:pt x="634" y="593"/>
                      <a:pt x="617" y="555"/>
                    </a:cubicBezTo>
                    <a:cubicBezTo>
                      <a:pt x="600" y="514"/>
                      <a:pt x="518" y="409"/>
                      <a:pt x="518" y="409"/>
                    </a:cubicBezTo>
                    <a:cubicBezTo>
                      <a:pt x="518" y="409"/>
                      <a:pt x="457" y="329"/>
                      <a:pt x="432" y="306"/>
                    </a:cubicBezTo>
                    <a:cubicBezTo>
                      <a:pt x="408" y="283"/>
                      <a:pt x="350" y="245"/>
                      <a:pt x="327" y="222"/>
                    </a:cubicBezTo>
                    <a:cubicBezTo>
                      <a:pt x="309" y="205"/>
                      <a:pt x="283" y="195"/>
                      <a:pt x="260" y="183"/>
                    </a:cubicBezTo>
                    <a:cubicBezTo>
                      <a:pt x="227" y="168"/>
                      <a:pt x="153" y="149"/>
                      <a:pt x="122" y="138"/>
                    </a:cubicBezTo>
                    <a:cubicBezTo>
                      <a:pt x="94" y="128"/>
                      <a:pt x="0" y="109"/>
                      <a:pt x="0" y="109"/>
                    </a:cubicBezTo>
                    <a:lnTo>
                      <a:pt x="45" y="9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7" name="Freeform 466"/>
              <p:cNvSpPr/>
              <p:nvPr/>
            </p:nvSpPr>
            <p:spPr bwMode="auto">
              <a:xfrm>
                <a:off x="5071" y="251"/>
                <a:ext cx="115" cy="407"/>
              </a:xfrm>
              <a:custGeom>
                <a:avLst/>
                <a:gdLst>
                  <a:gd name="T0" fmla="*/ 0 w 72"/>
                  <a:gd name="T1" fmla="*/ 254 h 254"/>
                  <a:gd name="T2" fmla="*/ 33 w 72"/>
                  <a:gd name="T3" fmla="*/ 141 h 254"/>
                  <a:gd name="T4" fmla="*/ 71 w 72"/>
                  <a:gd name="T5" fmla="*/ 0 h 254"/>
                  <a:gd name="T6" fmla="*/ 72 w 72"/>
                  <a:gd name="T7" fmla="*/ 22 h 254"/>
                  <a:gd name="T8" fmla="*/ 45 w 72"/>
                  <a:gd name="T9" fmla="*/ 146 h 254"/>
                  <a:gd name="T10" fmla="*/ 30 w 72"/>
                  <a:gd name="T11" fmla="*/ 226 h 254"/>
                  <a:gd name="T12" fmla="*/ 0 w 72"/>
                  <a:gd name="T13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254">
                    <a:moveTo>
                      <a:pt x="0" y="254"/>
                    </a:moveTo>
                    <a:cubicBezTo>
                      <a:pt x="0" y="254"/>
                      <a:pt x="22" y="179"/>
                      <a:pt x="33" y="141"/>
                    </a:cubicBezTo>
                    <a:cubicBezTo>
                      <a:pt x="44" y="102"/>
                      <a:pt x="71" y="0"/>
                      <a:pt x="71" y="0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72" y="22"/>
                      <a:pt x="49" y="129"/>
                      <a:pt x="45" y="146"/>
                    </a:cubicBezTo>
                    <a:cubicBezTo>
                      <a:pt x="34" y="197"/>
                      <a:pt x="30" y="226"/>
                      <a:pt x="30" y="226"/>
                    </a:cubicBezTo>
                    <a:lnTo>
                      <a:pt x="0" y="254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8" name="Freeform 467"/>
              <p:cNvSpPr/>
              <p:nvPr/>
            </p:nvSpPr>
            <p:spPr bwMode="auto">
              <a:xfrm>
                <a:off x="5079" y="277"/>
                <a:ext cx="67" cy="176"/>
              </a:xfrm>
              <a:custGeom>
                <a:avLst/>
                <a:gdLst>
                  <a:gd name="T0" fmla="*/ 42 w 42"/>
                  <a:gd name="T1" fmla="*/ 91 h 110"/>
                  <a:gd name="T2" fmla="*/ 25 w 42"/>
                  <a:gd name="T3" fmla="*/ 58 h 110"/>
                  <a:gd name="T4" fmla="*/ 0 w 42"/>
                  <a:gd name="T5" fmla="*/ 0 h 110"/>
                  <a:gd name="T6" fmla="*/ 0 w 42"/>
                  <a:gd name="T7" fmla="*/ 24 h 110"/>
                  <a:gd name="T8" fmla="*/ 23 w 42"/>
                  <a:gd name="T9" fmla="*/ 75 h 110"/>
                  <a:gd name="T10" fmla="*/ 35 w 42"/>
                  <a:gd name="T11" fmla="*/ 110 h 110"/>
                  <a:gd name="T12" fmla="*/ 42 w 42"/>
                  <a:gd name="T13" fmla="*/ 9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0">
                    <a:moveTo>
                      <a:pt x="42" y="91"/>
                    </a:moveTo>
                    <a:cubicBezTo>
                      <a:pt x="42" y="91"/>
                      <a:pt x="30" y="68"/>
                      <a:pt x="25" y="58"/>
                    </a:cubicBezTo>
                    <a:cubicBezTo>
                      <a:pt x="16" y="42"/>
                      <a:pt x="0" y="0"/>
                      <a:pt x="0" y="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35" y="110"/>
                      <a:pt x="35" y="110"/>
                      <a:pt x="35" y="110"/>
                    </a:cubicBezTo>
                    <a:lnTo>
                      <a:pt x="42" y="91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9" name="Freeform 468"/>
              <p:cNvSpPr/>
              <p:nvPr/>
            </p:nvSpPr>
            <p:spPr bwMode="auto">
              <a:xfrm>
                <a:off x="5434" y="219"/>
                <a:ext cx="185" cy="130"/>
              </a:xfrm>
              <a:custGeom>
                <a:avLst/>
                <a:gdLst>
                  <a:gd name="T0" fmla="*/ 116 w 116"/>
                  <a:gd name="T1" fmla="*/ 30 h 81"/>
                  <a:gd name="T2" fmla="*/ 38 w 116"/>
                  <a:gd name="T3" fmla="*/ 13 h 81"/>
                  <a:gd name="T4" fmla="*/ 7 w 116"/>
                  <a:gd name="T5" fmla="*/ 64 h 81"/>
                  <a:gd name="T6" fmla="*/ 8 w 116"/>
                  <a:gd name="T7" fmla="*/ 65 h 81"/>
                  <a:gd name="T8" fmla="*/ 37 w 116"/>
                  <a:gd name="T9" fmla="*/ 41 h 81"/>
                  <a:gd name="T10" fmla="*/ 88 w 116"/>
                  <a:gd name="T11" fmla="*/ 34 h 81"/>
                  <a:gd name="T12" fmla="*/ 39 w 116"/>
                  <a:gd name="T13" fmla="*/ 47 h 81"/>
                  <a:gd name="T14" fmla="*/ 14 w 116"/>
                  <a:gd name="T15" fmla="*/ 73 h 81"/>
                  <a:gd name="T16" fmla="*/ 65 w 116"/>
                  <a:gd name="T17" fmla="*/ 70 h 81"/>
                  <a:gd name="T18" fmla="*/ 116 w 116"/>
                  <a:gd name="T19" fmla="*/ 3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" h="81">
                    <a:moveTo>
                      <a:pt x="116" y="30"/>
                    </a:moveTo>
                    <a:cubicBezTo>
                      <a:pt x="116" y="30"/>
                      <a:pt x="69" y="0"/>
                      <a:pt x="38" y="13"/>
                    </a:cubicBezTo>
                    <a:cubicBezTo>
                      <a:pt x="7" y="27"/>
                      <a:pt x="0" y="47"/>
                      <a:pt x="7" y="64"/>
                    </a:cubicBezTo>
                    <a:cubicBezTo>
                      <a:pt x="7" y="64"/>
                      <a:pt x="7" y="64"/>
                      <a:pt x="8" y="65"/>
                    </a:cubicBezTo>
                    <a:cubicBezTo>
                      <a:pt x="8" y="65"/>
                      <a:pt x="19" y="50"/>
                      <a:pt x="37" y="41"/>
                    </a:cubicBezTo>
                    <a:cubicBezTo>
                      <a:pt x="62" y="29"/>
                      <a:pt x="88" y="34"/>
                      <a:pt x="88" y="34"/>
                    </a:cubicBezTo>
                    <a:cubicBezTo>
                      <a:pt x="88" y="34"/>
                      <a:pt x="57" y="38"/>
                      <a:pt x="39" y="47"/>
                    </a:cubicBezTo>
                    <a:cubicBezTo>
                      <a:pt x="21" y="56"/>
                      <a:pt x="14" y="73"/>
                      <a:pt x="14" y="73"/>
                    </a:cubicBezTo>
                    <a:cubicBezTo>
                      <a:pt x="24" y="81"/>
                      <a:pt x="41" y="81"/>
                      <a:pt x="65" y="70"/>
                    </a:cubicBezTo>
                    <a:cubicBezTo>
                      <a:pt x="96" y="56"/>
                      <a:pt x="116" y="30"/>
                      <a:pt x="116" y="3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0" name="Freeform 469"/>
              <p:cNvSpPr/>
              <p:nvPr/>
            </p:nvSpPr>
            <p:spPr bwMode="auto">
              <a:xfrm>
                <a:off x="5176" y="317"/>
                <a:ext cx="128" cy="89"/>
              </a:xfrm>
              <a:custGeom>
                <a:avLst/>
                <a:gdLst>
                  <a:gd name="T0" fmla="*/ 80 w 80"/>
                  <a:gd name="T1" fmla="*/ 21 h 56"/>
                  <a:gd name="T2" fmla="*/ 26 w 80"/>
                  <a:gd name="T3" fmla="*/ 10 h 56"/>
                  <a:gd name="T4" fmla="*/ 5 w 80"/>
                  <a:gd name="T5" fmla="*/ 44 h 56"/>
                  <a:gd name="T6" fmla="*/ 5 w 80"/>
                  <a:gd name="T7" fmla="*/ 45 h 56"/>
                  <a:gd name="T8" fmla="*/ 26 w 80"/>
                  <a:gd name="T9" fmla="*/ 28 h 56"/>
                  <a:gd name="T10" fmla="*/ 60 w 80"/>
                  <a:gd name="T11" fmla="*/ 24 h 56"/>
                  <a:gd name="T12" fmla="*/ 27 w 80"/>
                  <a:gd name="T13" fmla="*/ 33 h 56"/>
                  <a:gd name="T14" fmla="*/ 9 w 80"/>
                  <a:gd name="T15" fmla="*/ 50 h 56"/>
                  <a:gd name="T16" fmla="*/ 45 w 80"/>
                  <a:gd name="T17" fmla="*/ 48 h 56"/>
                  <a:gd name="T18" fmla="*/ 80 w 80"/>
                  <a:gd name="T19" fmla="*/ 2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0" h="56">
                    <a:moveTo>
                      <a:pt x="80" y="21"/>
                    </a:moveTo>
                    <a:cubicBezTo>
                      <a:pt x="80" y="21"/>
                      <a:pt x="47" y="0"/>
                      <a:pt x="26" y="10"/>
                    </a:cubicBezTo>
                    <a:cubicBezTo>
                      <a:pt x="5" y="19"/>
                      <a:pt x="0" y="33"/>
                      <a:pt x="5" y="44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5" y="45"/>
                      <a:pt x="13" y="34"/>
                      <a:pt x="26" y="28"/>
                    </a:cubicBezTo>
                    <a:cubicBezTo>
                      <a:pt x="43" y="20"/>
                      <a:pt x="60" y="24"/>
                      <a:pt x="60" y="24"/>
                    </a:cubicBezTo>
                    <a:cubicBezTo>
                      <a:pt x="60" y="24"/>
                      <a:pt x="39" y="27"/>
                      <a:pt x="27" y="33"/>
                    </a:cubicBezTo>
                    <a:cubicBezTo>
                      <a:pt x="14" y="39"/>
                      <a:pt x="9" y="50"/>
                      <a:pt x="9" y="50"/>
                    </a:cubicBezTo>
                    <a:cubicBezTo>
                      <a:pt x="16" y="56"/>
                      <a:pt x="28" y="56"/>
                      <a:pt x="45" y="48"/>
                    </a:cubicBezTo>
                    <a:cubicBezTo>
                      <a:pt x="66" y="39"/>
                      <a:pt x="80" y="21"/>
                      <a:pt x="80" y="21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1" name="Freeform 470"/>
              <p:cNvSpPr/>
              <p:nvPr/>
            </p:nvSpPr>
            <p:spPr bwMode="auto">
              <a:xfrm>
                <a:off x="5386" y="405"/>
                <a:ext cx="179" cy="110"/>
              </a:xfrm>
              <a:custGeom>
                <a:avLst/>
                <a:gdLst>
                  <a:gd name="T0" fmla="*/ 112 w 112"/>
                  <a:gd name="T1" fmla="*/ 55 h 69"/>
                  <a:gd name="T2" fmla="*/ 52 w 112"/>
                  <a:gd name="T3" fmla="*/ 3 h 69"/>
                  <a:gd name="T4" fmla="*/ 0 w 112"/>
                  <a:gd name="T5" fmla="*/ 33 h 69"/>
                  <a:gd name="T6" fmla="*/ 0 w 112"/>
                  <a:gd name="T7" fmla="*/ 33 h 69"/>
                  <a:gd name="T8" fmla="*/ 38 w 112"/>
                  <a:gd name="T9" fmla="*/ 27 h 69"/>
                  <a:gd name="T10" fmla="*/ 85 w 112"/>
                  <a:gd name="T11" fmla="*/ 45 h 69"/>
                  <a:gd name="T12" fmla="*/ 36 w 112"/>
                  <a:gd name="T13" fmla="*/ 33 h 69"/>
                  <a:gd name="T14" fmla="*/ 2 w 112"/>
                  <a:gd name="T15" fmla="*/ 43 h 69"/>
                  <a:gd name="T16" fmla="*/ 48 w 112"/>
                  <a:gd name="T17" fmla="*/ 66 h 69"/>
                  <a:gd name="T18" fmla="*/ 112 w 112"/>
                  <a:gd name="T19" fmla="*/ 5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69">
                    <a:moveTo>
                      <a:pt x="112" y="55"/>
                    </a:moveTo>
                    <a:cubicBezTo>
                      <a:pt x="112" y="55"/>
                      <a:pt x="85" y="6"/>
                      <a:pt x="52" y="3"/>
                    </a:cubicBezTo>
                    <a:cubicBezTo>
                      <a:pt x="18" y="0"/>
                      <a:pt x="2" y="14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17" y="26"/>
                      <a:pt x="38" y="27"/>
                    </a:cubicBezTo>
                    <a:cubicBezTo>
                      <a:pt x="66" y="28"/>
                      <a:pt x="85" y="45"/>
                      <a:pt x="85" y="45"/>
                    </a:cubicBezTo>
                    <a:cubicBezTo>
                      <a:pt x="85" y="45"/>
                      <a:pt x="56" y="34"/>
                      <a:pt x="36" y="33"/>
                    </a:cubicBezTo>
                    <a:cubicBezTo>
                      <a:pt x="16" y="32"/>
                      <a:pt x="2" y="43"/>
                      <a:pt x="2" y="43"/>
                    </a:cubicBezTo>
                    <a:cubicBezTo>
                      <a:pt x="6" y="56"/>
                      <a:pt x="22" y="63"/>
                      <a:pt x="48" y="66"/>
                    </a:cubicBezTo>
                    <a:cubicBezTo>
                      <a:pt x="82" y="69"/>
                      <a:pt x="112" y="55"/>
                      <a:pt x="112" y="55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2" name="Freeform 471"/>
              <p:cNvSpPr/>
              <p:nvPr/>
            </p:nvSpPr>
            <p:spPr bwMode="auto">
              <a:xfrm>
                <a:off x="5141" y="78"/>
                <a:ext cx="142" cy="154"/>
              </a:xfrm>
              <a:custGeom>
                <a:avLst/>
                <a:gdLst>
                  <a:gd name="T0" fmla="*/ 89 w 89"/>
                  <a:gd name="T1" fmla="*/ 0 h 96"/>
                  <a:gd name="T2" fmla="*/ 16 w 89"/>
                  <a:gd name="T3" fmla="*/ 33 h 96"/>
                  <a:gd name="T4" fmla="*/ 21 w 89"/>
                  <a:gd name="T5" fmla="*/ 92 h 96"/>
                  <a:gd name="T6" fmla="*/ 22 w 89"/>
                  <a:gd name="T7" fmla="*/ 92 h 96"/>
                  <a:gd name="T8" fmla="*/ 32 w 89"/>
                  <a:gd name="T9" fmla="*/ 55 h 96"/>
                  <a:gd name="T10" fmla="*/ 69 w 89"/>
                  <a:gd name="T11" fmla="*/ 20 h 96"/>
                  <a:gd name="T12" fmla="*/ 37 w 89"/>
                  <a:gd name="T13" fmla="*/ 59 h 96"/>
                  <a:gd name="T14" fmla="*/ 32 w 89"/>
                  <a:gd name="T15" fmla="*/ 95 h 96"/>
                  <a:gd name="T16" fmla="*/ 72 w 89"/>
                  <a:gd name="T17" fmla="*/ 62 h 96"/>
                  <a:gd name="T18" fmla="*/ 89 w 89"/>
                  <a:gd name="T1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96">
                    <a:moveTo>
                      <a:pt x="89" y="0"/>
                    </a:moveTo>
                    <a:cubicBezTo>
                      <a:pt x="89" y="0"/>
                      <a:pt x="33" y="4"/>
                      <a:pt x="16" y="33"/>
                    </a:cubicBezTo>
                    <a:cubicBezTo>
                      <a:pt x="0" y="62"/>
                      <a:pt x="5" y="82"/>
                      <a:pt x="21" y="92"/>
                    </a:cubicBezTo>
                    <a:cubicBezTo>
                      <a:pt x="21" y="92"/>
                      <a:pt x="22" y="92"/>
                      <a:pt x="22" y="92"/>
                    </a:cubicBezTo>
                    <a:cubicBezTo>
                      <a:pt x="22" y="92"/>
                      <a:pt x="22" y="73"/>
                      <a:pt x="32" y="55"/>
                    </a:cubicBezTo>
                    <a:cubicBezTo>
                      <a:pt x="45" y="30"/>
                      <a:pt x="69" y="20"/>
                      <a:pt x="69" y="20"/>
                    </a:cubicBezTo>
                    <a:cubicBezTo>
                      <a:pt x="69" y="20"/>
                      <a:pt x="46" y="42"/>
                      <a:pt x="37" y="59"/>
                    </a:cubicBezTo>
                    <a:cubicBezTo>
                      <a:pt x="28" y="77"/>
                      <a:pt x="32" y="95"/>
                      <a:pt x="32" y="95"/>
                    </a:cubicBezTo>
                    <a:cubicBezTo>
                      <a:pt x="45" y="96"/>
                      <a:pt x="58" y="85"/>
                      <a:pt x="72" y="62"/>
                    </a:cubicBezTo>
                    <a:cubicBezTo>
                      <a:pt x="89" y="33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3" name="Freeform 472"/>
              <p:cNvSpPr/>
              <p:nvPr/>
            </p:nvSpPr>
            <p:spPr bwMode="auto">
              <a:xfrm>
                <a:off x="4909" y="1294"/>
                <a:ext cx="118" cy="189"/>
              </a:xfrm>
              <a:custGeom>
                <a:avLst/>
                <a:gdLst>
                  <a:gd name="T0" fmla="*/ 35 w 74"/>
                  <a:gd name="T1" fmla="*/ 118 h 118"/>
                  <a:gd name="T2" fmla="*/ 67 w 74"/>
                  <a:gd name="T3" fmla="*/ 44 h 118"/>
                  <a:gd name="T4" fmla="*/ 23 w 74"/>
                  <a:gd name="T5" fmla="*/ 4 h 118"/>
                  <a:gd name="T6" fmla="*/ 23 w 74"/>
                  <a:gd name="T7" fmla="*/ 4 h 118"/>
                  <a:gd name="T8" fmla="*/ 40 w 74"/>
                  <a:gd name="T9" fmla="*/ 38 h 118"/>
                  <a:gd name="T10" fmla="*/ 36 w 74"/>
                  <a:gd name="T11" fmla="*/ 89 h 118"/>
                  <a:gd name="T12" fmla="*/ 33 w 74"/>
                  <a:gd name="T13" fmla="*/ 38 h 118"/>
                  <a:gd name="T14" fmla="*/ 13 w 74"/>
                  <a:gd name="T15" fmla="*/ 8 h 118"/>
                  <a:gd name="T16" fmla="*/ 6 w 74"/>
                  <a:gd name="T17" fmla="*/ 59 h 118"/>
                  <a:gd name="T18" fmla="*/ 35 w 74"/>
                  <a:gd name="T19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8">
                    <a:moveTo>
                      <a:pt x="35" y="118"/>
                    </a:moveTo>
                    <a:cubicBezTo>
                      <a:pt x="35" y="118"/>
                      <a:pt x="74" y="77"/>
                      <a:pt x="67" y="44"/>
                    </a:cubicBezTo>
                    <a:cubicBezTo>
                      <a:pt x="60" y="11"/>
                      <a:pt x="41" y="0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35" y="18"/>
                      <a:pt x="40" y="38"/>
                    </a:cubicBezTo>
                    <a:cubicBezTo>
                      <a:pt x="47" y="65"/>
                      <a:pt x="36" y="89"/>
                      <a:pt x="36" y="89"/>
                    </a:cubicBezTo>
                    <a:cubicBezTo>
                      <a:pt x="36" y="89"/>
                      <a:pt x="38" y="58"/>
                      <a:pt x="33" y="38"/>
                    </a:cubicBezTo>
                    <a:cubicBezTo>
                      <a:pt x="28" y="19"/>
                      <a:pt x="13" y="8"/>
                      <a:pt x="13" y="8"/>
                    </a:cubicBezTo>
                    <a:cubicBezTo>
                      <a:pt x="3" y="16"/>
                      <a:pt x="0" y="34"/>
                      <a:pt x="6" y="59"/>
                    </a:cubicBezTo>
                    <a:cubicBezTo>
                      <a:pt x="13" y="92"/>
                      <a:pt x="35" y="118"/>
                      <a:pt x="35" y="118"/>
                    </a:cubicBezTo>
                    <a:close/>
                  </a:path>
                </a:pathLst>
              </a:custGeom>
              <a:solidFill>
                <a:srgbClr val="9FB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4" name="Freeform 473"/>
              <p:cNvSpPr/>
              <p:nvPr/>
            </p:nvSpPr>
            <p:spPr bwMode="auto">
              <a:xfrm>
                <a:off x="5229" y="560"/>
                <a:ext cx="187" cy="112"/>
              </a:xfrm>
              <a:custGeom>
                <a:avLst/>
                <a:gdLst>
                  <a:gd name="T0" fmla="*/ 117 w 117"/>
                  <a:gd name="T1" fmla="*/ 27 h 70"/>
                  <a:gd name="T2" fmla="*/ 47 w 117"/>
                  <a:gd name="T3" fmla="*/ 65 h 70"/>
                  <a:gd name="T4" fmla="*/ 3 w 117"/>
                  <a:gd name="T5" fmla="*/ 26 h 70"/>
                  <a:gd name="T6" fmla="*/ 3 w 117"/>
                  <a:gd name="T7" fmla="*/ 25 h 70"/>
                  <a:gd name="T8" fmla="*/ 38 w 117"/>
                  <a:gd name="T9" fmla="*/ 39 h 70"/>
                  <a:gd name="T10" fmla="*/ 88 w 117"/>
                  <a:gd name="T11" fmla="*/ 31 h 70"/>
                  <a:gd name="T12" fmla="*/ 38 w 117"/>
                  <a:gd name="T13" fmla="*/ 33 h 70"/>
                  <a:gd name="T14" fmla="*/ 6 w 117"/>
                  <a:gd name="T15" fmla="*/ 15 h 70"/>
                  <a:gd name="T16" fmla="*/ 56 w 117"/>
                  <a:gd name="T17" fmla="*/ 3 h 70"/>
                  <a:gd name="T18" fmla="*/ 117 w 117"/>
                  <a:gd name="T19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0">
                    <a:moveTo>
                      <a:pt x="117" y="27"/>
                    </a:moveTo>
                    <a:cubicBezTo>
                      <a:pt x="117" y="27"/>
                      <a:pt x="80" y="70"/>
                      <a:pt x="47" y="65"/>
                    </a:cubicBezTo>
                    <a:cubicBezTo>
                      <a:pt x="13" y="61"/>
                      <a:pt x="0" y="44"/>
                      <a:pt x="3" y="26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18" y="36"/>
                      <a:pt x="38" y="39"/>
                    </a:cubicBezTo>
                    <a:cubicBezTo>
                      <a:pt x="66" y="44"/>
                      <a:pt x="88" y="31"/>
                      <a:pt x="88" y="31"/>
                    </a:cubicBezTo>
                    <a:cubicBezTo>
                      <a:pt x="88" y="31"/>
                      <a:pt x="58" y="36"/>
                      <a:pt x="38" y="33"/>
                    </a:cubicBezTo>
                    <a:cubicBezTo>
                      <a:pt x="18" y="30"/>
                      <a:pt x="6" y="15"/>
                      <a:pt x="6" y="15"/>
                    </a:cubicBezTo>
                    <a:cubicBezTo>
                      <a:pt x="13" y="5"/>
                      <a:pt x="30" y="0"/>
                      <a:pt x="56" y="3"/>
                    </a:cubicBezTo>
                    <a:cubicBezTo>
                      <a:pt x="90" y="8"/>
                      <a:pt x="117" y="27"/>
                      <a:pt x="117" y="27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5" name="Freeform 474"/>
              <p:cNvSpPr/>
              <p:nvPr/>
            </p:nvSpPr>
            <p:spPr bwMode="auto">
              <a:xfrm>
                <a:off x="4901" y="390"/>
                <a:ext cx="166" cy="132"/>
              </a:xfrm>
              <a:custGeom>
                <a:avLst/>
                <a:gdLst>
                  <a:gd name="T0" fmla="*/ 0 w 104"/>
                  <a:gd name="T1" fmla="*/ 76 h 82"/>
                  <a:gd name="T2" fmla="*/ 46 w 104"/>
                  <a:gd name="T3" fmla="*/ 11 h 82"/>
                  <a:gd name="T4" fmla="*/ 103 w 104"/>
                  <a:gd name="T5" fmla="*/ 28 h 82"/>
                  <a:gd name="T6" fmla="*/ 103 w 104"/>
                  <a:gd name="T7" fmla="*/ 28 h 82"/>
                  <a:gd name="T8" fmla="*/ 65 w 104"/>
                  <a:gd name="T9" fmla="*/ 31 h 82"/>
                  <a:gd name="T10" fmla="*/ 24 w 104"/>
                  <a:gd name="T11" fmla="*/ 60 h 82"/>
                  <a:gd name="T12" fmla="*/ 68 w 104"/>
                  <a:gd name="T13" fmla="*/ 37 h 82"/>
                  <a:gd name="T14" fmla="*/ 104 w 104"/>
                  <a:gd name="T15" fmla="*/ 38 h 82"/>
                  <a:gd name="T16" fmla="*/ 65 w 104"/>
                  <a:gd name="T17" fmla="*/ 71 h 82"/>
                  <a:gd name="T18" fmla="*/ 0 w 104"/>
                  <a:gd name="T19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76"/>
                    </a:moveTo>
                    <a:cubicBezTo>
                      <a:pt x="0" y="76"/>
                      <a:pt x="14" y="22"/>
                      <a:pt x="46" y="11"/>
                    </a:cubicBezTo>
                    <a:cubicBezTo>
                      <a:pt x="78" y="0"/>
                      <a:pt x="97" y="10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85" y="25"/>
                      <a:pt x="65" y="31"/>
                    </a:cubicBezTo>
                    <a:cubicBezTo>
                      <a:pt x="38" y="39"/>
                      <a:pt x="24" y="60"/>
                      <a:pt x="24" y="60"/>
                    </a:cubicBezTo>
                    <a:cubicBezTo>
                      <a:pt x="24" y="60"/>
                      <a:pt x="49" y="43"/>
                      <a:pt x="68" y="37"/>
                    </a:cubicBezTo>
                    <a:cubicBezTo>
                      <a:pt x="87" y="31"/>
                      <a:pt x="104" y="38"/>
                      <a:pt x="104" y="38"/>
                    </a:cubicBezTo>
                    <a:cubicBezTo>
                      <a:pt x="103" y="51"/>
                      <a:pt x="90" y="63"/>
                      <a:pt x="65" y="71"/>
                    </a:cubicBezTo>
                    <a:cubicBezTo>
                      <a:pt x="33" y="82"/>
                      <a:pt x="0" y="76"/>
                      <a:pt x="0" y="7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6" name="Freeform 475"/>
              <p:cNvSpPr/>
              <p:nvPr/>
            </p:nvSpPr>
            <p:spPr bwMode="auto">
              <a:xfrm>
                <a:off x="4922" y="160"/>
                <a:ext cx="176" cy="142"/>
              </a:xfrm>
              <a:custGeom>
                <a:avLst/>
                <a:gdLst>
                  <a:gd name="T0" fmla="*/ 0 w 110"/>
                  <a:gd name="T1" fmla="*/ 20 h 89"/>
                  <a:gd name="T2" fmla="*/ 80 w 110"/>
                  <a:gd name="T3" fmla="*/ 20 h 89"/>
                  <a:gd name="T4" fmla="*/ 99 w 110"/>
                  <a:gd name="T5" fmla="*/ 75 h 89"/>
                  <a:gd name="T6" fmla="*/ 99 w 110"/>
                  <a:gd name="T7" fmla="*/ 76 h 89"/>
                  <a:gd name="T8" fmla="*/ 74 w 110"/>
                  <a:gd name="T9" fmla="*/ 46 h 89"/>
                  <a:gd name="T10" fmla="*/ 27 w 110"/>
                  <a:gd name="T11" fmla="*/ 30 h 89"/>
                  <a:gd name="T12" fmla="*/ 72 w 110"/>
                  <a:gd name="T13" fmla="*/ 52 h 89"/>
                  <a:gd name="T14" fmla="*/ 91 w 110"/>
                  <a:gd name="T15" fmla="*/ 83 h 89"/>
                  <a:gd name="T16" fmla="*/ 41 w 110"/>
                  <a:gd name="T17" fmla="*/ 69 h 89"/>
                  <a:gd name="T18" fmla="*/ 0 w 110"/>
                  <a:gd name="T19" fmla="*/ 2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9">
                    <a:moveTo>
                      <a:pt x="0" y="20"/>
                    </a:moveTo>
                    <a:cubicBezTo>
                      <a:pt x="0" y="20"/>
                      <a:pt x="52" y="0"/>
                      <a:pt x="80" y="20"/>
                    </a:cubicBezTo>
                    <a:cubicBezTo>
                      <a:pt x="107" y="39"/>
                      <a:pt x="110" y="60"/>
                      <a:pt x="99" y="75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9" y="76"/>
                      <a:pt x="91" y="59"/>
                      <a:pt x="74" y="46"/>
                    </a:cubicBezTo>
                    <a:cubicBezTo>
                      <a:pt x="52" y="29"/>
                      <a:pt x="27" y="30"/>
                      <a:pt x="27" y="30"/>
                    </a:cubicBezTo>
                    <a:cubicBezTo>
                      <a:pt x="27" y="30"/>
                      <a:pt x="56" y="40"/>
                      <a:pt x="72" y="52"/>
                    </a:cubicBezTo>
                    <a:cubicBezTo>
                      <a:pt x="88" y="65"/>
                      <a:pt x="91" y="83"/>
                      <a:pt x="91" y="83"/>
                    </a:cubicBezTo>
                    <a:cubicBezTo>
                      <a:pt x="80" y="89"/>
                      <a:pt x="63" y="85"/>
                      <a:pt x="41" y="69"/>
                    </a:cubicBezTo>
                    <a:cubicBezTo>
                      <a:pt x="14" y="50"/>
                      <a:pt x="0" y="20"/>
                      <a:pt x="0" y="2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7" name="Freeform 476"/>
              <p:cNvSpPr/>
              <p:nvPr/>
            </p:nvSpPr>
            <p:spPr bwMode="auto">
              <a:xfrm>
                <a:off x="4738" y="1099"/>
                <a:ext cx="149" cy="154"/>
              </a:xfrm>
              <a:custGeom>
                <a:avLst/>
                <a:gdLst>
                  <a:gd name="T0" fmla="*/ 3 w 93"/>
                  <a:gd name="T1" fmla="*/ 96 h 96"/>
                  <a:gd name="T2" fmla="*/ 27 w 93"/>
                  <a:gd name="T3" fmla="*/ 20 h 96"/>
                  <a:gd name="T4" fmla="*/ 86 w 93"/>
                  <a:gd name="T5" fmla="*/ 17 h 96"/>
                  <a:gd name="T6" fmla="*/ 86 w 93"/>
                  <a:gd name="T7" fmla="*/ 18 h 96"/>
                  <a:gd name="T8" fmla="*/ 51 w 93"/>
                  <a:gd name="T9" fmla="*/ 33 h 96"/>
                  <a:gd name="T10" fmla="*/ 20 w 93"/>
                  <a:gd name="T11" fmla="*/ 73 h 96"/>
                  <a:gd name="T12" fmla="*/ 56 w 93"/>
                  <a:gd name="T13" fmla="*/ 37 h 96"/>
                  <a:gd name="T14" fmla="*/ 90 w 93"/>
                  <a:gd name="T15" fmla="*/ 27 h 96"/>
                  <a:gd name="T16" fmla="*/ 63 w 93"/>
                  <a:gd name="T17" fmla="*/ 71 h 96"/>
                  <a:gd name="T18" fmla="*/ 3 w 93"/>
                  <a:gd name="T19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96">
                    <a:moveTo>
                      <a:pt x="3" y="96"/>
                    </a:moveTo>
                    <a:cubicBezTo>
                      <a:pt x="3" y="96"/>
                      <a:pt x="0" y="40"/>
                      <a:pt x="27" y="20"/>
                    </a:cubicBezTo>
                    <a:cubicBezTo>
                      <a:pt x="53" y="0"/>
                      <a:pt x="75" y="3"/>
                      <a:pt x="86" y="17"/>
                    </a:cubicBezTo>
                    <a:cubicBezTo>
                      <a:pt x="86" y="18"/>
                      <a:pt x="86" y="18"/>
                      <a:pt x="86" y="18"/>
                    </a:cubicBezTo>
                    <a:cubicBezTo>
                      <a:pt x="86" y="18"/>
                      <a:pt x="67" y="21"/>
                      <a:pt x="51" y="33"/>
                    </a:cubicBezTo>
                    <a:cubicBezTo>
                      <a:pt x="28" y="49"/>
                      <a:pt x="20" y="73"/>
                      <a:pt x="20" y="73"/>
                    </a:cubicBezTo>
                    <a:cubicBezTo>
                      <a:pt x="20" y="73"/>
                      <a:pt x="39" y="49"/>
                      <a:pt x="56" y="37"/>
                    </a:cubicBezTo>
                    <a:cubicBezTo>
                      <a:pt x="72" y="26"/>
                      <a:pt x="90" y="27"/>
                      <a:pt x="90" y="27"/>
                    </a:cubicBezTo>
                    <a:cubicBezTo>
                      <a:pt x="93" y="40"/>
                      <a:pt x="84" y="55"/>
                      <a:pt x="63" y="71"/>
                    </a:cubicBezTo>
                    <a:cubicBezTo>
                      <a:pt x="36" y="91"/>
                      <a:pt x="3" y="96"/>
                      <a:pt x="3" y="96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8" name="Oval 477"/>
              <p:cNvSpPr>
                <a:spLocks noChangeArrowheads="1"/>
              </p:cNvSpPr>
              <p:nvPr/>
            </p:nvSpPr>
            <p:spPr bwMode="auto">
              <a:xfrm>
                <a:off x="5325" y="245"/>
                <a:ext cx="65" cy="6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9" name="Oval 478"/>
              <p:cNvSpPr>
                <a:spLocks noChangeArrowheads="1"/>
              </p:cNvSpPr>
              <p:nvPr/>
            </p:nvSpPr>
            <p:spPr bwMode="auto">
              <a:xfrm>
                <a:off x="5336" y="250"/>
                <a:ext cx="34" cy="3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0" name="Oval 479"/>
              <p:cNvSpPr>
                <a:spLocks noChangeArrowheads="1"/>
              </p:cNvSpPr>
              <p:nvPr/>
            </p:nvSpPr>
            <p:spPr bwMode="auto">
              <a:xfrm>
                <a:off x="4944" y="306"/>
                <a:ext cx="67" cy="67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1" name="Oval 480"/>
              <p:cNvSpPr>
                <a:spLocks noChangeArrowheads="1"/>
              </p:cNvSpPr>
              <p:nvPr/>
            </p:nvSpPr>
            <p:spPr bwMode="auto">
              <a:xfrm>
                <a:off x="4955" y="312"/>
                <a:ext cx="34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2" name="Oval 481"/>
              <p:cNvSpPr>
                <a:spLocks noChangeArrowheads="1"/>
              </p:cNvSpPr>
              <p:nvPr/>
            </p:nvSpPr>
            <p:spPr bwMode="auto">
              <a:xfrm>
                <a:off x="5151" y="446"/>
                <a:ext cx="67" cy="66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3" name="Oval 482"/>
              <p:cNvSpPr>
                <a:spLocks noChangeArrowheads="1"/>
              </p:cNvSpPr>
              <p:nvPr/>
            </p:nvSpPr>
            <p:spPr bwMode="auto">
              <a:xfrm>
                <a:off x="5162" y="451"/>
                <a:ext cx="33" cy="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4" name="Freeform 483"/>
              <p:cNvSpPr/>
              <p:nvPr/>
            </p:nvSpPr>
            <p:spPr bwMode="auto">
              <a:xfrm>
                <a:off x="4132" y="394"/>
                <a:ext cx="574" cy="617"/>
              </a:xfrm>
              <a:custGeom>
                <a:avLst/>
                <a:gdLst>
                  <a:gd name="T0" fmla="*/ 341 w 359"/>
                  <a:gd name="T1" fmla="*/ 193 h 386"/>
                  <a:gd name="T2" fmla="*/ 232 w 359"/>
                  <a:gd name="T3" fmla="*/ 194 h 386"/>
                  <a:gd name="T4" fmla="*/ 316 w 359"/>
                  <a:gd name="T5" fmla="*/ 272 h 386"/>
                  <a:gd name="T6" fmla="*/ 214 w 359"/>
                  <a:gd name="T7" fmla="*/ 201 h 386"/>
                  <a:gd name="T8" fmla="*/ 289 w 359"/>
                  <a:gd name="T9" fmla="*/ 323 h 386"/>
                  <a:gd name="T10" fmla="*/ 210 w 359"/>
                  <a:gd name="T11" fmla="*/ 224 h 386"/>
                  <a:gd name="T12" fmla="*/ 243 w 359"/>
                  <a:gd name="T13" fmla="*/ 359 h 386"/>
                  <a:gd name="T14" fmla="*/ 182 w 359"/>
                  <a:gd name="T15" fmla="*/ 218 h 386"/>
                  <a:gd name="T16" fmla="*/ 197 w 359"/>
                  <a:gd name="T17" fmla="*/ 382 h 386"/>
                  <a:gd name="T18" fmla="*/ 164 w 359"/>
                  <a:gd name="T19" fmla="*/ 219 h 386"/>
                  <a:gd name="T20" fmla="*/ 105 w 359"/>
                  <a:gd name="T21" fmla="*/ 350 h 386"/>
                  <a:gd name="T22" fmla="*/ 144 w 359"/>
                  <a:gd name="T23" fmla="*/ 215 h 386"/>
                  <a:gd name="T24" fmla="*/ 68 w 359"/>
                  <a:gd name="T25" fmla="*/ 305 h 386"/>
                  <a:gd name="T26" fmla="*/ 126 w 359"/>
                  <a:gd name="T27" fmla="*/ 212 h 386"/>
                  <a:gd name="T28" fmla="*/ 24 w 359"/>
                  <a:gd name="T29" fmla="*/ 274 h 386"/>
                  <a:gd name="T30" fmla="*/ 117 w 359"/>
                  <a:gd name="T31" fmla="*/ 201 h 386"/>
                  <a:gd name="T32" fmla="*/ 15 w 359"/>
                  <a:gd name="T33" fmla="*/ 222 h 386"/>
                  <a:gd name="T34" fmla="*/ 123 w 359"/>
                  <a:gd name="T35" fmla="*/ 184 h 386"/>
                  <a:gd name="T36" fmla="*/ 42 w 359"/>
                  <a:gd name="T37" fmla="*/ 158 h 386"/>
                  <a:gd name="T38" fmla="*/ 134 w 359"/>
                  <a:gd name="T39" fmla="*/ 169 h 386"/>
                  <a:gd name="T40" fmla="*/ 45 w 359"/>
                  <a:gd name="T41" fmla="*/ 102 h 386"/>
                  <a:gd name="T42" fmla="*/ 141 w 359"/>
                  <a:gd name="T43" fmla="*/ 147 h 386"/>
                  <a:gd name="T44" fmla="*/ 70 w 359"/>
                  <a:gd name="T45" fmla="*/ 46 h 386"/>
                  <a:gd name="T46" fmla="*/ 169 w 359"/>
                  <a:gd name="T47" fmla="*/ 133 h 386"/>
                  <a:gd name="T48" fmla="*/ 154 w 359"/>
                  <a:gd name="T49" fmla="*/ 25 h 386"/>
                  <a:gd name="T50" fmla="*/ 183 w 359"/>
                  <a:gd name="T51" fmla="*/ 133 h 386"/>
                  <a:gd name="T52" fmla="*/ 251 w 359"/>
                  <a:gd name="T53" fmla="*/ 58 h 386"/>
                  <a:gd name="T54" fmla="*/ 196 w 359"/>
                  <a:gd name="T55" fmla="*/ 141 h 386"/>
                  <a:gd name="T56" fmla="*/ 307 w 359"/>
                  <a:gd name="T57" fmla="*/ 87 h 386"/>
                  <a:gd name="T58" fmla="*/ 215 w 359"/>
                  <a:gd name="T59" fmla="*/ 153 h 386"/>
                  <a:gd name="T60" fmla="*/ 339 w 359"/>
                  <a:gd name="T61" fmla="*/ 131 h 386"/>
                  <a:gd name="T62" fmla="*/ 225 w 359"/>
                  <a:gd name="T63" fmla="*/ 173 h 386"/>
                  <a:gd name="T64" fmla="*/ 341 w 359"/>
                  <a:gd name="T65" fmla="*/ 193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6">
                    <a:moveTo>
                      <a:pt x="341" y="193"/>
                    </a:moveTo>
                    <a:cubicBezTo>
                      <a:pt x="335" y="227"/>
                      <a:pt x="233" y="188"/>
                      <a:pt x="232" y="194"/>
                    </a:cubicBezTo>
                    <a:cubicBezTo>
                      <a:pt x="231" y="200"/>
                      <a:pt x="344" y="207"/>
                      <a:pt x="316" y="272"/>
                    </a:cubicBezTo>
                    <a:cubicBezTo>
                      <a:pt x="300" y="308"/>
                      <a:pt x="217" y="196"/>
                      <a:pt x="214" y="201"/>
                    </a:cubicBezTo>
                    <a:cubicBezTo>
                      <a:pt x="210" y="206"/>
                      <a:pt x="323" y="299"/>
                      <a:pt x="289" y="323"/>
                    </a:cubicBezTo>
                    <a:cubicBezTo>
                      <a:pt x="247" y="351"/>
                      <a:pt x="215" y="221"/>
                      <a:pt x="210" y="224"/>
                    </a:cubicBezTo>
                    <a:cubicBezTo>
                      <a:pt x="205" y="228"/>
                      <a:pt x="267" y="335"/>
                      <a:pt x="243" y="359"/>
                    </a:cubicBezTo>
                    <a:cubicBezTo>
                      <a:pt x="224" y="377"/>
                      <a:pt x="188" y="217"/>
                      <a:pt x="182" y="218"/>
                    </a:cubicBezTo>
                    <a:cubicBezTo>
                      <a:pt x="176" y="219"/>
                      <a:pt x="241" y="386"/>
                      <a:pt x="197" y="382"/>
                    </a:cubicBezTo>
                    <a:cubicBezTo>
                      <a:pt x="150" y="377"/>
                      <a:pt x="170" y="220"/>
                      <a:pt x="164" y="219"/>
                    </a:cubicBezTo>
                    <a:cubicBezTo>
                      <a:pt x="158" y="218"/>
                      <a:pt x="145" y="376"/>
                      <a:pt x="105" y="350"/>
                    </a:cubicBezTo>
                    <a:cubicBezTo>
                      <a:pt x="75" y="331"/>
                      <a:pt x="149" y="218"/>
                      <a:pt x="144" y="215"/>
                    </a:cubicBezTo>
                    <a:cubicBezTo>
                      <a:pt x="138" y="211"/>
                      <a:pt x="100" y="331"/>
                      <a:pt x="68" y="305"/>
                    </a:cubicBezTo>
                    <a:cubicBezTo>
                      <a:pt x="47" y="288"/>
                      <a:pt x="129" y="217"/>
                      <a:pt x="126" y="212"/>
                    </a:cubicBezTo>
                    <a:cubicBezTo>
                      <a:pt x="123" y="207"/>
                      <a:pt x="56" y="309"/>
                      <a:pt x="24" y="274"/>
                    </a:cubicBezTo>
                    <a:cubicBezTo>
                      <a:pt x="0" y="247"/>
                      <a:pt x="118" y="207"/>
                      <a:pt x="117" y="201"/>
                    </a:cubicBezTo>
                    <a:cubicBezTo>
                      <a:pt x="116" y="195"/>
                      <a:pt x="33" y="264"/>
                      <a:pt x="15" y="222"/>
                    </a:cubicBezTo>
                    <a:cubicBezTo>
                      <a:pt x="2" y="191"/>
                      <a:pt x="121" y="190"/>
                      <a:pt x="123" y="184"/>
                    </a:cubicBezTo>
                    <a:cubicBezTo>
                      <a:pt x="124" y="178"/>
                      <a:pt x="38" y="201"/>
                      <a:pt x="42" y="158"/>
                    </a:cubicBezTo>
                    <a:cubicBezTo>
                      <a:pt x="44" y="132"/>
                      <a:pt x="131" y="174"/>
                      <a:pt x="134" y="169"/>
                    </a:cubicBezTo>
                    <a:cubicBezTo>
                      <a:pt x="137" y="164"/>
                      <a:pt x="24" y="129"/>
                      <a:pt x="45" y="102"/>
                    </a:cubicBezTo>
                    <a:cubicBezTo>
                      <a:pt x="49" y="98"/>
                      <a:pt x="136" y="150"/>
                      <a:pt x="141" y="147"/>
                    </a:cubicBezTo>
                    <a:cubicBezTo>
                      <a:pt x="146" y="144"/>
                      <a:pt x="47" y="74"/>
                      <a:pt x="70" y="46"/>
                    </a:cubicBezTo>
                    <a:cubicBezTo>
                      <a:pt x="95" y="16"/>
                      <a:pt x="163" y="134"/>
                      <a:pt x="169" y="133"/>
                    </a:cubicBezTo>
                    <a:cubicBezTo>
                      <a:pt x="175" y="132"/>
                      <a:pt x="149" y="28"/>
                      <a:pt x="154" y="25"/>
                    </a:cubicBezTo>
                    <a:cubicBezTo>
                      <a:pt x="193" y="0"/>
                      <a:pt x="177" y="132"/>
                      <a:pt x="183" y="133"/>
                    </a:cubicBezTo>
                    <a:cubicBezTo>
                      <a:pt x="189" y="134"/>
                      <a:pt x="215" y="27"/>
                      <a:pt x="251" y="58"/>
                    </a:cubicBezTo>
                    <a:cubicBezTo>
                      <a:pt x="268" y="74"/>
                      <a:pt x="191" y="138"/>
                      <a:pt x="196" y="141"/>
                    </a:cubicBezTo>
                    <a:cubicBezTo>
                      <a:pt x="201" y="144"/>
                      <a:pt x="284" y="55"/>
                      <a:pt x="307" y="87"/>
                    </a:cubicBezTo>
                    <a:cubicBezTo>
                      <a:pt x="320" y="106"/>
                      <a:pt x="211" y="148"/>
                      <a:pt x="215" y="153"/>
                    </a:cubicBezTo>
                    <a:cubicBezTo>
                      <a:pt x="218" y="158"/>
                      <a:pt x="328" y="110"/>
                      <a:pt x="339" y="131"/>
                    </a:cubicBezTo>
                    <a:cubicBezTo>
                      <a:pt x="359" y="175"/>
                      <a:pt x="224" y="167"/>
                      <a:pt x="225" y="173"/>
                    </a:cubicBezTo>
                    <a:cubicBezTo>
                      <a:pt x="226" y="179"/>
                      <a:pt x="348" y="147"/>
                      <a:pt x="341" y="19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5" name="Freeform 484"/>
              <p:cNvSpPr/>
              <p:nvPr/>
            </p:nvSpPr>
            <p:spPr bwMode="auto">
              <a:xfrm>
                <a:off x="4234" y="507"/>
                <a:ext cx="328" cy="360"/>
              </a:xfrm>
              <a:custGeom>
                <a:avLst/>
                <a:gdLst>
                  <a:gd name="T0" fmla="*/ 191 w 205"/>
                  <a:gd name="T1" fmla="*/ 143 h 225"/>
                  <a:gd name="T2" fmla="*/ 134 w 205"/>
                  <a:gd name="T3" fmla="*/ 122 h 225"/>
                  <a:gd name="T4" fmla="*/ 162 w 205"/>
                  <a:gd name="T5" fmla="*/ 180 h 225"/>
                  <a:gd name="T6" fmla="*/ 122 w 205"/>
                  <a:gd name="T7" fmla="*/ 122 h 225"/>
                  <a:gd name="T8" fmla="*/ 137 w 205"/>
                  <a:gd name="T9" fmla="*/ 201 h 225"/>
                  <a:gd name="T10" fmla="*/ 116 w 205"/>
                  <a:gd name="T11" fmla="*/ 133 h 225"/>
                  <a:gd name="T12" fmla="*/ 106 w 205"/>
                  <a:gd name="T13" fmla="*/ 211 h 225"/>
                  <a:gd name="T14" fmla="*/ 102 w 205"/>
                  <a:gd name="T15" fmla="*/ 125 h 225"/>
                  <a:gd name="T16" fmla="*/ 77 w 205"/>
                  <a:gd name="T17" fmla="*/ 214 h 225"/>
                  <a:gd name="T18" fmla="*/ 92 w 205"/>
                  <a:gd name="T19" fmla="*/ 121 h 225"/>
                  <a:gd name="T20" fmla="*/ 35 w 205"/>
                  <a:gd name="T21" fmla="*/ 179 h 225"/>
                  <a:gd name="T22" fmla="*/ 83 w 205"/>
                  <a:gd name="T23" fmla="*/ 115 h 225"/>
                  <a:gd name="T24" fmla="*/ 24 w 205"/>
                  <a:gd name="T25" fmla="*/ 147 h 225"/>
                  <a:gd name="T26" fmla="*/ 74 w 205"/>
                  <a:gd name="T27" fmla="*/ 110 h 225"/>
                  <a:gd name="T28" fmla="*/ 8 w 205"/>
                  <a:gd name="T29" fmla="*/ 122 h 225"/>
                  <a:gd name="T30" fmla="*/ 71 w 205"/>
                  <a:gd name="T31" fmla="*/ 103 h 225"/>
                  <a:gd name="T32" fmla="*/ 13 w 205"/>
                  <a:gd name="T33" fmla="*/ 93 h 225"/>
                  <a:gd name="T34" fmla="*/ 78 w 205"/>
                  <a:gd name="T35" fmla="*/ 94 h 225"/>
                  <a:gd name="T36" fmla="*/ 40 w 205"/>
                  <a:gd name="T37" fmla="*/ 65 h 225"/>
                  <a:gd name="T38" fmla="*/ 87 w 205"/>
                  <a:gd name="T39" fmla="*/ 89 h 225"/>
                  <a:gd name="T40" fmla="*/ 53 w 205"/>
                  <a:gd name="T41" fmla="*/ 36 h 225"/>
                  <a:gd name="T42" fmla="*/ 95 w 205"/>
                  <a:gd name="T43" fmla="*/ 79 h 225"/>
                  <a:gd name="T44" fmla="*/ 78 w 205"/>
                  <a:gd name="T45" fmla="*/ 11 h 225"/>
                  <a:gd name="T46" fmla="*/ 112 w 205"/>
                  <a:gd name="T47" fmla="*/ 77 h 225"/>
                  <a:gd name="T48" fmla="*/ 126 w 205"/>
                  <a:gd name="T49" fmla="*/ 17 h 225"/>
                  <a:gd name="T50" fmla="*/ 120 w 205"/>
                  <a:gd name="T51" fmla="*/ 80 h 225"/>
                  <a:gd name="T52" fmla="*/ 171 w 205"/>
                  <a:gd name="T53" fmla="*/ 54 h 225"/>
                  <a:gd name="T54" fmla="*/ 125 w 205"/>
                  <a:gd name="T55" fmla="*/ 87 h 225"/>
                  <a:gd name="T56" fmla="*/ 195 w 205"/>
                  <a:gd name="T57" fmla="*/ 81 h 225"/>
                  <a:gd name="T58" fmla="*/ 133 w 205"/>
                  <a:gd name="T59" fmla="*/ 97 h 225"/>
                  <a:gd name="T60" fmla="*/ 202 w 205"/>
                  <a:gd name="T61" fmla="*/ 110 h 225"/>
                  <a:gd name="T62" fmla="*/ 134 w 205"/>
                  <a:gd name="T63" fmla="*/ 110 h 225"/>
                  <a:gd name="T64" fmla="*/ 191 w 205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5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4" y="122"/>
                    </a:cubicBezTo>
                    <a:cubicBezTo>
                      <a:pt x="132" y="125"/>
                      <a:pt x="190" y="151"/>
                      <a:pt x="162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20" y="124"/>
                      <a:pt x="160" y="196"/>
                      <a:pt x="137" y="201"/>
                    </a:cubicBezTo>
                    <a:cubicBezTo>
                      <a:pt x="110" y="208"/>
                      <a:pt x="119" y="133"/>
                      <a:pt x="116" y="133"/>
                    </a:cubicBezTo>
                    <a:cubicBezTo>
                      <a:pt x="113" y="134"/>
                      <a:pt x="124" y="204"/>
                      <a:pt x="106" y="211"/>
                    </a:cubicBezTo>
                    <a:cubicBezTo>
                      <a:pt x="92" y="217"/>
                      <a:pt x="106" y="125"/>
                      <a:pt x="102" y="125"/>
                    </a:cubicBezTo>
                    <a:cubicBezTo>
                      <a:pt x="99" y="124"/>
                      <a:pt x="100" y="225"/>
                      <a:pt x="77" y="214"/>
                    </a:cubicBezTo>
                    <a:cubicBezTo>
                      <a:pt x="53" y="202"/>
                      <a:pt x="95" y="123"/>
                      <a:pt x="92" y="121"/>
                    </a:cubicBezTo>
                    <a:cubicBezTo>
                      <a:pt x="89" y="119"/>
                      <a:pt x="51" y="200"/>
                      <a:pt x="35" y="179"/>
                    </a:cubicBezTo>
                    <a:cubicBezTo>
                      <a:pt x="23" y="162"/>
                      <a:pt x="85" y="118"/>
                      <a:pt x="83" y="115"/>
                    </a:cubicBezTo>
                    <a:cubicBezTo>
                      <a:pt x="81" y="112"/>
                      <a:pt x="36" y="168"/>
                      <a:pt x="24" y="147"/>
                    </a:cubicBezTo>
                    <a:cubicBezTo>
                      <a:pt x="17" y="134"/>
                      <a:pt x="75" y="113"/>
                      <a:pt x="74" y="110"/>
                    </a:cubicBezTo>
                    <a:cubicBezTo>
                      <a:pt x="73" y="107"/>
                      <a:pt x="17" y="147"/>
                      <a:pt x="8" y="122"/>
                    </a:cubicBezTo>
                    <a:cubicBezTo>
                      <a:pt x="0" y="103"/>
                      <a:pt x="71" y="106"/>
                      <a:pt x="71" y="103"/>
                    </a:cubicBezTo>
                    <a:cubicBezTo>
                      <a:pt x="72" y="99"/>
                      <a:pt x="14" y="119"/>
                      <a:pt x="13" y="93"/>
                    </a:cubicBezTo>
                    <a:cubicBezTo>
                      <a:pt x="13" y="74"/>
                      <a:pt x="76" y="97"/>
                      <a:pt x="78" y="94"/>
                    </a:cubicBezTo>
                    <a:cubicBezTo>
                      <a:pt x="80" y="91"/>
                      <a:pt x="30" y="86"/>
                      <a:pt x="40" y="65"/>
                    </a:cubicBezTo>
                    <a:cubicBezTo>
                      <a:pt x="47" y="51"/>
                      <a:pt x="84" y="91"/>
                      <a:pt x="87" y="89"/>
                    </a:cubicBezTo>
                    <a:cubicBezTo>
                      <a:pt x="90" y="87"/>
                      <a:pt x="37" y="45"/>
                      <a:pt x="53" y="36"/>
                    </a:cubicBezTo>
                    <a:cubicBezTo>
                      <a:pt x="56" y="34"/>
                      <a:pt x="91" y="79"/>
                      <a:pt x="95" y="79"/>
                    </a:cubicBezTo>
                    <a:cubicBezTo>
                      <a:pt x="98" y="78"/>
                      <a:pt x="60" y="21"/>
                      <a:pt x="78" y="11"/>
                    </a:cubicBezTo>
                    <a:cubicBezTo>
                      <a:pt x="97" y="0"/>
                      <a:pt x="109" y="76"/>
                      <a:pt x="112" y="77"/>
                    </a:cubicBezTo>
                    <a:cubicBezTo>
                      <a:pt x="116" y="77"/>
                      <a:pt x="123" y="18"/>
                      <a:pt x="126" y="17"/>
                    </a:cubicBezTo>
                    <a:cubicBezTo>
                      <a:pt x="152" y="12"/>
                      <a:pt x="117" y="78"/>
                      <a:pt x="120" y="80"/>
                    </a:cubicBezTo>
                    <a:cubicBezTo>
                      <a:pt x="123" y="82"/>
                      <a:pt x="158" y="30"/>
                      <a:pt x="171" y="54"/>
                    </a:cubicBezTo>
                    <a:cubicBezTo>
                      <a:pt x="177" y="66"/>
                      <a:pt x="123" y="84"/>
                      <a:pt x="125" y="87"/>
                    </a:cubicBezTo>
                    <a:cubicBezTo>
                      <a:pt x="127" y="89"/>
                      <a:pt x="189" y="59"/>
                      <a:pt x="195" y="81"/>
                    </a:cubicBezTo>
                    <a:cubicBezTo>
                      <a:pt x="198" y="93"/>
                      <a:pt x="132" y="93"/>
                      <a:pt x="133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5" y="137"/>
                      <a:pt x="135" y="106"/>
                      <a:pt x="134" y="110"/>
                    </a:cubicBezTo>
                    <a:cubicBezTo>
                      <a:pt x="133" y="113"/>
                      <a:pt x="204" y="120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6" name="Freeform 485"/>
              <p:cNvSpPr/>
              <p:nvPr/>
            </p:nvSpPr>
            <p:spPr bwMode="auto">
              <a:xfrm>
                <a:off x="2726" y="3147"/>
                <a:ext cx="192" cy="327"/>
              </a:xfrm>
              <a:custGeom>
                <a:avLst/>
                <a:gdLst>
                  <a:gd name="T0" fmla="*/ 112 w 120"/>
                  <a:gd name="T1" fmla="*/ 117 h 204"/>
                  <a:gd name="T2" fmla="*/ 80 w 120"/>
                  <a:gd name="T3" fmla="*/ 204 h 204"/>
                  <a:gd name="T4" fmla="*/ 67 w 120"/>
                  <a:gd name="T5" fmla="*/ 132 h 204"/>
                  <a:gd name="T6" fmla="*/ 29 w 120"/>
                  <a:gd name="T7" fmla="*/ 33 h 204"/>
                  <a:gd name="T8" fmla="*/ 112 w 120"/>
                  <a:gd name="T9" fmla="*/ 11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204">
                    <a:moveTo>
                      <a:pt x="112" y="117"/>
                    </a:moveTo>
                    <a:cubicBezTo>
                      <a:pt x="120" y="144"/>
                      <a:pt x="80" y="204"/>
                      <a:pt x="80" y="204"/>
                    </a:cubicBezTo>
                    <a:cubicBezTo>
                      <a:pt x="80" y="204"/>
                      <a:pt x="75" y="173"/>
                      <a:pt x="67" y="132"/>
                    </a:cubicBezTo>
                    <a:cubicBezTo>
                      <a:pt x="60" y="91"/>
                      <a:pt x="0" y="72"/>
                      <a:pt x="29" y="33"/>
                    </a:cubicBezTo>
                    <a:cubicBezTo>
                      <a:pt x="52" y="0"/>
                      <a:pt x="104" y="93"/>
                      <a:pt x="112" y="11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7" name="Freeform 486"/>
              <p:cNvSpPr/>
              <p:nvPr/>
            </p:nvSpPr>
            <p:spPr bwMode="auto">
              <a:xfrm>
                <a:off x="2877" y="3142"/>
                <a:ext cx="199" cy="344"/>
              </a:xfrm>
              <a:custGeom>
                <a:avLst/>
                <a:gdLst>
                  <a:gd name="T0" fmla="*/ 16 w 125"/>
                  <a:gd name="T1" fmla="*/ 123 h 215"/>
                  <a:gd name="T2" fmla="*/ 17 w 125"/>
                  <a:gd name="T3" fmla="*/ 215 h 215"/>
                  <a:gd name="T4" fmla="*/ 74 w 125"/>
                  <a:gd name="T5" fmla="*/ 133 h 215"/>
                  <a:gd name="T6" fmla="*/ 101 w 125"/>
                  <a:gd name="T7" fmla="*/ 36 h 215"/>
                  <a:gd name="T8" fmla="*/ 16 w 125"/>
                  <a:gd name="T9" fmla="*/ 123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215">
                    <a:moveTo>
                      <a:pt x="16" y="123"/>
                    </a:moveTo>
                    <a:cubicBezTo>
                      <a:pt x="0" y="146"/>
                      <a:pt x="17" y="215"/>
                      <a:pt x="17" y="215"/>
                    </a:cubicBezTo>
                    <a:cubicBezTo>
                      <a:pt x="17" y="215"/>
                      <a:pt x="54" y="169"/>
                      <a:pt x="74" y="133"/>
                    </a:cubicBezTo>
                    <a:cubicBezTo>
                      <a:pt x="95" y="97"/>
                      <a:pt x="125" y="79"/>
                      <a:pt x="101" y="36"/>
                    </a:cubicBezTo>
                    <a:cubicBezTo>
                      <a:pt x="81" y="0"/>
                      <a:pt x="31" y="103"/>
                      <a:pt x="16" y="12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8" name="Freeform 487"/>
              <p:cNvSpPr/>
              <p:nvPr/>
            </p:nvSpPr>
            <p:spPr bwMode="auto">
              <a:xfrm>
                <a:off x="2512" y="3435"/>
                <a:ext cx="352" cy="127"/>
              </a:xfrm>
              <a:custGeom>
                <a:avLst/>
                <a:gdLst>
                  <a:gd name="T0" fmla="*/ 140 w 220"/>
                  <a:gd name="T1" fmla="*/ 75 h 79"/>
                  <a:gd name="T2" fmla="*/ 220 w 220"/>
                  <a:gd name="T3" fmla="*/ 31 h 79"/>
                  <a:gd name="T4" fmla="*/ 120 w 220"/>
                  <a:gd name="T5" fmla="*/ 19 h 79"/>
                  <a:gd name="T6" fmla="*/ 22 w 220"/>
                  <a:gd name="T7" fmla="*/ 42 h 79"/>
                  <a:gd name="T8" fmla="*/ 140 w 220"/>
                  <a:gd name="T9" fmla="*/ 7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0" h="79">
                    <a:moveTo>
                      <a:pt x="140" y="75"/>
                    </a:moveTo>
                    <a:cubicBezTo>
                      <a:pt x="168" y="79"/>
                      <a:pt x="220" y="31"/>
                      <a:pt x="220" y="31"/>
                    </a:cubicBezTo>
                    <a:cubicBezTo>
                      <a:pt x="220" y="31"/>
                      <a:pt x="162" y="20"/>
                      <a:pt x="120" y="19"/>
                    </a:cubicBezTo>
                    <a:cubicBezTo>
                      <a:pt x="79" y="19"/>
                      <a:pt x="49" y="0"/>
                      <a:pt x="22" y="42"/>
                    </a:cubicBezTo>
                    <a:cubicBezTo>
                      <a:pt x="0" y="76"/>
                      <a:pt x="115" y="72"/>
                      <a:pt x="140" y="7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9" name="Freeform 488"/>
              <p:cNvSpPr/>
              <p:nvPr/>
            </p:nvSpPr>
            <p:spPr bwMode="auto">
              <a:xfrm>
                <a:off x="2899" y="3362"/>
                <a:ext cx="273" cy="166"/>
              </a:xfrm>
              <a:custGeom>
                <a:avLst/>
                <a:gdLst>
                  <a:gd name="T0" fmla="*/ 94 w 171"/>
                  <a:gd name="T1" fmla="*/ 97 h 104"/>
                  <a:gd name="T2" fmla="*/ 0 w 171"/>
                  <a:gd name="T3" fmla="*/ 76 h 104"/>
                  <a:gd name="T4" fmla="*/ 72 w 171"/>
                  <a:gd name="T5" fmla="*/ 51 h 104"/>
                  <a:gd name="T6" fmla="*/ 149 w 171"/>
                  <a:gd name="T7" fmla="*/ 24 h 104"/>
                  <a:gd name="T8" fmla="*/ 94 w 171"/>
                  <a:gd name="T9" fmla="*/ 97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4">
                    <a:moveTo>
                      <a:pt x="94" y="97"/>
                    </a:moveTo>
                    <a:cubicBezTo>
                      <a:pt x="53" y="104"/>
                      <a:pt x="0" y="76"/>
                      <a:pt x="0" y="76"/>
                    </a:cubicBezTo>
                    <a:cubicBezTo>
                      <a:pt x="0" y="76"/>
                      <a:pt x="31" y="58"/>
                      <a:pt x="72" y="51"/>
                    </a:cubicBezTo>
                    <a:cubicBezTo>
                      <a:pt x="113" y="44"/>
                      <a:pt x="133" y="0"/>
                      <a:pt x="149" y="24"/>
                    </a:cubicBezTo>
                    <a:cubicBezTo>
                      <a:pt x="171" y="58"/>
                      <a:pt x="135" y="91"/>
                      <a:pt x="94" y="9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0" name="Freeform 489"/>
              <p:cNvSpPr/>
              <p:nvPr/>
            </p:nvSpPr>
            <p:spPr bwMode="auto">
              <a:xfrm>
                <a:off x="2859" y="3234"/>
                <a:ext cx="315" cy="254"/>
              </a:xfrm>
              <a:custGeom>
                <a:avLst/>
                <a:gdLst>
                  <a:gd name="T0" fmla="*/ 115 w 197"/>
                  <a:gd name="T1" fmla="*/ 128 h 159"/>
                  <a:gd name="T2" fmla="*/ 0 w 197"/>
                  <a:gd name="T3" fmla="*/ 159 h 159"/>
                  <a:gd name="T4" fmla="*/ 83 w 197"/>
                  <a:gd name="T5" fmla="*/ 91 h 159"/>
                  <a:gd name="T6" fmla="*/ 153 w 197"/>
                  <a:gd name="T7" fmla="*/ 17 h 159"/>
                  <a:gd name="T8" fmla="*/ 115 w 197"/>
                  <a:gd name="T9" fmla="*/ 128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7" h="159">
                    <a:moveTo>
                      <a:pt x="115" y="128"/>
                    </a:moveTo>
                    <a:cubicBezTo>
                      <a:pt x="80" y="150"/>
                      <a:pt x="0" y="159"/>
                      <a:pt x="0" y="159"/>
                    </a:cubicBezTo>
                    <a:cubicBezTo>
                      <a:pt x="0" y="159"/>
                      <a:pt x="48" y="113"/>
                      <a:pt x="83" y="91"/>
                    </a:cubicBezTo>
                    <a:cubicBezTo>
                      <a:pt x="118" y="69"/>
                      <a:pt x="123" y="0"/>
                      <a:pt x="153" y="17"/>
                    </a:cubicBezTo>
                    <a:cubicBezTo>
                      <a:pt x="197" y="43"/>
                      <a:pt x="150" y="106"/>
                      <a:pt x="115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1" name="Freeform 490"/>
              <p:cNvSpPr/>
              <p:nvPr/>
            </p:nvSpPr>
            <p:spPr bwMode="auto">
              <a:xfrm>
                <a:off x="2891" y="3314"/>
                <a:ext cx="219" cy="161"/>
              </a:xfrm>
              <a:custGeom>
                <a:avLst/>
                <a:gdLst>
                  <a:gd name="T0" fmla="*/ 5 w 137"/>
                  <a:gd name="T1" fmla="*/ 101 h 101"/>
                  <a:gd name="T2" fmla="*/ 46 w 137"/>
                  <a:gd name="T3" fmla="*/ 92 h 101"/>
                  <a:gd name="T4" fmla="*/ 73 w 137"/>
                  <a:gd name="T5" fmla="*/ 85 h 101"/>
                  <a:gd name="T6" fmla="*/ 95 w 137"/>
                  <a:gd name="T7" fmla="*/ 68 h 101"/>
                  <a:gd name="T8" fmla="*/ 66 w 137"/>
                  <a:gd name="T9" fmla="*/ 75 h 101"/>
                  <a:gd name="T10" fmla="*/ 137 w 137"/>
                  <a:gd name="T11" fmla="*/ 0 h 101"/>
                  <a:gd name="T12" fmla="*/ 72 w 137"/>
                  <a:gd name="T13" fmla="*/ 59 h 101"/>
                  <a:gd name="T14" fmla="*/ 52 w 137"/>
                  <a:gd name="T15" fmla="*/ 73 h 101"/>
                  <a:gd name="T16" fmla="*/ 111 w 137"/>
                  <a:gd name="T17" fmla="*/ 15 h 101"/>
                  <a:gd name="T18" fmla="*/ 68 w 137"/>
                  <a:gd name="T19" fmla="*/ 49 h 101"/>
                  <a:gd name="T20" fmla="*/ 32 w 137"/>
                  <a:gd name="T21" fmla="*/ 74 h 101"/>
                  <a:gd name="T22" fmla="*/ 0 w 137"/>
                  <a:gd name="T23" fmla="*/ 98 h 101"/>
                  <a:gd name="T24" fmla="*/ 5 w 137"/>
                  <a:gd name="T25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" h="101">
                    <a:moveTo>
                      <a:pt x="5" y="101"/>
                    </a:moveTo>
                    <a:cubicBezTo>
                      <a:pt x="5" y="101"/>
                      <a:pt x="28" y="98"/>
                      <a:pt x="46" y="92"/>
                    </a:cubicBezTo>
                    <a:cubicBezTo>
                      <a:pt x="55" y="89"/>
                      <a:pt x="70" y="86"/>
                      <a:pt x="73" y="85"/>
                    </a:cubicBezTo>
                    <a:cubicBezTo>
                      <a:pt x="85" y="81"/>
                      <a:pt x="95" y="68"/>
                      <a:pt x="95" y="68"/>
                    </a:cubicBezTo>
                    <a:cubicBezTo>
                      <a:pt x="66" y="75"/>
                      <a:pt x="66" y="75"/>
                      <a:pt x="66" y="75"/>
                    </a:cubicBezTo>
                    <a:cubicBezTo>
                      <a:pt x="66" y="75"/>
                      <a:pt x="135" y="8"/>
                      <a:pt x="137" y="0"/>
                    </a:cubicBezTo>
                    <a:cubicBezTo>
                      <a:pt x="137" y="0"/>
                      <a:pt x="89" y="47"/>
                      <a:pt x="72" y="59"/>
                    </a:cubicBezTo>
                    <a:cubicBezTo>
                      <a:pt x="67" y="62"/>
                      <a:pt x="52" y="73"/>
                      <a:pt x="52" y="73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0" y="98"/>
                      <a:pt x="0" y="98"/>
                      <a:pt x="0" y="98"/>
                    </a:cubicBezTo>
                    <a:lnTo>
                      <a:pt x="5" y="10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2" name="Freeform 491"/>
              <p:cNvSpPr/>
              <p:nvPr/>
            </p:nvSpPr>
            <p:spPr bwMode="auto">
              <a:xfrm>
                <a:off x="2771" y="3144"/>
                <a:ext cx="170" cy="318"/>
              </a:xfrm>
              <a:custGeom>
                <a:avLst/>
                <a:gdLst>
                  <a:gd name="T0" fmla="*/ 102 w 106"/>
                  <a:gd name="T1" fmla="*/ 123 h 199"/>
                  <a:gd name="T2" fmla="*/ 50 w 106"/>
                  <a:gd name="T3" fmla="*/ 199 h 199"/>
                  <a:gd name="T4" fmla="*/ 55 w 106"/>
                  <a:gd name="T5" fmla="*/ 126 h 199"/>
                  <a:gd name="T6" fmla="*/ 49 w 106"/>
                  <a:gd name="T7" fmla="*/ 8 h 199"/>
                  <a:gd name="T8" fmla="*/ 102 w 106"/>
                  <a:gd name="T9" fmla="*/ 12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99">
                    <a:moveTo>
                      <a:pt x="102" y="123"/>
                    </a:moveTo>
                    <a:cubicBezTo>
                      <a:pt x="103" y="151"/>
                      <a:pt x="50" y="199"/>
                      <a:pt x="50" y="199"/>
                    </a:cubicBezTo>
                    <a:cubicBezTo>
                      <a:pt x="50" y="199"/>
                      <a:pt x="52" y="168"/>
                      <a:pt x="55" y="126"/>
                    </a:cubicBezTo>
                    <a:cubicBezTo>
                      <a:pt x="57" y="85"/>
                      <a:pt x="0" y="14"/>
                      <a:pt x="49" y="8"/>
                    </a:cubicBezTo>
                    <a:cubicBezTo>
                      <a:pt x="106" y="0"/>
                      <a:pt x="100" y="97"/>
                      <a:pt x="102" y="12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3" name="Freeform 492"/>
              <p:cNvSpPr/>
              <p:nvPr/>
            </p:nvSpPr>
            <p:spPr bwMode="auto">
              <a:xfrm>
                <a:off x="2889" y="3496"/>
                <a:ext cx="267" cy="194"/>
              </a:xfrm>
              <a:custGeom>
                <a:avLst/>
                <a:gdLst>
                  <a:gd name="T0" fmla="*/ 41 w 167"/>
                  <a:gd name="T1" fmla="*/ 83 h 121"/>
                  <a:gd name="T2" fmla="*/ 0 w 167"/>
                  <a:gd name="T3" fmla="*/ 0 h 121"/>
                  <a:gd name="T4" fmla="*/ 61 w 167"/>
                  <a:gd name="T5" fmla="*/ 40 h 121"/>
                  <a:gd name="T6" fmla="*/ 160 w 167"/>
                  <a:gd name="T7" fmla="*/ 81 h 121"/>
                  <a:gd name="T8" fmla="*/ 41 w 167"/>
                  <a:gd name="T9" fmla="*/ 8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21">
                    <a:moveTo>
                      <a:pt x="41" y="83"/>
                    </a:moveTo>
                    <a:cubicBezTo>
                      <a:pt x="16" y="70"/>
                      <a:pt x="0" y="0"/>
                      <a:pt x="0" y="0"/>
                    </a:cubicBezTo>
                    <a:cubicBezTo>
                      <a:pt x="0" y="0"/>
                      <a:pt x="26" y="18"/>
                      <a:pt x="61" y="40"/>
                    </a:cubicBezTo>
                    <a:cubicBezTo>
                      <a:pt x="96" y="63"/>
                      <a:pt x="151" y="33"/>
                      <a:pt x="160" y="81"/>
                    </a:cubicBezTo>
                    <a:cubicBezTo>
                      <a:pt x="167" y="121"/>
                      <a:pt x="63" y="94"/>
                      <a:pt x="41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4" name="Freeform 493"/>
              <p:cNvSpPr/>
              <p:nvPr/>
            </p:nvSpPr>
            <p:spPr bwMode="auto">
              <a:xfrm>
                <a:off x="2555" y="3270"/>
                <a:ext cx="267" cy="191"/>
              </a:xfrm>
              <a:custGeom>
                <a:avLst/>
                <a:gdLst>
                  <a:gd name="T0" fmla="*/ 126 w 167"/>
                  <a:gd name="T1" fmla="*/ 37 h 119"/>
                  <a:gd name="T2" fmla="*/ 167 w 167"/>
                  <a:gd name="T3" fmla="*/ 119 h 119"/>
                  <a:gd name="T4" fmla="*/ 106 w 167"/>
                  <a:gd name="T5" fmla="*/ 80 h 119"/>
                  <a:gd name="T6" fmla="*/ 8 w 167"/>
                  <a:gd name="T7" fmla="*/ 39 h 119"/>
                  <a:gd name="T8" fmla="*/ 126 w 167"/>
                  <a:gd name="T9" fmla="*/ 3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7" h="119">
                    <a:moveTo>
                      <a:pt x="126" y="37"/>
                    </a:moveTo>
                    <a:cubicBezTo>
                      <a:pt x="151" y="50"/>
                      <a:pt x="167" y="119"/>
                      <a:pt x="167" y="119"/>
                    </a:cubicBezTo>
                    <a:cubicBezTo>
                      <a:pt x="167" y="119"/>
                      <a:pt x="141" y="102"/>
                      <a:pt x="106" y="80"/>
                    </a:cubicBezTo>
                    <a:cubicBezTo>
                      <a:pt x="72" y="57"/>
                      <a:pt x="16" y="88"/>
                      <a:pt x="8" y="39"/>
                    </a:cubicBezTo>
                    <a:cubicBezTo>
                      <a:pt x="0" y="0"/>
                      <a:pt x="104" y="26"/>
                      <a:pt x="126" y="3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5" name="Freeform 494"/>
              <p:cNvSpPr/>
              <p:nvPr/>
            </p:nvSpPr>
            <p:spPr bwMode="auto">
              <a:xfrm>
                <a:off x="2838" y="3200"/>
                <a:ext cx="83" cy="227"/>
              </a:xfrm>
              <a:custGeom>
                <a:avLst/>
                <a:gdLst>
                  <a:gd name="T0" fmla="*/ 21 w 52"/>
                  <a:gd name="T1" fmla="*/ 142 h 142"/>
                  <a:gd name="T2" fmla="*/ 50 w 52"/>
                  <a:gd name="T3" fmla="*/ 97 h 142"/>
                  <a:gd name="T4" fmla="*/ 42 w 52"/>
                  <a:gd name="T5" fmla="*/ 42 h 142"/>
                  <a:gd name="T6" fmla="*/ 37 w 52"/>
                  <a:gd name="T7" fmla="*/ 79 h 142"/>
                  <a:gd name="T8" fmla="*/ 28 w 52"/>
                  <a:gd name="T9" fmla="*/ 16 h 142"/>
                  <a:gd name="T10" fmla="*/ 31 w 52"/>
                  <a:gd name="T11" fmla="*/ 70 h 142"/>
                  <a:gd name="T12" fmla="*/ 12 w 52"/>
                  <a:gd name="T13" fmla="*/ 0 h 142"/>
                  <a:gd name="T14" fmla="*/ 32 w 52"/>
                  <a:gd name="T15" fmla="*/ 100 h 142"/>
                  <a:gd name="T16" fmla="*/ 9 w 52"/>
                  <a:gd name="T17" fmla="*/ 25 h 142"/>
                  <a:gd name="T18" fmla="*/ 16 w 52"/>
                  <a:gd name="T19" fmla="*/ 65 h 142"/>
                  <a:gd name="T20" fmla="*/ 0 w 52"/>
                  <a:gd name="T21" fmla="*/ 21 h 142"/>
                  <a:gd name="T22" fmla="*/ 23 w 52"/>
                  <a:gd name="T23" fmla="*/ 108 h 142"/>
                  <a:gd name="T24" fmla="*/ 21 w 52"/>
                  <a:gd name="T25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142">
                    <a:moveTo>
                      <a:pt x="21" y="142"/>
                    </a:moveTo>
                    <a:cubicBezTo>
                      <a:pt x="21" y="142"/>
                      <a:pt x="48" y="115"/>
                      <a:pt x="50" y="97"/>
                    </a:cubicBezTo>
                    <a:cubicBezTo>
                      <a:pt x="52" y="79"/>
                      <a:pt x="42" y="42"/>
                      <a:pt x="42" y="42"/>
                    </a:cubicBezTo>
                    <a:cubicBezTo>
                      <a:pt x="37" y="79"/>
                      <a:pt x="37" y="79"/>
                      <a:pt x="37" y="79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32" y="100"/>
                      <a:pt x="32" y="100"/>
                      <a:pt x="32" y="100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6" y="65"/>
                      <a:pt x="16" y="65"/>
                      <a:pt x="16" y="6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26" y="87"/>
                      <a:pt x="23" y="108"/>
                    </a:cubicBezTo>
                    <a:cubicBezTo>
                      <a:pt x="19" y="132"/>
                      <a:pt x="21" y="142"/>
                      <a:pt x="21" y="14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6" name="Freeform 495"/>
              <p:cNvSpPr/>
              <p:nvPr/>
            </p:nvSpPr>
            <p:spPr bwMode="auto">
              <a:xfrm>
                <a:off x="2654" y="3221"/>
                <a:ext cx="202" cy="241"/>
              </a:xfrm>
              <a:custGeom>
                <a:avLst/>
                <a:gdLst>
                  <a:gd name="T0" fmla="*/ 105 w 126"/>
                  <a:gd name="T1" fmla="*/ 56 h 151"/>
                  <a:gd name="T2" fmla="*/ 120 w 126"/>
                  <a:gd name="T3" fmla="*/ 151 h 151"/>
                  <a:gd name="T4" fmla="*/ 70 w 126"/>
                  <a:gd name="T5" fmla="*/ 94 h 151"/>
                  <a:gd name="T6" fmla="*/ 16 w 126"/>
                  <a:gd name="T7" fmla="*/ 34 h 151"/>
                  <a:gd name="T8" fmla="*/ 105 w 126"/>
                  <a:gd name="T9" fmla="*/ 5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151">
                    <a:moveTo>
                      <a:pt x="105" y="56"/>
                    </a:moveTo>
                    <a:cubicBezTo>
                      <a:pt x="126" y="91"/>
                      <a:pt x="120" y="151"/>
                      <a:pt x="120" y="151"/>
                    </a:cubicBezTo>
                    <a:cubicBezTo>
                      <a:pt x="120" y="151"/>
                      <a:pt x="92" y="129"/>
                      <a:pt x="70" y="94"/>
                    </a:cubicBezTo>
                    <a:cubicBezTo>
                      <a:pt x="48" y="59"/>
                      <a:pt x="0" y="57"/>
                      <a:pt x="16" y="34"/>
                    </a:cubicBezTo>
                    <a:cubicBezTo>
                      <a:pt x="39" y="0"/>
                      <a:pt x="83" y="21"/>
                      <a:pt x="10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7" name="Freeform 496"/>
              <p:cNvSpPr/>
              <p:nvPr/>
            </p:nvSpPr>
            <p:spPr bwMode="auto">
              <a:xfrm>
                <a:off x="2707" y="3282"/>
                <a:ext cx="136" cy="155"/>
              </a:xfrm>
              <a:custGeom>
                <a:avLst/>
                <a:gdLst>
                  <a:gd name="T0" fmla="*/ 85 w 85"/>
                  <a:gd name="T1" fmla="*/ 91 h 97"/>
                  <a:gd name="T2" fmla="*/ 78 w 85"/>
                  <a:gd name="T3" fmla="*/ 55 h 97"/>
                  <a:gd name="T4" fmla="*/ 53 w 85"/>
                  <a:gd name="T5" fmla="*/ 10 h 97"/>
                  <a:gd name="T6" fmla="*/ 63 w 85"/>
                  <a:gd name="T7" fmla="*/ 36 h 97"/>
                  <a:gd name="T8" fmla="*/ 31 w 85"/>
                  <a:gd name="T9" fmla="*/ 0 h 97"/>
                  <a:gd name="T10" fmla="*/ 63 w 85"/>
                  <a:gd name="T11" fmla="*/ 51 h 97"/>
                  <a:gd name="T12" fmla="*/ 13 w 85"/>
                  <a:gd name="T13" fmla="*/ 0 h 97"/>
                  <a:gd name="T14" fmla="*/ 40 w 85"/>
                  <a:gd name="T15" fmla="*/ 37 h 97"/>
                  <a:gd name="T16" fmla="*/ 0 w 85"/>
                  <a:gd name="T17" fmla="*/ 13 h 97"/>
                  <a:gd name="T18" fmla="*/ 56 w 85"/>
                  <a:gd name="T19" fmla="*/ 56 h 97"/>
                  <a:gd name="T20" fmla="*/ 79 w 85"/>
                  <a:gd name="T21" fmla="*/ 97 h 97"/>
                  <a:gd name="T22" fmla="*/ 85 w 85"/>
                  <a:gd name="T23" fmla="*/ 9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97">
                    <a:moveTo>
                      <a:pt x="85" y="91"/>
                    </a:moveTo>
                    <a:cubicBezTo>
                      <a:pt x="85" y="91"/>
                      <a:pt x="83" y="68"/>
                      <a:pt x="78" y="55"/>
                    </a:cubicBezTo>
                    <a:cubicBezTo>
                      <a:pt x="74" y="43"/>
                      <a:pt x="53" y="10"/>
                      <a:pt x="53" y="10"/>
                    </a:cubicBezTo>
                    <a:cubicBezTo>
                      <a:pt x="63" y="36"/>
                      <a:pt x="63" y="36"/>
                      <a:pt x="63" y="36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61" y="48"/>
                      <a:pt x="63" y="51"/>
                    </a:cubicBezTo>
                    <a:cubicBezTo>
                      <a:pt x="65" y="53"/>
                      <a:pt x="13" y="0"/>
                      <a:pt x="13" y="0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0" y="50"/>
                      <a:pt x="56" y="56"/>
                    </a:cubicBezTo>
                    <a:cubicBezTo>
                      <a:pt x="63" y="63"/>
                      <a:pt x="79" y="97"/>
                      <a:pt x="79" y="97"/>
                    </a:cubicBezTo>
                    <a:lnTo>
                      <a:pt x="85" y="91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8" name="Freeform 497"/>
              <p:cNvSpPr/>
              <p:nvPr/>
            </p:nvSpPr>
            <p:spPr bwMode="auto">
              <a:xfrm>
                <a:off x="2875" y="3477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9" name="Freeform 498"/>
              <p:cNvSpPr/>
              <p:nvPr/>
            </p:nvSpPr>
            <p:spPr bwMode="auto">
              <a:xfrm>
                <a:off x="2875" y="3486"/>
                <a:ext cx="341" cy="168"/>
              </a:xfrm>
              <a:custGeom>
                <a:avLst/>
                <a:gdLst>
                  <a:gd name="T0" fmla="*/ 88 w 213"/>
                  <a:gd name="T1" fmla="*/ 66 h 105"/>
                  <a:gd name="T2" fmla="*/ 0 w 213"/>
                  <a:gd name="T3" fmla="*/ 17 h 105"/>
                  <a:gd name="T4" fmla="*/ 94 w 213"/>
                  <a:gd name="T5" fmla="*/ 15 h 105"/>
                  <a:gd name="T6" fmla="*/ 204 w 213"/>
                  <a:gd name="T7" fmla="*/ 58 h 105"/>
                  <a:gd name="T8" fmla="*/ 88 w 213"/>
                  <a:gd name="T9" fmla="*/ 6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05">
                    <a:moveTo>
                      <a:pt x="88" y="66"/>
                    </a:moveTo>
                    <a:cubicBezTo>
                      <a:pt x="50" y="51"/>
                      <a:pt x="0" y="17"/>
                      <a:pt x="0" y="17"/>
                    </a:cubicBezTo>
                    <a:cubicBezTo>
                      <a:pt x="0" y="17"/>
                      <a:pt x="55" y="0"/>
                      <a:pt x="94" y="15"/>
                    </a:cubicBezTo>
                    <a:cubicBezTo>
                      <a:pt x="132" y="31"/>
                      <a:pt x="213" y="31"/>
                      <a:pt x="204" y="58"/>
                    </a:cubicBezTo>
                    <a:cubicBezTo>
                      <a:pt x="187" y="105"/>
                      <a:pt x="127" y="82"/>
                      <a:pt x="88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0" name="Freeform 499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1" name="Freeform 500"/>
              <p:cNvSpPr/>
              <p:nvPr/>
            </p:nvSpPr>
            <p:spPr bwMode="auto">
              <a:xfrm>
                <a:off x="2643" y="3491"/>
                <a:ext cx="222" cy="320"/>
              </a:xfrm>
              <a:custGeom>
                <a:avLst/>
                <a:gdLst>
                  <a:gd name="T0" fmla="*/ 66 w 139"/>
                  <a:gd name="T1" fmla="*/ 71 h 200"/>
                  <a:gd name="T2" fmla="*/ 139 w 139"/>
                  <a:gd name="T3" fmla="*/ 0 h 200"/>
                  <a:gd name="T4" fmla="*/ 113 w 139"/>
                  <a:gd name="T5" fmla="*/ 90 h 200"/>
                  <a:gd name="T6" fmla="*/ 41 w 139"/>
                  <a:gd name="T7" fmla="*/ 184 h 200"/>
                  <a:gd name="T8" fmla="*/ 66 w 139"/>
                  <a:gd name="T9" fmla="*/ 7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200">
                    <a:moveTo>
                      <a:pt x="66" y="71"/>
                    </a:moveTo>
                    <a:cubicBezTo>
                      <a:pt x="92" y="38"/>
                      <a:pt x="139" y="0"/>
                      <a:pt x="139" y="0"/>
                    </a:cubicBezTo>
                    <a:cubicBezTo>
                      <a:pt x="139" y="0"/>
                      <a:pt x="139" y="58"/>
                      <a:pt x="113" y="90"/>
                    </a:cubicBezTo>
                    <a:cubicBezTo>
                      <a:pt x="87" y="123"/>
                      <a:pt x="63" y="200"/>
                      <a:pt x="41" y="184"/>
                    </a:cubicBezTo>
                    <a:cubicBezTo>
                      <a:pt x="0" y="154"/>
                      <a:pt x="40" y="103"/>
                      <a:pt x="66" y="7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2" name="Freeform 501"/>
              <p:cNvSpPr/>
              <p:nvPr/>
            </p:nvSpPr>
            <p:spPr bwMode="auto">
              <a:xfrm>
                <a:off x="2904" y="3507"/>
                <a:ext cx="238" cy="77"/>
              </a:xfrm>
              <a:custGeom>
                <a:avLst/>
                <a:gdLst>
                  <a:gd name="T0" fmla="*/ 0 w 149"/>
                  <a:gd name="T1" fmla="*/ 6 h 48"/>
                  <a:gd name="T2" fmla="*/ 35 w 149"/>
                  <a:gd name="T3" fmla="*/ 24 h 48"/>
                  <a:gd name="T4" fmla="*/ 80 w 149"/>
                  <a:gd name="T5" fmla="*/ 43 h 48"/>
                  <a:gd name="T6" fmla="*/ 47 w 149"/>
                  <a:gd name="T7" fmla="*/ 24 h 48"/>
                  <a:gd name="T8" fmla="*/ 113 w 149"/>
                  <a:gd name="T9" fmla="*/ 48 h 48"/>
                  <a:gd name="T10" fmla="*/ 68 w 149"/>
                  <a:gd name="T11" fmla="*/ 27 h 48"/>
                  <a:gd name="T12" fmla="*/ 149 w 149"/>
                  <a:gd name="T13" fmla="*/ 43 h 48"/>
                  <a:gd name="T14" fmla="*/ 57 w 149"/>
                  <a:gd name="T15" fmla="*/ 14 h 48"/>
                  <a:gd name="T16" fmla="*/ 115 w 149"/>
                  <a:gd name="T17" fmla="*/ 16 h 48"/>
                  <a:gd name="T18" fmla="*/ 49 w 149"/>
                  <a:gd name="T19" fmla="*/ 6 h 48"/>
                  <a:gd name="T20" fmla="*/ 77 w 149"/>
                  <a:gd name="T21" fmla="*/ 3 h 48"/>
                  <a:gd name="T22" fmla="*/ 19 w 149"/>
                  <a:gd name="T23" fmla="*/ 1 h 48"/>
                  <a:gd name="T24" fmla="*/ 2 w 149"/>
                  <a:gd name="T25" fmla="*/ 0 h 48"/>
                  <a:gd name="T26" fmla="*/ 0 w 149"/>
                  <a:gd name="T27" fmla="*/ 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48">
                    <a:moveTo>
                      <a:pt x="0" y="6"/>
                    </a:moveTo>
                    <a:cubicBezTo>
                      <a:pt x="0" y="6"/>
                      <a:pt x="27" y="21"/>
                      <a:pt x="35" y="24"/>
                    </a:cubicBezTo>
                    <a:cubicBezTo>
                      <a:pt x="43" y="28"/>
                      <a:pt x="80" y="43"/>
                      <a:pt x="80" y="4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149" y="43"/>
                      <a:pt x="149" y="43"/>
                      <a:pt x="149" y="43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115" y="16"/>
                      <a:pt x="115" y="16"/>
                      <a:pt x="115" y="1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3" name="Freeform 502"/>
              <p:cNvSpPr/>
              <p:nvPr/>
            </p:nvSpPr>
            <p:spPr bwMode="auto">
              <a:xfrm>
                <a:off x="2547" y="3506"/>
                <a:ext cx="302" cy="246"/>
              </a:xfrm>
              <a:custGeom>
                <a:avLst/>
                <a:gdLst>
                  <a:gd name="T0" fmla="*/ 94 w 189"/>
                  <a:gd name="T1" fmla="*/ 36 h 154"/>
                  <a:gd name="T2" fmla="*/ 189 w 189"/>
                  <a:gd name="T3" fmla="*/ 0 h 154"/>
                  <a:gd name="T4" fmla="*/ 129 w 189"/>
                  <a:gd name="T5" fmla="*/ 73 h 154"/>
                  <a:gd name="T6" fmla="*/ 25 w 189"/>
                  <a:gd name="T7" fmla="*/ 129 h 154"/>
                  <a:gd name="T8" fmla="*/ 94 w 189"/>
                  <a:gd name="T9" fmla="*/ 3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9" h="154">
                    <a:moveTo>
                      <a:pt x="94" y="36"/>
                    </a:moveTo>
                    <a:cubicBezTo>
                      <a:pt x="130" y="17"/>
                      <a:pt x="189" y="0"/>
                      <a:pt x="189" y="0"/>
                    </a:cubicBezTo>
                    <a:cubicBezTo>
                      <a:pt x="189" y="0"/>
                      <a:pt x="166" y="54"/>
                      <a:pt x="129" y="73"/>
                    </a:cubicBezTo>
                    <a:cubicBezTo>
                      <a:pt x="92" y="92"/>
                      <a:pt x="39" y="154"/>
                      <a:pt x="25" y="129"/>
                    </a:cubicBezTo>
                    <a:cubicBezTo>
                      <a:pt x="0" y="85"/>
                      <a:pt x="57" y="55"/>
                      <a:pt x="94" y="3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4" name="Freeform 503"/>
              <p:cNvSpPr/>
              <p:nvPr/>
            </p:nvSpPr>
            <p:spPr bwMode="auto">
              <a:xfrm>
                <a:off x="2634" y="3515"/>
                <a:ext cx="204" cy="146"/>
              </a:xfrm>
              <a:custGeom>
                <a:avLst/>
                <a:gdLst>
                  <a:gd name="T0" fmla="*/ 124 w 128"/>
                  <a:gd name="T1" fmla="*/ 0 h 91"/>
                  <a:gd name="T2" fmla="*/ 88 w 128"/>
                  <a:gd name="T3" fmla="*/ 15 h 91"/>
                  <a:gd name="T4" fmla="*/ 45 w 128"/>
                  <a:gd name="T5" fmla="*/ 37 h 91"/>
                  <a:gd name="T6" fmla="*/ 80 w 128"/>
                  <a:gd name="T7" fmla="*/ 25 h 91"/>
                  <a:gd name="T8" fmla="*/ 19 w 128"/>
                  <a:gd name="T9" fmla="*/ 59 h 91"/>
                  <a:gd name="T10" fmla="*/ 64 w 128"/>
                  <a:gd name="T11" fmla="*/ 39 h 91"/>
                  <a:gd name="T12" fmla="*/ 0 w 128"/>
                  <a:gd name="T13" fmla="*/ 91 h 91"/>
                  <a:gd name="T14" fmla="*/ 81 w 128"/>
                  <a:gd name="T15" fmla="*/ 39 h 91"/>
                  <a:gd name="T16" fmla="*/ 42 w 128"/>
                  <a:gd name="T17" fmla="*/ 82 h 91"/>
                  <a:gd name="T18" fmla="*/ 92 w 128"/>
                  <a:gd name="T19" fmla="*/ 38 h 91"/>
                  <a:gd name="T20" fmla="*/ 76 w 128"/>
                  <a:gd name="T21" fmla="*/ 61 h 91"/>
                  <a:gd name="T22" fmla="*/ 116 w 128"/>
                  <a:gd name="T23" fmla="*/ 18 h 91"/>
                  <a:gd name="T24" fmla="*/ 128 w 128"/>
                  <a:gd name="T25" fmla="*/ 6 h 91"/>
                  <a:gd name="T26" fmla="*/ 124 w 128"/>
                  <a:gd name="T2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8" h="91">
                    <a:moveTo>
                      <a:pt x="124" y="0"/>
                    </a:moveTo>
                    <a:cubicBezTo>
                      <a:pt x="124" y="0"/>
                      <a:pt x="95" y="12"/>
                      <a:pt x="88" y="15"/>
                    </a:cubicBezTo>
                    <a:cubicBezTo>
                      <a:pt x="80" y="19"/>
                      <a:pt x="45" y="37"/>
                      <a:pt x="45" y="37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81" y="39"/>
                      <a:pt x="81" y="39"/>
                      <a:pt x="81" y="39"/>
                    </a:cubicBezTo>
                    <a:cubicBezTo>
                      <a:pt x="42" y="82"/>
                      <a:pt x="42" y="82"/>
                      <a:pt x="42" y="82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28" y="6"/>
                      <a:pt x="128" y="6"/>
                      <a:pt x="128" y="6"/>
                    </a:cubicBezTo>
                    <a:lnTo>
                      <a:pt x="12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5" name="Freeform 504"/>
              <p:cNvSpPr/>
              <p:nvPr/>
            </p:nvSpPr>
            <p:spPr bwMode="auto">
              <a:xfrm>
                <a:off x="2833" y="3512"/>
                <a:ext cx="156" cy="309"/>
              </a:xfrm>
              <a:custGeom>
                <a:avLst/>
                <a:gdLst>
                  <a:gd name="T0" fmla="*/ 69 w 97"/>
                  <a:gd name="T1" fmla="*/ 61 h 193"/>
                  <a:gd name="T2" fmla="*/ 0 w 97"/>
                  <a:gd name="T3" fmla="*/ 0 h 193"/>
                  <a:gd name="T4" fmla="*/ 23 w 97"/>
                  <a:gd name="T5" fmla="*/ 70 h 193"/>
                  <a:gd name="T6" fmla="*/ 58 w 97"/>
                  <a:gd name="T7" fmla="*/ 184 h 193"/>
                  <a:gd name="T8" fmla="*/ 69 w 97"/>
                  <a:gd name="T9" fmla="*/ 6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93">
                    <a:moveTo>
                      <a:pt x="69" y="61"/>
                    </a:moveTo>
                    <a:cubicBezTo>
                      <a:pt x="63" y="34"/>
                      <a:pt x="0" y="0"/>
                      <a:pt x="0" y="0"/>
                    </a:cubicBezTo>
                    <a:cubicBezTo>
                      <a:pt x="0" y="0"/>
                      <a:pt x="10" y="30"/>
                      <a:pt x="23" y="70"/>
                    </a:cubicBezTo>
                    <a:cubicBezTo>
                      <a:pt x="36" y="109"/>
                      <a:pt x="10" y="173"/>
                      <a:pt x="58" y="184"/>
                    </a:cubicBezTo>
                    <a:cubicBezTo>
                      <a:pt x="97" y="193"/>
                      <a:pt x="74" y="86"/>
                      <a:pt x="69" y="6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6" name="Freeform 505"/>
              <p:cNvSpPr/>
              <p:nvPr/>
            </p:nvSpPr>
            <p:spPr bwMode="auto">
              <a:xfrm>
                <a:off x="2803" y="3526"/>
                <a:ext cx="142" cy="274"/>
              </a:xfrm>
              <a:custGeom>
                <a:avLst/>
                <a:gdLst>
                  <a:gd name="T0" fmla="*/ 0 w 89"/>
                  <a:gd name="T1" fmla="*/ 89 h 171"/>
                  <a:gd name="T2" fmla="*/ 36 w 89"/>
                  <a:gd name="T3" fmla="*/ 0 h 171"/>
                  <a:gd name="T4" fmla="*/ 49 w 89"/>
                  <a:gd name="T5" fmla="*/ 75 h 171"/>
                  <a:gd name="T6" fmla="*/ 63 w 89"/>
                  <a:gd name="T7" fmla="*/ 155 h 171"/>
                  <a:gd name="T8" fmla="*/ 0 w 89"/>
                  <a:gd name="T9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171">
                    <a:moveTo>
                      <a:pt x="0" y="89"/>
                    </a:moveTo>
                    <a:cubicBezTo>
                      <a:pt x="0" y="48"/>
                      <a:pt x="36" y="0"/>
                      <a:pt x="36" y="0"/>
                    </a:cubicBezTo>
                    <a:cubicBezTo>
                      <a:pt x="36" y="0"/>
                      <a:pt x="49" y="34"/>
                      <a:pt x="49" y="75"/>
                    </a:cubicBezTo>
                    <a:cubicBezTo>
                      <a:pt x="49" y="116"/>
                      <a:pt x="89" y="144"/>
                      <a:pt x="63" y="155"/>
                    </a:cubicBezTo>
                    <a:cubicBezTo>
                      <a:pt x="26" y="171"/>
                      <a:pt x="0" y="131"/>
                      <a:pt x="0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7" name="Freeform 506"/>
              <p:cNvSpPr/>
              <p:nvPr/>
            </p:nvSpPr>
            <p:spPr bwMode="auto">
              <a:xfrm>
                <a:off x="2827" y="3552"/>
                <a:ext cx="48" cy="150"/>
              </a:xfrm>
              <a:custGeom>
                <a:avLst/>
                <a:gdLst>
                  <a:gd name="T0" fmla="*/ 21 w 30"/>
                  <a:gd name="T1" fmla="*/ 0 h 94"/>
                  <a:gd name="T2" fmla="*/ 26 w 30"/>
                  <a:gd name="T3" fmla="*/ 39 h 94"/>
                  <a:gd name="T4" fmla="*/ 30 w 30"/>
                  <a:gd name="T5" fmla="*/ 63 h 94"/>
                  <a:gd name="T6" fmla="*/ 21 w 30"/>
                  <a:gd name="T7" fmla="*/ 32 h 94"/>
                  <a:gd name="T8" fmla="*/ 23 w 30"/>
                  <a:gd name="T9" fmla="*/ 94 h 94"/>
                  <a:gd name="T10" fmla="*/ 20 w 30"/>
                  <a:gd name="T11" fmla="*/ 47 h 94"/>
                  <a:gd name="T12" fmla="*/ 16 w 30"/>
                  <a:gd name="T13" fmla="*/ 71 h 94"/>
                  <a:gd name="T14" fmla="*/ 16 w 30"/>
                  <a:gd name="T15" fmla="*/ 25 h 94"/>
                  <a:gd name="T16" fmla="*/ 16 w 30"/>
                  <a:gd name="T17" fmla="*/ 51 h 94"/>
                  <a:gd name="T18" fmla="*/ 16 w 30"/>
                  <a:gd name="T19" fmla="*/ 28 h 94"/>
                  <a:gd name="T20" fmla="*/ 1 w 30"/>
                  <a:gd name="T21" fmla="*/ 66 h 94"/>
                  <a:gd name="T22" fmla="*/ 5 w 30"/>
                  <a:gd name="T23" fmla="*/ 28 h 94"/>
                  <a:gd name="T24" fmla="*/ 21 w 30"/>
                  <a:gd name="T25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94">
                    <a:moveTo>
                      <a:pt x="21" y="0"/>
                    </a:moveTo>
                    <a:cubicBezTo>
                      <a:pt x="21" y="0"/>
                      <a:pt x="24" y="32"/>
                      <a:pt x="26" y="39"/>
                    </a:cubicBezTo>
                    <a:cubicBezTo>
                      <a:pt x="27" y="46"/>
                      <a:pt x="30" y="63"/>
                      <a:pt x="30" y="63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3" y="94"/>
                      <a:pt x="23" y="94"/>
                      <a:pt x="23" y="94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" y="66"/>
                      <a:pt x="1" y="66"/>
                      <a:pt x="1" y="66"/>
                    </a:cubicBezTo>
                    <a:cubicBezTo>
                      <a:pt x="1" y="66"/>
                      <a:pt x="0" y="39"/>
                      <a:pt x="5" y="28"/>
                    </a:cubicBezTo>
                    <a:cubicBezTo>
                      <a:pt x="10" y="16"/>
                      <a:pt x="21" y="0"/>
                      <a:pt x="21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8" name="Freeform 507"/>
              <p:cNvSpPr/>
              <p:nvPr/>
            </p:nvSpPr>
            <p:spPr bwMode="auto">
              <a:xfrm>
                <a:off x="2864" y="3494"/>
                <a:ext cx="217" cy="317"/>
              </a:xfrm>
              <a:custGeom>
                <a:avLst/>
                <a:gdLst>
                  <a:gd name="T0" fmla="*/ 25 w 136"/>
                  <a:gd name="T1" fmla="*/ 99 h 198"/>
                  <a:gd name="T2" fmla="*/ 0 w 136"/>
                  <a:gd name="T3" fmla="*/ 0 h 198"/>
                  <a:gd name="T4" fmla="*/ 66 w 136"/>
                  <a:gd name="T5" fmla="*/ 68 h 198"/>
                  <a:gd name="T6" fmla="*/ 110 w 136"/>
                  <a:gd name="T7" fmla="*/ 178 h 198"/>
                  <a:gd name="T8" fmla="*/ 25 w 136"/>
                  <a:gd name="T9" fmla="*/ 99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98">
                    <a:moveTo>
                      <a:pt x="25" y="99"/>
                    </a:moveTo>
                    <a:cubicBezTo>
                      <a:pt x="10" y="61"/>
                      <a:pt x="0" y="0"/>
                      <a:pt x="0" y="0"/>
                    </a:cubicBezTo>
                    <a:cubicBezTo>
                      <a:pt x="0" y="0"/>
                      <a:pt x="51" y="29"/>
                      <a:pt x="66" y="68"/>
                    </a:cubicBezTo>
                    <a:cubicBezTo>
                      <a:pt x="80" y="107"/>
                      <a:pt x="136" y="166"/>
                      <a:pt x="110" y="178"/>
                    </a:cubicBezTo>
                    <a:cubicBezTo>
                      <a:pt x="64" y="198"/>
                      <a:pt x="40" y="138"/>
                      <a:pt x="25" y="9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9" name="Freeform 508"/>
              <p:cNvSpPr/>
              <p:nvPr/>
            </p:nvSpPr>
            <p:spPr bwMode="auto">
              <a:xfrm>
                <a:off x="2889" y="3544"/>
                <a:ext cx="116" cy="176"/>
              </a:xfrm>
              <a:custGeom>
                <a:avLst/>
                <a:gdLst>
                  <a:gd name="T0" fmla="*/ 6 w 72"/>
                  <a:gd name="T1" fmla="*/ 0 h 110"/>
                  <a:gd name="T2" fmla="*/ 32 w 72"/>
                  <a:gd name="T3" fmla="*/ 25 h 110"/>
                  <a:gd name="T4" fmla="*/ 58 w 72"/>
                  <a:gd name="T5" fmla="*/ 73 h 110"/>
                  <a:gd name="T6" fmla="*/ 25 w 72"/>
                  <a:gd name="T7" fmla="*/ 33 h 110"/>
                  <a:gd name="T8" fmla="*/ 72 w 72"/>
                  <a:gd name="T9" fmla="*/ 110 h 110"/>
                  <a:gd name="T10" fmla="*/ 22 w 72"/>
                  <a:gd name="T11" fmla="*/ 40 h 110"/>
                  <a:gd name="T12" fmla="*/ 44 w 72"/>
                  <a:gd name="T13" fmla="*/ 97 h 110"/>
                  <a:gd name="T14" fmla="*/ 16 w 72"/>
                  <a:gd name="T15" fmla="*/ 34 h 110"/>
                  <a:gd name="T16" fmla="*/ 25 w 72"/>
                  <a:gd name="T17" fmla="*/ 80 h 110"/>
                  <a:gd name="T18" fmla="*/ 0 w 72"/>
                  <a:gd name="T19" fmla="*/ 14 h 110"/>
                  <a:gd name="T20" fmla="*/ 6 w 72"/>
                  <a:gd name="T2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110">
                    <a:moveTo>
                      <a:pt x="6" y="0"/>
                    </a:moveTo>
                    <a:cubicBezTo>
                      <a:pt x="6" y="0"/>
                      <a:pt x="25" y="13"/>
                      <a:pt x="32" y="25"/>
                    </a:cubicBezTo>
                    <a:cubicBezTo>
                      <a:pt x="36" y="32"/>
                      <a:pt x="58" y="73"/>
                      <a:pt x="58" y="73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72" y="110"/>
                      <a:pt x="72" y="110"/>
                      <a:pt x="72" y="110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44" y="97"/>
                      <a:pt x="44" y="97"/>
                      <a:pt x="44" y="97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0" name="Freeform 509"/>
              <p:cNvSpPr/>
              <p:nvPr/>
            </p:nvSpPr>
            <p:spPr bwMode="auto">
              <a:xfrm>
                <a:off x="2552" y="3330"/>
                <a:ext cx="341" cy="177"/>
              </a:xfrm>
              <a:custGeom>
                <a:avLst/>
                <a:gdLst>
                  <a:gd name="T0" fmla="*/ 126 w 213"/>
                  <a:gd name="T1" fmla="*/ 43 h 111"/>
                  <a:gd name="T2" fmla="*/ 213 w 213"/>
                  <a:gd name="T3" fmla="*/ 97 h 111"/>
                  <a:gd name="T4" fmla="*/ 119 w 213"/>
                  <a:gd name="T5" fmla="*/ 94 h 111"/>
                  <a:gd name="T6" fmla="*/ 11 w 213"/>
                  <a:gd name="T7" fmla="*/ 47 h 111"/>
                  <a:gd name="T8" fmla="*/ 126 w 213"/>
                  <a:gd name="T9" fmla="*/ 4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11">
                    <a:moveTo>
                      <a:pt x="126" y="43"/>
                    </a:moveTo>
                    <a:cubicBezTo>
                      <a:pt x="164" y="61"/>
                      <a:pt x="213" y="97"/>
                      <a:pt x="213" y="97"/>
                    </a:cubicBezTo>
                    <a:cubicBezTo>
                      <a:pt x="213" y="97"/>
                      <a:pt x="156" y="111"/>
                      <a:pt x="119" y="94"/>
                    </a:cubicBezTo>
                    <a:cubicBezTo>
                      <a:pt x="81" y="77"/>
                      <a:pt x="0" y="73"/>
                      <a:pt x="11" y="47"/>
                    </a:cubicBezTo>
                    <a:cubicBezTo>
                      <a:pt x="30" y="0"/>
                      <a:pt x="89" y="26"/>
                      <a:pt x="126" y="4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1" name="Freeform 510"/>
              <p:cNvSpPr/>
              <p:nvPr/>
            </p:nvSpPr>
            <p:spPr bwMode="auto">
              <a:xfrm>
                <a:off x="2635" y="3403"/>
                <a:ext cx="198" cy="79"/>
              </a:xfrm>
              <a:custGeom>
                <a:avLst/>
                <a:gdLst>
                  <a:gd name="T0" fmla="*/ 124 w 124"/>
                  <a:gd name="T1" fmla="*/ 44 h 49"/>
                  <a:gd name="T2" fmla="*/ 88 w 124"/>
                  <a:gd name="T3" fmla="*/ 45 h 49"/>
                  <a:gd name="T4" fmla="*/ 36 w 124"/>
                  <a:gd name="T5" fmla="*/ 29 h 49"/>
                  <a:gd name="T6" fmla="*/ 88 w 124"/>
                  <a:gd name="T7" fmla="*/ 34 h 49"/>
                  <a:gd name="T8" fmla="*/ 0 w 124"/>
                  <a:gd name="T9" fmla="*/ 12 h 49"/>
                  <a:gd name="T10" fmla="*/ 85 w 124"/>
                  <a:gd name="T11" fmla="*/ 26 h 49"/>
                  <a:gd name="T12" fmla="*/ 29 w 124"/>
                  <a:gd name="T13" fmla="*/ 1 h 49"/>
                  <a:gd name="T14" fmla="*/ 93 w 124"/>
                  <a:gd name="T15" fmla="*/ 26 h 49"/>
                  <a:gd name="T16" fmla="*/ 54 w 124"/>
                  <a:gd name="T17" fmla="*/ 0 h 49"/>
                  <a:gd name="T18" fmla="*/ 119 w 124"/>
                  <a:gd name="T19" fmla="*/ 30 h 49"/>
                  <a:gd name="T20" fmla="*/ 124 w 124"/>
                  <a:gd name="T21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4" h="49">
                    <a:moveTo>
                      <a:pt x="124" y="44"/>
                    </a:moveTo>
                    <a:cubicBezTo>
                      <a:pt x="124" y="44"/>
                      <a:pt x="101" y="49"/>
                      <a:pt x="88" y="45"/>
                    </a:cubicBezTo>
                    <a:cubicBezTo>
                      <a:pt x="80" y="42"/>
                      <a:pt x="36" y="29"/>
                      <a:pt x="36" y="29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119" y="30"/>
                      <a:pt x="119" y="30"/>
                      <a:pt x="119" y="30"/>
                    </a:cubicBezTo>
                    <a:lnTo>
                      <a:pt x="124" y="4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2" name="Freeform 511"/>
              <p:cNvSpPr/>
              <p:nvPr/>
            </p:nvSpPr>
            <p:spPr bwMode="auto">
              <a:xfrm>
                <a:off x="2793" y="3411"/>
                <a:ext cx="141" cy="168"/>
              </a:xfrm>
              <a:custGeom>
                <a:avLst/>
                <a:gdLst>
                  <a:gd name="T0" fmla="*/ 0 w 88"/>
                  <a:gd name="T1" fmla="*/ 56 h 105"/>
                  <a:gd name="T2" fmla="*/ 47 w 88"/>
                  <a:gd name="T3" fmla="*/ 0 h 105"/>
                  <a:gd name="T4" fmla="*/ 88 w 88"/>
                  <a:gd name="T5" fmla="*/ 50 h 105"/>
                  <a:gd name="T6" fmla="*/ 47 w 88"/>
                  <a:gd name="T7" fmla="*/ 105 h 105"/>
                  <a:gd name="T8" fmla="*/ 0 w 88"/>
                  <a:gd name="T9" fmla="*/ 5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05">
                    <a:moveTo>
                      <a:pt x="0" y="56"/>
                    </a:moveTo>
                    <a:cubicBezTo>
                      <a:pt x="0" y="27"/>
                      <a:pt x="18" y="0"/>
                      <a:pt x="47" y="0"/>
                    </a:cubicBezTo>
                    <a:cubicBezTo>
                      <a:pt x="76" y="0"/>
                      <a:pt x="88" y="21"/>
                      <a:pt x="88" y="50"/>
                    </a:cubicBezTo>
                    <a:cubicBezTo>
                      <a:pt x="88" y="79"/>
                      <a:pt x="76" y="105"/>
                      <a:pt x="47" y="105"/>
                    </a:cubicBezTo>
                    <a:cubicBezTo>
                      <a:pt x="18" y="105"/>
                      <a:pt x="0" y="85"/>
                      <a:pt x="0" y="56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3" name="Freeform 512"/>
              <p:cNvSpPr/>
              <p:nvPr/>
            </p:nvSpPr>
            <p:spPr bwMode="auto">
              <a:xfrm>
                <a:off x="2322" y="1166"/>
                <a:ext cx="775" cy="437"/>
              </a:xfrm>
              <a:custGeom>
                <a:avLst/>
                <a:gdLst>
                  <a:gd name="T0" fmla="*/ 0 w 485"/>
                  <a:gd name="T1" fmla="*/ 273 h 273"/>
                  <a:gd name="T2" fmla="*/ 243 w 485"/>
                  <a:gd name="T3" fmla="*/ 37 h 273"/>
                  <a:gd name="T4" fmla="*/ 485 w 485"/>
                  <a:gd name="T5" fmla="*/ 145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5" h="273">
                    <a:moveTo>
                      <a:pt x="0" y="273"/>
                    </a:moveTo>
                    <a:cubicBezTo>
                      <a:pt x="0" y="273"/>
                      <a:pt x="49" y="74"/>
                      <a:pt x="243" y="37"/>
                    </a:cubicBezTo>
                    <a:cubicBezTo>
                      <a:pt x="436" y="0"/>
                      <a:pt x="476" y="112"/>
                      <a:pt x="485" y="14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4" name="Freeform 513"/>
              <p:cNvSpPr/>
              <p:nvPr/>
            </p:nvSpPr>
            <p:spPr bwMode="auto">
              <a:xfrm>
                <a:off x="2322" y="1384"/>
                <a:ext cx="398" cy="226"/>
              </a:xfrm>
              <a:custGeom>
                <a:avLst/>
                <a:gdLst>
                  <a:gd name="T0" fmla="*/ 0 w 249"/>
                  <a:gd name="T1" fmla="*/ 141 h 141"/>
                  <a:gd name="T2" fmla="*/ 124 w 249"/>
                  <a:gd name="T3" fmla="*/ 19 h 141"/>
                  <a:gd name="T4" fmla="*/ 249 w 249"/>
                  <a:gd name="T5" fmla="*/ 75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9" h="141">
                    <a:moveTo>
                      <a:pt x="0" y="141"/>
                    </a:moveTo>
                    <a:cubicBezTo>
                      <a:pt x="0" y="141"/>
                      <a:pt x="25" y="38"/>
                      <a:pt x="124" y="19"/>
                    </a:cubicBezTo>
                    <a:cubicBezTo>
                      <a:pt x="224" y="0"/>
                      <a:pt x="245" y="58"/>
                      <a:pt x="249" y="75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5" name="Freeform 514"/>
              <p:cNvSpPr/>
              <p:nvPr/>
            </p:nvSpPr>
            <p:spPr bwMode="auto">
              <a:xfrm>
                <a:off x="2918" y="1378"/>
                <a:ext cx="315" cy="384"/>
              </a:xfrm>
              <a:custGeom>
                <a:avLst/>
                <a:gdLst>
                  <a:gd name="T0" fmla="*/ 9 w 197"/>
                  <a:gd name="T1" fmla="*/ 142 h 240"/>
                  <a:gd name="T2" fmla="*/ 108 w 197"/>
                  <a:gd name="T3" fmla="*/ 2 h 240"/>
                  <a:gd name="T4" fmla="*/ 195 w 197"/>
                  <a:gd name="T5" fmla="*/ 149 h 240"/>
                  <a:gd name="T6" fmla="*/ 174 w 197"/>
                  <a:gd name="T7" fmla="*/ 204 h 240"/>
                  <a:gd name="T8" fmla="*/ 129 w 197"/>
                  <a:gd name="T9" fmla="*/ 160 h 240"/>
                  <a:gd name="T10" fmla="*/ 99 w 197"/>
                  <a:gd name="T11" fmla="*/ 237 h 240"/>
                  <a:gd name="T12" fmla="*/ 82 w 197"/>
                  <a:gd name="T13" fmla="*/ 146 h 240"/>
                  <a:gd name="T14" fmla="*/ 25 w 197"/>
                  <a:gd name="T15" fmla="*/ 197 h 240"/>
                  <a:gd name="T16" fmla="*/ 9 w 197"/>
                  <a:gd name="T17" fmla="*/ 142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7" h="240">
                    <a:moveTo>
                      <a:pt x="9" y="142"/>
                    </a:moveTo>
                    <a:cubicBezTo>
                      <a:pt x="11" y="91"/>
                      <a:pt x="56" y="0"/>
                      <a:pt x="108" y="2"/>
                    </a:cubicBezTo>
                    <a:cubicBezTo>
                      <a:pt x="159" y="4"/>
                      <a:pt x="197" y="98"/>
                      <a:pt x="195" y="149"/>
                    </a:cubicBezTo>
                    <a:cubicBezTo>
                      <a:pt x="194" y="170"/>
                      <a:pt x="193" y="199"/>
                      <a:pt x="174" y="204"/>
                    </a:cubicBezTo>
                    <a:cubicBezTo>
                      <a:pt x="145" y="211"/>
                      <a:pt x="129" y="160"/>
                      <a:pt x="129" y="160"/>
                    </a:cubicBezTo>
                    <a:cubicBezTo>
                      <a:pt x="129" y="160"/>
                      <a:pt x="156" y="240"/>
                      <a:pt x="99" y="237"/>
                    </a:cubicBezTo>
                    <a:cubicBezTo>
                      <a:pt x="39" y="235"/>
                      <a:pt x="82" y="146"/>
                      <a:pt x="82" y="146"/>
                    </a:cubicBezTo>
                    <a:cubicBezTo>
                      <a:pt x="82" y="146"/>
                      <a:pt x="60" y="214"/>
                      <a:pt x="25" y="197"/>
                    </a:cubicBezTo>
                    <a:cubicBezTo>
                      <a:pt x="0" y="184"/>
                      <a:pt x="9" y="162"/>
                      <a:pt x="9" y="142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6" name="Freeform 515"/>
              <p:cNvSpPr/>
              <p:nvPr/>
            </p:nvSpPr>
            <p:spPr bwMode="auto">
              <a:xfrm>
                <a:off x="3003" y="1379"/>
                <a:ext cx="184" cy="192"/>
              </a:xfrm>
              <a:custGeom>
                <a:avLst/>
                <a:gdLst>
                  <a:gd name="T0" fmla="*/ 33 w 115"/>
                  <a:gd name="T1" fmla="*/ 33 h 120"/>
                  <a:gd name="T2" fmla="*/ 11 w 115"/>
                  <a:gd name="T3" fmla="*/ 91 h 120"/>
                  <a:gd name="T4" fmla="*/ 42 w 115"/>
                  <a:gd name="T5" fmla="*/ 46 h 120"/>
                  <a:gd name="T6" fmla="*/ 29 w 115"/>
                  <a:gd name="T7" fmla="*/ 118 h 120"/>
                  <a:gd name="T8" fmla="*/ 57 w 115"/>
                  <a:gd name="T9" fmla="*/ 33 h 120"/>
                  <a:gd name="T10" fmla="*/ 55 w 115"/>
                  <a:gd name="T11" fmla="*/ 88 h 120"/>
                  <a:gd name="T12" fmla="*/ 66 w 115"/>
                  <a:gd name="T13" fmla="*/ 34 h 120"/>
                  <a:gd name="T14" fmla="*/ 79 w 115"/>
                  <a:gd name="T15" fmla="*/ 119 h 120"/>
                  <a:gd name="T16" fmla="*/ 84 w 115"/>
                  <a:gd name="T17" fmla="*/ 56 h 120"/>
                  <a:gd name="T18" fmla="*/ 107 w 115"/>
                  <a:gd name="T19" fmla="*/ 120 h 120"/>
                  <a:gd name="T20" fmla="*/ 95 w 115"/>
                  <a:gd name="T21" fmla="*/ 42 h 120"/>
                  <a:gd name="T22" fmla="*/ 114 w 115"/>
                  <a:gd name="T23" fmla="*/ 74 h 120"/>
                  <a:gd name="T24" fmla="*/ 90 w 115"/>
                  <a:gd name="T25" fmla="*/ 18 h 120"/>
                  <a:gd name="T26" fmla="*/ 55 w 115"/>
                  <a:gd name="T27" fmla="*/ 1 h 120"/>
                  <a:gd name="T28" fmla="*/ 9 w 115"/>
                  <a:gd name="T29" fmla="*/ 22 h 120"/>
                  <a:gd name="T30" fmla="*/ 0 w 115"/>
                  <a:gd name="T31" fmla="*/ 63 h 120"/>
                  <a:gd name="T32" fmla="*/ 33 w 115"/>
                  <a:gd name="T33" fmla="*/ 3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5" h="120">
                    <a:moveTo>
                      <a:pt x="33" y="33"/>
                    </a:moveTo>
                    <a:cubicBezTo>
                      <a:pt x="11" y="91"/>
                      <a:pt x="11" y="91"/>
                      <a:pt x="11" y="91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29" y="118"/>
                      <a:pt x="29" y="118"/>
                      <a:pt x="29" y="118"/>
                    </a:cubicBezTo>
                    <a:cubicBezTo>
                      <a:pt x="57" y="33"/>
                      <a:pt x="57" y="33"/>
                      <a:pt x="57" y="33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66" y="34"/>
                      <a:pt x="66" y="34"/>
                      <a:pt x="66" y="34"/>
                    </a:cubicBezTo>
                    <a:cubicBezTo>
                      <a:pt x="79" y="119"/>
                      <a:pt x="79" y="119"/>
                      <a:pt x="79" y="119"/>
                    </a:cubicBezTo>
                    <a:cubicBezTo>
                      <a:pt x="79" y="119"/>
                      <a:pt x="81" y="41"/>
                      <a:pt x="84" y="56"/>
                    </a:cubicBezTo>
                    <a:cubicBezTo>
                      <a:pt x="87" y="71"/>
                      <a:pt x="107" y="120"/>
                      <a:pt x="107" y="120"/>
                    </a:cubicBezTo>
                    <a:cubicBezTo>
                      <a:pt x="95" y="42"/>
                      <a:pt x="95" y="42"/>
                      <a:pt x="95" y="42"/>
                    </a:cubicBezTo>
                    <a:cubicBezTo>
                      <a:pt x="95" y="42"/>
                      <a:pt x="115" y="89"/>
                      <a:pt x="114" y="74"/>
                    </a:cubicBezTo>
                    <a:cubicBezTo>
                      <a:pt x="114" y="65"/>
                      <a:pt x="101" y="38"/>
                      <a:pt x="90" y="18"/>
                    </a:cubicBezTo>
                    <a:cubicBezTo>
                      <a:pt x="80" y="8"/>
                      <a:pt x="67" y="1"/>
                      <a:pt x="55" y="1"/>
                    </a:cubicBezTo>
                    <a:cubicBezTo>
                      <a:pt x="38" y="0"/>
                      <a:pt x="23" y="9"/>
                      <a:pt x="9" y="22"/>
                    </a:cubicBezTo>
                    <a:cubicBezTo>
                      <a:pt x="3" y="42"/>
                      <a:pt x="0" y="63"/>
                      <a:pt x="0" y="63"/>
                    </a:cubicBezTo>
                    <a:lnTo>
                      <a:pt x="33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7" name="Freeform 516"/>
              <p:cNvSpPr/>
              <p:nvPr/>
            </p:nvSpPr>
            <p:spPr bwMode="auto">
              <a:xfrm>
                <a:off x="2608" y="1490"/>
                <a:ext cx="209" cy="254"/>
              </a:xfrm>
              <a:custGeom>
                <a:avLst/>
                <a:gdLst>
                  <a:gd name="T0" fmla="*/ 6 w 131"/>
                  <a:gd name="T1" fmla="*/ 94 h 159"/>
                  <a:gd name="T2" fmla="*/ 71 w 131"/>
                  <a:gd name="T3" fmla="*/ 1 h 159"/>
                  <a:gd name="T4" fmla="*/ 129 w 131"/>
                  <a:gd name="T5" fmla="*/ 99 h 159"/>
                  <a:gd name="T6" fmla="*/ 115 w 131"/>
                  <a:gd name="T7" fmla="*/ 136 h 159"/>
                  <a:gd name="T8" fmla="*/ 86 w 131"/>
                  <a:gd name="T9" fmla="*/ 106 h 159"/>
                  <a:gd name="T10" fmla="*/ 65 w 131"/>
                  <a:gd name="T11" fmla="*/ 158 h 159"/>
                  <a:gd name="T12" fmla="*/ 54 w 131"/>
                  <a:gd name="T13" fmla="*/ 97 h 159"/>
                  <a:gd name="T14" fmla="*/ 17 w 131"/>
                  <a:gd name="T15" fmla="*/ 131 h 159"/>
                  <a:gd name="T16" fmla="*/ 6 w 131"/>
                  <a:gd name="T17" fmla="*/ 94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1" h="159">
                    <a:moveTo>
                      <a:pt x="6" y="94"/>
                    </a:moveTo>
                    <a:cubicBezTo>
                      <a:pt x="7" y="60"/>
                      <a:pt x="37" y="0"/>
                      <a:pt x="71" y="1"/>
                    </a:cubicBezTo>
                    <a:cubicBezTo>
                      <a:pt x="105" y="2"/>
                      <a:pt x="131" y="65"/>
                      <a:pt x="129" y="99"/>
                    </a:cubicBezTo>
                    <a:cubicBezTo>
                      <a:pt x="129" y="113"/>
                      <a:pt x="128" y="133"/>
                      <a:pt x="115" y="136"/>
                    </a:cubicBezTo>
                    <a:cubicBezTo>
                      <a:pt x="96" y="140"/>
                      <a:pt x="86" y="106"/>
                      <a:pt x="86" y="106"/>
                    </a:cubicBezTo>
                    <a:cubicBezTo>
                      <a:pt x="86" y="106"/>
                      <a:pt x="104" y="159"/>
                      <a:pt x="65" y="158"/>
                    </a:cubicBezTo>
                    <a:cubicBezTo>
                      <a:pt x="26" y="156"/>
                      <a:pt x="54" y="97"/>
                      <a:pt x="54" y="97"/>
                    </a:cubicBezTo>
                    <a:cubicBezTo>
                      <a:pt x="54" y="97"/>
                      <a:pt x="39" y="142"/>
                      <a:pt x="17" y="131"/>
                    </a:cubicBezTo>
                    <a:cubicBezTo>
                      <a:pt x="0" y="122"/>
                      <a:pt x="5" y="108"/>
                      <a:pt x="6" y="94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8" name="Freeform 517"/>
              <p:cNvSpPr/>
              <p:nvPr/>
            </p:nvSpPr>
            <p:spPr bwMode="auto">
              <a:xfrm>
                <a:off x="2664" y="1491"/>
                <a:ext cx="121" cy="127"/>
              </a:xfrm>
              <a:custGeom>
                <a:avLst/>
                <a:gdLst>
                  <a:gd name="T0" fmla="*/ 22 w 76"/>
                  <a:gd name="T1" fmla="*/ 21 h 79"/>
                  <a:gd name="T2" fmla="*/ 7 w 76"/>
                  <a:gd name="T3" fmla="*/ 60 h 79"/>
                  <a:gd name="T4" fmla="*/ 28 w 76"/>
                  <a:gd name="T5" fmla="*/ 30 h 79"/>
                  <a:gd name="T6" fmla="*/ 20 w 76"/>
                  <a:gd name="T7" fmla="*/ 78 h 79"/>
                  <a:gd name="T8" fmla="*/ 39 w 76"/>
                  <a:gd name="T9" fmla="*/ 22 h 79"/>
                  <a:gd name="T10" fmla="*/ 38 w 76"/>
                  <a:gd name="T11" fmla="*/ 58 h 79"/>
                  <a:gd name="T12" fmla="*/ 45 w 76"/>
                  <a:gd name="T13" fmla="*/ 22 h 79"/>
                  <a:gd name="T14" fmla="*/ 53 w 76"/>
                  <a:gd name="T15" fmla="*/ 79 h 79"/>
                  <a:gd name="T16" fmla="*/ 56 w 76"/>
                  <a:gd name="T17" fmla="*/ 37 h 79"/>
                  <a:gd name="T18" fmla="*/ 71 w 76"/>
                  <a:gd name="T19" fmla="*/ 79 h 79"/>
                  <a:gd name="T20" fmla="*/ 63 w 76"/>
                  <a:gd name="T21" fmla="*/ 27 h 79"/>
                  <a:gd name="T22" fmla="*/ 76 w 76"/>
                  <a:gd name="T23" fmla="*/ 49 h 79"/>
                  <a:gd name="T24" fmla="*/ 60 w 76"/>
                  <a:gd name="T25" fmla="*/ 11 h 79"/>
                  <a:gd name="T26" fmla="*/ 36 w 76"/>
                  <a:gd name="T27" fmla="*/ 0 h 79"/>
                  <a:gd name="T28" fmla="*/ 6 w 76"/>
                  <a:gd name="T29" fmla="*/ 14 h 79"/>
                  <a:gd name="T30" fmla="*/ 0 w 76"/>
                  <a:gd name="T31" fmla="*/ 41 h 79"/>
                  <a:gd name="T32" fmla="*/ 22 w 76"/>
                  <a:gd name="T33" fmla="*/ 21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79">
                    <a:moveTo>
                      <a:pt x="22" y="21"/>
                    </a:moveTo>
                    <a:cubicBezTo>
                      <a:pt x="7" y="60"/>
                      <a:pt x="7" y="60"/>
                      <a:pt x="7" y="6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0" y="78"/>
                      <a:pt x="20" y="78"/>
                      <a:pt x="20" y="78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53" y="79"/>
                      <a:pt x="54" y="27"/>
                      <a:pt x="56" y="37"/>
                    </a:cubicBezTo>
                    <a:cubicBezTo>
                      <a:pt x="58" y="46"/>
                      <a:pt x="71" y="79"/>
                      <a:pt x="71" y="79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76" y="59"/>
                      <a:pt x="76" y="49"/>
                    </a:cubicBezTo>
                    <a:cubicBezTo>
                      <a:pt x="76" y="43"/>
                      <a:pt x="67" y="25"/>
                      <a:pt x="60" y="11"/>
                    </a:cubicBezTo>
                    <a:cubicBezTo>
                      <a:pt x="53" y="5"/>
                      <a:pt x="45" y="0"/>
                      <a:pt x="36" y="0"/>
                    </a:cubicBezTo>
                    <a:cubicBezTo>
                      <a:pt x="26" y="0"/>
                      <a:pt x="15" y="5"/>
                      <a:pt x="6" y="14"/>
                    </a:cubicBezTo>
                    <a:cubicBezTo>
                      <a:pt x="2" y="27"/>
                      <a:pt x="0" y="41"/>
                      <a:pt x="0" y="41"/>
                    </a:cubicBezTo>
                    <a:lnTo>
                      <a:pt x="22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9" name="Freeform 518"/>
              <p:cNvSpPr/>
              <p:nvPr/>
            </p:nvSpPr>
            <p:spPr bwMode="auto">
              <a:xfrm>
                <a:off x="1831" y="189"/>
                <a:ext cx="1086" cy="945"/>
              </a:xfrm>
              <a:custGeom>
                <a:avLst/>
                <a:gdLst>
                  <a:gd name="T0" fmla="*/ 641 w 679"/>
                  <a:gd name="T1" fmla="*/ 542 h 591"/>
                  <a:gd name="T2" fmla="*/ 490 w 679"/>
                  <a:gd name="T3" fmla="*/ 489 h 591"/>
                  <a:gd name="T4" fmla="*/ 381 w 679"/>
                  <a:gd name="T5" fmla="*/ 449 h 591"/>
                  <a:gd name="T6" fmla="*/ 200 w 679"/>
                  <a:gd name="T7" fmla="*/ 445 h 591"/>
                  <a:gd name="T8" fmla="*/ 58 w 679"/>
                  <a:gd name="T9" fmla="*/ 564 h 591"/>
                  <a:gd name="T10" fmla="*/ 0 w 679"/>
                  <a:gd name="T11" fmla="*/ 591 h 591"/>
                  <a:gd name="T12" fmla="*/ 183 w 679"/>
                  <a:gd name="T13" fmla="*/ 433 h 591"/>
                  <a:gd name="T14" fmla="*/ 330 w 679"/>
                  <a:gd name="T15" fmla="*/ 409 h 591"/>
                  <a:gd name="T16" fmla="*/ 259 w 679"/>
                  <a:gd name="T17" fmla="*/ 373 h 591"/>
                  <a:gd name="T18" fmla="*/ 161 w 679"/>
                  <a:gd name="T19" fmla="*/ 337 h 591"/>
                  <a:gd name="T20" fmla="*/ 125 w 679"/>
                  <a:gd name="T21" fmla="*/ 323 h 591"/>
                  <a:gd name="T22" fmla="*/ 198 w 679"/>
                  <a:gd name="T23" fmla="*/ 332 h 591"/>
                  <a:gd name="T24" fmla="*/ 318 w 679"/>
                  <a:gd name="T25" fmla="*/ 381 h 591"/>
                  <a:gd name="T26" fmla="*/ 257 w 679"/>
                  <a:gd name="T27" fmla="*/ 295 h 591"/>
                  <a:gd name="T28" fmla="*/ 207 w 679"/>
                  <a:gd name="T29" fmla="*/ 212 h 591"/>
                  <a:gd name="T30" fmla="*/ 157 w 679"/>
                  <a:gd name="T31" fmla="*/ 97 h 591"/>
                  <a:gd name="T32" fmla="*/ 159 w 679"/>
                  <a:gd name="T33" fmla="*/ 0 h 591"/>
                  <a:gd name="T34" fmla="*/ 182 w 679"/>
                  <a:gd name="T35" fmla="*/ 136 h 591"/>
                  <a:gd name="T36" fmla="*/ 259 w 679"/>
                  <a:gd name="T37" fmla="*/ 262 h 591"/>
                  <a:gd name="T38" fmla="*/ 327 w 679"/>
                  <a:gd name="T39" fmla="*/ 351 h 591"/>
                  <a:gd name="T40" fmla="*/ 411 w 679"/>
                  <a:gd name="T41" fmla="*/ 425 h 591"/>
                  <a:gd name="T42" fmla="*/ 465 w 679"/>
                  <a:gd name="T43" fmla="*/ 460 h 591"/>
                  <a:gd name="T44" fmla="*/ 579 w 679"/>
                  <a:gd name="T45" fmla="*/ 503 h 591"/>
                  <a:gd name="T46" fmla="*/ 679 w 679"/>
                  <a:gd name="T47" fmla="*/ 532 h 591"/>
                  <a:gd name="T48" fmla="*/ 641 w 679"/>
                  <a:gd name="T49" fmla="*/ 542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79" h="591">
                    <a:moveTo>
                      <a:pt x="641" y="542"/>
                    </a:moveTo>
                    <a:cubicBezTo>
                      <a:pt x="641" y="542"/>
                      <a:pt x="548" y="515"/>
                      <a:pt x="490" y="489"/>
                    </a:cubicBezTo>
                    <a:cubicBezTo>
                      <a:pt x="433" y="464"/>
                      <a:pt x="381" y="449"/>
                      <a:pt x="381" y="449"/>
                    </a:cubicBezTo>
                    <a:cubicBezTo>
                      <a:pt x="381" y="449"/>
                      <a:pt x="267" y="418"/>
                      <a:pt x="200" y="445"/>
                    </a:cubicBezTo>
                    <a:cubicBezTo>
                      <a:pt x="129" y="474"/>
                      <a:pt x="58" y="564"/>
                      <a:pt x="58" y="564"/>
                    </a:cubicBezTo>
                    <a:cubicBezTo>
                      <a:pt x="0" y="591"/>
                      <a:pt x="0" y="591"/>
                      <a:pt x="0" y="591"/>
                    </a:cubicBezTo>
                    <a:cubicBezTo>
                      <a:pt x="0" y="591"/>
                      <a:pt x="140" y="452"/>
                      <a:pt x="183" y="433"/>
                    </a:cubicBezTo>
                    <a:cubicBezTo>
                      <a:pt x="221" y="415"/>
                      <a:pt x="330" y="409"/>
                      <a:pt x="330" y="409"/>
                    </a:cubicBezTo>
                    <a:cubicBezTo>
                      <a:pt x="259" y="373"/>
                      <a:pt x="259" y="373"/>
                      <a:pt x="259" y="373"/>
                    </a:cubicBezTo>
                    <a:cubicBezTo>
                      <a:pt x="161" y="337"/>
                      <a:pt x="161" y="337"/>
                      <a:pt x="161" y="337"/>
                    </a:cubicBezTo>
                    <a:cubicBezTo>
                      <a:pt x="125" y="323"/>
                      <a:pt x="125" y="323"/>
                      <a:pt x="125" y="323"/>
                    </a:cubicBezTo>
                    <a:cubicBezTo>
                      <a:pt x="198" y="332"/>
                      <a:pt x="198" y="332"/>
                      <a:pt x="198" y="332"/>
                    </a:cubicBezTo>
                    <a:cubicBezTo>
                      <a:pt x="318" y="381"/>
                      <a:pt x="318" y="381"/>
                      <a:pt x="318" y="381"/>
                    </a:cubicBezTo>
                    <a:cubicBezTo>
                      <a:pt x="257" y="295"/>
                      <a:pt x="257" y="295"/>
                      <a:pt x="257" y="295"/>
                    </a:cubicBezTo>
                    <a:cubicBezTo>
                      <a:pt x="257" y="295"/>
                      <a:pt x="217" y="230"/>
                      <a:pt x="207" y="212"/>
                    </a:cubicBezTo>
                    <a:cubicBezTo>
                      <a:pt x="191" y="183"/>
                      <a:pt x="164" y="128"/>
                      <a:pt x="157" y="97"/>
                    </a:cubicBezTo>
                    <a:cubicBezTo>
                      <a:pt x="152" y="70"/>
                      <a:pt x="159" y="0"/>
                      <a:pt x="159" y="0"/>
                    </a:cubicBezTo>
                    <a:cubicBezTo>
                      <a:pt x="159" y="0"/>
                      <a:pt x="170" y="104"/>
                      <a:pt x="182" y="136"/>
                    </a:cubicBezTo>
                    <a:cubicBezTo>
                      <a:pt x="195" y="171"/>
                      <a:pt x="259" y="262"/>
                      <a:pt x="259" y="262"/>
                    </a:cubicBezTo>
                    <a:cubicBezTo>
                      <a:pt x="259" y="262"/>
                      <a:pt x="307" y="331"/>
                      <a:pt x="327" y="351"/>
                    </a:cubicBezTo>
                    <a:cubicBezTo>
                      <a:pt x="346" y="371"/>
                      <a:pt x="393" y="405"/>
                      <a:pt x="411" y="425"/>
                    </a:cubicBezTo>
                    <a:cubicBezTo>
                      <a:pt x="426" y="440"/>
                      <a:pt x="447" y="450"/>
                      <a:pt x="465" y="460"/>
                    </a:cubicBezTo>
                    <a:cubicBezTo>
                      <a:pt x="492" y="474"/>
                      <a:pt x="553" y="492"/>
                      <a:pt x="579" y="503"/>
                    </a:cubicBezTo>
                    <a:cubicBezTo>
                      <a:pt x="601" y="512"/>
                      <a:pt x="679" y="532"/>
                      <a:pt x="679" y="532"/>
                    </a:cubicBezTo>
                    <a:lnTo>
                      <a:pt x="641" y="542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0" name="Freeform 519"/>
              <p:cNvSpPr/>
              <p:nvPr/>
            </p:nvSpPr>
            <p:spPr bwMode="auto">
              <a:xfrm>
                <a:off x="2034" y="885"/>
                <a:ext cx="110" cy="334"/>
              </a:xfrm>
              <a:custGeom>
                <a:avLst/>
                <a:gdLst>
                  <a:gd name="T0" fmla="*/ 69 w 69"/>
                  <a:gd name="T1" fmla="*/ 0 h 209"/>
                  <a:gd name="T2" fmla="*/ 37 w 69"/>
                  <a:gd name="T3" fmla="*/ 93 h 209"/>
                  <a:gd name="T4" fmla="*/ 0 w 69"/>
                  <a:gd name="T5" fmla="*/ 209 h 209"/>
                  <a:gd name="T6" fmla="*/ 0 w 69"/>
                  <a:gd name="T7" fmla="*/ 190 h 209"/>
                  <a:gd name="T8" fmla="*/ 27 w 69"/>
                  <a:gd name="T9" fmla="*/ 89 h 209"/>
                  <a:gd name="T10" fmla="*/ 43 w 69"/>
                  <a:gd name="T11" fmla="*/ 22 h 209"/>
                  <a:gd name="T12" fmla="*/ 69 w 69"/>
                  <a:gd name="T1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9" h="209">
                    <a:moveTo>
                      <a:pt x="69" y="0"/>
                    </a:moveTo>
                    <a:cubicBezTo>
                      <a:pt x="69" y="0"/>
                      <a:pt x="47" y="62"/>
                      <a:pt x="37" y="93"/>
                    </a:cubicBezTo>
                    <a:cubicBezTo>
                      <a:pt x="26" y="125"/>
                      <a:pt x="0" y="209"/>
                      <a:pt x="0" y="209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190"/>
                      <a:pt x="23" y="102"/>
                      <a:pt x="27" y="89"/>
                    </a:cubicBezTo>
                    <a:cubicBezTo>
                      <a:pt x="39" y="46"/>
                      <a:pt x="43" y="22"/>
                      <a:pt x="43" y="22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1" name="Freeform 520"/>
              <p:cNvSpPr/>
              <p:nvPr/>
            </p:nvSpPr>
            <p:spPr bwMode="auto">
              <a:xfrm>
                <a:off x="2072" y="1053"/>
                <a:ext cx="47" cy="149"/>
              </a:xfrm>
              <a:custGeom>
                <a:avLst/>
                <a:gdLst>
                  <a:gd name="T0" fmla="*/ 0 w 29"/>
                  <a:gd name="T1" fmla="*/ 16 h 93"/>
                  <a:gd name="T2" fmla="*/ 12 w 29"/>
                  <a:gd name="T3" fmla="*/ 44 h 93"/>
                  <a:gd name="T4" fmla="*/ 29 w 29"/>
                  <a:gd name="T5" fmla="*/ 93 h 93"/>
                  <a:gd name="T6" fmla="*/ 29 w 29"/>
                  <a:gd name="T7" fmla="*/ 73 h 93"/>
                  <a:gd name="T8" fmla="*/ 14 w 29"/>
                  <a:gd name="T9" fmla="*/ 30 h 93"/>
                  <a:gd name="T10" fmla="*/ 6 w 29"/>
                  <a:gd name="T11" fmla="*/ 0 h 93"/>
                  <a:gd name="T12" fmla="*/ 0 w 29"/>
                  <a:gd name="T13" fmla="*/ 16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93">
                    <a:moveTo>
                      <a:pt x="0" y="16"/>
                    </a:moveTo>
                    <a:cubicBezTo>
                      <a:pt x="0" y="16"/>
                      <a:pt x="7" y="35"/>
                      <a:pt x="12" y="44"/>
                    </a:cubicBezTo>
                    <a:cubicBezTo>
                      <a:pt x="18" y="57"/>
                      <a:pt x="29" y="93"/>
                      <a:pt x="29" y="93"/>
                    </a:cubicBezTo>
                    <a:cubicBezTo>
                      <a:pt x="29" y="73"/>
                      <a:pt x="29" y="73"/>
                      <a:pt x="29" y="73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2" name="Freeform 521"/>
              <p:cNvSpPr/>
              <p:nvPr/>
            </p:nvSpPr>
            <p:spPr bwMode="auto">
              <a:xfrm>
                <a:off x="1901" y="290"/>
                <a:ext cx="163" cy="134"/>
              </a:xfrm>
              <a:custGeom>
                <a:avLst/>
                <a:gdLst>
                  <a:gd name="T0" fmla="*/ 0 w 102"/>
                  <a:gd name="T1" fmla="*/ 4 h 84"/>
                  <a:gd name="T2" fmla="*/ 42 w 102"/>
                  <a:gd name="T3" fmla="*/ 71 h 84"/>
                  <a:gd name="T4" fmla="*/ 100 w 102"/>
                  <a:gd name="T5" fmla="*/ 58 h 84"/>
                  <a:gd name="T6" fmla="*/ 100 w 102"/>
                  <a:gd name="T7" fmla="*/ 57 h 84"/>
                  <a:gd name="T8" fmla="*/ 62 w 102"/>
                  <a:gd name="T9" fmla="*/ 53 h 84"/>
                  <a:gd name="T10" fmla="*/ 22 w 102"/>
                  <a:gd name="T11" fmla="*/ 21 h 84"/>
                  <a:gd name="T12" fmla="*/ 66 w 102"/>
                  <a:gd name="T13" fmla="*/ 47 h 84"/>
                  <a:gd name="T14" fmla="*/ 102 w 102"/>
                  <a:gd name="T15" fmla="*/ 48 h 84"/>
                  <a:gd name="T16" fmla="*/ 64 w 102"/>
                  <a:gd name="T17" fmla="*/ 12 h 84"/>
                  <a:gd name="T18" fmla="*/ 0 w 102"/>
                  <a:gd name="T1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84">
                    <a:moveTo>
                      <a:pt x="0" y="4"/>
                    </a:moveTo>
                    <a:cubicBezTo>
                      <a:pt x="0" y="4"/>
                      <a:pt x="11" y="58"/>
                      <a:pt x="42" y="71"/>
                    </a:cubicBezTo>
                    <a:cubicBezTo>
                      <a:pt x="73" y="84"/>
                      <a:pt x="93" y="75"/>
                      <a:pt x="100" y="58"/>
                    </a:cubicBezTo>
                    <a:cubicBezTo>
                      <a:pt x="100" y="58"/>
                      <a:pt x="100" y="58"/>
                      <a:pt x="100" y="57"/>
                    </a:cubicBezTo>
                    <a:cubicBezTo>
                      <a:pt x="100" y="57"/>
                      <a:pt x="81" y="60"/>
                      <a:pt x="62" y="53"/>
                    </a:cubicBezTo>
                    <a:cubicBezTo>
                      <a:pt x="36" y="43"/>
                      <a:pt x="22" y="21"/>
                      <a:pt x="22" y="21"/>
                    </a:cubicBezTo>
                    <a:cubicBezTo>
                      <a:pt x="22" y="21"/>
                      <a:pt x="47" y="40"/>
                      <a:pt x="66" y="47"/>
                    </a:cubicBezTo>
                    <a:cubicBezTo>
                      <a:pt x="85" y="54"/>
                      <a:pt x="102" y="48"/>
                      <a:pt x="102" y="48"/>
                    </a:cubicBezTo>
                    <a:cubicBezTo>
                      <a:pt x="101" y="35"/>
                      <a:pt x="89" y="22"/>
                      <a:pt x="64" y="12"/>
                    </a:cubicBezTo>
                    <a:cubicBezTo>
                      <a:pt x="33" y="0"/>
                      <a:pt x="0" y="4"/>
                      <a:pt x="0" y="4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3" name="Freeform 522"/>
              <p:cNvSpPr/>
              <p:nvPr/>
            </p:nvSpPr>
            <p:spPr bwMode="auto">
              <a:xfrm>
                <a:off x="1700" y="1134"/>
                <a:ext cx="155" cy="149"/>
              </a:xfrm>
              <a:custGeom>
                <a:avLst/>
                <a:gdLst>
                  <a:gd name="T0" fmla="*/ 0 w 97"/>
                  <a:gd name="T1" fmla="*/ 89 h 93"/>
                  <a:gd name="T2" fmla="*/ 76 w 97"/>
                  <a:gd name="T3" fmla="*/ 66 h 93"/>
                  <a:gd name="T4" fmla="*/ 80 w 97"/>
                  <a:gd name="T5" fmla="*/ 7 h 93"/>
                  <a:gd name="T6" fmla="*/ 79 w 97"/>
                  <a:gd name="T7" fmla="*/ 7 h 93"/>
                  <a:gd name="T8" fmla="*/ 64 w 97"/>
                  <a:gd name="T9" fmla="*/ 42 h 93"/>
                  <a:gd name="T10" fmla="*/ 23 w 97"/>
                  <a:gd name="T11" fmla="*/ 71 h 93"/>
                  <a:gd name="T12" fmla="*/ 60 w 97"/>
                  <a:gd name="T13" fmla="*/ 37 h 93"/>
                  <a:gd name="T14" fmla="*/ 70 w 97"/>
                  <a:gd name="T15" fmla="*/ 2 h 93"/>
                  <a:gd name="T16" fmla="*/ 26 w 97"/>
                  <a:gd name="T17" fmla="*/ 29 h 93"/>
                  <a:gd name="T18" fmla="*/ 0 w 97"/>
                  <a:gd name="T19" fmla="*/ 8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7" h="93">
                    <a:moveTo>
                      <a:pt x="0" y="89"/>
                    </a:moveTo>
                    <a:cubicBezTo>
                      <a:pt x="0" y="89"/>
                      <a:pt x="55" y="93"/>
                      <a:pt x="76" y="66"/>
                    </a:cubicBezTo>
                    <a:cubicBezTo>
                      <a:pt x="97" y="40"/>
                      <a:pt x="94" y="18"/>
                      <a:pt x="80" y="7"/>
                    </a:cubicBezTo>
                    <a:cubicBezTo>
                      <a:pt x="79" y="7"/>
                      <a:pt x="79" y="7"/>
                      <a:pt x="79" y="7"/>
                    </a:cubicBezTo>
                    <a:cubicBezTo>
                      <a:pt x="79" y="7"/>
                      <a:pt x="76" y="25"/>
                      <a:pt x="64" y="42"/>
                    </a:cubicBezTo>
                    <a:cubicBezTo>
                      <a:pt x="47" y="64"/>
                      <a:pt x="23" y="71"/>
                      <a:pt x="23" y="71"/>
                    </a:cubicBezTo>
                    <a:cubicBezTo>
                      <a:pt x="23" y="71"/>
                      <a:pt x="48" y="53"/>
                      <a:pt x="60" y="37"/>
                    </a:cubicBezTo>
                    <a:cubicBezTo>
                      <a:pt x="71" y="21"/>
                      <a:pt x="70" y="2"/>
                      <a:pt x="70" y="2"/>
                    </a:cubicBezTo>
                    <a:cubicBezTo>
                      <a:pt x="57" y="0"/>
                      <a:pt x="42" y="8"/>
                      <a:pt x="26" y="29"/>
                    </a:cubicBezTo>
                    <a:cubicBezTo>
                      <a:pt x="5" y="56"/>
                      <a:pt x="0" y="89"/>
                      <a:pt x="0" y="89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4" name="Freeform 523"/>
              <p:cNvSpPr/>
              <p:nvPr/>
            </p:nvSpPr>
            <p:spPr bwMode="auto">
              <a:xfrm>
                <a:off x="1900" y="675"/>
                <a:ext cx="126" cy="71"/>
              </a:xfrm>
              <a:custGeom>
                <a:avLst/>
                <a:gdLst>
                  <a:gd name="T0" fmla="*/ 0 w 79"/>
                  <a:gd name="T1" fmla="*/ 12 h 44"/>
                  <a:gd name="T2" fmla="*/ 46 w 79"/>
                  <a:gd name="T3" fmla="*/ 43 h 44"/>
                  <a:gd name="T4" fmla="*/ 78 w 79"/>
                  <a:gd name="T5" fmla="*/ 19 h 44"/>
                  <a:gd name="T6" fmla="*/ 78 w 79"/>
                  <a:gd name="T7" fmla="*/ 18 h 44"/>
                  <a:gd name="T8" fmla="*/ 53 w 79"/>
                  <a:gd name="T9" fmla="*/ 26 h 44"/>
                  <a:gd name="T10" fmla="*/ 19 w 79"/>
                  <a:gd name="T11" fmla="*/ 17 h 44"/>
                  <a:gd name="T12" fmla="*/ 54 w 79"/>
                  <a:gd name="T13" fmla="*/ 21 h 44"/>
                  <a:gd name="T14" fmla="*/ 77 w 79"/>
                  <a:gd name="T15" fmla="*/ 12 h 44"/>
                  <a:gd name="T16" fmla="*/ 43 w 79"/>
                  <a:gd name="T17" fmla="*/ 0 h 44"/>
                  <a:gd name="T18" fmla="*/ 0 w 79"/>
                  <a:gd name="T19" fmla="*/ 1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44">
                    <a:moveTo>
                      <a:pt x="0" y="12"/>
                    </a:moveTo>
                    <a:cubicBezTo>
                      <a:pt x="0" y="12"/>
                      <a:pt x="23" y="44"/>
                      <a:pt x="46" y="43"/>
                    </a:cubicBezTo>
                    <a:cubicBezTo>
                      <a:pt x="69" y="42"/>
                      <a:pt x="79" y="31"/>
                      <a:pt x="78" y="19"/>
                    </a:cubicBezTo>
                    <a:cubicBezTo>
                      <a:pt x="78" y="19"/>
                      <a:pt x="78" y="18"/>
                      <a:pt x="78" y="18"/>
                    </a:cubicBezTo>
                    <a:cubicBezTo>
                      <a:pt x="78" y="18"/>
                      <a:pt x="67" y="25"/>
                      <a:pt x="53" y="26"/>
                    </a:cubicBezTo>
                    <a:cubicBezTo>
                      <a:pt x="34" y="27"/>
                      <a:pt x="19" y="17"/>
                      <a:pt x="19" y="17"/>
                    </a:cubicBezTo>
                    <a:cubicBezTo>
                      <a:pt x="19" y="17"/>
                      <a:pt x="40" y="22"/>
                      <a:pt x="54" y="21"/>
                    </a:cubicBezTo>
                    <a:cubicBezTo>
                      <a:pt x="68" y="20"/>
                      <a:pt x="77" y="12"/>
                      <a:pt x="77" y="12"/>
                    </a:cubicBezTo>
                    <a:cubicBezTo>
                      <a:pt x="72" y="4"/>
                      <a:pt x="61" y="0"/>
                      <a:pt x="43" y="0"/>
                    </a:cubicBezTo>
                    <a:cubicBezTo>
                      <a:pt x="20" y="1"/>
                      <a:pt x="0" y="12"/>
                      <a:pt x="0" y="1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5" name="Freeform 524"/>
              <p:cNvSpPr/>
              <p:nvPr/>
            </p:nvSpPr>
            <p:spPr bwMode="auto">
              <a:xfrm>
                <a:off x="1898" y="1112"/>
                <a:ext cx="70" cy="122"/>
              </a:xfrm>
              <a:custGeom>
                <a:avLst/>
                <a:gdLst>
                  <a:gd name="T0" fmla="*/ 10 w 44"/>
                  <a:gd name="T1" fmla="*/ 76 h 76"/>
                  <a:gd name="T2" fmla="*/ 43 w 44"/>
                  <a:gd name="T3" fmla="*/ 34 h 76"/>
                  <a:gd name="T4" fmla="*/ 21 w 44"/>
                  <a:gd name="T5" fmla="*/ 3 h 76"/>
                  <a:gd name="T6" fmla="*/ 21 w 44"/>
                  <a:gd name="T7" fmla="*/ 3 h 76"/>
                  <a:gd name="T8" fmla="*/ 27 w 44"/>
                  <a:gd name="T9" fmla="*/ 26 h 76"/>
                  <a:gd name="T10" fmla="*/ 16 w 44"/>
                  <a:gd name="T11" fmla="*/ 58 h 76"/>
                  <a:gd name="T12" fmla="*/ 22 w 44"/>
                  <a:gd name="T13" fmla="*/ 23 h 76"/>
                  <a:gd name="T14" fmla="*/ 14 w 44"/>
                  <a:gd name="T15" fmla="*/ 0 h 76"/>
                  <a:gd name="T16" fmla="*/ 0 w 44"/>
                  <a:gd name="T17" fmla="*/ 33 h 76"/>
                  <a:gd name="T18" fmla="*/ 10 w 44"/>
                  <a:gd name="T1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76">
                    <a:moveTo>
                      <a:pt x="10" y="76"/>
                    </a:moveTo>
                    <a:cubicBezTo>
                      <a:pt x="10" y="76"/>
                      <a:pt x="43" y="58"/>
                      <a:pt x="43" y="34"/>
                    </a:cubicBezTo>
                    <a:cubicBezTo>
                      <a:pt x="44" y="11"/>
                      <a:pt x="34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7" y="12"/>
                      <a:pt x="27" y="26"/>
                    </a:cubicBezTo>
                    <a:cubicBezTo>
                      <a:pt x="27" y="45"/>
                      <a:pt x="16" y="58"/>
                      <a:pt x="16" y="58"/>
                    </a:cubicBezTo>
                    <a:cubicBezTo>
                      <a:pt x="16" y="58"/>
                      <a:pt x="22" y="37"/>
                      <a:pt x="22" y="23"/>
                    </a:cubicBezTo>
                    <a:cubicBezTo>
                      <a:pt x="22" y="10"/>
                      <a:pt x="14" y="0"/>
                      <a:pt x="14" y="0"/>
                    </a:cubicBezTo>
                    <a:cubicBezTo>
                      <a:pt x="6" y="4"/>
                      <a:pt x="1" y="14"/>
                      <a:pt x="0" y="33"/>
                    </a:cubicBezTo>
                    <a:cubicBezTo>
                      <a:pt x="0" y="56"/>
                      <a:pt x="10" y="76"/>
                      <a:pt x="10" y="7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6" name="Freeform 525"/>
              <p:cNvSpPr/>
              <p:nvPr/>
            </p:nvSpPr>
            <p:spPr bwMode="auto">
              <a:xfrm>
                <a:off x="1997" y="-2"/>
                <a:ext cx="120" cy="188"/>
              </a:xfrm>
              <a:custGeom>
                <a:avLst/>
                <a:gdLst>
                  <a:gd name="T0" fmla="*/ 37 w 75"/>
                  <a:gd name="T1" fmla="*/ 0 h 117"/>
                  <a:gd name="T2" fmla="*/ 8 w 75"/>
                  <a:gd name="T3" fmla="*/ 74 h 117"/>
                  <a:gd name="T4" fmla="*/ 53 w 75"/>
                  <a:gd name="T5" fmla="*/ 113 h 117"/>
                  <a:gd name="T6" fmla="*/ 54 w 75"/>
                  <a:gd name="T7" fmla="*/ 112 h 117"/>
                  <a:gd name="T8" fmla="*/ 35 w 75"/>
                  <a:gd name="T9" fmla="*/ 79 h 117"/>
                  <a:gd name="T10" fmla="*/ 36 w 75"/>
                  <a:gd name="T11" fmla="*/ 28 h 117"/>
                  <a:gd name="T12" fmla="*/ 42 w 75"/>
                  <a:gd name="T13" fmla="*/ 79 h 117"/>
                  <a:gd name="T14" fmla="*/ 63 w 75"/>
                  <a:gd name="T15" fmla="*/ 108 h 117"/>
                  <a:gd name="T16" fmla="*/ 68 w 75"/>
                  <a:gd name="T17" fmla="*/ 56 h 117"/>
                  <a:gd name="T18" fmla="*/ 37 w 75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117">
                    <a:moveTo>
                      <a:pt x="37" y="0"/>
                    </a:moveTo>
                    <a:cubicBezTo>
                      <a:pt x="37" y="0"/>
                      <a:pt x="0" y="42"/>
                      <a:pt x="8" y="74"/>
                    </a:cubicBezTo>
                    <a:cubicBezTo>
                      <a:pt x="17" y="107"/>
                      <a:pt x="36" y="117"/>
                      <a:pt x="53" y="113"/>
                    </a:cubicBezTo>
                    <a:cubicBezTo>
                      <a:pt x="53" y="113"/>
                      <a:pt x="54" y="113"/>
                      <a:pt x="54" y="112"/>
                    </a:cubicBezTo>
                    <a:cubicBezTo>
                      <a:pt x="54" y="112"/>
                      <a:pt x="41" y="99"/>
                      <a:pt x="35" y="79"/>
                    </a:cubicBezTo>
                    <a:cubicBezTo>
                      <a:pt x="27" y="52"/>
                      <a:pt x="36" y="28"/>
                      <a:pt x="36" y="28"/>
                    </a:cubicBezTo>
                    <a:cubicBezTo>
                      <a:pt x="36" y="28"/>
                      <a:pt x="36" y="59"/>
                      <a:pt x="42" y="79"/>
                    </a:cubicBezTo>
                    <a:cubicBezTo>
                      <a:pt x="47" y="98"/>
                      <a:pt x="63" y="108"/>
                      <a:pt x="63" y="108"/>
                    </a:cubicBezTo>
                    <a:cubicBezTo>
                      <a:pt x="73" y="99"/>
                      <a:pt x="75" y="82"/>
                      <a:pt x="68" y="56"/>
                    </a:cubicBezTo>
                    <a:cubicBezTo>
                      <a:pt x="60" y="24"/>
                      <a:pt x="37" y="0"/>
                      <a:pt x="37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7" name="Freeform 526"/>
              <p:cNvSpPr/>
              <p:nvPr/>
            </p:nvSpPr>
            <p:spPr bwMode="auto">
              <a:xfrm>
                <a:off x="1963" y="456"/>
                <a:ext cx="167" cy="131"/>
              </a:xfrm>
              <a:custGeom>
                <a:avLst/>
                <a:gdLst>
                  <a:gd name="T0" fmla="*/ 0 w 104"/>
                  <a:gd name="T1" fmla="*/ 6 h 82"/>
                  <a:gd name="T2" fmla="*/ 46 w 104"/>
                  <a:gd name="T3" fmla="*/ 71 h 82"/>
                  <a:gd name="T4" fmla="*/ 103 w 104"/>
                  <a:gd name="T5" fmla="*/ 56 h 82"/>
                  <a:gd name="T6" fmla="*/ 103 w 104"/>
                  <a:gd name="T7" fmla="*/ 55 h 82"/>
                  <a:gd name="T8" fmla="*/ 65 w 104"/>
                  <a:gd name="T9" fmla="*/ 52 h 82"/>
                  <a:gd name="T10" fmla="*/ 24 w 104"/>
                  <a:gd name="T11" fmla="*/ 22 h 82"/>
                  <a:gd name="T12" fmla="*/ 68 w 104"/>
                  <a:gd name="T13" fmla="*/ 46 h 82"/>
                  <a:gd name="T14" fmla="*/ 104 w 104"/>
                  <a:gd name="T15" fmla="*/ 45 h 82"/>
                  <a:gd name="T16" fmla="*/ 65 w 104"/>
                  <a:gd name="T17" fmla="*/ 12 h 82"/>
                  <a:gd name="T18" fmla="*/ 0 w 104"/>
                  <a:gd name="T19" fmla="*/ 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2">
                    <a:moveTo>
                      <a:pt x="0" y="6"/>
                    </a:moveTo>
                    <a:cubicBezTo>
                      <a:pt x="0" y="6"/>
                      <a:pt x="14" y="60"/>
                      <a:pt x="46" y="71"/>
                    </a:cubicBezTo>
                    <a:cubicBezTo>
                      <a:pt x="77" y="82"/>
                      <a:pt x="97" y="73"/>
                      <a:pt x="103" y="56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3" y="55"/>
                      <a:pt x="84" y="58"/>
                      <a:pt x="65" y="52"/>
                    </a:cubicBezTo>
                    <a:cubicBezTo>
                      <a:pt x="38" y="43"/>
                      <a:pt x="24" y="22"/>
                      <a:pt x="24" y="22"/>
                    </a:cubicBezTo>
                    <a:cubicBezTo>
                      <a:pt x="24" y="22"/>
                      <a:pt x="49" y="40"/>
                      <a:pt x="68" y="46"/>
                    </a:cubicBezTo>
                    <a:cubicBezTo>
                      <a:pt x="87" y="52"/>
                      <a:pt x="104" y="45"/>
                      <a:pt x="104" y="45"/>
                    </a:cubicBezTo>
                    <a:cubicBezTo>
                      <a:pt x="103" y="32"/>
                      <a:pt x="90" y="20"/>
                      <a:pt x="65" y="12"/>
                    </a:cubicBezTo>
                    <a:cubicBezTo>
                      <a:pt x="33" y="0"/>
                      <a:pt x="0" y="6"/>
                      <a:pt x="0" y="6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8" name="Freeform 527"/>
              <p:cNvSpPr/>
              <p:nvPr/>
            </p:nvSpPr>
            <p:spPr bwMode="auto">
              <a:xfrm>
                <a:off x="1928" y="778"/>
                <a:ext cx="187" cy="113"/>
              </a:xfrm>
              <a:custGeom>
                <a:avLst/>
                <a:gdLst>
                  <a:gd name="T0" fmla="*/ 0 w 117"/>
                  <a:gd name="T1" fmla="*/ 42 h 71"/>
                  <a:gd name="T2" fmla="*/ 72 w 117"/>
                  <a:gd name="T3" fmla="*/ 5 h 71"/>
                  <a:gd name="T4" fmla="*/ 115 w 117"/>
                  <a:gd name="T5" fmla="*/ 46 h 71"/>
                  <a:gd name="T6" fmla="*/ 114 w 117"/>
                  <a:gd name="T7" fmla="*/ 47 h 71"/>
                  <a:gd name="T8" fmla="*/ 79 w 117"/>
                  <a:gd name="T9" fmla="*/ 31 h 71"/>
                  <a:gd name="T10" fmla="*/ 29 w 117"/>
                  <a:gd name="T11" fmla="*/ 38 h 71"/>
                  <a:gd name="T12" fmla="*/ 80 w 117"/>
                  <a:gd name="T13" fmla="*/ 38 h 71"/>
                  <a:gd name="T14" fmla="*/ 111 w 117"/>
                  <a:gd name="T15" fmla="*/ 56 h 71"/>
                  <a:gd name="T16" fmla="*/ 60 w 117"/>
                  <a:gd name="T17" fmla="*/ 67 h 71"/>
                  <a:gd name="T18" fmla="*/ 0 w 117"/>
                  <a:gd name="T19" fmla="*/ 4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0" y="42"/>
                    </a:moveTo>
                    <a:cubicBezTo>
                      <a:pt x="0" y="42"/>
                      <a:pt x="38" y="0"/>
                      <a:pt x="72" y="5"/>
                    </a:cubicBezTo>
                    <a:cubicBezTo>
                      <a:pt x="105" y="10"/>
                      <a:pt x="117" y="28"/>
                      <a:pt x="115" y="46"/>
                    </a:cubicBezTo>
                    <a:cubicBezTo>
                      <a:pt x="115" y="46"/>
                      <a:pt x="114" y="47"/>
                      <a:pt x="114" y="47"/>
                    </a:cubicBezTo>
                    <a:cubicBezTo>
                      <a:pt x="114" y="47"/>
                      <a:pt x="100" y="35"/>
                      <a:pt x="79" y="31"/>
                    </a:cubicBezTo>
                    <a:cubicBezTo>
                      <a:pt x="52" y="26"/>
                      <a:pt x="29" y="38"/>
                      <a:pt x="29" y="38"/>
                    </a:cubicBezTo>
                    <a:cubicBezTo>
                      <a:pt x="29" y="38"/>
                      <a:pt x="60" y="34"/>
                      <a:pt x="80" y="38"/>
                    </a:cubicBezTo>
                    <a:cubicBezTo>
                      <a:pt x="99" y="42"/>
                      <a:pt x="111" y="56"/>
                      <a:pt x="111" y="56"/>
                    </a:cubicBezTo>
                    <a:cubicBezTo>
                      <a:pt x="103" y="67"/>
                      <a:pt x="86" y="71"/>
                      <a:pt x="60" y="67"/>
                    </a:cubicBezTo>
                    <a:cubicBezTo>
                      <a:pt x="27" y="62"/>
                      <a:pt x="0" y="42"/>
                      <a:pt x="0" y="42"/>
                    </a:cubicBezTo>
                    <a:close/>
                  </a:path>
                </a:pathLst>
              </a:custGeom>
              <a:solidFill>
                <a:srgbClr val="9FBE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9" name="Freeform 528"/>
              <p:cNvSpPr/>
              <p:nvPr/>
            </p:nvSpPr>
            <p:spPr bwMode="auto">
              <a:xfrm>
                <a:off x="2205" y="371"/>
                <a:ext cx="118" cy="187"/>
              </a:xfrm>
              <a:custGeom>
                <a:avLst/>
                <a:gdLst>
                  <a:gd name="T0" fmla="*/ 35 w 74"/>
                  <a:gd name="T1" fmla="*/ 0 h 117"/>
                  <a:gd name="T2" fmla="*/ 67 w 74"/>
                  <a:gd name="T3" fmla="*/ 73 h 117"/>
                  <a:gd name="T4" fmla="*/ 24 w 74"/>
                  <a:gd name="T5" fmla="*/ 113 h 117"/>
                  <a:gd name="T6" fmla="*/ 23 w 74"/>
                  <a:gd name="T7" fmla="*/ 113 h 117"/>
                  <a:gd name="T8" fmla="*/ 40 w 74"/>
                  <a:gd name="T9" fmla="*/ 79 h 117"/>
                  <a:gd name="T10" fmla="*/ 36 w 74"/>
                  <a:gd name="T11" fmla="*/ 28 h 117"/>
                  <a:gd name="T12" fmla="*/ 34 w 74"/>
                  <a:gd name="T13" fmla="*/ 79 h 117"/>
                  <a:gd name="T14" fmla="*/ 14 w 74"/>
                  <a:gd name="T15" fmla="*/ 109 h 117"/>
                  <a:gd name="T16" fmla="*/ 6 w 74"/>
                  <a:gd name="T17" fmla="*/ 58 h 117"/>
                  <a:gd name="T18" fmla="*/ 35 w 74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117">
                    <a:moveTo>
                      <a:pt x="35" y="0"/>
                    </a:moveTo>
                    <a:cubicBezTo>
                      <a:pt x="35" y="0"/>
                      <a:pt x="74" y="40"/>
                      <a:pt x="67" y="73"/>
                    </a:cubicBezTo>
                    <a:cubicBezTo>
                      <a:pt x="60" y="106"/>
                      <a:pt x="41" y="117"/>
                      <a:pt x="24" y="113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3" y="113"/>
                      <a:pt x="35" y="99"/>
                      <a:pt x="40" y="79"/>
                    </a:cubicBezTo>
                    <a:cubicBezTo>
                      <a:pt x="47" y="52"/>
                      <a:pt x="36" y="28"/>
                      <a:pt x="36" y="28"/>
                    </a:cubicBezTo>
                    <a:cubicBezTo>
                      <a:pt x="36" y="28"/>
                      <a:pt x="38" y="59"/>
                      <a:pt x="34" y="79"/>
                    </a:cubicBezTo>
                    <a:cubicBezTo>
                      <a:pt x="29" y="98"/>
                      <a:pt x="14" y="109"/>
                      <a:pt x="14" y="109"/>
                    </a:cubicBezTo>
                    <a:cubicBezTo>
                      <a:pt x="3" y="101"/>
                      <a:pt x="0" y="84"/>
                      <a:pt x="6" y="58"/>
                    </a:cubicBezTo>
                    <a:cubicBezTo>
                      <a:pt x="13" y="25"/>
                      <a:pt x="35" y="0"/>
                      <a:pt x="35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0" name="Freeform 529"/>
              <p:cNvSpPr/>
              <p:nvPr/>
            </p:nvSpPr>
            <p:spPr bwMode="auto">
              <a:xfrm>
                <a:off x="2117" y="205"/>
                <a:ext cx="130" cy="187"/>
              </a:xfrm>
              <a:custGeom>
                <a:avLst/>
                <a:gdLst>
                  <a:gd name="T0" fmla="*/ 49 w 81"/>
                  <a:gd name="T1" fmla="*/ 0 h 117"/>
                  <a:gd name="T2" fmla="*/ 68 w 81"/>
                  <a:gd name="T3" fmla="*/ 78 h 117"/>
                  <a:gd name="T4" fmla="*/ 18 w 81"/>
                  <a:gd name="T5" fmla="*/ 110 h 117"/>
                  <a:gd name="T6" fmla="*/ 17 w 81"/>
                  <a:gd name="T7" fmla="*/ 110 h 117"/>
                  <a:gd name="T8" fmla="*/ 41 w 81"/>
                  <a:gd name="T9" fmla="*/ 79 h 117"/>
                  <a:gd name="T10" fmla="*/ 46 w 81"/>
                  <a:gd name="T11" fmla="*/ 29 h 117"/>
                  <a:gd name="T12" fmla="*/ 34 w 81"/>
                  <a:gd name="T13" fmla="*/ 78 h 117"/>
                  <a:gd name="T14" fmla="*/ 9 w 81"/>
                  <a:gd name="T15" fmla="*/ 104 h 117"/>
                  <a:gd name="T16" fmla="*/ 11 w 81"/>
                  <a:gd name="T17" fmla="*/ 52 h 117"/>
                  <a:gd name="T18" fmla="*/ 49 w 81"/>
                  <a:gd name="T1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117">
                    <a:moveTo>
                      <a:pt x="49" y="0"/>
                    </a:moveTo>
                    <a:cubicBezTo>
                      <a:pt x="49" y="0"/>
                      <a:pt x="81" y="47"/>
                      <a:pt x="68" y="78"/>
                    </a:cubicBezTo>
                    <a:cubicBezTo>
                      <a:pt x="55" y="109"/>
                      <a:pt x="35" y="117"/>
                      <a:pt x="18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7" y="110"/>
                      <a:pt x="32" y="98"/>
                      <a:pt x="41" y="79"/>
                    </a:cubicBezTo>
                    <a:cubicBezTo>
                      <a:pt x="52" y="54"/>
                      <a:pt x="46" y="29"/>
                      <a:pt x="46" y="29"/>
                    </a:cubicBezTo>
                    <a:cubicBezTo>
                      <a:pt x="46" y="29"/>
                      <a:pt x="42" y="59"/>
                      <a:pt x="34" y="78"/>
                    </a:cubicBezTo>
                    <a:cubicBezTo>
                      <a:pt x="26" y="96"/>
                      <a:pt x="9" y="104"/>
                      <a:pt x="9" y="104"/>
                    </a:cubicBezTo>
                    <a:cubicBezTo>
                      <a:pt x="0" y="94"/>
                      <a:pt x="1" y="77"/>
                      <a:pt x="11" y="52"/>
                    </a:cubicBezTo>
                    <a:cubicBezTo>
                      <a:pt x="23" y="21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BDD8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1" name="Freeform 530"/>
              <p:cNvSpPr/>
              <p:nvPr/>
            </p:nvSpPr>
            <p:spPr bwMode="auto">
              <a:xfrm>
                <a:off x="2114" y="621"/>
                <a:ext cx="77" cy="77"/>
              </a:xfrm>
              <a:custGeom>
                <a:avLst/>
                <a:gdLst>
                  <a:gd name="T0" fmla="*/ 5 w 48"/>
                  <a:gd name="T1" fmla="*/ 16 h 48"/>
                  <a:gd name="T2" fmla="*/ 32 w 48"/>
                  <a:gd name="T3" fmla="*/ 5 h 48"/>
                  <a:gd name="T4" fmla="*/ 43 w 48"/>
                  <a:gd name="T5" fmla="*/ 32 h 48"/>
                  <a:gd name="T6" fmla="*/ 16 w 48"/>
                  <a:gd name="T7" fmla="*/ 43 h 48"/>
                  <a:gd name="T8" fmla="*/ 5 w 48"/>
                  <a:gd name="T9" fmla="*/ 1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8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3" y="9"/>
                      <a:pt x="48" y="21"/>
                      <a:pt x="43" y="32"/>
                    </a:cubicBezTo>
                    <a:cubicBezTo>
                      <a:pt x="39" y="42"/>
                      <a:pt x="27" y="48"/>
                      <a:pt x="16" y="43"/>
                    </a:cubicBezTo>
                    <a:cubicBezTo>
                      <a:pt x="6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2" name="Freeform 531"/>
              <p:cNvSpPr/>
              <p:nvPr/>
            </p:nvSpPr>
            <p:spPr bwMode="auto">
              <a:xfrm>
                <a:off x="2133" y="651"/>
                <a:ext cx="40" cy="40"/>
              </a:xfrm>
              <a:custGeom>
                <a:avLst/>
                <a:gdLst>
                  <a:gd name="T0" fmla="*/ 3 w 25"/>
                  <a:gd name="T1" fmla="*/ 8 h 25"/>
                  <a:gd name="T2" fmla="*/ 17 w 25"/>
                  <a:gd name="T3" fmla="*/ 3 h 25"/>
                  <a:gd name="T4" fmla="*/ 22 w 25"/>
                  <a:gd name="T5" fmla="*/ 16 h 25"/>
                  <a:gd name="T6" fmla="*/ 9 w 25"/>
                  <a:gd name="T7" fmla="*/ 22 h 25"/>
                  <a:gd name="T8" fmla="*/ 3 w 25"/>
                  <a:gd name="T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3" y="8"/>
                    </a:moveTo>
                    <a:cubicBezTo>
                      <a:pt x="5" y="3"/>
                      <a:pt x="11" y="0"/>
                      <a:pt x="17" y="3"/>
                    </a:cubicBezTo>
                    <a:cubicBezTo>
                      <a:pt x="22" y="5"/>
                      <a:pt x="25" y="11"/>
                      <a:pt x="22" y="16"/>
                    </a:cubicBezTo>
                    <a:cubicBezTo>
                      <a:pt x="20" y="22"/>
                      <a:pt x="14" y="25"/>
                      <a:pt x="9" y="22"/>
                    </a:cubicBezTo>
                    <a:cubicBezTo>
                      <a:pt x="3" y="20"/>
                      <a:pt x="0" y="14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3" name="Freeform 532"/>
              <p:cNvSpPr/>
              <p:nvPr/>
            </p:nvSpPr>
            <p:spPr bwMode="auto">
              <a:xfrm>
                <a:off x="2123" y="776"/>
                <a:ext cx="76" cy="75"/>
              </a:xfrm>
              <a:custGeom>
                <a:avLst/>
                <a:gdLst>
                  <a:gd name="T0" fmla="*/ 4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9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4" name="Freeform 533"/>
              <p:cNvSpPr/>
              <p:nvPr/>
            </p:nvSpPr>
            <p:spPr bwMode="auto">
              <a:xfrm>
                <a:off x="2143" y="806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2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5" name="Freeform 534"/>
              <p:cNvSpPr/>
              <p:nvPr/>
            </p:nvSpPr>
            <p:spPr bwMode="auto">
              <a:xfrm>
                <a:off x="1927" y="901"/>
                <a:ext cx="75" cy="75"/>
              </a:xfrm>
              <a:custGeom>
                <a:avLst/>
                <a:gdLst>
                  <a:gd name="T0" fmla="*/ 5 w 47"/>
                  <a:gd name="T1" fmla="*/ 16 h 47"/>
                  <a:gd name="T2" fmla="*/ 32 w 47"/>
                  <a:gd name="T3" fmla="*/ 5 h 47"/>
                  <a:gd name="T4" fmla="*/ 43 w 47"/>
                  <a:gd name="T5" fmla="*/ 32 h 47"/>
                  <a:gd name="T6" fmla="*/ 16 w 47"/>
                  <a:gd name="T7" fmla="*/ 43 h 47"/>
                  <a:gd name="T8" fmla="*/ 5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5" y="16"/>
                    </a:moveTo>
                    <a:cubicBezTo>
                      <a:pt x="9" y="5"/>
                      <a:pt x="21" y="0"/>
                      <a:pt x="32" y="5"/>
                    </a:cubicBezTo>
                    <a:cubicBezTo>
                      <a:pt x="42" y="9"/>
                      <a:pt x="47" y="21"/>
                      <a:pt x="43" y="32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9"/>
                      <a:pt x="0" y="27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6" name="Freeform 535"/>
              <p:cNvSpPr/>
              <p:nvPr/>
            </p:nvSpPr>
            <p:spPr bwMode="auto">
              <a:xfrm>
                <a:off x="1946" y="931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3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3"/>
                      <a:pt x="11" y="0"/>
                      <a:pt x="16" y="3"/>
                    </a:cubicBezTo>
                    <a:cubicBezTo>
                      <a:pt x="22" y="5"/>
                      <a:pt x="24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7" name="Freeform 536"/>
              <p:cNvSpPr/>
              <p:nvPr/>
            </p:nvSpPr>
            <p:spPr bwMode="auto">
              <a:xfrm>
                <a:off x="1960" y="1054"/>
                <a:ext cx="77" cy="76"/>
              </a:xfrm>
              <a:custGeom>
                <a:avLst/>
                <a:gdLst>
                  <a:gd name="T0" fmla="*/ 5 w 48"/>
                  <a:gd name="T1" fmla="*/ 16 h 47"/>
                  <a:gd name="T2" fmla="*/ 32 w 48"/>
                  <a:gd name="T3" fmla="*/ 4 h 47"/>
                  <a:gd name="T4" fmla="*/ 43 w 48"/>
                  <a:gd name="T5" fmla="*/ 31 h 47"/>
                  <a:gd name="T6" fmla="*/ 16 w 48"/>
                  <a:gd name="T7" fmla="*/ 43 h 47"/>
                  <a:gd name="T8" fmla="*/ 5 w 48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7">
                    <a:moveTo>
                      <a:pt x="5" y="16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3" y="9"/>
                      <a:pt x="48" y="21"/>
                      <a:pt x="43" y="31"/>
                    </a:cubicBezTo>
                    <a:cubicBezTo>
                      <a:pt x="39" y="42"/>
                      <a:pt x="27" y="47"/>
                      <a:pt x="16" y="43"/>
                    </a:cubicBezTo>
                    <a:cubicBezTo>
                      <a:pt x="5" y="38"/>
                      <a:pt x="0" y="26"/>
                      <a:pt x="5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8" name="Freeform 537"/>
              <p:cNvSpPr/>
              <p:nvPr/>
            </p:nvSpPr>
            <p:spPr bwMode="auto">
              <a:xfrm>
                <a:off x="1979" y="1085"/>
                <a:ext cx="40" cy="38"/>
              </a:xfrm>
              <a:custGeom>
                <a:avLst/>
                <a:gdLst>
                  <a:gd name="T0" fmla="*/ 3 w 25"/>
                  <a:gd name="T1" fmla="*/ 8 h 24"/>
                  <a:gd name="T2" fmla="*/ 17 w 25"/>
                  <a:gd name="T3" fmla="*/ 2 h 24"/>
                  <a:gd name="T4" fmla="*/ 22 w 25"/>
                  <a:gd name="T5" fmla="*/ 16 h 24"/>
                  <a:gd name="T6" fmla="*/ 8 w 25"/>
                  <a:gd name="T7" fmla="*/ 22 h 24"/>
                  <a:gd name="T8" fmla="*/ 3 w 25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4">
                    <a:moveTo>
                      <a:pt x="3" y="8"/>
                    </a:moveTo>
                    <a:cubicBezTo>
                      <a:pt x="5" y="3"/>
                      <a:pt x="11" y="0"/>
                      <a:pt x="17" y="2"/>
                    </a:cubicBezTo>
                    <a:cubicBezTo>
                      <a:pt x="22" y="4"/>
                      <a:pt x="25" y="11"/>
                      <a:pt x="22" y="16"/>
                    </a:cubicBezTo>
                    <a:cubicBezTo>
                      <a:pt x="20" y="22"/>
                      <a:pt x="14" y="24"/>
                      <a:pt x="8" y="22"/>
                    </a:cubicBezTo>
                    <a:cubicBezTo>
                      <a:pt x="3" y="20"/>
                      <a:pt x="0" y="13"/>
                      <a:pt x="3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9" name="Freeform 538"/>
              <p:cNvSpPr/>
              <p:nvPr/>
            </p:nvSpPr>
            <p:spPr bwMode="auto">
              <a:xfrm>
                <a:off x="2309" y="605"/>
                <a:ext cx="75" cy="75"/>
              </a:xfrm>
              <a:custGeom>
                <a:avLst/>
                <a:gdLst>
                  <a:gd name="T0" fmla="*/ 4 w 47"/>
                  <a:gd name="T1" fmla="*/ 15 h 47"/>
                  <a:gd name="T2" fmla="*/ 32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5"/>
                    </a:moveTo>
                    <a:cubicBezTo>
                      <a:pt x="9" y="5"/>
                      <a:pt x="21" y="0"/>
                      <a:pt x="32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9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5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0" name="Freeform 539"/>
              <p:cNvSpPr/>
              <p:nvPr/>
            </p:nvSpPr>
            <p:spPr bwMode="auto">
              <a:xfrm>
                <a:off x="2328" y="635"/>
                <a:ext cx="38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5" y="2"/>
                      <a:pt x="11" y="0"/>
                      <a:pt x="16" y="2"/>
                    </a:cubicBezTo>
                    <a:cubicBezTo>
                      <a:pt x="22" y="4"/>
                      <a:pt x="24" y="11"/>
                      <a:pt x="22" y="16"/>
                    </a:cubicBezTo>
                    <a:cubicBezTo>
                      <a:pt x="20" y="21"/>
                      <a:pt x="14" y="24"/>
                      <a:pt x="8" y="22"/>
                    </a:cubicBezTo>
                    <a:cubicBezTo>
                      <a:pt x="3" y="19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1" name="Freeform 540"/>
              <p:cNvSpPr/>
              <p:nvPr/>
            </p:nvSpPr>
            <p:spPr bwMode="auto">
              <a:xfrm>
                <a:off x="1997" y="216"/>
                <a:ext cx="75" cy="75"/>
              </a:xfrm>
              <a:custGeom>
                <a:avLst/>
                <a:gdLst>
                  <a:gd name="T0" fmla="*/ 4 w 47"/>
                  <a:gd name="T1" fmla="*/ 16 h 47"/>
                  <a:gd name="T2" fmla="*/ 31 w 47"/>
                  <a:gd name="T3" fmla="*/ 4 h 47"/>
                  <a:gd name="T4" fmla="*/ 43 w 47"/>
                  <a:gd name="T5" fmla="*/ 31 h 47"/>
                  <a:gd name="T6" fmla="*/ 16 w 47"/>
                  <a:gd name="T7" fmla="*/ 43 h 47"/>
                  <a:gd name="T8" fmla="*/ 4 w 47"/>
                  <a:gd name="T9" fmla="*/ 1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7">
                    <a:moveTo>
                      <a:pt x="4" y="16"/>
                    </a:moveTo>
                    <a:cubicBezTo>
                      <a:pt x="9" y="5"/>
                      <a:pt x="21" y="0"/>
                      <a:pt x="31" y="4"/>
                    </a:cubicBezTo>
                    <a:cubicBezTo>
                      <a:pt x="42" y="9"/>
                      <a:pt x="47" y="21"/>
                      <a:pt x="43" y="31"/>
                    </a:cubicBezTo>
                    <a:cubicBezTo>
                      <a:pt x="38" y="42"/>
                      <a:pt x="26" y="47"/>
                      <a:pt x="16" y="43"/>
                    </a:cubicBezTo>
                    <a:cubicBezTo>
                      <a:pt x="5" y="38"/>
                      <a:pt x="0" y="26"/>
                      <a:pt x="4" y="16"/>
                    </a:cubicBezTo>
                    <a:close/>
                  </a:path>
                </a:pathLst>
              </a:cu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2" name="Freeform 541"/>
              <p:cNvSpPr/>
              <p:nvPr/>
            </p:nvSpPr>
            <p:spPr bwMode="auto">
              <a:xfrm>
                <a:off x="2016" y="246"/>
                <a:ext cx="39" cy="39"/>
              </a:xfrm>
              <a:custGeom>
                <a:avLst/>
                <a:gdLst>
                  <a:gd name="T0" fmla="*/ 2 w 24"/>
                  <a:gd name="T1" fmla="*/ 8 h 24"/>
                  <a:gd name="T2" fmla="*/ 16 w 24"/>
                  <a:gd name="T3" fmla="*/ 2 h 24"/>
                  <a:gd name="T4" fmla="*/ 22 w 24"/>
                  <a:gd name="T5" fmla="*/ 16 h 24"/>
                  <a:gd name="T6" fmla="*/ 8 w 24"/>
                  <a:gd name="T7" fmla="*/ 22 h 24"/>
                  <a:gd name="T8" fmla="*/ 2 w 24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" y="8"/>
                    </a:moveTo>
                    <a:cubicBezTo>
                      <a:pt x="4" y="3"/>
                      <a:pt x="11" y="0"/>
                      <a:pt x="16" y="2"/>
                    </a:cubicBezTo>
                    <a:cubicBezTo>
                      <a:pt x="21" y="4"/>
                      <a:pt x="24" y="11"/>
                      <a:pt x="22" y="16"/>
                    </a:cubicBezTo>
                    <a:cubicBezTo>
                      <a:pt x="20" y="22"/>
                      <a:pt x="13" y="24"/>
                      <a:pt x="8" y="22"/>
                    </a:cubicBezTo>
                    <a:cubicBezTo>
                      <a:pt x="2" y="20"/>
                      <a:pt x="0" y="13"/>
                      <a:pt x="2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3" name="Freeform 542"/>
              <p:cNvSpPr/>
              <p:nvPr/>
            </p:nvSpPr>
            <p:spPr bwMode="auto">
              <a:xfrm>
                <a:off x="2013" y="1294"/>
                <a:ext cx="262" cy="141"/>
              </a:xfrm>
              <a:custGeom>
                <a:avLst/>
                <a:gdLst>
                  <a:gd name="T0" fmla="*/ 118 w 164"/>
                  <a:gd name="T1" fmla="*/ 19 h 88"/>
                  <a:gd name="T2" fmla="*/ 164 w 164"/>
                  <a:gd name="T3" fmla="*/ 88 h 88"/>
                  <a:gd name="T4" fmla="*/ 105 w 164"/>
                  <a:gd name="T5" fmla="*/ 59 h 88"/>
                  <a:gd name="T6" fmla="*/ 12 w 164"/>
                  <a:gd name="T7" fmla="*/ 35 h 88"/>
                  <a:gd name="T8" fmla="*/ 118 w 164"/>
                  <a:gd name="T9" fmla="*/ 1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8">
                    <a:moveTo>
                      <a:pt x="118" y="19"/>
                    </a:moveTo>
                    <a:cubicBezTo>
                      <a:pt x="141" y="27"/>
                      <a:pt x="164" y="88"/>
                      <a:pt x="164" y="88"/>
                    </a:cubicBezTo>
                    <a:cubicBezTo>
                      <a:pt x="164" y="88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2"/>
                      <a:pt x="118" y="19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4" name="Freeform 543"/>
              <p:cNvSpPr/>
              <p:nvPr/>
            </p:nvSpPr>
            <p:spPr bwMode="auto">
              <a:xfrm>
                <a:off x="2114" y="1149"/>
                <a:ext cx="198" cy="257"/>
              </a:xfrm>
              <a:custGeom>
                <a:avLst/>
                <a:gdLst>
                  <a:gd name="T0" fmla="*/ 56 w 124"/>
                  <a:gd name="T1" fmla="*/ 113 h 161"/>
                  <a:gd name="T2" fmla="*/ 124 w 124"/>
                  <a:gd name="T3" fmla="*/ 161 h 161"/>
                  <a:gd name="T4" fmla="*/ 94 w 124"/>
                  <a:gd name="T5" fmla="*/ 75 h 161"/>
                  <a:gd name="T6" fmla="*/ 37 w 124"/>
                  <a:gd name="T7" fmla="*/ 4 h 161"/>
                  <a:gd name="T8" fmla="*/ 56 w 124"/>
                  <a:gd name="T9" fmla="*/ 113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161">
                    <a:moveTo>
                      <a:pt x="56" y="113"/>
                    </a:moveTo>
                    <a:cubicBezTo>
                      <a:pt x="64" y="137"/>
                      <a:pt x="124" y="161"/>
                      <a:pt x="124" y="161"/>
                    </a:cubicBezTo>
                    <a:cubicBezTo>
                      <a:pt x="124" y="161"/>
                      <a:pt x="109" y="109"/>
                      <a:pt x="94" y="75"/>
                    </a:cubicBezTo>
                    <a:cubicBezTo>
                      <a:pt x="78" y="41"/>
                      <a:pt x="81" y="10"/>
                      <a:pt x="37" y="4"/>
                    </a:cubicBezTo>
                    <a:cubicBezTo>
                      <a:pt x="0" y="0"/>
                      <a:pt x="49" y="91"/>
                      <a:pt x="56" y="1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5" name="Freeform 544"/>
              <p:cNvSpPr/>
              <p:nvPr/>
            </p:nvSpPr>
            <p:spPr bwMode="auto">
              <a:xfrm>
                <a:off x="2107" y="1434"/>
                <a:ext cx="194" cy="296"/>
              </a:xfrm>
              <a:custGeom>
                <a:avLst/>
                <a:gdLst>
                  <a:gd name="T0" fmla="*/ 103 w 121"/>
                  <a:gd name="T1" fmla="*/ 82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2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7"/>
                      <a:pt x="52" y="67"/>
                    </a:cubicBezTo>
                    <a:cubicBezTo>
                      <a:pt x="30" y="97"/>
                      <a:pt x="0" y="109"/>
                      <a:pt x="17" y="151"/>
                    </a:cubicBezTo>
                    <a:cubicBezTo>
                      <a:pt x="30" y="185"/>
                      <a:pt x="87" y="99"/>
                      <a:pt x="103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6" name="Freeform 545"/>
              <p:cNvSpPr/>
              <p:nvPr/>
            </p:nvSpPr>
            <p:spPr bwMode="auto">
              <a:xfrm>
                <a:off x="2306" y="1187"/>
                <a:ext cx="131" cy="219"/>
              </a:xfrm>
              <a:custGeom>
                <a:avLst/>
                <a:gdLst>
                  <a:gd name="T0" fmla="*/ 65 w 82"/>
                  <a:gd name="T1" fmla="*/ 80 h 137"/>
                  <a:gd name="T2" fmla="*/ 0 w 82"/>
                  <a:gd name="T3" fmla="*/ 137 h 137"/>
                  <a:gd name="T4" fmla="*/ 20 w 82"/>
                  <a:gd name="T5" fmla="*/ 72 h 137"/>
                  <a:gd name="T6" fmla="*/ 41 w 82"/>
                  <a:gd name="T7" fmla="*/ 1 h 137"/>
                  <a:gd name="T8" fmla="*/ 65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5" y="80"/>
                    </a:moveTo>
                    <a:cubicBezTo>
                      <a:pt x="49" y="114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2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7"/>
                      <a:pt x="65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7" name="Freeform 546"/>
              <p:cNvSpPr/>
              <p:nvPr/>
            </p:nvSpPr>
            <p:spPr bwMode="auto">
              <a:xfrm>
                <a:off x="2207" y="1112"/>
                <a:ext cx="147" cy="326"/>
              </a:xfrm>
              <a:custGeom>
                <a:avLst/>
                <a:gdLst>
                  <a:gd name="T0" fmla="*/ 90 w 92"/>
                  <a:gd name="T1" fmla="*/ 104 h 204"/>
                  <a:gd name="T2" fmla="*/ 51 w 92"/>
                  <a:gd name="T3" fmla="*/ 204 h 204"/>
                  <a:gd name="T4" fmla="*/ 45 w 92"/>
                  <a:gd name="T5" fmla="*/ 108 h 204"/>
                  <a:gd name="T6" fmla="*/ 28 w 92"/>
                  <a:gd name="T7" fmla="*/ 18 h 204"/>
                  <a:gd name="T8" fmla="*/ 90 w 92"/>
                  <a:gd name="T9" fmla="*/ 1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4">
                    <a:moveTo>
                      <a:pt x="90" y="104"/>
                    </a:moveTo>
                    <a:cubicBezTo>
                      <a:pt x="87" y="141"/>
                      <a:pt x="51" y="204"/>
                      <a:pt x="51" y="204"/>
                    </a:cubicBezTo>
                    <a:cubicBezTo>
                      <a:pt x="51" y="204"/>
                      <a:pt x="42" y="145"/>
                      <a:pt x="45" y="108"/>
                    </a:cubicBezTo>
                    <a:cubicBezTo>
                      <a:pt x="47" y="71"/>
                      <a:pt x="0" y="31"/>
                      <a:pt x="28" y="18"/>
                    </a:cubicBezTo>
                    <a:cubicBezTo>
                      <a:pt x="70" y="0"/>
                      <a:pt x="92" y="67"/>
                      <a:pt x="90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8" name="Freeform 547"/>
              <p:cNvSpPr/>
              <p:nvPr/>
            </p:nvSpPr>
            <p:spPr bwMode="auto">
              <a:xfrm>
                <a:off x="2290" y="1165"/>
                <a:ext cx="54" cy="241"/>
              </a:xfrm>
              <a:custGeom>
                <a:avLst/>
                <a:gdLst>
                  <a:gd name="T0" fmla="*/ 7 w 34"/>
                  <a:gd name="T1" fmla="*/ 149 h 151"/>
                  <a:gd name="T2" fmla="*/ 22 w 34"/>
                  <a:gd name="T3" fmla="*/ 115 h 151"/>
                  <a:gd name="T4" fmla="*/ 31 w 34"/>
                  <a:gd name="T5" fmla="*/ 91 h 151"/>
                  <a:gd name="T6" fmla="*/ 30 w 34"/>
                  <a:gd name="T7" fmla="*/ 66 h 151"/>
                  <a:gd name="T8" fmla="*/ 20 w 34"/>
                  <a:gd name="T9" fmla="*/ 91 h 151"/>
                  <a:gd name="T10" fmla="*/ 3 w 34"/>
                  <a:gd name="T11" fmla="*/ 0 h 151"/>
                  <a:gd name="T12" fmla="*/ 11 w 34"/>
                  <a:gd name="T13" fmla="*/ 78 h 151"/>
                  <a:gd name="T14" fmla="*/ 11 w 34"/>
                  <a:gd name="T15" fmla="*/ 100 h 151"/>
                  <a:gd name="T16" fmla="*/ 0 w 34"/>
                  <a:gd name="T17" fmla="*/ 26 h 151"/>
                  <a:gd name="T18" fmla="*/ 2 w 34"/>
                  <a:gd name="T19" fmla="*/ 76 h 151"/>
                  <a:gd name="T20" fmla="*/ 1 w 34"/>
                  <a:gd name="T21" fmla="*/ 115 h 151"/>
                  <a:gd name="T22" fmla="*/ 2 w 34"/>
                  <a:gd name="T23" fmla="*/ 151 h 151"/>
                  <a:gd name="T24" fmla="*/ 7 w 34"/>
                  <a:gd name="T25" fmla="*/ 14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1">
                    <a:moveTo>
                      <a:pt x="7" y="149"/>
                    </a:moveTo>
                    <a:cubicBezTo>
                      <a:pt x="7" y="149"/>
                      <a:pt x="17" y="131"/>
                      <a:pt x="22" y="115"/>
                    </a:cubicBezTo>
                    <a:cubicBezTo>
                      <a:pt x="24" y="107"/>
                      <a:pt x="30" y="94"/>
                      <a:pt x="31" y="91"/>
                    </a:cubicBezTo>
                    <a:cubicBezTo>
                      <a:pt x="34" y="80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5"/>
                      <a:pt x="3" y="0"/>
                    </a:cubicBezTo>
                    <a:cubicBezTo>
                      <a:pt x="3" y="0"/>
                      <a:pt x="11" y="59"/>
                      <a:pt x="11" y="78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5"/>
                      <a:pt x="1" y="115"/>
                      <a:pt x="1" y="115"/>
                    </a:cubicBezTo>
                    <a:cubicBezTo>
                      <a:pt x="2" y="151"/>
                      <a:pt x="2" y="151"/>
                      <a:pt x="2" y="151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9" name="Freeform 548"/>
              <p:cNvSpPr/>
              <p:nvPr/>
            </p:nvSpPr>
            <p:spPr bwMode="auto">
              <a:xfrm>
                <a:off x="2007" y="1197"/>
                <a:ext cx="259" cy="235"/>
              </a:xfrm>
              <a:custGeom>
                <a:avLst/>
                <a:gdLst>
                  <a:gd name="T0" fmla="*/ 133 w 162"/>
                  <a:gd name="T1" fmla="*/ 69 h 147"/>
                  <a:gd name="T2" fmla="*/ 162 w 162"/>
                  <a:gd name="T3" fmla="*/ 147 h 147"/>
                  <a:gd name="T4" fmla="*/ 111 w 162"/>
                  <a:gd name="T5" fmla="*/ 105 h 147"/>
                  <a:gd name="T6" fmla="*/ 21 w 162"/>
                  <a:gd name="T7" fmla="*/ 47 h 147"/>
                  <a:gd name="T8" fmla="*/ 133 w 162"/>
                  <a:gd name="T9" fmla="*/ 69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7">
                    <a:moveTo>
                      <a:pt x="133" y="69"/>
                    </a:moveTo>
                    <a:cubicBezTo>
                      <a:pt x="155" y="82"/>
                      <a:pt x="162" y="147"/>
                      <a:pt x="162" y="147"/>
                    </a:cubicBezTo>
                    <a:cubicBezTo>
                      <a:pt x="162" y="147"/>
                      <a:pt x="140" y="129"/>
                      <a:pt x="111" y="105"/>
                    </a:cubicBezTo>
                    <a:cubicBezTo>
                      <a:pt x="82" y="81"/>
                      <a:pt x="0" y="86"/>
                      <a:pt x="21" y="47"/>
                    </a:cubicBezTo>
                    <a:cubicBezTo>
                      <a:pt x="46" y="0"/>
                      <a:pt x="114" y="56"/>
                      <a:pt x="133" y="6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0" name="Freeform 549"/>
              <p:cNvSpPr/>
              <p:nvPr/>
            </p:nvSpPr>
            <p:spPr bwMode="auto">
              <a:xfrm>
                <a:off x="2311" y="1272"/>
                <a:ext cx="281" cy="190"/>
              </a:xfrm>
              <a:custGeom>
                <a:avLst/>
                <a:gdLst>
                  <a:gd name="T0" fmla="*/ 82 w 176"/>
                  <a:gd name="T1" fmla="*/ 107 h 119"/>
                  <a:gd name="T2" fmla="*/ 0 w 176"/>
                  <a:gd name="T3" fmla="*/ 94 h 119"/>
                  <a:gd name="T4" fmla="*/ 61 w 176"/>
                  <a:gd name="T5" fmla="*/ 70 h 119"/>
                  <a:gd name="T6" fmla="*/ 143 w 176"/>
                  <a:gd name="T7" fmla="*/ 19 h 119"/>
                  <a:gd name="T8" fmla="*/ 82 w 176"/>
                  <a:gd name="T9" fmla="*/ 10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82" y="107"/>
                    </a:moveTo>
                    <a:cubicBezTo>
                      <a:pt x="59" y="119"/>
                      <a:pt x="0" y="94"/>
                      <a:pt x="0" y="94"/>
                    </a:cubicBezTo>
                    <a:cubicBezTo>
                      <a:pt x="0" y="94"/>
                      <a:pt x="27" y="83"/>
                      <a:pt x="61" y="70"/>
                    </a:cubicBezTo>
                    <a:cubicBezTo>
                      <a:pt x="96" y="57"/>
                      <a:pt x="103" y="0"/>
                      <a:pt x="143" y="19"/>
                    </a:cubicBezTo>
                    <a:cubicBezTo>
                      <a:pt x="176" y="35"/>
                      <a:pt x="102" y="97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1" name="Freeform 550"/>
              <p:cNvSpPr/>
              <p:nvPr/>
            </p:nvSpPr>
            <p:spPr bwMode="auto">
              <a:xfrm>
                <a:off x="1968" y="1411"/>
                <a:ext cx="282" cy="191"/>
              </a:xfrm>
              <a:custGeom>
                <a:avLst/>
                <a:gdLst>
                  <a:gd name="T0" fmla="*/ 94 w 176"/>
                  <a:gd name="T1" fmla="*/ 12 h 119"/>
                  <a:gd name="T2" fmla="*/ 176 w 176"/>
                  <a:gd name="T3" fmla="*/ 25 h 119"/>
                  <a:gd name="T4" fmla="*/ 115 w 176"/>
                  <a:gd name="T5" fmla="*/ 49 h 119"/>
                  <a:gd name="T6" fmla="*/ 33 w 176"/>
                  <a:gd name="T7" fmla="*/ 100 h 119"/>
                  <a:gd name="T8" fmla="*/ 94 w 176"/>
                  <a:gd name="T9" fmla="*/ 1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9">
                    <a:moveTo>
                      <a:pt x="94" y="12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6"/>
                      <a:pt x="115" y="49"/>
                    </a:cubicBezTo>
                    <a:cubicBezTo>
                      <a:pt x="80" y="62"/>
                      <a:pt x="73" y="119"/>
                      <a:pt x="33" y="100"/>
                    </a:cubicBezTo>
                    <a:cubicBezTo>
                      <a:pt x="0" y="84"/>
                      <a:pt x="74" y="22"/>
                      <a:pt x="94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2" name="Freeform 551"/>
              <p:cNvSpPr/>
              <p:nvPr/>
            </p:nvSpPr>
            <p:spPr bwMode="auto">
              <a:xfrm>
                <a:off x="2077" y="1282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8 h 72"/>
                  <a:gd name="T4" fmla="*/ 47 w 109"/>
                  <a:gd name="T5" fmla="*/ 4 h 72"/>
                  <a:gd name="T6" fmla="*/ 71 w 109"/>
                  <a:gd name="T7" fmla="*/ 28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4 h 72"/>
                  <a:gd name="T14" fmla="*/ 83 w 109"/>
                  <a:gd name="T15" fmla="*/ 42 h 72"/>
                  <a:gd name="T16" fmla="*/ 17 w 109"/>
                  <a:gd name="T17" fmla="*/ 20 h 72"/>
                  <a:gd name="T18" fmla="*/ 50 w 109"/>
                  <a:gd name="T19" fmla="*/ 36 h 72"/>
                  <a:gd name="T20" fmla="*/ 9 w 109"/>
                  <a:gd name="T21" fmla="*/ 24 h 72"/>
                  <a:gd name="T22" fmla="*/ 85 w 109"/>
                  <a:gd name="T23" fmla="*/ 54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9"/>
                      <a:pt x="91" y="28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4"/>
                    </a:cubicBezTo>
                    <a:cubicBezTo>
                      <a:pt x="100" y="69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3" name="Freeform 552"/>
              <p:cNvSpPr/>
              <p:nvPr/>
            </p:nvSpPr>
            <p:spPr bwMode="auto">
              <a:xfrm>
                <a:off x="2018" y="1368"/>
                <a:ext cx="246" cy="128"/>
              </a:xfrm>
              <a:custGeom>
                <a:avLst/>
                <a:gdLst>
                  <a:gd name="T0" fmla="*/ 76 w 154"/>
                  <a:gd name="T1" fmla="*/ 3 h 80"/>
                  <a:gd name="T2" fmla="*/ 154 w 154"/>
                  <a:gd name="T3" fmla="*/ 42 h 80"/>
                  <a:gd name="T4" fmla="*/ 85 w 154"/>
                  <a:gd name="T5" fmla="*/ 48 h 80"/>
                  <a:gd name="T6" fmla="*/ 12 w 154"/>
                  <a:gd name="T7" fmla="*/ 56 h 80"/>
                  <a:gd name="T8" fmla="*/ 76 w 154"/>
                  <a:gd name="T9" fmla="*/ 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80">
                    <a:moveTo>
                      <a:pt x="76" y="3"/>
                    </a:moveTo>
                    <a:cubicBezTo>
                      <a:pt x="113" y="6"/>
                      <a:pt x="154" y="42"/>
                      <a:pt x="154" y="42"/>
                    </a:cubicBezTo>
                    <a:cubicBezTo>
                      <a:pt x="154" y="42"/>
                      <a:pt x="123" y="51"/>
                      <a:pt x="85" y="48"/>
                    </a:cubicBezTo>
                    <a:cubicBezTo>
                      <a:pt x="48" y="46"/>
                      <a:pt x="21" y="80"/>
                      <a:pt x="12" y="56"/>
                    </a:cubicBezTo>
                    <a:cubicBezTo>
                      <a:pt x="0" y="22"/>
                      <a:pt x="38" y="0"/>
                      <a:pt x="76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4" name="Freeform 553"/>
              <p:cNvSpPr/>
              <p:nvPr/>
            </p:nvSpPr>
            <p:spPr bwMode="auto">
              <a:xfrm>
                <a:off x="2069" y="1387"/>
                <a:ext cx="168" cy="64"/>
              </a:xfrm>
              <a:custGeom>
                <a:avLst/>
                <a:gdLst>
                  <a:gd name="T0" fmla="*/ 104 w 105"/>
                  <a:gd name="T1" fmla="*/ 20 h 40"/>
                  <a:gd name="T2" fmla="*/ 74 w 105"/>
                  <a:gd name="T3" fmla="*/ 6 h 40"/>
                  <a:gd name="T4" fmla="*/ 28 w 105"/>
                  <a:gd name="T5" fmla="*/ 0 h 40"/>
                  <a:gd name="T6" fmla="*/ 52 w 105"/>
                  <a:gd name="T7" fmla="*/ 7 h 40"/>
                  <a:gd name="T8" fmla="*/ 9 w 105"/>
                  <a:gd name="T9" fmla="*/ 11 h 40"/>
                  <a:gd name="T10" fmla="*/ 63 w 105"/>
                  <a:gd name="T11" fmla="*/ 14 h 40"/>
                  <a:gd name="T12" fmla="*/ 0 w 105"/>
                  <a:gd name="T13" fmla="*/ 24 h 40"/>
                  <a:gd name="T14" fmla="*/ 41 w 105"/>
                  <a:gd name="T15" fmla="*/ 24 h 40"/>
                  <a:gd name="T16" fmla="*/ 2 w 105"/>
                  <a:gd name="T17" fmla="*/ 40 h 40"/>
                  <a:gd name="T18" fmla="*/ 64 w 105"/>
                  <a:gd name="T19" fmla="*/ 23 h 40"/>
                  <a:gd name="T20" fmla="*/ 105 w 105"/>
                  <a:gd name="T21" fmla="*/ 27 h 40"/>
                  <a:gd name="T22" fmla="*/ 104 w 105"/>
                  <a:gd name="T23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0">
                    <a:moveTo>
                      <a:pt x="104" y="20"/>
                    </a:moveTo>
                    <a:cubicBezTo>
                      <a:pt x="104" y="20"/>
                      <a:pt x="86" y="9"/>
                      <a:pt x="74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60" y="15"/>
                      <a:pt x="63" y="14"/>
                    </a:cubicBezTo>
                    <a:cubicBezTo>
                      <a:pt x="66" y="14"/>
                      <a:pt x="0" y="24"/>
                      <a:pt x="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0"/>
                      <a:pt x="55" y="24"/>
                      <a:pt x="64" y="23"/>
                    </a:cubicBezTo>
                    <a:cubicBezTo>
                      <a:pt x="72" y="21"/>
                      <a:pt x="105" y="27"/>
                      <a:pt x="105" y="27"/>
                    </a:cubicBezTo>
                    <a:lnTo>
                      <a:pt x="104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5" name="Freeform 554"/>
              <p:cNvSpPr/>
              <p:nvPr/>
            </p:nvSpPr>
            <p:spPr bwMode="auto">
              <a:xfrm>
                <a:off x="2307" y="1198"/>
                <a:ext cx="263" cy="239"/>
              </a:xfrm>
              <a:custGeom>
                <a:avLst/>
                <a:gdLst>
                  <a:gd name="T0" fmla="*/ 83 w 164"/>
                  <a:gd name="T1" fmla="*/ 110 h 149"/>
                  <a:gd name="T2" fmla="*/ 0 w 164"/>
                  <a:gd name="T3" fmla="*/ 149 h 149"/>
                  <a:gd name="T4" fmla="*/ 49 w 164"/>
                  <a:gd name="T5" fmla="*/ 79 h 149"/>
                  <a:gd name="T6" fmla="*/ 138 w 164"/>
                  <a:gd name="T7" fmla="*/ 21 h 149"/>
                  <a:gd name="T8" fmla="*/ 83 w 164"/>
                  <a:gd name="T9" fmla="*/ 11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9">
                    <a:moveTo>
                      <a:pt x="83" y="110"/>
                    </a:moveTo>
                    <a:cubicBezTo>
                      <a:pt x="52" y="130"/>
                      <a:pt x="0" y="149"/>
                      <a:pt x="0" y="149"/>
                    </a:cubicBezTo>
                    <a:cubicBezTo>
                      <a:pt x="0" y="149"/>
                      <a:pt x="17" y="99"/>
                      <a:pt x="49" y="79"/>
                    </a:cubicBezTo>
                    <a:cubicBezTo>
                      <a:pt x="80" y="59"/>
                      <a:pt x="124" y="0"/>
                      <a:pt x="138" y="21"/>
                    </a:cubicBezTo>
                    <a:cubicBezTo>
                      <a:pt x="164" y="59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6" name="Freeform 555"/>
              <p:cNvSpPr/>
              <p:nvPr/>
            </p:nvSpPr>
            <p:spPr bwMode="auto">
              <a:xfrm>
                <a:off x="2315" y="1205"/>
                <a:ext cx="261" cy="237"/>
              </a:xfrm>
              <a:custGeom>
                <a:avLst/>
                <a:gdLst>
                  <a:gd name="T0" fmla="*/ 83 w 163"/>
                  <a:gd name="T1" fmla="*/ 109 h 148"/>
                  <a:gd name="T2" fmla="*/ 0 w 163"/>
                  <a:gd name="T3" fmla="*/ 148 h 148"/>
                  <a:gd name="T4" fmla="*/ 48 w 163"/>
                  <a:gd name="T5" fmla="*/ 78 h 148"/>
                  <a:gd name="T6" fmla="*/ 138 w 163"/>
                  <a:gd name="T7" fmla="*/ 20 h 148"/>
                  <a:gd name="T8" fmla="*/ 83 w 163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09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8" y="78"/>
                    </a:cubicBezTo>
                    <a:cubicBezTo>
                      <a:pt x="80" y="59"/>
                      <a:pt x="123" y="0"/>
                      <a:pt x="138" y="20"/>
                    </a:cubicBezTo>
                    <a:cubicBezTo>
                      <a:pt x="163" y="58"/>
                      <a:pt x="114" y="89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7" name="Freeform 556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8" name="Freeform 557"/>
              <p:cNvSpPr/>
              <p:nvPr/>
            </p:nvSpPr>
            <p:spPr bwMode="auto">
              <a:xfrm>
                <a:off x="2295" y="1437"/>
                <a:ext cx="169" cy="291"/>
              </a:xfrm>
              <a:custGeom>
                <a:avLst/>
                <a:gdLst>
                  <a:gd name="T0" fmla="*/ 13 w 106"/>
                  <a:gd name="T1" fmla="*/ 90 h 182"/>
                  <a:gd name="T2" fmla="*/ 0 w 106"/>
                  <a:gd name="T3" fmla="*/ 0 h 182"/>
                  <a:gd name="T4" fmla="*/ 52 w 106"/>
                  <a:gd name="T5" fmla="*/ 66 h 182"/>
                  <a:gd name="T6" fmla="*/ 82 w 106"/>
                  <a:gd name="T7" fmla="*/ 168 h 182"/>
                  <a:gd name="T8" fmla="*/ 13 w 106"/>
                  <a:gd name="T9" fmla="*/ 9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2">
                    <a:moveTo>
                      <a:pt x="13" y="90"/>
                    </a:moveTo>
                    <a:cubicBezTo>
                      <a:pt x="3" y="54"/>
                      <a:pt x="0" y="0"/>
                      <a:pt x="0" y="0"/>
                    </a:cubicBezTo>
                    <a:cubicBezTo>
                      <a:pt x="0" y="0"/>
                      <a:pt x="42" y="30"/>
                      <a:pt x="52" y="66"/>
                    </a:cubicBezTo>
                    <a:cubicBezTo>
                      <a:pt x="62" y="102"/>
                      <a:pt x="106" y="161"/>
                      <a:pt x="82" y="168"/>
                    </a:cubicBezTo>
                    <a:cubicBezTo>
                      <a:pt x="38" y="182"/>
                      <a:pt x="22" y="126"/>
                      <a:pt x="13" y="9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9" name="Freeform 558"/>
              <p:cNvSpPr/>
              <p:nvPr/>
            </p:nvSpPr>
            <p:spPr bwMode="auto">
              <a:xfrm>
                <a:off x="2328" y="127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1 h 90"/>
                  <a:gd name="T6" fmla="*/ 41 w 109"/>
                  <a:gd name="T7" fmla="*/ 65 h 90"/>
                  <a:gd name="T8" fmla="*/ 93 w 109"/>
                  <a:gd name="T9" fmla="*/ 29 h 90"/>
                  <a:gd name="T10" fmla="*/ 54 w 109"/>
                  <a:gd name="T11" fmla="*/ 51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1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3 h 90"/>
                  <a:gd name="T24" fmla="*/ 0 w 109"/>
                  <a:gd name="T25" fmla="*/ 85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1"/>
                      <a:pt x="72" y="51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54" y="51"/>
                      <a:pt x="54" y="51"/>
                      <a:pt x="54" y="5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1"/>
                      <a:pt x="71" y="11"/>
                      <a:pt x="71" y="11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0" name="Freeform 559"/>
              <p:cNvSpPr/>
              <p:nvPr/>
            </p:nvSpPr>
            <p:spPr bwMode="auto">
              <a:xfrm>
                <a:off x="2237" y="1456"/>
                <a:ext cx="112" cy="304"/>
              </a:xfrm>
              <a:custGeom>
                <a:avLst/>
                <a:gdLst>
                  <a:gd name="T0" fmla="*/ 13 w 70"/>
                  <a:gd name="T1" fmla="*/ 88 h 190"/>
                  <a:gd name="T2" fmla="*/ 37 w 70"/>
                  <a:gd name="T3" fmla="*/ 0 h 190"/>
                  <a:gd name="T4" fmla="*/ 58 w 70"/>
                  <a:gd name="T5" fmla="*/ 82 h 190"/>
                  <a:gd name="T6" fmla="*/ 45 w 70"/>
                  <a:gd name="T7" fmla="*/ 188 h 190"/>
                  <a:gd name="T8" fmla="*/ 13 w 70"/>
                  <a:gd name="T9" fmla="*/ 88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0">
                    <a:moveTo>
                      <a:pt x="13" y="88"/>
                    </a:moveTo>
                    <a:cubicBezTo>
                      <a:pt x="18" y="51"/>
                      <a:pt x="37" y="0"/>
                      <a:pt x="37" y="0"/>
                    </a:cubicBezTo>
                    <a:cubicBezTo>
                      <a:pt x="37" y="0"/>
                      <a:pt x="64" y="45"/>
                      <a:pt x="58" y="82"/>
                    </a:cubicBezTo>
                    <a:cubicBezTo>
                      <a:pt x="53" y="119"/>
                      <a:pt x="70" y="190"/>
                      <a:pt x="45" y="188"/>
                    </a:cubicBezTo>
                    <a:cubicBezTo>
                      <a:pt x="0" y="183"/>
                      <a:pt x="7" y="125"/>
                      <a:pt x="13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1" name="Freeform 560"/>
              <p:cNvSpPr/>
              <p:nvPr/>
            </p:nvSpPr>
            <p:spPr bwMode="auto">
              <a:xfrm>
                <a:off x="2271" y="1474"/>
                <a:ext cx="54" cy="222"/>
              </a:xfrm>
              <a:custGeom>
                <a:avLst/>
                <a:gdLst>
                  <a:gd name="T0" fmla="*/ 15 w 34"/>
                  <a:gd name="T1" fmla="*/ 0 h 139"/>
                  <a:gd name="T2" fmla="*/ 6 w 34"/>
                  <a:gd name="T3" fmla="*/ 35 h 139"/>
                  <a:gd name="T4" fmla="*/ 0 w 34"/>
                  <a:gd name="T5" fmla="*/ 78 h 139"/>
                  <a:gd name="T6" fmla="*/ 9 w 34"/>
                  <a:gd name="T7" fmla="*/ 45 h 139"/>
                  <a:gd name="T8" fmla="*/ 3 w 34"/>
                  <a:gd name="T9" fmla="*/ 108 h 139"/>
                  <a:gd name="T10" fmla="*/ 11 w 34"/>
                  <a:gd name="T11" fmla="*/ 64 h 139"/>
                  <a:gd name="T12" fmla="*/ 15 w 34"/>
                  <a:gd name="T13" fmla="*/ 139 h 139"/>
                  <a:gd name="T14" fmla="*/ 20 w 34"/>
                  <a:gd name="T15" fmla="*/ 52 h 139"/>
                  <a:gd name="T16" fmla="*/ 31 w 34"/>
                  <a:gd name="T17" fmla="*/ 103 h 139"/>
                  <a:gd name="T18" fmla="*/ 26 w 34"/>
                  <a:gd name="T19" fmla="*/ 43 h 139"/>
                  <a:gd name="T20" fmla="*/ 34 w 34"/>
                  <a:gd name="T21" fmla="*/ 67 h 139"/>
                  <a:gd name="T22" fmla="*/ 24 w 34"/>
                  <a:gd name="T23" fmla="*/ 15 h 139"/>
                  <a:gd name="T24" fmla="*/ 21 w 34"/>
                  <a:gd name="T25" fmla="*/ 0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6" y="35"/>
                    </a:cubicBezTo>
                    <a:cubicBezTo>
                      <a:pt x="5" y="42"/>
                      <a:pt x="0" y="78"/>
                      <a:pt x="0" y="78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1" y="0"/>
                      <a:pt x="21" y="0"/>
                      <a:pt x="21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2" name="Freeform 561"/>
              <p:cNvSpPr/>
              <p:nvPr/>
            </p:nvSpPr>
            <p:spPr bwMode="auto">
              <a:xfrm>
                <a:off x="2293" y="1426"/>
                <a:ext cx="307" cy="179"/>
              </a:xfrm>
              <a:custGeom>
                <a:avLst/>
                <a:gdLst>
                  <a:gd name="T0" fmla="*/ 81 w 192"/>
                  <a:gd name="T1" fmla="*/ 10 h 112"/>
                  <a:gd name="T2" fmla="*/ 0 w 192"/>
                  <a:gd name="T3" fmla="*/ 28 h 112"/>
                  <a:gd name="T4" fmla="*/ 62 w 192"/>
                  <a:gd name="T5" fmla="*/ 48 h 112"/>
                  <a:gd name="T6" fmla="*/ 165 w 192"/>
                  <a:gd name="T7" fmla="*/ 83 h 112"/>
                  <a:gd name="T8" fmla="*/ 81 w 192"/>
                  <a:gd name="T9" fmla="*/ 1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2">
                    <a:moveTo>
                      <a:pt x="81" y="10"/>
                    </a:moveTo>
                    <a:cubicBezTo>
                      <a:pt x="58" y="0"/>
                      <a:pt x="0" y="28"/>
                      <a:pt x="0" y="28"/>
                    </a:cubicBezTo>
                    <a:cubicBezTo>
                      <a:pt x="0" y="28"/>
                      <a:pt x="27" y="37"/>
                      <a:pt x="62" y="48"/>
                    </a:cubicBezTo>
                    <a:cubicBezTo>
                      <a:pt x="98" y="60"/>
                      <a:pt x="131" y="112"/>
                      <a:pt x="165" y="83"/>
                    </a:cubicBezTo>
                    <a:cubicBezTo>
                      <a:pt x="192" y="59"/>
                      <a:pt x="102" y="19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3" name="Freeform 562"/>
              <p:cNvSpPr/>
              <p:nvPr/>
            </p:nvSpPr>
            <p:spPr bwMode="auto">
              <a:xfrm>
                <a:off x="2317" y="1458"/>
                <a:ext cx="213" cy="156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1 h 98"/>
                  <a:gd name="T6" fmla="*/ 128 w 133"/>
                  <a:gd name="T7" fmla="*/ 63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9"/>
                      <a:pt x="62" y="31"/>
                    </a:cubicBezTo>
                    <a:cubicBezTo>
                      <a:pt x="92" y="53"/>
                      <a:pt x="133" y="38"/>
                      <a:pt x="128" y="63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4" name="Freeform 563"/>
              <p:cNvSpPr/>
              <p:nvPr/>
            </p:nvSpPr>
            <p:spPr bwMode="auto">
              <a:xfrm>
                <a:off x="2336" y="1472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7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8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20 h 52"/>
                  <a:gd name="T16" fmla="*/ 31 w 70"/>
                  <a:gd name="T17" fmla="*/ 36 h 52"/>
                  <a:gd name="T18" fmla="*/ 13 w 70"/>
                  <a:gd name="T19" fmla="*/ 24 h 52"/>
                  <a:gd name="T20" fmla="*/ 36 w 70"/>
                  <a:gd name="T21" fmla="*/ 52 h 52"/>
                  <a:gd name="T22" fmla="*/ 10 w 70"/>
                  <a:gd name="T23" fmla="*/ 28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7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0" y="28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5" name="Freeform 564"/>
              <p:cNvSpPr/>
              <p:nvPr/>
            </p:nvSpPr>
            <p:spPr bwMode="auto">
              <a:xfrm>
                <a:off x="2296" y="1405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1 h 80"/>
                  <a:gd name="T4" fmla="*/ 84 w 193"/>
                  <a:gd name="T5" fmla="*/ 10 h 80"/>
                  <a:gd name="T6" fmla="*/ 187 w 193"/>
                  <a:gd name="T7" fmla="*/ 35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6"/>
                      <a:pt x="0" y="21"/>
                      <a:pt x="0" y="21"/>
                    </a:cubicBezTo>
                    <a:cubicBezTo>
                      <a:pt x="0" y="21"/>
                      <a:pt x="48" y="0"/>
                      <a:pt x="84" y="10"/>
                    </a:cubicBezTo>
                    <a:cubicBezTo>
                      <a:pt x="120" y="19"/>
                      <a:pt x="193" y="10"/>
                      <a:pt x="187" y="35"/>
                    </a:cubicBezTo>
                    <a:cubicBezTo>
                      <a:pt x="178" y="80"/>
                      <a:pt x="121" y="65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6" name="Freeform 565"/>
              <p:cNvSpPr/>
              <p:nvPr/>
            </p:nvSpPr>
            <p:spPr bwMode="auto">
              <a:xfrm>
                <a:off x="2350" y="1429"/>
                <a:ext cx="184" cy="56"/>
              </a:xfrm>
              <a:custGeom>
                <a:avLst/>
                <a:gdLst>
                  <a:gd name="T0" fmla="*/ 0 w 115"/>
                  <a:gd name="T1" fmla="*/ 7 h 35"/>
                  <a:gd name="T2" fmla="*/ 31 w 115"/>
                  <a:gd name="T3" fmla="*/ 1 h 35"/>
                  <a:gd name="T4" fmla="*/ 80 w 115"/>
                  <a:gd name="T5" fmla="*/ 7 h 35"/>
                  <a:gd name="T6" fmla="*/ 33 w 115"/>
                  <a:gd name="T7" fmla="*/ 10 h 35"/>
                  <a:gd name="T8" fmla="*/ 115 w 115"/>
                  <a:gd name="T9" fmla="*/ 17 h 35"/>
                  <a:gd name="T10" fmla="*/ 38 w 115"/>
                  <a:gd name="T11" fmla="*/ 17 h 35"/>
                  <a:gd name="T12" fmla="*/ 91 w 115"/>
                  <a:gd name="T13" fmla="*/ 31 h 35"/>
                  <a:gd name="T14" fmla="*/ 30 w 115"/>
                  <a:gd name="T15" fmla="*/ 18 h 35"/>
                  <a:gd name="T16" fmla="*/ 68 w 115"/>
                  <a:gd name="T17" fmla="*/ 35 h 35"/>
                  <a:gd name="T18" fmla="*/ 7 w 115"/>
                  <a:gd name="T19" fmla="*/ 18 h 35"/>
                  <a:gd name="T20" fmla="*/ 0 w 115"/>
                  <a:gd name="T21" fmla="*/ 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5">
                    <a:moveTo>
                      <a:pt x="0" y="7"/>
                    </a:moveTo>
                    <a:cubicBezTo>
                      <a:pt x="0" y="7"/>
                      <a:pt x="19" y="0"/>
                      <a:pt x="31" y="1"/>
                    </a:cubicBezTo>
                    <a:cubicBezTo>
                      <a:pt x="39" y="2"/>
                      <a:pt x="80" y="7"/>
                      <a:pt x="80" y="7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5"/>
                      <a:pt x="68" y="35"/>
                      <a:pt x="68" y="35"/>
                    </a:cubicBezTo>
                    <a:cubicBezTo>
                      <a:pt x="7" y="18"/>
                      <a:pt x="7" y="18"/>
                      <a:pt x="7" y="18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7" name="Freeform 566"/>
              <p:cNvSpPr/>
              <p:nvPr/>
            </p:nvSpPr>
            <p:spPr bwMode="auto">
              <a:xfrm>
                <a:off x="2035" y="1413"/>
                <a:ext cx="269" cy="229"/>
              </a:xfrm>
              <a:custGeom>
                <a:avLst/>
                <a:gdLst>
                  <a:gd name="T0" fmla="*/ 83 w 168"/>
                  <a:gd name="T1" fmla="*/ 35 h 143"/>
                  <a:gd name="T2" fmla="*/ 168 w 168"/>
                  <a:gd name="T3" fmla="*/ 0 h 143"/>
                  <a:gd name="T4" fmla="*/ 116 w 168"/>
                  <a:gd name="T5" fmla="*/ 67 h 143"/>
                  <a:gd name="T6" fmla="*/ 24 w 168"/>
                  <a:gd name="T7" fmla="*/ 121 h 143"/>
                  <a:gd name="T8" fmla="*/ 83 w 168"/>
                  <a:gd name="T9" fmla="*/ 3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3">
                    <a:moveTo>
                      <a:pt x="83" y="35"/>
                    </a:moveTo>
                    <a:cubicBezTo>
                      <a:pt x="115" y="17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6"/>
                      <a:pt x="37" y="143"/>
                      <a:pt x="24" y="121"/>
                    </a:cubicBezTo>
                    <a:cubicBezTo>
                      <a:pt x="0" y="83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8" name="Freeform 567"/>
              <p:cNvSpPr/>
              <p:nvPr/>
            </p:nvSpPr>
            <p:spPr bwMode="auto">
              <a:xfrm>
                <a:off x="2122" y="1445"/>
                <a:ext cx="142" cy="123"/>
              </a:xfrm>
              <a:custGeom>
                <a:avLst/>
                <a:gdLst>
                  <a:gd name="T0" fmla="*/ 89 w 89"/>
                  <a:gd name="T1" fmla="*/ 4 h 77"/>
                  <a:gd name="T2" fmla="*/ 71 w 89"/>
                  <a:gd name="T3" fmla="*/ 30 h 77"/>
                  <a:gd name="T4" fmla="*/ 31 w 89"/>
                  <a:gd name="T5" fmla="*/ 60 h 77"/>
                  <a:gd name="T6" fmla="*/ 63 w 89"/>
                  <a:gd name="T7" fmla="*/ 25 h 77"/>
                  <a:gd name="T8" fmla="*/ 0 w 89"/>
                  <a:gd name="T9" fmla="*/ 77 h 77"/>
                  <a:gd name="T10" fmla="*/ 55 w 89"/>
                  <a:gd name="T11" fmla="*/ 23 h 77"/>
                  <a:gd name="T12" fmla="*/ 7 w 89"/>
                  <a:gd name="T13" fmla="*/ 50 h 77"/>
                  <a:gd name="T14" fmla="*/ 60 w 89"/>
                  <a:gd name="T15" fmla="*/ 17 h 77"/>
                  <a:gd name="T16" fmla="*/ 20 w 89"/>
                  <a:gd name="T17" fmla="*/ 31 h 77"/>
                  <a:gd name="T18" fmla="*/ 76 w 89"/>
                  <a:gd name="T19" fmla="*/ 0 h 77"/>
                  <a:gd name="T20" fmla="*/ 89 w 89"/>
                  <a:gd name="T21" fmla="*/ 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7">
                    <a:moveTo>
                      <a:pt x="89" y="4"/>
                    </a:moveTo>
                    <a:cubicBezTo>
                      <a:pt x="89" y="4"/>
                      <a:pt x="80" y="22"/>
                      <a:pt x="71" y="30"/>
                    </a:cubicBezTo>
                    <a:cubicBezTo>
                      <a:pt x="64" y="35"/>
                      <a:pt x="31" y="60"/>
                      <a:pt x="31" y="60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9" name="Freeform 568"/>
              <p:cNvSpPr/>
              <p:nvPr/>
            </p:nvSpPr>
            <p:spPr bwMode="auto">
              <a:xfrm>
                <a:off x="2213" y="1358"/>
                <a:ext cx="171" cy="160"/>
              </a:xfrm>
              <a:custGeom>
                <a:avLst/>
                <a:gdLst>
                  <a:gd name="T0" fmla="*/ 31 w 107"/>
                  <a:gd name="T1" fmla="*/ 84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6 h 100"/>
                  <a:gd name="T8" fmla="*/ 31 w 107"/>
                  <a:gd name="T9" fmla="*/ 8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4"/>
                    </a:moveTo>
                    <a:cubicBezTo>
                      <a:pt x="10" y="69"/>
                      <a:pt x="0" y="42"/>
                      <a:pt x="15" y="21"/>
                    </a:cubicBezTo>
                    <a:cubicBezTo>
                      <a:pt x="31" y="0"/>
                      <a:pt x="52" y="2"/>
                      <a:pt x="73" y="18"/>
                    </a:cubicBezTo>
                    <a:cubicBezTo>
                      <a:pt x="94" y="33"/>
                      <a:pt x="107" y="55"/>
                      <a:pt x="92" y="76"/>
                    </a:cubicBezTo>
                    <a:cubicBezTo>
                      <a:pt x="76" y="97"/>
                      <a:pt x="52" y="100"/>
                      <a:pt x="31" y="84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0" name="Freeform 569"/>
              <p:cNvSpPr/>
              <p:nvPr/>
            </p:nvSpPr>
            <p:spPr bwMode="auto">
              <a:xfrm>
                <a:off x="2138" y="3338"/>
                <a:ext cx="737" cy="793"/>
              </a:xfrm>
              <a:custGeom>
                <a:avLst/>
                <a:gdLst>
                  <a:gd name="T0" fmla="*/ 437 w 461"/>
                  <a:gd name="T1" fmla="*/ 247 h 496"/>
                  <a:gd name="T2" fmla="*/ 298 w 461"/>
                  <a:gd name="T3" fmla="*/ 248 h 496"/>
                  <a:gd name="T4" fmla="*/ 405 w 461"/>
                  <a:gd name="T5" fmla="*/ 349 h 496"/>
                  <a:gd name="T6" fmla="*/ 274 w 461"/>
                  <a:gd name="T7" fmla="*/ 258 h 496"/>
                  <a:gd name="T8" fmla="*/ 370 w 461"/>
                  <a:gd name="T9" fmla="*/ 414 h 496"/>
                  <a:gd name="T10" fmla="*/ 270 w 461"/>
                  <a:gd name="T11" fmla="*/ 288 h 496"/>
                  <a:gd name="T12" fmla="*/ 312 w 461"/>
                  <a:gd name="T13" fmla="*/ 461 h 496"/>
                  <a:gd name="T14" fmla="*/ 234 w 461"/>
                  <a:gd name="T15" fmla="*/ 280 h 496"/>
                  <a:gd name="T16" fmla="*/ 253 w 461"/>
                  <a:gd name="T17" fmla="*/ 490 h 496"/>
                  <a:gd name="T18" fmla="*/ 210 w 461"/>
                  <a:gd name="T19" fmla="*/ 281 h 496"/>
                  <a:gd name="T20" fmla="*/ 134 w 461"/>
                  <a:gd name="T21" fmla="*/ 449 h 496"/>
                  <a:gd name="T22" fmla="*/ 184 w 461"/>
                  <a:gd name="T23" fmla="*/ 276 h 496"/>
                  <a:gd name="T24" fmla="*/ 87 w 461"/>
                  <a:gd name="T25" fmla="*/ 392 h 496"/>
                  <a:gd name="T26" fmla="*/ 161 w 461"/>
                  <a:gd name="T27" fmla="*/ 272 h 496"/>
                  <a:gd name="T28" fmla="*/ 30 w 461"/>
                  <a:gd name="T29" fmla="*/ 351 h 496"/>
                  <a:gd name="T30" fmla="*/ 150 w 461"/>
                  <a:gd name="T31" fmla="*/ 258 h 496"/>
                  <a:gd name="T32" fmla="*/ 19 w 461"/>
                  <a:gd name="T33" fmla="*/ 285 h 496"/>
                  <a:gd name="T34" fmla="*/ 157 w 461"/>
                  <a:gd name="T35" fmla="*/ 236 h 496"/>
                  <a:gd name="T36" fmla="*/ 53 w 461"/>
                  <a:gd name="T37" fmla="*/ 203 h 496"/>
                  <a:gd name="T38" fmla="*/ 171 w 461"/>
                  <a:gd name="T39" fmla="*/ 217 h 496"/>
                  <a:gd name="T40" fmla="*/ 57 w 461"/>
                  <a:gd name="T41" fmla="*/ 131 h 496"/>
                  <a:gd name="T42" fmla="*/ 180 w 461"/>
                  <a:gd name="T43" fmla="*/ 189 h 496"/>
                  <a:gd name="T44" fmla="*/ 89 w 461"/>
                  <a:gd name="T45" fmla="*/ 59 h 496"/>
                  <a:gd name="T46" fmla="*/ 216 w 461"/>
                  <a:gd name="T47" fmla="*/ 170 h 496"/>
                  <a:gd name="T48" fmla="*/ 197 w 461"/>
                  <a:gd name="T49" fmla="*/ 32 h 496"/>
                  <a:gd name="T50" fmla="*/ 235 w 461"/>
                  <a:gd name="T51" fmla="*/ 170 h 496"/>
                  <a:gd name="T52" fmla="*/ 322 w 461"/>
                  <a:gd name="T53" fmla="*/ 74 h 496"/>
                  <a:gd name="T54" fmla="*/ 252 w 461"/>
                  <a:gd name="T55" fmla="*/ 181 h 496"/>
                  <a:gd name="T56" fmla="*/ 394 w 461"/>
                  <a:gd name="T57" fmla="*/ 112 h 496"/>
                  <a:gd name="T58" fmla="*/ 275 w 461"/>
                  <a:gd name="T59" fmla="*/ 196 h 496"/>
                  <a:gd name="T60" fmla="*/ 435 w 461"/>
                  <a:gd name="T61" fmla="*/ 168 h 496"/>
                  <a:gd name="T62" fmla="*/ 289 w 461"/>
                  <a:gd name="T63" fmla="*/ 222 h 496"/>
                  <a:gd name="T64" fmla="*/ 437 w 461"/>
                  <a:gd name="T65" fmla="*/ 247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1" h="496">
                    <a:moveTo>
                      <a:pt x="437" y="247"/>
                    </a:moveTo>
                    <a:cubicBezTo>
                      <a:pt x="430" y="291"/>
                      <a:pt x="299" y="241"/>
                      <a:pt x="298" y="248"/>
                    </a:cubicBezTo>
                    <a:cubicBezTo>
                      <a:pt x="296" y="256"/>
                      <a:pt x="442" y="266"/>
                      <a:pt x="405" y="349"/>
                    </a:cubicBezTo>
                    <a:cubicBezTo>
                      <a:pt x="385" y="395"/>
                      <a:pt x="279" y="252"/>
                      <a:pt x="274" y="258"/>
                    </a:cubicBezTo>
                    <a:cubicBezTo>
                      <a:pt x="270" y="265"/>
                      <a:pt x="415" y="384"/>
                      <a:pt x="370" y="414"/>
                    </a:cubicBezTo>
                    <a:cubicBezTo>
                      <a:pt x="317" y="451"/>
                      <a:pt x="276" y="284"/>
                      <a:pt x="270" y="288"/>
                    </a:cubicBezTo>
                    <a:cubicBezTo>
                      <a:pt x="263" y="292"/>
                      <a:pt x="343" y="431"/>
                      <a:pt x="312" y="461"/>
                    </a:cubicBezTo>
                    <a:cubicBezTo>
                      <a:pt x="287" y="485"/>
                      <a:pt x="241" y="278"/>
                      <a:pt x="234" y="280"/>
                    </a:cubicBezTo>
                    <a:cubicBezTo>
                      <a:pt x="226" y="282"/>
                      <a:pt x="309" y="496"/>
                      <a:pt x="253" y="490"/>
                    </a:cubicBezTo>
                    <a:cubicBezTo>
                      <a:pt x="192" y="484"/>
                      <a:pt x="217" y="283"/>
                      <a:pt x="210" y="281"/>
                    </a:cubicBezTo>
                    <a:cubicBezTo>
                      <a:pt x="202" y="280"/>
                      <a:pt x="185" y="483"/>
                      <a:pt x="134" y="449"/>
                    </a:cubicBezTo>
                    <a:cubicBezTo>
                      <a:pt x="96" y="425"/>
                      <a:pt x="190" y="280"/>
                      <a:pt x="184" y="276"/>
                    </a:cubicBezTo>
                    <a:cubicBezTo>
                      <a:pt x="177" y="271"/>
                      <a:pt x="128" y="425"/>
                      <a:pt x="87" y="392"/>
                    </a:cubicBezTo>
                    <a:cubicBezTo>
                      <a:pt x="60" y="370"/>
                      <a:pt x="166" y="279"/>
                      <a:pt x="161" y="272"/>
                    </a:cubicBezTo>
                    <a:cubicBezTo>
                      <a:pt x="157" y="266"/>
                      <a:pt x="72" y="397"/>
                      <a:pt x="30" y="351"/>
                    </a:cubicBezTo>
                    <a:cubicBezTo>
                      <a:pt x="0" y="317"/>
                      <a:pt x="152" y="266"/>
                      <a:pt x="150" y="258"/>
                    </a:cubicBezTo>
                    <a:cubicBezTo>
                      <a:pt x="148" y="251"/>
                      <a:pt x="42" y="339"/>
                      <a:pt x="19" y="285"/>
                    </a:cubicBezTo>
                    <a:cubicBezTo>
                      <a:pt x="2" y="245"/>
                      <a:pt x="155" y="244"/>
                      <a:pt x="157" y="236"/>
                    </a:cubicBezTo>
                    <a:cubicBezTo>
                      <a:pt x="158" y="228"/>
                      <a:pt x="49" y="257"/>
                      <a:pt x="53" y="203"/>
                    </a:cubicBezTo>
                    <a:cubicBezTo>
                      <a:pt x="56" y="169"/>
                      <a:pt x="167" y="223"/>
                      <a:pt x="171" y="217"/>
                    </a:cubicBezTo>
                    <a:cubicBezTo>
                      <a:pt x="176" y="210"/>
                      <a:pt x="30" y="165"/>
                      <a:pt x="57" y="131"/>
                    </a:cubicBezTo>
                    <a:cubicBezTo>
                      <a:pt x="62" y="125"/>
                      <a:pt x="174" y="193"/>
                      <a:pt x="180" y="189"/>
                    </a:cubicBezTo>
                    <a:cubicBezTo>
                      <a:pt x="187" y="184"/>
                      <a:pt x="60" y="95"/>
                      <a:pt x="89" y="59"/>
                    </a:cubicBezTo>
                    <a:cubicBezTo>
                      <a:pt x="121" y="20"/>
                      <a:pt x="208" y="172"/>
                      <a:pt x="216" y="170"/>
                    </a:cubicBezTo>
                    <a:cubicBezTo>
                      <a:pt x="224" y="169"/>
                      <a:pt x="191" y="36"/>
                      <a:pt x="197" y="32"/>
                    </a:cubicBezTo>
                    <a:cubicBezTo>
                      <a:pt x="247" y="0"/>
                      <a:pt x="227" y="169"/>
                      <a:pt x="235" y="170"/>
                    </a:cubicBezTo>
                    <a:cubicBezTo>
                      <a:pt x="243" y="172"/>
                      <a:pt x="276" y="34"/>
                      <a:pt x="322" y="74"/>
                    </a:cubicBezTo>
                    <a:cubicBezTo>
                      <a:pt x="344" y="95"/>
                      <a:pt x="245" y="176"/>
                      <a:pt x="252" y="181"/>
                    </a:cubicBezTo>
                    <a:cubicBezTo>
                      <a:pt x="258" y="185"/>
                      <a:pt x="365" y="71"/>
                      <a:pt x="394" y="112"/>
                    </a:cubicBezTo>
                    <a:cubicBezTo>
                      <a:pt x="411" y="135"/>
                      <a:pt x="271" y="190"/>
                      <a:pt x="275" y="196"/>
                    </a:cubicBezTo>
                    <a:cubicBezTo>
                      <a:pt x="280" y="203"/>
                      <a:pt x="421" y="140"/>
                      <a:pt x="435" y="168"/>
                    </a:cubicBezTo>
                    <a:cubicBezTo>
                      <a:pt x="461" y="224"/>
                      <a:pt x="287" y="215"/>
                      <a:pt x="289" y="222"/>
                    </a:cubicBezTo>
                    <a:cubicBezTo>
                      <a:pt x="290" y="230"/>
                      <a:pt x="447" y="188"/>
                      <a:pt x="437" y="247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1" name="Freeform 570"/>
              <p:cNvSpPr/>
              <p:nvPr/>
            </p:nvSpPr>
            <p:spPr bwMode="auto">
              <a:xfrm>
                <a:off x="2269" y="3483"/>
                <a:ext cx="420" cy="463"/>
              </a:xfrm>
              <a:custGeom>
                <a:avLst/>
                <a:gdLst>
                  <a:gd name="T0" fmla="*/ 245 w 263"/>
                  <a:gd name="T1" fmla="*/ 184 h 289"/>
                  <a:gd name="T2" fmla="*/ 171 w 263"/>
                  <a:gd name="T3" fmla="*/ 156 h 289"/>
                  <a:gd name="T4" fmla="*/ 208 w 263"/>
                  <a:gd name="T5" fmla="*/ 231 h 289"/>
                  <a:gd name="T6" fmla="*/ 157 w 263"/>
                  <a:gd name="T7" fmla="*/ 157 h 289"/>
                  <a:gd name="T8" fmla="*/ 176 w 263"/>
                  <a:gd name="T9" fmla="*/ 258 h 289"/>
                  <a:gd name="T10" fmla="*/ 149 w 263"/>
                  <a:gd name="T11" fmla="*/ 171 h 289"/>
                  <a:gd name="T12" fmla="*/ 136 w 263"/>
                  <a:gd name="T13" fmla="*/ 271 h 289"/>
                  <a:gd name="T14" fmla="*/ 131 w 263"/>
                  <a:gd name="T15" fmla="*/ 160 h 289"/>
                  <a:gd name="T16" fmla="*/ 99 w 263"/>
                  <a:gd name="T17" fmla="*/ 275 h 289"/>
                  <a:gd name="T18" fmla="*/ 118 w 263"/>
                  <a:gd name="T19" fmla="*/ 156 h 289"/>
                  <a:gd name="T20" fmla="*/ 44 w 263"/>
                  <a:gd name="T21" fmla="*/ 229 h 289"/>
                  <a:gd name="T22" fmla="*/ 106 w 263"/>
                  <a:gd name="T23" fmla="*/ 147 h 289"/>
                  <a:gd name="T24" fmla="*/ 31 w 263"/>
                  <a:gd name="T25" fmla="*/ 189 h 289"/>
                  <a:gd name="T26" fmla="*/ 94 w 263"/>
                  <a:gd name="T27" fmla="*/ 141 h 289"/>
                  <a:gd name="T28" fmla="*/ 9 w 263"/>
                  <a:gd name="T29" fmla="*/ 156 h 289"/>
                  <a:gd name="T30" fmla="*/ 91 w 263"/>
                  <a:gd name="T31" fmla="*/ 132 h 289"/>
                  <a:gd name="T32" fmla="*/ 17 w 263"/>
                  <a:gd name="T33" fmla="*/ 119 h 289"/>
                  <a:gd name="T34" fmla="*/ 99 w 263"/>
                  <a:gd name="T35" fmla="*/ 121 h 289"/>
                  <a:gd name="T36" fmla="*/ 51 w 263"/>
                  <a:gd name="T37" fmla="*/ 83 h 289"/>
                  <a:gd name="T38" fmla="*/ 111 w 263"/>
                  <a:gd name="T39" fmla="*/ 114 h 289"/>
                  <a:gd name="T40" fmla="*/ 68 w 263"/>
                  <a:gd name="T41" fmla="*/ 46 h 289"/>
                  <a:gd name="T42" fmla="*/ 121 w 263"/>
                  <a:gd name="T43" fmla="*/ 101 h 289"/>
                  <a:gd name="T44" fmla="*/ 99 w 263"/>
                  <a:gd name="T45" fmla="*/ 14 h 289"/>
                  <a:gd name="T46" fmla="*/ 144 w 263"/>
                  <a:gd name="T47" fmla="*/ 99 h 289"/>
                  <a:gd name="T48" fmla="*/ 162 w 263"/>
                  <a:gd name="T49" fmla="*/ 21 h 289"/>
                  <a:gd name="T50" fmla="*/ 154 w 263"/>
                  <a:gd name="T51" fmla="*/ 102 h 289"/>
                  <a:gd name="T52" fmla="*/ 219 w 263"/>
                  <a:gd name="T53" fmla="*/ 69 h 289"/>
                  <a:gd name="T54" fmla="*/ 161 w 263"/>
                  <a:gd name="T55" fmla="*/ 111 h 289"/>
                  <a:gd name="T56" fmla="*/ 250 w 263"/>
                  <a:gd name="T57" fmla="*/ 103 h 289"/>
                  <a:gd name="T58" fmla="*/ 170 w 263"/>
                  <a:gd name="T59" fmla="*/ 124 h 289"/>
                  <a:gd name="T60" fmla="*/ 260 w 263"/>
                  <a:gd name="T61" fmla="*/ 141 h 289"/>
                  <a:gd name="T62" fmla="*/ 172 w 263"/>
                  <a:gd name="T63" fmla="*/ 141 h 289"/>
                  <a:gd name="T64" fmla="*/ 245 w 263"/>
                  <a:gd name="T65" fmla="*/ 18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3" h="289">
                    <a:moveTo>
                      <a:pt x="245" y="184"/>
                    </a:moveTo>
                    <a:cubicBezTo>
                      <a:pt x="233" y="206"/>
                      <a:pt x="174" y="152"/>
                      <a:pt x="171" y="156"/>
                    </a:cubicBezTo>
                    <a:cubicBezTo>
                      <a:pt x="169" y="160"/>
                      <a:pt x="244" y="195"/>
                      <a:pt x="208" y="231"/>
                    </a:cubicBezTo>
                    <a:cubicBezTo>
                      <a:pt x="188" y="251"/>
                      <a:pt x="161" y="154"/>
                      <a:pt x="157" y="157"/>
                    </a:cubicBezTo>
                    <a:cubicBezTo>
                      <a:pt x="153" y="159"/>
                      <a:pt x="206" y="251"/>
                      <a:pt x="176" y="258"/>
                    </a:cubicBezTo>
                    <a:cubicBezTo>
                      <a:pt x="141" y="267"/>
                      <a:pt x="153" y="170"/>
                      <a:pt x="149" y="171"/>
                    </a:cubicBezTo>
                    <a:cubicBezTo>
                      <a:pt x="144" y="172"/>
                      <a:pt x="158" y="262"/>
                      <a:pt x="136" y="271"/>
                    </a:cubicBezTo>
                    <a:cubicBezTo>
                      <a:pt x="118" y="279"/>
                      <a:pt x="135" y="161"/>
                      <a:pt x="131" y="160"/>
                    </a:cubicBezTo>
                    <a:cubicBezTo>
                      <a:pt x="127" y="159"/>
                      <a:pt x="127" y="289"/>
                      <a:pt x="99" y="275"/>
                    </a:cubicBezTo>
                    <a:cubicBezTo>
                      <a:pt x="68" y="259"/>
                      <a:pt x="122" y="158"/>
                      <a:pt x="118" y="156"/>
                    </a:cubicBezTo>
                    <a:cubicBezTo>
                      <a:pt x="114" y="153"/>
                      <a:pt x="65" y="257"/>
                      <a:pt x="44" y="229"/>
                    </a:cubicBezTo>
                    <a:cubicBezTo>
                      <a:pt x="29" y="208"/>
                      <a:pt x="108" y="151"/>
                      <a:pt x="106" y="147"/>
                    </a:cubicBezTo>
                    <a:cubicBezTo>
                      <a:pt x="103" y="144"/>
                      <a:pt x="46" y="215"/>
                      <a:pt x="31" y="189"/>
                    </a:cubicBezTo>
                    <a:cubicBezTo>
                      <a:pt x="21" y="173"/>
                      <a:pt x="95" y="146"/>
                      <a:pt x="94" y="141"/>
                    </a:cubicBezTo>
                    <a:cubicBezTo>
                      <a:pt x="93" y="137"/>
                      <a:pt x="22" y="189"/>
                      <a:pt x="9" y="156"/>
                    </a:cubicBezTo>
                    <a:cubicBezTo>
                      <a:pt x="0" y="132"/>
                      <a:pt x="90" y="136"/>
                      <a:pt x="91" y="132"/>
                    </a:cubicBezTo>
                    <a:cubicBezTo>
                      <a:pt x="92" y="127"/>
                      <a:pt x="18" y="152"/>
                      <a:pt x="17" y="119"/>
                    </a:cubicBezTo>
                    <a:cubicBezTo>
                      <a:pt x="16" y="95"/>
                      <a:pt x="97" y="125"/>
                      <a:pt x="99" y="121"/>
                    </a:cubicBezTo>
                    <a:cubicBezTo>
                      <a:pt x="102" y="117"/>
                      <a:pt x="38" y="111"/>
                      <a:pt x="51" y="83"/>
                    </a:cubicBezTo>
                    <a:cubicBezTo>
                      <a:pt x="60" y="66"/>
                      <a:pt x="107" y="117"/>
                      <a:pt x="111" y="114"/>
                    </a:cubicBezTo>
                    <a:cubicBezTo>
                      <a:pt x="115" y="111"/>
                      <a:pt x="47" y="58"/>
                      <a:pt x="68" y="46"/>
                    </a:cubicBezTo>
                    <a:cubicBezTo>
                      <a:pt x="72" y="43"/>
                      <a:pt x="117" y="102"/>
                      <a:pt x="121" y="101"/>
                    </a:cubicBezTo>
                    <a:cubicBezTo>
                      <a:pt x="126" y="100"/>
                      <a:pt x="76" y="27"/>
                      <a:pt x="99" y="14"/>
                    </a:cubicBezTo>
                    <a:cubicBezTo>
                      <a:pt x="124" y="0"/>
                      <a:pt x="140" y="98"/>
                      <a:pt x="144" y="99"/>
                    </a:cubicBezTo>
                    <a:cubicBezTo>
                      <a:pt x="148" y="99"/>
                      <a:pt x="158" y="22"/>
                      <a:pt x="162" y="21"/>
                    </a:cubicBezTo>
                    <a:cubicBezTo>
                      <a:pt x="195" y="15"/>
                      <a:pt x="150" y="100"/>
                      <a:pt x="154" y="102"/>
                    </a:cubicBezTo>
                    <a:cubicBezTo>
                      <a:pt x="158" y="105"/>
                      <a:pt x="203" y="38"/>
                      <a:pt x="219" y="69"/>
                    </a:cubicBezTo>
                    <a:cubicBezTo>
                      <a:pt x="227" y="84"/>
                      <a:pt x="158" y="107"/>
                      <a:pt x="161" y="111"/>
                    </a:cubicBezTo>
                    <a:cubicBezTo>
                      <a:pt x="163" y="115"/>
                      <a:pt x="243" y="76"/>
                      <a:pt x="250" y="103"/>
                    </a:cubicBezTo>
                    <a:cubicBezTo>
                      <a:pt x="254" y="119"/>
                      <a:pt x="169" y="120"/>
                      <a:pt x="170" y="124"/>
                    </a:cubicBezTo>
                    <a:cubicBezTo>
                      <a:pt x="171" y="129"/>
                      <a:pt x="258" y="124"/>
                      <a:pt x="260" y="141"/>
                    </a:cubicBezTo>
                    <a:cubicBezTo>
                      <a:pt x="263" y="176"/>
                      <a:pt x="173" y="136"/>
                      <a:pt x="172" y="141"/>
                    </a:cubicBezTo>
                    <a:cubicBezTo>
                      <a:pt x="171" y="145"/>
                      <a:pt x="262" y="155"/>
                      <a:pt x="245" y="184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2" name="Freeform 571"/>
              <p:cNvSpPr/>
              <p:nvPr/>
            </p:nvSpPr>
            <p:spPr bwMode="auto">
              <a:xfrm>
                <a:off x="4335" y="3973"/>
                <a:ext cx="787" cy="318"/>
              </a:xfrm>
              <a:custGeom>
                <a:avLst/>
                <a:gdLst>
                  <a:gd name="T0" fmla="*/ 296 w 492"/>
                  <a:gd name="T1" fmla="*/ 162 h 199"/>
                  <a:gd name="T2" fmla="*/ 5 w 492"/>
                  <a:gd name="T3" fmla="*/ 19 h 199"/>
                  <a:gd name="T4" fmla="*/ 343 w 492"/>
                  <a:gd name="T5" fmla="*/ 37 h 199"/>
                  <a:gd name="T6" fmla="*/ 487 w 492"/>
                  <a:gd name="T7" fmla="*/ 150 h 199"/>
                  <a:gd name="T8" fmla="*/ 296 w 492"/>
                  <a:gd name="T9" fmla="*/ 162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9">
                    <a:moveTo>
                      <a:pt x="296" y="162"/>
                    </a:moveTo>
                    <a:cubicBezTo>
                      <a:pt x="163" y="126"/>
                      <a:pt x="0" y="37"/>
                      <a:pt x="5" y="19"/>
                    </a:cubicBezTo>
                    <a:cubicBezTo>
                      <a:pt x="10" y="1"/>
                      <a:pt x="210" y="0"/>
                      <a:pt x="343" y="37"/>
                    </a:cubicBezTo>
                    <a:cubicBezTo>
                      <a:pt x="476" y="73"/>
                      <a:pt x="492" y="132"/>
                      <a:pt x="487" y="150"/>
                    </a:cubicBezTo>
                    <a:cubicBezTo>
                      <a:pt x="482" y="169"/>
                      <a:pt x="429" y="199"/>
                      <a:pt x="296" y="162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3" name="Freeform 572"/>
              <p:cNvSpPr/>
              <p:nvPr/>
            </p:nvSpPr>
            <p:spPr bwMode="auto">
              <a:xfrm>
                <a:off x="4393" y="4003"/>
                <a:ext cx="692" cy="219"/>
              </a:xfrm>
              <a:custGeom>
                <a:avLst/>
                <a:gdLst>
                  <a:gd name="T0" fmla="*/ 0 w 433"/>
                  <a:gd name="T1" fmla="*/ 3 h 137"/>
                  <a:gd name="T2" fmla="*/ 66 w 433"/>
                  <a:gd name="T3" fmla="*/ 0 h 137"/>
                  <a:gd name="T4" fmla="*/ 53 w 433"/>
                  <a:gd name="T5" fmla="*/ 10 h 137"/>
                  <a:gd name="T6" fmla="*/ 139 w 433"/>
                  <a:gd name="T7" fmla="*/ 1 h 137"/>
                  <a:gd name="T8" fmla="*/ 83 w 433"/>
                  <a:gd name="T9" fmla="*/ 24 h 137"/>
                  <a:gd name="T10" fmla="*/ 220 w 433"/>
                  <a:gd name="T11" fmla="*/ 10 h 137"/>
                  <a:gd name="T12" fmla="*/ 156 w 433"/>
                  <a:gd name="T13" fmla="*/ 38 h 137"/>
                  <a:gd name="T14" fmla="*/ 301 w 433"/>
                  <a:gd name="T15" fmla="*/ 45 h 137"/>
                  <a:gd name="T16" fmla="*/ 239 w 433"/>
                  <a:gd name="T17" fmla="*/ 60 h 137"/>
                  <a:gd name="T18" fmla="*/ 373 w 433"/>
                  <a:gd name="T19" fmla="*/ 72 h 137"/>
                  <a:gd name="T20" fmla="*/ 290 w 433"/>
                  <a:gd name="T21" fmla="*/ 74 h 137"/>
                  <a:gd name="T22" fmla="*/ 433 w 433"/>
                  <a:gd name="T23" fmla="*/ 121 h 137"/>
                  <a:gd name="T24" fmla="*/ 287 w 433"/>
                  <a:gd name="T25" fmla="*/ 89 h 137"/>
                  <a:gd name="T26" fmla="*/ 360 w 433"/>
                  <a:gd name="T27" fmla="*/ 128 h 137"/>
                  <a:gd name="T28" fmla="*/ 241 w 433"/>
                  <a:gd name="T29" fmla="*/ 86 h 137"/>
                  <a:gd name="T30" fmla="*/ 305 w 433"/>
                  <a:gd name="T31" fmla="*/ 137 h 137"/>
                  <a:gd name="T32" fmla="*/ 175 w 433"/>
                  <a:gd name="T33" fmla="*/ 77 h 137"/>
                  <a:gd name="T34" fmla="*/ 225 w 433"/>
                  <a:gd name="T35" fmla="*/ 115 h 137"/>
                  <a:gd name="T36" fmla="*/ 106 w 433"/>
                  <a:gd name="T37" fmla="*/ 40 h 137"/>
                  <a:gd name="T38" fmla="*/ 147 w 433"/>
                  <a:gd name="T39" fmla="*/ 84 h 137"/>
                  <a:gd name="T40" fmla="*/ 85 w 433"/>
                  <a:gd name="T41" fmla="*/ 49 h 137"/>
                  <a:gd name="T42" fmla="*/ 65 w 433"/>
                  <a:gd name="T43" fmla="*/ 38 h 137"/>
                  <a:gd name="T44" fmla="*/ 0 w 433"/>
                  <a:gd name="T45" fmla="*/ 3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0" y="3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53" y="10"/>
                      <a:pt x="53" y="10"/>
                      <a:pt x="53" y="10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83" y="24"/>
                      <a:pt x="83" y="24"/>
                      <a:pt x="83" y="24"/>
                    </a:cubicBezTo>
                    <a:cubicBezTo>
                      <a:pt x="220" y="10"/>
                      <a:pt x="220" y="10"/>
                      <a:pt x="220" y="10"/>
                    </a:cubicBezTo>
                    <a:cubicBezTo>
                      <a:pt x="156" y="38"/>
                      <a:pt x="156" y="38"/>
                      <a:pt x="156" y="38"/>
                    </a:cubicBezTo>
                    <a:cubicBezTo>
                      <a:pt x="301" y="45"/>
                      <a:pt x="301" y="45"/>
                      <a:pt x="301" y="45"/>
                    </a:cubicBezTo>
                    <a:cubicBezTo>
                      <a:pt x="239" y="60"/>
                      <a:pt x="239" y="60"/>
                      <a:pt x="239" y="60"/>
                    </a:cubicBezTo>
                    <a:cubicBezTo>
                      <a:pt x="373" y="72"/>
                      <a:pt x="373" y="72"/>
                      <a:pt x="373" y="72"/>
                    </a:cubicBezTo>
                    <a:cubicBezTo>
                      <a:pt x="290" y="74"/>
                      <a:pt x="290" y="74"/>
                      <a:pt x="290" y="74"/>
                    </a:cubicBezTo>
                    <a:cubicBezTo>
                      <a:pt x="433" y="121"/>
                      <a:pt x="433" y="121"/>
                      <a:pt x="433" y="121"/>
                    </a:cubicBezTo>
                    <a:cubicBezTo>
                      <a:pt x="433" y="121"/>
                      <a:pt x="283" y="87"/>
                      <a:pt x="287" y="89"/>
                    </a:cubicBezTo>
                    <a:cubicBezTo>
                      <a:pt x="292" y="92"/>
                      <a:pt x="360" y="128"/>
                      <a:pt x="360" y="128"/>
                    </a:cubicBezTo>
                    <a:cubicBezTo>
                      <a:pt x="241" y="86"/>
                      <a:pt x="241" y="86"/>
                      <a:pt x="241" y="86"/>
                    </a:cubicBezTo>
                    <a:cubicBezTo>
                      <a:pt x="305" y="137"/>
                      <a:pt x="305" y="137"/>
                      <a:pt x="305" y="137"/>
                    </a:cubicBezTo>
                    <a:cubicBezTo>
                      <a:pt x="175" y="77"/>
                      <a:pt x="175" y="77"/>
                      <a:pt x="175" y="77"/>
                    </a:cubicBezTo>
                    <a:cubicBezTo>
                      <a:pt x="225" y="115"/>
                      <a:pt x="225" y="115"/>
                      <a:pt x="225" y="115"/>
                    </a:cubicBezTo>
                    <a:cubicBezTo>
                      <a:pt x="106" y="40"/>
                      <a:pt x="106" y="40"/>
                      <a:pt x="106" y="40"/>
                    </a:cubicBezTo>
                    <a:cubicBezTo>
                      <a:pt x="147" y="84"/>
                      <a:pt x="147" y="84"/>
                      <a:pt x="147" y="84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65" y="38"/>
                      <a:pt x="65" y="38"/>
                      <a:pt x="65" y="38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4" name="Freeform 573"/>
              <p:cNvSpPr/>
              <p:nvPr/>
            </p:nvSpPr>
            <p:spPr bwMode="auto">
              <a:xfrm>
                <a:off x="4546" y="2936"/>
                <a:ext cx="555" cy="536"/>
              </a:xfrm>
              <a:custGeom>
                <a:avLst/>
                <a:gdLst>
                  <a:gd name="T0" fmla="*/ 325 w 347"/>
                  <a:gd name="T1" fmla="*/ 335 h 335"/>
                  <a:gd name="T2" fmla="*/ 214 w 347"/>
                  <a:gd name="T3" fmla="*/ 86 h 335"/>
                  <a:gd name="T4" fmla="*/ 0 w 347"/>
                  <a:gd name="T5" fmla="*/ 9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7" h="335">
                    <a:moveTo>
                      <a:pt x="325" y="335"/>
                    </a:moveTo>
                    <a:cubicBezTo>
                      <a:pt x="325" y="335"/>
                      <a:pt x="347" y="171"/>
                      <a:pt x="214" y="86"/>
                    </a:cubicBezTo>
                    <a:cubicBezTo>
                      <a:pt x="80" y="0"/>
                      <a:pt x="16" y="72"/>
                      <a:pt x="0" y="94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5" name="Freeform 574"/>
              <p:cNvSpPr/>
              <p:nvPr/>
            </p:nvSpPr>
            <p:spPr bwMode="auto">
              <a:xfrm>
                <a:off x="4797" y="3202"/>
                <a:ext cx="286" cy="275"/>
              </a:xfrm>
              <a:custGeom>
                <a:avLst/>
                <a:gdLst>
                  <a:gd name="T0" fmla="*/ 167 w 179"/>
                  <a:gd name="T1" fmla="*/ 172 h 172"/>
                  <a:gd name="T2" fmla="*/ 110 w 179"/>
                  <a:gd name="T3" fmla="*/ 44 h 172"/>
                  <a:gd name="T4" fmla="*/ 0 w 179"/>
                  <a:gd name="T5" fmla="*/ 48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9" h="172">
                    <a:moveTo>
                      <a:pt x="167" y="172"/>
                    </a:moveTo>
                    <a:cubicBezTo>
                      <a:pt x="167" y="172"/>
                      <a:pt x="179" y="88"/>
                      <a:pt x="110" y="44"/>
                    </a:cubicBezTo>
                    <a:cubicBezTo>
                      <a:pt x="41" y="0"/>
                      <a:pt x="9" y="36"/>
                      <a:pt x="0" y="48"/>
                    </a:cubicBezTo>
                  </a:path>
                </a:pathLst>
              </a:custGeom>
              <a:noFill/>
              <a:ln w="36513" cap="flat">
                <a:solidFill>
                  <a:srgbClr val="8CC63F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6" name="Freeform 575"/>
              <p:cNvSpPr/>
              <p:nvPr/>
            </p:nvSpPr>
            <p:spPr bwMode="auto">
              <a:xfrm>
                <a:off x="4361" y="3053"/>
                <a:ext cx="268" cy="334"/>
              </a:xfrm>
              <a:custGeom>
                <a:avLst/>
                <a:gdLst>
                  <a:gd name="T0" fmla="*/ 155 w 168"/>
                  <a:gd name="T1" fmla="*/ 148 h 209"/>
                  <a:gd name="T2" fmla="*/ 123 w 168"/>
                  <a:gd name="T3" fmla="*/ 14 h 209"/>
                  <a:gd name="T4" fmla="*/ 13 w 168"/>
                  <a:gd name="T5" fmla="*/ 98 h 209"/>
                  <a:gd name="T6" fmla="*/ 13 w 168"/>
                  <a:gd name="T7" fmla="*/ 146 h 209"/>
                  <a:gd name="T8" fmla="*/ 59 w 168"/>
                  <a:gd name="T9" fmla="*/ 126 h 209"/>
                  <a:gd name="T10" fmla="*/ 59 w 168"/>
                  <a:gd name="T11" fmla="*/ 193 h 209"/>
                  <a:gd name="T12" fmla="*/ 99 w 168"/>
                  <a:gd name="T13" fmla="*/ 130 h 209"/>
                  <a:gd name="T14" fmla="*/ 126 w 168"/>
                  <a:gd name="T15" fmla="*/ 185 h 209"/>
                  <a:gd name="T16" fmla="*/ 155 w 168"/>
                  <a:gd name="T17" fmla="*/ 14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209">
                    <a:moveTo>
                      <a:pt x="155" y="148"/>
                    </a:moveTo>
                    <a:cubicBezTo>
                      <a:pt x="168" y="109"/>
                      <a:pt x="162" y="28"/>
                      <a:pt x="123" y="14"/>
                    </a:cubicBezTo>
                    <a:cubicBezTo>
                      <a:pt x="84" y="0"/>
                      <a:pt x="27" y="59"/>
                      <a:pt x="13" y="98"/>
                    </a:cubicBezTo>
                    <a:cubicBezTo>
                      <a:pt x="8" y="114"/>
                      <a:pt x="0" y="137"/>
                      <a:pt x="13" y="146"/>
                    </a:cubicBezTo>
                    <a:cubicBezTo>
                      <a:pt x="32" y="159"/>
                      <a:pt x="59" y="126"/>
                      <a:pt x="59" y="126"/>
                    </a:cubicBezTo>
                    <a:cubicBezTo>
                      <a:pt x="59" y="126"/>
                      <a:pt x="15" y="178"/>
                      <a:pt x="59" y="193"/>
                    </a:cubicBezTo>
                    <a:cubicBezTo>
                      <a:pt x="104" y="209"/>
                      <a:pt x="99" y="130"/>
                      <a:pt x="99" y="130"/>
                    </a:cubicBezTo>
                    <a:cubicBezTo>
                      <a:pt x="99" y="130"/>
                      <a:pt x="95" y="188"/>
                      <a:pt x="126" y="185"/>
                    </a:cubicBezTo>
                    <a:cubicBezTo>
                      <a:pt x="149" y="183"/>
                      <a:pt x="149" y="164"/>
                      <a:pt x="155" y="14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7" name="Freeform 576"/>
              <p:cNvSpPr/>
              <p:nvPr/>
            </p:nvSpPr>
            <p:spPr bwMode="auto">
              <a:xfrm>
                <a:off x="4437" y="3070"/>
                <a:ext cx="163" cy="157"/>
              </a:xfrm>
              <a:custGeom>
                <a:avLst/>
                <a:gdLst>
                  <a:gd name="T0" fmla="*/ 81 w 102"/>
                  <a:gd name="T1" fmla="*/ 33 h 98"/>
                  <a:gd name="T2" fmla="*/ 80 w 102"/>
                  <a:gd name="T3" fmla="*/ 83 h 98"/>
                  <a:gd name="T4" fmla="*/ 70 w 102"/>
                  <a:gd name="T5" fmla="*/ 40 h 98"/>
                  <a:gd name="T6" fmla="*/ 59 w 102"/>
                  <a:gd name="T7" fmla="*/ 98 h 98"/>
                  <a:gd name="T8" fmla="*/ 63 w 102"/>
                  <a:gd name="T9" fmla="*/ 27 h 98"/>
                  <a:gd name="T10" fmla="*/ 48 w 102"/>
                  <a:gd name="T11" fmla="*/ 68 h 98"/>
                  <a:gd name="T12" fmla="*/ 56 w 102"/>
                  <a:gd name="T13" fmla="*/ 25 h 98"/>
                  <a:gd name="T14" fmla="*/ 21 w 102"/>
                  <a:gd name="T15" fmla="*/ 84 h 98"/>
                  <a:gd name="T16" fmla="*/ 36 w 102"/>
                  <a:gd name="T17" fmla="*/ 36 h 98"/>
                  <a:gd name="T18" fmla="*/ 0 w 102"/>
                  <a:gd name="T19" fmla="*/ 77 h 98"/>
                  <a:gd name="T20" fmla="*/ 32 w 102"/>
                  <a:gd name="T21" fmla="*/ 22 h 98"/>
                  <a:gd name="T22" fmla="*/ 8 w 102"/>
                  <a:gd name="T23" fmla="*/ 40 h 98"/>
                  <a:gd name="T24" fmla="*/ 43 w 102"/>
                  <a:gd name="T25" fmla="*/ 5 h 98"/>
                  <a:gd name="T26" fmla="*/ 75 w 102"/>
                  <a:gd name="T27" fmla="*/ 3 h 98"/>
                  <a:gd name="T28" fmla="*/ 102 w 102"/>
                  <a:gd name="T29" fmla="*/ 33 h 98"/>
                  <a:gd name="T30" fmla="*/ 97 w 102"/>
                  <a:gd name="T31" fmla="*/ 66 h 98"/>
                  <a:gd name="T32" fmla="*/ 81 w 102"/>
                  <a:gd name="T33" fmla="*/ 3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2" h="98">
                    <a:moveTo>
                      <a:pt x="81" y="33"/>
                    </a:moveTo>
                    <a:cubicBezTo>
                      <a:pt x="80" y="83"/>
                      <a:pt x="80" y="83"/>
                      <a:pt x="80" y="83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56" y="25"/>
                      <a:pt x="56" y="25"/>
                      <a:pt x="56" y="25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1" y="84"/>
                      <a:pt x="43" y="26"/>
                      <a:pt x="36" y="36"/>
                    </a:cubicBezTo>
                    <a:cubicBezTo>
                      <a:pt x="30" y="46"/>
                      <a:pt x="0" y="77"/>
                      <a:pt x="0" y="77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32" y="22"/>
                      <a:pt x="3" y="51"/>
                      <a:pt x="8" y="40"/>
                    </a:cubicBezTo>
                    <a:cubicBezTo>
                      <a:pt x="11" y="33"/>
                      <a:pt x="29" y="17"/>
                      <a:pt x="43" y="5"/>
                    </a:cubicBezTo>
                    <a:cubicBezTo>
                      <a:pt x="54" y="1"/>
                      <a:pt x="65" y="0"/>
                      <a:pt x="75" y="3"/>
                    </a:cubicBezTo>
                    <a:cubicBezTo>
                      <a:pt x="87" y="7"/>
                      <a:pt x="96" y="18"/>
                      <a:pt x="102" y="33"/>
                    </a:cubicBezTo>
                    <a:cubicBezTo>
                      <a:pt x="101" y="49"/>
                      <a:pt x="97" y="66"/>
                      <a:pt x="97" y="66"/>
                    </a:cubicBezTo>
                    <a:lnTo>
                      <a:pt x="81" y="3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8" name="Freeform 577"/>
              <p:cNvSpPr/>
              <p:nvPr/>
            </p:nvSpPr>
            <p:spPr bwMode="auto">
              <a:xfrm>
                <a:off x="4669" y="3254"/>
                <a:ext cx="179" cy="221"/>
              </a:xfrm>
              <a:custGeom>
                <a:avLst/>
                <a:gdLst>
                  <a:gd name="T0" fmla="*/ 103 w 112"/>
                  <a:gd name="T1" fmla="*/ 98 h 138"/>
                  <a:gd name="T2" fmla="*/ 81 w 112"/>
                  <a:gd name="T3" fmla="*/ 9 h 138"/>
                  <a:gd name="T4" fmla="*/ 9 w 112"/>
                  <a:gd name="T5" fmla="*/ 65 h 138"/>
                  <a:gd name="T6" fmla="*/ 8 w 112"/>
                  <a:gd name="T7" fmla="*/ 96 h 138"/>
                  <a:gd name="T8" fmla="*/ 39 w 112"/>
                  <a:gd name="T9" fmla="*/ 83 h 138"/>
                  <a:gd name="T10" fmla="*/ 39 w 112"/>
                  <a:gd name="T11" fmla="*/ 128 h 138"/>
                  <a:gd name="T12" fmla="*/ 65 w 112"/>
                  <a:gd name="T13" fmla="*/ 86 h 138"/>
                  <a:gd name="T14" fmla="*/ 84 w 112"/>
                  <a:gd name="T15" fmla="*/ 122 h 138"/>
                  <a:gd name="T16" fmla="*/ 103 w 112"/>
                  <a:gd name="T17" fmla="*/ 9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" h="138">
                    <a:moveTo>
                      <a:pt x="103" y="98"/>
                    </a:moveTo>
                    <a:cubicBezTo>
                      <a:pt x="112" y="72"/>
                      <a:pt x="107" y="18"/>
                      <a:pt x="81" y="9"/>
                    </a:cubicBezTo>
                    <a:cubicBezTo>
                      <a:pt x="56" y="0"/>
                      <a:pt x="18" y="39"/>
                      <a:pt x="9" y="65"/>
                    </a:cubicBezTo>
                    <a:cubicBezTo>
                      <a:pt x="5" y="75"/>
                      <a:pt x="0" y="90"/>
                      <a:pt x="8" y="96"/>
                    </a:cubicBezTo>
                    <a:cubicBezTo>
                      <a:pt x="21" y="105"/>
                      <a:pt x="39" y="83"/>
                      <a:pt x="39" y="83"/>
                    </a:cubicBezTo>
                    <a:cubicBezTo>
                      <a:pt x="39" y="83"/>
                      <a:pt x="10" y="118"/>
                      <a:pt x="39" y="128"/>
                    </a:cubicBezTo>
                    <a:cubicBezTo>
                      <a:pt x="69" y="138"/>
                      <a:pt x="65" y="86"/>
                      <a:pt x="65" y="86"/>
                    </a:cubicBezTo>
                    <a:cubicBezTo>
                      <a:pt x="65" y="86"/>
                      <a:pt x="63" y="124"/>
                      <a:pt x="84" y="122"/>
                    </a:cubicBezTo>
                    <a:cubicBezTo>
                      <a:pt x="99" y="121"/>
                      <a:pt x="99" y="108"/>
                      <a:pt x="103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9" name="Freeform 578"/>
              <p:cNvSpPr/>
              <p:nvPr/>
            </p:nvSpPr>
            <p:spPr bwMode="auto">
              <a:xfrm>
                <a:off x="4720" y="3264"/>
                <a:ext cx="109" cy="106"/>
              </a:xfrm>
              <a:custGeom>
                <a:avLst/>
                <a:gdLst>
                  <a:gd name="T0" fmla="*/ 54 w 68"/>
                  <a:gd name="T1" fmla="*/ 23 h 66"/>
                  <a:gd name="T2" fmla="*/ 53 w 68"/>
                  <a:gd name="T3" fmla="*/ 56 h 66"/>
                  <a:gd name="T4" fmla="*/ 47 w 68"/>
                  <a:gd name="T5" fmla="*/ 28 h 66"/>
                  <a:gd name="T6" fmla="*/ 38 w 68"/>
                  <a:gd name="T7" fmla="*/ 66 h 66"/>
                  <a:gd name="T8" fmla="*/ 41 w 68"/>
                  <a:gd name="T9" fmla="*/ 18 h 66"/>
                  <a:gd name="T10" fmla="*/ 31 w 68"/>
                  <a:gd name="T11" fmla="*/ 46 h 66"/>
                  <a:gd name="T12" fmla="*/ 37 w 68"/>
                  <a:gd name="T13" fmla="*/ 17 h 66"/>
                  <a:gd name="T14" fmla="*/ 14 w 68"/>
                  <a:gd name="T15" fmla="*/ 57 h 66"/>
                  <a:gd name="T16" fmla="*/ 24 w 68"/>
                  <a:gd name="T17" fmla="*/ 24 h 66"/>
                  <a:gd name="T18" fmla="*/ 0 w 68"/>
                  <a:gd name="T19" fmla="*/ 52 h 66"/>
                  <a:gd name="T20" fmla="*/ 21 w 68"/>
                  <a:gd name="T21" fmla="*/ 15 h 66"/>
                  <a:gd name="T22" fmla="*/ 5 w 68"/>
                  <a:gd name="T23" fmla="*/ 27 h 66"/>
                  <a:gd name="T24" fmla="*/ 28 w 68"/>
                  <a:gd name="T25" fmla="*/ 4 h 66"/>
                  <a:gd name="T26" fmla="*/ 49 w 68"/>
                  <a:gd name="T27" fmla="*/ 3 h 66"/>
                  <a:gd name="T28" fmla="*/ 68 w 68"/>
                  <a:gd name="T29" fmla="*/ 22 h 66"/>
                  <a:gd name="T30" fmla="*/ 64 w 68"/>
                  <a:gd name="T31" fmla="*/ 44 h 66"/>
                  <a:gd name="T32" fmla="*/ 54 w 68"/>
                  <a:gd name="T33" fmla="*/ 23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8" h="66">
                    <a:moveTo>
                      <a:pt x="54" y="23"/>
                    </a:moveTo>
                    <a:cubicBezTo>
                      <a:pt x="53" y="56"/>
                      <a:pt x="53" y="56"/>
                      <a:pt x="53" y="56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38" y="66"/>
                      <a:pt x="38" y="66"/>
                      <a:pt x="38" y="66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4" y="57"/>
                      <a:pt x="28" y="18"/>
                      <a:pt x="24" y="24"/>
                    </a:cubicBezTo>
                    <a:cubicBezTo>
                      <a:pt x="19" y="31"/>
                      <a:pt x="0" y="52"/>
                      <a:pt x="0" y="52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" y="35"/>
                      <a:pt x="5" y="27"/>
                    </a:cubicBezTo>
                    <a:cubicBezTo>
                      <a:pt x="7" y="23"/>
                      <a:pt x="19" y="12"/>
                      <a:pt x="28" y="4"/>
                    </a:cubicBezTo>
                    <a:cubicBezTo>
                      <a:pt x="36" y="1"/>
                      <a:pt x="43" y="0"/>
                      <a:pt x="49" y="3"/>
                    </a:cubicBezTo>
                    <a:cubicBezTo>
                      <a:pt x="58" y="6"/>
                      <a:pt x="64" y="13"/>
                      <a:pt x="68" y="22"/>
                    </a:cubicBezTo>
                    <a:cubicBezTo>
                      <a:pt x="67" y="34"/>
                      <a:pt x="64" y="44"/>
                      <a:pt x="64" y="44"/>
                    </a:cubicBezTo>
                    <a:lnTo>
                      <a:pt x="54" y="2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0" name="Freeform 579"/>
              <p:cNvSpPr/>
              <p:nvPr/>
            </p:nvSpPr>
            <p:spPr bwMode="auto">
              <a:xfrm>
                <a:off x="3243" y="362"/>
                <a:ext cx="1242" cy="1027"/>
              </a:xfrm>
              <a:custGeom>
                <a:avLst/>
                <a:gdLst>
                  <a:gd name="T0" fmla="*/ 777 w 777"/>
                  <a:gd name="T1" fmla="*/ 0 h 642"/>
                  <a:gd name="T2" fmla="*/ 358 w 777"/>
                  <a:gd name="T3" fmla="*/ 188 h 642"/>
                  <a:gd name="T4" fmla="*/ 166 w 777"/>
                  <a:gd name="T5" fmla="*/ 358 h 642"/>
                  <a:gd name="T6" fmla="*/ 0 w 777"/>
                  <a:gd name="T7" fmla="*/ 642 h 642"/>
                  <a:gd name="T8" fmla="*/ 118 w 777"/>
                  <a:gd name="T9" fmla="*/ 406 h 642"/>
                  <a:gd name="T10" fmla="*/ 451 w 777"/>
                  <a:gd name="T11" fmla="*/ 115 h 642"/>
                  <a:gd name="T12" fmla="*/ 777 w 777"/>
                  <a:gd name="T13" fmla="*/ 0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7" h="642">
                    <a:moveTo>
                      <a:pt x="777" y="0"/>
                    </a:moveTo>
                    <a:cubicBezTo>
                      <a:pt x="777" y="0"/>
                      <a:pt x="482" y="111"/>
                      <a:pt x="358" y="188"/>
                    </a:cubicBezTo>
                    <a:cubicBezTo>
                      <a:pt x="308" y="220"/>
                      <a:pt x="214" y="292"/>
                      <a:pt x="166" y="358"/>
                    </a:cubicBezTo>
                    <a:cubicBezTo>
                      <a:pt x="79" y="478"/>
                      <a:pt x="0" y="642"/>
                      <a:pt x="0" y="642"/>
                    </a:cubicBezTo>
                    <a:cubicBezTo>
                      <a:pt x="0" y="642"/>
                      <a:pt x="89" y="444"/>
                      <a:pt x="118" y="406"/>
                    </a:cubicBezTo>
                    <a:cubicBezTo>
                      <a:pt x="168" y="342"/>
                      <a:pt x="214" y="226"/>
                      <a:pt x="451" y="115"/>
                    </a:cubicBezTo>
                    <a:cubicBezTo>
                      <a:pt x="655" y="19"/>
                      <a:pt x="777" y="0"/>
                      <a:pt x="777" y="0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1" name="Freeform 580"/>
              <p:cNvSpPr/>
              <p:nvPr/>
            </p:nvSpPr>
            <p:spPr bwMode="auto">
              <a:xfrm>
                <a:off x="3350" y="1166"/>
                <a:ext cx="14" cy="76"/>
              </a:xfrm>
              <a:custGeom>
                <a:avLst/>
                <a:gdLst>
                  <a:gd name="T0" fmla="*/ 0 w 14"/>
                  <a:gd name="T1" fmla="*/ 18 h 76"/>
                  <a:gd name="T2" fmla="*/ 14 w 14"/>
                  <a:gd name="T3" fmla="*/ 76 h 76"/>
                  <a:gd name="T4" fmla="*/ 10 w 14"/>
                  <a:gd name="T5" fmla="*/ 0 h 76"/>
                  <a:gd name="T6" fmla="*/ 0 w 14"/>
                  <a:gd name="T7" fmla="*/ 1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76">
                    <a:moveTo>
                      <a:pt x="0" y="18"/>
                    </a:moveTo>
                    <a:lnTo>
                      <a:pt x="14" y="76"/>
                    </a:lnTo>
                    <a:lnTo>
                      <a:pt x="10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2" name="Freeform 581"/>
              <p:cNvSpPr/>
              <p:nvPr/>
            </p:nvSpPr>
            <p:spPr bwMode="auto">
              <a:xfrm>
                <a:off x="3321" y="1120"/>
                <a:ext cx="50" cy="24"/>
              </a:xfrm>
              <a:custGeom>
                <a:avLst/>
                <a:gdLst>
                  <a:gd name="T0" fmla="*/ 43 w 50"/>
                  <a:gd name="T1" fmla="*/ 13 h 24"/>
                  <a:gd name="T2" fmla="*/ 0 w 50"/>
                  <a:gd name="T3" fmla="*/ 24 h 24"/>
                  <a:gd name="T4" fmla="*/ 50 w 50"/>
                  <a:gd name="T5" fmla="*/ 0 h 24"/>
                  <a:gd name="T6" fmla="*/ 43 w 50"/>
                  <a:gd name="T7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24">
                    <a:moveTo>
                      <a:pt x="43" y="13"/>
                    </a:moveTo>
                    <a:lnTo>
                      <a:pt x="0" y="24"/>
                    </a:lnTo>
                    <a:lnTo>
                      <a:pt x="50" y="0"/>
                    </a:lnTo>
                    <a:lnTo>
                      <a:pt x="43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3" name="Freeform 582"/>
              <p:cNvSpPr/>
              <p:nvPr/>
            </p:nvSpPr>
            <p:spPr bwMode="auto">
              <a:xfrm>
                <a:off x="3416" y="1061"/>
                <a:ext cx="15" cy="45"/>
              </a:xfrm>
              <a:custGeom>
                <a:avLst/>
                <a:gdLst>
                  <a:gd name="T0" fmla="*/ 0 w 15"/>
                  <a:gd name="T1" fmla="*/ 8 h 45"/>
                  <a:gd name="T2" fmla="*/ 15 w 15"/>
                  <a:gd name="T3" fmla="*/ 45 h 45"/>
                  <a:gd name="T4" fmla="*/ 8 w 15"/>
                  <a:gd name="T5" fmla="*/ 0 h 45"/>
                  <a:gd name="T6" fmla="*/ 0 w 15"/>
                  <a:gd name="T7" fmla="*/ 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45">
                    <a:moveTo>
                      <a:pt x="0" y="8"/>
                    </a:moveTo>
                    <a:lnTo>
                      <a:pt x="15" y="45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4" name="Freeform 583"/>
              <p:cNvSpPr/>
              <p:nvPr/>
            </p:nvSpPr>
            <p:spPr bwMode="auto">
              <a:xfrm>
                <a:off x="3401" y="986"/>
                <a:ext cx="51" cy="22"/>
              </a:xfrm>
              <a:custGeom>
                <a:avLst/>
                <a:gdLst>
                  <a:gd name="T0" fmla="*/ 38 w 51"/>
                  <a:gd name="T1" fmla="*/ 16 h 22"/>
                  <a:gd name="T2" fmla="*/ 0 w 51"/>
                  <a:gd name="T3" fmla="*/ 22 h 22"/>
                  <a:gd name="T4" fmla="*/ 51 w 51"/>
                  <a:gd name="T5" fmla="*/ 0 h 22"/>
                  <a:gd name="T6" fmla="*/ 38 w 51"/>
                  <a:gd name="T7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2">
                    <a:moveTo>
                      <a:pt x="38" y="16"/>
                    </a:moveTo>
                    <a:lnTo>
                      <a:pt x="0" y="22"/>
                    </a:lnTo>
                    <a:lnTo>
                      <a:pt x="51" y="0"/>
                    </a:lnTo>
                    <a:lnTo>
                      <a:pt x="38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5" name="Freeform 584"/>
              <p:cNvSpPr/>
              <p:nvPr/>
            </p:nvSpPr>
            <p:spPr bwMode="auto">
              <a:xfrm>
                <a:off x="3511" y="910"/>
                <a:ext cx="16" cy="53"/>
              </a:xfrm>
              <a:custGeom>
                <a:avLst/>
                <a:gdLst>
                  <a:gd name="T0" fmla="*/ 0 w 16"/>
                  <a:gd name="T1" fmla="*/ 18 h 53"/>
                  <a:gd name="T2" fmla="*/ 16 w 16"/>
                  <a:gd name="T3" fmla="*/ 53 h 53"/>
                  <a:gd name="T4" fmla="*/ 16 w 16"/>
                  <a:gd name="T5" fmla="*/ 0 h 53"/>
                  <a:gd name="T6" fmla="*/ 0 w 16"/>
                  <a:gd name="T7" fmla="*/ 1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3">
                    <a:moveTo>
                      <a:pt x="0" y="18"/>
                    </a:moveTo>
                    <a:lnTo>
                      <a:pt x="16" y="53"/>
                    </a:lnTo>
                    <a:lnTo>
                      <a:pt x="16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6" name="Freeform 585"/>
              <p:cNvSpPr/>
              <p:nvPr/>
            </p:nvSpPr>
            <p:spPr bwMode="auto">
              <a:xfrm>
                <a:off x="3208" y="1250"/>
                <a:ext cx="152" cy="201"/>
              </a:xfrm>
              <a:custGeom>
                <a:avLst/>
                <a:gdLst>
                  <a:gd name="T0" fmla="*/ 18 w 95"/>
                  <a:gd name="T1" fmla="*/ 52 h 126"/>
                  <a:gd name="T2" fmla="*/ 64 w 95"/>
                  <a:gd name="T3" fmla="*/ 0 h 126"/>
                  <a:gd name="T4" fmla="*/ 91 w 95"/>
                  <a:gd name="T5" fmla="*/ 45 h 126"/>
                  <a:gd name="T6" fmla="*/ 64 w 95"/>
                  <a:gd name="T7" fmla="*/ 92 h 126"/>
                  <a:gd name="T8" fmla="*/ 20 w 95"/>
                  <a:gd name="T9" fmla="*/ 126 h 126"/>
                  <a:gd name="T10" fmla="*/ 18 w 95"/>
                  <a:gd name="T11" fmla="*/ 52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126">
                    <a:moveTo>
                      <a:pt x="18" y="52"/>
                    </a:moveTo>
                    <a:cubicBezTo>
                      <a:pt x="30" y="26"/>
                      <a:pt x="64" y="0"/>
                      <a:pt x="64" y="0"/>
                    </a:cubicBezTo>
                    <a:cubicBezTo>
                      <a:pt x="64" y="0"/>
                      <a:pt x="87" y="23"/>
                      <a:pt x="91" y="45"/>
                    </a:cubicBezTo>
                    <a:cubicBezTo>
                      <a:pt x="95" y="67"/>
                      <a:pt x="81" y="89"/>
                      <a:pt x="64" y="92"/>
                    </a:cubicBezTo>
                    <a:cubicBezTo>
                      <a:pt x="42" y="97"/>
                      <a:pt x="20" y="126"/>
                      <a:pt x="20" y="126"/>
                    </a:cubicBezTo>
                    <a:cubicBezTo>
                      <a:pt x="20" y="126"/>
                      <a:pt x="0" y="93"/>
                      <a:pt x="1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7" name="Freeform 586"/>
              <p:cNvSpPr/>
              <p:nvPr/>
            </p:nvSpPr>
            <p:spPr bwMode="auto">
              <a:xfrm>
                <a:off x="3241" y="1256"/>
                <a:ext cx="75" cy="181"/>
              </a:xfrm>
              <a:custGeom>
                <a:avLst/>
                <a:gdLst>
                  <a:gd name="T0" fmla="*/ 0 w 47"/>
                  <a:gd name="T1" fmla="*/ 113 h 113"/>
                  <a:gd name="T2" fmla="*/ 11 w 47"/>
                  <a:gd name="T3" fmla="*/ 85 h 113"/>
                  <a:gd name="T4" fmla="*/ 42 w 47"/>
                  <a:gd name="T5" fmla="*/ 48 h 113"/>
                  <a:gd name="T6" fmla="*/ 42 w 47"/>
                  <a:gd name="T7" fmla="*/ 0 h 113"/>
                  <a:gd name="T8" fmla="*/ 36 w 47"/>
                  <a:gd name="T9" fmla="*/ 49 h 113"/>
                  <a:gd name="T10" fmla="*/ 4 w 47"/>
                  <a:gd name="T11" fmla="*/ 84 h 113"/>
                  <a:gd name="T12" fmla="*/ 0 w 47"/>
                  <a:gd name="T13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113">
                    <a:moveTo>
                      <a:pt x="0" y="113"/>
                    </a:moveTo>
                    <a:cubicBezTo>
                      <a:pt x="0" y="113"/>
                      <a:pt x="5" y="99"/>
                      <a:pt x="11" y="85"/>
                    </a:cubicBezTo>
                    <a:cubicBezTo>
                      <a:pt x="19" y="66"/>
                      <a:pt x="37" y="65"/>
                      <a:pt x="42" y="48"/>
                    </a:cubicBezTo>
                    <a:cubicBezTo>
                      <a:pt x="47" y="31"/>
                      <a:pt x="42" y="0"/>
                      <a:pt x="42" y="0"/>
                    </a:cubicBezTo>
                    <a:cubicBezTo>
                      <a:pt x="42" y="0"/>
                      <a:pt x="42" y="32"/>
                      <a:pt x="36" y="49"/>
                    </a:cubicBezTo>
                    <a:cubicBezTo>
                      <a:pt x="30" y="67"/>
                      <a:pt x="18" y="58"/>
                      <a:pt x="4" y="84"/>
                    </a:cubicBezTo>
                    <a:cubicBezTo>
                      <a:pt x="0" y="91"/>
                      <a:pt x="0" y="113"/>
                      <a:pt x="0" y="11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8" name="Freeform 587"/>
              <p:cNvSpPr/>
              <p:nvPr/>
            </p:nvSpPr>
            <p:spPr bwMode="auto">
              <a:xfrm>
                <a:off x="3233" y="1381"/>
                <a:ext cx="21" cy="9"/>
              </a:xfrm>
              <a:custGeom>
                <a:avLst/>
                <a:gdLst>
                  <a:gd name="T0" fmla="*/ 21 w 21"/>
                  <a:gd name="T1" fmla="*/ 8 h 9"/>
                  <a:gd name="T2" fmla="*/ 0 w 21"/>
                  <a:gd name="T3" fmla="*/ 9 h 9"/>
                  <a:gd name="T4" fmla="*/ 21 w 21"/>
                  <a:gd name="T5" fmla="*/ 0 h 9"/>
                  <a:gd name="T6" fmla="*/ 21 w 21"/>
                  <a:gd name="T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9">
                    <a:moveTo>
                      <a:pt x="21" y="8"/>
                    </a:moveTo>
                    <a:lnTo>
                      <a:pt x="0" y="9"/>
                    </a:lnTo>
                    <a:lnTo>
                      <a:pt x="21" y="0"/>
                    </a:lnTo>
                    <a:lnTo>
                      <a:pt x="21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9" name="Freeform 588"/>
              <p:cNvSpPr/>
              <p:nvPr/>
            </p:nvSpPr>
            <p:spPr bwMode="auto">
              <a:xfrm>
                <a:off x="3267" y="1368"/>
                <a:ext cx="11" cy="42"/>
              </a:xfrm>
              <a:custGeom>
                <a:avLst/>
                <a:gdLst>
                  <a:gd name="T0" fmla="*/ 0 w 11"/>
                  <a:gd name="T1" fmla="*/ 5 h 42"/>
                  <a:gd name="T2" fmla="*/ 3 w 11"/>
                  <a:gd name="T3" fmla="*/ 42 h 42"/>
                  <a:gd name="T4" fmla="*/ 11 w 11"/>
                  <a:gd name="T5" fmla="*/ 0 h 42"/>
                  <a:gd name="T6" fmla="*/ 0 w 11"/>
                  <a:gd name="T7" fmla="*/ 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42">
                    <a:moveTo>
                      <a:pt x="0" y="5"/>
                    </a:moveTo>
                    <a:lnTo>
                      <a:pt x="3" y="42"/>
                    </a:lnTo>
                    <a:lnTo>
                      <a:pt x="11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0" name="Freeform 589"/>
              <p:cNvSpPr/>
              <p:nvPr/>
            </p:nvSpPr>
            <p:spPr bwMode="auto">
              <a:xfrm>
                <a:off x="3240" y="1349"/>
                <a:ext cx="56" cy="13"/>
              </a:xfrm>
              <a:custGeom>
                <a:avLst/>
                <a:gdLst>
                  <a:gd name="T0" fmla="*/ 43 w 56"/>
                  <a:gd name="T1" fmla="*/ 8 h 13"/>
                  <a:gd name="T2" fmla="*/ 0 w 56"/>
                  <a:gd name="T3" fmla="*/ 13 h 13"/>
                  <a:gd name="T4" fmla="*/ 56 w 56"/>
                  <a:gd name="T5" fmla="*/ 0 h 13"/>
                  <a:gd name="T6" fmla="*/ 43 w 56"/>
                  <a:gd name="T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3">
                    <a:moveTo>
                      <a:pt x="43" y="8"/>
                    </a:moveTo>
                    <a:lnTo>
                      <a:pt x="0" y="13"/>
                    </a:lnTo>
                    <a:lnTo>
                      <a:pt x="56" y="0"/>
                    </a:lnTo>
                    <a:lnTo>
                      <a:pt x="4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1" name="Freeform 590"/>
              <p:cNvSpPr/>
              <p:nvPr/>
            </p:nvSpPr>
            <p:spPr bwMode="auto">
              <a:xfrm>
                <a:off x="3302" y="1333"/>
                <a:ext cx="6" cy="57"/>
              </a:xfrm>
              <a:custGeom>
                <a:avLst/>
                <a:gdLst>
                  <a:gd name="T0" fmla="*/ 0 w 6"/>
                  <a:gd name="T1" fmla="*/ 13 h 57"/>
                  <a:gd name="T2" fmla="*/ 3 w 6"/>
                  <a:gd name="T3" fmla="*/ 57 h 57"/>
                  <a:gd name="T4" fmla="*/ 6 w 6"/>
                  <a:gd name="T5" fmla="*/ 0 h 57"/>
                  <a:gd name="T6" fmla="*/ 0 w 6"/>
                  <a:gd name="T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7">
                    <a:moveTo>
                      <a:pt x="0" y="13"/>
                    </a:moveTo>
                    <a:lnTo>
                      <a:pt x="3" y="57"/>
                    </a:lnTo>
                    <a:lnTo>
                      <a:pt x="6" y="0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2" name="Freeform 591"/>
              <p:cNvSpPr/>
              <p:nvPr/>
            </p:nvSpPr>
            <p:spPr bwMode="auto">
              <a:xfrm>
                <a:off x="3254" y="1312"/>
                <a:ext cx="51" cy="19"/>
              </a:xfrm>
              <a:custGeom>
                <a:avLst/>
                <a:gdLst>
                  <a:gd name="T0" fmla="*/ 50 w 51"/>
                  <a:gd name="T1" fmla="*/ 8 h 19"/>
                  <a:gd name="T2" fmla="*/ 0 w 51"/>
                  <a:gd name="T3" fmla="*/ 19 h 19"/>
                  <a:gd name="T4" fmla="*/ 51 w 51"/>
                  <a:gd name="T5" fmla="*/ 0 h 19"/>
                  <a:gd name="T6" fmla="*/ 50 w 51"/>
                  <a:gd name="T7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19">
                    <a:moveTo>
                      <a:pt x="50" y="8"/>
                    </a:moveTo>
                    <a:lnTo>
                      <a:pt x="0" y="19"/>
                    </a:lnTo>
                    <a:lnTo>
                      <a:pt x="51" y="0"/>
                    </a:lnTo>
                    <a:lnTo>
                      <a:pt x="5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3" name="Freeform 592"/>
              <p:cNvSpPr/>
              <p:nvPr/>
            </p:nvSpPr>
            <p:spPr bwMode="auto">
              <a:xfrm>
                <a:off x="3312" y="1290"/>
                <a:ext cx="27" cy="76"/>
              </a:xfrm>
              <a:custGeom>
                <a:avLst/>
                <a:gdLst>
                  <a:gd name="T0" fmla="*/ 0 w 27"/>
                  <a:gd name="T1" fmla="*/ 17 h 76"/>
                  <a:gd name="T2" fmla="*/ 27 w 27"/>
                  <a:gd name="T3" fmla="*/ 76 h 76"/>
                  <a:gd name="T4" fmla="*/ 0 w 27"/>
                  <a:gd name="T5" fmla="*/ 0 h 76"/>
                  <a:gd name="T6" fmla="*/ 0 w 27"/>
                  <a:gd name="T7" fmla="*/ 17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76">
                    <a:moveTo>
                      <a:pt x="0" y="17"/>
                    </a:moveTo>
                    <a:lnTo>
                      <a:pt x="27" y="76"/>
                    </a:lnTo>
                    <a:lnTo>
                      <a:pt x="0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4" name="Freeform 593"/>
              <p:cNvSpPr/>
              <p:nvPr/>
            </p:nvSpPr>
            <p:spPr bwMode="auto">
              <a:xfrm>
                <a:off x="3185" y="1128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39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1"/>
                      <a:pt x="78" y="44"/>
                    </a:cubicBezTo>
                    <a:cubicBezTo>
                      <a:pt x="68" y="56"/>
                      <a:pt x="49" y="59"/>
                      <a:pt x="39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8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5" name="Freeform 594"/>
              <p:cNvSpPr/>
              <p:nvPr/>
            </p:nvSpPr>
            <p:spPr bwMode="auto">
              <a:xfrm>
                <a:off x="3193" y="1142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3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9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5" y="18"/>
                      <a:pt x="44" y="28"/>
                      <a:pt x="56" y="23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9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6" name="Freeform 595"/>
              <p:cNvSpPr/>
              <p:nvPr/>
            </p:nvSpPr>
            <p:spPr bwMode="auto">
              <a:xfrm>
                <a:off x="3216" y="1165"/>
                <a:ext cx="14" cy="11"/>
              </a:xfrm>
              <a:custGeom>
                <a:avLst/>
                <a:gdLst>
                  <a:gd name="T0" fmla="*/ 11 w 14"/>
                  <a:gd name="T1" fmla="*/ 11 h 11"/>
                  <a:gd name="T2" fmla="*/ 0 w 14"/>
                  <a:gd name="T3" fmla="*/ 0 h 11"/>
                  <a:gd name="T4" fmla="*/ 14 w 14"/>
                  <a:gd name="T5" fmla="*/ 6 h 11"/>
                  <a:gd name="T6" fmla="*/ 11 w 14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11" y="11"/>
                    </a:moveTo>
                    <a:lnTo>
                      <a:pt x="0" y="0"/>
                    </a:lnTo>
                    <a:lnTo>
                      <a:pt x="14" y="6"/>
                    </a:lnTo>
                    <a:lnTo>
                      <a:pt x="11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7" name="Freeform 596"/>
              <p:cNvSpPr/>
              <p:nvPr/>
            </p:nvSpPr>
            <p:spPr bwMode="auto">
              <a:xfrm>
                <a:off x="3222" y="1174"/>
                <a:ext cx="27" cy="20"/>
              </a:xfrm>
              <a:custGeom>
                <a:avLst/>
                <a:gdLst>
                  <a:gd name="T0" fmla="*/ 19 w 27"/>
                  <a:gd name="T1" fmla="*/ 0 h 20"/>
                  <a:gd name="T2" fmla="*/ 0 w 27"/>
                  <a:gd name="T3" fmla="*/ 20 h 20"/>
                  <a:gd name="T4" fmla="*/ 27 w 27"/>
                  <a:gd name="T5" fmla="*/ 4 h 20"/>
                  <a:gd name="T6" fmla="*/ 19 w 27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20">
                    <a:moveTo>
                      <a:pt x="19" y="0"/>
                    </a:moveTo>
                    <a:lnTo>
                      <a:pt x="0" y="20"/>
                    </a:lnTo>
                    <a:lnTo>
                      <a:pt x="27" y="4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8" name="Freeform 597"/>
              <p:cNvSpPr/>
              <p:nvPr/>
            </p:nvSpPr>
            <p:spPr bwMode="auto">
              <a:xfrm>
                <a:off x="3233" y="1155"/>
                <a:ext cx="34" cy="24"/>
              </a:xfrm>
              <a:custGeom>
                <a:avLst/>
                <a:gdLst>
                  <a:gd name="T0" fmla="*/ 24 w 34"/>
                  <a:gd name="T1" fmla="*/ 21 h 24"/>
                  <a:gd name="T2" fmla="*/ 0 w 34"/>
                  <a:gd name="T3" fmla="*/ 0 h 24"/>
                  <a:gd name="T4" fmla="*/ 34 w 34"/>
                  <a:gd name="T5" fmla="*/ 24 h 24"/>
                  <a:gd name="T6" fmla="*/ 24 w 34"/>
                  <a:gd name="T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4">
                    <a:moveTo>
                      <a:pt x="24" y="21"/>
                    </a:moveTo>
                    <a:lnTo>
                      <a:pt x="0" y="0"/>
                    </a:lnTo>
                    <a:lnTo>
                      <a:pt x="34" y="24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9" name="Freeform 598"/>
              <p:cNvSpPr/>
              <p:nvPr/>
            </p:nvSpPr>
            <p:spPr bwMode="auto">
              <a:xfrm>
                <a:off x="3249" y="1176"/>
                <a:ext cx="34" cy="26"/>
              </a:xfrm>
              <a:custGeom>
                <a:avLst/>
                <a:gdLst>
                  <a:gd name="T0" fmla="*/ 24 w 34"/>
                  <a:gd name="T1" fmla="*/ 2 h 26"/>
                  <a:gd name="T2" fmla="*/ 0 w 34"/>
                  <a:gd name="T3" fmla="*/ 26 h 26"/>
                  <a:gd name="T4" fmla="*/ 34 w 34"/>
                  <a:gd name="T5" fmla="*/ 0 h 26"/>
                  <a:gd name="T6" fmla="*/ 24 w 34"/>
                  <a:gd name="T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6">
                    <a:moveTo>
                      <a:pt x="24" y="2"/>
                    </a:moveTo>
                    <a:lnTo>
                      <a:pt x="0" y="26"/>
                    </a:lnTo>
                    <a:lnTo>
                      <a:pt x="34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0" name="Freeform 599"/>
              <p:cNvSpPr/>
              <p:nvPr/>
            </p:nvSpPr>
            <p:spPr bwMode="auto">
              <a:xfrm>
                <a:off x="3257" y="1149"/>
                <a:ext cx="35" cy="21"/>
              </a:xfrm>
              <a:custGeom>
                <a:avLst/>
                <a:gdLst>
                  <a:gd name="T0" fmla="*/ 31 w 35"/>
                  <a:gd name="T1" fmla="*/ 21 h 21"/>
                  <a:gd name="T2" fmla="*/ 0 w 35"/>
                  <a:gd name="T3" fmla="*/ 0 h 21"/>
                  <a:gd name="T4" fmla="*/ 35 w 35"/>
                  <a:gd name="T5" fmla="*/ 17 h 21"/>
                  <a:gd name="T6" fmla="*/ 31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1" y="21"/>
                    </a:moveTo>
                    <a:lnTo>
                      <a:pt x="0" y="0"/>
                    </a:lnTo>
                    <a:lnTo>
                      <a:pt x="35" y="17"/>
                    </a:lnTo>
                    <a:lnTo>
                      <a:pt x="31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1" name="Freeform 600"/>
              <p:cNvSpPr/>
              <p:nvPr/>
            </p:nvSpPr>
            <p:spPr bwMode="auto">
              <a:xfrm>
                <a:off x="3280" y="1160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2" name="Freeform 601"/>
              <p:cNvSpPr/>
              <p:nvPr/>
            </p:nvSpPr>
            <p:spPr bwMode="auto">
              <a:xfrm>
                <a:off x="3265" y="994"/>
                <a:ext cx="144" cy="94"/>
              </a:xfrm>
              <a:custGeom>
                <a:avLst/>
                <a:gdLst>
                  <a:gd name="T0" fmla="*/ 40 w 90"/>
                  <a:gd name="T1" fmla="*/ 7 h 59"/>
                  <a:gd name="T2" fmla="*/ 90 w 90"/>
                  <a:gd name="T3" fmla="*/ 7 h 59"/>
                  <a:gd name="T4" fmla="*/ 78 w 90"/>
                  <a:gd name="T5" fmla="*/ 44 h 59"/>
                  <a:gd name="T6" fmla="*/ 40 w 90"/>
                  <a:gd name="T7" fmla="*/ 51 h 59"/>
                  <a:gd name="T8" fmla="*/ 0 w 90"/>
                  <a:gd name="T9" fmla="*/ 43 h 59"/>
                  <a:gd name="T10" fmla="*/ 40 w 90"/>
                  <a:gd name="T11" fmla="*/ 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59">
                    <a:moveTo>
                      <a:pt x="40" y="7"/>
                    </a:moveTo>
                    <a:cubicBezTo>
                      <a:pt x="60" y="0"/>
                      <a:pt x="90" y="7"/>
                      <a:pt x="90" y="7"/>
                    </a:cubicBezTo>
                    <a:cubicBezTo>
                      <a:pt x="90" y="7"/>
                      <a:pt x="89" y="30"/>
                      <a:pt x="78" y="44"/>
                    </a:cubicBezTo>
                    <a:cubicBezTo>
                      <a:pt x="68" y="56"/>
                      <a:pt x="50" y="59"/>
                      <a:pt x="40" y="51"/>
                    </a:cubicBezTo>
                    <a:cubicBezTo>
                      <a:pt x="26" y="41"/>
                      <a:pt x="0" y="43"/>
                      <a:pt x="0" y="43"/>
                    </a:cubicBezTo>
                    <a:cubicBezTo>
                      <a:pt x="0" y="43"/>
                      <a:pt x="9" y="16"/>
                      <a:pt x="40" y="7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3" name="Freeform 602"/>
              <p:cNvSpPr/>
              <p:nvPr/>
            </p:nvSpPr>
            <p:spPr bwMode="auto">
              <a:xfrm>
                <a:off x="3273" y="1008"/>
                <a:ext cx="133" cy="50"/>
              </a:xfrm>
              <a:custGeom>
                <a:avLst/>
                <a:gdLst>
                  <a:gd name="T0" fmla="*/ 0 w 83"/>
                  <a:gd name="T1" fmla="*/ 31 h 31"/>
                  <a:gd name="T2" fmla="*/ 21 w 83"/>
                  <a:gd name="T3" fmla="*/ 23 h 31"/>
                  <a:gd name="T4" fmla="*/ 56 w 83"/>
                  <a:gd name="T5" fmla="*/ 22 h 31"/>
                  <a:gd name="T6" fmla="*/ 83 w 83"/>
                  <a:gd name="T7" fmla="*/ 0 h 31"/>
                  <a:gd name="T8" fmla="*/ 53 w 83"/>
                  <a:gd name="T9" fmla="*/ 20 h 31"/>
                  <a:gd name="T10" fmla="*/ 18 w 83"/>
                  <a:gd name="T11" fmla="*/ 18 h 31"/>
                  <a:gd name="T12" fmla="*/ 0 w 8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31">
                    <a:moveTo>
                      <a:pt x="0" y="31"/>
                    </a:moveTo>
                    <a:cubicBezTo>
                      <a:pt x="0" y="31"/>
                      <a:pt x="10" y="26"/>
                      <a:pt x="21" y="23"/>
                    </a:cubicBezTo>
                    <a:cubicBezTo>
                      <a:pt x="36" y="18"/>
                      <a:pt x="45" y="28"/>
                      <a:pt x="56" y="22"/>
                    </a:cubicBezTo>
                    <a:cubicBezTo>
                      <a:pt x="68" y="17"/>
                      <a:pt x="83" y="0"/>
                      <a:pt x="83" y="0"/>
                    </a:cubicBezTo>
                    <a:cubicBezTo>
                      <a:pt x="83" y="0"/>
                      <a:pt x="65" y="15"/>
                      <a:pt x="53" y="20"/>
                    </a:cubicBezTo>
                    <a:cubicBezTo>
                      <a:pt x="40" y="25"/>
                      <a:pt x="39" y="14"/>
                      <a:pt x="18" y="18"/>
                    </a:cubicBezTo>
                    <a:cubicBezTo>
                      <a:pt x="12" y="20"/>
                      <a:pt x="0" y="31"/>
                      <a:pt x="0" y="31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4" name="Freeform 603"/>
              <p:cNvSpPr/>
              <p:nvPr/>
            </p:nvSpPr>
            <p:spPr bwMode="auto">
              <a:xfrm>
                <a:off x="3296" y="1030"/>
                <a:ext cx="16" cy="12"/>
              </a:xfrm>
              <a:custGeom>
                <a:avLst/>
                <a:gdLst>
                  <a:gd name="T0" fmla="*/ 11 w 16"/>
                  <a:gd name="T1" fmla="*/ 12 h 12"/>
                  <a:gd name="T2" fmla="*/ 0 w 16"/>
                  <a:gd name="T3" fmla="*/ 0 h 12"/>
                  <a:gd name="T4" fmla="*/ 16 w 16"/>
                  <a:gd name="T5" fmla="*/ 7 h 12"/>
                  <a:gd name="T6" fmla="*/ 11 w 16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2">
                    <a:moveTo>
                      <a:pt x="11" y="12"/>
                    </a:moveTo>
                    <a:lnTo>
                      <a:pt x="0" y="0"/>
                    </a:lnTo>
                    <a:lnTo>
                      <a:pt x="16" y="7"/>
                    </a:lnTo>
                    <a:lnTo>
                      <a:pt x="11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5" name="Freeform 604"/>
              <p:cNvSpPr/>
              <p:nvPr/>
            </p:nvSpPr>
            <p:spPr bwMode="auto">
              <a:xfrm>
                <a:off x="3302" y="1040"/>
                <a:ext cx="27" cy="19"/>
              </a:xfrm>
              <a:custGeom>
                <a:avLst/>
                <a:gdLst>
                  <a:gd name="T0" fmla="*/ 19 w 27"/>
                  <a:gd name="T1" fmla="*/ 0 h 19"/>
                  <a:gd name="T2" fmla="*/ 0 w 27"/>
                  <a:gd name="T3" fmla="*/ 19 h 19"/>
                  <a:gd name="T4" fmla="*/ 27 w 27"/>
                  <a:gd name="T5" fmla="*/ 3 h 19"/>
                  <a:gd name="T6" fmla="*/ 19 w 27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9">
                    <a:moveTo>
                      <a:pt x="19" y="0"/>
                    </a:moveTo>
                    <a:lnTo>
                      <a:pt x="0" y="19"/>
                    </a:lnTo>
                    <a:lnTo>
                      <a:pt x="27" y="3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6" name="Freeform 605"/>
              <p:cNvSpPr/>
              <p:nvPr/>
            </p:nvSpPr>
            <p:spPr bwMode="auto">
              <a:xfrm>
                <a:off x="3315" y="1019"/>
                <a:ext cx="33" cy="26"/>
              </a:xfrm>
              <a:custGeom>
                <a:avLst/>
                <a:gdLst>
                  <a:gd name="T0" fmla="*/ 22 w 33"/>
                  <a:gd name="T1" fmla="*/ 23 h 26"/>
                  <a:gd name="T2" fmla="*/ 0 w 33"/>
                  <a:gd name="T3" fmla="*/ 0 h 26"/>
                  <a:gd name="T4" fmla="*/ 33 w 33"/>
                  <a:gd name="T5" fmla="*/ 26 h 26"/>
                  <a:gd name="T6" fmla="*/ 22 w 33"/>
                  <a:gd name="T7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6">
                    <a:moveTo>
                      <a:pt x="22" y="23"/>
                    </a:moveTo>
                    <a:lnTo>
                      <a:pt x="0" y="0"/>
                    </a:lnTo>
                    <a:lnTo>
                      <a:pt x="33" y="26"/>
                    </a:lnTo>
                    <a:lnTo>
                      <a:pt x="22" y="2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7" name="Freeform 606"/>
              <p:cNvSpPr/>
              <p:nvPr/>
            </p:nvSpPr>
            <p:spPr bwMode="auto">
              <a:xfrm>
                <a:off x="3331" y="1045"/>
                <a:ext cx="33" cy="27"/>
              </a:xfrm>
              <a:custGeom>
                <a:avLst/>
                <a:gdLst>
                  <a:gd name="T0" fmla="*/ 22 w 33"/>
                  <a:gd name="T1" fmla="*/ 3 h 27"/>
                  <a:gd name="T2" fmla="*/ 0 w 33"/>
                  <a:gd name="T3" fmla="*/ 27 h 27"/>
                  <a:gd name="T4" fmla="*/ 33 w 33"/>
                  <a:gd name="T5" fmla="*/ 0 h 27"/>
                  <a:gd name="T6" fmla="*/ 22 w 33"/>
                  <a:gd name="T7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7">
                    <a:moveTo>
                      <a:pt x="22" y="3"/>
                    </a:moveTo>
                    <a:lnTo>
                      <a:pt x="0" y="27"/>
                    </a:lnTo>
                    <a:lnTo>
                      <a:pt x="33" y="0"/>
                    </a:lnTo>
                    <a:lnTo>
                      <a:pt x="22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8" name="Freeform 607"/>
              <p:cNvSpPr/>
              <p:nvPr/>
            </p:nvSpPr>
            <p:spPr bwMode="auto">
              <a:xfrm>
                <a:off x="3339" y="1014"/>
                <a:ext cx="35" cy="21"/>
              </a:xfrm>
              <a:custGeom>
                <a:avLst/>
                <a:gdLst>
                  <a:gd name="T0" fmla="*/ 30 w 35"/>
                  <a:gd name="T1" fmla="*/ 21 h 21"/>
                  <a:gd name="T2" fmla="*/ 0 w 35"/>
                  <a:gd name="T3" fmla="*/ 0 h 21"/>
                  <a:gd name="T4" fmla="*/ 35 w 35"/>
                  <a:gd name="T5" fmla="*/ 18 h 21"/>
                  <a:gd name="T6" fmla="*/ 30 w 3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21">
                    <a:moveTo>
                      <a:pt x="30" y="21"/>
                    </a:moveTo>
                    <a:lnTo>
                      <a:pt x="0" y="0"/>
                    </a:lnTo>
                    <a:lnTo>
                      <a:pt x="35" y="18"/>
                    </a:lnTo>
                    <a:lnTo>
                      <a:pt x="30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9" name="Freeform 608"/>
              <p:cNvSpPr/>
              <p:nvPr/>
            </p:nvSpPr>
            <p:spPr bwMode="auto">
              <a:xfrm>
                <a:off x="3360" y="1026"/>
                <a:ext cx="28" cy="51"/>
              </a:xfrm>
              <a:custGeom>
                <a:avLst/>
                <a:gdLst>
                  <a:gd name="T0" fmla="*/ 19 w 28"/>
                  <a:gd name="T1" fmla="*/ 8 h 51"/>
                  <a:gd name="T2" fmla="*/ 0 w 28"/>
                  <a:gd name="T3" fmla="*/ 51 h 51"/>
                  <a:gd name="T4" fmla="*/ 28 w 28"/>
                  <a:gd name="T5" fmla="*/ 0 h 51"/>
                  <a:gd name="T6" fmla="*/ 19 w 28"/>
                  <a:gd name="T7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51">
                    <a:moveTo>
                      <a:pt x="19" y="8"/>
                    </a:moveTo>
                    <a:lnTo>
                      <a:pt x="0" y="51"/>
                    </a:lnTo>
                    <a:lnTo>
                      <a:pt x="28" y="0"/>
                    </a:ln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0" name="Freeform 609"/>
              <p:cNvSpPr/>
              <p:nvPr/>
            </p:nvSpPr>
            <p:spPr bwMode="auto">
              <a:xfrm>
                <a:off x="3476" y="888"/>
                <a:ext cx="55" cy="16"/>
              </a:xfrm>
              <a:custGeom>
                <a:avLst/>
                <a:gdLst>
                  <a:gd name="T0" fmla="*/ 45 w 55"/>
                  <a:gd name="T1" fmla="*/ 13 h 16"/>
                  <a:gd name="T2" fmla="*/ 0 w 55"/>
                  <a:gd name="T3" fmla="*/ 16 h 16"/>
                  <a:gd name="T4" fmla="*/ 55 w 55"/>
                  <a:gd name="T5" fmla="*/ 0 h 16"/>
                  <a:gd name="T6" fmla="*/ 45 w 55"/>
                  <a:gd name="T7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5" y="13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5" y="13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1" name="Freeform 610"/>
              <p:cNvSpPr/>
              <p:nvPr/>
            </p:nvSpPr>
            <p:spPr bwMode="auto">
              <a:xfrm>
                <a:off x="3575" y="766"/>
                <a:ext cx="55" cy="16"/>
              </a:xfrm>
              <a:custGeom>
                <a:avLst/>
                <a:gdLst>
                  <a:gd name="T0" fmla="*/ 40 w 55"/>
                  <a:gd name="T1" fmla="*/ 15 h 16"/>
                  <a:gd name="T2" fmla="*/ 0 w 55"/>
                  <a:gd name="T3" fmla="*/ 16 h 16"/>
                  <a:gd name="T4" fmla="*/ 55 w 55"/>
                  <a:gd name="T5" fmla="*/ 0 h 16"/>
                  <a:gd name="T6" fmla="*/ 40 w 55"/>
                  <a:gd name="T7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6">
                    <a:moveTo>
                      <a:pt x="40" y="15"/>
                    </a:moveTo>
                    <a:lnTo>
                      <a:pt x="0" y="16"/>
                    </a:lnTo>
                    <a:lnTo>
                      <a:pt x="55" y="0"/>
                    </a:lnTo>
                    <a:lnTo>
                      <a:pt x="40" y="15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2" name="Freeform 611"/>
              <p:cNvSpPr/>
              <p:nvPr/>
            </p:nvSpPr>
            <p:spPr bwMode="auto">
              <a:xfrm>
                <a:off x="3334" y="883"/>
                <a:ext cx="152" cy="90"/>
              </a:xfrm>
              <a:custGeom>
                <a:avLst/>
                <a:gdLst>
                  <a:gd name="T0" fmla="*/ 45 w 95"/>
                  <a:gd name="T1" fmla="*/ 3 h 56"/>
                  <a:gd name="T2" fmla="*/ 95 w 95"/>
                  <a:gd name="T3" fmla="*/ 11 h 56"/>
                  <a:gd name="T4" fmla="*/ 78 w 95"/>
                  <a:gd name="T5" fmla="*/ 46 h 56"/>
                  <a:gd name="T6" fmla="*/ 38 w 95"/>
                  <a:gd name="T7" fmla="*/ 47 h 56"/>
                  <a:gd name="T8" fmla="*/ 0 w 95"/>
                  <a:gd name="T9" fmla="*/ 34 h 56"/>
                  <a:gd name="T10" fmla="*/ 45 w 95"/>
                  <a:gd name="T11" fmla="*/ 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6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6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3" name="Freeform 612"/>
              <p:cNvSpPr/>
              <p:nvPr/>
            </p:nvSpPr>
            <p:spPr bwMode="auto">
              <a:xfrm>
                <a:off x="3344" y="902"/>
                <a:ext cx="137" cy="36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9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9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4" name="Freeform 613"/>
              <p:cNvSpPr/>
              <p:nvPr/>
            </p:nvSpPr>
            <p:spPr bwMode="auto">
              <a:xfrm>
                <a:off x="3369" y="909"/>
                <a:ext cx="15" cy="13"/>
              </a:xfrm>
              <a:custGeom>
                <a:avLst/>
                <a:gdLst>
                  <a:gd name="T0" fmla="*/ 10 w 15"/>
                  <a:gd name="T1" fmla="*/ 13 h 13"/>
                  <a:gd name="T2" fmla="*/ 0 w 15"/>
                  <a:gd name="T3" fmla="*/ 0 h 13"/>
                  <a:gd name="T4" fmla="*/ 15 w 15"/>
                  <a:gd name="T5" fmla="*/ 8 h 13"/>
                  <a:gd name="T6" fmla="*/ 10 w 15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3">
                    <a:moveTo>
                      <a:pt x="10" y="13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5" name="Freeform 614"/>
              <p:cNvSpPr/>
              <p:nvPr/>
            </p:nvSpPr>
            <p:spPr bwMode="auto">
              <a:xfrm>
                <a:off x="3371" y="923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5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5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6" name="Freeform 615"/>
              <p:cNvSpPr/>
              <p:nvPr/>
            </p:nvSpPr>
            <p:spPr bwMode="auto">
              <a:xfrm>
                <a:off x="3388" y="902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7" name="Freeform 616"/>
              <p:cNvSpPr/>
              <p:nvPr/>
            </p:nvSpPr>
            <p:spPr bwMode="auto">
              <a:xfrm>
                <a:off x="3398" y="933"/>
                <a:ext cx="37" cy="21"/>
              </a:xfrm>
              <a:custGeom>
                <a:avLst/>
                <a:gdLst>
                  <a:gd name="T0" fmla="*/ 26 w 37"/>
                  <a:gd name="T1" fmla="*/ 1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1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8" name="Freeform 617"/>
              <p:cNvSpPr/>
              <p:nvPr/>
            </p:nvSpPr>
            <p:spPr bwMode="auto">
              <a:xfrm>
                <a:off x="3414" y="899"/>
                <a:ext cx="32" cy="26"/>
              </a:xfrm>
              <a:custGeom>
                <a:avLst/>
                <a:gdLst>
                  <a:gd name="T0" fmla="*/ 27 w 32"/>
                  <a:gd name="T1" fmla="*/ 26 h 26"/>
                  <a:gd name="T2" fmla="*/ 0 w 32"/>
                  <a:gd name="T3" fmla="*/ 0 h 26"/>
                  <a:gd name="T4" fmla="*/ 32 w 32"/>
                  <a:gd name="T5" fmla="*/ 24 h 26"/>
                  <a:gd name="T6" fmla="*/ 27 w 32"/>
                  <a:gd name="T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6">
                    <a:moveTo>
                      <a:pt x="27" y="26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9" name="Freeform 618"/>
              <p:cNvSpPr/>
              <p:nvPr/>
            </p:nvSpPr>
            <p:spPr bwMode="auto">
              <a:xfrm>
                <a:off x="3425" y="918"/>
                <a:ext cx="37" cy="47"/>
              </a:xfrm>
              <a:custGeom>
                <a:avLst/>
                <a:gdLst>
                  <a:gd name="T0" fmla="*/ 27 w 37"/>
                  <a:gd name="T1" fmla="*/ 7 h 47"/>
                  <a:gd name="T2" fmla="*/ 0 w 37"/>
                  <a:gd name="T3" fmla="*/ 47 h 47"/>
                  <a:gd name="T4" fmla="*/ 37 w 37"/>
                  <a:gd name="T5" fmla="*/ 0 h 47"/>
                  <a:gd name="T6" fmla="*/ 27 w 37"/>
                  <a:gd name="T7" fmla="*/ 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7">
                    <a:moveTo>
                      <a:pt x="27" y="7"/>
                    </a:moveTo>
                    <a:lnTo>
                      <a:pt x="0" y="47"/>
                    </a:lnTo>
                    <a:lnTo>
                      <a:pt x="37" y="0"/>
                    </a:lnTo>
                    <a:lnTo>
                      <a:pt x="27" y="7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0" name="Freeform 619"/>
              <p:cNvSpPr/>
              <p:nvPr/>
            </p:nvSpPr>
            <p:spPr bwMode="auto">
              <a:xfrm>
                <a:off x="3433" y="762"/>
                <a:ext cx="152" cy="91"/>
              </a:xfrm>
              <a:custGeom>
                <a:avLst/>
                <a:gdLst>
                  <a:gd name="T0" fmla="*/ 45 w 95"/>
                  <a:gd name="T1" fmla="*/ 3 h 57"/>
                  <a:gd name="T2" fmla="*/ 95 w 95"/>
                  <a:gd name="T3" fmla="*/ 11 h 57"/>
                  <a:gd name="T4" fmla="*/ 78 w 95"/>
                  <a:gd name="T5" fmla="*/ 46 h 57"/>
                  <a:gd name="T6" fmla="*/ 38 w 95"/>
                  <a:gd name="T7" fmla="*/ 47 h 57"/>
                  <a:gd name="T8" fmla="*/ 0 w 95"/>
                  <a:gd name="T9" fmla="*/ 34 h 57"/>
                  <a:gd name="T10" fmla="*/ 45 w 95"/>
                  <a:gd name="T11" fmla="*/ 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57">
                    <a:moveTo>
                      <a:pt x="45" y="3"/>
                    </a:moveTo>
                    <a:cubicBezTo>
                      <a:pt x="66" y="0"/>
                      <a:pt x="95" y="11"/>
                      <a:pt x="95" y="11"/>
                    </a:cubicBezTo>
                    <a:cubicBezTo>
                      <a:pt x="95" y="11"/>
                      <a:pt x="90" y="34"/>
                      <a:pt x="78" y="46"/>
                    </a:cubicBezTo>
                    <a:cubicBezTo>
                      <a:pt x="66" y="57"/>
                      <a:pt x="47" y="56"/>
                      <a:pt x="38" y="47"/>
                    </a:cubicBezTo>
                    <a:cubicBezTo>
                      <a:pt x="27" y="36"/>
                      <a:pt x="0" y="34"/>
                      <a:pt x="0" y="34"/>
                    </a:cubicBezTo>
                    <a:cubicBezTo>
                      <a:pt x="0" y="34"/>
                      <a:pt x="13" y="8"/>
                      <a:pt x="45" y="3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1" name="Freeform 620"/>
              <p:cNvSpPr/>
              <p:nvPr/>
            </p:nvSpPr>
            <p:spPr bwMode="auto">
              <a:xfrm>
                <a:off x="3443" y="781"/>
                <a:ext cx="137" cy="35"/>
              </a:xfrm>
              <a:custGeom>
                <a:avLst/>
                <a:gdLst>
                  <a:gd name="T0" fmla="*/ 0 w 86"/>
                  <a:gd name="T1" fmla="*/ 19 h 22"/>
                  <a:gd name="T2" fmla="*/ 22 w 86"/>
                  <a:gd name="T3" fmla="*/ 14 h 22"/>
                  <a:gd name="T4" fmla="*/ 57 w 86"/>
                  <a:gd name="T5" fmla="*/ 19 h 22"/>
                  <a:gd name="T6" fmla="*/ 86 w 86"/>
                  <a:gd name="T7" fmla="*/ 0 h 22"/>
                  <a:gd name="T8" fmla="*/ 54 w 86"/>
                  <a:gd name="T9" fmla="*/ 16 h 22"/>
                  <a:gd name="T10" fmla="*/ 20 w 86"/>
                  <a:gd name="T11" fmla="*/ 10 h 22"/>
                  <a:gd name="T12" fmla="*/ 0 w 86"/>
                  <a:gd name="T1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22">
                    <a:moveTo>
                      <a:pt x="0" y="19"/>
                    </a:moveTo>
                    <a:cubicBezTo>
                      <a:pt x="0" y="19"/>
                      <a:pt x="11" y="16"/>
                      <a:pt x="22" y="14"/>
                    </a:cubicBezTo>
                    <a:cubicBezTo>
                      <a:pt x="37" y="12"/>
                      <a:pt x="44" y="22"/>
                      <a:pt x="57" y="19"/>
                    </a:cubicBezTo>
                    <a:cubicBezTo>
                      <a:pt x="69" y="16"/>
                      <a:pt x="86" y="0"/>
                      <a:pt x="86" y="0"/>
                    </a:cubicBezTo>
                    <a:cubicBezTo>
                      <a:pt x="86" y="0"/>
                      <a:pt x="67" y="13"/>
                      <a:pt x="54" y="16"/>
                    </a:cubicBezTo>
                    <a:cubicBezTo>
                      <a:pt x="41" y="19"/>
                      <a:pt x="41" y="8"/>
                      <a:pt x="20" y="10"/>
                    </a:cubicBezTo>
                    <a:cubicBezTo>
                      <a:pt x="14" y="10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2" name="Freeform 621"/>
              <p:cNvSpPr/>
              <p:nvPr/>
            </p:nvSpPr>
            <p:spPr bwMode="auto">
              <a:xfrm>
                <a:off x="3468" y="789"/>
                <a:ext cx="15" cy="11"/>
              </a:xfrm>
              <a:custGeom>
                <a:avLst/>
                <a:gdLst>
                  <a:gd name="T0" fmla="*/ 10 w 15"/>
                  <a:gd name="T1" fmla="*/ 11 h 11"/>
                  <a:gd name="T2" fmla="*/ 0 w 15"/>
                  <a:gd name="T3" fmla="*/ 0 h 11"/>
                  <a:gd name="T4" fmla="*/ 15 w 15"/>
                  <a:gd name="T5" fmla="*/ 8 h 11"/>
                  <a:gd name="T6" fmla="*/ 10 w 15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1">
                    <a:moveTo>
                      <a:pt x="10" y="11"/>
                    </a:moveTo>
                    <a:lnTo>
                      <a:pt x="0" y="0"/>
                    </a:lnTo>
                    <a:lnTo>
                      <a:pt x="15" y="8"/>
                    </a:lnTo>
                    <a:lnTo>
                      <a:pt x="10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3" name="Freeform 622"/>
              <p:cNvSpPr/>
              <p:nvPr/>
            </p:nvSpPr>
            <p:spPr bwMode="auto">
              <a:xfrm>
                <a:off x="3470" y="802"/>
                <a:ext cx="30" cy="16"/>
              </a:xfrm>
              <a:custGeom>
                <a:avLst/>
                <a:gdLst>
                  <a:gd name="T0" fmla="*/ 22 w 30"/>
                  <a:gd name="T1" fmla="*/ 0 h 16"/>
                  <a:gd name="T2" fmla="*/ 0 w 30"/>
                  <a:gd name="T3" fmla="*/ 16 h 16"/>
                  <a:gd name="T4" fmla="*/ 30 w 30"/>
                  <a:gd name="T5" fmla="*/ 4 h 16"/>
                  <a:gd name="T6" fmla="*/ 22 w 3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16">
                    <a:moveTo>
                      <a:pt x="22" y="0"/>
                    </a:moveTo>
                    <a:lnTo>
                      <a:pt x="0" y="16"/>
                    </a:lnTo>
                    <a:lnTo>
                      <a:pt x="30" y="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4" name="Freeform 623"/>
              <p:cNvSpPr/>
              <p:nvPr/>
            </p:nvSpPr>
            <p:spPr bwMode="auto">
              <a:xfrm>
                <a:off x="3487" y="781"/>
                <a:ext cx="31" cy="29"/>
              </a:xfrm>
              <a:custGeom>
                <a:avLst/>
                <a:gdLst>
                  <a:gd name="T0" fmla="*/ 21 w 31"/>
                  <a:gd name="T1" fmla="*/ 24 h 29"/>
                  <a:gd name="T2" fmla="*/ 0 w 31"/>
                  <a:gd name="T3" fmla="*/ 0 h 29"/>
                  <a:gd name="T4" fmla="*/ 31 w 31"/>
                  <a:gd name="T5" fmla="*/ 29 h 29"/>
                  <a:gd name="T6" fmla="*/ 21 w 31"/>
                  <a:gd name="T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21" y="24"/>
                    </a:moveTo>
                    <a:lnTo>
                      <a:pt x="0" y="0"/>
                    </a:lnTo>
                    <a:lnTo>
                      <a:pt x="31" y="29"/>
                    </a:lnTo>
                    <a:lnTo>
                      <a:pt x="2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5" name="Freeform 624"/>
              <p:cNvSpPr/>
              <p:nvPr/>
            </p:nvSpPr>
            <p:spPr bwMode="auto">
              <a:xfrm>
                <a:off x="3497" y="811"/>
                <a:ext cx="37" cy="21"/>
              </a:xfrm>
              <a:custGeom>
                <a:avLst/>
                <a:gdLst>
                  <a:gd name="T0" fmla="*/ 26 w 37"/>
                  <a:gd name="T1" fmla="*/ 2 h 21"/>
                  <a:gd name="T2" fmla="*/ 0 w 37"/>
                  <a:gd name="T3" fmla="*/ 21 h 21"/>
                  <a:gd name="T4" fmla="*/ 37 w 37"/>
                  <a:gd name="T5" fmla="*/ 0 h 21"/>
                  <a:gd name="T6" fmla="*/ 26 w 37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1">
                    <a:moveTo>
                      <a:pt x="26" y="2"/>
                    </a:moveTo>
                    <a:lnTo>
                      <a:pt x="0" y="21"/>
                    </a:lnTo>
                    <a:lnTo>
                      <a:pt x="37" y="0"/>
                    </a:lnTo>
                    <a:lnTo>
                      <a:pt x="26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6" name="Freeform 625"/>
              <p:cNvSpPr/>
              <p:nvPr/>
            </p:nvSpPr>
            <p:spPr bwMode="auto">
              <a:xfrm>
                <a:off x="3513" y="778"/>
                <a:ext cx="32" cy="25"/>
              </a:xfrm>
              <a:custGeom>
                <a:avLst/>
                <a:gdLst>
                  <a:gd name="T0" fmla="*/ 27 w 32"/>
                  <a:gd name="T1" fmla="*/ 25 h 25"/>
                  <a:gd name="T2" fmla="*/ 0 w 32"/>
                  <a:gd name="T3" fmla="*/ 0 h 25"/>
                  <a:gd name="T4" fmla="*/ 32 w 32"/>
                  <a:gd name="T5" fmla="*/ 24 h 25"/>
                  <a:gd name="T6" fmla="*/ 27 w 32"/>
                  <a:gd name="T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25">
                    <a:moveTo>
                      <a:pt x="27" y="25"/>
                    </a:moveTo>
                    <a:lnTo>
                      <a:pt x="0" y="0"/>
                    </a:lnTo>
                    <a:lnTo>
                      <a:pt x="32" y="24"/>
                    </a:lnTo>
                    <a:lnTo>
                      <a:pt x="27" y="2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7" name="Freeform 626"/>
              <p:cNvSpPr/>
              <p:nvPr/>
            </p:nvSpPr>
            <p:spPr bwMode="auto">
              <a:xfrm>
                <a:off x="3524" y="797"/>
                <a:ext cx="37" cy="46"/>
              </a:xfrm>
              <a:custGeom>
                <a:avLst/>
                <a:gdLst>
                  <a:gd name="T0" fmla="*/ 27 w 37"/>
                  <a:gd name="T1" fmla="*/ 6 h 46"/>
                  <a:gd name="T2" fmla="*/ 0 w 37"/>
                  <a:gd name="T3" fmla="*/ 46 h 46"/>
                  <a:gd name="T4" fmla="*/ 37 w 37"/>
                  <a:gd name="T5" fmla="*/ 0 h 46"/>
                  <a:gd name="T6" fmla="*/ 27 w 37"/>
                  <a:gd name="T7" fmla="*/ 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6">
                    <a:moveTo>
                      <a:pt x="27" y="6"/>
                    </a:moveTo>
                    <a:lnTo>
                      <a:pt x="0" y="46"/>
                    </a:lnTo>
                    <a:lnTo>
                      <a:pt x="37" y="0"/>
                    </a:lnTo>
                    <a:lnTo>
                      <a:pt x="27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8" name="Freeform 627"/>
              <p:cNvSpPr/>
              <p:nvPr/>
            </p:nvSpPr>
            <p:spPr bwMode="auto">
              <a:xfrm>
                <a:off x="3692" y="667"/>
                <a:ext cx="56" cy="16"/>
              </a:xfrm>
              <a:custGeom>
                <a:avLst/>
                <a:gdLst>
                  <a:gd name="T0" fmla="*/ 43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43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43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43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9" name="Freeform 628"/>
              <p:cNvSpPr/>
              <p:nvPr/>
            </p:nvSpPr>
            <p:spPr bwMode="auto">
              <a:xfrm>
                <a:off x="3898" y="552"/>
                <a:ext cx="56" cy="16"/>
              </a:xfrm>
              <a:custGeom>
                <a:avLst/>
                <a:gdLst>
                  <a:gd name="T0" fmla="*/ 37 w 56"/>
                  <a:gd name="T1" fmla="*/ 16 h 16"/>
                  <a:gd name="T2" fmla="*/ 0 w 56"/>
                  <a:gd name="T3" fmla="*/ 0 h 16"/>
                  <a:gd name="T4" fmla="*/ 56 w 56"/>
                  <a:gd name="T5" fmla="*/ 10 h 16"/>
                  <a:gd name="T6" fmla="*/ 37 w 5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6">
                    <a:moveTo>
                      <a:pt x="37" y="16"/>
                    </a:moveTo>
                    <a:lnTo>
                      <a:pt x="0" y="0"/>
                    </a:lnTo>
                    <a:lnTo>
                      <a:pt x="56" y="10"/>
                    </a:lnTo>
                    <a:lnTo>
                      <a:pt x="37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0" name="Freeform 629"/>
              <p:cNvSpPr/>
              <p:nvPr/>
            </p:nvSpPr>
            <p:spPr bwMode="auto">
              <a:xfrm>
                <a:off x="3550" y="608"/>
                <a:ext cx="152" cy="106"/>
              </a:xfrm>
              <a:custGeom>
                <a:avLst/>
                <a:gdLst>
                  <a:gd name="T0" fmla="*/ 54 w 95"/>
                  <a:gd name="T1" fmla="*/ 9 h 66"/>
                  <a:gd name="T2" fmla="*/ 95 w 95"/>
                  <a:gd name="T3" fmla="*/ 38 h 66"/>
                  <a:gd name="T4" fmla="*/ 65 w 95"/>
                  <a:gd name="T5" fmla="*/ 62 h 66"/>
                  <a:gd name="T6" fmla="*/ 29 w 95"/>
                  <a:gd name="T7" fmla="*/ 46 h 66"/>
                  <a:gd name="T8" fmla="*/ 0 w 95"/>
                  <a:gd name="T9" fmla="*/ 18 h 66"/>
                  <a:gd name="T10" fmla="*/ 54 w 95"/>
                  <a:gd name="T11" fmla="*/ 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6">
                    <a:moveTo>
                      <a:pt x="54" y="9"/>
                    </a:moveTo>
                    <a:cubicBezTo>
                      <a:pt x="74" y="15"/>
                      <a:pt x="95" y="38"/>
                      <a:pt x="95" y="38"/>
                    </a:cubicBezTo>
                    <a:cubicBezTo>
                      <a:pt x="95" y="38"/>
                      <a:pt x="81" y="56"/>
                      <a:pt x="65" y="62"/>
                    </a:cubicBezTo>
                    <a:cubicBezTo>
                      <a:pt x="50" y="66"/>
                      <a:pt x="33" y="58"/>
                      <a:pt x="29" y="46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9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1" name="Freeform 630"/>
              <p:cNvSpPr/>
              <p:nvPr/>
            </p:nvSpPr>
            <p:spPr bwMode="auto">
              <a:xfrm>
                <a:off x="3561" y="632"/>
                <a:ext cx="136" cy="46"/>
              </a:xfrm>
              <a:custGeom>
                <a:avLst/>
                <a:gdLst>
                  <a:gd name="T0" fmla="*/ 0 w 85"/>
                  <a:gd name="T1" fmla="*/ 3 h 29"/>
                  <a:gd name="T2" fmla="*/ 21 w 85"/>
                  <a:gd name="T3" fmla="*/ 8 h 29"/>
                  <a:gd name="T4" fmla="*/ 51 w 85"/>
                  <a:gd name="T5" fmla="*/ 27 h 29"/>
                  <a:gd name="T6" fmla="*/ 85 w 85"/>
                  <a:gd name="T7" fmla="*/ 23 h 29"/>
                  <a:gd name="T8" fmla="*/ 50 w 85"/>
                  <a:gd name="T9" fmla="*/ 23 h 29"/>
                  <a:gd name="T10" fmla="*/ 21 w 85"/>
                  <a:gd name="T11" fmla="*/ 2 h 29"/>
                  <a:gd name="T12" fmla="*/ 0 w 85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9">
                    <a:moveTo>
                      <a:pt x="0" y="3"/>
                    </a:moveTo>
                    <a:cubicBezTo>
                      <a:pt x="0" y="3"/>
                      <a:pt x="10" y="5"/>
                      <a:pt x="21" y="8"/>
                    </a:cubicBezTo>
                    <a:cubicBezTo>
                      <a:pt x="36" y="12"/>
                      <a:pt x="38" y="25"/>
                      <a:pt x="51" y="27"/>
                    </a:cubicBezTo>
                    <a:cubicBezTo>
                      <a:pt x="63" y="29"/>
                      <a:pt x="85" y="23"/>
                      <a:pt x="85" y="23"/>
                    </a:cubicBezTo>
                    <a:cubicBezTo>
                      <a:pt x="85" y="23"/>
                      <a:pt x="62" y="25"/>
                      <a:pt x="50" y="23"/>
                    </a:cubicBezTo>
                    <a:cubicBezTo>
                      <a:pt x="36" y="20"/>
                      <a:pt x="41" y="10"/>
                      <a:pt x="21" y="2"/>
                    </a:cubicBezTo>
                    <a:cubicBezTo>
                      <a:pt x="16" y="0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2" name="Freeform 631"/>
              <p:cNvSpPr/>
              <p:nvPr/>
            </p:nvSpPr>
            <p:spPr bwMode="auto">
              <a:xfrm>
                <a:off x="3593" y="626"/>
                <a:ext cx="10" cy="16"/>
              </a:xfrm>
              <a:custGeom>
                <a:avLst/>
                <a:gdLst>
                  <a:gd name="T0" fmla="*/ 3 w 10"/>
                  <a:gd name="T1" fmla="*/ 16 h 16"/>
                  <a:gd name="T2" fmla="*/ 0 w 10"/>
                  <a:gd name="T3" fmla="*/ 0 h 16"/>
                  <a:gd name="T4" fmla="*/ 10 w 10"/>
                  <a:gd name="T5" fmla="*/ 14 h 16"/>
                  <a:gd name="T6" fmla="*/ 3 w 10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3" y="16"/>
                    </a:moveTo>
                    <a:lnTo>
                      <a:pt x="0" y="0"/>
                    </a:lnTo>
                    <a:lnTo>
                      <a:pt x="10" y="14"/>
                    </a:lnTo>
                    <a:lnTo>
                      <a:pt x="3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3" name="Freeform 632"/>
              <p:cNvSpPr/>
              <p:nvPr/>
            </p:nvSpPr>
            <p:spPr bwMode="auto">
              <a:xfrm>
                <a:off x="3582" y="650"/>
                <a:ext cx="32" cy="6"/>
              </a:xfrm>
              <a:custGeom>
                <a:avLst/>
                <a:gdLst>
                  <a:gd name="T0" fmla="*/ 27 w 32"/>
                  <a:gd name="T1" fmla="*/ 0 h 6"/>
                  <a:gd name="T2" fmla="*/ 0 w 32"/>
                  <a:gd name="T3" fmla="*/ 4 h 6"/>
                  <a:gd name="T4" fmla="*/ 32 w 32"/>
                  <a:gd name="T5" fmla="*/ 6 h 6"/>
                  <a:gd name="T6" fmla="*/ 27 w 32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6">
                    <a:moveTo>
                      <a:pt x="27" y="0"/>
                    </a:moveTo>
                    <a:lnTo>
                      <a:pt x="0" y="4"/>
                    </a:lnTo>
                    <a:lnTo>
                      <a:pt x="32" y="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4" name="Freeform 633"/>
              <p:cNvSpPr/>
              <p:nvPr/>
            </p:nvSpPr>
            <p:spPr bwMode="auto">
              <a:xfrm>
                <a:off x="3614" y="627"/>
                <a:ext cx="14" cy="40"/>
              </a:xfrm>
              <a:custGeom>
                <a:avLst/>
                <a:gdLst>
                  <a:gd name="T0" fmla="*/ 8 w 14"/>
                  <a:gd name="T1" fmla="*/ 32 h 40"/>
                  <a:gd name="T2" fmla="*/ 0 w 14"/>
                  <a:gd name="T3" fmla="*/ 0 h 40"/>
                  <a:gd name="T4" fmla="*/ 14 w 14"/>
                  <a:gd name="T5" fmla="*/ 40 h 40"/>
                  <a:gd name="T6" fmla="*/ 8 w 14"/>
                  <a:gd name="T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40">
                    <a:moveTo>
                      <a:pt x="8" y="32"/>
                    </a:moveTo>
                    <a:lnTo>
                      <a:pt x="0" y="0"/>
                    </a:lnTo>
                    <a:lnTo>
                      <a:pt x="14" y="40"/>
                    </a:lnTo>
                    <a:lnTo>
                      <a:pt x="8" y="3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5" name="Freeform 634"/>
              <p:cNvSpPr/>
              <p:nvPr/>
            </p:nvSpPr>
            <p:spPr bwMode="auto">
              <a:xfrm>
                <a:off x="3599" y="672"/>
                <a:ext cx="44" cy="6"/>
              </a:xfrm>
              <a:custGeom>
                <a:avLst/>
                <a:gdLst>
                  <a:gd name="T0" fmla="*/ 34 w 44"/>
                  <a:gd name="T1" fmla="*/ 0 h 6"/>
                  <a:gd name="T2" fmla="*/ 0 w 44"/>
                  <a:gd name="T3" fmla="*/ 6 h 6"/>
                  <a:gd name="T4" fmla="*/ 44 w 44"/>
                  <a:gd name="T5" fmla="*/ 3 h 6"/>
                  <a:gd name="T6" fmla="*/ 34 w 44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6">
                    <a:moveTo>
                      <a:pt x="34" y="0"/>
                    </a:moveTo>
                    <a:lnTo>
                      <a:pt x="0" y="6"/>
                    </a:lnTo>
                    <a:lnTo>
                      <a:pt x="44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6" name="Freeform 635"/>
              <p:cNvSpPr/>
              <p:nvPr/>
            </p:nvSpPr>
            <p:spPr bwMode="auto">
              <a:xfrm>
                <a:off x="3638" y="635"/>
                <a:ext cx="19" cy="35"/>
              </a:xfrm>
              <a:custGeom>
                <a:avLst/>
                <a:gdLst>
                  <a:gd name="T0" fmla="*/ 13 w 19"/>
                  <a:gd name="T1" fmla="*/ 35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5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7" name="Freeform 636"/>
              <p:cNvSpPr/>
              <p:nvPr/>
            </p:nvSpPr>
            <p:spPr bwMode="auto">
              <a:xfrm>
                <a:off x="3620" y="674"/>
                <a:ext cx="53" cy="27"/>
              </a:xfrm>
              <a:custGeom>
                <a:avLst/>
                <a:gdLst>
                  <a:gd name="T0" fmla="*/ 42 w 53"/>
                  <a:gd name="T1" fmla="*/ 1 h 27"/>
                  <a:gd name="T2" fmla="*/ 0 w 53"/>
                  <a:gd name="T3" fmla="*/ 27 h 27"/>
                  <a:gd name="T4" fmla="*/ 53 w 53"/>
                  <a:gd name="T5" fmla="*/ 0 h 27"/>
                  <a:gd name="T6" fmla="*/ 42 w 53"/>
                  <a:gd name="T7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7">
                    <a:moveTo>
                      <a:pt x="42" y="1"/>
                    </a:moveTo>
                    <a:lnTo>
                      <a:pt x="0" y="27"/>
                    </a:lnTo>
                    <a:lnTo>
                      <a:pt x="53" y="0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8" name="Freeform 637"/>
              <p:cNvSpPr/>
              <p:nvPr/>
            </p:nvSpPr>
            <p:spPr bwMode="auto">
              <a:xfrm>
                <a:off x="3756" y="493"/>
                <a:ext cx="152" cy="107"/>
              </a:xfrm>
              <a:custGeom>
                <a:avLst/>
                <a:gdLst>
                  <a:gd name="T0" fmla="*/ 54 w 95"/>
                  <a:gd name="T1" fmla="*/ 10 h 67"/>
                  <a:gd name="T2" fmla="*/ 95 w 95"/>
                  <a:gd name="T3" fmla="*/ 38 h 67"/>
                  <a:gd name="T4" fmla="*/ 65 w 95"/>
                  <a:gd name="T5" fmla="*/ 62 h 67"/>
                  <a:gd name="T6" fmla="*/ 28 w 95"/>
                  <a:gd name="T7" fmla="*/ 47 h 67"/>
                  <a:gd name="T8" fmla="*/ 0 w 95"/>
                  <a:gd name="T9" fmla="*/ 18 h 67"/>
                  <a:gd name="T10" fmla="*/ 54 w 95"/>
                  <a:gd name="T11" fmla="*/ 1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67">
                    <a:moveTo>
                      <a:pt x="54" y="10"/>
                    </a:moveTo>
                    <a:cubicBezTo>
                      <a:pt x="74" y="16"/>
                      <a:pt x="95" y="38"/>
                      <a:pt x="95" y="38"/>
                    </a:cubicBezTo>
                    <a:cubicBezTo>
                      <a:pt x="95" y="38"/>
                      <a:pt x="81" y="57"/>
                      <a:pt x="65" y="62"/>
                    </a:cubicBezTo>
                    <a:cubicBezTo>
                      <a:pt x="50" y="67"/>
                      <a:pt x="33" y="58"/>
                      <a:pt x="28" y="47"/>
                    </a:cubicBezTo>
                    <a:cubicBezTo>
                      <a:pt x="23" y="31"/>
                      <a:pt x="0" y="18"/>
                      <a:pt x="0" y="18"/>
                    </a:cubicBezTo>
                    <a:cubicBezTo>
                      <a:pt x="0" y="18"/>
                      <a:pt x="22" y="0"/>
                      <a:pt x="54" y="10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9" name="Freeform 638"/>
              <p:cNvSpPr/>
              <p:nvPr/>
            </p:nvSpPr>
            <p:spPr bwMode="auto">
              <a:xfrm>
                <a:off x="3767" y="518"/>
                <a:ext cx="136" cy="45"/>
              </a:xfrm>
              <a:custGeom>
                <a:avLst/>
                <a:gdLst>
                  <a:gd name="T0" fmla="*/ 0 w 85"/>
                  <a:gd name="T1" fmla="*/ 2 h 28"/>
                  <a:gd name="T2" fmla="*/ 21 w 85"/>
                  <a:gd name="T3" fmla="*/ 7 h 28"/>
                  <a:gd name="T4" fmla="*/ 50 w 85"/>
                  <a:gd name="T5" fmla="*/ 26 h 28"/>
                  <a:gd name="T6" fmla="*/ 85 w 85"/>
                  <a:gd name="T7" fmla="*/ 22 h 28"/>
                  <a:gd name="T8" fmla="*/ 50 w 85"/>
                  <a:gd name="T9" fmla="*/ 22 h 28"/>
                  <a:gd name="T10" fmla="*/ 21 w 85"/>
                  <a:gd name="T11" fmla="*/ 2 h 28"/>
                  <a:gd name="T12" fmla="*/ 0 w 85"/>
                  <a:gd name="T13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28">
                    <a:moveTo>
                      <a:pt x="0" y="2"/>
                    </a:moveTo>
                    <a:cubicBezTo>
                      <a:pt x="0" y="2"/>
                      <a:pt x="10" y="4"/>
                      <a:pt x="21" y="7"/>
                    </a:cubicBezTo>
                    <a:cubicBezTo>
                      <a:pt x="36" y="11"/>
                      <a:pt x="38" y="24"/>
                      <a:pt x="50" y="26"/>
                    </a:cubicBezTo>
                    <a:cubicBezTo>
                      <a:pt x="63" y="28"/>
                      <a:pt x="85" y="22"/>
                      <a:pt x="85" y="22"/>
                    </a:cubicBezTo>
                    <a:cubicBezTo>
                      <a:pt x="85" y="22"/>
                      <a:pt x="62" y="25"/>
                      <a:pt x="50" y="22"/>
                    </a:cubicBezTo>
                    <a:cubicBezTo>
                      <a:pt x="36" y="19"/>
                      <a:pt x="41" y="10"/>
                      <a:pt x="21" y="2"/>
                    </a:cubicBezTo>
                    <a:cubicBezTo>
                      <a:pt x="16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0" name="Freeform 639"/>
              <p:cNvSpPr/>
              <p:nvPr/>
            </p:nvSpPr>
            <p:spPr bwMode="auto">
              <a:xfrm>
                <a:off x="3799" y="512"/>
                <a:ext cx="10" cy="14"/>
              </a:xfrm>
              <a:custGeom>
                <a:avLst/>
                <a:gdLst>
                  <a:gd name="T0" fmla="*/ 3 w 10"/>
                  <a:gd name="T1" fmla="*/ 14 h 14"/>
                  <a:gd name="T2" fmla="*/ 0 w 10"/>
                  <a:gd name="T3" fmla="*/ 0 h 14"/>
                  <a:gd name="T4" fmla="*/ 10 w 10"/>
                  <a:gd name="T5" fmla="*/ 13 h 14"/>
                  <a:gd name="T6" fmla="*/ 3 w 10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3" y="14"/>
                    </a:moveTo>
                    <a:lnTo>
                      <a:pt x="0" y="0"/>
                    </a:lnTo>
                    <a:lnTo>
                      <a:pt x="10" y="13"/>
                    </a:lnTo>
                    <a:lnTo>
                      <a:pt x="3" y="1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1" name="Freeform 640"/>
              <p:cNvSpPr/>
              <p:nvPr/>
            </p:nvSpPr>
            <p:spPr bwMode="auto">
              <a:xfrm>
                <a:off x="3788" y="534"/>
                <a:ext cx="32" cy="7"/>
              </a:xfrm>
              <a:custGeom>
                <a:avLst/>
                <a:gdLst>
                  <a:gd name="T0" fmla="*/ 27 w 32"/>
                  <a:gd name="T1" fmla="*/ 0 h 7"/>
                  <a:gd name="T2" fmla="*/ 0 w 32"/>
                  <a:gd name="T3" fmla="*/ 5 h 7"/>
                  <a:gd name="T4" fmla="*/ 32 w 32"/>
                  <a:gd name="T5" fmla="*/ 7 h 7"/>
                  <a:gd name="T6" fmla="*/ 27 w 32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7">
                    <a:moveTo>
                      <a:pt x="27" y="0"/>
                    </a:moveTo>
                    <a:lnTo>
                      <a:pt x="0" y="5"/>
                    </a:lnTo>
                    <a:lnTo>
                      <a:pt x="32" y="7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2" name="Freeform 641"/>
              <p:cNvSpPr/>
              <p:nvPr/>
            </p:nvSpPr>
            <p:spPr bwMode="auto">
              <a:xfrm>
                <a:off x="3820" y="514"/>
                <a:ext cx="14" cy="38"/>
              </a:xfrm>
              <a:custGeom>
                <a:avLst/>
                <a:gdLst>
                  <a:gd name="T0" fmla="*/ 8 w 14"/>
                  <a:gd name="T1" fmla="*/ 30 h 38"/>
                  <a:gd name="T2" fmla="*/ 0 w 14"/>
                  <a:gd name="T3" fmla="*/ 0 h 38"/>
                  <a:gd name="T4" fmla="*/ 14 w 14"/>
                  <a:gd name="T5" fmla="*/ 38 h 38"/>
                  <a:gd name="T6" fmla="*/ 8 w 14"/>
                  <a:gd name="T7" fmla="*/ 3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8">
                    <a:moveTo>
                      <a:pt x="8" y="30"/>
                    </a:moveTo>
                    <a:lnTo>
                      <a:pt x="0" y="0"/>
                    </a:lnTo>
                    <a:lnTo>
                      <a:pt x="14" y="38"/>
                    </a:lnTo>
                    <a:lnTo>
                      <a:pt x="8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3" name="Freeform 642"/>
              <p:cNvSpPr/>
              <p:nvPr/>
            </p:nvSpPr>
            <p:spPr bwMode="auto">
              <a:xfrm>
                <a:off x="3806" y="557"/>
                <a:ext cx="41" cy="6"/>
              </a:xfrm>
              <a:custGeom>
                <a:avLst/>
                <a:gdLst>
                  <a:gd name="T0" fmla="*/ 33 w 41"/>
                  <a:gd name="T1" fmla="*/ 0 h 6"/>
                  <a:gd name="T2" fmla="*/ 0 w 41"/>
                  <a:gd name="T3" fmla="*/ 6 h 6"/>
                  <a:gd name="T4" fmla="*/ 41 w 41"/>
                  <a:gd name="T5" fmla="*/ 3 h 6"/>
                  <a:gd name="T6" fmla="*/ 33 w 41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6">
                    <a:moveTo>
                      <a:pt x="33" y="0"/>
                    </a:moveTo>
                    <a:lnTo>
                      <a:pt x="0" y="6"/>
                    </a:lnTo>
                    <a:lnTo>
                      <a:pt x="41" y="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4" name="Freeform 643"/>
              <p:cNvSpPr/>
              <p:nvPr/>
            </p:nvSpPr>
            <p:spPr bwMode="auto">
              <a:xfrm>
                <a:off x="3844" y="522"/>
                <a:ext cx="19" cy="35"/>
              </a:xfrm>
              <a:custGeom>
                <a:avLst/>
                <a:gdLst>
                  <a:gd name="T0" fmla="*/ 13 w 19"/>
                  <a:gd name="T1" fmla="*/ 33 h 35"/>
                  <a:gd name="T2" fmla="*/ 0 w 19"/>
                  <a:gd name="T3" fmla="*/ 0 h 35"/>
                  <a:gd name="T4" fmla="*/ 19 w 19"/>
                  <a:gd name="T5" fmla="*/ 35 h 35"/>
                  <a:gd name="T6" fmla="*/ 13 w 19"/>
                  <a:gd name="T7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5">
                    <a:moveTo>
                      <a:pt x="13" y="33"/>
                    </a:moveTo>
                    <a:lnTo>
                      <a:pt x="0" y="0"/>
                    </a:lnTo>
                    <a:lnTo>
                      <a:pt x="19" y="35"/>
                    </a:lnTo>
                    <a:lnTo>
                      <a:pt x="13" y="3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5" name="Freeform 644"/>
              <p:cNvSpPr/>
              <p:nvPr/>
            </p:nvSpPr>
            <p:spPr bwMode="auto">
              <a:xfrm>
                <a:off x="3826" y="558"/>
                <a:ext cx="53" cy="28"/>
              </a:xfrm>
              <a:custGeom>
                <a:avLst/>
                <a:gdLst>
                  <a:gd name="T0" fmla="*/ 42 w 53"/>
                  <a:gd name="T1" fmla="*/ 2 h 28"/>
                  <a:gd name="T2" fmla="*/ 0 w 53"/>
                  <a:gd name="T3" fmla="*/ 28 h 28"/>
                  <a:gd name="T4" fmla="*/ 53 w 53"/>
                  <a:gd name="T5" fmla="*/ 0 h 28"/>
                  <a:gd name="T6" fmla="*/ 42 w 53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8">
                    <a:moveTo>
                      <a:pt x="42" y="2"/>
                    </a:moveTo>
                    <a:lnTo>
                      <a:pt x="0" y="28"/>
                    </a:lnTo>
                    <a:lnTo>
                      <a:pt x="53" y="0"/>
                    </a:lnTo>
                    <a:lnTo>
                      <a:pt x="42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6" name="Freeform 645"/>
              <p:cNvSpPr/>
              <p:nvPr/>
            </p:nvSpPr>
            <p:spPr bwMode="auto">
              <a:xfrm>
                <a:off x="3353" y="1203"/>
                <a:ext cx="96" cy="138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1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1" y="86"/>
                      <a:pt x="51" y="86"/>
                    </a:cubicBezTo>
                    <a:cubicBezTo>
                      <a:pt x="51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7" name="Freeform 646"/>
              <p:cNvSpPr/>
              <p:nvPr/>
            </p:nvSpPr>
            <p:spPr bwMode="auto">
              <a:xfrm>
                <a:off x="3361" y="1208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8" name="Freeform 647"/>
              <p:cNvSpPr/>
              <p:nvPr/>
            </p:nvSpPr>
            <p:spPr bwMode="auto">
              <a:xfrm>
                <a:off x="3398" y="1299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3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9" name="Freeform 648"/>
              <p:cNvSpPr/>
              <p:nvPr/>
            </p:nvSpPr>
            <p:spPr bwMode="auto">
              <a:xfrm>
                <a:off x="3404" y="1280"/>
                <a:ext cx="23" cy="26"/>
              </a:xfrm>
              <a:custGeom>
                <a:avLst/>
                <a:gdLst>
                  <a:gd name="T0" fmla="*/ 0 w 23"/>
                  <a:gd name="T1" fmla="*/ 8 h 26"/>
                  <a:gd name="T2" fmla="*/ 23 w 23"/>
                  <a:gd name="T3" fmla="*/ 26 h 26"/>
                  <a:gd name="T4" fmla="*/ 2 w 23"/>
                  <a:gd name="T5" fmla="*/ 0 h 26"/>
                  <a:gd name="T6" fmla="*/ 0 w 23"/>
                  <a:gd name="T7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6">
                    <a:moveTo>
                      <a:pt x="0" y="8"/>
                    </a:moveTo>
                    <a:lnTo>
                      <a:pt x="23" y="26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0" name="Freeform 649"/>
              <p:cNvSpPr/>
              <p:nvPr/>
            </p:nvSpPr>
            <p:spPr bwMode="auto">
              <a:xfrm>
                <a:off x="3385" y="1261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1" name="Freeform 650"/>
              <p:cNvSpPr/>
              <p:nvPr/>
            </p:nvSpPr>
            <p:spPr bwMode="auto">
              <a:xfrm>
                <a:off x="3403" y="1246"/>
                <a:ext cx="30" cy="31"/>
              </a:xfrm>
              <a:custGeom>
                <a:avLst/>
                <a:gdLst>
                  <a:gd name="T0" fmla="*/ 3 w 30"/>
                  <a:gd name="T1" fmla="*/ 10 h 31"/>
                  <a:gd name="T2" fmla="*/ 30 w 30"/>
                  <a:gd name="T3" fmla="*/ 31 h 31"/>
                  <a:gd name="T4" fmla="*/ 0 w 30"/>
                  <a:gd name="T5" fmla="*/ 0 h 31"/>
                  <a:gd name="T6" fmla="*/ 3 w 30"/>
                  <a:gd name="T7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1">
                    <a:moveTo>
                      <a:pt x="3" y="10"/>
                    </a:moveTo>
                    <a:lnTo>
                      <a:pt x="30" y="31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2" name="Freeform 651"/>
              <p:cNvSpPr/>
              <p:nvPr/>
            </p:nvSpPr>
            <p:spPr bwMode="auto">
              <a:xfrm>
                <a:off x="3376" y="1237"/>
                <a:ext cx="17" cy="38"/>
              </a:xfrm>
              <a:custGeom>
                <a:avLst/>
                <a:gdLst>
                  <a:gd name="T0" fmla="*/ 17 w 17"/>
                  <a:gd name="T1" fmla="*/ 5 h 38"/>
                  <a:gd name="T2" fmla="*/ 0 w 17"/>
                  <a:gd name="T3" fmla="*/ 38 h 38"/>
                  <a:gd name="T4" fmla="*/ 14 w 17"/>
                  <a:gd name="T5" fmla="*/ 0 h 38"/>
                  <a:gd name="T6" fmla="*/ 17 w 17"/>
                  <a:gd name="T7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8">
                    <a:moveTo>
                      <a:pt x="17" y="5"/>
                    </a:moveTo>
                    <a:lnTo>
                      <a:pt x="0" y="38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3" name="Freeform 652"/>
              <p:cNvSpPr/>
              <p:nvPr/>
            </p:nvSpPr>
            <p:spPr bwMode="auto">
              <a:xfrm>
                <a:off x="3382" y="1224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4" name="Freeform 653"/>
              <p:cNvSpPr/>
              <p:nvPr/>
            </p:nvSpPr>
            <p:spPr bwMode="auto">
              <a:xfrm>
                <a:off x="3424" y="1085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5" name="Freeform 654"/>
              <p:cNvSpPr/>
              <p:nvPr/>
            </p:nvSpPr>
            <p:spPr bwMode="auto">
              <a:xfrm>
                <a:off x="3431" y="1091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8"/>
                    </a:cubicBezTo>
                    <a:cubicBezTo>
                      <a:pt x="24" y="44"/>
                      <a:pt x="32" y="34"/>
                      <a:pt x="26" y="23"/>
                    </a:cubicBezTo>
                    <a:cubicBezTo>
                      <a:pt x="19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6" name="Freeform 655"/>
              <p:cNvSpPr/>
              <p:nvPr/>
            </p:nvSpPr>
            <p:spPr bwMode="auto">
              <a:xfrm>
                <a:off x="3467" y="1181"/>
                <a:ext cx="9" cy="16"/>
              </a:xfrm>
              <a:custGeom>
                <a:avLst/>
                <a:gdLst>
                  <a:gd name="T0" fmla="*/ 9 w 9"/>
                  <a:gd name="T1" fmla="*/ 5 h 16"/>
                  <a:gd name="T2" fmla="*/ 0 w 9"/>
                  <a:gd name="T3" fmla="*/ 16 h 16"/>
                  <a:gd name="T4" fmla="*/ 4 w 9"/>
                  <a:gd name="T5" fmla="*/ 0 h 16"/>
                  <a:gd name="T6" fmla="*/ 9 w 9"/>
                  <a:gd name="T7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5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7" name="Freeform 656"/>
              <p:cNvSpPr/>
              <p:nvPr/>
            </p:nvSpPr>
            <p:spPr bwMode="auto">
              <a:xfrm>
                <a:off x="3475" y="1163"/>
                <a:ext cx="20" cy="24"/>
              </a:xfrm>
              <a:custGeom>
                <a:avLst/>
                <a:gdLst>
                  <a:gd name="T0" fmla="*/ 0 w 20"/>
                  <a:gd name="T1" fmla="*/ 8 h 24"/>
                  <a:gd name="T2" fmla="*/ 20 w 20"/>
                  <a:gd name="T3" fmla="*/ 24 h 24"/>
                  <a:gd name="T4" fmla="*/ 1 w 20"/>
                  <a:gd name="T5" fmla="*/ 0 h 24"/>
                  <a:gd name="T6" fmla="*/ 0 w 20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4">
                    <a:moveTo>
                      <a:pt x="0" y="8"/>
                    </a:moveTo>
                    <a:lnTo>
                      <a:pt x="20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31" name="Group 858"/>
            <p:cNvGrpSpPr/>
            <p:nvPr/>
          </p:nvGrpSpPr>
          <p:grpSpPr bwMode="auto">
            <a:xfrm>
              <a:off x="2987675" y="104775"/>
              <a:ext cx="5746750" cy="5689600"/>
              <a:chOff x="1882" y="66"/>
              <a:chExt cx="3620" cy="3584"/>
            </a:xfrm>
          </p:grpSpPr>
          <p:sp>
            <p:nvSpPr>
              <p:cNvPr id="1388" name="Freeform 658"/>
              <p:cNvSpPr/>
              <p:nvPr/>
            </p:nvSpPr>
            <p:spPr bwMode="auto">
              <a:xfrm>
                <a:off x="3455" y="1144"/>
                <a:ext cx="20" cy="37"/>
              </a:xfrm>
              <a:custGeom>
                <a:avLst/>
                <a:gdLst>
                  <a:gd name="T0" fmla="*/ 18 w 20"/>
                  <a:gd name="T1" fmla="*/ 10 h 37"/>
                  <a:gd name="T2" fmla="*/ 0 w 20"/>
                  <a:gd name="T3" fmla="*/ 37 h 37"/>
                  <a:gd name="T4" fmla="*/ 20 w 20"/>
                  <a:gd name="T5" fmla="*/ 0 h 37"/>
                  <a:gd name="T6" fmla="*/ 18 w 20"/>
                  <a:gd name="T7" fmla="*/ 1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8" y="10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9" name="Freeform 659"/>
              <p:cNvSpPr/>
              <p:nvPr/>
            </p:nvSpPr>
            <p:spPr bwMode="auto">
              <a:xfrm>
                <a:off x="3473" y="1128"/>
                <a:ext cx="30" cy="30"/>
              </a:xfrm>
              <a:custGeom>
                <a:avLst/>
                <a:gdLst>
                  <a:gd name="T0" fmla="*/ 3 w 30"/>
                  <a:gd name="T1" fmla="*/ 10 h 30"/>
                  <a:gd name="T2" fmla="*/ 30 w 30"/>
                  <a:gd name="T3" fmla="*/ 30 h 30"/>
                  <a:gd name="T4" fmla="*/ 0 w 30"/>
                  <a:gd name="T5" fmla="*/ 0 h 30"/>
                  <a:gd name="T6" fmla="*/ 3 w 30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3" y="10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0" name="Freeform 660"/>
              <p:cNvSpPr/>
              <p:nvPr/>
            </p:nvSpPr>
            <p:spPr bwMode="auto">
              <a:xfrm>
                <a:off x="3446" y="1120"/>
                <a:ext cx="17" cy="37"/>
              </a:xfrm>
              <a:custGeom>
                <a:avLst/>
                <a:gdLst>
                  <a:gd name="T0" fmla="*/ 17 w 17"/>
                  <a:gd name="T1" fmla="*/ 5 h 37"/>
                  <a:gd name="T2" fmla="*/ 0 w 17"/>
                  <a:gd name="T3" fmla="*/ 37 h 37"/>
                  <a:gd name="T4" fmla="*/ 14 w 17"/>
                  <a:gd name="T5" fmla="*/ 0 h 37"/>
                  <a:gd name="T6" fmla="*/ 17 w 17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7">
                    <a:moveTo>
                      <a:pt x="17" y="5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1" name="Freeform 661"/>
              <p:cNvSpPr/>
              <p:nvPr/>
            </p:nvSpPr>
            <p:spPr bwMode="auto">
              <a:xfrm>
                <a:off x="3451" y="1106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2" name="Freeform 662"/>
              <p:cNvSpPr/>
              <p:nvPr/>
            </p:nvSpPr>
            <p:spPr bwMode="auto">
              <a:xfrm>
                <a:off x="3515" y="946"/>
                <a:ext cx="94" cy="139"/>
              </a:xfrm>
              <a:custGeom>
                <a:avLst/>
                <a:gdLst>
                  <a:gd name="T0" fmla="*/ 8 w 59"/>
                  <a:gd name="T1" fmla="*/ 52 h 87"/>
                  <a:gd name="T2" fmla="*/ 2 w 59"/>
                  <a:gd name="T3" fmla="*/ 2 h 87"/>
                  <a:gd name="T4" fmla="*/ 40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8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8" y="52"/>
                    </a:moveTo>
                    <a:cubicBezTo>
                      <a:pt x="0" y="33"/>
                      <a:pt x="2" y="2"/>
                      <a:pt x="2" y="2"/>
                    </a:cubicBezTo>
                    <a:cubicBezTo>
                      <a:pt x="2" y="2"/>
                      <a:pt x="26" y="0"/>
                      <a:pt x="40" y="9"/>
                    </a:cubicBezTo>
                    <a:cubicBezTo>
                      <a:pt x="54" y="17"/>
                      <a:pt x="59" y="36"/>
                      <a:pt x="53" y="47"/>
                    </a:cubicBezTo>
                    <a:cubicBezTo>
                      <a:pt x="44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8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3" name="Freeform 663"/>
              <p:cNvSpPr/>
              <p:nvPr/>
            </p:nvSpPr>
            <p:spPr bwMode="auto">
              <a:xfrm>
                <a:off x="3521" y="952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8 h 78"/>
                  <a:gd name="T4" fmla="*/ 26 w 41"/>
                  <a:gd name="T5" fmla="*/ 23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8"/>
                    </a:cubicBezTo>
                    <a:cubicBezTo>
                      <a:pt x="25" y="44"/>
                      <a:pt x="33" y="34"/>
                      <a:pt x="26" y="23"/>
                    </a:cubicBezTo>
                    <a:cubicBezTo>
                      <a:pt x="20" y="12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1" y="39"/>
                      <a:pt x="20" y="42"/>
                      <a:pt x="27" y="62"/>
                    </a:cubicBezTo>
                    <a:cubicBezTo>
                      <a:pt x="29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4" name="Freeform 664"/>
              <p:cNvSpPr/>
              <p:nvPr/>
            </p:nvSpPr>
            <p:spPr bwMode="auto">
              <a:xfrm>
                <a:off x="3558" y="1042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5" name="Freeform 665"/>
              <p:cNvSpPr/>
              <p:nvPr/>
            </p:nvSpPr>
            <p:spPr bwMode="auto">
              <a:xfrm>
                <a:off x="3564" y="1024"/>
                <a:ext cx="23" cy="24"/>
              </a:xfrm>
              <a:custGeom>
                <a:avLst/>
                <a:gdLst>
                  <a:gd name="T0" fmla="*/ 0 w 23"/>
                  <a:gd name="T1" fmla="*/ 8 h 24"/>
                  <a:gd name="T2" fmla="*/ 23 w 23"/>
                  <a:gd name="T3" fmla="*/ 24 h 24"/>
                  <a:gd name="T4" fmla="*/ 3 w 23"/>
                  <a:gd name="T5" fmla="*/ 0 h 24"/>
                  <a:gd name="T6" fmla="*/ 0 w 23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4">
                    <a:moveTo>
                      <a:pt x="0" y="8"/>
                    </a:moveTo>
                    <a:lnTo>
                      <a:pt x="23" y="24"/>
                    </a:lnTo>
                    <a:lnTo>
                      <a:pt x="3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6" name="Freeform 666"/>
              <p:cNvSpPr/>
              <p:nvPr/>
            </p:nvSpPr>
            <p:spPr bwMode="auto">
              <a:xfrm>
                <a:off x="3545" y="1005"/>
                <a:ext cx="21" cy="37"/>
              </a:xfrm>
              <a:custGeom>
                <a:avLst/>
                <a:gdLst>
                  <a:gd name="T0" fmla="*/ 18 w 21"/>
                  <a:gd name="T1" fmla="*/ 9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9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7" name="Freeform 667"/>
              <p:cNvSpPr/>
              <p:nvPr/>
            </p:nvSpPr>
            <p:spPr bwMode="auto">
              <a:xfrm>
                <a:off x="3563" y="989"/>
                <a:ext cx="30" cy="30"/>
              </a:xfrm>
              <a:custGeom>
                <a:avLst/>
                <a:gdLst>
                  <a:gd name="T0" fmla="*/ 4 w 30"/>
                  <a:gd name="T1" fmla="*/ 9 h 30"/>
                  <a:gd name="T2" fmla="*/ 30 w 30"/>
                  <a:gd name="T3" fmla="*/ 30 h 30"/>
                  <a:gd name="T4" fmla="*/ 0 w 30"/>
                  <a:gd name="T5" fmla="*/ 0 h 30"/>
                  <a:gd name="T6" fmla="*/ 4 w 30"/>
                  <a:gd name="T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0">
                    <a:moveTo>
                      <a:pt x="4" y="9"/>
                    </a:moveTo>
                    <a:lnTo>
                      <a:pt x="30" y="30"/>
                    </a:lnTo>
                    <a:lnTo>
                      <a:pt x="0" y="0"/>
                    </a:lnTo>
                    <a:lnTo>
                      <a:pt x="4" y="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8" name="Freeform 668"/>
              <p:cNvSpPr/>
              <p:nvPr/>
            </p:nvSpPr>
            <p:spPr bwMode="auto">
              <a:xfrm>
                <a:off x="3537" y="981"/>
                <a:ext cx="16" cy="37"/>
              </a:xfrm>
              <a:custGeom>
                <a:avLst/>
                <a:gdLst>
                  <a:gd name="T0" fmla="*/ 16 w 16"/>
                  <a:gd name="T1" fmla="*/ 5 h 37"/>
                  <a:gd name="T2" fmla="*/ 0 w 16"/>
                  <a:gd name="T3" fmla="*/ 37 h 37"/>
                  <a:gd name="T4" fmla="*/ 13 w 16"/>
                  <a:gd name="T5" fmla="*/ 0 h 37"/>
                  <a:gd name="T6" fmla="*/ 16 w 16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5"/>
                    </a:moveTo>
                    <a:lnTo>
                      <a:pt x="0" y="37"/>
                    </a:lnTo>
                    <a:lnTo>
                      <a:pt x="13" y="0"/>
                    </a:lnTo>
                    <a:lnTo>
                      <a:pt x="16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9" name="Freeform 669"/>
              <p:cNvSpPr/>
              <p:nvPr/>
            </p:nvSpPr>
            <p:spPr bwMode="auto">
              <a:xfrm>
                <a:off x="3542" y="966"/>
                <a:ext cx="54" cy="23"/>
              </a:xfrm>
              <a:custGeom>
                <a:avLst/>
                <a:gdLst>
                  <a:gd name="T0" fmla="*/ 8 w 54"/>
                  <a:gd name="T1" fmla="*/ 8 h 23"/>
                  <a:gd name="T2" fmla="*/ 54 w 54"/>
                  <a:gd name="T3" fmla="*/ 23 h 23"/>
                  <a:gd name="T4" fmla="*/ 0 w 54"/>
                  <a:gd name="T5" fmla="*/ 0 h 23"/>
                  <a:gd name="T6" fmla="*/ 8 w 54"/>
                  <a:gd name="T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3">
                    <a:moveTo>
                      <a:pt x="8" y="8"/>
                    </a:moveTo>
                    <a:lnTo>
                      <a:pt x="54" y="23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0" name="Freeform 670"/>
              <p:cNvSpPr/>
              <p:nvPr/>
            </p:nvSpPr>
            <p:spPr bwMode="auto">
              <a:xfrm>
                <a:off x="3599" y="810"/>
                <a:ext cx="15" cy="73"/>
              </a:xfrm>
              <a:custGeom>
                <a:avLst/>
                <a:gdLst>
                  <a:gd name="T0" fmla="*/ 0 w 15"/>
                  <a:gd name="T1" fmla="*/ 16 h 73"/>
                  <a:gd name="T2" fmla="*/ 15 w 15"/>
                  <a:gd name="T3" fmla="*/ 73 h 73"/>
                  <a:gd name="T4" fmla="*/ 10 w 15"/>
                  <a:gd name="T5" fmla="*/ 0 h 73"/>
                  <a:gd name="T6" fmla="*/ 0 w 15"/>
                  <a:gd name="T7" fmla="*/ 1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3">
                    <a:moveTo>
                      <a:pt x="0" y="16"/>
                    </a:moveTo>
                    <a:lnTo>
                      <a:pt x="15" y="73"/>
                    </a:lnTo>
                    <a:lnTo>
                      <a:pt x="10" y="0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1" name="Freeform 671"/>
              <p:cNvSpPr/>
              <p:nvPr/>
            </p:nvSpPr>
            <p:spPr bwMode="auto">
              <a:xfrm>
                <a:off x="3715" y="717"/>
                <a:ext cx="16" cy="45"/>
              </a:xfrm>
              <a:custGeom>
                <a:avLst/>
                <a:gdLst>
                  <a:gd name="T0" fmla="*/ 0 w 16"/>
                  <a:gd name="T1" fmla="*/ 9 h 45"/>
                  <a:gd name="T2" fmla="*/ 16 w 16"/>
                  <a:gd name="T3" fmla="*/ 45 h 45"/>
                  <a:gd name="T4" fmla="*/ 8 w 16"/>
                  <a:gd name="T5" fmla="*/ 0 h 45"/>
                  <a:gd name="T6" fmla="*/ 0 w 16"/>
                  <a:gd name="T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45">
                    <a:moveTo>
                      <a:pt x="0" y="9"/>
                    </a:moveTo>
                    <a:lnTo>
                      <a:pt x="16" y="45"/>
                    </a:lnTo>
                    <a:lnTo>
                      <a:pt x="8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2" name="Freeform 672"/>
              <p:cNvSpPr/>
              <p:nvPr/>
            </p:nvSpPr>
            <p:spPr bwMode="auto">
              <a:xfrm>
                <a:off x="3882" y="602"/>
                <a:ext cx="16" cy="54"/>
              </a:xfrm>
              <a:custGeom>
                <a:avLst/>
                <a:gdLst>
                  <a:gd name="T0" fmla="*/ 0 w 16"/>
                  <a:gd name="T1" fmla="*/ 17 h 54"/>
                  <a:gd name="T2" fmla="*/ 16 w 16"/>
                  <a:gd name="T3" fmla="*/ 54 h 54"/>
                  <a:gd name="T4" fmla="*/ 15 w 16"/>
                  <a:gd name="T5" fmla="*/ 0 h 54"/>
                  <a:gd name="T6" fmla="*/ 0 w 16"/>
                  <a:gd name="T7" fmla="*/ 17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4">
                    <a:moveTo>
                      <a:pt x="0" y="17"/>
                    </a:moveTo>
                    <a:lnTo>
                      <a:pt x="16" y="54"/>
                    </a:lnTo>
                    <a:lnTo>
                      <a:pt x="15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3" name="Freeform 673"/>
              <p:cNvSpPr/>
              <p:nvPr/>
            </p:nvSpPr>
            <p:spPr bwMode="auto">
              <a:xfrm>
                <a:off x="3603" y="845"/>
                <a:ext cx="96" cy="137"/>
              </a:xfrm>
              <a:custGeom>
                <a:avLst/>
                <a:gdLst>
                  <a:gd name="T0" fmla="*/ 9 w 60"/>
                  <a:gd name="T1" fmla="*/ 51 h 86"/>
                  <a:gd name="T2" fmla="*/ 3 w 60"/>
                  <a:gd name="T3" fmla="*/ 1 h 86"/>
                  <a:gd name="T4" fmla="*/ 41 w 60"/>
                  <a:gd name="T5" fmla="*/ 9 h 86"/>
                  <a:gd name="T6" fmla="*/ 53 w 60"/>
                  <a:gd name="T7" fmla="*/ 46 h 86"/>
                  <a:gd name="T8" fmla="*/ 50 w 60"/>
                  <a:gd name="T9" fmla="*/ 86 h 86"/>
                  <a:gd name="T10" fmla="*/ 9 w 60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7" y="0"/>
                      <a:pt x="41" y="9"/>
                    </a:cubicBezTo>
                    <a:cubicBezTo>
                      <a:pt x="55" y="17"/>
                      <a:pt x="60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3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4" name="Freeform 674"/>
              <p:cNvSpPr/>
              <p:nvPr/>
            </p:nvSpPr>
            <p:spPr bwMode="auto">
              <a:xfrm>
                <a:off x="3611" y="850"/>
                <a:ext cx="65" cy="124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4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6" y="69"/>
                      <a:pt x="31" y="59"/>
                    </a:cubicBezTo>
                    <a:cubicBezTo>
                      <a:pt x="24" y="45"/>
                      <a:pt x="33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4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5" name="Freeform 675"/>
              <p:cNvSpPr/>
              <p:nvPr/>
            </p:nvSpPr>
            <p:spPr bwMode="auto">
              <a:xfrm>
                <a:off x="3647" y="941"/>
                <a:ext cx="10" cy="16"/>
              </a:xfrm>
              <a:custGeom>
                <a:avLst/>
                <a:gdLst>
                  <a:gd name="T0" fmla="*/ 10 w 10"/>
                  <a:gd name="T1" fmla="*/ 3 h 16"/>
                  <a:gd name="T2" fmla="*/ 0 w 10"/>
                  <a:gd name="T3" fmla="*/ 16 h 16"/>
                  <a:gd name="T4" fmla="*/ 4 w 10"/>
                  <a:gd name="T5" fmla="*/ 0 h 16"/>
                  <a:gd name="T6" fmla="*/ 10 w 10"/>
                  <a:gd name="T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6">
                    <a:moveTo>
                      <a:pt x="10" y="3"/>
                    </a:moveTo>
                    <a:lnTo>
                      <a:pt x="0" y="16"/>
                    </a:lnTo>
                    <a:lnTo>
                      <a:pt x="4" y="0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6" name="Freeform 676"/>
              <p:cNvSpPr/>
              <p:nvPr/>
            </p:nvSpPr>
            <p:spPr bwMode="auto">
              <a:xfrm>
                <a:off x="3654" y="922"/>
                <a:ext cx="22" cy="25"/>
              </a:xfrm>
              <a:custGeom>
                <a:avLst/>
                <a:gdLst>
                  <a:gd name="T0" fmla="*/ 0 w 22"/>
                  <a:gd name="T1" fmla="*/ 8 h 25"/>
                  <a:gd name="T2" fmla="*/ 22 w 22"/>
                  <a:gd name="T3" fmla="*/ 25 h 25"/>
                  <a:gd name="T4" fmla="*/ 1 w 22"/>
                  <a:gd name="T5" fmla="*/ 0 h 25"/>
                  <a:gd name="T6" fmla="*/ 0 w 22"/>
                  <a:gd name="T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5">
                    <a:moveTo>
                      <a:pt x="0" y="8"/>
                    </a:moveTo>
                    <a:lnTo>
                      <a:pt x="22" y="25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7" name="Freeform 677"/>
              <p:cNvSpPr/>
              <p:nvPr/>
            </p:nvSpPr>
            <p:spPr bwMode="auto">
              <a:xfrm>
                <a:off x="3635" y="902"/>
                <a:ext cx="20" cy="37"/>
              </a:xfrm>
              <a:custGeom>
                <a:avLst/>
                <a:gdLst>
                  <a:gd name="T0" fmla="*/ 17 w 20"/>
                  <a:gd name="T1" fmla="*/ 12 h 37"/>
                  <a:gd name="T2" fmla="*/ 0 w 20"/>
                  <a:gd name="T3" fmla="*/ 37 h 37"/>
                  <a:gd name="T4" fmla="*/ 20 w 20"/>
                  <a:gd name="T5" fmla="*/ 0 h 37"/>
                  <a:gd name="T6" fmla="*/ 17 w 20"/>
                  <a:gd name="T7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37">
                    <a:moveTo>
                      <a:pt x="17" y="12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7" y="1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8" name="Freeform 678"/>
              <p:cNvSpPr/>
              <p:nvPr/>
            </p:nvSpPr>
            <p:spPr bwMode="auto">
              <a:xfrm>
                <a:off x="3652" y="888"/>
                <a:ext cx="31" cy="30"/>
              </a:xfrm>
              <a:custGeom>
                <a:avLst/>
                <a:gdLst>
                  <a:gd name="T0" fmla="*/ 3 w 31"/>
                  <a:gd name="T1" fmla="*/ 10 h 30"/>
                  <a:gd name="T2" fmla="*/ 31 w 31"/>
                  <a:gd name="T3" fmla="*/ 30 h 30"/>
                  <a:gd name="T4" fmla="*/ 0 w 31"/>
                  <a:gd name="T5" fmla="*/ 0 h 30"/>
                  <a:gd name="T6" fmla="*/ 3 w 31"/>
                  <a:gd name="T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30">
                    <a:moveTo>
                      <a:pt x="3" y="10"/>
                    </a:moveTo>
                    <a:lnTo>
                      <a:pt x="31" y="30"/>
                    </a:lnTo>
                    <a:lnTo>
                      <a:pt x="0" y="0"/>
                    </a:lnTo>
                    <a:lnTo>
                      <a:pt x="3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9" name="Freeform 679"/>
              <p:cNvSpPr/>
              <p:nvPr/>
            </p:nvSpPr>
            <p:spPr bwMode="auto">
              <a:xfrm>
                <a:off x="3625" y="880"/>
                <a:ext cx="18" cy="37"/>
              </a:xfrm>
              <a:custGeom>
                <a:avLst/>
                <a:gdLst>
                  <a:gd name="T0" fmla="*/ 18 w 18"/>
                  <a:gd name="T1" fmla="*/ 3 h 37"/>
                  <a:gd name="T2" fmla="*/ 0 w 18"/>
                  <a:gd name="T3" fmla="*/ 37 h 37"/>
                  <a:gd name="T4" fmla="*/ 14 w 18"/>
                  <a:gd name="T5" fmla="*/ 0 h 37"/>
                  <a:gd name="T6" fmla="*/ 18 w 18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3"/>
                    </a:moveTo>
                    <a:lnTo>
                      <a:pt x="0" y="37"/>
                    </a:lnTo>
                    <a:lnTo>
                      <a:pt x="14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0" name="Freeform 680"/>
              <p:cNvSpPr/>
              <p:nvPr/>
            </p:nvSpPr>
            <p:spPr bwMode="auto">
              <a:xfrm>
                <a:off x="3631" y="866"/>
                <a:ext cx="53" cy="22"/>
              </a:xfrm>
              <a:custGeom>
                <a:avLst/>
                <a:gdLst>
                  <a:gd name="T0" fmla="*/ 8 w 53"/>
                  <a:gd name="T1" fmla="*/ 8 h 22"/>
                  <a:gd name="T2" fmla="*/ 53 w 53"/>
                  <a:gd name="T3" fmla="*/ 22 h 22"/>
                  <a:gd name="T4" fmla="*/ 0 w 53"/>
                  <a:gd name="T5" fmla="*/ 0 h 22"/>
                  <a:gd name="T6" fmla="*/ 8 w 53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22">
                    <a:moveTo>
                      <a:pt x="8" y="8"/>
                    </a:moveTo>
                    <a:lnTo>
                      <a:pt x="53" y="22"/>
                    </a:lnTo>
                    <a:lnTo>
                      <a:pt x="0" y="0"/>
                    </a:lnTo>
                    <a:lnTo>
                      <a:pt x="8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1" name="Freeform 681"/>
              <p:cNvSpPr/>
              <p:nvPr/>
            </p:nvSpPr>
            <p:spPr bwMode="auto">
              <a:xfrm>
                <a:off x="3723" y="741"/>
                <a:ext cx="94" cy="139"/>
              </a:xfrm>
              <a:custGeom>
                <a:avLst/>
                <a:gdLst>
                  <a:gd name="T0" fmla="*/ 9 w 59"/>
                  <a:gd name="T1" fmla="*/ 52 h 87"/>
                  <a:gd name="T2" fmla="*/ 3 w 59"/>
                  <a:gd name="T3" fmla="*/ 2 h 87"/>
                  <a:gd name="T4" fmla="*/ 41 w 59"/>
                  <a:gd name="T5" fmla="*/ 9 h 87"/>
                  <a:gd name="T6" fmla="*/ 53 w 59"/>
                  <a:gd name="T7" fmla="*/ 47 h 87"/>
                  <a:gd name="T8" fmla="*/ 50 w 59"/>
                  <a:gd name="T9" fmla="*/ 87 h 87"/>
                  <a:gd name="T10" fmla="*/ 9 w 59"/>
                  <a:gd name="T11" fmla="*/ 5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7">
                    <a:moveTo>
                      <a:pt x="9" y="52"/>
                    </a:moveTo>
                    <a:cubicBezTo>
                      <a:pt x="0" y="33"/>
                      <a:pt x="3" y="2"/>
                      <a:pt x="3" y="2"/>
                    </a:cubicBezTo>
                    <a:cubicBezTo>
                      <a:pt x="3" y="2"/>
                      <a:pt x="26" y="0"/>
                      <a:pt x="41" y="9"/>
                    </a:cubicBezTo>
                    <a:cubicBezTo>
                      <a:pt x="54" y="18"/>
                      <a:pt x="59" y="36"/>
                      <a:pt x="53" y="47"/>
                    </a:cubicBezTo>
                    <a:cubicBezTo>
                      <a:pt x="45" y="61"/>
                      <a:pt x="50" y="87"/>
                      <a:pt x="50" y="87"/>
                    </a:cubicBezTo>
                    <a:cubicBezTo>
                      <a:pt x="50" y="87"/>
                      <a:pt x="22" y="82"/>
                      <a:pt x="9" y="52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2" name="Freeform 682"/>
              <p:cNvSpPr/>
              <p:nvPr/>
            </p:nvSpPr>
            <p:spPr bwMode="auto">
              <a:xfrm>
                <a:off x="3731" y="747"/>
                <a:ext cx="65" cy="125"/>
              </a:xfrm>
              <a:custGeom>
                <a:avLst/>
                <a:gdLst>
                  <a:gd name="T0" fmla="*/ 41 w 41"/>
                  <a:gd name="T1" fmla="*/ 78 h 78"/>
                  <a:gd name="T2" fmla="*/ 30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6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0" y="59"/>
                    </a:cubicBezTo>
                    <a:cubicBezTo>
                      <a:pt x="24" y="44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19" y="42"/>
                      <a:pt x="26" y="62"/>
                    </a:cubicBezTo>
                    <a:cubicBezTo>
                      <a:pt x="28" y="67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3" name="Freeform 683"/>
              <p:cNvSpPr/>
              <p:nvPr/>
            </p:nvSpPr>
            <p:spPr bwMode="auto">
              <a:xfrm>
                <a:off x="3766" y="838"/>
                <a:ext cx="9" cy="16"/>
              </a:xfrm>
              <a:custGeom>
                <a:avLst/>
                <a:gdLst>
                  <a:gd name="T0" fmla="*/ 9 w 9"/>
                  <a:gd name="T1" fmla="*/ 4 h 16"/>
                  <a:gd name="T2" fmla="*/ 0 w 9"/>
                  <a:gd name="T3" fmla="*/ 16 h 16"/>
                  <a:gd name="T4" fmla="*/ 5 w 9"/>
                  <a:gd name="T5" fmla="*/ 0 h 16"/>
                  <a:gd name="T6" fmla="*/ 9 w 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6">
                    <a:moveTo>
                      <a:pt x="9" y="4"/>
                    </a:moveTo>
                    <a:lnTo>
                      <a:pt x="0" y="16"/>
                    </a:lnTo>
                    <a:lnTo>
                      <a:pt x="5" y="0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4" name="Freeform 684"/>
              <p:cNvSpPr/>
              <p:nvPr/>
            </p:nvSpPr>
            <p:spPr bwMode="auto">
              <a:xfrm>
                <a:off x="3774" y="819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1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1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5" name="Freeform 685"/>
              <p:cNvSpPr/>
              <p:nvPr/>
            </p:nvSpPr>
            <p:spPr bwMode="auto">
              <a:xfrm>
                <a:off x="3755" y="800"/>
                <a:ext cx="19" cy="37"/>
              </a:xfrm>
              <a:custGeom>
                <a:avLst/>
                <a:gdLst>
                  <a:gd name="T0" fmla="*/ 17 w 19"/>
                  <a:gd name="T1" fmla="*/ 11 h 37"/>
                  <a:gd name="T2" fmla="*/ 0 w 19"/>
                  <a:gd name="T3" fmla="*/ 37 h 37"/>
                  <a:gd name="T4" fmla="*/ 19 w 19"/>
                  <a:gd name="T5" fmla="*/ 0 h 37"/>
                  <a:gd name="T6" fmla="*/ 17 w 19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7">
                    <a:moveTo>
                      <a:pt x="17" y="11"/>
                    </a:moveTo>
                    <a:lnTo>
                      <a:pt x="0" y="37"/>
                    </a:lnTo>
                    <a:lnTo>
                      <a:pt x="19" y="0"/>
                    </a:lnTo>
                    <a:lnTo>
                      <a:pt x="17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6" name="Freeform 686"/>
              <p:cNvSpPr/>
              <p:nvPr/>
            </p:nvSpPr>
            <p:spPr bwMode="auto">
              <a:xfrm>
                <a:off x="3772" y="786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7" name="Freeform 687"/>
              <p:cNvSpPr/>
              <p:nvPr/>
            </p:nvSpPr>
            <p:spPr bwMode="auto">
              <a:xfrm>
                <a:off x="3747" y="776"/>
                <a:ext cx="16" cy="37"/>
              </a:xfrm>
              <a:custGeom>
                <a:avLst/>
                <a:gdLst>
                  <a:gd name="T0" fmla="*/ 16 w 16"/>
                  <a:gd name="T1" fmla="*/ 3 h 37"/>
                  <a:gd name="T2" fmla="*/ 0 w 16"/>
                  <a:gd name="T3" fmla="*/ 37 h 37"/>
                  <a:gd name="T4" fmla="*/ 12 w 16"/>
                  <a:gd name="T5" fmla="*/ 0 h 37"/>
                  <a:gd name="T6" fmla="*/ 16 w 16"/>
                  <a:gd name="T7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37">
                    <a:moveTo>
                      <a:pt x="16" y="3"/>
                    </a:moveTo>
                    <a:lnTo>
                      <a:pt x="0" y="37"/>
                    </a:lnTo>
                    <a:lnTo>
                      <a:pt x="12" y="0"/>
                    </a:lnTo>
                    <a:lnTo>
                      <a:pt x="16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8" name="Freeform 688"/>
              <p:cNvSpPr/>
              <p:nvPr/>
            </p:nvSpPr>
            <p:spPr bwMode="auto">
              <a:xfrm>
                <a:off x="3750" y="762"/>
                <a:ext cx="54" cy="22"/>
              </a:xfrm>
              <a:custGeom>
                <a:avLst/>
                <a:gdLst>
                  <a:gd name="T0" fmla="*/ 9 w 54"/>
                  <a:gd name="T1" fmla="*/ 8 h 22"/>
                  <a:gd name="T2" fmla="*/ 54 w 54"/>
                  <a:gd name="T3" fmla="*/ 22 h 22"/>
                  <a:gd name="T4" fmla="*/ 0 w 54"/>
                  <a:gd name="T5" fmla="*/ 0 h 22"/>
                  <a:gd name="T6" fmla="*/ 9 w 54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2">
                    <a:moveTo>
                      <a:pt x="9" y="8"/>
                    </a:moveTo>
                    <a:lnTo>
                      <a:pt x="54" y="22"/>
                    </a:lnTo>
                    <a:lnTo>
                      <a:pt x="0" y="0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9" name="Freeform 689"/>
              <p:cNvSpPr/>
              <p:nvPr/>
            </p:nvSpPr>
            <p:spPr bwMode="auto">
              <a:xfrm>
                <a:off x="3884" y="638"/>
                <a:ext cx="94" cy="138"/>
              </a:xfrm>
              <a:custGeom>
                <a:avLst/>
                <a:gdLst>
                  <a:gd name="T0" fmla="*/ 9 w 59"/>
                  <a:gd name="T1" fmla="*/ 51 h 86"/>
                  <a:gd name="T2" fmla="*/ 3 w 59"/>
                  <a:gd name="T3" fmla="*/ 1 h 86"/>
                  <a:gd name="T4" fmla="*/ 41 w 59"/>
                  <a:gd name="T5" fmla="*/ 8 h 86"/>
                  <a:gd name="T6" fmla="*/ 53 w 59"/>
                  <a:gd name="T7" fmla="*/ 46 h 86"/>
                  <a:gd name="T8" fmla="*/ 50 w 59"/>
                  <a:gd name="T9" fmla="*/ 86 h 86"/>
                  <a:gd name="T10" fmla="*/ 9 w 59"/>
                  <a:gd name="T11" fmla="*/ 5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86">
                    <a:moveTo>
                      <a:pt x="9" y="51"/>
                    </a:moveTo>
                    <a:cubicBezTo>
                      <a:pt x="0" y="32"/>
                      <a:pt x="3" y="1"/>
                      <a:pt x="3" y="1"/>
                    </a:cubicBezTo>
                    <a:cubicBezTo>
                      <a:pt x="3" y="1"/>
                      <a:pt x="26" y="0"/>
                      <a:pt x="41" y="8"/>
                    </a:cubicBezTo>
                    <a:cubicBezTo>
                      <a:pt x="54" y="17"/>
                      <a:pt x="59" y="35"/>
                      <a:pt x="53" y="46"/>
                    </a:cubicBezTo>
                    <a:cubicBezTo>
                      <a:pt x="45" y="60"/>
                      <a:pt x="50" y="86"/>
                      <a:pt x="50" y="86"/>
                    </a:cubicBezTo>
                    <a:cubicBezTo>
                      <a:pt x="50" y="86"/>
                      <a:pt x="22" y="81"/>
                      <a:pt x="9" y="5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0" name="Freeform 690"/>
              <p:cNvSpPr/>
              <p:nvPr/>
            </p:nvSpPr>
            <p:spPr bwMode="auto">
              <a:xfrm>
                <a:off x="3892" y="643"/>
                <a:ext cx="66" cy="125"/>
              </a:xfrm>
              <a:custGeom>
                <a:avLst/>
                <a:gdLst>
                  <a:gd name="T0" fmla="*/ 41 w 41"/>
                  <a:gd name="T1" fmla="*/ 78 h 78"/>
                  <a:gd name="T2" fmla="*/ 31 w 41"/>
                  <a:gd name="T3" fmla="*/ 59 h 78"/>
                  <a:gd name="T4" fmla="*/ 26 w 41"/>
                  <a:gd name="T5" fmla="*/ 24 h 78"/>
                  <a:gd name="T6" fmla="*/ 0 w 41"/>
                  <a:gd name="T7" fmla="*/ 0 h 78"/>
                  <a:gd name="T8" fmla="*/ 23 w 41"/>
                  <a:gd name="T9" fmla="*/ 27 h 78"/>
                  <a:gd name="T10" fmla="*/ 27 w 41"/>
                  <a:gd name="T11" fmla="*/ 62 h 78"/>
                  <a:gd name="T12" fmla="*/ 41 w 41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8">
                    <a:moveTo>
                      <a:pt x="41" y="78"/>
                    </a:moveTo>
                    <a:cubicBezTo>
                      <a:pt x="41" y="78"/>
                      <a:pt x="35" y="69"/>
                      <a:pt x="31" y="59"/>
                    </a:cubicBezTo>
                    <a:cubicBezTo>
                      <a:pt x="24" y="45"/>
                      <a:pt x="32" y="35"/>
                      <a:pt x="26" y="24"/>
                    </a:cubicBezTo>
                    <a:cubicBezTo>
                      <a:pt x="19" y="13"/>
                      <a:pt x="0" y="0"/>
                      <a:pt x="0" y="0"/>
                    </a:cubicBezTo>
                    <a:cubicBezTo>
                      <a:pt x="0" y="0"/>
                      <a:pt x="17" y="16"/>
                      <a:pt x="23" y="27"/>
                    </a:cubicBezTo>
                    <a:cubicBezTo>
                      <a:pt x="30" y="39"/>
                      <a:pt x="20" y="42"/>
                      <a:pt x="27" y="62"/>
                    </a:cubicBezTo>
                    <a:cubicBezTo>
                      <a:pt x="29" y="68"/>
                      <a:pt x="41" y="78"/>
                      <a:pt x="41" y="78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1" name="Freeform 691"/>
              <p:cNvSpPr/>
              <p:nvPr/>
            </p:nvSpPr>
            <p:spPr bwMode="auto">
              <a:xfrm>
                <a:off x="3929" y="734"/>
                <a:ext cx="8" cy="16"/>
              </a:xfrm>
              <a:custGeom>
                <a:avLst/>
                <a:gdLst>
                  <a:gd name="T0" fmla="*/ 8 w 8"/>
                  <a:gd name="T1" fmla="*/ 4 h 16"/>
                  <a:gd name="T2" fmla="*/ 0 w 8"/>
                  <a:gd name="T3" fmla="*/ 16 h 16"/>
                  <a:gd name="T4" fmla="*/ 3 w 8"/>
                  <a:gd name="T5" fmla="*/ 0 h 16"/>
                  <a:gd name="T6" fmla="*/ 8 w 8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6">
                    <a:moveTo>
                      <a:pt x="8" y="4"/>
                    </a:moveTo>
                    <a:lnTo>
                      <a:pt x="0" y="16"/>
                    </a:lnTo>
                    <a:lnTo>
                      <a:pt x="3" y="0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2" name="Freeform 692"/>
              <p:cNvSpPr/>
              <p:nvPr/>
            </p:nvSpPr>
            <p:spPr bwMode="auto">
              <a:xfrm>
                <a:off x="3935" y="715"/>
                <a:ext cx="21" cy="24"/>
              </a:xfrm>
              <a:custGeom>
                <a:avLst/>
                <a:gdLst>
                  <a:gd name="T0" fmla="*/ 0 w 21"/>
                  <a:gd name="T1" fmla="*/ 8 h 24"/>
                  <a:gd name="T2" fmla="*/ 21 w 21"/>
                  <a:gd name="T3" fmla="*/ 24 h 24"/>
                  <a:gd name="T4" fmla="*/ 2 w 21"/>
                  <a:gd name="T5" fmla="*/ 0 h 24"/>
                  <a:gd name="T6" fmla="*/ 0 w 21"/>
                  <a:gd name="T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4">
                    <a:moveTo>
                      <a:pt x="0" y="8"/>
                    </a:moveTo>
                    <a:lnTo>
                      <a:pt x="21" y="24"/>
                    </a:lnTo>
                    <a:lnTo>
                      <a:pt x="2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3" name="Freeform 693"/>
              <p:cNvSpPr/>
              <p:nvPr/>
            </p:nvSpPr>
            <p:spPr bwMode="auto">
              <a:xfrm>
                <a:off x="3916" y="696"/>
                <a:ext cx="21" cy="37"/>
              </a:xfrm>
              <a:custGeom>
                <a:avLst/>
                <a:gdLst>
                  <a:gd name="T0" fmla="*/ 18 w 21"/>
                  <a:gd name="T1" fmla="*/ 11 h 37"/>
                  <a:gd name="T2" fmla="*/ 0 w 21"/>
                  <a:gd name="T3" fmla="*/ 37 h 37"/>
                  <a:gd name="T4" fmla="*/ 21 w 21"/>
                  <a:gd name="T5" fmla="*/ 0 h 37"/>
                  <a:gd name="T6" fmla="*/ 18 w 21"/>
                  <a:gd name="T7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37">
                    <a:moveTo>
                      <a:pt x="18" y="11"/>
                    </a:moveTo>
                    <a:lnTo>
                      <a:pt x="0" y="37"/>
                    </a:lnTo>
                    <a:lnTo>
                      <a:pt x="21" y="0"/>
                    </a:lnTo>
                    <a:lnTo>
                      <a:pt x="18" y="1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4" name="Freeform 694"/>
              <p:cNvSpPr/>
              <p:nvPr/>
            </p:nvSpPr>
            <p:spPr bwMode="auto">
              <a:xfrm>
                <a:off x="3934" y="682"/>
                <a:ext cx="30" cy="28"/>
              </a:xfrm>
              <a:custGeom>
                <a:avLst/>
                <a:gdLst>
                  <a:gd name="T0" fmla="*/ 3 w 30"/>
                  <a:gd name="T1" fmla="*/ 8 h 28"/>
                  <a:gd name="T2" fmla="*/ 30 w 30"/>
                  <a:gd name="T3" fmla="*/ 28 h 28"/>
                  <a:gd name="T4" fmla="*/ 0 w 30"/>
                  <a:gd name="T5" fmla="*/ 0 h 28"/>
                  <a:gd name="T6" fmla="*/ 3 w 30"/>
                  <a:gd name="T7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28">
                    <a:moveTo>
                      <a:pt x="3" y="8"/>
                    </a:moveTo>
                    <a:lnTo>
                      <a:pt x="30" y="28"/>
                    </a:lnTo>
                    <a:lnTo>
                      <a:pt x="0" y="0"/>
                    </a:ln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5" name="Freeform 695"/>
              <p:cNvSpPr/>
              <p:nvPr/>
            </p:nvSpPr>
            <p:spPr bwMode="auto">
              <a:xfrm>
                <a:off x="3906" y="672"/>
                <a:ext cx="18" cy="37"/>
              </a:xfrm>
              <a:custGeom>
                <a:avLst/>
                <a:gdLst>
                  <a:gd name="T0" fmla="*/ 18 w 18"/>
                  <a:gd name="T1" fmla="*/ 5 h 37"/>
                  <a:gd name="T2" fmla="*/ 0 w 18"/>
                  <a:gd name="T3" fmla="*/ 37 h 37"/>
                  <a:gd name="T4" fmla="*/ 15 w 18"/>
                  <a:gd name="T5" fmla="*/ 0 h 37"/>
                  <a:gd name="T6" fmla="*/ 18 w 18"/>
                  <a:gd name="T7" fmla="*/ 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37">
                    <a:moveTo>
                      <a:pt x="18" y="5"/>
                    </a:moveTo>
                    <a:lnTo>
                      <a:pt x="0" y="37"/>
                    </a:lnTo>
                    <a:lnTo>
                      <a:pt x="15" y="0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6" name="Freeform 696"/>
              <p:cNvSpPr/>
              <p:nvPr/>
            </p:nvSpPr>
            <p:spPr bwMode="auto">
              <a:xfrm>
                <a:off x="3911" y="658"/>
                <a:ext cx="55" cy="22"/>
              </a:xfrm>
              <a:custGeom>
                <a:avLst/>
                <a:gdLst>
                  <a:gd name="T0" fmla="*/ 10 w 55"/>
                  <a:gd name="T1" fmla="*/ 8 h 22"/>
                  <a:gd name="T2" fmla="*/ 55 w 55"/>
                  <a:gd name="T3" fmla="*/ 22 h 22"/>
                  <a:gd name="T4" fmla="*/ 0 w 55"/>
                  <a:gd name="T5" fmla="*/ 0 h 22"/>
                  <a:gd name="T6" fmla="*/ 10 w 55"/>
                  <a:gd name="T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2">
                    <a:moveTo>
                      <a:pt x="10" y="8"/>
                    </a:moveTo>
                    <a:lnTo>
                      <a:pt x="55" y="22"/>
                    </a:lnTo>
                    <a:lnTo>
                      <a:pt x="0" y="0"/>
                    </a:lnTo>
                    <a:lnTo>
                      <a:pt x="10" y="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7" name="Freeform 697"/>
              <p:cNvSpPr/>
              <p:nvPr/>
            </p:nvSpPr>
            <p:spPr bwMode="auto">
              <a:xfrm>
                <a:off x="2410" y="1680"/>
                <a:ext cx="233" cy="125"/>
              </a:xfrm>
              <a:custGeom>
                <a:avLst/>
                <a:gdLst>
                  <a:gd name="T0" fmla="*/ 42 w 146"/>
                  <a:gd name="T1" fmla="*/ 61 h 78"/>
                  <a:gd name="T2" fmla="*/ 0 w 146"/>
                  <a:gd name="T3" fmla="*/ 0 h 78"/>
                  <a:gd name="T4" fmla="*/ 53 w 146"/>
                  <a:gd name="T5" fmla="*/ 26 h 78"/>
                  <a:gd name="T6" fmla="*/ 136 w 146"/>
                  <a:gd name="T7" fmla="*/ 47 h 78"/>
                  <a:gd name="T8" fmla="*/ 42 w 146"/>
                  <a:gd name="T9" fmla="*/ 6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42" y="61"/>
                    </a:moveTo>
                    <a:cubicBezTo>
                      <a:pt x="20" y="54"/>
                      <a:pt x="0" y="0"/>
                      <a:pt x="0" y="0"/>
                    </a:cubicBezTo>
                    <a:cubicBezTo>
                      <a:pt x="0" y="0"/>
                      <a:pt x="23" y="11"/>
                      <a:pt x="53" y="26"/>
                    </a:cubicBezTo>
                    <a:cubicBezTo>
                      <a:pt x="83" y="40"/>
                      <a:pt x="124" y="10"/>
                      <a:pt x="136" y="47"/>
                    </a:cubicBezTo>
                    <a:cubicBezTo>
                      <a:pt x="146" y="78"/>
                      <a:pt x="61" y="68"/>
                      <a:pt x="42" y="6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8" name="Freeform 698"/>
              <p:cNvSpPr/>
              <p:nvPr/>
            </p:nvSpPr>
            <p:spPr bwMode="auto">
              <a:xfrm>
                <a:off x="2378" y="1706"/>
                <a:ext cx="176" cy="228"/>
              </a:xfrm>
              <a:custGeom>
                <a:avLst/>
                <a:gdLst>
                  <a:gd name="T0" fmla="*/ 61 w 110"/>
                  <a:gd name="T1" fmla="*/ 43 h 143"/>
                  <a:gd name="T2" fmla="*/ 0 w 110"/>
                  <a:gd name="T3" fmla="*/ 0 h 143"/>
                  <a:gd name="T4" fmla="*/ 27 w 110"/>
                  <a:gd name="T5" fmla="*/ 76 h 143"/>
                  <a:gd name="T6" fmla="*/ 78 w 110"/>
                  <a:gd name="T7" fmla="*/ 139 h 143"/>
                  <a:gd name="T8" fmla="*/ 61 w 110"/>
                  <a:gd name="T9" fmla="*/ 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143">
                    <a:moveTo>
                      <a:pt x="61" y="43"/>
                    </a:moveTo>
                    <a:cubicBezTo>
                      <a:pt x="54" y="22"/>
                      <a:pt x="0" y="0"/>
                      <a:pt x="0" y="0"/>
                    </a:cubicBezTo>
                    <a:cubicBezTo>
                      <a:pt x="0" y="0"/>
                      <a:pt x="13" y="46"/>
                      <a:pt x="27" y="76"/>
                    </a:cubicBezTo>
                    <a:cubicBezTo>
                      <a:pt x="41" y="107"/>
                      <a:pt x="38" y="135"/>
                      <a:pt x="78" y="139"/>
                    </a:cubicBezTo>
                    <a:cubicBezTo>
                      <a:pt x="110" y="143"/>
                      <a:pt x="67" y="62"/>
                      <a:pt x="61" y="4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9" name="Freeform 699"/>
              <p:cNvSpPr/>
              <p:nvPr/>
            </p:nvSpPr>
            <p:spPr bwMode="auto">
              <a:xfrm>
                <a:off x="2387" y="1419"/>
                <a:ext cx="171" cy="263"/>
              </a:xfrm>
              <a:custGeom>
                <a:avLst/>
                <a:gdLst>
                  <a:gd name="T0" fmla="*/ 16 w 107"/>
                  <a:gd name="T1" fmla="*/ 91 h 164"/>
                  <a:gd name="T2" fmla="*/ 7 w 107"/>
                  <a:gd name="T3" fmla="*/ 164 h 164"/>
                  <a:gd name="T4" fmla="*/ 61 w 107"/>
                  <a:gd name="T5" fmla="*/ 104 h 164"/>
                  <a:gd name="T6" fmla="*/ 93 w 107"/>
                  <a:gd name="T7" fmla="*/ 30 h 164"/>
                  <a:gd name="T8" fmla="*/ 16 w 107"/>
                  <a:gd name="T9" fmla="*/ 9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16" y="91"/>
                    </a:moveTo>
                    <a:cubicBezTo>
                      <a:pt x="0" y="107"/>
                      <a:pt x="7" y="164"/>
                      <a:pt x="7" y="164"/>
                    </a:cubicBezTo>
                    <a:cubicBezTo>
                      <a:pt x="7" y="164"/>
                      <a:pt x="41" y="131"/>
                      <a:pt x="61" y="104"/>
                    </a:cubicBezTo>
                    <a:cubicBezTo>
                      <a:pt x="81" y="78"/>
                      <a:pt x="107" y="67"/>
                      <a:pt x="93" y="30"/>
                    </a:cubicBezTo>
                    <a:cubicBezTo>
                      <a:pt x="81" y="0"/>
                      <a:pt x="30" y="76"/>
                      <a:pt x="16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0" name="Freeform 700"/>
              <p:cNvSpPr/>
              <p:nvPr/>
            </p:nvSpPr>
            <p:spPr bwMode="auto">
              <a:xfrm>
                <a:off x="2266" y="1706"/>
                <a:ext cx="116" cy="195"/>
              </a:xfrm>
              <a:custGeom>
                <a:avLst/>
                <a:gdLst>
                  <a:gd name="T0" fmla="*/ 15 w 73"/>
                  <a:gd name="T1" fmla="*/ 51 h 122"/>
                  <a:gd name="T2" fmla="*/ 73 w 73"/>
                  <a:gd name="T3" fmla="*/ 0 h 122"/>
                  <a:gd name="T4" fmla="*/ 56 w 73"/>
                  <a:gd name="T5" fmla="*/ 58 h 122"/>
                  <a:gd name="T6" fmla="*/ 37 w 73"/>
                  <a:gd name="T7" fmla="*/ 121 h 122"/>
                  <a:gd name="T8" fmla="*/ 15 w 73"/>
                  <a:gd name="T9" fmla="*/ 5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2">
                    <a:moveTo>
                      <a:pt x="15" y="51"/>
                    </a:moveTo>
                    <a:cubicBezTo>
                      <a:pt x="30" y="21"/>
                      <a:pt x="73" y="0"/>
                      <a:pt x="73" y="0"/>
                    </a:cubicBezTo>
                    <a:cubicBezTo>
                      <a:pt x="73" y="0"/>
                      <a:pt x="71" y="28"/>
                      <a:pt x="56" y="58"/>
                    </a:cubicBezTo>
                    <a:cubicBezTo>
                      <a:pt x="41" y="88"/>
                      <a:pt x="60" y="122"/>
                      <a:pt x="37" y="121"/>
                    </a:cubicBezTo>
                    <a:cubicBezTo>
                      <a:pt x="5" y="119"/>
                      <a:pt x="0" y="80"/>
                      <a:pt x="15" y="5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1" name="Freeform 701"/>
              <p:cNvSpPr/>
              <p:nvPr/>
            </p:nvSpPr>
            <p:spPr bwMode="auto">
              <a:xfrm>
                <a:off x="2341" y="1677"/>
                <a:ext cx="131" cy="291"/>
              </a:xfrm>
              <a:custGeom>
                <a:avLst/>
                <a:gdLst>
                  <a:gd name="T0" fmla="*/ 2 w 82"/>
                  <a:gd name="T1" fmla="*/ 89 h 182"/>
                  <a:gd name="T2" fmla="*/ 36 w 82"/>
                  <a:gd name="T3" fmla="*/ 0 h 182"/>
                  <a:gd name="T4" fmla="*/ 42 w 82"/>
                  <a:gd name="T5" fmla="*/ 86 h 182"/>
                  <a:gd name="T6" fmla="*/ 56 w 82"/>
                  <a:gd name="T7" fmla="*/ 166 h 182"/>
                  <a:gd name="T8" fmla="*/ 2 w 82"/>
                  <a:gd name="T9" fmla="*/ 89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82">
                    <a:moveTo>
                      <a:pt x="2" y="89"/>
                    </a:moveTo>
                    <a:cubicBezTo>
                      <a:pt x="4" y="56"/>
                      <a:pt x="36" y="0"/>
                      <a:pt x="36" y="0"/>
                    </a:cubicBezTo>
                    <a:cubicBezTo>
                      <a:pt x="36" y="0"/>
                      <a:pt x="44" y="53"/>
                      <a:pt x="42" y="86"/>
                    </a:cubicBezTo>
                    <a:cubicBezTo>
                      <a:pt x="39" y="119"/>
                      <a:pt x="82" y="154"/>
                      <a:pt x="56" y="166"/>
                    </a:cubicBezTo>
                    <a:cubicBezTo>
                      <a:pt x="19" y="182"/>
                      <a:pt x="0" y="122"/>
                      <a:pt x="2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2" name="Freeform 702"/>
              <p:cNvSpPr/>
              <p:nvPr/>
            </p:nvSpPr>
            <p:spPr bwMode="auto">
              <a:xfrm>
                <a:off x="2349" y="1706"/>
                <a:ext cx="49" cy="216"/>
              </a:xfrm>
              <a:custGeom>
                <a:avLst/>
                <a:gdLst>
                  <a:gd name="T0" fmla="*/ 24 w 31"/>
                  <a:gd name="T1" fmla="*/ 2 h 135"/>
                  <a:gd name="T2" fmla="*/ 11 w 31"/>
                  <a:gd name="T3" fmla="*/ 32 h 135"/>
                  <a:gd name="T4" fmla="*/ 3 w 31"/>
                  <a:gd name="T5" fmla="*/ 54 h 135"/>
                  <a:gd name="T6" fmla="*/ 4 w 31"/>
                  <a:gd name="T7" fmla="*/ 76 h 135"/>
                  <a:gd name="T8" fmla="*/ 13 w 31"/>
                  <a:gd name="T9" fmla="*/ 54 h 135"/>
                  <a:gd name="T10" fmla="*/ 28 w 31"/>
                  <a:gd name="T11" fmla="*/ 135 h 135"/>
                  <a:gd name="T12" fmla="*/ 21 w 31"/>
                  <a:gd name="T13" fmla="*/ 65 h 135"/>
                  <a:gd name="T14" fmla="*/ 20 w 31"/>
                  <a:gd name="T15" fmla="*/ 46 h 135"/>
                  <a:gd name="T16" fmla="*/ 31 w 31"/>
                  <a:gd name="T17" fmla="*/ 111 h 135"/>
                  <a:gd name="T18" fmla="*/ 28 w 31"/>
                  <a:gd name="T19" fmla="*/ 67 h 135"/>
                  <a:gd name="T20" fmla="*/ 29 w 31"/>
                  <a:gd name="T21" fmla="*/ 32 h 135"/>
                  <a:gd name="T22" fmla="*/ 29 w 31"/>
                  <a:gd name="T23" fmla="*/ 0 h 135"/>
                  <a:gd name="T24" fmla="*/ 24 w 31"/>
                  <a:gd name="T25" fmla="*/ 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" h="135">
                    <a:moveTo>
                      <a:pt x="24" y="2"/>
                    </a:moveTo>
                    <a:cubicBezTo>
                      <a:pt x="24" y="2"/>
                      <a:pt x="16" y="18"/>
                      <a:pt x="11" y="32"/>
                    </a:cubicBezTo>
                    <a:cubicBezTo>
                      <a:pt x="9" y="40"/>
                      <a:pt x="4" y="51"/>
                      <a:pt x="3" y="54"/>
                    </a:cubicBezTo>
                    <a:cubicBezTo>
                      <a:pt x="0" y="63"/>
                      <a:pt x="4" y="76"/>
                      <a:pt x="4" y="76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24" y="130"/>
                      <a:pt x="28" y="135"/>
                    </a:cubicBezTo>
                    <a:cubicBezTo>
                      <a:pt x="28" y="135"/>
                      <a:pt x="21" y="82"/>
                      <a:pt x="21" y="65"/>
                    </a:cubicBezTo>
                    <a:cubicBezTo>
                      <a:pt x="20" y="61"/>
                      <a:pt x="20" y="46"/>
                      <a:pt x="20" y="46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0"/>
                      <a:pt x="29" y="0"/>
                      <a:pt x="29" y="0"/>
                    </a:cubicBez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3" name="Freeform 703"/>
              <p:cNvSpPr/>
              <p:nvPr/>
            </p:nvSpPr>
            <p:spPr bwMode="auto">
              <a:xfrm>
                <a:off x="2128" y="1656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3 h 105"/>
                  <a:gd name="T4" fmla="*/ 102 w 157"/>
                  <a:gd name="T5" fmla="*/ 43 h 105"/>
                  <a:gd name="T6" fmla="*/ 29 w 157"/>
                  <a:gd name="T7" fmla="*/ 88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3"/>
                      <a:pt x="157" y="23"/>
                    </a:cubicBezTo>
                    <a:cubicBezTo>
                      <a:pt x="157" y="23"/>
                      <a:pt x="133" y="32"/>
                      <a:pt x="102" y="43"/>
                    </a:cubicBezTo>
                    <a:cubicBezTo>
                      <a:pt x="71" y="55"/>
                      <a:pt x="65" y="105"/>
                      <a:pt x="29" y="88"/>
                    </a:cubicBezTo>
                    <a:cubicBezTo>
                      <a:pt x="0" y="74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4" name="Freeform 704"/>
              <p:cNvSpPr/>
              <p:nvPr/>
            </p:nvSpPr>
            <p:spPr bwMode="auto">
              <a:xfrm>
                <a:off x="2434" y="1533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6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5" name="Freeform 705"/>
              <p:cNvSpPr/>
              <p:nvPr/>
            </p:nvSpPr>
            <p:spPr bwMode="auto">
              <a:xfrm>
                <a:off x="2419" y="1683"/>
                <a:ext cx="229" cy="208"/>
              </a:xfrm>
              <a:custGeom>
                <a:avLst/>
                <a:gdLst>
                  <a:gd name="T0" fmla="*/ 25 w 143"/>
                  <a:gd name="T1" fmla="*/ 69 h 130"/>
                  <a:gd name="T2" fmla="*/ 0 w 143"/>
                  <a:gd name="T3" fmla="*/ 0 h 130"/>
                  <a:gd name="T4" fmla="*/ 45 w 143"/>
                  <a:gd name="T5" fmla="*/ 37 h 130"/>
                  <a:gd name="T6" fmla="*/ 125 w 143"/>
                  <a:gd name="T7" fmla="*/ 89 h 130"/>
                  <a:gd name="T8" fmla="*/ 25 w 143"/>
                  <a:gd name="T9" fmla="*/ 69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130">
                    <a:moveTo>
                      <a:pt x="25" y="69"/>
                    </a:moveTo>
                    <a:cubicBezTo>
                      <a:pt x="6" y="57"/>
                      <a:pt x="0" y="0"/>
                      <a:pt x="0" y="0"/>
                    </a:cubicBezTo>
                    <a:cubicBezTo>
                      <a:pt x="0" y="0"/>
                      <a:pt x="19" y="16"/>
                      <a:pt x="45" y="37"/>
                    </a:cubicBezTo>
                    <a:cubicBezTo>
                      <a:pt x="70" y="58"/>
                      <a:pt x="143" y="54"/>
                      <a:pt x="125" y="89"/>
                    </a:cubicBezTo>
                    <a:cubicBezTo>
                      <a:pt x="103" y="130"/>
                      <a:pt x="42" y="80"/>
                      <a:pt x="25" y="6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6" name="Freeform 706"/>
              <p:cNvSpPr/>
              <p:nvPr/>
            </p:nvSpPr>
            <p:spPr bwMode="auto">
              <a:xfrm>
                <a:off x="2432" y="1714"/>
                <a:ext cx="155" cy="102"/>
              </a:xfrm>
              <a:custGeom>
                <a:avLst/>
                <a:gdLst>
                  <a:gd name="T0" fmla="*/ 0 w 97"/>
                  <a:gd name="T1" fmla="*/ 0 h 64"/>
                  <a:gd name="T2" fmla="*/ 16 w 97"/>
                  <a:gd name="T3" fmla="*/ 40 h 64"/>
                  <a:gd name="T4" fmla="*/ 55 w 97"/>
                  <a:gd name="T5" fmla="*/ 61 h 64"/>
                  <a:gd name="T6" fmla="*/ 33 w 97"/>
                  <a:gd name="T7" fmla="*/ 40 h 64"/>
                  <a:gd name="T8" fmla="*/ 79 w 97"/>
                  <a:gd name="T9" fmla="*/ 64 h 64"/>
                  <a:gd name="T10" fmla="*/ 42 w 97"/>
                  <a:gd name="T11" fmla="*/ 40 h 64"/>
                  <a:gd name="T12" fmla="*/ 97 w 97"/>
                  <a:gd name="T13" fmla="*/ 61 h 64"/>
                  <a:gd name="T14" fmla="*/ 22 w 97"/>
                  <a:gd name="T15" fmla="*/ 27 h 64"/>
                  <a:gd name="T16" fmla="*/ 82 w 97"/>
                  <a:gd name="T17" fmla="*/ 47 h 64"/>
                  <a:gd name="T18" fmla="*/ 52 w 97"/>
                  <a:gd name="T19" fmla="*/ 33 h 64"/>
                  <a:gd name="T20" fmla="*/ 89 w 97"/>
                  <a:gd name="T21" fmla="*/ 43 h 64"/>
                  <a:gd name="T22" fmla="*/ 21 w 97"/>
                  <a:gd name="T23" fmla="*/ 17 h 64"/>
                  <a:gd name="T24" fmla="*/ 0 w 97"/>
                  <a:gd name="T25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" h="64">
                    <a:moveTo>
                      <a:pt x="0" y="0"/>
                    </a:moveTo>
                    <a:cubicBezTo>
                      <a:pt x="0" y="0"/>
                      <a:pt x="5" y="30"/>
                      <a:pt x="16" y="40"/>
                    </a:cubicBezTo>
                    <a:cubicBezTo>
                      <a:pt x="26" y="49"/>
                      <a:pt x="55" y="61"/>
                      <a:pt x="55" y="61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82" y="47"/>
                      <a:pt x="82" y="47"/>
                      <a:pt x="82" y="47"/>
                    </a:cubicBezTo>
                    <a:cubicBezTo>
                      <a:pt x="52" y="33"/>
                      <a:pt x="52" y="33"/>
                      <a:pt x="52" y="33"/>
                    </a:cubicBezTo>
                    <a:cubicBezTo>
                      <a:pt x="89" y="43"/>
                      <a:pt x="89" y="43"/>
                      <a:pt x="89" y="43"/>
                    </a:cubicBezTo>
                    <a:cubicBezTo>
                      <a:pt x="89" y="43"/>
                      <a:pt x="33" y="29"/>
                      <a:pt x="21" y="17"/>
                    </a:cubicBezTo>
                    <a:cubicBezTo>
                      <a:pt x="7" y="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7" name="Freeform 707"/>
              <p:cNvSpPr/>
              <p:nvPr/>
            </p:nvSpPr>
            <p:spPr bwMode="auto">
              <a:xfrm>
                <a:off x="2421" y="1627"/>
                <a:ext cx="217" cy="112"/>
              </a:xfrm>
              <a:custGeom>
                <a:avLst/>
                <a:gdLst>
                  <a:gd name="T0" fmla="*/ 69 w 136"/>
                  <a:gd name="T1" fmla="*/ 68 h 70"/>
                  <a:gd name="T2" fmla="*/ 0 w 136"/>
                  <a:gd name="T3" fmla="*/ 33 h 70"/>
                  <a:gd name="T4" fmla="*/ 61 w 136"/>
                  <a:gd name="T5" fmla="*/ 27 h 70"/>
                  <a:gd name="T6" fmla="*/ 126 w 136"/>
                  <a:gd name="T7" fmla="*/ 21 h 70"/>
                  <a:gd name="T8" fmla="*/ 69 w 136"/>
                  <a:gd name="T9" fmla="*/ 6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0">
                    <a:moveTo>
                      <a:pt x="69" y="68"/>
                    </a:moveTo>
                    <a:cubicBezTo>
                      <a:pt x="36" y="65"/>
                      <a:pt x="0" y="33"/>
                      <a:pt x="0" y="33"/>
                    </a:cubicBezTo>
                    <a:cubicBezTo>
                      <a:pt x="0" y="33"/>
                      <a:pt x="28" y="25"/>
                      <a:pt x="61" y="27"/>
                    </a:cubicBezTo>
                    <a:cubicBezTo>
                      <a:pt x="94" y="30"/>
                      <a:pt x="118" y="0"/>
                      <a:pt x="126" y="21"/>
                    </a:cubicBezTo>
                    <a:cubicBezTo>
                      <a:pt x="136" y="51"/>
                      <a:pt x="102" y="70"/>
                      <a:pt x="69" y="6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8" name="Freeform 708"/>
              <p:cNvSpPr/>
              <p:nvPr/>
            </p:nvSpPr>
            <p:spPr bwMode="auto">
              <a:xfrm>
                <a:off x="2443" y="1666"/>
                <a:ext cx="151" cy="57"/>
              </a:xfrm>
              <a:custGeom>
                <a:avLst/>
                <a:gdLst>
                  <a:gd name="T0" fmla="*/ 1 w 94"/>
                  <a:gd name="T1" fmla="*/ 18 h 36"/>
                  <a:gd name="T2" fmla="*/ 28 w 94"/>
                  <a:gd name="T3" fmla="*/ 31 h 36"/>
                  <a:gd name="T4" fmla="*/ 69 w 94"/>
                  <a:gd name="T5" fmla="*/ 36 h 36"/>
                  <a:gd name="T6" fmla="*/ 48 w 94"/>
                  <a:gd name="T7" fmla="*/ 30 h 36"/>
                  <a:gd name="T8" fmla="*/ 86 w 94"/>
                  <a:gd name="T9" fmla="*/ 26 h 36"/>
                  <a:gd name="T10" fmla="*/ 38 w 94"/>
                  <a:gd name="T11" fmla="*/ 23 h 36"/>
                  <a:gd name="T12" fmla="*/ 94 w 94"/>
                  <a:gd name="T13" fmla="*/ 14 h 36"/>
                  <a:gd name="T14" fmla="*/ 58 w 94"/>
                  <a:gd name="T15" fmla="*/ 14 h 36"/>
                  <a:gd name="T16" fmla="*/ 92 w 94"/>
                  <a:gd name="T17" fmla="*/ 0 h 36"/>
                  <a:gd name="T18" fmla="*/ 38 w 94"/>
                  <a:gd name="T19" fmla="*/ 16 h 36"/>
                  <a:gd name="T20" fmla="*/ 0 w 94"/>
                  <a:gd name="T21" fmla="*/ 12 h 36"/>
                  <a:gd name="T22" fmla="*/ 1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1" y="18"/>
                    </a:moveTo>
                    <a:cubicBezTo>
                      <a:pt x="1" y="18"/>
                      <a:pt x="18" y="28"/>
                      <a:pt x="28" y="31"/>
                    </a:cubicBezTo>
                    <a:cubicBezTo>
                      <a:pt x="38" y="33"/>
                      <a:pt x="69" y="36"/>
                      <a:pt x="69" y="36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40" y="23"/>
                      <a:pt x="38" y="23"/>
                    </a:cubicBezTo>
                    <a:cubicBezTo>
                      <a:pt x="36" y="23"/>
                      <a:pt x="94" y="14"/>
                      <a:pt x="94" y="14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45" y="15"/>
                      <a:pt x="38" y="16"/>
                    </a:cubicBezTo>
                    <a:cubicBezTo>
                      <a:pt x="30" y="17"/>
                      <a:pt x="0" y="12"/>
                      <a:pt x="0" y="12"/>
                    </a:cubicBezTo>
                    <a:lnTo>
                      <a:pt x="1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9" name="Freeform 709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0" name="Freeform 710"/>
              <p:cNvSpPr/>
              <p:nvPr/>
            </p:nvSpPr>
            <p:spPr bwMode="auto">
              <a:xfrm>
                <a:off x="2243" y="1419"/>
                <a:ext cx="151" cy="259"/>
              </a:xfrm>
              <a:custGeom>
                <a:avLst/>
                <a:gdLst>
                  <a:gd name="T0" fmla="*/ 83 w 94"/>
                  <a:gd name="T1" fmla="*/ 82 h 162"/>
                  <a:gd name="T2" fmla="*/ 94 w 94"/>
                  <a:gd name="T3" fmla="*/ 162 h 162"/>
                  <a:gd name="T4" fmla="*/ 47 w 94"/>
                  <a:gd name="T5" fmla="*/ 103 h 162"/>
                  <a:gd name="T6" fmla="*/ 21 w 94"/>
                  <a:gd name="T7" fmla="*/ 12 h 162"/>
                  <a:gd name="T8" fmla="*/ 83 w 94"/>
                  <a:gd name="T9" fmla="*/ 82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62">
                    <a:moveTo>
                      <a:pt x="83" y="82"/>
                    </a:moveTo>
                    <a:cubicBezTo>
                      <a:pt x="91" y="114"/>
                      <a:pt x="94" y="162"/>
                      <a:pt x="94" y="162"/>
                    </a:cubicBezTo>
                    <a:cubicBezTo>
                      <a:pt x="94" y="162"/>
                      <a:pt x="56" y="135"/>
                      <a:pt x="47" y="103"/>
                    </a:cubicBezTo>
                    <a:cubicBezTo>
                      <a:pt x="39" y="71"/>
                      <a:pt x="0" y="19"/>
                      <a:pt x="21" y="12"/>
                    </a:cubicBezTo>
                    <a:cubicBezTo>
                      <a:pt x="60" y="0"/>
                      <a:pt x="74" y="50"/>
                      <a:pt x="83" y="8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1" name="Freeform 711"/>
              <p:cNvSpPr/>
              <p:nvPr/>
            </p:nvSpPr>
            <p:spPr bwMode="auto">
              <a:xfrm>
                <a:off x="2149" y="1680"/>
                <a:ext cx="232" cy="210"/>
              </a:xfrm>
              <a:custGeom>
                <a:avLst/>
                <a:gdLst>
                  <a:gd name="T0" fmla="*/ 71 w 145"/>
                  <a:gd name="T1" fmla="*/ 34 h 131"/>
                  <a:gd name="T2" fmla="*/ 145 w 145"/>
                  <a:gd name="T3" fmla="*/ 0 h 131"/>
                  <a:gd name="T4" fmla="*/ 102 w 145"/>
                  <a:gd name="T5" fmla="*/ 61 h 131"/>
                  <a:gd name="T6" fmla="*/ 23 w 145"/>
                  <a:gd name="T7" fmla="*/ 113 h 131"/>
                  <a:gd name="T8" fmla="*/ 71 w 145"/>
                  <a:gd name="T9" fmla="*/ 34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131">
                    <a:moveTo>
                      <a:pt x="71" y="34"/>
                    </a:moveTo>
                    <a:cubicBezTo>
                      <a:pt x="100" y="16"/>
                      <a:pt x="145" y="0"/>
                      <a:pt x="145" y="0"/>
                    </a:cubicBezTo>
                    <a:cubicBezTo>
                      <a:pt x="145" y="0"/>
                      <a:pt x="130" y="44"/>
                      <a:pt x="102" y="61"/>
                    </a:cubicBezTo>
                    <a:cubicBezTo>
                      <a:pt x="74" y="79"/>
                      <a:pt x="35" y="131"/>
                      <a:pt x="23" y="113"/>
                    </a:cubicBezTo>
                    <a:cubicBezTo>
                      <a:pt x="0" y="80"/>
                      <a:pt x="43" y="52"/>
                      <a:pt x="71" y="34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2" name="Freeform 712"/>
              <p:cNvSpPr/>
              <p:nvPr/>
            </p:nvSpPr>
            <p:spPr bwMode="auto">
              <a:xfrm>
                <a:off x="2208" y="1691"/>
                <a:ext cx="155" cy="128"/>
              </a:xfrm>
              <a:custGeom>
                <a:avLst/>
                <a:gdLst>
                  <a:gd name="T0" fmla="*/ 94 w 97"/>
                  <a:gd name="T1" fmla="*/ 0 h 80"/>
                  <a:gd name="T2" fmla="*/ 66 w 97"/>
                  <a:gd name="T3" fmla="*/ 14 h 80"/>
                  <a:gd name="T4" fmla="*/ 33 w 97"/>
                  <a:gd name="T5" fmla="*/ 35 h 80"/>
                  <a:gd name="T6" fmla="*/ 60 w 97"/>
                  <a:gd name="T7" fmla="*/ 22 h 80"/>
                  <a:gd name="T8" fmla="*/ 14 w 97"/>
                  <a:gd name="T9" fmla="*/ 54 h 80"/>
                  <a:gd name="T10" fmla="*/ 49 w 97"/>
                  <a:gd name="T11" fmla="*/ 35 h 80"/>
                  <a:gd name="T12" fmla="*/ 0 w 97"/>
                  <a:gd name="T13" fmla="*/ 80 h 80"/>
                  <a:gd name="T14" fmla="*/ 62 w 97"/>
                  <a:gd name="T15" fmla="*/ 34 h 80"/>
                  <a:gd name="T16" fmla="*/ 34 w 97"/>
                  <a:gd name="T17" fmla="*/ 70 h 80"/>
                  <a:gd name="T18" fmla="*/ 71 w 97"/>
                  <a:gd name="T19" fmla="*/ 32 h 80"/>
                  <a:gd name="T20" fmla="*/ 60 w 97"/>
                  <a:gd name="T21" fmla="*/ 52 h 80"/>
                  <a:gd name="T22" fmla="*/ 89 w 97"/>
                  <a:gd name="T23" fmla="*/ 15 h 80"/>
                  <a:gd name="T24" fmla="*/ 97 w 97"/>
                  <a:gd name="T25" fmla="*/ 4 h 80"/>
                  <a:gd name="T26" fmla="*/ 94 w 97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94" y="0"/>
                    </a:moveTo>
                    <a:cubicBezTo>
                      <a:pt x="94" y="0"/>
                      <a:pt x="72" y="11"/>
                      <a:pt x="66" y="14"/>
                    </a:cubicBezTo>
                    <a:cubicBezTo>
                      <a:pt x="60" y="18"/>
                      <a:pt x="33" y="35"/>
                      <a:pt x="33" y="35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7" y="4"/>
                      <a:pt x="97" y="4"/>
                      <a:pt x="97" y="4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3" name="Freeform 713"/>
              <p:cNvSpPr/>
              <p:nvPr/>
            </p:nvSpPr>
            <p:spPr bwMode="auto">
              <a:xfrm>
                <a:off x="2344" y="1390"/>
                <a:ext cx="101" cy="272"/>
              </a:xfrm>
              <a:custGeom>
                <a:avLst/>
                <a:gdLst>
                  <a:gd name="T0" fmla="*/ 51 w 63"/>
                  <a:gd name="T1" fmla="*/ 91 h 170"/>
                  <a:gd name="T2" fmla="*/ 30 w 63"/>
                  <a:gd name="T3" fmla="*/ 170 h 170"/>
                  <a:gd name="T4" fmla="*/ 11 w 63"/>
                  <a:gd name="T5" fmla="*/ 97 h 170"/>
                  <a:gd name="T6" fmla="*/ 23 w 63"/>
                  <a:gd name="T7" fmla="*/ 3 h 170"/>
                  <a:gd name="T8" fmla="*/ 51 w 63"/>
                  <a:gd name="T9" fmla="*/ 91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70">
                    <a:moveTo>
                      <a:pt x="51" y="91"/>
                    </a:moveTo>
                    <a:cubicBezTo>
                      <a:pt x="47" y="124"/>
                      <a:pt x="30" y="170"/>
                      <a:pt x="30" y="170"/>
                    </a:cubicBezTo>
                    <a:cubicBezTo>
                      <a:pt x="30" y="170"/>
                      <a:pt x="6" y="129"/>
                      <a:pt x="11" y="97"/>
                    </a:cubicBezTo>
                    <a:cubicBezTo>
                      <a:pt x="15" y="64"/>
                      <a:pt x="0" y="0"/>
                      <a:pt x="23" y="3"/>
                    </a:cubicBezTo>
                    <a:cubicBezTo>
                      <a:pt x="63" y="7"/>
                      <a:pt x="56" y="58"/>
                      <a:pt x="51" y="9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4" name="Freeform 714"/>
              <p:cNvSpPr/>
              <p:nvPr/>
            </p:nvSpPr>
            <p:spPr bwMode="auto">
              <a:xfrm>
                <a:off x="2366" y="1448"/>
                <a:ext cx="48" cy="198"/>
              </a:xfrm>
              <a:custGeom>
                <a:avLst/>
                <a:gdLst>
                  <a:gd name="T0" fmla="*/ 17 w 30"/>
                  <a:gd name="T1" fmla="*/ 124 h 124"/>
                  <a:gd name="T2" fmla="*/ 24 w 30"/>
                  <a:gd name="T3" fmla="*/ 93 h 124"/>
                  <a:gd name="T4" fmla="*/ 30 w 30"/>
                  <a:gd name="T5" fmla="*/ 55 h 124"/>
                  <a:gd name="T6" fmla="*/ 22 w 30"/>
                  <a:gd name="T7" fmla="*/ 84 h 124"/>
                  <a:gd name="T8" fmla="*/ 28 w 30"/>
                  <a:gd name="T9" fmla="*/ 28 h 124"/>
                  <a:gd name="T10" fmla="*/ 20 w 30"/>
                  <a:gd name="T11" fmla="*/ 67 h 124"/>
                  <a:gd name="T12" fmla="*/ 17 w 30"/>
                  <a:gd name="T13" fmla="*/ 0 h 124"/>
                  <a:gd name="T14" fmla="*/ 12 w 30"/>
                  <a:gd name="T15" fmla="*/ 78 h 124"/>
                  <a:gd name="T16" fmla="*/ 3 w 30"/>
                  <a:gd name="T17" fmla="*/ 32 h 124"/>
                  <a:gd name="T18" fmla="*/ 7 w 30"/>
                  <a:gd name="T19" fmla="*/ 85 h 124"/>
                  <a:gd name="T20" fmla="*/ 0 w 30"/>
                  <a:gd name="T21" fmla="*/ 64 h 124"/>
                  <a:gd name="T22" fmla="*/ 9 w 30"/>
                  <a:gd name="T23" fmla="*/ 110 h 124"/>
                  <a:gd name="T24" fmla="*/ 12 w 30"/>
                  <a:gd name="T25" fmla="*/ 123 h 124"/>
                  <a:gd name="T26" fmla="*/ 17 w 30"/>
                  <a:gd name="T27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4">
                    <a:moveTo>
                      <a:pt x="17" y="124"/>
                    </a:moveTo>
                    <a:cubicBezTo>
                      <a:pt x="17" y="124"/>
                      <a:pt x="23" y="100"/>
                      <a:pt x="24" y="93"/>
                    </a:cubicBezTo>
                    <a:cubicBezTo>
                      <a:pt x="25" y="86"/>
                      <a:pt x="30" y="55"/>
                      <a:pt x="30" y="55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78"/>
                      <a:pt x="12" y="78"/>
                      <a:pt x="12" y="78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7" y="85"/>
                      <a:pt x="7" y="85"/>
                      <a:pt x="7" y="85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9" y="110"/>
                      <a:pt x="9" y="110"/>
                      <a:pt x="9" y="110"/>
                    </a:cubicBezTo>
                    <a:cubicBezTo>
                      <a:pt x="12" y="123"/>
                      <a:pt x="12" y="123"/>
                      <a:pt x="12" y="123"/>
                    </a:cubicBezTo>
                    <a:lnTo>
                      <a:pt x="17" y="124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5" name="Freeform 715"/>
              <p:cNvSpPr/>
              <p:nvPr/>
            </p:nvSpPr>
            <p:spPr bwMode="auto">
              <a:xfrm>
                <a:off x="2122" y="1528"/>
                <a:ext cx="273" cy="162"/>
              </a:xfrm>
              <a:custGeom>
                <a:avLst/>
                <a:gdLst>
                  <a:gd name="T0" fmla="*/ 99 w 171"/>
                  <a:gd name="T1" fmla="*/ 91 h 101"/>
                  <a:gd name="T2" fmla="*/ 171 w 171"/>
                  <a:gd name="T3" fmla="*/ 75 h 101"/>
                  <a:gd name="T4" fmla="*/ 115 w 171"/>
                  <a:gd name="T5" fmla="*/ 58 h 101"/>
                  <a:gd name="T6" fmla="*/ 24 w 171"/>
                  <a:gd name="T7" fmla="*/ 27 h 101"/>
                  <a:gd name="T8" fmla="*/ 99 w 171"/>
                  <a:gd name="T9" fmla="*/ 9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99" y="91"/>
                    </a:moveTo>
                    <a:cubicBezTo>
                      <a:pt x="119" y="101"/>
                      <a:pt x="171" y="75"/>
                      <a:pt x="171" y="75"/>
                    </a:cubicBezTo>
                    <a:cubicBezTo>
                      <a:pt x="171" y="75"/>
                      <a:pt x="147" y="68"/>
                      <a:pt x="115" y="58"/>
                    </a:cubicBezTo>
                    <a:cubicBezTo>
                      <a:pt x="83" y="47"/>
                      <a:pt x="54" y="0"/>
                      <a:pt x="24" y="27"/>
                    </a:cubicBezTo>
                    <a:cubicBezTo>
                      <a:pt x="0" y="48"/>
                      <a:pt x="80" y="83"/>
                      <a:pt x="99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6" name="Freeform 716"/>
              <p:cNvSpPr/>
              <p:nvPr/>
            </p:nvSpPr>
            <p:spPr bwMode="auto">
              <a:xfrm>
                <a:off x="2184" y="1520"/>
                <a:ext cx="189" cy="139"/>
              </a:xfrm>
              <a:custGeom>
                <a:avLst/>
                <a:gdLst>
                  <a:gd name="T0" fmla="*/ 77 w 118"/>
                  <a:gd name="T1" fmla="*/ 21 h 87"/>
                  <a:gd name="T2" fmla="*/ 118 w 118"/>
                  <a:gd name="T3" fmla="*/ 87 h 87"/>
                  <a:gd name="T4" fmla="*/ 63 w 118"/>
                  <a:gd name="T5" fmla="*/ 60 h 87"/>
                  <a:gd name="T6" fmla="*/ 5 w 118"/>
                  <a:gd name="T7" fmla="*/ 32 h 87"/>
                  <a:gd name="T8" fmla="*/ 77 w 118"/>
                  <a:gd name="T9" fmla="*/ 2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77" y="21"/>
                    </a:moveTo>
                    <a:cubicBezTo>
                      <a:pt x="104" y="41"/>
                      <a:pt x="118" y="87"/>
                      <a:pt x="118" y="87"/>
                    </a:cubicBezTo>
                    <a:cubicBezTo>
                      <a:pt x="118" y="87"/>
                      <a:pt x="90" y="80"/>
                      <a:pt x="63" y="60"/>
                    </a:cubicBezTo>
                    <a:cubicBezTo>
                      <a:pt x="36" y="41"/>
                      <a:pt x="0" y="54"/>
                      <a:pt x="5" y="32"/>
                    </a:cubicBezTo>
                    <a:cubicBezTo>
                      <a:pt x="11" y="0"/>
                      <a:pt x="50" y="2"/>
                      <a:pt x="77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7" name="Freeform 717"/>
              <p:cNvSpPr/>
              <p:nvPr/>
            </p:nvSpPr>
            <p:spPr bwMode="auto">
              <a:xfrm>
                <a:off x="2258" y="1573"/>
                <a:ext cx="99" cy="73"/>
              </a:xfrm>
              <a:custGeom>
                <a:avLst/>
                <a:gdLst>
                  <a:gd name="T0" fmla="*/ 62 w 62"/>
                  <a:gd name="T1" fmla="*/ 46 h 46"/>
                  <a:gd name="T2" fmla="*/ 34 w 62"/>
                  <a:gd name="T3" fmla="*/ 32 h 46"/>
                  <a:gd name="T4" fmla="*/ 17 w 62"/>
                  <a:gd name="T5" fmla="*/ 22 h 46"/>
                  <a:gd name="T6" fmla="*/ 41 w 62"/>
                  <a:gd name="T7" fmla="*/ 31 h 46"/>
                  <a:gd name="T8" fmla="*/ 0 w 62"/>
                  <a:gd name="T9" fmla="*/ 4 h 46"/>
                  <a:gd name="T10" fmla="*/ 32 w 62"/>
                  <a:gd name="T11" fmla="*/ 22 h 46"/>
                  <a:gd name="T12" fmla="*/ 20 w 62"/>
                  <a:gd name="T13" fmla="*/ 7 h 46"/>
                  <a:gd name="T14" fmla="*/ 50 w 62"/>
                  <a:gd name="T15" fmla="*/ 29 h 46"/>
                  <a:gd name="T16" fmla="*/ 34 w 62"/>
                  <a:gd name="T17" fmla="*/ 14 h 46"/>
                  <a:gd name="T18" fmla="*/ 50 w 62"/>
                  <a:gd name="T19" fmla="*/ 26 h 46"/>
                  <a:gd name="T20" fmla="*/ 30 w 62"/>
                  <a:gd name="T21" fmla="*/ 0 h 46"/>
                  <a:gd name="T22" fmla="*/ 52 w 62"/>
                  <a:gd name="T23" fmla="*/ 22 h 46"/>
                  <a:gd name="T24" fmla="*/ 62 w 62"/>
                  <a:gd name="T25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62" y="46"/>
                    </a:moveTo>
                    <a:cubicBezTo>
                      <a:pt x="62" y="46"/>
                      <a:pt x="39" y="34"/>
                      <a:pt x="34" y="32"/>
                    </a:cubicBezTo>
                    <a:cubicBezTo>
                      <a:pt x="29" y="29"/>
                      <a:pt x="17" y="22"/>
                      <a:pt x="17" y="22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50" y="26"/>
                      <a:pt x="50" y="26"/>
                      <a:pt x="50" y="2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47" y="13"/>
                      <a:pt x="52" y="22"/>
                    </a:cubicBezTo>
                    <a:cubicBezTo>
                      <a:pt x="57" y="31"/>
                      <a:pt x="62" y="46"/>
                      <a:pt x="62" y="46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8" name="Freeform 718"/>
              <p:cNvSpPr/>
              <p:nvPr/>
            </p:nvSpPr>
            <p:spPr bwMode="auto">
              <a:xfrm>
                <a:off x="2117" y="1594"/>
                <a:ext cx="275" cy="113"/>
              </a:xfrm>
              <a:custGeom>
                <a:avLst/>
                <a:gdLst>
                  <a:gd name="T0" fmla="*/ 96 w 172"/>
                  <a:gd name="T1" fmla="*/ 21 h 71"/>
                  <a:gd name="T2" fmla="*/ 172 w 172"/>
                  <a:gd name="T3" fmla="*/ 52 h 71"/>
                  <a:gd name="T4" fmla="*/ 97 w 172"/>
                  <a:gd name="T5" fmla="*/ 62 h 71"/>
                  <a:gd name="T6" fmla="*/ 5 w 172"/>
                  <a:gd name="T7" fmla="*/ 40 h 71"/>
                  <a:gd name="T8" fmla="*/ 96 w 172"/>
                  <a:gd name="T9" fmla="*/ 2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71">
                    <a:moveTo>
                      <a:pt x="96" y="21"/>
                    </a:moveTo>
                    <a:cubicBezTo>
                      <a:pt x="128" y="30"/>
                      <a:pt x="172" y="52"/>
                      <a:pt x="172" y="52"/>
                    </a:cubicBezTo>
                    <a:cubicBezTo>
                      <a:pt x="172" y="52"/>
                      <a:pt x="129" y="71"/>
                      <a:pt x="97" y="62"/>
                    </a:cubicBezTo>
                    <a:cubicBezTo>
                      <a:pt x="65" y="54"/>
                      <a:pt x="0" y="62"/>
                      <a:pt x="5" y="40"/>
                    </a:cubicBezTo>
                    <a:cubicBezTo>
                      <a:pt x="14" y="0"/>
                      <a:pt x="64" y="13"/>
                      <a:pt x="96" y="2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9" name="Freeform 719"/>
              <p:cNvSpPr/>
              <p:nvPr/>
            </p:nvSpPr>
            <p:spPr bwMode="auto">
              <a:xfrm>
                <a:off x="2181" y="1635"/>
                <a:ext cx="161" cy="51"/>
              </a:xfrm>
              <a:custGeom>
                <a:avLst/>
                <a:gdLst>
                  <a:gd name="T0" fmla="*/ 101 w 101"/>
                  <a:gd name="T1" fmla="*/ 26 h 32"/>
                  <a:gd name="T2" fmla="*/ 74 w 101"/>
                  <a:gd name="T3" fmla="*/ 31 h 32"/>
                  <a:gd name="T4" fmla="*/ 30 w 101"/>
                  <a:gd name="T5" fmla="*/ 25 h 32"/>
                  <a:gd name="T6" fmla="*/ 72 w 101"/>
                  <a:gd name="T7" fmla="*/ 22 h 32"/>
                  <a:gd name="T8" fmla="*/ 0 w 101"/>
                  <a:gd name="T9" fmla="*/ 17 h 32"/>
                  <a:gd name="T10" fmla="*/ 68 w 101"/>
                  <a:gd name="T11" fmla="*/ 17 h 32"/>
                  <a:gd name="T12" fmla="*/ 21 w 101"/>
                  <a:gd name="T13" fmla="*/ 4 h 32"/>
                  <a:gd name="T14" fmla="*/ 75 w 101"/>
                  <a:gd name="T15" fmla="*/ 16 h 32"/>
                  <a:gd name="T16" fmla="*/ 41 w 101"/>
                  <a:gd name="T17" fmla="*/ 0 h 32"/>
                  <a:gd name="T18" fmla="*/ 96 w 101"/>
                  <a:gd name="T19" fmla="*/ 15 h 32"/>
                  <a:gd name="T20" fmla="*/ 101 w 101"/>
                  <a:gd name="T21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1" h="32">
                    <a:moveTo>
                      <a:pt x="101" y="26"/>
                    </a:moveTo>
                    <a:cubicBezTo>
                      <a:pt x="101" y="26"/>
                      <a:pt x="85" y="32"/>
                      <a:pt x="74" y="31"/>
                    </a:cubicBezTo>
                    <a:cubicBezTo>
                      <a:pt x="66" y="30"/>
                      <a:pt x="30" y="25"/>
                      <a:pt x="30" y="25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96" y="15"/>
                      <a:pt x="96" y="15"/>
                      <a:pt x="96" y="15"/>
                    </a:cubicBezTo>
                    <a:lnTo>
                      <a:pt x="101" y="2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0" name="Freeform 720"/>
              <p:cNvSpPr/>
              <p:nvPr/>
            </p:nvSpPr>
            <p:spPr bwMode="auto">
              <a:xfrm>
                <a:off x="2386" y="1496"/>
                <a:ext cx="238" cy="203"/>
              </a:xfrm>
              <a:custGeom>
                <a:avLst/>
                <a:gdLst>
                  <a:gd name="T0" fmla="*/ 75 w 149"/>
                  <a:gd name="T1" fmla="*/ 96 h 127"/>
                  <a:gd name="T2" fmla="*/ 0 w 149"/>
                  <a:gd name="T3" fmla="*/ 127 h 127"/>
                  <a:gd name="T4" fmla="*/ 46 w 149"/>
                  <a:gd name="T5" fmla="*/ 67 h 127"/>
                  <a:gd name="T6" fmla="*/ 127 w 149"/>
                  <a:gd name="T7" fmla="*/ 20 h 127"/>
                  <a:gd name="T8" fmla="*/ 75 w 149"/>
                  <a:gd name="T9" fmla="*/ 96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5" y="96"/>
                    </a:moveTo>
                    <a:cubicBezTo>
                      <a:pt x="46" y="113"/>
                      <a:pt x="0" y="127"/>
                      <a:pt x="0" y="127"/>
                    </a:cubicBezTo>
                    <a:cubicBezTo>
                      <a:pt x="0" y="127"/>
                      <a:pt x="17" y="84"/>
                      <a:pt x="46" y="67"/>
                    </a:cubicBezTo>
                    <a:cubicBezTo>
                      <a:pt x="75" y="51"/>
                      <a:pt x="116" y="0"/>
                      <a:pt x="127" y="20"/>
                    </a:cubicBezTo>
                    <a:cubicBezTo>
                      <a:pt x="149" y="54"/>
                      <a:pt x="104" y="80"/>
                      <a:pt x="75" y="9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1" name="Freeform 721"/>
              <p:cNvSpPr/>
              <p:nvPr/>
            </p:nvSpPr>
            <p:spPr bwMode="auto">
              <a:xfrm>
                <a:off x="2421" y="1562"/>
                <a:ext cx="126" cy="110"/>
              </a:xfrm>
              <a:custGeom>
                <a:avLst/>
                <a:gdLst>
                  <a:gd name="T0" fmla="*/ 0 w 79"/>
                  <a:gd name="T1" fmla="*/ 65 h 69"/>
                  <a:gd name="T2" fmla="*/ 16 w 79"/>
                  <a:gd name="T3" fmla="*/ 42 h 69"/>
                  <a:gd name="T4" fmla="*/ 51 w 79"/>
                  <a:gd name="T5" fmla="*/ 16 h 69"/>
                  <a:gd name="T6" fmla="*/ 23 w 79"/>
                  <a:gd name="T7" fmla="*/ 47 h 69"/>
                  <a:gd name="T8" fmla="*/ 79 w 79"/>
                  <a:gd name="T9" fmla="*/ 0 h 69"/>
                  <a:gd name="T10" fmla="*/ 30 w 79"/>
                  <a:gd name="T11" fmla="*/ 48 h 69"/>
                  <a:gd name="T12" fmla="*/ 72 w 79"/>
                  <a:gd name="T13" fmla="*/ 24 h 69"/>
                  <a:gd name="T14" fmla="*/ 26 w 79"/>
                  <a:gd name="T15" fmla="*/ 54 h 69"/>
                  <a:gd name="T16" fmla="*/ 61 w 79"/>
                  <a:gd name="T17" fmla="*/ 41 h 69"/>
                  <a:gd name="T18" fmla="*/ 11 w 79"/>
                  <a:gd name="T19" fmla="*/ 69 h 69"/>
                  <a:gd name="T20" fmla="*/ 0 w 79"/>
                  <a:gd name="T21" fmla="*/ 6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9">
                    <a:moveTo>
                      <a:pt x="0" y="65"/>
                    </a:moveTo>
                    <a:cubicBezTo>
                      <a:pt x="0" y="65"/>
                      <a:pt x="7" y="49"/>
                      <a:pt x="16" y="42"/>
                    </a:cubicBezTo>
                    <a:cubicBezTo>
                      <a:pt x="21" y="38"/>
                      <a:pt x="51" y="16"/>
                      <a:pt x="51" y="16"/>
                    </a:cubicBezTo>
                    <a:cubicBezTo>
                      <a:pt x="23" y="47"/>
                      <a:pt x="23" y="47"/>
                      <a:pt x="23" y="47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11" y="69"/>
                      <a:pt x="11" y="69"/>
                      <a:pt x="11" y="69"/>
                    </a:cubicBezTo>
                    <a:lnTo>
                      <a:pt x="0" y="65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2" name="Freeform 722"/>
              <p:cNvSpPr/>
              <p:nvPr/>
            </p:nvSpPr>
            <p:spPr bwMode="auto">
              <a:xfrm>
                <a:off x="2314" y="1606"/>
                <a:ext cx="152" cy="143"/>
              </a:xfrm>
              <a:custGeom>
                <a:avLst/>
                <a:gdLst>
                  <a:gd name="T0" fmla="*/ 67 w 95"/>
                  <a:gd name="T1" fmla="*/ 14 h 89"/>
                  <a:gd name="T2" fmla="*/ 81 w 95"/>
                  <a:gd name="T3" fmla="*/ 70 h 89"/>
                  <a:gd name="T4" fmla="*/ 30 w 95"/>
                  <a:gd name="T5" fmla="*/ 73 h 89"/>
                  <a:gd name="T6" fmla="*/ 13 w 95"/>
                  <a:gd name="T7" fmla="*/ 21 h 89"/>
                  <a:gd name="T8" fmla="*/ 67 w 95"/>
                  <a:gd name="T9" fmla="*/ 14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67" y="14"/>
                    </a:moveTo>
                    <a:cubicBezTo>
                      <a:pt x="86" y="27"/>
                      <a:pt x="95" y="51"/>
                      <a:pt x="81" y="70"/>
                    </a:cubicBezTo>
                    <a:cubicBezTo>
                      <a:pt x="68" y="89"/>
                      <a:pt x="49" y="87"/>
                      <a:pt x="30" y="73"/>
                    </a:cubicBezTo>
                    <a:cubicBezTo>
                      <a:pt x="11" y="60"/>
                      <a:pt x="0" y="40"/>
                      <a:pt x="13" y="21"/>
                    </a:cubicBezTo>
                    <a:cubicBezTo>
                      <a:pt x="27" y="2"/>
                      <a:pt x="48" y="0"/>
                      <a:pt x="67" y="14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3" name="Freeform 723"/>
              <p:cNvSpPr/>
              <p:nvPr/>
            </p:nvSpPr>
            <p:spPr bwMode="auto">
              <a:xfrm>
                <a:off x="5058" y="1562"/>
                <a:ext cx="219" cy="187"/>
              </a:xfrm>
              <a:custGeom>
                <a:avLst/>
                <a:gdLst>
                  <a:gd name="T0" fmla="*/ 34 w 137"/>
                  <a:gd name="T1" fmla="*/ 18 h 117"/>
                  <a:gd name="T2" fmla="*/ 124 w 137"/>
                  <a:gd name="T3" fmla="*/ 24 h 117"/>
                  <a:gd name="T4" fmla="*/ 82 w 137"/>
                  <a:gd name="T5" fmla="*/ 104 h 117"/>
                  <a:gd name="T6" fmla="*/ 51 w 137"/>
                  <a:gd name="T7" fmla="*/ 110 h 117"/>
                  <a:gd name="T8" fmla="*/ 58 w 137"/>
                  <a:gd name="T9" fmla="*/ 78 h 117"/>
                  <a:gd name="T10" fmla="*/ 15 w 137"/>
                  <a:gd name="T11" fmla="*/ 85 h 117"/>
                  <a:gd name="T12" fmla="*/ 52 w 137"/>
                  <a:gd name="T13" fmla="*/ 52 h 117"/>
                  <a:gd name="T14" fmla="*/ 13 w 137"/>
                  <a:gd name="T15" fmla="*/ 41 h 117"/>
                  <a:gd name="T16" fmla="*/ 34 w 137"/>
                  <a:gd name="T17" fmla="*/ 18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7" h="117">
                    <a:moveTo>
                      <a:pt x="34" y="18"/>
                    </a:moveTo>
                    <a:cubicBezTo>
                      <a:pt x="57" y="5"/>
                      <a:pt x="111" y="0"/>
                      <a:pt x="124" y="24"/>
                    </a:cubicBezTo>
                    <a:cubicBezTo>
                      <a:pt x="137" y="48"/>
                      <a:pt x="105" y="91"/>
                      <a:pt x="82" y="104"/>
                    </a:cubicBezTo>
                    <a:cubicBezTo>
                      <a:pt x="72" y="109"/>
                      <a:pt x="58" y="117"/>
                      <a:pt x="51" y="110"/>
                    </a:cubicBezTo>
                    <a:cubicBezTo>
                      <a:pt x="40" y="99"/>
                      <a:pt x="58" y="78"/>
                      <a:pt x="58" y="78"/>
                    </a:cubicBezTo>
                    <a:cubicBezTo>
                      <a:pt x="58" y="78"/>
                      <a:pt x="30" y="112"/>
                      <a:pt x="15" y="85"/>
                    </a:cubicBezTo>
                    <a:cubicBezTo>
                      <a:pt x="0" y="57"/>
                      <a:pt x="52" y="52"/>
                      <a:pt x="52" y="52"/>
                    </a:cubicBezTo>
                    <a:cubicBezTo>
                      <a:pt x="52" y="52"/>
                      <a:pt x="15" y="61"/>
                      <a:pt x="13" y="41"/>
                    </a:cubicBezTo>
                    <a:cubicBezTo>
                      <a:pt x="12" y="26"/>
                      <a:pt x="24" y="23"/>
                      <a:pt x="34" y="18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4" name="Freeform 724"/>
              <p:cNvSpPr/>
              <p:nvPr/>
            </p:nvSpPr>
            <p:spPr bwMode="auto">
              <a:xfrm>
                <a:off x="5160" y="1578"/>
                <a:ext cx="103" cy="112"/>
              </a:xfrm>
              <a:custGeom>
                <a:avLst/>
                <a:gdLst>
                  <a:gd name="T0" fmla="*/ 40 w 64"/>
                  <a:gd name="T1" fmla="*/ 13 h 70"/>
                  <a:gd name="T2" fmla="*/ 7 w 64"/>
                  <a:gd name="T3" fmla="*/ 19 h 70"/>
                  <a:gd name="T4" fmla="*/ 36 w 64"/>
                  <a:gd name="T5" fmla="*/ 21 h 70"/>
                  <a:gd name="T6" fmla="*/ 0 w 64"/>
                  <a:gd name="T7" fmla="*/ 35 h 70"/>
                  <a:gd name="T8" fmla="*/ 46 w 64"/>
                  <a:gd name="T9" fmla="*/ 25 h 70"/>
                  <a:gd name="T10" fmla="*/ 21 w 64"/>
                  <a:gd name="T11" fmla="*/ 39 h 70"/>
                  <a:gd name="T12" fmla="*/ 48 w 64"/>
                  <a:gd name="T13" fmla="*/ 29 h 70"/>
                  <a:gd name="T14" fmla="*/ 13 w 64"/>
                  <a:gd name="T15" fmla="*/ 58 h 70"/>
                  <a:gd name="T16" fmla="*/ 43 w 64"/>
                  <a:gd name="T17" fmla="*/ 43 h 70"/>
                  <a:gd name="T18" fmla="*/ 20 w 64"/>
                  <a:gd name="T19" fmla="*/ 70 h 70"/>
                  <a:gd name="T20" fmla="*/ 53 w 64"/>
                  <a:gd name="T21" fmla="*/ 44 h 70"/>
                  <a:gd name="T22" fmla="*/ 43 w 64"/>
                  <a:gd name="T23" fmla="*/ 61 h 70"/>
                  <a:gd name="T24" fmla="*/ 62 w 64"/>
                  <a:gd name="T25" fmla="*/ 35 h 70"/>
                  <a:gd name="T26" fmla="*/ 60 w 64"/>
                  <a:gd name="T27" fmla="*/ 14 h 70"/>
                  <a:gd name="T28" fmla="*/ 38 w 64"/>
                  <a:gd name="T29" fmla="*/ 0 h 70"/>
                  <a:gd name="T30" fmla="*/ 17 w 64"/>
                  <a:gd name="T31" fmla="*/ 6 h 70"/>
                  <a:gd name="T32" fmla="*/ 40 w 64"/>
                  <a:gd name="T33" fmla="*/ 1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0">
                    <a:moveTo>
                      <a:pt x="40" y="13"/>
                    </a:moveTo>
                    <a:cubicBezTo>
                      <a:pt x="7" y="19"/>
                      <a:pt x="7" y="19"/>
                      <a:pt x="7" y="19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3" y="58"/>
                      <a:pt x="49" y="37"/>
                      <a:pt x="43" y="43"/>
                    </a:cubicBezTo>
                    <a:cubicBezTo>
                      <a:pt x="37" y="48"/>
                      <a:pt x="20" y="70"/>
                      <a:pt x="20" y="70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3" y="44"/>
                      <a:pt x="37" y="66"/>
                      <a:pt x="43" y="61"/>
                    </a:cubicBezTo>
                    <a:cubicBezTo>
                      <a:pt x="47" y="59"/>
                      <a:pt x="56" y="45"/>
                      <a:pt x="62" y="35"/>
                    </a:cubicBezTo>
                    <a:cubicBezTo>
                      <a:pt x="64" y="27"/>
                      <a:pt x="63" y="20"/>
                      <a:pt x="60" y="14"/>
                    </a:cubicBezTo>
                    <a:cubicBezTo>
                      <a:pt x="56" y="7"/>
                      <a:pt x="48" y="2"/>
                      <a:pt x="38" y="0"/>
                    </a:cubicBezTo>
                    <a:cubicBezTo>
                      <a:pt x="27" y="2"/>
                      <a:pt x="17" y="6"/>
                      <a:pt x="17" y="6"/>
                    </a:cubicBezTo>
                    <a:lnTo>
                      <a:pt x="40" y="13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5" name="Freeform 725"/>
              <p:cNvSpPr/>
              <p:nvPr/>
            </p:nvSpPr>
            <p:spPr bwMode="auto">
              <a:xfrm>
                <a:off x="5234" y="1587"/>
                <a:ext cx="27" cy="32"/>
              </a:xfrm>
              <a:custGeom>
                <a:avLst/>
                <a:gdLst>
                  <a:gd name="T0" fmla="*/ 17 w 17"/>
                  <a:gd name="T1" fmla="*/ 18 h 20"/>
                  <a:gd name="T2" fmla="*/ 14 w 17"/>
                  <a:gd name="T3" fmla="*/ 8 h 20"/>
                  <a:gd name="T4" fmla="*/ 6 w 17"/>
                  <a:gd name="T5" fmla="*/ 0 h 20"/>
                  <a:gd name="T6" fmla="*/ 2 w 17"/>
                  <a:gd name="T7" fmla="*/ 14 h 20"/>
                  <a:gd name="T8" fmla="*/ 17 w 17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0">
                    <a:moveTo>
                      <a:pt x="17" y="18"/>
                    </a:moveTo>
                    <a:cubicBezTo>
                      <a:pt x="17" y="15"/>
                      <a:pt x="16" y="11"/>
                      <a:pt x="14" y="8"/>
                    </a:cubicBezTo>
                    <a:cubicBezTo>
                      <a:pt x="12" y="5"/>
                      <a:pt x="9" y="2"/>
                      <a:pt x="6" y="0"/>
                    </a:cubicBezTo>
                    <a:cubicBezTo>
                      <a:pt x="1" y="5"/>
                      <a:pt x="0" y="10"/>
                      <a:pt x="2" y="14"/>
                    </a:cubicBezTo>
                    <a:cubicBezTo>
                      <a:pt x="4" y="19"/>
                      <a:pt x="10" y="20"/>
                      <a:pt x="17" y="18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6" name="Freeform 726"/>
              <p:cNvSpPr/>
              <p:nvPr/>
            </p:nvSpPr>
            <p:spPr bwMode="auto">
              <a:xfrm>
                <a:off x="5243" y="1178"/>
                <a:ext cx="136" cy="432"/>
              </a:xfrm>
              <a:custGeom>
                <a:avLst/>
                <a:gdLst>
                  <a:gd name="T0" fmla="*/ 57 w 85"/>
                  <a:gd name="T1" fmla="*/ 0 h 270"/>
                  <a:gd name="T2" fmla="*/ 79 w 85"/>
                  <a:gd name="T3" fmla="*/ 83 h 270"/>
                  <a:gd name="T4" fmla="*/ 43 w 85"/>
                  <a:gd name="T5" fmla="*/ 227 h 270"/>
                  <a:gd name="T6" fmla="*/ 3 w 85"/>
                  <a:gd name="T7" fmla="*/ 270 h 270"/>
                  <a:gd name="T8" fmla="*/ 0 w 85"/>
                  <a:gd name="T9" fmla="*/ 265 h 270"/>
                  <a:gd name="T10" fmla="*/ 39 w 85"/>
                  <a:gd name="T11" fmla="*/ 224 h 270"/>
                  <a:gd name="T12" fmla="*/ 74 w 85"/>
                  <a:gd name="T13" fmla="*/ 84 h 270"/>
                  <a:gd name="T14" fmla="*/ 52 w 85"/>
                  <a:gd name="T15" fmla="*/ 2 h 270"/>
                  <a:gd name="T16" fmla="*/ 57 w 85"/>
                  <a:gd name="T17" fmla="*/ 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270">
                    <a:moveTo>
                      <a:pt x="57" y="0"/>
                    </a:moveTo>
                    <a:cubicBezTo>
                      <a:pt x="57" y="0"/>
                      <a:pt x="73" y="37"/>
                      <a:pt x="79" y="83"/>
                    </a:cubicBezTo>
                    <a:cubicBezTo>
                      <a:pt x="85" y="129"/>
                      <a:pt x="62" y="198"/>
                      <a:pt x="43" y="227"/>
                    </a:cubicBezTo>
                    <a:cubicBezTo>
                      <a:pt x="25" y="256"/>
                      <a:pt x="4" y="269"/>
                      <a:pt x="3" y="270"/>
                    </a:cubicBezTo>
                    <a:cubicBezTo>
                      <a:pt x="0" y="265"/>
                      <a:pt x="0" y="265"/>
                      <a:pt x="0" y="265"/>
                    </a:cubicBezTo>
                    <a:cubicBezTo>
                      <a:pt x="1" y="265"/>
                      <a:pt x="21" y="252"/>
                      <a:pt x="39" y="224"/>
                    </a:cubicBezTo>
                    <a:cubicBezTo>
                      <a:pt x="57" y="196"/>
                      <a:pt x="79" y="128"/>
                      <a:pt x="74" y="84"/>
                    </a:cubicBezTo>
                    <a:cubicBezTo>
                      <a:pt x="68" y="39"/>
                      <a:pt x="52" y="2"/>
                      <a:pt x="52" y="2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7" name="Freeform 727"/>
              <p:cNvSpPr/>
              <p:nvPr/>
            </p:nvSpPr>
            <p:spPr bwMode="auto">
              <a:xfrm>
                <a:off x="4938" y="1712"/>
                <a:ext cx="217" cy="181"/>
              </a:xfrm>
              <a:custGeom>
                <a:avLst/>
                <a:gdLst>
                  <a:gd name="T0" fmla="*/ 70 w 136"/>
                  <a:gd name="T1" fmla="*/ 11 h 113"/>
                  <a:gd name="T2" fmla="*/ 129 w 136"/>
                  <a:gd name="T3" fmla="*/ 80 h 113"/>
                  <a:gd name="T4" fmla="*/ 42 w 136"/>
                  <a:gd name="T5" fmla="*/ 105 h 113"/>
                  <a:gd name="T6" fmla="*/ 16 w 136"/>
                  <a:gd name="T7" fmla="*/ 87 h 113"/>
                  <a:gd name="T8" fmla="*/ 45 w 136"/>
                  <a:gd name="T9" fmla="*/ 70 h 113"/>
                  <a:gd name="T10" fmla="*/ 9 w 136"/>
                  <a:gd name="T11" fmla="*/ 44 h 113"/>
                  <a:gd name="T12" fmla="*/ 58 w 136"/>
                  <a:gd name="T13" fmla="*/ 47 h 113"/>
                  <a:gd name="T14" fmla="*/ 40 w 136"/>
                  <a:gd name="T15" fmla="*/ 12 h 113"/>
                  <a:gd name="T16" fmla="*/ 70 w 136"/>
                  <a:gd name="T17" fmla="*/ 1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6" h="113">
                    <a:moveTo>
                      <a:pt x="70" y="11"/>
                    </a:moveTo>
                    <a:cubicBezTo>
                      <a:pt x="96" y="18"/>
                      <a:pt x="136" y="54"/>
                      <a:pt x="129" y="80"/>
                    </a:cubicBezTo>
                    <a:cubicBezTo>
                      <a:pt x="121" y="106"/>
                      <a:pt x="68" y="113"/>
                      <a:pt x="42" y="105"/>
                    </a:cubicBezTo>
                    <a:cubicBezTo>
                      <a:pt x="31" y="102"/>
                      <a:pt x="16" y="97"/>
                      <a:pt x="16" y="87"/>
                    </a:cubicBezTo>
                    <a:cubicBezTo>
                      <a:pt x="17" y="71"/>
                      <a:pt x="45" y="70"/>
                      <a:pt x="45" y="70"/>
                    </a:cubicBezTo>
                    <a:cubicBezTo>
                      <a:pt x="45" y="70"/>
                      <a:pt x="0" y="73"/>
                      <a:pt x="9" y="44"/>
                    </a:cubicBezTo>
                    <a:cubicBezTo>
                      <a:pt x="18" y="14"/>
                      <a:pt x="58" y="47"/>
                      <a:pt x="58" y="47"/>
                    </a:cubicBezTo>
                    <a:cubicBezTo>
                      <a:pt x="58" y="47"/>
                      <a:pt x="26" y="27"/>
                      <a:pt x="40" y="12"/>
                    </a:cubicBezTo>
                    <a:cubicBezTo>
                      <a:pt x="49" y="0"/>
                      <a:pt x="60" y="8"/>
                      <a:pt x="70" y="1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8" name="Freeform 728"/>
              <p:cNvSpPr/>
              <p:nvPr/>
            </p:nvSpPr>
            <p:spPr bwMode="auto">
              <a:xfrm>
                <a:off x="5035" y="1781"/>
                <a:ext cx="112" cy="94"/>
              </a:xfrm>
              <a:custGeom>
                <a:avLst/>
                <a:gdLst>
                  <a:gd name="T0" fmla="*/ 54 w 70"/>
                  <a:gd name="T1" fmla="*/ 21 h 59"/>
                  <a:gd name="T2" fmla="*/ 27 w 70"/>
                  <a:gd name="T3" fmla="*/ 2 h 59"/>
                  <a:gd name="T4" fmla="*/ 46 w 70"/>
                  <a:gd name="T5" fmla="*/ 24 h 59"/>
                  <a:gd name="T6" fmla="*/ 11 w 70"/>
                  <a:gd name="T7" fmla="*/ 8 h 59"/>
                  <a:gd name="T8" fmla="*/ 51 w 70"/>
                  <a:gd name="T9" fmla="*/ 34 h 59"/>
                  <a:gd name="T10" fmla="*/ 23 w 70"/>
                  <a:gd name="T11" fmla="*/ 26 h 59"/>
                  <a:gd name="T12" fmla="*/ 49 w 70"/>
                  <a:gd name="T13" fmla="*/ 38 h 59"/>
                  <a:gd name="T14" fmla="*/ 4 w 70"/>
                  <a:gd name="T15" fmla="*/ 33 h 59"/>
                  <a:gd name="T16" fmla="*/ 36 w 70"/>
                  <a:gd name="T17" fmla="*/ 44 h 59"/>
                  <a:gd name="T18" fmla="*/ 0 w 70"/>
                  <a:gd name="T19" fmla="*/ 47 h 59"/>
                  <a:gd name="T20" fmla="*/ 41 w 70"/>
                  <a:gd name="T21" fmla="*/ 52 h 59"/>
                  <a:gd name="T22" fmla="*/ 22 w 70"/>
                  <a:gd name="T23" fmla="*/ 58 h 59"/>
                  <a:gd name="T24" fmla="*/ 54 w 70"/>
                  <a:gd name="T25" fmla="*/ 53 h 59"/>
                  <a:gd name="T26" fmla="*/ 68 w 70"/>
                  <a:gd name="T27" fmla="*/ 37 h 59"/>
                  <a:gd name="T28" fmla="*/ 63 w 70"/>
                  <a:gd name="T29" fmla="*/ 11 h 59"/>
                  <a:gd name="T30" fmla="*/ 43 w 70"/>
                  <a:gd name="T31" fmla="*/ 0 h 59"/>
                  <a:gd name="T32" fmla="*/ 54 w 70"/>
                  <a:gd name="T33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59">
                    <a:moveTo>
                      <a:pt x="54" y="21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3" y="45"/>
                      <a:pt x="36" y="44"/>
                    </a:cubicBezTo>
                    <a:cubicBezTo>
                      <a:pt x="28" y="44"/>
                      <a:pt x="0" y="47"/>
                      <a:pt x="0" y="4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52"/>
                      <a:pt x="14" y="56"/>
                      <a:pt x="22" y="58"/>
                    </a:cubicBezTo>
                    <a:cubicBezTo>
                      <a:pt x="27" y="59"/>
                      <a:pt x="42" y="55"/>
                      <a:pt x="54" y="53"/>
                    </a:cubicBezTo>
                    <a:cubicBezTo>
                      <a:pt x="61" y="48"/>
                      <a:pt x="66" y="43"/>
                      <a:pt x="68" y="37"/>
                    </a:cubicBezTo>
                    <a:cubicBezTo>
                      <a:pt x="70" y="28"/>
                      <a:pt x="68" y="19"/>
                      <a:pt x="63" y="11"/>
                    </a:cubicBezTo>
                    <a:cubicBezTo>
                      <a:pt x="53" y="5"/>
                      <a:pt x="43" y="0"/>
                      <a:pt x="43" y="0"/>
                    </a:cubicBezTo>
                    <a:lnTo>
                      <a:pt x="54" y="2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9" name="Freeform 729"/>
              <p:cNvSpPr/>
              <p:nvPr/>
            </p:nvSpPr>
            <p:spPr bwMode="auto">
              <a:xfrm>
                <a:off x="5120" y="1821"/>
                <a:ext cx="26" cy="33"/>
              </a:xfrm>
              <a:custGeom>
                <a:avLst/>
                <a:gdLst>
                  <a:gd name="T0" fmla="*/ 9 w 16"/>
                  <a:gd name="T1" fmla="*/ 21 h 21"/>
                  <a:gd name="T2" fmla="*/ 15 w 16"/>
                  <a:gd name="T3" fmla="*/ 12 h 21"/>
                  <a:gd name="T4" fmla="*/ 15 w 16"/>
                  <a:gd name="T5" fmla="*/ 0 h 21"/>
                  <a:gd name="T6" fmla="*/ 2 w 16"/>
                  <a:gd name="T7" fmla="*/ 7 h 21"/>
                  <a:gd name="T8" fmla="*/ 9 w 16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1">
                    <a:moveTo>
                      <a:pt x="9" y="21"/>
                    </a:moveTo>
                    <a:cubicBezTo>
                      <a:pt x="12" y="18"/>
                      <a:pt x="14" y="15"/>
                      <a:pt x="15" y="12"/>
                    </a:cubicBezTo>
                    <a:cubicBezTo>
                      <a:pt x="16" y="8"/>
                      <a:pt x="16" y="4"/>
                      <a:pt x="15" y="0"/>
                    </a:cubicBezTo>
                    <a:cubicBezTo>
                      <a:pt x="9" y="0"/>
                      <a:pt x="3" y="3"/>
                      <a:pt x="2" y="7"/>
                    </a:cubicBezTo>
                    <a:cubicBezTo>
                      <a:pt x="0" y="12"/>
                      <a:pt x="4" y="17"/>
                      <a:pt x="9" y="21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0" name="Freeform 730"/>
              <p:cNvSpPr/>
              <p:nvPr/>
            </p:nvSpPr>
            <p:spPr bwMode="auto">
              <a:xfrm>
                <a:off x="5133" y="1597"/>
                <a:ext cx="369" cy="253"/>
              </a:xfrm>
              <a:custGeom>
                <a:avLst/>
                <a:gdLst>
                  <a:gd name="T0" fmla="*/ 231 w 231"/>
                  <a:gd name="T1" fmla="*/ 2 h 158"/>
                  <a:gd name="T2" fmla="*/ 186 w 231"/>
                  <a:gd name="T3" fmla="*/ 76 h 158"/>
                  <a:gd name="T4" fmla="*/ 58 w 231"/>
                  <a:gd name="T5" fmla="*/ 151 h 158"/>
                  <a:gd name="T6" fmla="*/ 0 w 231"/>
                  <a:gd name="T7" fmla="*/ 152 h 158"/>
                  <a:gd name="T8" fmla="*/ 1 w 231"/>
                  <a:gd name="T9" fmla="*/ 146 h 158"/>
                  <a:gd name="T10" fmla="*/ 57 w 231"/>
                  <a:gd name="T11" fmla="*/ 146 h 158"/>
                  <a:gd name="T12" fmla="*/ 182 w 231"/>
                  <a:gd name="T13" fmla="*/ 73 h 158"/>
                  <a:gd name="T14" fmla="*/ 225 w 231"/>
                  <a:gd name="T15" fmla="*/ 0 h 158"/>
                  <a:gd name="T16" fmla="*/ 231 w 231"/>
                  <a:gd name="T17" fmla="*/ 2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158">
                    <a:moveTo>
                      <a:pt x="231" y="2"/>
                    </a:moveTo>
                    <a:cubicBezTo>
                      <a:pt x="230" y="3"/>
                      <a:pt x="215" y="40"/>
                      <a:pt x="186" y="76"/>
                    </a:cubicBezTo>
                    <a:cubicBezTo>
                      <a:pt x="157" y="113"/>
                      <a:pt x="92" y="144"/>
                      <a:pt x="58" y="151"/>
                    </a:cubicBezTo>
                    <a:cubicBezTo>
                      <a:pt x="24" y="158"/>
                      <a:pt x="1" y="152"/>
                      <a:pt x="0" y="152"/>
                    </a:cubicBezTo>
                    <a:cubicBezTo>
                      <a:pt x="1" y="146"/>
                      <a:pt x="1" y="146"/>
                      <a:pt x="1" y="146"/>
                    </a:cubicBezTo>
                    <a:cubicBezTo>
                      <a:pt x="1" y="147"/>
                      <a:pt x="25" y="152"/>
                      <a:pt x="57" y="146"/>
                    </a:cubicBezTo>
                    <a:cubicBezTo>
                      <a:pt x="90" y="139"/>
                      <a:pt x="154" y="108"/>
                      <a:pt x="182" y="73"/>
                    </a:cubicBezTo>
                    <a:cubicBezTo>
                      <a:pt x="210" y="37"/>
                      <a:pt x="225" y="1"/>
                      <a:pt x="225" y="0"/>
                    </a:cubicBezTo>
                    <a:lnTo>
                      <a:pt x="231" y="2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1" name="Freeform 731"/>
              <p:cNvSpPr/>
              <p:nvPr/>
            </p:nvSpPr>
            <p:spPr bwMode="auto">
              <a:xfrm>
                <a:off x="1920" y="2075"/>
                <a:ext cx="502" cy="744"/>
              </a:xfrm>
              <a:custGeom>
                <a:avLst/>
                <a:gdLst>
                  <a:gd name="T0" fmla="*/ 49 w 314"/>
                  <a:gd name="T1" fmla="*/ 193 h 465"/>
                  <a:gd name="T2" fmla="*/ 117 w 314"/>
                  <a:gd name="T3" fmla="*/ 164 h 465"/>
                  <a:gd name="T4" fmla="*/ 36 w 314"/>
                  <a:gd name="T5" fmla="*/ 313 h 465"/>
                  <a:gd name="T6" fmla="*/ 94 w 314"/>
                  <a:gd name="T7" fmla="*/ 251 h 465"/>
                  <a:gd name="T8" fmla="*/ 66 w 314"/>
                  <a:gd name="T9" fmla="*/ 356 h 465"/>
                  <a:gd name="T10" fmla="*/ 117 w 314"/>
                  <a:gd name="T11" fmla="*/ 303 h 465"/>
                  <a:gd name="T12" fmla="*/ 123 w 314"/>
                  <a:gd name="T13" fmla="*/ 372 h 465"/>
                  <a:gd name="T14" fmla="*/ 128 w 314"/>
                  <a:gd name="T15" fmla="*/ 436 h 465"/>
                  <a:gd name="T16" fmla="*/ 133 w 314"/>
                  <a:gd name="T17" fmla="*/ 447 h 465"/>
                  <a:gd name="T18" fmla="*/ 135 w 314"/>
                  <a:gd name="T19" fmla="*/ 448 h 465"/>
                  <a:gd name="T20" fmla="*/ 143 w 314"/>
                  <a:gd name="T21" fmla="*/ 453 h 465"/>
                  <a:gd name="T22" fmla="*/ 196 w 314"/>
                  <a:gd name="T23" fmla="*/ 320 h 465"/>
                  <a:gd name="T24" fmla="*/ 228 w 314"/>
                  <a:gd name="T25" fmla="*/ 391 h 465"/>
                  <a:gd name="T26" fmla="*/ 233 w 314"/>
                  <a:gd name="T27" fmla="*/ 280 h 465"/>
                  <a:gd name="T28" fmla="*/ 269 w 314"/>
                  <a:gd name="T29" fmla="*/ 363 h 465"/>
                  <a:gd name="T30" fmla="*/ 237 w 314"/>
                  <a:gd name="T31" fmla="*/ 190 h 465"/>
                  <a:gd name="T32" fmla="*/ 292 w 314"/>
                  <a:gd name="T33" fmla="*/ 245 h 465"/>
                  <a:gd name="T34" fmla="*/ 256 w 314"/>
                  <a:gd name="T35" fmla="*/ 112 h 465"/>
                  <a:gd name="T36" fmla="*/ 286 w 314"/>
                  <a:gd name="T37" fmla="*/ 151 h 465"/>
                  <a:gd name="T38" fmla="*/ 288 w 314"/>
                  <a:gd name="T39" fmla="*/ 104 h 465"/>
                  <a:gd name="T40" fmla="*/ 205 w 314"/>
                  <a:gd name="T41" fmla="*/ 0 h 465"/>
                  <a:gd name="T42" fmla="*/ 95 w 314"/>
                  <a:gd name="T43" fmla="*/ 63 h 465"/>
                  <a:gd name="T44" fmla="*/ 83 w 314"/>
                  <a:gd name="T45" fmla="*/ 107 h 465"/>
                  <a:gd name="T46" fmla="*/ 122 w 314"/>
                  <a:gd name="T47" fmla="*/ 83 h 465"/>
                  <a:gd name="T48" fmla="*/ 49 w 314"/>
                  <a:gd name="T49" fmla="*/ 193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5">
                    <a:moveTo>
                      <a:pt x="49" y="193"/>
                    </a:moveTo>
                    <a:cubicBezTo>
                      <a:pt x="64" y="212"/>
                      <a:pt x="103" y="173"/>
                      <a:pt x="117" y="164"/>
                    </a:cubicBezTo>
                    <a:cubicBezTo>
                      <a:pt x="130" y="155"/>
                      <a:pt x="0" y="273"/>
                      <a:pt x="36" y="313"/>
                    </a:cubicBezTo>
                    <a:cubicBezTo>
                      <a:pt x="50" y="328"/>
                      <a:pt x="94" y="251"/>
                      <a:pt x="94" y="251"/>
                    </a:cubicBezTo>
                    <a:cubicBezTo>
                      <a:pt x="124" y="246"/>
                      <a:pt x="38" y="346"/>
                      <a:pt x="66" y="356"/>
                    </a:cubicBezTo>
                    <a:cubicBezTo>
                      <a:pt x="93" y="365"/>
                      <a:pt x="109" y="307"/>
                      <a:pt x="117" y="303"/>
                    </a:cubicBezTo>
                    <a:cubicBezTo>
                      <a:pt x="121" y="301"/>
                      <a:pt x="122" y="336"/>
                      <a:pt x="123" y="372"/>
                    </a:cubicBezTo>
                    <a:cubicBezTo>
                      <a:pt x="121" y="399"/>
                      <a:pt x="122" y="421"/>
                      <a:pt x="128" y="436"/>
                    </a:cubicBezTo>
                    <a:cubicBezTo>
                      <a:pt x="129" y="442"/>
                      <a:pt x="131" y="446"/>
                      <a:pt x="133" y="447"/>
                    </a:cubicBezTo>
                    <a:cubicBezTo>
                      <a:pt x="134" y="447"/>
                      <a:pt x="134" y="447"/>
                      <a:pt x="135" y="448"/>
                    </a:cubicBezTo>
                    <a:cubicBezTo>
                      <a:pt x="137" y="450"/>
                      <a:pt x="140" y="452"/>
                      <a:pt x="143" y="453"/>
                    </a:cubicBezTo>
                    <a:cubicBezTo>
                      <a:pt x="181" y="465"/>
                      <a:pt x="189" y="313"/>
                      <a:pt x="196" y="320"/>
                    </a:cubicBezTo>
                    <a:cubicBezTo>
                      <a:pt x="202" y="327"/>
                      <a:pt x="200" y="388"/>
                      <a:pt x="228" y="391"/>
                    </a:cubicBezTo>
                    <a:cubicBezTo>
                      <a:pt x="257" y="393"/>
                      <a:pt x="207" y="264"/>
                      <a:pt x="233" y="280"/>
                    </a:cubicBezTo>
                    <a:cubicBezTo>
                      <a:pt x="233" y="280"/>
                      <a:pt x="252" y="371"/>
                      <a:pt x="269" y="363"/>
                    </a:cubicBezTo>
                    <a:cubicBezTo>
                      <a:pt x="314" y="340"/>
                      <a:pt x="228" y="176"/>
                      <a:pt x="237" y="190"/>
                    </a:cubicBezTo>
                    <a:cubicBezTo>
                      <a:pt x="247" y="205"/>
                      <a:pt x="273" y="256"/>
                      <a:pt x="292" y="245"/>
                    </a:cubicBezTo>
                    <a:cubicBezTo>
                      <a:pt x="311" y="234"/>
                      <a:pt x="248" y="107"/>
                      <a:pt x="256" y="112"/>
                    </a:cubicBezTo>
                    <a:cubicBezTo>
                      <a:pt x="265" y="116"/>
                      <a:pt x="270" y="152"/>
                      <a:pt x="286" y="151"/>
                    </a:cubicBezTo>
                    <a:cubicBezTo>
                      <a:pt x="302" y="150"/>
                      <a:pt x="297" y="124"/>
                      <a:pt x="288" y="104"/>
                    </a:cubicBezTo>
                    <a:cubicBezTo>
                      <a:pt x="278" y="84"/>
                      <a:pt x="205" y="0"/>
                      <a:pt x="205" y="0"/>
                    </a:cubicBezTo>
                    <a:cubicBezTo>
                      <a:pt x="205" y="0"/>
                      <a:pt x="110" y="48"/>
                      <a:pt x="95" y="63"/>
                    </a:cubicBezTo>
                    <a:cubicBezTo>
                      <a:pt x="80" y="77"/>
                      <a:pt x="68" y="100"/>
                      <a:pt x="83" y="107"/>
                    </a:cubicBezTo>
                    <a:cubicBezTo>
                      <a:pt x="97" y="115"/>
                      <a:pt x="113" y="84"/>
                      <a:pt x="122" y="83"/>
                    </a:cubicBezTo>
                    <a:cubicBezTo>
                      <a:pt x="132" y="82"/>
                      <a:pt x="34" y="175"/>
                      <a:pt x="49" y="19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2" name="Freeform 732"/>
              <p:cNvSpPr/>
              <p:nvPr/>
            </p:nvSpPr>
            <p:spPr bwMode="auto">
              <a:xfrm>
                <a:off x="2101" y="2106"/>
                <a:ext cx="216" cy="636"/>
              </a:xfrm>
              <a:custGeom>
                <a:avLst/>
                <a:gdLst>
                  <a:gd name="T0" fmla="*/ 150 w 216"/>
                  <a:gd name="T1" fmla="*/ 0 h 636"/>
                  <a:gd name="T2" fmla="*/ 120 w 216"/>
                  <a:gd name="T3" fmla="*/ 72 h 636"/>
                  <a:gd name="T4" fmla="*/ 29 w 216"/>
                  <a:gd name="T5" fmla="*/ 160 h 636"/>
                  <a:gd name="T6" fmla="*/ 125 w 216"/>
                  <a:gd name="T7" fmla="*/ 84 h 636"/>
                  <a:gd name="T8" fmla="*/ 88 w 216"/>
                  <a:gd name="T9" fmla="*/ 233 h 636"/>
                  <a:gd name="T10" fmla="*/ 10 w 216"/>
                  <a:gd name="T11" fmla="*/ 318 h 636"/>
                  <a:gd name="T12" fmla="*/ 91 w 216"/>
                  <a:gd name="T13" fmla="*/ 252 h 636"/>
                  <a:gd name="T14" fmla="*/ 77 w 216"/>
                  <a:gd name="T15" fmla="*/ 328 h 636"/>
                  <a:gd name="T16" fmla="*/ 0 w 216"/>
                  <a:gd name="T17" fmla="*/ 425 h 636"/>
                  <a:gd name="T18" fmla="*/ 86 w 216"/>
                  <a:gd name="T19" fmla="*/ 348 h 636"/>
                  <a:gd name="T20" fmla="*/ 50 w 216"/>
                  <a:gd name="T21" fmla="*/ 636 h 636"/>
                  <a:gd name="T22" fmla="*/ 101 w 216"/>
                  <a:gd name="T23" fmla="*/ 353 h 636"/>
                  <a:gd name="T24" fmla="*/ 142 w 216"/>
                  <a:gd name="T25" fmla="*/ 452 h 636"/>
                  <a:gd name="T26" fmla="*/ 102 w 216"/>
                  <a:gd name="T27" fmla="*/ 332 h 636"/>
                  <a:gd name="T28" fmla="*/ 109 w 216"/>
                  <a:gd name="T29" fmla="*/ 264 h 636"/>
                  <a:gd name="T30" fmla="*/ 205 w 216"/>
                  <a:gd name="T31" fmla="*/ 396 h 636"/>
                  <a:gd name="T32" fmla="*/ 106 w 216"/>
                  <a:gd name="T33" fmla="*/ 232 h 636"/>
                  <a:gd name="T34" fmla="*/ 139 w 216"/>
                  <a:gd name="T35" fmla="*/ 96 h 636"/>
                  <a:gd name="T36" fmla="*/ 216 w 216"/>
                  <a:gd name="T37" fmla="*/ 249 h 636"/>
                  <a:gd name="T38" fmla="*/ 133 w 216"/>
                  <a:gd name="T39" fmla="*/ 75 h 636"/>
                  <a:gd name="T40" fmla="*/ 150 w 216"/>
                  <a:gd name="T41" fmla="*/ 0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6">
                    <a:moveTo>
                      <a:pt x="150" y="0"/>
                    </a:moveTo>
                    <a:lnTo>
                      <a:pt x="120" y="72"/>
                    </a:lnTo>
                    <a:lnTo>
                      <a:pt x="29" y="160"/>
                    </a:lnTo>
                    <a:lnTo>
                      <a:pt x="125" y="84"/>
                    </a:lnTo>
                    <a:lnTo>
                      <a:pt x="88" y="233"/>
                    </a:lnTo>
                    <a:lnTo>
                      <a:pt x="10" y="318"/>
                    </a:lnTo>
                    <a:lnTo>
                      <a:pt x="91" y="252"/>
                    </a:lnTo>
                    <a:lnTo>
                      <a:pt x="77" y="328"/>
                    </a:lnTo>
                    <a:lnTo>
                      <a:pt x="0" y="425"/>
                    </a:lnTo>
                    <a:lnTo>
                      <a:pt x="86" y="348"/>
                    </a:lnTo>
                    <a:lnTo>
                      <a:pt x="50" y="636"/>
                    </a:lnTo>
                    <a:lnTo>
                      <a:pt x="101" y="353"/>
                    </a:lnTo>
                    <a:lnTo>
                      <a:pt x="142" y="452"/>
                    </a:lnTo>
                    <a:lnTo>
                      <a:pt x="102" y="332"/>
                    </a:lnTo>
                    <a:lnTo>
                      <a:pt x="109" y="264"/>
                    </a:lnTo>
                    <a:lnTo>
                      <a:pt x="205" y="396"/>
                    </a:lnTo>
                    <a:lnTo>
                      <a:pt x="106" y="232"/>
                    </a:lnTo>
                    <a:lnTo>
                      <a:pt x="139" y="96"/>
                    </a:lnTo>
                    <a:lnTo>
                      <a:pt x="216" y="249"/>
                    </a:lnTo>
                    <a:lnTo>
                      <a:pt x="133" y="75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3" name="Freeform 733"/>
              <p:cNvSpPr/>
              <p:nvPr/>
            </p:nvSpPr>
            <p:spPr bwMode="auto">
              <a:xfrm>
                <a:off x="2272" y="2042"/>
                <a:ext cx="310" cy="166"/>
              </a:xfrm>
              <a:custGeom>
                <a:avLst/>
                <a:gdLst>
                  <a:gd name="T0" fmla="*/ 55 w 194"/>
                  <a:gd name="T1" fmla="*/ 82 h 104"/>
                  <a:gd name="T2" fmla="*/ 0 w 194"/>
                  <a:gd name="T3" fmla="*/ 0 h 104"/>
                  <a:gd name="T4" fmla="*/ 71 w 194"/>
                  <a:gd name="T5" fmla="*/ 34 h 104"/>
                  <a:gd name="T6" fmla="*/ 181 w 194"/>
                  <a:gd name="T7" fmla="*/ 63 h 104"/>
                  <a:gd name="T8" fmla="*/ 55 w 194"/>
                  <a:gd name="T9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55" y="82"/>
                    </a:moveTo>
                    <a:cubicBezTo>
                      <a:pt x="27" y="72"/>
                      <a:pt x="0" y="0"/>
                      <a:pt x="0" y="0"/>
                    </a:cubicBezTo>
                    <a:cubicBezTo>
                      <a:pt x="0" y="0"/>
                      <a:pt x="31" y="15"/>
                      <a:pt x="71" y="34"/>
                    </a:cubicBezTo>
                    <a:cubicBezTo>
                      <a:pt x="111" y="53"/>
                      <a:pt x="165" y="13"/>
                      <a:pt x="181" y="63"/>
                    </a:cubicBezTo>
                    <a:cubicBezTo>
                      <a:pt x="194" y="104"/>
                      <a:pt x="81" y="91"/>
                      <a:pt x="55" y="8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4" name="Freeform 734"/>
              <p:cNvSpPr/>
              <p:nvPr/>
            </p:nvSpPr>
            <p:spPr bwMode="auto">
              <a:xfrm>
                <a:off x="2231" y="2077"/>
                <a:ext cx="233" cy="304"/>
              </a:xfrm>
              <a:custGeom>
                <a:avLst/>
                <a:gdLst>
                  <a:gd name="T0" fmla="*/ 80 w 146"/>
                  <a:gd name="T1" fmla="*/ 56 h 190"/>
                  <a:gd name="T2" fmla="*/ 0 w 146"/>
                  <a:gd name="T3" fmla="*/ 0 h 190"/>
                  <a:gd name="T4" fmla="*/ 35 w 146"/>
                  <a:gd name="T5" fmla="*/ 101 h 190"/>
                  <a:gd name="T6" fmla="*/ 103 w 146"/>
                  <a:gd name="T7" fmla="*/ 185 h 190"/>
                  <a:gd name="T8" fmla="*/ 80 w 146"/>
                  <a:gd name="T9" fmla="*/ 5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0">
                    <a:moveTo>
                      <a:pt x="80" y="56"/>
                    </a:moveTo>
                    <a:cubicBezTo>
                      <a:pt x="71" y="28"/>
                      <a:pt x="0" y="0"/>
                      <a:pt x="0" y="0"/>
                    </a:cubicBezTo>
                    <a:cubicBezTo>
                      <a:pt x="0" y="0"/>
                      <a:pt x="17" y="61"/>
                      <a:pt x="35" y="101"/>
                    </a:cubicBezTo>
                    <a:cubicBezTo>
                      <a:pt x="53" y="141"/>
                      <a:pt x="50" y="179"/>
                      <a:pt x="103" y="185"/>
                    </a:cubicBezTo>
                    <a:cubicBezTo>
                      <a:pt x="146" y="190"/>
                      <a:pt x="88" y="82"/>
                      <a:pt x="80" y="5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5" name="Freeform 735"/>
              <p:cNvSpPr/>
              <p:nvPr/>
            </p:nvSpPr>
            <p:spPr bwMode="auto">
              <a:xfrm>
                <a:off x="2243" y="1693"/>
                <a:ext cx="227" cy="350"/>
              </a:xfrm>
              <a:custGeom>
                <a:avLst/>
                <a:gdLst>
                  <a:gd name="T0" fmla="*/ 20 w 142"/>
                  <a:gd name="T1" fmla="*/ 122 h 219"/>
                  <a:gd name="T2" fmla="*/ 9 w 142"/>
                  <a:gd name="T3" fmla="*/ 219 h 219"/>
                  <a:gd name="T4" fmla="*/ 81 w 142"/>
                  <a:gd name="T5" fmla="*/ 140 h 219"/>
                  <a:gd name="T6" fmla="*/ 123 w 142"/>
                  <a:gd name="T7" fmla="*/ 40 h 219"/>
                  <a:gd name="T8" fmla="*/ 20 w 142"/>
                  <a:gd name="T9" fmla="*/ 122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219">
                    <a:moveTo>
                      <a:pt x="20" y="122"/>
                    </a:moveTo>
                    <a:cubicBezTo>
                      <a:pt x="0" y="143"/>
                      <a:pt x="9" y="219"/>
                      <a:pt x="9" y="219"/>
                    </a:cubicBezTo>
                    <a:cubicBezTo>
                      <a:pt x="9" y="219"/>
                      <a:pt x="54" y="175"/>
                      <a:pt x="81" y="140"/>
                    </a:cubicBezTo>
                    <a:cubicBezTo>
                      <a:pt x="108" y="105"/>
                      <a:pt x="142" y="90"/>
                      <a:pt x="123" y="40"/>
                    </a:cubicBezTo>
                    <a:cubicBezTo>
                      <a:pt x="107" y="0"/>
                      <a:pt x="39" y="102"/>
                      <a:pt x="20" y="1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6" name="Freeform 736"/>
              <p:cNvSpPr/>
              <p:nvPr/>
            </p:nvSpPr>
            <p:spPr bwMode="auto">
              <a:xfrm>
                <a:off x="2080" y="2075"/>
                <a:ext cx="157" cy="259"/>
              </a:xfrm>
              <a:custGeom>
                <a:avLst/>
                <a:gdLst>
                  <a:gd name="T0" fmla="*/ 20 w 98"/>
                  <a:gd name="T1" fmla="*/ 68 h 162"/>
                  <a:gd name="T2" fmla="*/ 98 w 98"/>
                  <a:gd name="T3" fmla="*/ 0 h 162"/>
                  <a:gd name="T4" fmla="*/ 74 w 98"/>
                  <a:gd name="T5" fmla="*/ 77 h 162"/>
                  <a:gd name="T6" fmla="*/ 50 w 98"/>
                  <a:gd name="T7" fmla="*/ 161 h 162"/>
                  <a:gd name="T8" fmla="*/ 20 w 98"/>
                  <a:gd name="T9" fmla="*/ 68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" h="162">
                    <a:moveTo>
                      <a:pt x="20" y="68"/>
                    </a:moveTo>
                    <a:cubicBezTo>
                      <a:pt x="40" y="28"/>
                      <a:pt x="98" y="0"/>
                      <a:pt x="98" y="0"/>
                    </a:cubicBezTo>
                    <a:cubicBezTo>
                      <a:pt x="98" y="0"/>
                      <a:pt x="94" y="38"/>
                      <a:pt x="74" y="77"/>
                    </a:cubicBezTo>
                    <a:cubicBezTo>
                      <a:pt x="54" y="117"/>
                      <a:pt x="80" y="162"/>
                      <a:pt x="50" y="161"/>
                    </a:cubicBezTo>
                    <a:cubicBezTo>
                      <a:pt x="6" y="159"/>
                      <a:pt x="0" y="107"/>
                      <a:pt x="20" y="6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7" name="Freeform 737"/>
              <p:cNvSpPr/>
              <p:nvPr/>
            </p:nvSpPr>
            <p:spPr bwMode="auto">
              <a:xfrm>
                <a:off x="2179" y="2037"/>
                <a:ext cx="176" cy="389"/>
              </a:xfrm>
              <a:custGeom>
                <a:avLst/>
                <a:gdLst>
                  <a:gd name="T0" fmla="*/ 3 w 110"/>
                  <a:gd name="T1" fmla="*/ 119 h 243"/>
                  <a:gd name="T2" fmla="*/ 49 w 110"/>
                  <a:gd name="T3" fmla="*/ 0 h 243"/>
                  <a:gd name="T4" fmla="*/ 56 w 110"/>
                  <a:gd name="T5" fmla="*/ 114 h 243"/>
                  <a:gd name="T6" fmla="*/ 76 w 110"/>
                  <a:gd name="T7" fmla="*/ 221 h 243"/>
                  <a:gd name="T8" fmla="*/ 3 w 110"/>
                  <a:gd name="T9" fmla="*/ 119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243">
                    <a:moveTo>
                      <a:pt x="3" y="119"/>
                    </a:moveTo>
                    <a:cubicBezTo>
                      <a:pt x="6" y="75"/>
                      <a:pt x="49" y="0"/>
                      <a:pt x="49" y="0"/>
                    </a:cubicBezTo>
                    <a:cubicBezTo>
                      <a:pt x="49" y="0"/>
                      <a:pt x="59" y="70"/>
                      <a:pt x="56" y="114"/>
                    </a:cubicBezTo>
                    <a:cubicBezTo>
                      <a:pt x="53" y="158"/>
                      <a:pt x="110" y="206"/>
                      <a:pt x="76" y="221"/>
                    </a:cubicBezTo>
                    <a:cubicBezTo>
                      <a:pt x="26" y="243"/>
                      <a:pt x="0" y="163"/>
                      <a:pt x="3" y="11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8" name="Freeform 738"/>
              <p:cNvSpPr/>
              <p:nvPr/>
            </p:nvSpPr>
            <p:spPr bwMode="auto">
              <a:xfrm>
                <a:off x="2192" y="2075"/>
                <a:ext cx="64" cy="287"/>
              </a:xfrm>
              <a:custGeom>
                <a:avLst/>
                <a:gdLst>
                  <a:gd name="T0" fmla="*/ 32 w 40"/>
                  <a:gd name="T1" fmla="*/ 3 h 179"/>
                  <a:gd name="T2" fmla="*/ 14 w 40"/>
                  <a:gd name="T3" fmla="*/ 43 h 179"/>
                  <a:gd name="T4" fmla="*/ 3 w 40"/>
                  <a:gd name="T5" fmla="*/ 72 h 179"/>
                  <a:gd name="T6" fmla="*/ 4 w 40"/>
                  <a:gd name="T7" fmla="*/ 101 h 179"/>
                  <a:gd name="T8" fmla="*/ 16 w 40"/>
                  <a:gd name="T9" fmla="*/ 72 h 179"/>
                  <a:gd name="T10" fmla="*/ 37 w 40"/>
                  <a:gd name="T11" fmla="*/ 179 h 179"/>
                  <a:gd name="T12" fmla="*/ 27 w 40"/>
                  <a:gd name="T13" fmla="*/ 86 h 179"/>
                  <a:gd name="T14" fmla="*/ 26 w 40"/>
                  <a:gd name="T15" fmla="*/ 61 h 179"/>
                  <a:gd name="T16" fmla="*/ 40 w 40"/>
                  <a:gd name="T17" fmla="*/ 148 h 179"/>
                  <a:gd name="T18" fmla="*/ 37 w 40"/>
                  <a:gd name="T19" fmla="*/ 90 h 179"/>
                  <a:gd name="T20" fmla="*/ 38 w 40"/>
                  <a:gd name="T21" fmla="*/ 42 h 179"/>
                  <a:gd name="T22" fmla="*/ 38 w 40"/>
                  <a:gd name="T23" fmla="*/ 0 h 179"/>
                  <a:gd name="T24" fmla="*/ 32 w 40"/>
                  <a:gd name="T25" fmla="*/ 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179">
                    <a:moveTo>
                      <a:pt x="32" y="3"/>
                    </a:moveTo>
                    <a:cubicBezTo>
                      <a:pt x="32" y="3"/>
                      <a:pt x="20" y="24"/>
                      <a:pt x="14" y="43"/>
                    </a:cubicBezTo>
                    <a:cubicBezTo>
                      <a:pt x="11" y="53"/>
                      <a:pt x="4" y="68"/>
                      <a:pt x="3" y="72"/>
                    </a:cubicBezTo>
                    <a:cubicBezTo>
                      <a:pt x="0" y="84"/>
                      <a:pt x="4" y="101"/>
                      <a:pt x="4" y="101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2"/>
                      <a:pt x="32" y="173"/>
                      <a:pt x="37" y="179"/>
                    </a:cubicBezTo>
                    <a:cubicBezTo>
                      <a:pt x="37" y="179"/>
                      <a:pt x="27" y="109"/>
                      <a:pt x="27" y="86"/>
                    </a:cubicBezTo>
                    <a:cubicBezTo>
                      <a:pt x="27" y="81"/>
                      <a:pt x="26" y="61"/>
                      <a:pt x="26" y="61"/>
                    </a:cubicBezTo>
                    <a:cubicBezTo>
                      <a:pt x="40" y="148"/>
                      <a:pt x="40" y="148"/>
                      <a:pt x="40" y="148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0"/>
                      <a:pt x="38" y="0"/>
                      <a:pt x="38" y="0"/>
                    </a:cubicBezTo>
                    <a:lnTo>
                      <a:pt x="32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9" name="Freeform 739"/>
              <p:cNvSpPr/>
              <p:nvPr/>
            </p:nvSpPr>
            <p:spPr bwMode="auto">
              <a:xfrm>
                <a:off x="2283" y="2046"/>
                <a:ext cx="307" cy="277"/>
              </a:xfrm>
              <a:custGeom>
                <a:avLst/>
                <a:gdLst>
                  <a:gd name="T0" fmla="*/ 34 w 192"/>
                  <a:gd name="T1" fmla="*/ 92 h 173"/>
                  <a:gd name="T2" fmla="*/ 0 w 192"/>
                  <a:gd name="T3" fmla="*/ 0 h 173"/>
                  <a:gd name="T4" fmla="*/ 61 w 192"/>
                  <a:gd name="T5" fmla="*/ 49 h 173"/>
                  <a:gd name="T6" fmla="*/ 167 w 192"/>
                  <a:gd name="T7" fmla="*/ 118 h 173"/>
                  <a:gd name="T8" fmla="*/ 34 w 192"/>
                  <a:gd name="T9" fmla="*/ 92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34" y="92"/>
                    </a:moveTo>
                    <a:cubicBezTo>
                      <a:pt x="9" y="76"/>
                      <a:pt x="0" y="0"/>
                      <a:pt x="0" y="0"/>
                    </a:cubicBezTo>
                    <a:cubicBezTo>
                      <a:pt x="0" y="0"/>
                      <a:pt x="26" y="21"/>
                      <a:pt x="61" y="49"/>
                    </a:cubicBezTo>
                    <a:cubicBezTo>
                      <a:pt x="95" y="77"/>
                      <a:pt x="192" y="72"/>
                      <a:pt x="167" y="118"/>
                    </a:cubicBezTo>
                    <a:cubicBezTo>
                      <a:pt x="138" y="173"/>
                      <a:pt x="57" y="107"/>
                      <a:pt x="34" y="9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0" name="Freeform 740"/>
              <p:cNvSpPr/>
              <p:nvPr/>
            </p:nvSpPr>
            <p:spPr bwMode="auto">
              <a:xfrm>
                <a:off x="1896" y="2010"/>
                <a:ext cx="335" cy="224"/>
              </a:xfrm>
              <a:custGeom>
                <a:avLst/>
                <a:gdLst>
                  <a:gd name="T0" fmla="*/ 112 w 209"/>
                  <a:gd name="T1" fmla="*/ 14 h 140"/>
                  <a:gd name="T2" fmla="*/ 209 w 209"/>
                  <a:gd name="T3" fmla="*/ 30 h 140"/>
                  <a:gd name="T4" fmla="*/ 136 w 209"/>
                  <a:gd name="T5" fmla="*/ 58 h 140"/>
                  <a:gd name="T6" fmla="*/ 39 w 209"/>
                  <a:gd name="T7" fmla="*/ 118 h 140"/>
                  <a:gd name="T8" fmla="*/ 112 w 209"/>
                  <a:gd name="T9" fmla="*/ 14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112" y="14"/>
                    </a:moveTo>
                    <a:cubicBezTo>
                      <a:pt x="139" y="0"/>
                      <a:pt x="209" y="30"/>
                      <a:pt x="209" y="30"/>
                    </a:cubicBezTo>
                    <a:cubicBezTo>
                      <a:pt x="209" y="30"/>
                      <a:pt x="178" y="42"/>
                      <a:pt x="136" y="58"/>
                    </a:cubicBezTo>
                    <a:cubicBezTo>
                      <a:pt x="95" y="73"/>
                      <a:pt x="87" y="140"/>
                      <a:pt x="39" y="118"/>
                    </a:cubicBezTo>
                    <a:cubicBezTo>
                      <a:pt x="0" y="99"/>
                      <a:pt x="88" y="26"/>
                      <a:pt x="112" y="1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1" name="Freeform 741"/>
              <p:cNvSpPr/>
              <p:nvPr/>
            </p:nvSpPr>
            <p:spPr bwMode="auto">
              <a:xfrm>
                <a:off x="2303" y="1845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1 h 140"/>
                  <a:gd name="T4" fmla="*/ 73 w 209"/>
                  <a:gd name="T5" fmla="*/ 83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1"/>
                      <a:pt x="0" y="111"/>
                    </a:cubicBezTo>
                    <a:cubicBezTo>
                      <a:pt x="0" y="111"/>
                      <a:pt x="32" y="99"/>
                      <a:pt x="73" y="83"/>
                    </a:cubicBezTo>
                    <a:cubicBezTo>
                      <a:pt x="114" y="67"/>
                      <a:pt x="122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2" name="Freeform 742"/>
              <p:cNvSpPr/>
              <p:nvPr/>
            </p:nvSpPr>
            <p:spPr bwMode="auto">
              <a:xfrm>
                <a:off x="2303" y="2086"/>
                <a:ext cx="206" cy="136"/>
              </a:xfrm>
              <a:custGeom>
                <a:avLst/>
                <a:gdLst>
                  <a:gd name="T0" fmla="*/ 0 w 129"/>
                  <a:gd name="T1" fmla="*/ 0 h 85"/>
                  <a:gd name="T2" fmla="*/ 21 w 129"/>
                  <a:gd name="T3" fmla="*/ 53 h 85"/>
                  <a:gd name="T4" fmla="*/ 72 w 129"/>
                  <a:gd name="T5" fmla="*/ 81 h 85"/>
                  <a:gd name="T6" fmla="*/ 44 w 129"/>
                  <a:gd name="T7" fmla="*/ 53 h 85"/>
                  <a:gd name="T8" fmla="*/ 104 w 129"/>
                  <a:gd name="T9" fmla="*/ 85 h 85"/>
                  <a:gd name="T10" fmla="*/ 56 w 129"/>
                  <a:gd name="T11" fmla="*/ 53 h 85"/>
                  <a:gd name="T12" fmla="*/ 129 w 129"/>
                  <a:gd name="T13" fmla="*/ 81 h 85"/>
                  <a:gd name="T14" fmla="*/ 30 w 129"/>
                  <a:gd name="T15" fmla="*/ 36 h 85"/>
                  <a:gd name="T16" fmla="*/ 108 w 129"/>
                  <a:gd name="T17" fmla="*/ 62 h 85"/>
                  <a:gd name="T18" fmla="*/ 69 w 129"/>
                  <a:gd name="T19" fmla="*/ 44 h 85"/>
                  <a:gd name="T20" fmla="*/ 118 w 129"/>
                  <a:gd name="T21" fmla="*/ 57 h 85"/>
                  <a:gd name="T22" fmla="*/ 28 w 129"/>
                  <a:gd name="T23" fmla="*/ 22 h 85"/>
                  <a:gd name="T24" fmla="*/ 0 w 129"/>
                  <a:gd name="T2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0" y="0"/>
                    </a:moveTo>
                    <a:cubicBezTo>
                      <a:pt x="0" y="0"/>
                      <a:pt x="7" y="40"/>
                      <a:pt x="21" y="53"/>
                    </a:cubicBezTo>
                    <a:cubicBezTo>
                      <a:pt x="35" y="65"/>
                      <a:pt x="72" y="81"/>
                      <a:pt x="72" y="81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104" y="85"/>
                      <a:pt x="104" y="85"/>
                      <a:pt x="104" y="85"/>
                    </a:cubicBezTo>
                    <a:cubicBezTo>
                      <a:pt x="56" y="53"/>
                      <a:pt x="56" y="53"/>
                      <a:pt x="56" y="53"/>
                    </a:cubicBezTo>
                    <a:cubicBezTo>
                      <a:pt x="129" y="81"/>
                      <a:pt x="129" y="81"/>
                      <a:pt x="129" y="81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69" y="44"/>
                      <a:pt x="69" y="44"/>
                      <a:pt x="69" y="44"/>
                    </a:cubicBezTo>
                    <a:cubicBezTo>
                      <a:pt x="118" y="57"/>
                      <a:pt x="118" y="57"/>
                      <a:pt x="118" y="57"/>
                    </a:cubicBezTo>
                    <a:cubicBezTo>
                      <a:pt x="118" y="57"/>
                      <a:pt x="44" y="38"/>
                      <a:pt x="28" y="22"/>
                    </a:cubicBezTo>
                    <a:cubicBezTo>
                      <a:pt x="1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3" name="Freeform 743"/>
              <p:cNvSpPr/>
              <p:nvPr/>
            </p:nvSpPr>
            <p:spPr bwMode="auto">
              <a:xfrm>
                <a:off x="2287" y="1970"/>
                <a:ext cx="291" cy="150"/>
              </a:xfrm>
              <a:custGeom>
                <a:avLst/>
                <a:gdLst>
                  <a:gd name="T0" fmla="*/ 92 w 182"/>
                  <a:gd name="T1" fmla="*/ 91 h 94"/>
                  <a:gd name="T2" fmla="*/ 0 w 182"/>
                  <a:gd name="T3" fmla="*/ 45 h 94"/>
                  <a:gd name="T4" fmla="*/ 81 w 182"/>
                  <a:gd name="T5" fmla="*/ 37 h 94"/>
                  <a:gd name="T6" fmla="*/ 168 w 182"/>
                  <a:gd name="T7" fmla="*/ 28 h 94"/>
                  <a:gd name="T8" fmla="*/ 92 w 182"/>
                  <a:gd name="T9" fmla="*/ 91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2" y="91"/>
                    </a:moveTo>
                    <a:cubicBezTo>
                      <a:pt x="48" y="88"/>
                      <a:pt x="0" y="45"/>
                      <a:pt x="0" y="45"/>
                    </a:cubicBezTo>
                    <a:cubicBezTo>
                      <a:pt x="0" y="45"/>
                      <a:pt x="37" y="34"/>
                      <a:pt x="81" y="37"/>
                    </a:cubicBezTo>
                    <a:cubicBezTo>
                      <a:pt x="125" y="41"/>
                      <a:pt x="158" y="0"/>
                      <a:pt x="168" y="28"/>
                    </a:cubicBezTo>
                    <a:cubicBezTo>
                      <a:pt x="182" y="69"/>
                      <a:pt x="137" y="94"/>
                      <a:pt x="92" y="9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4" name="Freeform 744"/>
              <p:cNvSpPr/>
              <p:nvPr/>
            </p:nvSpPr>
            <p:spPr bwMode="auto">
              <a:xfrm>
                <a:off x="2317" y="2022"/>
                <a:ext cx="201" cy="76"/>
              </a:xfrm>
              <a:custGeom>
                <a:avLst/>
                <a:gdLst>
                  <a:gd name="T0" fmla="*/ 1 w 126"/>
                  <a:gd name="T1" fmla="*/ 24 h 47"/>
                  <a:gd name="T2" fmla="*/ 37 w 126"/>
                  <a:gd name="T3" fmla="*/ 41 h 47"/>
                  <a:gd name="T4" fmla="*/ 92 w 126"/>
                  <a:gd name="T5" fmla="*/ 47 h 47"/>
                  <a:gd name="T6" fmla="*/ 63 w 126"/>
                  <a:gd name="T7" fmla="*/ 40 h 47"/>
                  <a:gd name="T8" fmla="*/ 114 w 126"/>
                  <a:gd name="T9" fmla="*/ 34 h 47"/>
                  <a:gd name="T10" fmla="*/ 51 w 126"/>
                  <a:gd name="T11" fmla="*/ 30 h 47"/>
                  <a:gd name="T12" fmla="*/ 126 w 126"/>
                  <a:gd name="T13" fmla="*/ 19 h 47"/>
                  <a:gd name="T14" fmla="*/ 77 w 126"/>
                  <a:gd name="T15" fmla="*/ 19 h 47"/>
                  <a:gd name="T16" fmla="*/ 123 w 126"/>
                  <a:gd name="T17" fmla="*/ 0 h 47"/>
                  <a:gd name="T18" fmla="*/ 50 w 126"/>
                  <a:gd name="T19" fmla="*/ 21 h 47"/>
                  <a:gd name="T20" fmla="*/ 0 w 126"/>
                  <a:gd name="T21" fmla="*/ 15 h 47"/>
                  <a:gd name="T22" fmla="*/ 1 w 126"/>
                  <a:gd name="T2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6" h="47">
                    <a:moveTo>
                      <a:pt x="1" y="24"/>
                    </a:moveTo>
                    <a:cubicBezTo>
                      <a:pt x="1" y="24"/>
                      <a:pt x="23" y="37"/>
                      <a:pt x="37" y="41"/>
                    </a:cubicBezTo>
                    <a:cubicBezTo>
                      <a:pt x="51" y="44"/>
                      <a:pt x="92" y="47"/>
                      <a:pt x="92" y="47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4" y="34"/>
                      <a:pt x="54" y="30"/>
                      <a:pt x="51" y="30"/>
                    </a:cubicBezTo>
                    <a:cubicBezTo>
                      <a:pt x="47" y="31"/>
                      <a:pt x="126" y="19"/>
                      <a:pt x="126" y="19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23" y="0"/>
                      <a:pt x="60" y="19"/>
                      <a:pt x="50" y="21"/>
                    </a:cubicBezTo>
                    <a:cubicBezTo>
                      <a:pt x="40" y="22"/>
                      <a:pt x="0" y="15"/>
                      <a:pt x="0" y="15"/>
                    </a:cubicBezTo>
                    <a:lnTo>
                      <a:pt x="1" y="2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5" name="Freeform 745"/>
              <p:cNvSpPr/>
              <p:nvPr/>
            </p:nvSpPr>
            <p:spPr bwMode="auto">
              <a:xfrm>
                <a:off x="1924" y="2040"/>
                <a:ext cx="310" cy="282"/>
              </a:xfrm>
              <a:custGeom>
                <a:avLst/>
                <a:gdLst>
                  <a:gd name="T0" fmla="*/ 96 w 194"/>
                  <a:gd name="T1" fmla="*/ 46 h 176"/>
                  <a:gd name="T2" fmla="*/ 194 w 194"/>
                  <a:gd name="T3" fmla="*/ 0 h 176"/>
                  <a:gd name="T4" fmla="*/ 137 w 194"/>
                  <a:gd name="T5" fmla="*/ 82 h 176"/>
                  <a:gd name="T6" fmla="*/ 31 w 194"/>
                  <a:gd name="T7" fmla="*/ 151 h 176"/>
                  <a:gd name="T8" fmla="*/ 96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6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7" y="82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69"/>
                      <a:pt x="96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6" name="Freeform 746"/>
              <p:cNvSpPr/>
              <p:nvPr/>
            </p:nvSpPr>
            <p:spPr bwMode="auto">
              <a:xfrm>
                <a:off x="1916" y="2034"/>
                <a:ext cx="310" cy="281"/>
              </a:xfrm>
              <a:custGeom>
                <a:avLst/>
                <a:gdLst>
                  <a:gd name="T0" fmla="*/ 95 w 194"/>
                  <a:gd name="T1" fmla="*/ 46 h 176"/>
                  <a:gd name="T2" fmla="*/ 194 w 194"/>
                  <a:gd name="T3" fmla="*/ 0 h 176"/>
                  <a:gd name="T4" fmla="*/ 136 w 194"/>
                  <a:gd name="T5" fmla="*/ 83 h 176"/>
                  <a:gd name="T6" fmla="*/ 31 w 194"/>
                  <a:gd name="T7" fmla="*/ 151 h 176"/>
                  <a:gd name="T8" fmla="*/ 95 w 194"/>
                  <a:gd name="T9" fmla="*/ 4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5" y="46"/>
                    </a:moveTo>
                    <a:cubicBezTo>
                      <a:pt x="133" y="23"/>
                      <a:pt x="194" y="0"/>
                      <a:pt x="194" y="0"/>
                    </a:cubicBezTo>
                    <a:cubicBezTo>
                      <a:pt x="194" y="0"/>
                      <a:pt x="174" y="59"/>
                      <a:pt x="136" y="83"/>
                    </a:cubicBezTo>
                    <a:cubicBezTo>
                      <a:pt x="99" y="106"/>
                      <a:pt x="48" y="176"/>
                      <a:pt x="31" y="151"/>
                    </a:cubicBezTo>
                    <a:cubicBezTo>
                      <a:pt x="0" y="107"/>
                      <a:pt x="58" y="70"/>
                      <a:pt x="95" y="4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7" name="Freeform 747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8" name="Freeform 748"/>
              <p:cNvSpPr/>
              <p:nvPr/>
            </p:nvSpPr>
            <p:spPr bwMode="auto">
              <a:xfrm>
                <a:off x="2050" y="1694"/>
                <a:ext cx="201" cy="346"/>
              </a:xfrm>
              <a:custGeom>
                <a:avLst/>
                <a:gdLst>
                  <a:gd name="T0" fmla="*/ 110 w 126"/>
                  <a:gd name="T1" fmla="*/ 108 h 216"/>
                  <a:gd name="T2" fmla="*/ 126 w 126"/>
                  <a:gd name="T3" fmla="*/ 216 h 216"/>
                  <a:gd name="T4" fmla="*/ 63 w 126"/>
                  <a:gd name="T5" fmla="*/ 137 h 216"/>
                  <a:gd name="T6" fmla="*/ 28 w 126"/>
                  <a:gd name="T7" fmla="*/ 16 h 216"/>
                  <a:gd name="T8" fmla="*/ 110 w 126"/>
                  <a:gd name="T9" fmla="*/ 108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6">
                    <a:moveTo>
                      <a:pt x="110" y="108"/>
                    </a:moveTo>
                    <a:cubicBezTo>
                      <a:pt x="122" y="151"/>
                      <a:pt x="126" y="216"/>
                      <a:pt x="126" y="216"/>
                    </a:cubicBezTo>
                    <a:cubicBezTo>
                      <a:pt x="126" y="216"/>
                      <a:pt x="75" y="180"/>
                      <a:pt x="63" y="137"/>
                    </a:cubicBezTo>
                    <a:cubicBezTo>
                      <a:pt x="52" y="94"/>
                      <a:pt x="0" y="25"/>
                      <a:pt x="28" y="16"/>
                    </a:cubicBezTo>
                    <a:cubicBezTo>
                      <a:pt x="80" y="0"/>
                      <a:pt x="99" y="66"/>
                      <a:pt x="110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9" name="Freeform 749"/>
              <p:cNvSpPr/>
              <p:nvPr/>
            </p:nvSpPr>
            <p:spPr bwMode="auto">
              <a:xfrm>
                <a:off x="2003" y="2056"/>
                <a:ext cx="208" cy="171"/>
              </a:xfrm>
              <a:custGeom>
                <a:avLst/>
                <a:gdLst>
                  <a:gd name="T0" fmla="*/ 126 w 130"/>
                  <a:gd name="T1" fmla="*/ 0 h 107"/>
                  <a:gd name="T2" fmla="*/ 88 w 130"/>
                  <a:gd name="T3" fmla="*/ 19 h 107"/>
                  <a:gd name="T4" fmla="*/ 44 w 130"/>
                  <a:gd name="T5" fmla="*/ 47 h 107"/>
                  <a:gd name="T6" fmla="*/ 80 w 130"/>
                  <a:gd name="T7" fmla="*/ 30 h 107"/>
                  <a:gd name="T8" fmla="*/ 19 w 130"/>
                  <a:gd name="T9" fmla="*/ 72 h 107"/>
                  <a:gd name="T10" fmla="*/ 65 w 130"/>
                  <a:gd name="T11" fmla="*/ 47 h 107"/>
                  <a:gd name="T12" fmla="*/ 0 w 130"/>
                  <a:gd name="T13" fmla="*/ 107 h 107"/>
                  <a:gd name="T14" fmla="*/ 83 w 130"/>
                  <a:gd name="T15" fmla="*/ 45 h 107"/>
                  <a:gd name="T16" fmla="*/ 45 w 130"/>
                  <a:gd name="T17" fmla="*/ 94 h 107"/>
                  <a:gd name="T18" fmla="*/ 95 w 130"/>
                  <a:gd name="T19" fmla="*/ 43 h 107"/>
                  <a:gd name="T20" fmla="*/ 79 w 130"/>
                  <a:gd name="T21" fmla="*/ 69 h 107"/>
                  <a:gd name="T22" fmla="*/ 118 w 130"/>
                  <a:gd name="T23" fmla="*/ 20 h 107"/>
                  <a:gd name="T24" fmla="*/ 130 w 130"/>
                  <a:gd name="T25" fmla="*/ 6 h 107"/>
                  <a:gd name="T26" fmla="*/ 126 w 130"/>
                  <a:gd name="T2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0" h="107">
                    <a:moveTo>
                      <a:pt x="126" y="0"/>
                    </a:moveTo>
                    <a:cubicBezTo>
                      <a:pt x="126" y="0"/>
                      <a:pt x="96" y="15"/>
                      <a:pt x="88" y="19"/>
                    </a:cubicBezTo>
                    <a:cubicBezTo>
                      <a:pt x="80" y="24"/>
                      <a:pt x="44" y="47"/>
                      <a:pt x="44" y="47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83" y="45"/>
                      <a:pt x="83" y="45"/>
                      <a:pt x="83" y="45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79" y="69"/>
                      <a:pt x="79" y="69"/>
                      <a:pt x="79" y="6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30" y="6"/>
                      <a:pt x="130" y="6"/>
                      <a:pt x="130" y="6"/>
                    </a:cubicBez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0" name="Freeform 750"/>
              <p:cNvSpPr/>
              <p:nvPr/>
            </p:nvSpPr>
            <p:spPr bwMode="auto">
              <a:xfrm>
                <a:off x="2186" y="1656"/>
                <a:ext cx="132" cy="362"/>
              </a:xfrm>
              <a:custGeom>
                <a:avLst/>
                <a:gdLst>
                  <a:gd name="T0" fmla="*/ 68 w 83"/>
                  <a:gd name="T1" fmla="*/ 121 h 226"/>
                  <a:gd name="T2" fmla="*/ 39 w 83"/>
                  <a:gd name="T3" fmla="*/ 226 h 226"/>
                  <a:gd name="T4" fmla="*/ 13 w 83"/>
                  <a:gd name="T5" fmla="*/ 128 h 226"/>
                  <a:gd name="T6" fmla="*/ 30 w 83"/>
                  <a:gd name="T7" fmla="*/ 3 h 226"/>
                  <a:gd name="T8" fmla="*/ 68 w 83"/>
                  <a:gd name="T9" fmla="*/ 121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226">
                    <a:moveTo>
                      <a:pt x="68" y="121"/>
                    </a:moveTo>
                    <a:cubicBezTo>
                      <a:pt x="61" y="165"/>
                      <a:pt x="39" y="226"/>
                      <a:pt x="39" y="226"/>
                    </a:cubicBezTo>
                    <a:cubicBezTo>
                      <a:pt x="39" y="226"/>
                      <a:pt x="7" y="172"/>
                      <a:pt x="13" y="128"/>
                    </a:cubicBezTo>
                    <a:cubicBezTo>
                      <a:pt x="20" y="85"/>
                      <a:pt x="0" y="0"/>
                      <a:pt x="30" y="3"/>
                    </a:cubicBezTo>
                    <a:cubicBezTo>
                      <a:pt x="83" y="9"/>
                      <a:pt x="74" y="77"/>
                      <a:pt x="68" y="12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1" name="Freeform 751"/>
              <p:cNvSpPr/>
              <p:nvPr/>
            </p:nvSpPr>
            <p:spPr bwMode="auto">
              <a:xfrm>
                <a:off x="2215" y="1733"/>
                <a:ext cx="64" cy="264"/>
              </a:xfrm>
              <a:custGeom>
                <a:avLst/>
                <a:gdLst>
                  <a:gd name="T0" fmla="*/ 22 w 40"/>
                  <a:gd name="T1" fmla="*/ 165 h 165"/>
                  <a:gd name="T2" fmla="*/ 32 w 40"/>
                  <a:gd name="T3" fmla="*/ 123 h 165"/>
                  <a:gd name="T4" fmla="*/ 40 w 40"/>
                  <a:gd name="T5" fmla="*/ 72 h 165"/>
                  <a:gd name="T6" fmla="*/ 29 w 40"/>
                  <a:gd name="T7" fmla="*/ 111 h 165"/>
                  <a:gd name="T8" fmla="*/ 37 w 40"/>
                  <a:gd name="T9" fmla="*/ 37 h 165"/>
                  <a:gd name="T10" fmla="*/ 26 w 40"/>
                  <a:gd name="T11" fmla="*/ 88 h 165"/>
                  <a:gd name="T12" fmla="*/ 22 w 40"/>
                  <a:gd name="T13" fmla="*/ 0 h 165"/>
                  <a:gd name="T14" fmla="*/ 16 w 40"/>
                  <a:gd name="T15" fmla="*/ 103 h 165"/>
                  <a:gd name="T16" fmla="*/ 3 w 40"/>
                  <a:gd name="T17" fmla="*/ 42 h 165"/>
                  <a:gd name="T18" fmla="*/ 10 w 40"/>
                  <a:gd name="T19" fmla="*/ 113 h 165"/>
                  <a:gd name="T20" fmla="*/ 0 w 40"/>
                  <a:gd name="T21" fmla="*/ 85 h 165"/>
                  <a:gd name="T22" fmla="*/ 12 w 40"/>
                  <a:gd name="T23" fmla="*/ 146 h 165"/>
                  <a:gd name="T24" fmla="*/ 15 w 40"/>
                  <a:gd name="T25" fmla="*/ 164 h 165"/>
                  <a:gd name="T26" fmla="*/ 22 w 40"/>
                  <a:gd name="T27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" h="165">
                    <a:moveTo>
                      <a:pt x="22" y="165"/>
                    </a:moveTo>
                    <a:cubicBezTo>
                      <a:pt x="22" y="165"/>
                      <a:pt x="31" y="132"/>
                      <a:pt x="32" y="123"/>
                    </a:cubicBezTo>
                    <a:cubicBezTo>
                      <a:pt x="34" y="114"/>
                      <a:pt x="40" y="72"/>
                      <a:pt x="40" y="72"/>
                    </a:cubicBezTo>
                    <a:cubicBezTo>
                      <a:pt x="29" y="111"/>
                      <a:pt x="29" y="111"/>
                      <a:pt x="29" y="111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26" y="88"/>
                      <a:pt x="26" y="88"/>
                      <a:pt x="26" y="88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6" y="103"/>
                      <a:pt x="16" y="103"/>
                      <a:pt x="16" y="103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10" y="113"/>
                      <a:pt x="10" y="113"/>
                      <a:pt x="10" y="113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12" y="146"/>
                      <a:pt x="12" y="146"/>
                      <a:pt x="12" y="146"/>
                    </a:cubicBezTo>
                    <a:cubicBezTo>
                      <a:pt x="15" y="164"/>
                      <a:pt x="15" y="164"/>
                      <a:pt x="15" y="164"/>
                    </a:cubicBezTo>
                    <a:lnTo>
                      <a:pt x="22" y="16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2" name="Freeform 752"/>
              <p:cNvSpPr/>
              <p:nvPr/>
            </p:nvSpPr>
            <p:spPr bwMode="auto">
              <a:xfrm>
                <a:off x="1888" y="1840"/>
                <a:ext cx="363" cy="213"/>
              </a:xfrm>
              <a:custGeom>
                <a:avLst/>
                <a:gdLst>
                  <a:gd name="T0" fmla="*/ 131 w 227"/>
                  <a:gd name="T1" fmla="*/ 121 h 133"/>
                  <a:gd name="T2" fmla="*/ 227 w 227"/>
                  <a:gd name="T3" fmla="*/ 100 h 133"/>
                  <a:gd name="T4" fmla="*/ 153 w 227"/>
                  <a:gd name="T5" fmla="*/ 76 h 133"/>
                  <a:gd name="T6" fmla="*/ 32 w 227"/>
                  <a:gd name="T7" fmla="*/ 35 h 133"/>
                  <a:gd name="T8" fmla="*/ 131 w 227"/>
                  <a:gd name="T9" fmla="*/ 12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33">
                    <a:moveTo>
                      <a:pt x="131" y="121"/>
                    </a:moveTo>
                    <a:cubicBezTo>
                      <a:pt x="159" y="133"/>
                      <a:pt x="227" y="100"/>
                      <a:pt x="227" y="100"/>
                    </a:cubicBezTo>
                    <a:cubicBezTo>
                      <a:pt x="227" y="100"/>
                      <a:pt x="195" y="89"/>
                      <a:pt x="153" y="76"/>
                    </a:cubicBezTo>
                    <a:cubicBezTo>
                      <a:pt x="111" y="62"/>
                      <a:pt x="72" y="0"/>
                      <a:pt x="32" y="35"/>
                    </a:cubicBezTo>
                    <a:cubicBezTo>
                      <a:pt x="0" y="63"/>
                      <a:pt x="107" y="110"/>
                      <a:pt x="131" y="12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3" name="Freeform 753"/>
              <p:cNvSpPr/>
              <p:nvPr/>
            </p:nvSpPr>
            <p:spPr bwMode="auto">
              <a:xfrm>
                <a:off x="1971" y="1829"/>
                <a:ext cx="252" cy="185"/>
              </a:xfrm>
              <a:custGeom>
                <a:avLst/>
                <a:gdLst>
                  <a:gd name="T0" fmla="*/ 103 w 157"/>
                  <a:gd name="T1" fmla="*/ 28 h 116"/>
                  <a:gd name="T2" fmla="*/ 157 w 157"/>
                  <a:gd name="T3" fmla="*/ 116 h 116"/>
                  <a:gd name="T4" fmla="*/ 84 w 157"/>
                  <a:gd name="T5" fmla="*/ 80 h 116"/>
                  <a:gd name="T6" fmla="*/ 6 w 157"/>
                  <a:gd name="T7" fmla="*/ 42 h 116"/>
                  <a:gd name="T8" fmla="*/ 103 w 157"/>
                  <a:gd name="T9" fmla="*/ 2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16">
                    <a:moveTo>
                      <a:pt x="103" y="28"/>
                    </a:moveTo>
                    <a:cubicBezTo>
                      <a:pt x="139" y="54"/>
                      <a:pt x="157" y="116"/>
                      <a:pt x="157" y="116"/>
                    </a:cubicBezTo>
                    <a:cubicBezTo>
                      <a:pt x="157" y="116"/>
                      <a:pt x="120" y="106"/>
                      <a:pt x="84" y="80"/>
                    </a:cubicBezTo>
                    <a:cubicBezTo>
                      <a:pt x="49" y="54"/>
                      <a:pt x="0" y="71"/>
                      <a:pt x="6" y="42"/>
                    </a:cubicBezTo>
                    <a:cubicBezTo>
                      <a:pt x="15" y="0"/>
                      <a:pt x="67" y="2"/>
                      <a:pt x="103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4" name="Freeform 754"/>
              <p:cNvSpPr/>
              <p:nvPr/>
            </p:nvSpPr>
            <p:spPr bwMode="auto">
              <a:xfrm>
                <a:off x="2069" y="1898"/>
                <a:ext cx="131" cy="99"/>
              </a:xfrm>
              <a:custGeom>
                <a:avLst/>
                <a:gdLst>
                  <a:gd name="T0" fmla="*/ 82 w 82"/>
                  <a:gd name="T1" fmla="*/ 62 h 62"/>
                  <a:gd name="T2" fmla="*/ 46 w 82"/>
                  <a:gd name="T3" fmla="*/ 43 h 62"/>
                  <a:gd name="T4" fmla="*/ 22 w 82"/>
                  <a:gd name="T5" fmla="*/ 30 h 62"/>
                  <a:gd name="T6" fmla="*/ 55 w 82"/>
                  <a:gd name="T7" fmla="*/ 42 h 62"/>
                  <a:gd name="T8" fmla="*/ 0 w 82"/>
                  <a:gd name="T9" fmla="*/ 6 h 62"/>
                  <a:gd name="T10" fmla="*/ 44 w 82"/>
                  <a:gd name="T11" fmla="*/ 30 h 62"/>
                  <a:gd name="T12" fmla="*/ 27 w 82"/>
                  <a:gd name="T13" fmla="*/ 10 h 62"/>
                  <a:gd name="T14" fmla="*/ 67 w 82"/>
                  <a:gd name="T15" fmla="*/ 39 h 62"/>
                  <a:gd name="T16" fmla="*/ 46 w 82"/>
                  <a:gd name="T17" fmla="*/ 20 h 62"/>
                  <a:gd name="T18" fmla="*/ 66 w 82"/>
                  <a:gd name="T19" fmla="*/ 35 h 62"/>
                  <a:gd name="T20" fmla="*/ 40 w 82"/>
                  <a:gd name="T21" fmla="*/ 0 h 62"/>
                  <a:gd name="T22" fmla="*/ 70 w 82"/>
                  <a:gd name="T23" fmla="*/ 30 h 62"/>
                  <a:gd name="T24" fmla="*/ 82 w 82"/>
                  <a:gd name="T25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62">
                    <a:moveTo>
                      <a:pt x="82" y="62"/>
                    </a:moveTo>
                    <a:cubicBezTo>
                      <a:pt x="82" y="62"/>
                      <a:pt x="53" y="46"/>
                      <a:pt x="46" y="43"/>
                    </a:cubicBezTo>
                    <a:cubicBezTo>
                      <a:pt x="39" y="40"/>
                      <a:pt x="22" y="30"/>
                      <a:pt x="22" y="30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4" y="30"/>
                      <a:pt x="44" y="30"/>
                      <a:pt x="44" y="3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46" y="20"/>
                      <a:pt x="46" y="20"/>
                      <a:pt x="46" y="20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63" y="18"/>
                      <a:pt x="70" y="30"/>
                    </a:cubicBezTo>
                    <a:cubicBezTo>
                      <a:pt x="77" y="41"/>
                      <a:pt x="82" y="62"/>
                      <a:pt x="82" y="6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5" name="Freeform 755"/>
              <p:cNvSpPr/>
              <p:nvPr/>
            </p:nvSpPr>
            <p:spPr bwMode="auto">
              <a:xfrm>
                <a:off x="1882" y="1926"/>
                <a:ext cx="366" cy="151"/>
              </a:xfrm>
              <a:custGeom>
                <a:avLst/>
                <a:gdLst>
                  <a:gd name="T0" fmla="*/ 128 w 229"/>
                  <a:gd name="T1" fmla="*/ 28 h 94"/>
                  <a:gd name="T2" fmla="*/ 229 w 229"/>
                  <a:gd name="T3" fmla="*/ 69 h 94"/>
                  <a:gd name="T4" fmla="*/ 129 w 229"/>
                  <a:gd name="T5" fmla="*/ 83 h 94"/>
                  <a:gd name="T6" fmla="*/ 7 w 229"/>
                  <a:gd name="T7" fmla="*/ 53 h 94"/>
                  <a:gd name="T8" fmla="*/ 128 w 229"/>
                  <a:gd name="T9" fmla="*/ 28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94">
                    <a:moveTo>
                      <a:pt x="128" y="28"/>
                    </a:moveTo>
                    <a:cubicBezTo>
                      <a:pt x="171" y="40"/>
                      <a:pt x="229" y="69"/>
                      <a:pt x="229" y="69"/>
                    </a:cubicBezTo>
                    <a:cubicBezTo>
                      <a:pt x="229" y="69"/>
                      <a:pt x="172" y="94"/>
                      <a:pt x="129" y="83"/>
                    </a:cubicBezTo>
                    <a:cubicBezTo>
                      <a:pt x="87" y="72"/>
                      <a:pt x="0" y="82"/>
                      <a:pt x="7" y="53"/>
                    </a:cubicBezTo>
                    <a:cubicBezTo>
                      <a:pt x="18" y="0"/>
                      <a:pt x="85" y="17"/>
                      <a:pt x="128" y="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6" name="Freeform 756"/>
              <p:cNvSpPr/>
              <p:nvPr/>
            </p:nvSpPr>
            <p:spPr bwMode="auto">
              <a:xfrm>
                <a:off x="1967" y="1982"/>
                <a:ext cx="216" cy="68"/>
              </a:xfrm>
              <a:custGeom>
                <a:avLst/>
                <a:gdLst>
                  <a:gd name="T0" fmla="*/ 135 w 135"/>
                  <a:gd name="T1" fmla="*/ 34 h 42"/>
                  <a:gd name="T2" fmla="*/ 98 w 135"/>
                  <a:gd name="T3" fmla="*/ 41 h 42"/>
                  <a:gd name="T4" fmla="*/ 40 w 135"/>
                  <a:gd name="T5" fmla="*/ 33 h 42"/>
                  <a:gd name="T6" fmla="*/ 96 w 135"/>
                  <a:gd name="T7" fmla="*/ 29 h 42"/>
                  <a:gd name="T8" fmla="*/ 0 w 135"/>
                  <a:gd name="T9" fmla="*/ 22 h 42"/>
                  <a:gd name="T10" fmla="*/ 91 w 135"/>
                  <a:gd name="T11" fmla="*/ 22 h 42"/>
                  <a:gd name="T12" fmla="*/ 28 w 135"/>
                  <a:gd name="T13" fmla="*/ 5 h 42"/>
                  <a:gd name="T14" fmla="*/ 100 w 135"/>
                  <a:gd name="T15" fmla="*/ 20 h 42"/>
                  <a:gd name="T16" fmla="*/ 55 w 135"/>
                  <a:gd name="T17" fmla="*/ 0 h 42"/>
                  <a:gd name="T18" fmla="*/ 128 w 135"/>
                  <a:gd name="T19" fmla="*/ 20 h 42"/>
                  <a:gd name="T20" fmla="*/ 135 w 135"/>
                  <a:gd name="T2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5" h="42">
                    <a:moveTo>
                      <a:pt x="135" y="34"/>
                    </a:moveTo>
                    <a:cubicBezTo>
                      <a:pt x="135" y="34"/>
                      <a:pt x="113" y="42"/>
                      <a:pt x="98" y="41"/>
                    </a:cubicBezTo>
                    <a:cubicBezTo>
                      <a:pt x="89" y="40"/>
                      <a:pt x="40" y="33"/>
                      <a:pt x="40" y="33"/>
                    </a:cubicBezTo>
                    <a:cubicBezTo>
                      <a:pt x="96" y="29"/>
                      <a:pt x="96" y="29"/>
                      <a:pt x="96" y="29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91" y="22"/>
                      <a:pt x="91" y="22"/>
                      <a:pt x="91" y="22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128" y="20"/>
                      <a:pt x="128" y="20"/>
                      <a:pt x="128" y="20"/>
                    </a:cubicBezTo>
                    <a:lnTo>
                      <a:pt x="135" y="3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7" name="Freeform 757"/>
              <p:cNvSpPr/>
              <p:nvPr/>
            </p:nvSpPr>
            <p:spPr bwMode="auto">
              <a:xfrm>
                <a:off x="2239" y="1797"/>
                <a:ext cx="318" cy="270"/>
              </a:xfrm>
              <a:custGeom>
                <a:avLst/>
                <a:gdLst>
                  <a:gd name="T0" fmla="*/ 101 w 199"/>
                  <a:gd name="T1" fmla="*/ 128 h 169"/>
                  <a:gd name="T2" fmla="*/ 0 w 199"/>
                  <a:gd name="T3" fmla="*/ 169 h 169"/>
                  <a:gd name="T4" fmla="*/ 62 w 199"/>
                  <a:gd name="T5" fmla="*/ 90 h 169"/>
                  <a:gd name="T6" fmla="*/ 171 w 199"/>
                  <a:gd name="T7" fmla="*/ 26 h 169"/>
                  <a:gd name="T8" fmla="*/ 101 w 199"/>
                  <a:gd name="T9" fmla="*/ 12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101" y="128"/>
                    </a:moveTo>
                    <a:cubicBezTo>
                      <a:pt x="63" y="150"/>
                      <a:pt x="0" y="169"/>
                      <a:pt x="0" y="169"/>
                    </a:cubicBezTo>
                    <a:cubicBezTo>
                      <a:pt x="0" y="169"/>
                      <a:pt x="23" y="111"/>
                      <a:pt x="62" y="90"/>
                    </a:cubicBezTo>
                    <a:cubicBezTo>
                      <a:pt x="100" y="68"/>
                      <a:pt x="155" y="0"/>
                      <a:pt x="171" y="26"/>
                    </a:cubicBezTo>
                    <a:cubicBezTo>
                      <a:pt x="199" y="72"/>
                      <a:pt x="140" y="106"/>
                      <a:pt x="101" y="12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8" name="Freeform 758"/>
              <p:cNvSpPr/>
              <p:nvPr/>
            </p:nvSpPr>
            <p:spPr bwMode="auto">
              <a:xfrm>
                <a:off x="2287" y="1885"/>
                <a:ext cx="167" cy="145"/>
              </a:xfrm>
              <a:custGeom>
                <a:avLst/>
                <a:gdLst>
                  <a:gd name="T0" fmla="*/ 0 w 105"/>
                  <a:gd name="T1" fmla="*/ 86 h 91"/>
                  <a:gd name="T2" fmla="*/ 21 w 105"/>
                  <a:gd name="T3" fmla="*/ 55 h 91"/>
                  <a:gd name="T4" fmla="*/ 68 w 105"/>
                  <a:gd name="T5" fmla="*/ 20 h 91"/>
                  <a:gd name="T6" fmla="*/ 31 w 105"/>
                  <a:gd name="T7" fmla="*/ 62 h 91"/>
                  <a:gd name="T8" fmla="*/ 105 w 105"/>
                  <a:gd name="T9" fmla="*/ 0 h 91"/>
                  <a:gd name="T10" fmla="*/ 40 w 105"/>
                  <a:gd name="T11" fmla="*/ 64 h 91"/>
                  <a:gd name="T12" fmla="*/ 96 w 105"/>
                  <a:gd name="T13" fmla="*/ 31 h 91"/>
                  <a:gd name="T14" fmla="*/ 34 w 105"/>
                  <a:gd name="T15" fmla="*/ 71 h 91"/>
                  <a:gd name="T16" fmla="*/ 81 w 105"/>
                  <a:gd name="T17" fmla="*/ 54 h 91"/>
                  <a:gd name="T18" fmla="*/ 15 w 105"/>
                  <a:gd name="T19" fmla="*/ 91 h 91"/>
                  <a:gd name="T20" fmla="*/ 0 w 105"/>
                  <a:gd name="T21" fmla="*/ 8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5" h="91">
                    <a:moveTo>
                      <a:pt x="0" y="86"/>
                    </a:moveTo>
                    <a:cubicBezTo>
                      <a:pt x="0" y="86"/>
                      <a:pt x="10" y="64"/>
                      <a:pt x="21" y="55"/>
                    </a:cubicBezTo>
                    <a:cubicBezTo>
                      <a:pt x="29" y="49"/>
                      <a:pt x="68" y="20"/>
                      <a:pt x="68" y="20"/>
                    </a:cubicBezTo>
                    <a:cubicBezTo>
                      <a:pt x="31" y="62"/>
                      <a:pt x="31" y="62"/>
                      <a:pt x="31" y="62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34" y="71"/>
                      <a:pt x="34" y="71"/>
                      <a:pt x="34" y="71"/>
                    </a:cubicBezTo>
                    <a:cubicBezTo>
                      <a:pt x="81" y="54"/>
                      <a:pt x="81" y="54"/>
                      <a:pt x="81" y="54"/>
                    </a:cubicBezTo>
                    <a:cubicBezTo>
                      <a:pt x="15" y="91"/>
                      <a:pt x="15" y="91"/>
                      <a:pt x="15" y="91"/>
                    </a:cubicBezTo>
                    <a:lnTo>
                      <a:pt x="0" y="8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9" name="Freeform 759"/>
              <p:cNvSpPr/>
              <p:nvPr/>
            </p:nvSpPr>
            <p:spPr bwMode="auto">
              <a:xfrm>
                <a:off x="2144" y="1944"/>
                <a:ext cx="203" cy="189"/>
              </a:xfrm>
              <a:custGeom>
                <a:avLst/>
                <a:gdLst>
                  <a:gd name="T0" fmla="*/ 89 w 127"/>
                  <a:gd name="T1" fmla="*/ 18 h 118"/>
                  <a:gd name="T2" fmla="*/ 109 w 127"/>
                  <a:gd name="T3" fmla="*/ 93 h 118"/>
                  <a:gd name="T4" fmla="*/ 40 w 127"/>
                  <a:gd name="T5" fmla="*/ 97 h 118"/>
                  <a:gd name="T6" fmla="*/ 18 w 127"/>
                  <a:gd name="T7" fmla="*/ 27 h 118"/>
                  <a:gd name="T8" fmla="*/ 89 w 127"/>
                  <a:gd name="T9" fmla="*/ 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89" y="18"/>
                    </a:moveTo>
                    <a:cubicBezTo>
                      <a:pt x="115" y="36"/>
                      <a:pt x="127" y="68"/>
                      <a:pt x="109" y="93"/>
                    </a:cubicBezTo>
                    <a:cubicBezTo>
                      <a:pt x="90" y="118"/>
                      <a:pt x="65" y="115"/>
                      <a:pt x="40" y="97"/>
                    </a:cubicBezTo>
                    <a:cubicBezTo>
                      <a:pt x="15" y="79"/>
                      <a:pt x="0" y="52"/>
                      <a:pt x="18" y="27"/>
                    </a:cubicBezTo>
                    <a:cubicBezTo>
                      <a:pt x="36" y="2"/>
                      <a:pt x="64" y="0"/>
                      <a:pt x="89" y="18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0" name="Freeform 760"/>
              <p:cNvSpPr/>
              <p:nvPr/>
            </p:nvSpPr>
            <p:spPr bwMode="auto">
              <a:xfrm>
                <a:off x="2733" y="237"/>
                <a:ext cx="786" cy="317"/>
              </a:xfrm>
              <a:custGeom>
                <a:avLst/>
                <a:gdLst>
                  <a:gd name="T0" fmla="*/ 196 w 492"/>
                  <a:gd name="T1" fmla="*/ 36 h 198"/>
                  <a:gd name="T2" fmla="*/ 487 w 492"/>
                  <a:gd name="T3" fmla="*/ 179 h 198"/>
                  <a:gd name="T4" fmla="*/ 149 w 492"/>
                  <a:gd name="T5" fmla="*/ 162 h 198"/>
                  <a:gd name="T6" fmla="*/ 5 w 492"/>
                  <a:gd name="T7" fmla="*/ 48 h 198"/>
                  <a:gd name="T8" fmla="*/ 196 w 492"/>
                  <a:gd name="T9" fmla="*/ 36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2" h="198">
                    <a:moveTo>
                      <a:pt x="196" y="36"/>
                    </a:moveTo>
                    <a:cubicBezTo>
                      <a:pt x="329" y="72"/>
                      <a:pt x="492" y="160"/>
                      <a:pt x="487" y="179"/>
                    </a:cubicBezTo>
                    <a:cubicBezTo>
                      <a:pt x="482" y="197"/>
                      <a:pt x="282" y="198"/>
                      <a:pt x="149" y="162"/>
                    </a:cubicBezTo>
                    <a:cubicBezTo>
                      <a:pt x="16" y="126"/>
                      <a:pt x="0" y="67"/>
                      <a:pt x="5" y="48"/>
                    </a:cubicBezTo>
                    <a:cubicBezTo>
                      <a:pt x="10" y="30"/>
                      <a:pt x="63" y="0"/>
                      <a:pt x="196" y="36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1" name="Freeform 761"/>
              <p:cNvSpPr/>
              <p:nvPr/>
            </p:nvSpPr>
            <p:spPr bwMode="auto">
              <a:xfrm>
                <a:off x="2769" y="304"/>
                <a:ext cx="693" cy="219"/>
              </a:xfrm>
              <a:custGeom>
                <a:avLst/>
                <a:gdLst>
                  <a:gd name="T0" fmla="*/ 433 w 433"/>
                  <a:gd name="T1" fmla="*/ 134 h 137"/>
                  <a:gd name="T2" fmla="*/ 367 w 433"/>
                  <a:gd name="T3" fmla="*/ 137 h 137"/>
                  <a:gd name="T4" fmla="*/ 380 w 433"/>
                  <a:gd name="T5" fmla="*/ 127 h 137"/>
                  <a:gd name="T6" fmla="*/ 294 w 433"/>
                  <a:gd name="T7" fmla="*/ 136 h 137"/>
                  <a:gd name="T8" fmla="*/ 350 w 433"/>
                  <a:gd name="T9" fmla="*/ 113 h 137"/>
                  <a:gd name="T10" fmla="*/ 213 w 433"/>
                  <a:gd name="T11" fmla="*/ 127 h 137"/>
                  <a:gd name="T12" fmla="*/ 276 w 433"/>
                  <a:gd name="T13" fmla="*/ 99 h 137"/>
                  <a:gd name="T14" fmla="*/ 132 w 433"/>
                  <a:gd name="T15" fmla="*/ 92 h 137"/>
                  <a:gd name="T16" fmla="*/ 193 w 433"/>
                  <a:gd name="T17" fmla="*/ 77 h 137"/>
                  <a:gd name="T18" fmla="*/ 60 w 433"/>
                  <a:gd name="T19" fmla="*/ 66 h 137"/>
                  <a:gd name="T20" fmla="*/ 143 w 433"/>
                  <a:gd name="T21" fmla="*/ 63 h 137"/>
                  <a:gd name="T22" fmla="*/ 0 w 433"/>
                  <a:gd name="T23" fmla="*/ 16 h 137"/>
                  <a:gd name="T24" fmla="*/ 145 w 433"/>
                  <a:gd name="T25" fmla="*/ 48 h 137"/>
                  <a:gd name="T26" fmla="*/ 73 w 433"/>
                  <a:gd name="T27" fmla="*/ 10 h 137"/>
                  <a:gd name="T28" fmla="*/ 192 w 433"/>
                  <a:gd name="T29" fmla="*/ 51 h 137"/>
                  <a:gd name="T30" fmla="*/ 127 w 433"/>
                  <a:gd name="T31" fmla="*/ 0 h 137"/>
                  <a:gd name="T32" fmla="*/ 257 w 433"/>
                  <a:gd name="T33" fmla="*/ 60 h 137"/>
                  <a:gd name="T34" fmla="*/ 208 w 433"/>
                  <a:gd name="T35" fmla="*/ 22 h 137"/>
                  <a:gd name="T36" fmla="*/ 327 w 433"/>
                  <a:gd name="T37" fmla="*/ 97 h 137"/>
                  <a:gd name="T38" fmla="*/ 286 w 433"/>
                  <a:gd name="T39" fmla="*/ 53 h 137"/>
                  <a:gd name="T40" fmla="*/ 348 w 433"/>
                  <a:gd name="T41" fmla="*/ 88 h 137"/>
                  <a:gd name="T42" fmla="*/ 368 w 433"/>
                  <a:gd name="T43" fmla="*/ 99 h 137"/>
                  <a:gd name="T44" fmla="*/ 433 w 433"/>
                  <a:gd name="T45" fmla="*/ 134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3" h="137">
                    <a:moveTo>
                      <a:pt x="433" y="134"/>
                    </a:moveTo>
                    <a:cubicBezTo>
                      <a:pt x="367" y="137"/>
                      <a:pt x="367" y="137"/>
                      <a:pt x="367" y="137"/>
                    </a:cubicBezTo>
                    <a:cubicBezTo>
                      <a:pt x="380" y="127"/>
                      <a:pt x="380" y="127"/>
                      <a:pt x="380" y="127"/>
                    </a:cubicBezTo>
                    <a:cubicBezTo>
                      <a:pt x="294" y="136"/>
                      <a:pt x="294" y="136"/>
                      <a:pt x="294" y="136"/>
                    </a:cubicBezTo>
                    <a:cubicBezTo>
                      <a:pt x="350" y="113"/>
                      <a:pt x="350" y="113"/>
                      <a:pt x="350" y="113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76" y="99"/>
                      <a:pt x="276" y="99"/>
                      <a:pt x="276" y="99"/>
                    </a:cubicBezTo>
                    <a:cubicBezTo>
                      <a:pt x="132" y="92"/>
                      <a:pt x="132" y="92"/>
                      <a:pt x="132" y="92"/>
                    </a:cubicBezTo>
                    <a:cubicBezTo>
                      <a:pt x="193" y="77"/>
                      <a:pt x="193" y="77"/>
                      <a:pt x="193" y="77"/>
                    </a:cubicBezTo>
                    <a:cubicBezTo>
                      <a:pt x="60" y="66"/>
                      <a:pt x="60" y="66"/>
                      <a:pt x="60" y="66"/>
                    </a:cubicBezTo>
                    <a:cubicBezTo>
                      <a:pt x="143" y="63"/>
                      <a:pt x="143" y="63"/>
                      <a:pt x="143" y="6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49" y="51"/>
                      <a:pt x="145" y="48"/>
                    </a:cubicBezTo>
                    <a:cubicBezTo>
                      <a:pt x="141" y="45"/>
                      <a:pt x="73" y="10"/>
                      <a:pt x="73" y="10"/>
                    </a:cubicBezTo>
                    <a:cubicBezTo>
                      <a:pt x="192" y="51"/>
                      <a:pt x="192" y="51"/>
                      <a:pt x="192" y="51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57" y="60"/>
                      <a:pt x="257" y="60"/>
                      <a:pt x="257" y="60"/>
                    </a:cubicBezTo>
                    <a:cubicBezTo>
                      <a:pt x="208" y="22"/>
                      <a:pt x="208" y="22"/>
                      <a:pt x="208" y="22"/>
                    </a:cubicBezTo>
                    <a:cubicBezTo>
                      <a:pt x="327" y="97"/>
                      <a:pt x="327" y="97"/>
                      <a:pt x="327" y="97"/>
                    </a:cubicBezTo>
                    <a:cubicBezTo>
                      <a:pt x="286" y="53"/>
                      <a:pt x="286" y="53"/>
                      <a:pt x="286" y="53"/>
                    </a:cubicBezTo>
                    <a:cubicBezTo>
                      <a:pt x="348" y="88"/>
                      <a:pt x="348" y="88"/>
                      <a:pt x="348" y="88"/>
                    </a:cubicBezTo>
                    <a:cubicBezTo>
                      <a:pt x="368" y="99"/>
                      <a:pt x="368" y="99"/>
                      <a:pt x="368" y="99"/>
                    </a:cubicBezTo>
                    <a:lnTo>
                      <a:pt x="433" y="134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2" name="Freeform 762"/>
              <p:cNvSpPr/>
              <p:nvPr/>
            </p:nvSpPr>
            <p:spPr bwMode="auto">
              <a:xfrm>
                <a:off x="2175" y="2850"/>
                <a:ext cx="252" cy="800"/>
              </a:xfrm>
              <a:custGeom>
                <a:avLst/>
                <a:gdLst>
                  <a:gd name="T0" fmla="*/ 12 w 158"/>
                  <a:gd name="T1" fmla="*/ 324 h 500"/>
                  <a:gd name="T2" fmla="*/ 45 w 158"/>
                  <a:gd name="T3" fmla="*/ 1 h 500"/>
                  <a:gd name="T4" fmla="*/ 146 w 158"/>
                  <a:gd name="T5" fmla="*/ 324 h 500"/>
                  <a:gd name="T6" fmla="*/ 89 w 158"/>
                  <a:gd name="T7" fmla="*/ 498 h 500"/>
                  <a:gd name="T8" fmla="*/ 12 w 158"/>
                  <a:gd name="T9" fmla="*/ 324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500">
                    <a:moveTo>
                      <a:pt x="12" y="324"/>
                    </a:moveTo>
                    <a:cubicBezTo>
                      <a:pt x="0" y="187"/>
                      <a:pt x="26" y="3"/>
                      <a:pt x="45" y="1"/>
                    </a:cubicBezTo>
                    <a:cubicBezTo>
                      <a:pt x="64" y="0"/>
                      <a:pt x="134" y="187"/>
                      <a:pt x="146" y="324"/>
                    </a:cubicBezTo>
                    <a:cubicBezTo>
                      <a:pt x="158" y="462"/>
                      <a:pt x="108" y="497"/>
                      <a:pt x="89" y="498"/>
                    </a:cubicBezTo>
                    <a:cubicBezTo>
                      <a:pt x="70" y="500"/>
                      <a:pt x="24" y="461"/>
                      <a:pt x="12" y="324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3" name="Freeform 763"/>
              <p:cNvSpPr/>
              <p:nvPr/>
            </p:nvSpPr>
            <p:spPr bwMode="auto">
              <a:xfrm>
                <a:off x="2216" y="2899"/>
                <a:ext cx="155" cy="715"/>
              </a:xfrm>
              <a:custGeom>
                <a:avLst/>
                <a:gdLst>
                  <a:gd name="T0" fmla="*/ 27 w 97"/>
                  <a:gd name="T1" fmla="*/ 0 h 447"/>
                  <a:gd name="T2" fmla="*/ 53 w 97"/>
                  <a:gd name="T3" fmla="*/ 61 h 447"/>
                  <a:gd name="T4" fmla="*/ 39 w 97"/>
                  <a:gd name="T5" fmla="*/ 52 h 447"/>
                  <a:gd name="T6" fmla="*/ 77 w 97"/>
                  <a:gd name="T7" fmla="*/ 130 h 447"/>
                  <a:gd name="T8" fmla="*/ 37 w 97"/>
                  <a:gd name="T9" fmla="*/ 86 h 447"/>
                  <a:gd name="T10" fmla="*/ 97 w 97"/>
                  <a:gd name="T11" fmla="*/ 209 h 447"/>
                  <a:gd name="T12" fmla="*/ 49 w 97"/>
                  <a:gd name="T13" fmla="*/ 159 h 447"/>
                  <a:gd name="T14" fmla="*/ 92 w 97"/>
                  <a:gd name="T15" fmla="*/ 297 h 447"/>
                  <a:gd name="T16" fmla="*/ 56 w 97"/>
                  <a:gd name="T17" fmla="*/ 245 h 447"/>
                  <a:gd name="T18" fmla="*/ 92 w 97"/>
                  <a:gd name="T19" fmla="*/ 374 h 447"/>
                  <a:gd name="T20" fmla="*/ 61 w 97"/>
                  <a:gd name="T21" fmla="*/ 297 h 447"/>
                  <a:gd name="T22" fmla="*/ 67 w 97"/>
                  <a:gd name="T23" fmla="*/ 447 h 447"/>
                  <a:gd name="T24" fmla="*/ 46 w 97"/>
                  <a:gd name="T25" fmla="*/ 300 h 447"/>
                  <a:gd name="T26" fmla="*/ 35 w 97"/>
                  <a:gd name="T27" fmla="*/ 381 h 447"/>
                  <a:gd name="T28" fmla="*/ 33 w 97"/>
                  <a:gd name="T29" fmla="*/ 255 h 447"/>
                  <a:gd name="T30" fmla="*/ 8 w 97"/>
                  <a:gd name="T31" fmla="*/ 333 h 447"/>
                  <a:gd name="T32" fmla="*/ 19 w 97"/>
                  <a:gd name="T33" fmla="*/ 191 h 447"/>
                  <a:gd name="T34" fmla="*/ 0 w 97"/>
                  <a:gd name="T35" fmla="*/ 250 h 447"/>
                  <a:gd name="T36" fmla="*/ 29 w 97"/>
                  <a:gd name="T37" fmla="*/ 112 h 447"/>
                  <a:gd name="T38" fmla="*/ 2 w 97"/>
                  <a:gd name="T39" fmla="*/ 166 h 447"/>
                  <a:gd name="T40" fmla="*/ 13 w 97"/>
                  <a:gd name="T41" fmla="*/ 96 h 447"/>
                  <a:gd name="T42" fmla="*/ 17 w 97"/>
                  <a:gd name="T43" fmla="*/ 73 h 447"/>
                  <a:gd name="T44" fmla="*/ 27 w 97"/>
                  <a:gd name="T45" fmla="*/ 0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7" h="447">
                    <a:moveTo>
                      <a:pt x="27" y="0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7" y="130"/>
                      <a:pt x="77" y="130"/>
                      <a:pt x="77" y="130"/>
                    </a:cubicBezTo>
                    <a:cubicBezTo>
                      <a:pt x="37" y="86"/>
                      <a:pt x="37" y="86"/>
                      <a:pt x="37" y="86"/>
                    </a:cubicBezTo>
                    <a:cubicBezTo>
                      <a:pt x="97" y="209"/>
                      <a:pt x="97" y="209"/>
                      <a:pt x="97" y="209"/>
                    </a:cubicBezTo>
                    <a:cubicBezTo>
                      <a:pt x="49" y="159"/>
                      <a:pt x="49" y="159"/>
                      <a:pt x="49" y="159"/>
                    </a:cubicBezTo>
                    <a:cubicBezTo>
                      <a:pt x="92" y="297"/>
                      <a:pt x="92" y="297"/>
                      <a:pt x="92" y="297"/>
                    </a:cubicBezTo>
                    <a:cubicBezTo>
                      <a:pt x="56" y="245"/>
                      <a:pt x="56" y="245"/>
                      <a:pt x="56" y="245"/>
                    </a:cubicBezTo>
                    <a:cubicBezTo>
                      <a:pt x="92" y="374"/>
                      <a:pt x="92" y="374"/>
                      <a:pt x="92" y="374"/>
                    </a:cubicBezTo>
                    <a:cubicBezTo>
                      <a:pt x="61" y="297"/>
                      <a:pt x="61" y="297"/>
                      <a:pt x="61" y="297"/>
                    </a:cubicBezTo>
                    <a:cubicBezTo>
                      <a:pt x="67" y="447"/>
                      <a:pt x="67" y="447"/>
                      <a:pt x="67" y="447"/>
                    </a:cubicBezTo>
                    <a:cubicBezTo>
                      <a:pt x="67" y="447"/>
                      <a:pt x="47" y="295"/>
                      <a:pt x="46" y="300"/>
                    </a:cubicBezTo>
                    <a:cubicBezTo>
                      <a:pt x="45" y="305"/>
                      <a:pt x="35" y="381"/>
                      <a:pt x="35" y="381"/>
                    </a:cubicBezTo>
                    <a:cubicBezTo>
                      <a:pt x="33" y="255"/>
                      <a:pt x="33" y="255"/>
                      <a:pt x="33" y="255"/>
                    </a:cubicBezTo>
                    <a:cubicBezTo>
                      <a:pt x="8" y="333"/>
                      <a:pt x="8" y="333"/>
                      <a:pt x="8" y="333"/>
                    </a:cubicBezTo>
                    <a:cubicBezTo>
                      <a:pt x="19" y="191"/>
                      <a:pt x="19" y="191"/>
                      <a:pt x="19" y="191"/>
                    </a:cubicBezTo>
                    <a:cubicBezTo>
                      <a:pt x="0" y="250"/>
                      <a:pt x="0" y="250"/>
                      <a:pt x="0" y="250"/>
                    </a:cubicBezTo>
                    <a:cubicBezTo>
                      <a:pt x="29" y="112"/>
                      <a:pt x="29" y="112"/>
                      <a:pt x="29" y="112"/>
                    </a:cubicBezTo>
                    <a:cubicBezTo>
                      <a:pt x="2" y="166"/>
                      <a:pt x="2" y="166"/>
                      <a:pt x="2" y="16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7" y="73"/>
                      <a:pt x="17" y="73"/>
                      <a:pt x="17" y="73"/>
                    </a:cubicBez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4" name="Freeform 764"/>
              <p:cNvSpPr/>
              <p:nvPr/>
            </p:nvSpPr>
            <p:spPr bwMode="auto">
              <a:xfrm>
                <a:off x="2195" y="2786"/>
                <a:ext cx="402" cy="372"/>
              </a:xfrm>
              <a:custGeom>
                <a:avLst/>
                <a:gdLst>
                  <a:gd name="T0" fmla="*/ 126 w 251"/>
                  <a:gd name="T1" fmla="*/ 173 h 233"/>
                  <a:gd name="T2" fmla="*/ 9 w 251"/>
                  <a:gd name="T3" fmla="*/ 8 h 233"/>
                  <a:gd name="T4" fmla="*/ 189 w 251"/>
                  <a:gd name="T5" fmla="*/ 118 h 233"/>
                  <a:gd name="T6" fmla="*/ 234 w 251"/>
                  <a:gd name="T7" fmla="*/ 223 h 233"/>
                  <a:gd name="T8" fmla="*/ 126 w 251"/>
                  <a:gd name="T9" fmla="*/ 17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233">
                    <a:moveTo>
                      <a:pt x="126" y="173"/>
                    </a:moveTo>
                    <a:cubicBezTo>
                      <a:pt x="64" y="114"/>
                      <a:pt x="0" y="17"/>
                      <a:pt x="9" y="8"/>
                    </a:cubicBezTo>
                    <a:cubicBezTo>
                      <a:pt x="17" y="0"/>
                      <a:pt x="127" y="59"/>
                      <a:pt x="189" y="118"/>
                    </a:cubicBezTo>
                    <a:cubicBezTo>
                      <a:pt x="251" y="178"/>
                      <a:pt x="242" y="215"/>
                      <a:pt x="234" y="223"/>
                    </a:cubicBezTo>
                    <a:cubicBezTo>
                      <a:pt x="225" y="232"/>
                      <a:pt x="188" y="233"/>
                      <a:pt x="126" y="173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5" name="Freeform 765"/>
              <p:cNvSpPr/>
              <p:nvPr/>
            </p:nvSpPr>
            <p:spPr bwMode="auto">
              <a:xfrm>
                <a:off x="2235" y="2816"/>
                <a:ext cx="323" cy="309"/>
              </a:xfrm>
              <a:custGeom>
                <a:avLst/>
                <a:gdLst>
                  <a:gd name="T0" fmla="*/ 0 w 202"/>
                  <a:gd name="T1" fmla="*/ 0 h 193"/>
                  <a:gd name="T2" fmla="*/ 37 w 202"/>
                  <a:gd name="T3" fmla="*/ 18 h 193"/>
                  <a:gd name="T4" fmla="*/ 27 w 202"/>
                  <a:gd name="T5" fmla="*/ 20 h 193"/>
                  <a:gd name="T6" fmla="*/ 77 w 202"/>
                  <a:gd name="T7" fmla="*/ 40 h 193"/>
                  <a:gd name="T8" fmla="*/ 39 w 202"/>
                  <a:gd name="T9" fmla="*/ 36 h 193"/>
                  <a:gd name="T10" fmla="*/ 118 w 202"/>
                  <a:gd name="T11" fmla="*/ 70 h 193"/>
                  <a:gd name="T12" fmla="*/ 75 w 202"/>
                  <a:gd name="T13" fmla="*/ 66 h 193"/>
                  <a:gd name="T14" fmla="*/ 152 w 202"/>
                  <a:gd name="T15" fmla="*/ 113 h 193"/>
                  <a:gd name="T16" fmla="*/ 114 w 202"/>
                  <a:gd name="T17" fmla="*/ 103 h 193"/>
                  <a:gd name="T18" fmla="*/ 184 w 202"/>
                  <a:gd name="T19" fmla="*/ 149 h 193"/>
                  <a:gd name="T20" fmla="*/ 138 w 202"/>
                  <a:gd name="T21" fmla="*/ 125 h 193"/>
                  <a:gd name="T22" fmla="*/ 202 w 202"/>
                  <a:gd name="T23" fmla="*/ 193 h 193"/>
                  <a:gd name="T24" fmla="*/ 132 w 202"/>
                  <a:gd name="T25" fmla="*/ 133 h 193"/>
                  <a:gd name="T26" fmla="*/ 160 w 202"/>
                  <a:gd name="T27" fmla="*/ 175 h 193"/>
                  <a:gd name="T28" fmla="*/ 107 w 202"/>
                  <a:gd name="T29" fmla="*/ 117 h 193"/>
                  <a:gd name="T30" fmla="*/ 127 w 202"/>
                  <a:gd name="T31" fmla="*/ 164 h 193"/>
                  <a:gd name="T32" fmla="*/ 74 w 202"/>
                  <a:gd name="T33" fmla="*/ 93 h 193"/>
                  <a:gd name="T34" fmla="*/ 90 w 202"/>
                  <a:gd name="T35" fmla="*/ 128 h 193"/>
                  <a:gd name="T36" fmla="*/ 47 w 202"/>
                  <a:gd name="T37" fmla="*/ 52 h 193"/>
                  <a:gd name="T38" fmla="*/ 56 w 202"/>
                  <a:gd name="T39" fmla="*/ 88 h 193"/>
                  <a:gd name="T40" fmla="*/ 32 w 202"/>
                  <a:gd name="T41" fmla="*/ 51 h 193"/>
                  <a:gd name="T42" fmla="*/ 25 w 202"/>
                  <a:gd name="T43" fmla="*/ 39 h 193"/>
                  <a:gd name="T44" fmla="*/ 0 w 202"/>
                  <a:gd name="T45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2" h="193">
                    <a:moveTo>
                      <a:pt x="0" y="0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118" y="70"/>
                      <a:pt x="118" y="70"/>
                      <a:pt x="118" y="70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152" y="113"/>
                      <a:pt x="152" y="113"/>
                      <a:pt x="152" y="113"/>
                    </a:cubicBezTo>
                    <a:cubicBezTo>
                      <a:pt x="114" y="103"/>
                      <a:pt x="114" y="103"/>
                      <a:pt x="114" y="103"/>
                    </a:cubicBezTo>
                    <a:cubicBezTo>
                      <a:pt x="184" y="149"/>
                      <a:pt x="184" y="149"/>
                      <a:pt x="184" y="149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202" y="193"/>
                      <a:pt x="202" y="193"/>
                      <a:pt x="202" y="193"/>
                    </a:cubicBezTo>
                    <a:cubicBezTo>
                      <a:pt x="202" y="193"/>
                      <a:pt x="130" y="130"/>
                      <a:pt x="132" y="133"/>
                    </a:cubicBezTo>
                    <a:cubicBezTo>
                      <a:pt x="133" y="136"/>
                      <a:pt x="160" y="175"/>
                      <a:pt x="160" y="175"/>
                    </a:cubicBezTo>
                    <a:cubicBezTo>
                      <a:pt x="107" y="117"/>
                      <a:pt x="107" y="117"/>
                      <a:pt x="107" y="117"/>
                    </a:cubicBezTo>
                    <a:cubicBezTo>
                      <a:pt x="127" y="164"/>
                      <a:pt x="127" y="164"/>
                      <a:pt x="127" y="164"/>
                    </a:cubicBezTo>
                    <a:cubicBezTo>
                      <a:pt x="74" y="93"/>
                      <a:pt x="74" y="93"/>
                      <a:pt x="74" y="93"/>
                    </a:cubicBezTo>
                    <a:cubicBezTo>
                      <a:pt x="90" y="128"/>
                      <a:pt x="90" y="128"/>
                      <a:pt x="90" y="128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56" y="88"/>
                      <a:pt x="56" y="88"/>
                      <a:pt x="56" y="88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25" y="39"/>
                      <a:pt x="25" y="39"/>
                      <a:pt x="25" y="3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6" name="Freeform 766"/>
              <p:cNvSpPr/>
              <p:nvPr/>
            </p:nvSpPr>
            <p:spPr bwMode="auto">
              <a:xfrm>
                <a:off x="3310" y="66"/>
                <a:ext cx="336" cy="403"/>
              </a:xfrm>
              <a:custGeom>
                <a:avLst/>
                <a:gdLst>
                  <a:gd name="T0" fmla="*/ 154 w 210"/>
                  <a:gd name="T1" fmla="*/ 81 h 252"/>
                  <a:gd name="T2" fmla="*/ 210 w 210"/>
                  <a:gd name="T3" fmla="*/ 229 h 252"/>
                  <a:gd name="T4" fmla="*/ 88 w 210"/>
                  <a:gd name="T5" fmla="*/ 236 h 252"/>
                  <a:gd name="T6" fmla="*/ 22 w 210"/>
                  <a:gd name="T7" fmla="*/ 131 h 252"/>
                  <a:gd name="T8" fmla="*/ 0 w 210"/>
                  <a:gd name="T9" fmla="*/ 5 h 252"/>
                  <a:gd name="T10" fmla="*/ 154 w 210"/>
                  <a:gd name="T11" fmla="*/ 81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0" h="252">
                    <a:moveTo>
                      <a:pt x="154" y="81"/>
                    </a:moveTo>
                    <a:cubicBezTo>
                      <a:pt x="195" y="132"/>
                      <a:pt x="210" y="229"/>
                      <a:pt x="210" y="229"/>
                    </a:cubicBezTo>
                    <a:cubicBezTo>
                      <a:pt x="210" y="229"/>
                      <a:pt x="139" y="252"/>
                      <a:pt x="88" y="236"/>
                    </a:cubicBezTo>
                    <a:cubicBezTo>
                      <a:pt x="40" y="221"/>
                      <a:pt x="12" y="169"/>
                      <a:pt x="22" y="131"/>
                    </a:cubicBezTo>
                    <a:cubicBezTo>
                      <a:pt x="36" y="80"/>
                      <a:pt x="0" y="5"/>
                      <a:pt x="0" y="5"/>
                    </a:cubicBezTo>
                    <a:cubicBezTo>
                      <a:pt x="0" y="5"/>
                      <a:pt x="89" y="0"/>
                      <a:pt x="154" y="8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7" name="Freeform 767"/>
              <p:cNvSpPr/>
              <p:nvPr/>
            </p:nvSpPr>
            <p:spPr bwMode="auto">
              <a:xfrm>
                <a:off x="3339" y="93"/>
                <a:ext cx="296" cy="331"/>
              </a:xfrm>
              <a:custGeom>
                <a:avLst/>
                <a:gdLst>
                  <a:gd name="T0" fmla="*/ 0 w 185"/>
                  <a:gd name="T1" fmla="*/ 0 h 207"/>
                  <a:gd name="T2" fmla="*/ 46 w 185"/>
                  <a:gd name="T3" fmla="*/ 52 h 207"/>
                  <a:gd name="T4" fmla="*/ 87 w 185"/>
                  <a:gd name="T5" fmla="*/ 155 h 207"/>
                  <a:gd name="T6" fmla="*/ 185 w 185"/>
                  <a:gd name="T7" fmla="*/ 207 h 207"/>
                  <a:gd name="T8" fmla="*/ 92 w 185"/>
                  <a:gd name="T9" fmla="*/ 143 h 207"/>
                  <a:gd name="T10" fmla="*/ 55 w 185"/>
                  <a:gd name="T11" fmla="*/ 39 h 207"/>
                  <a:gd name="T12" fmla="*/ 0 w 185"/>
                  <a:gd name="T13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5" h="207">
                    <a:moveTo>
                      <a:pt x="0" y="0"/>
                    </a:moveTo>
                    <a:cubicBezTo>
                      <a:pt x="0" y="0"/>
                      <a:pt x="24" y="24"/>
                      <a:pt x="46" y="52"/>
                    </a:cubicBezTo>
                    <a:cubicBezTo>
                      <a:pt x="76" y="90"/>
                      <a:pt x="59" y="126"/>
                      <a:pt x="87" y="155"/>
                    </a:cubicBezTo>
                    <a:cubicBezTo>
                      <a:pt x="116" y="183"/>
                      <a:pt x="185" y="207"/>
                      <a:pt x="185" y="207"/>
                    </a:cubicBezTo>
                    <a:cubicBezTo>
                      <a:pt x="185" y="207"/>
                      <a:pt x="120" y="173"/>
                      <a:pt x="92" y="143"/>
                    </a:cubicBezTo>
                    <a:cubicBezTo>
                      <a:pt x="62" y="111"/>
                      <a:pt x="92" y="95"/>
                      <a:pt x="55" y="39"/>
                    </a:cubicBezTo>
                    <a:cubicBezTo>
                      <a:pt x="45" y="2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8" name="Freeform 768"/>
              <p:cNvSpPr/>
              <p:nvPr/>
            </p:nvSpPr>
            <p:spPr bwMode="auto">
              <a:xfrm>
                <a:off x="3428" y="126"/>
                <a:ext cx="19" cy="53"/>
              </a:xfrm>
              <a:custGeom>
                <a:avLst/>
                <a:gdLst>
                  <a:gd name="T0" fmla="*/ 0 w 19"/>
                  <a:gd name="T1" fmla="*/ 45 h 53"/>
                  <a:gd name="T2" fmla="*/ 19 w 19"/>
                  <a:gd name="T3" fmla="*/ 0 h 53"/>
                  <a:gd name="T4" fmla="*/ 19 w 19"/>
                  <a:gd name="T5" fmla="*/ 53 h 53"/>
                  <a:gd name="T6" fmla="*/ 0 w 19"/>
                  <a:gd name="T7" fmla="*/ 4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3">
                    <a:moveTo>
                      <a:pt x="0" y="45"/>
                    </a:moveTo>
                    <a:lnTo>
                      <a:pt x="19" y="0"/>
                    </a:lnTo>
                    <a:lnTo>
                      <a:pt x="19" y="53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9" name="Freeform 769"/>
              <p:cNvSpPr/>
              <p:nvPr/>
            </p:nvSpPr>
            <p:spPr bwMode="auto">
              <a:xfrm>
                <a:off x="3369" y="179"/>
                <a:ext cx="78" cy="61"/>
              </a:xfrm>
              <a:custGeom>
                <a:avLst/>
                <a:gdLst>
                  <a:gd name="T0" fmla="*/ 78 w 78"/>
                  <a:gd name="T1" fmla="*/ 35 h 61"/>
                  <a:gd name="T2" fmla="*/ 0 w 78"/>
                  <a:gd name="T3" fmla="*/ 0 h 61"/>
                  <a:gd name="T4" fmla="*/ 78 w 78"/>
                  <a:gd name="T5" fmla="*/ 61 h 61"/>
                  <a:gd name="T6" fmla="*/ 78 w 78"/>
                  <a:gd name="T7" fmla="*/ 35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61">
                    <a:moveTo>
                      <a:pt x="78" y="35"/>
                    </a:moveTo>
                    <a:lnTo>
                      <a:pt x="0" y="0"/>
                    </a:lnTo>
                    <a:lnTo>
                      <a:pt x="78" y="61"/>
                    </a:lnTo>
                    <a:lnTo>
                      <a:pt x="78" y="3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0" name="Freeform 770"/>
              <p:cNvSpPr/>
              <p:nvPr/>
            </p:nvSpPr>
            <p:spPr bwMode="auto">
              <a:xfrm>
                <a:off x="3467" y="168"/>
                <a:ext cx="35" cy="130"/>
              </a:xfrm>
              <a:custGeom>
                <a:avLst/>
                <a:gdLst>
                  <a:gd name="T0" fmla="*/ 0 w 35"/>
                  <a:gd name="T1" fmla="*/ 94 h 130"/>
                  <a:gd name="T2" fmla="*/ 35 w 35"/>
                  <a:gd name="T3" fmla="*/ 0 h 130"/>
                  <a:gd name="T4" fmla="*/ 0 w 35"/>
                  <a:gd name="T5" fmla="*/ 130 h 130"/>
                  <a:gd name="T6" fmla="*/ 0 w 35"/>
                  <a:gd name="T7" fmla="*/ 94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130">
                    <a:moveTo>
                      <a:pt x="0" y="94"/>
                    </a:moveTo>
                    <a:lnTo>
                      <a:pt x="35" y="0"/>
                    </a:lnTo>
                    <a:lnTo>
                      <a:pt x="0" y="130"/>
                    </a:lnTo>
                    <a:lnTo>
                      <a:pt x="0" y="9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1" name="Freeform 771"/>
              <p:cNvSpPr/>
              <p:nvPr/>
            </p:nvSpPr>
            <p:spPr bwMode="auto">
              <a:xfrm>
                <a:off x="3363" y="272"/>
                <a:ext cx="115" cy="69"/>
              </a:xfrm>
              <a:custGeom>
                <a:avLst/>
                <a:gdLst>
                  <a:gd name="T0" fmla="*/ 97 w 115"/>
                  <a:gd name="T1" fmla="*/ 43 h 69"/>
                  <a:gd name="T2" fmla="*/ 0 w 115"/>
                  <a:gd name="T3" fmla="*/ 0 h 69"/>
                  <a:gd name="T4" fmla="*/ 115 w 115"/>
                  <a:gd name="T5" fmla="*/ 69 h 69"/>
                  <a:gd name="T6" fmla="*/ 97 w 115"/>
                  <a:gd name="T7" fmla="*/ 4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5" h="69">
                    <a:moveTo>
                      <a:pt x="97" y="43"/>
                    </a:moveTo>
                    <a:lnTo>
                      <a:pt x="0" y="0"/>
                    </a:lnTo>
                    <a:lnTo>
                      <a:pt x="115" y="69"/>
                    </a:lnTo>
                    <a:lnTo>
                      <a:pt x="97" y="4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2" name="Freeform 772"/>
              <p:cNvSpPr/>
              <p:nvPr/>
            </p:nvSpPr>
            <p:spPr bwMode="auto">
              <a:xfrm>
                <a:off x="3513" y="232"/>
                <a:ext cx="29" cy="125"/>
              </a:xfrm>
              <a:custGeom>
                <a:avLst/>
                <a:gdLst>
                  <a:gd name="T0" fmla="*/ 0 w 29"/>
                  <a:gd name="T1" fmla="*/ 115 h 125"/>
                  <a:gd name="T2" fmla="*/ 29 w 29"/>
                  <a:gd name="T3" fmla="*/ 0 h 125"/>
                  <a:gd name="T4" fmla="*/ 14 w 29"/>
                  <a:gd name="T5" fmla="*/ 125 h 125"/>
                  <a:gd name="T6" fmla="*/ 0 w 29"/>
                  <a:gd name="T7" fmla="*/ 115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25">
                    <a:moveTo>
                      <a:pt x="0" y="115"/>
                    </a:moveTo>
                    <a:lnTo>
                      <a:pt x="29" y="0"/>
                    </a:lnTo>
                    <a:lnTo>
                      <a:pt x="14" y="125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3" name="Freeform 773"/>
              <p:cNvSpPr/>
              <p:nvPr/>
            </p:nvSpPr>
            <p:spPr bwMode="auto">
              <a:xfrm>
                <a:off x="3379" y="366"/>
                <a:ext cx="182" cy="28"/>
              </a:xfrm>
              <a:custGeom>
                <a:avLst/>
                <a:gdLst>
                  <a:gd name="T0" fmla="*/ 148 w 182"/>
                  <a:gd name="T1" fmla="*/ 10 h 28"/>
                  <a:gd name="T2" fmla="*/ 0 w 182"/>
                  <a:gd name="T3" fmla="*/ 0 h 28"/>
                  <a:gd name="T4" fmla="*/ 182 w 182"/>
                  <a:gd name="T5" fmla="*/ 28 h 28"/>
                  <a:gd name="T6" fmla="*/ 148 w 182"/>
                  <a:gd name="T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2" h="28">
                    <a:moveTo>
                      <a:pt x="148" y="10"/>
                    </a:moveTo>
                    <a:lnTo>
                      <a:pt x="0" y="0"/>
                    </a:lnTo>
                    <a:lnTo>
                      <a:pt x="182" y="28"/>
                    </a:lnTo>
                    <a:lnTo>
                      <a:pt x="148" y="1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4" name="Freeform 774"/>
              <p:cNvSpPr/>
              <p:nvPr/>
            </p:nvSpPr>
            <p:spPr bwMode="auto">
              <a:xfrm>
                <a:off x="3844" y="346"/>
                <a:ext cx="456" cy="353"/>
              </a:xfrm>
              <a:custGeom>
                <a:avLst/>
                <a:gdLst>
                  <a:gd name="T0" fmla="*/ 114 w 285"/>
                  <a:gd name="T1" fmla="*/ 175 h 221"/>
                  <a:gd name="T2" fmla="*/ 0 w 285"/>
                  <a:gd name="T3" fmla="*/ 65 h 221"/>
                  <a:gd name="T4" fmla="*/ 108 w 285"/>
                  <a:gd name="T5" fmla="*/ 7 h 221"/>
                  <a:gd name="T6" fmla="*/ 212 w 285"/>
                  <a:gd name="T7" fmla="*/ 74 h 221"/>
                  <a:gd name="T8" fmla="*/ 285 w 285"/>
                  <a:gd name="T9" fmla="*/ 179 h 221"/>
                  <a:gd name="T10" fmla="*/ 114 w 285"/>
                  <a:gd name="T11" fmla="*/ 175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14" y="175"/>
                    </a:moveTo>
                    <a:cubicBezTo>
                      <a:pt x="55" y="146"/>
                      <a:pt x="0" y="65"/>
                      <a:pt x="0" y="65"/>
                    </a:cubicBezTo>
                    <a:cubicBezTo>
                      <a:pt x="0" y="65"/>
                      <a:pt x="55" y="14"/>
                      <a:pt x="108" y="7"/>
                    </a:cubicBezTo>
                    <a:cubicBezTo>
                      <a:pt x="157" y="0"/>
                      <a:pt x="205" y="35"/>
                      <a:pt x="212" y="74"/>
                    </a:cubicBezTo>
                    <a:cubicBezTo>
                      <a:pt x="220" y="126"/>
                      <a:pt x="285" y="179"/>
                      <a:pt x="285" y="179"/>
                    </a:cubicBezTo>
                    <a:cubicBezTo>
                      <a:pt x="285" y="179"/>
                      <a:pt x="206" y="221"/>
                      <a:pt x="114" y="175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5" name="Freeform 775"/>
              <p:cNvSpPr/>
              <p:nvPr/>
            </p:nvSpPr>
            <p:spPr bwMode="auto">
              <a:xfrm>
                <a:off x="3858" y="438"/>
                <a:ext cx="408" cy="188"/>
              </a:xfrm>
              <a:custGeom>
                <a:avLst/>
                <a:gdLst>
                  <a:gd name="T0" fmla="*/ 255 w 255"/>
                  <a:gd name="T1" fmla="*/ 117 h 117"/>
                  <a:gd name="T2" fmla="*/ 192 w 255"/>
                  <a:gd name="T3" fmla="*/ 90 h 117"/>
                  <a:gd name="T4" fmla="*/ 110 w 255"/>
                  <a:gd name="T5" fmla="*/ 14 h 117"/>
                  <a:gd name="T6" fmla="*/ 0 w 255"/>
                  <a:gd name="T7" fmla="*/ 8 h 117"/>
                  <a:gd name="T8" fmla="*/ 111 w 255"/>
                  <a:gd name="T9" fmla="*/ 27 h 117"/>
                  <a:gd name="T10" fmla="*/ 188 w 255"/>
                  <a:gd name="T11" fmla="*/ 106 h 117"/>
                  <a:gd name="T12" fmla="*/ 255 w 255"/>
                  <a:gd name="T13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255" y="117"/>
                    </a:moveTo>
                    <a:cubicBezTo>
                      <a:pt x="255" y="117"/>
                      <a:pt x="223" y="105"/>
                      <a:pt x="192" y="90"/>
                    </a:cubicBezTo>
                    <a:cubicBezTo>
                      <a:pt x="148" y="68"/>
                      <a:pt x="148" y="28"/>
                      <a:pt x="110" y="14"/>
                    </a:cubicBezTo>
                    <a:cubicBezTo>
                      <a:pt x="72" y="0"/>
                      <a:pt x="0" y="8"/>
                      <a:pt x="0" y="8"/>
                    </a:cubicBezTo>
                    <a:cubicBezTo>
                      <a:pt x="0" y="8"/>
                      <a:pt x="73" y="12"/>
                      <a:pt x="111" y="27"/>
                    </a:cubicBezTo>
                    <a:cubicBezTo>
                      <a:pt x="152" y="43"/>
                      <a:pt x="131" y="71"/>
                      <a:pt x="188" y="106"/>
                    </a:cubicBezTo>
                    <a:cubicBezTo>
                      <a:pt x="204" y="116"/>
                      <a:pt x="255" y="117"/>
                      <a:pt x="255" y="117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6" name="Freeform 776"/>
              <p:cNvSpPr/>
              <p:nvPr/>
            </p:nvSpPr>
            <p:spPr bwMode="auto">
              <a:xfrm>
                <a:off x="4137" y="590"/>
                <a:ext cx="22" cy="50"/>
              </a:xfrm>
              <a:custGeom>
                <a:avLst/>
                <a:gdLst>
                  <a:gd name="T0" fmla="*/ 19 w 22"/>
                  <a:gd name="T1" fmla="*/ 0 h 50"/>
                  <a:gd name="T2" fmla="*/ 22 w 22"/>
                  <a:gd name="T3" fmla="*/ 50 h 50"/>
                  <a:gd name="T4" fmla="*/ 0 w 22"/>
                  <a:gd name="T5" fmla="*/ 2 h 50"/>
                  <a:gd name="T6" fmla="*/ 19 w 22"/>
                  <a:gd name="T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0">
                    <a:moveTo>
                      <a:pt x="19" y="0"/>
                    </a:moveTo>
                    <a:lnTo>
                      <a:pt x="22" y="50"/>
                    </a:lnTo>
                    <a:lnTo>
                      <a:pt x="0" y="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7" name="Freeform 777"/>
              <p:cNvSpPr/>
              <p:nvPr/>
            </p:nvSpPr>
            <p:spPr bwMode="auto">
              <a:xfrm>
                <a:off x="4111" y="536"/>
                <a:ext cx="98" cy="24"/>
              </a:xfrm>
              <a:custGeom>
                <a:avLst/>
                <a:gdLst>
                  <a:gd name="T0" fmla="*/ 11 w 98"/>
                  <a:gd name="T1" fmla="*/ 24 h 24"/>
                  <a:gd name="T2" fmla="*/ 98 w 98"/>
                  <a:gd name="T3" fmla="*/ 22 h 24"/>
                  <a:gd name="T4" fmla="*/ 0 w 98"/>
                  <a:gd name="T5" fmla="*/ 0 h 24"/>
                  <a:gd name="T6" fmla="*/ 11 w 98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11" y="24"/>
                    </a:moveTo>
                    <a:lnTo>
                      <a:pt x="98" y="22"/>
                    </a:lnTo>
                    <a:lnTo>
                      <a:pt x="0" y="0"/>
                    </a:lnTo>
                    <a:lnTo>
                      <a:pt x="11" y="24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8" name="Freeform 778"/>
              <p:cNvSpPr/>
              <p:nvPr/>
            </p:nvSpPr>
            <p:spPr bwMode="auto">
              <a:xfrm>
                <a:off x="4070" y="493"/>
                <a:ext cx="22" cy="131"/>
              </a:xfrm>
              <a:custGeom>
                <a:avLst/>
                <a:gdLst>
                  <a:gd name="T0" fmla="*/ 14 w 22"/>
                  <a:gd name="T1" fmla="*/ 30 h 131"/>
                  <a:gd name="T2" fmla="*/ 22 w 22"/>
                  <a:gd name="T3" fmla="*/ 131 h 131"/>
                  <a:gd name="T4" fmla="*/ 0 w 22"/>
                  <a:gd name="T5" fmla="*/ 0 h 131"/>
                  <a:gd name="T6" fmla="*/ 14 w 22"/>
                  <a:gd name="T7" fmla="*/ 3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131">
                    <a:moveTo>
                      <a:pt x="14" y="30"/>
                    </a:moveTo>
                    <a:lnTo>
                      <a:pt x="22" y="131"/>
                    </a:lnTo>
                    <a:lnTo>
                      <a:pt x="0" y="0"/>
                    </a:lnTo>
                    <a:lnTo>
                      <a:pt x="14" y="3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9" name="Freeform 779"/>
              <p:cNvSpPr/>
              <p:nvPr/>
            </p:nvSpPr>
            <p:spPr bwMode="auto">
              <a:xfrm>
                <a:off x="4034" y="461"/>
                <a:ext cx="135" cy="16"/>
              </a:xfrm>
              <a:custGeom>
                <a:avLst/>
                <a:gdLst>
                  <a:gd name="T0" fmla="*/ 28 w 135"/>
                  <a:gd name="T1" fmla="*/ 16 h 16"/>
                  <a:gd name="T2" fmla="*/ 135 w 135"/>
                  <a:gd name="T3" fmla="*/ 13 h 16"/>
                  <a:gd name="T4" fmla="*/ 0 w 135"/>
                  <a:gd name="T5" fmla="*/ 0 h 16"/>
                  <a:gd name="T6" fmla="*/ 28 w 135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5" h="16">
                    <a:moveTo>
                      <a:pt x="28" y="16"/>
                    </a:moveTo>
                    <a:lnTo>
                      <a:pt x="135" y="13"/>
                    </a:lnTo>
                    <a:lnTo>
                      <a:pt x="0" y="0"/>
                    </a:lnTo>
                    <a:lnTo>
                      <a:pt x="28" y="1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0" name="Freeform 780"/>
              <p:cNvSpPr/>
              <p:nvPr/>
            </p:nvSpPr>
            <p:spPr bwMode="auto">
              <a:xfrm>
                <a:off x="3983" y="467"/>
                <a:ext cx="40" cy="119"/>
              </a:xfrm>
              <a:custGeom>
                <a:avLst/>
                <a:gdLst>
                  <a:gd name="T0" fmla="*/ 18 w 40"/>
                  <a:gd name="T1" fmla="*/ 3 h 119"/>
                  <a:gd name="T2" fmla="*/ 40 w 40"/>
                  <a:gd name="T3" fmla="*/ 119 h 119"/>
                  <a:gd name="T4" fmla="*/ 0 w 40"/>
                  <a:gd name="T5" fmla="*/ 0 h 119"/>
                  <a:gd name="T6" fmla="*/ 18 w 40"/>
                  <a:gd name="T7" fmla="*/ 3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9">
                    <a:moveTo>
                      <a:pt x="18" y="3"/>
                    </a:moveTo>
                    <a:lnTo>
                      <a:pt x="40" y="119"/>
                    </a:lnTo>
                    <a:lnTo>
                      <a:pt x="0" y="0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1" name="Freeform 781"/>
              <p:cNvSpPr/>
              <p:nvPr/>
            </p:nvSpPr>
            <p:spPr bwMode="auto">
              <a:xfrm>
                <a:off x="3937" y="395"/>
                <a:ext cx="177" cy="55"/>
              </a:xfrm>
              <a:custGeom>
                <a:avLst/>
                <a:gdLst>
                  <a:gd name="T0" fmla="*/ 38 w 177"/>
                  <a:gd name="T1" fmla="*/ 55 h 55"/>
                  <a:gd name="T2" fmla="*/ 177 w 177"/>
                  <a:gd name="T3" fmla="*/ 0 h 55"/>
                  <a:gd name="T4" fmla="*/ 0 w 177"/>
                  <a:gd name="T5" fmla="*/ 53 h 55"/>
                  <a:gd name="T6" fmla="*/ 38 w 177"/>
                  <a:gd name="T7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5">
                    <a:moveTo>
                      <a:pt x="38" y="55"/>
                    </a:moveTo>
                    <a:lnTo>
                      <a:pt x="177" y="0"/>
                    </a:lnTo>
                    <a:lnTo>
                      <a:pt x="0" y="53"/>
                    </a:lnTo>
                    <a:lnTo>
                      <a:pt x="38" y="5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2" name="Freeform 782"/>
              <p:cNvSpPr/>
              <p:nvPr/>
            </p:nvSpPr>
            <p:spPr bwMode="auto">
              <a:xfrm>
                <a:off x="2419" y="453"/>
                <a:ext cx="637" cy="541"/>
              </a:xfrm>
              <a:custGeom>
                <a:avLst/>
                <a:gdLst>
                  <a:gd name="T0" fmla="*/ 302 w 398"/>
                  <a:gd name="T1" fmla="*/ 85 h 338"/>
                  <a:gd name="T2" fmla="*/ 294 w 398"/>
                  <a:gd name="T3" fmla="*/ 158 h 338"/>
                  <a:gd name="T4" fmla="*/ 205 w 398"/>
                  <a:gd name="T5" fmla="*/ 15 h 338"/>
                  <a:gd name="T6" fmla="*/ 230 w 398"/>
                  <a:gd name="T7" fmla="*/ 96 h 338"/>
                  <a:gd name="T8" fmla="*/ 153 w 398"/>
                  <a:gd name="T9" fmla="*/ 19 h 338"/>
                  <a:gd name="T10" fmla="*/ 173 w 398"/>
                  <a:gd name="T11" fmla="*/ 90 h 338"/>
                  <a:gd name="T12" fmla="*/ 110 w 398"/>
                  <a:gd name="T13" fmla="*/ 60 h 338"/>
                  <a:gd name="T14" fmla="*/ 52 w 398"/>
                  <a:gd name="T15" fmla="*/ 33 h 338"/>
                  <a:gd name="T16" fmla="*/ 40 w 398"/>
                  <a:gd name="T17" fmla="*/ 33 h 338"/>
                  <a:gd name="T18" fmla="*/ 39 w 398"/>
                  <a:gd name="T19" fmla="*/ 34 h 338"/>
                  <a:gd name="T20" fmla="*/ 30 w 398"/>
                  <a:gd name="T21" fmla="*/ 38 h 338"/>
                  <a:gd name="T22" fmla="*/ 119 w 398"/>
                  <a:gd name="T23" fmla="*/ 150 h 338"/>
                  <a:gd name="T24" fmla="*/ 42 w 398"/>
                  <a:gd name="T25" fmla="*/ 143 h 338"/>
                  <a:gd name="T26" fmla="*/ 136 w 398"/>
                  <a:gd name="T27" fmla="*/ 201 h 338"/>
                  <a:gd name="T28" fmla="*/ 46 w 398"/>
                  <a:gd name="T29" fmla="*/ 192 h 338"/>
                  <a:gd name="T30" fmla="*/ 212 w 398"/>
                  <a:gd name="T31" fmla="*/ 250 h 338"/>
                  <a:gd name="T32" fmla="*/ 137 w 398"/>
                  <a:gd name="T33" fmla="*/ 270 h 338"/>
                  <a:gd name="T34" fmla="*/ 271 w 398"/>
                  <a:gd name="T35" fmla="*/ 305 h 338"/>
                  <a:gd name="T36" fmla="*/ 222 w 398"/>
                  <a:gd name="T37" fmla="*/ 312 h 338"/>
                  <a:gd name="T38" fmla="*/ 262 w 398"/>
                  <a:gd name="T39" fmla="*/ 336 h 338"/>
                  <a:gd name="T40" fmla="*/ 393 w 398"/>
                  <a:gd name="T41" fmla="*/ 316 h 338"/>
                  <a:gd name="T42" fmla="*/ 393 w 398"/>
                  <a:gd name="T43" fmla="*/ 189 h 338"/>
                  <a:gd name="T44" fmla="*/ 360 w 398"/>
                  <a:gd name="T45" fmla="*/ 157 h 338"/>
                  <a:gd name="T46" fmla="*/ 362 w 398"/>
                  <a:gd name="T47" fmla="*/ 203 h 338"/>
                  <a:gd name="T48" fmla="*/ 302 w 398"/>
                  <a:gd name="T49" fmla="*/ 85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302" y="85"/>
                    </a:moveTo>
                    <a:cubicBezTo>
                      <a:pt x="279" y="88"/>
                      <a:pt x="293" y="142"/>
                      <a:pt x="294" y="158"/>
                    </a:cubicBezTo>
                    <a:cubicBezTo>
                      <a:pt x="295" y="174"/>
                      <a:pt x="257" y="3"/>
                      <a:pt x="205" y="15"/>
                    </a:cubicBezTo>
                    <a:cubicBezTo>
                      <a:pt x="185" y="19"/>
                      <a:pt x="230" y="96"/>
                      <a:pt x="230" y="96"/>
                    </a:cubicBezTo>
                    <a:cubicBezTo>
                      <a:pt x="219" y="123"/>
                      <a:pt x="174" y="0"/>
                      <a:pt x="153" y="19"/>
                    </a:cubicBezTo>
                    <a:cubicBezTo>
                      <a:pt x="131" y="38"/>
                      <a:pt x="174" y="81"/>
                      <a:pt x="173" y="90"/>
                    </a:cubicBezTo>
                    <a:cubicBezTo>
                      <a:pt x="173" y="94"/>
                      <a:pt x="142" y="77"/>
                      <a:pt x="110" y="60"/>
                    </a:cubicBezTo>
                    <a:cubicBezTo>
                      <a:pt x="88" y="46"/>
                      <a:pt x="68" y="36"/>
                      <a:pt x="52" y="33"/>
                    </a:cubicBezTo>
                    <a:cubicBezTo>
                      <a:pt x="46" y="31"/>
                      <a:pt x="42" y="31"/>
                      <a:pt x="40" y="33"/>
                    </a:cubicBezTo>
                    <a:cubicBezTo>
                      <a:pt x="39" y="33"/>
                      <a:pt x="39" y="33"/>
                      <a:pt x="39" y="34"/>
                    </a:cubicBezTo>
                    <a:cubicBezTo>
                      <a:pt x="35" y="34"/>
                      <a:pt x="33" y="36"/>
                      <a:pt x="30" y="38"/>
                    </a:cubicBezTo>
                    <a:cubicBezTo>
                      <a:pt x="0" y="65"/>
                      <a:pt x="129" y="147"/>
                      <a:pt x="119" y="150"/>
                    </a:cubicBezTo>
                    <a:cubicBezTo>
                      <a:pt x="110" y="152"/>
                      <a:pt x="58" y="120"/>
                      <a:pt x="42" y="143"/>
                    </a:cubicBezTo>
                    <a:cubicBezTo>
                      <a:pt x="26" y="167"/>
                      <a:pt x="163" y="187"/>
                      <a:pt x="136" y="201"/>
                    </a:cubicBezTo>
                    <a:cubicBezTo>
                      <a:pt x="136" y="201"/>
                      <a:pt x="47" y="173"/>
                      <a:pt x="46" y="192"/>
                    </a:cubicBezTo>
                    <a:cubicBezTo>
                      <a:pt x="44" y="243"/>
                      <a:pt x="229" y="248"/>
                      <a:pt x="212" y="250"/>
                    </a:cubicBezTo>
                    <a:cubicBezTo>
                      <a:pt x="194" y="252"/>
                      <a:pt x="136" y="248"/>
                      <a:pt x="137" y="270"/>
                    </a:cubicBezTo>
                    <a:cubicBezTo>
                      <a:pt x="137" y="292"/>
                      <a:pt x="279" y="300"/>
                      <a:pt x="271" y="305"/>
                    </a:cubicBezTo>
                    <a:cubicBezTo>
                      <a:pt x="262" y="310"/>
                      <a:pt x="229" y="298"/>
                      <a:pt x="222" y="312"/>
                    </a:cubicBezTo>
                    <a:cubicBezTo>
                      <a:pt x="215" y="326"/>
                      <a:pt x="239" y="335"/>
                      <a:pt x="262" y="336"/>
                    </a:cubicBezTo>
                    <a:cubicBezTo>
                      <a:pt x="284" y="338"/>
                      <a:pt x="393" y="316"/>
                      <a:pt x="393" y="316"/>
                    </a:cubicBezTo>
                    <a:cubicBezTo>
                      <a:pt x="393" y="316"/>
                      <a:pt x="398" y="209"/>
                      <a:pt x="393" y="189"/>
                    </a:cubicBezTo>
                    <a:cubicBezTo>
                      <a:pt x="388" y="169"/>
                      <a:pt x="374" y="147"/>
                      <a:pt x="360" y="157"/>
                    </a:cubicBezTo>
                    <a:cubicBezTo>
                      <a:pt x="347" y="166"/>
                      <a:pt x="366" y="194"/>
                      <a:pt x="362" y="203"/>
                    </a:cubicBezTo>
                    <a:cubicBezTo>
                      <a:pt x="358" y="212"/>
                      <a:pt x="325" y="81"/>
                      <a:pt x="302" y="85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3" name="Freeform 783"/>
              <p:cNvSpPr/>
              <p:nvPr/>
            </p:nvSpPr>
            <p:spPr bwMode="auto">
              <a:xfrm>
                <a:off x="2517" y="544"/>
                <a:ext cx="504" cy="402"/>
              </a:xfrm>
              <a:custGeom>
                <a:avLst/>
                <a:gdLst>
                  <a:gd name="T0" fmla="*/ 504 w 504"/>
                  <a:gd name="T1" fmla="*/ 402 h 402"/>
                  <a:gd name="T2" fmla="*/ 456 w 504"/>
                  <a:gd name="T3" fmla="*/ 341 h 402"/>
                  <a:gd name="T4" fmla="*/ 424 w 504"/>
                  <a:gd name="T5" fmla="*/ 218 h 402"/>
                  <a:gd name="T6" fmla="*/ 441 w 504"/>
                  <a:gd name="T7" fmla="*/ 338 h 402"/>
                  <a:gd name="T8" fmla="*/ 331 w 504"/>
                  <a:gd name="T9" fmla="*/ 234 h 402"/>
                  <a:gd name="T10" fmla="*/ 296 w 504"/>
                  <a:gd name="T11" fmla="*/ 123 h 402"/>
                  <a:gd name="T12" fmla="*/ 312 w 504"/>
                  <a:gd name="T13" fmla="*/ 226 h 402"/>
                  <a:gd name="T14" fmla="*/ 254 w 504"/>
                  <a:gd name="T15" fmla="*/ 174 h 402"/>
                  <a:gd name="T16" fmla="*/ 208 w 504"/>
                  <a:gd name="T17" fmla="*/ 61 h 402"/>
                  <a:gd name="T18" fmla="*/ 232 w 504"/>
                  <a:gd name="T19" fmla="*/ 174 h 402"/>
                  <a:gd name="T20" fmla="*/ 0 w 504"/>
                  <a:gd name="T21" fmla="*/ 0 h 402"/>
                  <a:gd name="T22" fmla="*/ 220 w 504"/>
                  <a:gd name="T23" fmla="*/ 184 h 402"/>
                  <a:gd name="T24" fmla="*/ 113 w 504"/>
                  <a:gd name="T25" fmla="*/ 171 h 402"/>
                  <a:gd name="T26" fmla="*/ 238 w 504"/>
                  <a:gd name="T27" fmla="*/ 195 h 402"/>
                  <a:gd name="T28" fmla="*/ 294 w 504"/>
                  <a:gd name="T29" fmla="*/ 235 h 402"/>
                  <a:gd name="T30" fmla="*/ 131 w 504"/>
                  <a:gd name="T31" fmla="*/ 253 h 402"/>
                  <a:gd name="T32" fmla="*/ 323 w 504"/>
                  <a:gd name="T33" fmla="*/ 248 h 402"/>
                  <a:gd name="T34" fmla="*/ 424 w 504"/>
                  <a:gd name="T35" fmla="*/ 346 h 402"/>
                  <a:gd name="T36" fmla="*/ 254 w 504"/>
                  <a:gd name="T37" fmla="*/ 336 h 402"/>
                  <a:gd name="T38" fmla="*/ 446 w 504"/>
                  <a:gd name="T39" fmla="*/ 349 h 402"/>
                  <a:gd name="T40" fmla="*/ 504 w 504"/>
                  <a:gd name="T41" fmla="*/ 402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4" h="402">
                    <a:moveTo>
                      <a:pt x="504" y="402"/>
                    </a:moveTo>
                    <a:lnTo>
                      <a:pt x="456" y="341"/>
                    </a:lnTo>
                    <a:lnTo>
                      <a:pt x="424" y="218"/>
                    </a:lnTo>
                    <a:lnTo>
                      <a:pt x="441" y="338"/>
                    </a:lnTo>
                    <a:lnTo>
                      <a:pt x="331" y="234"/>
                    </a:lnTo>
                    <a:lnTo>
                      <a:pt x="296" y="123"/>
                    </a:lnTo>
                    <a:lnTo>
                      <a:pt x="312" y="226"/>
                    </a:lnTo>
                    <a:lnTo>
                      <a:pt x="254" y="174"/>
                    </a:lnTo>
                    <a:lnTo>
                      <a:pt x="208" y="61"/>
                    </a:lnTo>
                    <a:lnTo>
                      <a:pt x="232" y="174"/>
                    </a:lnTo>
                    <a:lnTo>
                      <a:pt x="0" y="0"/>
                    </a:lnTo>
                    <a:lnTo>
                      <a:pt x="220" y="184"/>
                    </a:lnTo>
                    <a:lnTo>
                      <a:pt x="113" y="171"/>
                    </a:lnTo>
                    <a:lnTo>
                      <a:pt x="238" y="195"/>
                    </a:lnTo>
                    <a:lnTo>
                      <a:pt x="294" y="235"/>
                    </a:lnTo>
                    <a:lnTo>
                      <a:pt x="131" y="253"/>
                    </a:lnTo>
                    <a:lnTo>
                      <a:pt x="323" y="248"/>
                    </a:lnTo>
                    <a:lnTo>
                      <a:pt x="424" y="346"/>
                    </a:lnTo>
                    <a:lnTo>
                      <a:pt x="254" y="336"/>
                    </a:lnTo>
                    <a:lnTo>
                      <a:pt x="446" y="349"/>
                    </a:lnTo>
                    <a:lnTo>
                      <a:pt x="504" y="402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4" name="Freeform 784"/>
              <p:cNvSpPr/>
              <p:nvPr/>
            </p:nvSpPr>
            <p:spPr bwMode="auto">
              <a:xfrm>
                <a:off x="4001" y="96"/>
                <a:ext cx="705" cy="515"/>
              </a:xfrm>
              <a:custGeom>
                <a:avLst/>
                <a:gdLst>
                  <a:gd name="T0" fmla="*/ 239 w 441"/>
                  <a:gd name="T1" fmla="*/ 302 h 322"/>
                  <a:gd name="T2" fmla="*/ 186 w 441"/>
                  <a:gd name="T3" fmla="*/ 251 h 322"/>
                  <a:gd name="T4" fmla="*/ 354 w 441"/>
                  <a:gd name="T5" fmla="*/ 267 h 322"/>
                  <a:gd name="T6" fmla="*/ 274 w 441"/>
                  <a:gd name="T7" fmla="*/ 238 h 322"/>
                  <a:gd name="T8" fmla="*/ 382 w 441"/>
                  <a:gd name="T9" fmla="*/ 222 h 322"/>
                  <a:gd name="T10" fmla="*/ 313 w 441"/>
                  <a:gd name="T11" fmla="*/ 196 h 322"/>
                  <a:gd name="T12" fmla="*/ 374 w 441"/>
                  <a:gd name="T13" fmla="*/ 164 h 322"/>
                  <a:gd name="T14" fmla="*/ 431 w 441"/>
                  <a:gd name="T15" fmla="*/ 134 h 322"/>
                  <a:gd name="T16" fmla="*/ 439 w 441"/>
                  <a:gd name="T17" fmla="*/ 124 h 322"/>
                  <a:gd name="T18" fmla="*/ 439 w 441"/>
                  <a:gd name="T19" fmla="*/ 123 h 322"/>
                  <a:gd name="T20" fmla="*/ 441 w 441"/>
                  <a:gd name="T21" fmla="*/ 113 h 322"/>
                  <a:gd name="T22" fmla="*/ 298 w 441"/>
                  <a:gd name="T23" fmla="*/ 117 h 322"/>
                  <a:gd name="T24" fmla="*/ 350 w 441"/>
                  <a:gd name="T25" fmla="*/ 59 h 322"/>
                  <a:gd name="T26" fmla="*/ 247 w 441"/>
                  <a:gd name="T27" fmla="*/ 99 h 322"/>
                  <a:gd name="T28" fmla="*/ 308 w 441"/>
                  <a:gd name="T29" fmla="*/ 33 h 322"/>
                  <a:gd name="T30" fmla="*/ 162 w 441"/>
                  <a:gd name="T31" fmla="*/ 130 h 322"/>
                  <a:gd name="T32" fmla="*/ 191 w 441"/>
                  <a:gd name="T33" fmla="*/ 58 h 322"/>
                  <a:gd name="T34" fmla="*/ 83 w 441"/>
                  <a:gd name="T35" fmla="*/ 144 h 322"/>
                  <a:gd name="T36" fmla="*/ 107 w 441"/>
                  <a:gd name="T37" fmla="*/ 101 h 322"/>
                  <a:gd name="T38" fmla="*/ 63 w 441"/>
                  <a:gd name="T39" fmla="*/ 118 h 322"/>
                  <a:gd name="T40" fmla="*/ 0 w 441"/>
                  <a:gd name="T41" fmla="*/ 235 h 322"/>
                  <a:gd name="T42" fmla="*/ 101 w 441"/>
                  <a:gd name="T43" fmla="*/ 311 h 322"/>
                  <a:gd name="T44" fmla="*/ 147 w 441"/>
                  <a:gd name="T45" fmla="*/ 305 h 322"/>
                  <a:gd name="T46" fmla="*/ 109 w 441"/>
                  <a:gd name="T47" fmla="*/ 278 h 322"/>
                  <a:gd name="T48" fmla="*/ 239 w 441"/>
                  <a:gd name="T49" fmla="*/ 302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1" h="322">
                    <a:moveTo>
                      <a:pt x="239" y="302"/>
                    </a:moveTo>
                    <a:cubicBezTo>
                      <a:pt x="250" y="281"/>
                      <a:pt x="200" y="260"/>
                      <a:pt x="186" y="251"/>
                    </a:cubicBezTo>
                    <a:cubicBezTo>
                      <a:pt x="172" y="243"/>
                      <a:pt x="332" y="315"/>
                      <a:pt x="354" y="267"/>
                    </a:cubicBezTo>
                    <a:cubicBezTo>
                      <a:pt x="363" y="248"/>
                      <a:pt x="274" y="238"/>
                      <a:pt x="274" y="238"/>
                    </a:cubicBezTo>
                    <a:cubicBezTo>
                      <a:pt x="258" y="213"/>
                      <a:pt x="384" y="251"/>
                      <a:pt x="382" y="222"/>
                    </a:cubicBezTo>
                    <a:cubicBezTo>
                      <a:pt x="380" y="194"/>
                      <a:pt x="320" y="202"/>
                      <a:pt x="313" y="196"/>
                    </a:cubicBezTo>
                    <a:cubicBezTo>
                      <a:pt x="310" y="193"/>
                      <a:pt x="342" y="179"/>
                      <a:pt x="374" y="164"/>
                    </a:cubicBezTo>
                    <a:cubicBezTo>
                      <a:pt x="400" y="154"/>
                      <a:pt x="420" y="144"/>
                      <a:pt x="431" y="134"/>
                    </a:cubicBezTo>
                    <a:cubicBezTo>
                      <a:pt x="436" y="130"/>
                      <a:pt x="440" y="127"/>
                      <a:pt x="439" y="124"/>
                    </a:cubicBezTo>
                    <a:cubicBezTo>
                      <a:pt x="439" y="124"/>
                      <a:pt x="439" y="123"/>
                      <a:pt x="439" y="123"/>
                    </a:cubicBezTo>
                    <a:cubicBezTo>
                      <a:pt x="440" y="120"/>
                      <a:pt x="441" y="117"/>
                      <a:pt x="441" y="113"/>
                    </a:cubicBezTo>
                    <a:cubicBezTo>
                      <a:pt x="437" y="73"/>
                      <a:pt x="294" y="126"/>
                      <a:pt x="298" y="117"/>
                    </a:cubicBezTo>
                    <a:cubicBezTo>
                      <a:pt x="302" y="108"/>
                      <a:pt x="359" y="86"/>
                      <a:pt x="350" y="59"/>
                    </a:cubicBezTo>
                    <a:cubicBezTo>
                      <a:pt x="341" y="32"/>
                      <a:pt x="242" y="129"/>
                      <a:pt x="247" y="99"/>
                    </a:cubicBezTo>
                    <a:cubicBezTo>
                      <a:pt x="247" y="99"/>
                      <a:pt x="323" y="45"/>
                      <a:pt x="308" y="33"/>
                    </a:cubicBezTo>
                    <a:cubicBezTo>
                      <a:pt x="269" y="0"/>
                      <a:pt x="153" y="145"/>
                      <a:pt x="162" y="130"/>
                    </a:cubicBezTo>
                    <a:cubicBezTo>
                      <a:pt x="171" y="115"/>
                      <a:pt x="209" y="71"/>
                      <a:pt x="191" y="58"/>
                    </a:cubicBezTo>
                    <a:cubicBezTo>
                      <a:pt x="174" y="45"/>
                      <a:pt x="82" y="153"/>
                      <a:pt x="83" y="144"/>
                    </a:cubicBezTo>
                    <a:cubicBezTo>
                      <a:pt x="84" y="134"/>
                      <a:pt x="114" y="115"/>
                      <a:pt x="107" y="101"/>
                    </a:cubicBezTo>
                    <a:cubicBezTo>
                      <a:pt x="100" y="87"/>
                      <a:pt x="78" y="101"/>
                      <a:pt x="63" y="118"/>
                    </a:cubicBezTo>
                    <a:cubicBezTo>
                      <a:pt x="49" y="135"/>
                      <a:pt x="0" y="235"/>
                      <a:pt x="0" y="235"/>
                    </a:cubicBezTo>
                    <a:cubicBezTo>
                      <a:pt x="0" y="235"/>
                      <a:pt x="82" y="304"/>
                      <a:pt x="101" y="311"/>
                    </a:cubicBezTo>
                    <a:cubicBezTo>
                      <a:pt x="121" y="319"/>
                      <a:pt x="146" y="321"/>
                      <a:pt x="147" y="305"/>
                    </a:cubicBezTo>
                    <a:cubicBezTo>
                      <a:pt x="148" y="289"/>
                      <a:pt x="114" y="287"/>
                      <a:pt x="109" y="278"/>
                    </a:cubicBezTo>
                    <a:cubicBezTo>
                      <a:pt x="104" y="270"/>
                      <a:pt x="228" y="322"/>
                      <a:pt x="239" y="30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5" name="Freeform 785"/>
              <p:cNvSpPr/>
              <p:nvPr/>
            </p:nvSpPr>
            <p:spPr bwMode="auto">
              <a:xfrm>
                <a:off x="4028" y="251"/>
                <a:ext cx="624" cy="255"/>
              </a:xfrm>
              <a:custGeom>
                <a:avLst/>
                <a:gdLst>
                  <a:gd name="T0" fmla="*/ 0 w 624"/>
                  <a:gd name="T1" fmla="*/ 207 h 255"/>
                  <a:gd name="T2" fmla="*/ 77 w 624"/>
                  <a:gd name="T3" fmla="*/ 205 h 255"/>
                  <a:gd name="T4" fmla="*/ 193 w 624"/>
                  <a:gd name="T5" fmla="*/ 255 h 255"/>
                  <a:gd name="T6" fmla="*/ 88 w 624"/>
                  <a:gd name="T7" fmla="*/ 195 h 255"/>
                  <a:gd name="T8" fmla="*/ 238 w 624"/>
                  <a:gd name="T9" fmla="*/ 171 h 255"/>
                  <a:gd name="T10" fmla="*/ 349 w 624"/>
                  <a:gd name="T11" fmla="*/ 208 h 255"/>
                  <a:gd name="T12" fmla="*/ 256 w 624"/>
                  <a:gd name="T13" fmla="*/ 160 h 255"/>
                  <a:gd name="T14" fmla="*/ 331 w 624"/>
                  <a:gd name="T15" fmla="*/ 144 h 255"/>
                  <a:gd name="T16" fmla="*/ 451 w 624"/>
                  <a:gd name="T17" fmla="*/ 176 h 255"/>
                  <a:gd name="T18" fmla="*/ 345 w 624"/>
                  <a:gd name="T19" fmla="*/ 128 h 255"/>
                  <a:gd name="T20" fmla="*/ 624 w 624"/>
                  <a:gd name="T21" fmla="*/ 47 h 255"/>
                  <a:gd name="T22" fmla="*/ 344 w 624"/>
                  <a:gd name="T23" fmla="*/ 112 h 255"/>
                  <a:gd name="T24" fmla="*/ 419 w 624"/>
                  <a:gd name="T25" fmla="*/ 35 h 255"/>
                  <a:gd name="T26" fmla="*/ 325 w 624"/>
                  <a:gd name="T27" fmla="*/ 119 h 255"/>
                  <a:gd name="T28" fmla="*/ 259 w 624"/>
                  <a:gd name="T29" fmla="*/ 139 h 255"/>
                  <a:gd name="T30" fmla="*/ 342 w 624"/>
                  <a:gd name="T31" fmla="*/ 0 h 255"/>
                  <a:gd name="T32" fmla="*/ 232 w 624"/>
                  <a:gd name="T33" fmla="*/ 155 h 255"/>
                  <a:gd name="T34" fmla="*/ 93 w 624"/>
                  <a:gd name="T35" fmla="*/ 178 h 255"/>
                  <a:gd name="T36" fmla="*/ 203 w 624"/>
                  <a:gd name="T37" fmla="*/ 47 h 255"/>
                  <a:gd name="T38" fmla="*/ 77 w 624"/>
                  <a:gd name="T39" fmla="*/ 192 h 255"/>
                  <a:gd name="T40" fmla="*/ 0 w 624"/>
                  <a:gd name="T41" fmla="*/ 207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24" h="255">
                    <a:moveTo>
                      <a:pt x="0" y="207"/>
                    </a:moveTo>
                    <a:lnTo>
                      <a:pt x="77" y="205"/>
                    </a:lnTo>
                    <a:lnTo>
                      <a:pt x="193" y="255"/>
                    </a:lnTo>
                    <a:lnTo>
                      <a:pt x="88" y="195"/>
                    </a:lnTo>
                    <a:lnTo>
                      <a:pt x="238" y="171"/>
                    </a:lnTo>
                    <a:lnTo>
                      <a:pt x="349" y="208"/>
                    </a:lnTo>
                    <a:lnTo>
                      <a:pt x="256" y="160"/>
                    </a:lnTo>
                    <a:lnTo>
                      <a:pt x="331" y="144"/>
                    </a:lnTo>
                    <a:lnTo>
                      <a:pt x="451" y="176"/>
                    </a:lnTo>
                    <a:lnTo>
                      <a:pt x="345" y="128"/>
                    </a:lnTo>
                    <a:lnTo>
                      <a:pt x="624" y="47"/>
                    </a:lnTo>
                    <a:lnTo>
                      <a:pt x="344" y="112"/>
                    </a:lnTo>
                    <a:lnTo>
                      <a:pt x="419" y="35"/>
                    </a:lnTo>
                    <a:lnTo>
                      <a:pt x="325" y="119"/>
                    </a:lnTo>
                    <a:lnTo>
                      <a:pt x="259" y="139"/>
                    </a:lnTo>
                    <a:lnTo>
                      <a:pt x="342" y="0"/>
                    </a:lnTo>
                    <a:lnTo>
                      <a:pt x="232" y="155"/>
                    </a:lnTo>
                    <a:lnTo>
                      <a:pt x="93" y="178"/>
                    </a:lnTo>
                    <a:lnTo>
                      <a:pt x="203" y="47"/>
                    </a:lnTo>
                    <a:lnTo>
                      <a:pt x="77" y="192"/>
                    </a:lnTo>
                    <a:lnTo>
                      <a:pt x="0" y="207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6" name="Freeform 786"/>
              <p:cNvSpPr/>
              <p:nvPr/>
            </p:nvSpPr>
            <p:spPr bwMode="auto">
              <a:xfrm>
                <a:off x="3711" y="618"/>
                <a:ext cx="205" cy="348"/>
              </a:xfrm>
              <a:custGeom>
                <a:avLst/>
                <a:gdLst>
                  <a:gd name="T0" fmla="*/ 8 w 128"/>
                  <a:gd name="T1" fmla="*/ 92 h 218"/>
                  <a:gd name="T2" fmla="*/ 42 w 128"/>
                  <a:gd name="T3" fmla="*/ 0 h 218"/>
                  <a:gd name="T4" fmla="*/ 56 w 128"/>
                  <a:gd name="T5" fmla="*/ 76 h 218"/>
                  <a:gd name="T6" fmla="*/ 97 w 128"/>
                  <a:gd name="T7" fmla="*/ 183 h 218"/>
                  <a:gd name="T8" fmla="*/ 8 w 128"/>
                  <a:gd name="T9" fmla="*/ 92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18">
                    <a:moveTo>
                      <a:pt x="8" y="92"/>
                    </a:moveTo>
                    <a:cubicBezTo>
                      <a:pt x="0" y="63"/>
                      <a:pt x="42" y="0"/>
                      <a:pt x="42" y="0"/>
                    </a:cubicBezTo>
                    <a:cubicBezTo>
                      <a:pt x="42" y="0"/>
                      <a:pt x="48" y="33"/>
                      <a:pt x="56" y="76"/>
                    </a:cubicBezTo>
                    <a:cubicBezTo>
                      <a:pt x="64" y="120"/>
                      <a:pt x="128" y="140"/>
                      <a:pt x="97" y="183"/>
                    </a:cubicBezTo>
                    <a:cubicBezTo>
                      <a:pt x="72" y="218"/>
                      <a:pt x="16" y="118"/>
                      <a:pt x="8" y="9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7" name="Freeform 787"/>
              <p:cNvSpPr/>
              <p:nvPr/>
            </p:nvSpPr>
            <p:spPr bwMode="auto">
              <a:xfrm>
                <a:off x="3540" y="603"/>
                <a:ext cx="216" cy="368"/>
              </a:xfrm>
              <a:custGeom>
                <a:avLst/>
                <a:gdLst>
                  <a:gd name="T0" fmla="*/ 117 w 135"/>
                  <a:gd name="T1" fmla="*/ 98 h 230"/>
                  <a:gd name="T2" fmla="*/ 116 w 135"/>
                  <a:gd name="T3" fmla="*/ 0 h 230"/>
                  <a:gd name="T4" fmla="*/ 55 w 135"/>
                  <a:gd name="T5" fmla="*/ 88 h 230"/>
                  <a:gd name="T6" fmla="*/ 26 w 135"/>
                  <a:gd name="T7" fmla="*/ 192 h 230"/>
                  <a:gd name="T8" fmla="*/ 117 w 135"/>
                  <a:gd name="T9" fmla="*/ 98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230">
                    <a:moveTo>
                      <a:pt x="117" y="98"/>
                    </a:moveTo>
                    <a:cubicBezTo>
                      <a:pt x="135" y="74"/>
                      <a:pt x="116" y="0"/>
                      <a:pt x="116" y="0"/>
                    </a:cubicBezTo>
                    <a:cubicBezTo>
                      <a:pt x="116" y="0"/>
                      <a:pt x="77" y="49"/>
                      <a:pt x="55" y="88"/>
                    </a:cubicBezTo>
                    <a:cubicBezTo>
                      <a:pt x="33" y="126"/>
                      <a:pt x="0" y="145"/>
                      <a:pt x="26" y="192"/>
                    </a:cubicBezTo>
                    <a:cubicBezTo>
                      <a:pt x="47" y="230"/>
                      <a:pt x="101" y="120"/>
                      <a:pt x="117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8" name="Freeform 788"/>
              <p:cNvSpPr/>
              <p:nvPr/>
            </p:nvSpPr>
            <p:spPr bwMode="auto">
              <a:xfrm>
                <a:off x="3767" y="523"/>
                <a:ext cx="376" cy="135"/>
              </a:xfrm>
              <a:custGeom>
                <a:avLst/>
                <a:gdLst>
                  <a:gd name="T0" fmla="*/ 86 w 235"/>
                  <a:gd name="T1" fmla="*/ 4 h 84"/>
                  <a:gd name="T2" fmla="*/ 0 w 235"/>
                  <a:gd name="T3" fmla="*/ 52 h 84"/>
                  <a:gd name="T4" fmla="*/ 107 w 235"/>
                  <a:gd name="T5" fmla="*/ 63 h 84"/>
                  <a:gd name="T6" fmla="*/ 212 w 235"/>
                  <a:gd name="T7" fmla="*/ 39 h 84"/>
                  <a:gd name="T8" fmla="*/ 86 w 235"/>
                  <a:gd name="T9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86" y="4"/>
                    </a:moveTo>
                    <a:cubicBezTo>
                      <a:pt x="57" y="0"/>
                      <a:pt x="0" y="52"/>
                      <a:pt x="0" y="52"/>
                    </a:cubicBezTo>
                    <a:cubicBezTo>
                      <a:pt x="0" y="52"/>
                      <a:pt x="63" y="62"/>
                      <a:pt x="107" y="63"/>
                    </a:cubicBezTo>
                    <a:cubicBezTo>
                      <a:pt x="151" y="64"/>
                      <a:pt x="184" y="84"/>
                      <a:pt x="212" y="39"/>
                    </a:cubicBezTo>
                    <a:cubicBezTo>
                      <a:pt x="235" y="3"/>
                      <a:pt x="113" y="7"/>
                      <a:pt x="86" y="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9" name="Freeform 789"/>
              <p:cNvSpPr/>
              <p:nvPr/>
            </p:nvSpPr>
            <p:spPr bwMode="auto">
              <a:xfrm>
                <a:off x="3439" y="558"/>
                <a:ext cx="292" cy="178"/>
              </a:xfrm>
              <a:custGeom>
                <a:avLst/>
                <a:gdLst>
                  <a:gd name="T0" fmla="*/ 82 w 182"/>
                  <a:gd name="T1" fmla="*/ 7 h 111"/>
                  <a:gd name="T2" fmla="*/ 182 w 182"/>
                  <a:gd name="T3" fmla="*/ 30 h 111"/>
                  <a:gd name="T4" fmla="*/ 105 w 182"/>
                  <a:gd name="T5" fmla="*/ 57 h 111"/>
                  <a:gd name="T6" fmla="*/ 23 w 182"/>
                  <a:gd name="T7" fmla="*/ 86 h 111"/>
                  <a:gd name="T8" fmla="*/ 82 w 182"/>
                  <a:gd name="T9" fmla="*/ 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111">
                    <a:moveTo>
                      <a:pt x="82" y="7"/>
                    </a:moveTo>
                    <a:cubicBezTo>
                      <a:pt x="125" y="0"/>
                      <a:pt x="182" y="30"/>
                      <a:pt x="182" y="30"/>
                    </a:cubicBezTo>
                    <a:cubicBezTo>
                      <a:pt x="182" y="30"/>
                      <a:pt x="149" y="50"/>
                      <a:pt x="105" y="57"/>
                    </a:cubicBezTo>
                    <a:cubicBezTo>
                      <a:pt x="62" y="64"/>
                      <a:pt x="40" y="111"/>
                      <a:pt x="23" y="86"/>
                    </a:cubicBezTo>
                    <a:cubicBezTo>
                      <a:pt x="0" y="50"/>
                      <a:pt x="38" y="15"/>
                      <a:pt x="82" y="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0" name="Freeform 790"/>
              <p:cNvSpPr/>
              <p:nvPr/>
            </p:nvSpPr>
            <p:spPr bwMode="auto">
              <a:xfrm>
                <a:off x="3438" y="602"/>
                <a:ext cx="336" cy="272"/>
              </a:xfrm>
              <a:custGeom>
                <a:avLst/>
                <a:gdLst>
                  <a:gd name="T0" fmla="*/ 87 w 210"/>
                  <a:gd name="T1" fmla="*/ 33 h 170"/>
                  <a:gd name="T2" fmla="*/ 210 w 210"/>
                  <a:gd name="T3" fmla="*/ 0 h 170"/>
                  <a:gd name="T4" fmla="*/ 122 w 210"/>
                  <a:gd name="T5" fmla="*/ 73 h 170"/>
                  <a:gd name="T6" fmla="*/ 47 w 210"/>
                  <a:gd name="T7" fmla="*/ 151 h 170"/>
                  <a:gd name="T8" fmla="*/ 87 w 210"/>
                  <a:gd name="T9" fmla="*/ 33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87" y="33"/>
                    </a:moveTo>
                    <a:cubicBezTo>
                      <a:pt x="124" y="9"/>
                      <a:pt x="210" y="0"/>
                      <a:pt x="210" y="0"/>
                    </a:cubicBezTo>
                    <a:cubicBezTo>
                      <a:pt x="210" y="0"/>
                      <a:pt x="159" y="50"/>
                      <a:pt x="122" y="73"/>
                    </a:cubicBezTo>
                    <a:cubicBezTo>
                      <a:pt x="84" y="97"/>
                      <a:pt x="79" y="170"/>
                      <a:pt x="47" y="151"/>
                    </a:cubicBezTo>
                    <a:cubicBezTo>
                      <a:pt x="0" y="124"/>
                      <a:pt x="49" y="56"/>
                      <a:pt x="87" y="3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1" name="Freeform 791"/>
              <p:cNvSpPr/>
              <p:nvPr/>
            </p:nvSpPr>
            <p:spPr bwMode="auto">
              <a:xfrm>
                <a:off x="3507" y="616"/>
                <a:ext cx="233" cy="171"/>
              </a:xfrm>
              <a:custGeom>
                <a:avLst/>
                <a:gdLst>
                  <a:gd name="T0" fmla="*/ 140 w 146"/>
                  <a:gd name="T1" fmla="*/ 0 h 107"/>
                  <a:gd name="T2" fmla="*/ 97 w 146"/>
                  <a:gd name="T3" fmla="*/ 9 h 107"/>
                  <a:gd name="T4" fmla="*/ 67 w 146"/>
                  <a:gd name="T5" fmla="*/ 17 h 107"/>
                  <a:gd name="T6" fmla="*/ 44 w 146"/>
                  <a:gd name="T7" fmla="*/ 35 h 107"/>
                  <a:gd name="T8" fmla="*/ 75 w 146"/>
                  <a:gd name="T9" fmla="*/ 27 h 107"/>
                  <a:gd name="T10" fmla="*/ 0 w 146"/>
                  <a:gd name="T11" fmla="*/ 107 h 107"/>
                  <a:gd name="T12" fmla="*/ 69 w 146"/>
                  <a:gd name="T13" fmla="*/ 44 h 107"/>
                  <a:gd name="T14" fmla="*/ 90 w 146"/>
                  <a:gd name="T15" fmla="*/ 29 h 107"/>
                  <a:gd name="T16" fmla="*/ 27 w 146"/>
                  <a:gd name="T17" fmla="*/ 91 h 107"/>
                  <a:gd name="T18" fmla="*/ 73 w 146"/>
                  <a:gd name="T19" fmla="*/ 55 h 107"/>
                  <a:gd name="T20" fmla="*/ 112 w 146"/>
                  <a:gd name="T21" fmla="*/ 28 h 107"/>
                  <a:gd name="T22" fmla="*/ 146 w 146"/>
                  <a:gd name="T23" fmla="*/ 3 h 107"/>
                  <a:gd name="T24" fmla="*/ 140 w 146"/>
                  <a:gd name="T25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7">
                    <a:moveTo>
                      <a:pt x="140" y="0"/>
                    </a:moveTo>
                    <a:cubicBezTo>
                      <a:pt x="140" y="0"/>
                      <a:pt x="116" y="2"/>
                      <a:pt x="97" y="9"/>
                    </a:cubicBezTo>
                    <a:cubicBezTo>
                      <a:pt x="87" y="12"/>
                      <a:pt x="71" y="15"/>
                      <a:pt x="67" y="17"/>
                    </a:cubicBezTo>
                    <a:cubicBezTo>
                      <a:pt x="55" y="21"/>
                      <a:pt x="44" y="35"/>
                      <a:pt x="44" y="35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2" y="99"/>
                      <a:pt x="0" y="107"/>
                    </a:cubicBezTo>
                    <a:cubicBezTo>
                      <a:pt x="0" y="107"/>
                      <a:pt x="51" y="58"/>
                      <a:pt x="69" y="44"/>
                    </a:cubicBezTo>
                    <a:cubicBezTo>
                      <a:pt x="74" y="41"/>
                      <a:pt x="90" y="29"/>
                      <a:pt x="90" y="29"/>
                    </a:cubicBezTo>
                    <a:cubicBezTo>
                      <a:pt x="27" y="91"/>
                      <a:pt x="27" y="91"/>
                      <a:pt x="27" y="91"/>
                    </a:cubicBezTo>
                    <a:cubicBezTo>
                      <a:pt x="73" y="55"/>
                      <a:pt x="73" y="55"/>
                      <a:pt x="73" y="55"/>
                    </a:cubicBezTo>
                    <a:cubicBezTo>
                      <a:pt x="112" y="28"/>
                      <a:pt x="112" y="28"/>
                      <a:pt x="112" y="28"/>
                    </a:cubicBezTo>
                    <a:cubicBezTo>
                      <a:pt x="146" y="3"/>
                      <a:pt x="146" y="3"/>
                      <a:pt x="146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2" name="Freeform 792"/>
              <p:cNvSpPr/>
              <p:nvPr/>
            </p:nvSpPr>
            <p:spPr bwMode="auto">
              <a:xfrm>
                <a:off x="3686" y="629"/>
                <a:ext cx="182" cy="341"/>
              </a:xfrm>
              <a:custGeom>
                <a:avLst/>
                <a:gdLst>
                  <a:gd name="T0" fmla="*/ 5 w 114"/>
                  <a:gd name="T1" fmla="*/ 82 h 213"/>
                  <a:gd name="T2" fmla="*/ 60 w 114"/>
                  <a:gd name="T3" fmla="*/ 0 h 213"/>
                  <a:gd name="T4" fmla="*/ 55 w 114"/>
                  <a:gd name="T5" fmla="*/ 78 h 213"/>
                  <a:gd name="T6" fmla="*/ 62 w 114"/>
                  <a:gd name="T7" fmla="*/ 205 h 213"/>
                  <a:gd name="T8" fmla="*/ 5 w 114"/>
                  <a:gd name="T9" fmla="*/ 8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213">
                    <a:moveTo>
                      <a:pt x="5" y="82"/>
                    </a:moveTo>
                    <a:cubicBezTo>
                      <a:pt x="4" y="52"/>
                      <a:pt x="60" y="0"/>
                      <a:pt x="60" y="0"/>
                    </a:cubicBezTo>
                    <a:cubicBezTo>
                      <a:pt x="60" y="0"/>
                      <a:pt x="58" y="33"/>
                      <a:pt x="55" y="78"/>
                    </a:cubicBezTo>
                    <a:cubicBezTo>
                      <a:pt x="53" y="122"/>
                      <a:pt x="114" y="198"/>
                      <a:pt x="62" y="205"/>
                    </a:cubicBezTo>
                    <a:cubicBezTo>
                      <a:pt x="0" y="213"/>
                      <a:pt x="7" y="109"/>
                      <a:pt x="5" y="8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3" name="Freeform 793"/>
              <p:cNvSpPr/>
              <p:nvPr/>
            </p:nvSpPr>
            <p:spPr bwMode="auto">
              <a:xfrm>
                <a:off x="3455" y="387"/>
                <a:ext cx="287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2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6" y="61"/>
                      <a:pt x="18" y="94"/>
                      <a:pt x="8" y="42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4" name="Freeform 794"/>
              <p:cNvSpPr/>
              <p:nvPr/>
            </p:nvSpPr>
            <p:spPr bwMode="auto">
              <a:xfrm>
                <a:off x="3812" y="630"/>
                <a:ext cx="286" cy="205"/>
              </a:xfrm>
              <a:custGeom>
                <a:avLst/>
                <a:gdLst>
                  <a:gd name="T0" fmla="*/ 44 w 179"/>
                  <a:gd name="T1" fmla="*/ 88 h 128"/>
                  <a:gd name="T2" fmla="*/ 0 w 179"/>
                  <a:gd name="T3" fmla="*/ 0 h 128"/>
                  <a:gd name="T4" fmla="*/ 65 w 179"/>
                  <a:gd name="T5" fmla="*/ 42 h 128"/>
                  <a:gd name="T6" fmla="*/ 171 w 179"/>
                  <a:gd name="T7" fmla="*/ 85 h 128"/>
                  <a:gd name="T8" fmla="*/ 44 w 179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44" y="88"/>
                    </a:moveTo>
                    <a:cubicBezTo>
                      <a:pt x="17" y="74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2"/>
                    </a:cubicBezTo>
                    <a:cubicBezTo>
                      <a:pt x="103" y="66"/>
                      <a:pt x="161" y="34"/>
                      <a:pt x="171" y="85"/>
                    </a:cubicBezTo>
                    <a:cubicBezTo>
                      <a:pt x="179" y="128"/>
                      <a:pt x="68" y="100"/>
                      <a:pt x="44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5" name="Freeform 795"/>
              <p:cNvSpPr/>
              <p:nvPr/>
            </p:nvSpPr>
            <p:spPr bwMode="auto">
              <a:xfrm>
                <a:off x="3708" y="667"/>
                <a:ext cx="88" cy="243"/>
              </a:xfrm>
              <a:custGeom>
                <a:avLst/>
                <a:gdLst>
                  <a:gd name="T0" fmla="*/ 32 w 55"/>
                  <a:gd name="T1" fmla="*/ 0 h 152"/>
                  <a:gd name="T2" fmla="*/ 2 w 55"/>
                  <a:gd name="T3" fmla="*/ 48 h 152"/>
                  <a:gd name="T4" fmla="*/ 10 w 55"/>
                  <a:gd name="T5" fmla="*/ 106 h 152"/>
                  <a:gd name="T6" fmla="*/ 15 w 55"/>
                  <a:gd name="T7" fmla="*/ 67 h 152"/>
                  <a:gd name="T8" fmla="*/ 24 w 55"/>
                  <a:gd name="T9" fmla="*/ 135 h 152"/>
                  <a:gd name="T10" fmla="*/ 22 w 55"/>
                  <a:gd name="T11" fmla="*/ 77 h 152"/>
                  <a:gd name="T12" fmla="*/ 42 w 55"/>
                  <a:gd name="T13" fmla="*/ 152 h 152"/>
                  <a:gd name="T14" fmla="*/ 21 w 55"/>
                  <a:gd name="T15" fmla="*/ 45 h 152"/>
                  <a:gd name="T16" fmla="*/ 45 w 55"/>
                  <a:gd name="T17" fmla="*/ 125 h 152"/>
                  <a:gd name="T18" fmla="*/ 37 w 55"/>
                  <a:gd name="T19" fmla="*/ 81 h 152"/>
                  <a:gd name="T20" fmla="*/ 55 w 55"/>
                  <a:gd name="T21" fmla="*/ 129 h 152"/>
                  <a:gd name="T22" fmla="*/ 31 w 55"/>
                  <a:gd name="T23" fmla="*/ 36 h 152"/>
                  <a:gd name="T24" fmla="*/ 32 w 55"/>
                  <a:gd name="T25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5" h="152">
                    <a:moveTo>
                      <a:pt x="32" y="0"/>
                    </a:moveTo>
                    <a:cubicBezTo>
                      <a:pt x="32" y="0"/>
                      <a:pt x="4" y="29"/>
                      <a:pt x="2" y="48"/>
                    </a:cubicBezTo>
                    <a:cubicBezTo>
                      <a:pt x="0" y="67"/>
                      <a:pt x="10" y="106"/>
                      <a:pt x="10" y="106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24" y="135"/>
                      <a:pt x="24" y="135"/>
                      <a:pt x="24" y="135"/>
                    </a:cubicBezTo>
                    <a:cubicBezTo>
                      <a:pt x="22" y="77"/>
                      <a:pt x="22" y="77"/>
                      <a:pt x="22" y="77"/>
                    </a:cubicBezTo>
                    <a:cubicBezTo>
                      <a:pt x="42" y="152"/>
                      <a:pt x="42" y="152"/>
                      <a:pt x="42" y="152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45" y="125"/>
                      <a:pt x="45" y="125"/>
                      <a:pt x="45" y="125"/>
                    </a:cubicBezTo>
                    <a:cubicBezTo>
                      <a:pt x="37" y="81"/>
                      <a:pt x="37" y="81"/>
                      <a:pt x="37" y="81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5" y="129"/>
                      <a:pt x="27" y="58"/>
                      <a:pt x="31" y="36"/>
                    </a:cubicBezTo>
                    <a:cubicBezTo>
                      <a:pt x="35" y="1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6" name="Freeform 796"/>
              <p:cNvSpPr/>
              <p:nvPr/>
            </p:nvSpPr>
            <p:spPr bwMode="auto">
              <a:xfrm>
                <a:off x="3777" y="629"/>
                <a:ext cx="216" cy="257"/>
              </a:xfrm>
              <a:custGeom>
                <a:avLst/>
                <a:gdLst>
                  <a:gd name="T0" fmla="*/ 23 w 135"/>
                  <a:gd name="T1" fmla="*/ 102 h 161"/>
                  <a:gd name="T2" fmla="*/ 6 w 135"/>
                  <a:gd name="T3" fmla="*/ 0 h 161"/>
                  <a:gd name="T4" fmla="*/ 60 w 135"/>
                  <a:gd name="T5" fmla="*/ 61 h 161"/>
                  <a:gd name="T6" fmla="*/ 118 w 135"/>
                  <a:gd name="T7" fmla="*/ 126 h 161"/>
                  <a:gd name="T8" fmla="*/ 23 w 135"/>
                  <a:gd name="T9" fmla="*/ 102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23" y="102"/>
                    </a:moveTo>
                    <a:cubicBezTo>
                      <a:pt x="0" y="64"/>
                      <a:pt x="6" y="0"/>
                      <a:pt x="6" y="0"/>
                    </a:cubicBezTo>
                    <a:cubicBezTo>
                      <a:pt x="6" y="0"/>
                      <a:pt x="37" y="23"/>
                      <a:pt x="60" y="61"/>
                    </a:cubicBezTo>
                    <a:cubicBezTo>
                      <a:pt x="83" y="99"/>
                      <a:pt x="135" y="101"/>
                      <a:pt x="118" y="126"/>
                    </a:cubicBezTo>
                    <a:cubicBezTo>
                      <a:pt x="93" y="161"/>
                      <a:pt x="46" y="139"/>
                      <a:pt x="23" y="10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7" name="Freeform 797"/>
              <p:cNvSpPr/>
              <p:nvPr/>
            </p:nvSpPr>
            <p:spPr bwMode="auto">
              <a:xfrm>
                <a:off x="3791" y="656"/>
                <a:ext cx="144" cy="166"/>
              </a:xfrm>
              <a:custGeom>
                <a:avLst/>
                <a:gdLst>
                  <a:gd name="T0" fmla="*/ 0 w 90"/>
                  <a:gd name="T1" fmla="*/ 6 h 104"/>
                  <a:gd name="T2" fmla="*/ 7 w 90"/>
                  <a:gd name="T3" fmla="*/ 45 h 104"/>
                  <a:gd name="T4" fmla="*/ 34 w 90"/>
                  <a:gd name="T5" fmla="*/ 94 h 104"/>
                  <a:gd name="T6" fmla="*/ 23 w 90"/>
                  <a:gd name="T7" fmla="*/ 65 h 104"/>
                  <a:gd name="T8" fmla="*/ 58 w 90"/>
                  <a:gd name="T9" fmla="*/ 104 h 104"/>
                  <a:gd name="T10" fmla="*/ 23 w 90"/>
                  <a:gd name="T11" fmla="*/ 50 h 104"/>
                  <a:gd name="T12" fmla="*/ 77 w 90"/>
                  <a:gd name="T13" fmla="*/ 104 h 104"/>
                  <a:gd name="T14" fmla="*/ 48 w 90"/>
                  <a:gd name="T15" fmla="*/ 65 h 104"/>
                  <a:gd name="T16" fmla="*/ 90 w 90"/>
                  <a:gd name="T17" fmla="*/ 90 h 104"/>
                  <a:gd name="T18" fmla="*/ 30 w 90"/>
                  <a:gd name="T19" fmla="*/ 44 h 104"/>
                  <a:gd name="T20" fmla="*/ 6 w 90"/>
                  <a:gd name="T21" fmla="*/ 0 h 104"/>
                  <a:gd name="T22" fmla="*/ 0 w 90"/>
                  <a:gd name="T23" fmla="*/ 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0" h="104">
                    <a:moveTo>
                      <a:pt x="0" y="6"/>
                    </a:moveTo>
                    <a:cubicBezTo>
                      <a:pt x="0" y="6"/>
                      <a:pt x="2" y="32"/>
                      <a:pt x="7" y="45"/>
                    </a:cubicBezTo>
                    <a:cubicBezTo>
                      <a:pt x="12" y="58"/>
                      <a:pt x="34" y="94"/>
                      <a:pt x="34" y="94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58" y="104"/>
                      <a:pt x="58" y="104"/>
                      <a:pt x="58" y="104"/>
                    </a:cubicBezTo>
                    <a:cubicBezTo>
                      <a:pt x="58" y="104"/>
                      <a:pt x="25" y="52"/>
                      <a:pt x="23" y="50"/>
                    </a:cubicBezTo>
                    <a:cubicBezTo>
                      <a:pt x="21" y="47"/>
                      <a:pt x="77" y="104"/>
                      <a:pt x="77" y="104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90" y="90"/>
                      <a:pt x="90" y="90"/>
                      <a:pt x="90" y="90"/>
                    </a:cubicBezTo>
                    <a:cubicBezTo>
                      <a:pt x="90" y="90"/>
                      <a:pt x="37" y="51"/>
                      <a:pt x="30" y="44"/>
                    </a:cubicBezTo>
                    <a:cubicBezTo>
                      <a:pt x="23" y="36"/>
                      <a:pt x="6" y="0"/>
                      <a:pt x="6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8" name="Freeform 798"/>
              <p:cNvSpPr/>
              <p:nvPr/>
            </p:nvSpPr>
            <p:spPr bwMode="auto">
              <a:xfrm>
                <a:off x="3392" y="434"/>
                <a:ext cx="366" cy="180"/>
              </a:xfrm>
              <a:custGeom>
                <a:avLst/>
                <a:gdLst>
                  <a:gd name="T0" fmla="*/ 134 w 229"/>
                  <a:gd name="T1" fmla="*/ 42 h 113"/>
                  <a:gd name="T2" fmla="*/ 229 w 229"/>
                  <a:gd name="T3" fmla="*/ 95 h 113"/>
                  <a:gd name="T4" fmla="*/ 128 w 229"/>
                  <a:gd name="T5" fmla="*/ 96 h 113"/>
                  <a:gd name="T6" fmla="*/ 10 w 229"/>
                  <a:gd name="T7" fmla="*/ 51 h 113"/>
                  <a:gd name="T8" fmla="*/ 134 w 229"/>
                  <a:gd name="T9" fmla="*/ 4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3">
                    <a:moveTo>
                      <a:pt x="134" y="42"/>
                    </a:moveTo>
                    <a:cubicBezTo>
                      <a:pt x="175" y="58"/>
                      <a:pt x="229" y="95"/>
                      <a:pt x="229" y="95"/>
                    </a:cubicBezTo>
                    <a:cubicBezTo>
                      <a:pt x="229" y="95"/>
                      <a:pt x="169" y="113"/>
                      <a:pt x="128" y="96"/>
                    </a:cubicBezTo>
                    <a:cubicBezTo>
                      <a:pt x="87" y="80"/>
                      <a:pt x="0" y="79"/>
                      <a:pt x="10" y="51"/>
                    </a:cubicBezTo>
                    <a:cubicBezTo>
                      <a:pt x="29" y="0"/>
                      <a:pt x="93" y="25"/>
                      <a:pt x="134" y="4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9" name="Freeform 799"/>
              <p:cNvSpPr/>
              <p:nvPr/>
            </p:nvSpPr>
            <p:spPr bwMode="auto">
              <a:xfrm>
                <a:off x="3392" y="424"/>
                <a:ext cx="366" cy="179"/>
              </a:xfrm>
              <a:custGeom>
                <a:avLst/>
                <a:gdLst>
                  <a:gd name="T0" fmla="*/ 134 w 229"/>
                  <a:gd name="T1" fmla="*/ 41 h 112"/>
                  <a:gd name="T2" fmla="*/ 229 w 229"/>
                  <a:gd name="T3" fmla="*/ 94 h 112"/>
                  <a:gd name="T4" fmla="*/ 128 w 229"/>
                  <a:gd name="T5" fmla="*/ 96 h 112"/>
                  <a:gd name="T6" fmla="*/ 10 w 229"/>
                  <a:gd name="T7" fmla="*/ 50 h 112"/>
                  <a:gd name="T8" fmla="*/ 134 w 229"/>
                  <a:gd name="T9" fmla="*/ 4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112">
                    <a:moveTo>
                      <a:pt x="134" y="41"/>
                    </a:moveTo>
                    <a:cubicBezTo>
                      <a:pt x="175" y="58"/>
                      <a:pt x="229" y="94"/>
                      <a:pt x="229" y="94"/>
                    </a:cubicBezTo>
                    <a:cubicBezTo>
                      <a:pt x="229" y="94"/>
                      <a:pt x="169" y="112"/>
                      <a:pt x="128" y="96"/>
                    </a:cubicBezTo>
                    <a:cubicBezTo>
                      <a:pt x="87" y="79"/>
                      <a:pt x="0" y="79"/>
                      <a:pt x="10" y="50"/>
                    </a:cubicBezTo>
                    <a:cubicBezTo>
                      <a:pt x="29" y="0"/>
                      <a:pt x="93" y="25"/>
                      <a:pt x="134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0" name="Freeform 800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1" name="Freeform 801"/>
              <p:cNvSpPr/>
              <p:nvPr/>
            </p:nvSpPr>
            <p:spPr bwMode="auto">
              <a:xfrm>
                <a:off x="3767" y="256"/>
                <a:ext cx="237" cy="342"/>
              </a:xfrm>
              <a:custGeom>
                <a:avLst/>
                <a:gdLst>
                  <a:gd name="T0" fmla="*/ 78 w 148"/>
                  <a:gd name="T1" fmla="*/ 138 h 214"/>
                  <a:gd name="T2" fmla="*/ 0 w 148"/>
                  <a:gd name="T3" fmla="*/ 214 h 214"/>
                  <a:gd name="T4" fmla="*/ 27 w 148"/>
                  <a:gd name="T5" fmla="*/ 117 h 214"/>
                  <a:gd name="T6" fmla="*/ 105 w 148"/>
                  <a:gd name="T7" fmla="*/ 18 h 214"/>
                  <a:gd name="T8" fmla="*/ 78 w 148"/>
                  <a:gd name="T9" fmla="*/ 13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214">
                    <a:moveTo>
                      <a:pt x="78" y="138"/>
                    </a:moveTo>
                    <a:cubicBezTo>
                      <a:pt x="50" y="173"/>
                      <a:pt x="0" y="214"/>
                      <a:pt x="0" y="214"/>
                    </a:cubicBezTo>
                    <a:cubicBezTo>
                      <a:pt x="0" y="214"/>
                      <a:pt x="0" y="152"/>
                      <a:pt x="27" y="117"/>
                    </a:cubicBezTo>
                    <a:cubicBezTo>
                      <a:pt x="55" y="83"/>
                      <a:pt x="81" y="0"/>
                      <a:pt x="105" y="18"/>
                    </a:cubicBezTo>
                    <a:cubicBezTo>
                      <a:pt x="148" y="50"/>
                      <a:pt x="106" y="104"/>
                      <a:pt x="78" y="13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2" name="Freeform 802"/>
              <p:cNvSpPr/>
              <p:nvPr/>
            </p:nvSpPr>
            <p:spPr bwMode="auto">
              <a:xfrm>
                <a:off x="3470" y="499"/>
                <a:ext cx="256" cy="82"/>
              </a:xfrm>
              <a:custGeom>
                <a:avLst/>
                <a:gdLst>
                  <a:gd name="T0" fmla="*/ 160 w 160"/>
                  <a:gd name="T1" fmla="*/ 45 h 51"/>
                  <a:gd name="T2" fmla="*/ 123 w 160"/>
                  <a:gd name="T3" fmla="*/ 25 h 51"/>
                  <a:gd name="T4" fmla="*/ 75 w 160"/>
                  <a:gd name="T5" fmla="*/ 5 h 51"/>
                  <a:gd name="T6" fmla="*/ 110 w 160"/>
                  <a:gd name="T7" fmla="*/ 25 h 51"/>
                  <a:gd name="T8" fmla="*/ 39 w 160"/>
                  <a:gd name="T9" fmla="*/ 0 h 51"/>
                  <a:gd name="T10" fmla="*/ 87 w 160"/>
                  <a:gd name="T11" fmla="*/ 22 h 51"/>
                  <a:gd name="T12" fmla="*/ 0 w 160"/>
                  <a:gd name="T13" fmla="*/ 5 h 51"/>
                  <a:gd name="T14" fmla="*/ 99 w 160"/>
                  <a:gd name="T15" fmla="*/ 36 h 51"/>
                  <a:gd name="T16" fmla="*/ 37 w 160"/>
                  <a:gd name="T17" fmla="*/ 34 h 51"/>
                  <a:gd name="T18" fmla="*/ 107 w 160"/>
                  <a:gd name="T19" fmla="*/ 45 h 51"/>
                  <a:gd name="T20" fmla="*/ 78 w 160"/>
                  <a:gd name="T21" fmla="*/ 48 h 51"/>
                  <a:gd name="T22" fmla="*/ 140 w 160"/>
                  <a:gd name="T23" fmla="*/ 50 h 51"/>
                  <a:gd name="T24" fmla="*/ 158 w 160"/>
                  <a:gd name="T25" fmla="*/ 51 h 51"/>
                  <a:gd name="T26" fmla="*/ 160 w 160"/>
                  <a:gd name="T27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160" y="45"/>
                    </a:moveTo>
                    <a:cubicBezTo>
                      <a:pt x="160" y="45"/>
                      <a:pt x="131" y="29"/>
                      <a:pt x="123" y="25"/>
                    </a:cubicBezTo>
                    <a:cubicBezTo>
                      <a:pt x="114" y="21"/>
                      <a:pt x="75" y="5"/>
                      <a:pt x="75" y="5"/>
                    </a:cubicBezTo>
                    <a:cubicBezTo>
                      <a:pt x="110" y="25"/>
                      <a:pt x="110" y="25"/>
                      <a:pt x="110" y="25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99" y="36"/>
                      <a:pt x="99" y="36"/>
                      <a:pt x="99" y="36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58" y="51"/>
                      <a:pt x="158" y="51"/>
                      <a:pt x="158" y="51"/>
                    </a:cubicBezTo>
                    <a:lnTo>
                      <a:pt x="160" y="45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3" name="Freeform 803"/>
              <p:cNvSpPr/>
              <p:nvPr/>
            </p:nvSpPr>
            <p:spPr bwMode="auto">
              <a:xfrm>
                <a:off x="3783" y="320"/>
                <a:ext cx="323" cy="262"/>
              </a:xfrm>
              <a:custGeom>
                <a:avLst/>
                <a:gdLst>
                  <a:gd name="T0" fmla="*/ 102 w 202"/>
                  <a:gd name="T1" fmla="*/ 126 h 164"/>
                  <a:gd name="T2" fmla="*/ 0 w 202"/>
                  <a:gd name="T3" fmla="*/ 164 h 164"/>
                  <a:gd name="T4" fmla="*/ 64 w 202"/>
                  <a:gd name="T5" fmla="*/ 86 h 164"/>
                  <a:gd name="T6" fmla="*/ 175 w 202"/>
                  <a:gd name="T7" fmla="*/ 26 h 164"/>
                  <a:gd name="T8" fmla="*/ 102 w 202"/>
                  <a:gd name="T9" fmla="*/ 126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2" y="126"/>
                    </a:moveTo>
                    <a:cubicBezTo>
                      <a:pt x="63" y="146"/>
                      <a:pt x="0" y="164"/>
                      <a:pt x="0" y="164"/>
                    </a:cubicBezTo>
                    <a:cubicBezTo>
                      <a:pt x="0" y="164"/>
                      <a:pt x="25" y="107"/>
                      <a:pt x="64" y="86"/>
                    </a:cubicBezTo>
                    <a:cubicBezTo>
                      <a:pt x="104" y="66"/>
                      <a:pt x="160" y="0"/>
                      <a:pt x="175" y="26"/>
                    </a:cubicBezTo>
                    <a:cubicBezTo>
                      <a:pt x="202" y="73"/>
                      <a:pt x="142" y="106"/>
                      <a:pt x="102" y="12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4" name="Freeform 804"/>
              <p:cNvSpPr/>
              <p:nvPr/>
            </p:nvSpPr>
            <p:spPr bwMode="auto">
              <a:xfrm>
                <a:off x="3796" y="418"/>
                <a:ext cx="219" cy="153"/>
              </a:xfrm>
              <a:custGeom>
                <a:avLst/>
                <a:gdLst>
                  <a:gd name="T0" fmla="*/ 4 w 137"/>
                  <a:gd name="T1" fmla="*/ 96 h 96"/>
                  <a:gd name="T2" fmla="*/ 43 w 137"/>
                  <a:gd name="T3" fmla="*/ 81 h 96"/>
                  <a:gd name="T4" fmla="*/ 89 w 137"/>
                  <a:gd name="T5" fmla="*/ 57 h 96"/>
                  <a:gd name="T6" fmla="*/ 51 w 137"/>
                  <a:gd name="T7" fmla="*/ 71 h 96"/>
                  <a:gd name="T8" fmla="*/ 116 w 137"/>
                  <a:gd name="T9" fmla="*/ 33 h 96"/>
                  <a:gd name="T10" fmla="*/ 68 w 137"/>
                  <a:gd name="T11" fmla="*/ 55 h 96"/>
                  <a:gd name="T12" fmla="*/ 137 w 137"/>
                  <a:gd name="T13" fmla="*/ 0 h 96"/>
                  <a:gd name="T14" fmla="*/ 50 w 137"/>
                  <a:gd name="T15" fmla="*/ 55 h 96"/>
                  <a:gd name="T16" fmla="*/ 92 w 137"/>
                  <a:gd name="T17" fmla="*/ 10 h 96"/>
                  <a:gd name="T18" fmla="*/ 38 w 137"/>
                  <a:gd name="T19" fmla="*/ 56 h 96"/>
                  <a:gd name="T20" fmla="*/ 55 w 137"/>
                  <a:gd name="T21" fmla="*/ 32 h 96"/>
                  <a:gd name="T22" fmla="*/ 13 w 137"/>
                  <a:gd name="T23" fmla="*/ 77 h 96"/>
                  <a:gd name="T24" fmla="*/ 0 w 137"/>
                  <a:gd name="T25" fmla="*/ 91 h 96"/>
                  <a:gd name="T26" fmla="*/ 4 w 137"/>
                  <a:gd name="T27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4" y="96"/>
                    </a:moveTo>
                    <a:cubicBezTo>
                      <a:pt x="4" y="96"/>
                      <a:pt x="35" y="84"/>
                      <a:pt x="43" y="81"/>
                    </a:cubicBezTo>
                    <a:cubicBezTo>
                      <a:pt x="51" y="77"/>
                      <a:pt x="89" y="57"/>
                      <a:pt x="89" y="57"/>
                    </a:cubicBezTo>
                    <a:cubicBezTo>
                      <a:pt x="51" y="71"/>
                      <a:pt x="51" y="71"/>
                      <a:pt x="51" y="71"/>
                    </a:cubicBezTo>
                    <a:cubicBezTo>
                      <a:pt x="116" y="33"/>
                      <a:pt x="116" y="33"/>
                      <a:pt x="116" y="33"/>
                    </a:cubicBezTo>
                    <a:cubicBezTo>
                      <a:pt x="68" y="55"/>
                      <a:pt x="68" y="55"/>
                      <a:pt x="68" y="55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50" y="55"/>
                      <a:pt x="50" y="55"/>
                      <a:pt x="50" y="55"/>
                    </a:cubicBezTo>
                    <a:cubicBezTo>
                      <a:pt x="92" y="10"/>
                      <a:pt x="92" y="10"/>
                      <a:pt x="92" y="10"/>
                    </a:cubicBezTo>
                    <a:cubicBezTo>
                      <a:pt x="38" y="56"/>
                      <a:pt x="38" y="56"/>
                      <a:pt x="38" y="56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13" y="77"/>
                      <a:pt x="13" y="77"/>
                      <a:pt x="13" y="77"/>
                    </a:cubicBezTo>
                    <a:cubicBezTo>
                      <a:pt x="0" y="91"/>
                      <a:pt x="0" y="91"/>
                      <a:pt x="0" y="91"/>
                    </a:cubicBezTo>
                    <a:lnTo>
                      <a:pt x="4" y="9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5" name="Freeform 805"/>
              <p:cNvSpPr/>
              <p:nvPr/>
            </p:nvSpPr>
            <p:spPr bwMode="auto">
              <a:xfrm>
                <a:off x="3635" y="246"/>
                <a:ext cx="166" cy="330"/>
              </a:xfrm>
              <a:custGeom>
                <a:avLst/>
                <a:gdLst>
                  <a:gd name="T0" fmla="*/ 30 w 104"/>
                  <a:gd name="T1" fmla="*/ 141 h 206"/>
                  <a:gd name="T2" fmla="*/ 104 w 104"/>
                  <a:gd name="T3" fmla="*/ 206 h 206"/>
                  <a:gd name="T4" fmla="*/ 80 w 104"/>
                  <a:gd name="T5" fmla="*/ 132 h 206"/>
                  <a:gd name="T6" fmla="*/ 42 w 104"/>
                  <a:gd name="T7" fmla="*/ 9 h 206"/>
                  <a:gd name="T8" fmla="*/ 30 w 104"/>
                  <a:gd name="T9" fmla="*/ 14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30" y="141"/>
                    </a:moveTo>
                    <a:cubicBezTo>
                      <a:pt x="36" y="170"/>
                      <a:pt x="104" y="206"/>
                      <a:pt x="104" y="206"/>
                    </a:cubicBezTo>
                    <a:cubicBezTo>
                      <a:pt x="104" y="206"/>
                      <a:pt x="93" y="174"/>
                      <a:pt x="80" y="132"/>
                    </a:cubicBezTo>
                    <a:cubicBezTo>
                      <a:pt x="66" y="90"/>
                      <a:pt x="94" y="21"/>
                      <a:pt x="42" y="9"/>
                    </a:cubicBezTo>
                    <a:cubicBezTo>
                      <a:pt x="0" y="0"/>
                      <a:pt x="25" y="114"/>
                      <a:pt x="30" y="14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6" name="Freeform 806"/>
              <p:cNvSpPr/>
              <p:nvPr/>
            </p:nvSpPr>
            <p:spPr bwMode="auto">
              <a:xfrm>
                <a:off x="3681" y="267"/>
                <a:ext cx="153" cy="293"/>
              </a:xfrm>
              <a:custGeom>
                <a:avLst/>
                <a:gdLst>
                  <a:gd name="T0" fmla="*/ 96 w 96"/>
                  <a:gd name="T1" fmla="*/ 88 h 183"/>
                  <a:gd name="T2" fmla="*/ 57 w 96"/>
                  <a:gd name="T3" fmla="*/ 183 h 183"/>
                  <a:gd name="T4" fmla="*/ 43 w 96"/>
                  <a:gd name="T5" fmla="*/ 103 h 183"/>
                  <a:gd name="T6" fmla="*/ 28 w 96"/>
                  <a:gd name="T7" fmla="*/ 18 h 183"/>
                  <a:gd name="T8" fmla="*/ 96 w 96"/>
                  <a:gd name="T9" fmla="*/ 88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96" y="88"/>
                    </a:moveTo>
                    <a:cubicBezTo>
                      <a:pt x="96" y="132"/>
                      <a:pt x="57" y="183"/>
                      <a:pt x="57" y="183"/>
                    </a:cubicBezTo>
                    <a:cubicBezTo>
                      <a:pt x="57" y="183"/>
                      <a:pt x="43" y="148"/>
                      <a:pt x="43" y="103"/>
                    </a:cubicBezTo>
                    <a:cubicBezTo>
                      <a:pt x="43" y="59"/>
                      <a:pt x="0" y="30"/>
                      <a:pt x="28" y="18"/>
                    </a:cubicBezTo>
                    <a:cubicBezTo>
                      <a:pt x="67" y="0"/>
                      <a:pt x="96" y="44"/>
                      <a:pt x="96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7" name="Freeform 807"/>
              <p:cNvSpPr/>
              <p:nvPr/>
            </p:nvSpPr>
            <p:spPr bwMode="auto">
              <a:xfrm>
                <a:off x="3758" y="373"/>
                <a:ext cx="57" cy="160"/>
              </a:xfrm>
              <a:custGeom>
                <a:avLst/>
                <a:gdLst>
                  <a:gd name="T0" fmla="*/ 9 w 36"/>
                  <a:gd name="T1" fmla="*/ 100 h 100"/>
                  <a:gd name="T2" fmla="*/ 4 w 36"/>
                  <a:gd name="T3" fmla="*/ 59 h 100"/>
                  <a:gd name="T4" fmla="*/ 0 w 36"/>
                  <a:gd name="T5" fmla="*/ 33 h 100"/>
                  <a:gd name="T6" fmla="*/ 9 w 36"/>
                  <a:gd name="T7" fmla="*/ 66 h 100"/>
                  <a:gd name="T8" fmla="*/ 6 w 36"/>
                  <a:gd name="T9" fmla="*/ 0 h 100"/>
                  <a:gd name="T10" fmla="*/ 14 w 36"/>
                  <a:gd name="T11" fmla="*/ 50 h 100"/>
                  <a:gd name="T12" fmla="*/ 22 w 36"/>
                  <a:gd name="T13" fmla="*/ 24 h 100"/>
                  <a:gd name="T14" fmla="*/ 22 w 36"/>
                  <a:gd name="T15" fmla="*/ 74 h 100"/>
                  <a:gd name="T16" fmla="*/ 26 w 36"/>
                  <a:gd name="T17" fmla="*/ 46 h 100"/>
                  <a:gd name="T18" fmla="*/ 26 w 36"/>
                  <a:gd name="T19" fmla="*/ 71 h 100"/>
                  <a:gd name="T20" fmla="*/ 36 w 36"/>
                  <a:gd name="T21" fmla="*/ 29 h 100"/>
                  <a:gd name="T22" fmla="*/ 29 w 36"/>
                  <a:gd name="T23" fmla="*/ 71 h 100"/>
                  <a:gd name="T24" fmla="*/ 9 w 36"/>
                  <a:gd name="T25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100">
                    <a:moveTo>
                      <a:pt x="9" y="100"/>
                    </a:moveTo>
                    <a:cubicBezTo>
                      <a:pt x="9" y="100"/>
                      <a:pt x="5" y="66"/>
                      <a:pt x="4" y="59"/>
                    </a:cubicBezTo>
                    <a:cubicBezTo>
                      <a:pt x="2" y="51"/>
                      <a:pt x="0" y="33"/>
                      <a:pt x="0" y="33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74"/>
                      <a:pt x="22" y="74"/>
                      <a:pt x="22" y="74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26" y="71"/>
                      <a:pt x="26" y="71"/>
                      <a:pt x="26" y="71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6" y="29"/>
                      <a:pt x="34" y="58"/>
                      <a:pt x="29" y="71"/>
                    </a:cubicBezTo>
                    <a:cubicBezTo>
                      <a:pt x="24" y="83"/>
                      <a:pt x="9" y="100"/>
                      <a:pt x="9" y="10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8" name="Freeform 808"/>
              <p:cNvSpPr/>
              <p:nvPr/>
            </p:nvSpPr>
            <p:spPr bwMode="auto">
              <a:xfrm>
                <a:off x="3537" y="256"/>
                <a:ext cx="230" cy="338"/>
              </a:xfrm>
              <a:custGeom>
                <a:avLst/>
                <a:gdLst>
                  <a:gd name="T0" fmla="*/ 118 w 144"/>
                  <a:gd name="T1" fmla="*/ 106 h 211"/>
                  <a:gd name="T2" fmla="*/ 144 w 144"/>
                  <a:gd name="T3" fmla="*/ 211 h 211"/>
                  <a:gd name="T4" fmla="*/ 75 w 144"/>
                  <a:gd name="T5" fmla="*/ 139 h 211"/>
                  <a:gd name="T6" fmla="*/ 27 w 144"/>
                  <a:gd name="T7" fmla="*/ 22 h 211"/>
                  <a:gd name="T8" fmla="*/ 118 w 144"/>
                  <a:gd name="T9" fmla="*/ 10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118" y="106"/>
                    </a:moveTo>
                    <a:cubicBezTo>
                      <a:pt x="134" y="147"/>
                      <a:pt x="144" y="211"/>
                      <a:pt x="144" y="211"/>
                    </a:cubicBezTo>
                    <a:cubicBezTo>
                      <a:pt x="144" y="211"/>
                      <a:pt x="91" y="180"/>
                      <a:pt x="75" y="139"/>
                    </a:cubicBezTo>
                    <a:cubicBezTo>
                      <a:pt x="59" y="98"/>
                      <a:pt x="0" y="34"/>
                      <a:pt x="27" y="22"/>
                    </a:cubicBezTo>
                    <a:cubicBezTo>
                      <a:pt x="77" y="0"/>
                      <a:pt x="102" y="64"/>
                      <a:pt x="118" y="10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9" name="Freeform 809"/>
              <p:cNvSpPr/>
              <p:nvPr/>
            </p:nvSpPr>
            <p:spPr bwMode="auto">
              <a:xfrm>
                <a:off x="3619" y="354"/>
                <a:ext cx="123" cy="187"/>
              </a:xfrm>
              <a:custGeom>
                <a:avLst/>
                <a:gdLst>
                  <a:gd name="T0" fmla="*/ 70 w 77"/>
                  <a:gd name="T1" fmla="*/ 117 h 117"/>
                  <a:gd name="T2" fmla="*/ 43 w 77"/>
                  <a:gd name="T3" fmla="*/ 91 h 117"/>
                  <a:gd name="T4" fmla="*/ 15 w 77"/>
                  <a:gd name="T5" fmla="*/ 40 h 117"/>
                  <a:gd name="T6" fmla="*/ 50 w 77"/>
                  <a:gd name="T7" fmla="*/ 83 h 117"/>
                  <a:gd name="T8" fmla="*/ 0 w 77"/>
                  <a:gd name="T9" fmla="*/ 0 h 117"/>
                  <a:gd name="T10" fmla="*/ 54 w 77"/>
                  <a:gd name="T11" fmla="*/ 75 h 117"/>
                  <a:gd name="T12" fmla="*/ 30 w 77"/>
                  <a:gd name="T13" fmla="*/ 14 h 117"/>
                  <a:gd name="T14" fmla="*/ 60 w 77"/>
                  <a:gd name="T15" fmla="*/ 81 h 117"/>
                  <a:gd name="T16" fmla="*/ 50 w 77"/>
                  <a:gd name="T17" fmla="*/ 32 h 117"/>
                  <a:gd name="T18" fmla="*/ 77 w 77"/>
                  <a:gd name="T19" fmla="*/ 103 h 117"/>
                  <a:gd name="T20" fmla="*/ 70 w 77"/>
                  <a:gd name="T21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7" h="117">
                    <a:moveTo>
                      <a:pt x="70" y="117"/>
                    </a:moveTo>
                    <a:cubicBezTo>
                      <a:pt x="70" y="117"/>
                      <a:pt x="50" y="104"/>
                      <a:pt x="43" y="91"/>
                    </a:cubicBezTo>
                    <a:cubicBezTo>
                      <a:pt x="38" y="83"/>
                      <a:pt x="15" y="40"/>
                      <a:pt x="15" y="40"/>
                    </a:cubicBezTo>
                    <a:cubicBezTo>
                      <a:pt x="50" y="83"/>
                      <a:pt x="50" y="83"/>
                      <a:pt x="50" y="8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4" y="75"/>
                      <a:pt x="54" y="75"/>
                      <a:pt x="54" y="7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77" y="103"/>
                      <a:pt x="77" y="103"/>
                      <a:pt x="77" y="103"/>
                    </a:cubicBezTo>
                    <a:lnTo>
                      <a:pt x="70" y="11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0" name="Freeform 810"/>
              <p:cNvSpPr/>
              <p:nvPr/>
            </p:nvSpPr>
            <p:spPr bwMode="auto">
              <a:xfrm>
                <a:off x="3739" y="581"/>
                <a:ext cx="363" cy="190"/>
              </a:xfrm>
              <a:custGeom>
                <a:avLst/>
                <a:gdLst>
                  <a:gd name="T0" fmla="*/ 92 w 227"/>
                  <a:gd name="T1" fmla="*/ 72 h 119"/>
                  <a:gd name="T2" fmla="*/ 0 w 227"/>
                  <a:gd name="T3" fmla="*/ 15 h 119"/>
                  <a:gd name="T4" fmla="*/ 100 w 227"/>
                  <a:gd name="T5" fmla="*/ 18 h 119"/>
                  <a:gd name="T6" fmla="*/ 216 w 227"/>
                  <a:gd name="T7" fmla="*/ 69 h 119"/>
                  <a:gd name="T8" fmla="*/ 92 w 227"/>
                  <a:gd name="T9" fmla="*/ 7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119">
                    <a:moveTo>
                      <a:pt x="92" y="72"/>
                    </a:moveTo>
                    <a:cubicBezTo>
                      <a:pt x="52" y="54"/>
                      <a:pt x="0" y="15"/>
                      <a:pt x="0" y="15"/>
                    </a:cubicBezTo>
                    <a:cubicBezTo>
                      <a:pt x="0" y="15"/>
                      <a:pt x="60" y="0"/>
                      <a:pt x="100" y="18"/>
                    </a:cubicBezTo>
                    <a:cubicBezTo>
                      <a:pt x="140" y="37"/>
                      <a:pt x="227" y="41"/>
                      <a:pt x="216" y="69"/>
                    </a:cubicBezTo>
                    <a:cubicBezTo>
                      <a:pt x="195" y="119"/>
                      <a:pt x="132" y="91"/>
                      <a:pt x="92" y="7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1" name="Freeform 811"/>
              <p:cNvSpPr/>
              <p:nvPr/>
            </p:nvSpPr>
            <p:spPr bwMode="auto">
              <a:xfrm>
                <a:off x="3801" y="610"/>
                <a:ext cx="211" cy="81"/>
              </a:xfrm>
              <a:custGeom>
                <a:avLst/>
                <a:gdLst>
                  <a:gd name="T0" fmla="*/ 0 w 132"/>
                  <a:gd name="T1" fmla="*/ 4 h 51"/>
                  <a:gd name="T2" fmla="*/ 38 w 132"/>
                  <a:gd name="T3" fmla="*/ 4 h 51"/>
                  <a:gd name="T4" fmla="*/ 94 w 132"/>
                  <a:gd name="T5" fmla="*/ 21 h 51"/>
                  <a:gd name="T6" fmla="*/ 39 w 132"/>
                  <a:gd name="T7" fmla="*/ 15 h 51"/>
                  <a:gd name="T8" fmla="*/ 132 w 132"/>
                  <a:gd name="T9" fmla="*/ 39 h 51"/>
                  <a:gd name="T10" fmla="*/ 42 w 132"/>
                  <a:gd name="T11" fmla="*/ 24 h 51"/>
                  <a:gd name="T12" fmla="*/ 102 w 132"/>
                  <a:gd name="T13" fmla="*/ 51 h 51"/>
                  <a:gd name="T14" fmla="*/ 33 w 132"/>
                  <a:gd name="T15" fmla="*/ 23 h 51"/>
                  <a:gd name="T16" fmla="*/ 74 w 132"/>
                  <a:gd name="T17" fmla="*/ 51 h 51"/>
                  <a:gd name="T18" fmla="*/ 6 w 132"/>
                  <a:gd name="T19" fmla="*/ 19 h 51"/>
                  <a:gd name="T20" fmla="*/ 0 w 132"/>
                  <a:gd name="T21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0" y="4"/>
                    </a:moveTo>
                    <a:cubicBezTo>
                      <a:pt x="0" y="4"/>
                      <a:pt x="24" y="0"/>
                      <a:pt x="38" y="4"/>
                    </a:cubicBezTo>
                    <a:cubicBezTo>
                      <a:pt x="47" y="6"/>
                      <a:pt x="94" y="21"/>
                      <a:pt x="94" y="21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132" y="39"/>
                      <a:pt x="132" y="39"/>
                      <a:pt x="132" y="39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33" y="23"/>
                      <a:pt x="33" y="23"/>
                      <a:pt x="33" y="23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6" y="19"/>
                      <a:pt x="6" y="19"/>
                      <a:pt x="6" y="19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2" name="Freeform 812"/>
              <p:cNvSpPr/>
              <p:nvPr/>
            </p:nvSpPr>
            <p:spPr bwMode="auto">
              <a:xfrm>
                <a:off x="3694" y="504"/>
                <a:ext cx="148" cy="179"/>
              </a:xfrm>
              <a:custGeom>
                <a:avLst/>
                <a:gdLst>
                  <a:gd name="T0" fmla="*/ 93 w 93"/>
                  <a:gd name="T1" fmla="*/ 53 h 112"/>
                  <a:gd name="T2" fmla="*/ 44 w 93"/>
                  <a:gd name="T3" fmla="*/ 112 h 112"/>
                  <a:gd name="T4" fmla="*/ 0 w 93"/>
                  <a:gd name="T5" fmla="*/ 59 h 112"/>
                  <a:gd name="T6" fmla="*/ 44 w 93"/>
                  <a:gd name="T7" fmla="*/ 0 h 112"/>
                  <a:gd name="T8" fmla="*/ 93 w 93"/>
                  <a:gd name="T9" fmla="*/ 5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93" y="53"/>
                    </a:moveTo>
                    <a:cubicBezTo>
                      <a:pt x="93" y="84"/>
                      <a:pt x="75" y="112"/>
                      <a:pt x="44" y="112"/>
                    </a:cubicBezTo>
                    <a:cubicBezTo>
                      <a:pt x="13" y="112"/>
                      <a:pt x="0" y="90"/>
                      <a:pt x="0" y="59"/>
                    </a:cubicBezTo>
                    <a:cubicBezTo>
                      <a:pt x="0" y="28"/>
                      <a:pt x="13" y="0"/>
                      <a:pt x="44" y="0"/>
                    </a:cubicBezTo>
                    <a:cubicBezTo>
                      <a:pt x="75" y="0"/>
                      <a:pt x="93" y="22"/>
                      <a:pt x="93" y="53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3" name="Freeform 813"/>
              <p:cNvSpPr/>
              <p:nvPr/>
            </p:nvSpPr>
            <p:spPr bwMode="auto">
              <a:xfrm>
                <a:off x="2877" y="550"/>
                <a:ext cx="350" cy="242"/>
              </a:xfrm>
              <a:custGeom>
                <a:avLst/>
                <a:gdLst>
                  <a:gd name="T0" fmla="*/ 87 w 219"/>
                  <a:gd name="T1" fmla="*/ 6 h 151"/>
                  <a:gd name="T2" fmla="*/ 160 w 219"/>
                  <a:gd name="T3" fmla="*/ 53 h 151"/>
                  <a:gd name="T4" fmla="*/ 219 w 219"/>
                  <a:gd name="T5" fmla="*/ 75 h 151"/>
                  <a:gd name="T6" fmla="*/ 173 w 219"/>
                  <a:gd name="T7" fmla="*/ 81 h 151"/>
                  <a:gd name="T8" fmla="*/ 64 w 219"/>
                  <a:gd name="T9" fmla="*/ 129 h 151"/>
                  <a:gd name="T10" fmla="*/ 8 w 219"/>
                  <a:gd name="T11" fmla="*/ 43 h 151"/>
                  <a:gd name="T12" fmla="*/ 87 w 219"/>
                  <a:gd name="T13" fmla="*/ 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" h="151">
                    <a:moveTo>
                      <a:pt x="87" y="6"/>
                    </a:moveTo>
                    <a:cubicBezTo>
                      <a:pt x="142" y="12"/>
                      <a:pt x="138" y="40"/>
                      <a:pt x="160" y="53"/>
                    </a:cubicBezTo>
                    <a:cubicBezTo>
                      <a:pt x="186" y="70"/>
                      <a:pt x="219" y="75"/>
                      <a:pt x="219" y="75"/>
                    </a:cubicBezTo>
                    <a:cubicBezTo>
                      <a:pt x="219" y="75"/>
                      <a:pt x="199" y="82"/>
                      <a:pt x="173" y="81"/>
                    </a:cubicBezTo>
                    <a:cubicBezTo>
                      <a:pt x="143" y="79"/>
                      <a:pt x="123" y="151"/>
                      <a:pt x="64" y="129"/>
                    </a:cubicBezTo>
                    <a:cubicBezTo>
                      <a:pt x="18" y="112"/>
                      <a:pt x="0" y="72"/>
                      <a:pt x="8" y="43"/>
                    </a:cubicBezTo>
                    <a:cubicBezTo>
                      <a:pt x="15" y="14"/>
                      <a:pt x="39" y="0"/>
                      <a:pt x="87" y="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4" name="Freeform 814"/>
              <p:cNvSpPr/>
              <p:nvPr/>
            </p:nvSpPr>
            <p:spPr bwMode="auto">
              <a:xfrm>
                <a:off x="2998" y="590"/>
                <a:ext cx="219" cy="141"/>
              </a:xfrm>
              <a:custGeom>
                <a:avLst/>
                <a:gdLst>
                  <a:gd name="T0" fmla="*/ 86 w 137"/>
                  <a:gd name="T1" fmla="*/ 32 h 88"/>
                  <a:gd name="T2" fmla="*/ 44 w 137"/>
                  <a:gd name="T3" fmla="*/ 0 h 88"/>
                  <a:gd name="T4" fmla="*/ 75 w 137"/>
                  <a:gd name="T5" fmla="*/ 36 h 88"/>
                  <a:gd name="T6" fmla="*/ 17 w 137"/>
                  <a:gd name="T7" fmla="*/ 10 h 88"/>
                  <a:gd name="T8" fmla="*/ 59 w 137"/>
                  <a:gd name="T9" fmla="*/ 37 h 88"/>
                  <a:gd name="T10" fmla="*/ 11 w 137"/>
                  <a:gd name="T11" fmla="*/ 41 h 88"/>
                  <a:gd name="T12" fmla="*/ 72 w 137"/>
                  <a:gd name="T13" fmla="*/ 48 h 88"/>
                  <a:gd name="T14" fmla="*/ 25 w 137"/>
                  <a:gd name="T15" fmla="*/ 48 h 88"/>
                  <a:gd name="T16" fmla="*/ 62 w 137"/>
                  <a:gd name="T17" fmla="*/ 58 h 88"/>
                  <a:gd name="T18" fmla="*/ 0 w 137"/>
                  <a:gd name="T19" fmla="*/ 63 h 88"/>
                  <a:gd name="T20" fmla="*/ 46 w 137"/>
                  <a:gd name="T21" fmla="*/ 68 h 88"/>
                  <a:gd name="T22" fmla="*/ 28 w 137"/>
                  <a:gd name="T23" fmla="*/ 88 h 88"/>
                  <a:gd name="T24" fmla="*/ 54 w 137"/>
                  <a:gd name="T25" fmla="*/ 78 h 88"/>
                  <a:gd name="T26" fmla="*/ 98 w 137"/>
                  <a:gd name="T27" fmla="*/ 53 h 88"/>
                  <a:gd name="T28" fmla="*/ 137 w 137"/>
                  <a:gd name="T29" fmla="*/ 55 h 88"/>
                  <a:gd name="T30" fmla="*/ 137 w 137"/>
                  <a:gd name="T31" fmla="*/ 44 h 88"/>
                  <a:gd name="T32" fmla="*/ 86 w 137"/>
                  <a:gd name="T33" fmla="*/ 32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86" y="32"/>
                    </a:moveTo>
                    <a:cubicBezTo>
                      <a:pt x="74" y="26"/>
                      <a:pt x="44" y="0"/>
                      <a:pt x="44" y="0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46" y="68"/>
                      <a:pt x="46" y="68"/>
                      <a:pt x="46" y="6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88"/>
                      <a:pt x="39" y="85"/>
                      <a:pt x="54" y="78"/>
                    </a:cubicBezTo>
                    <a:cubicBezTo>
                      <a:pt x="60" y="75"/>
                      <a:pt x="84" y="55"/>
                      <a:pt x="98" y="53"/>
                    </a:cubicBezTo>
                    <a:cubicBezTo>
                      <a:pt x="107" y="44"/>
                      <a:pt x="130" y="55"/>
                      <a:pt x="137" y="55"/>
                    </a:cubicBezTo>
                    <a:cubicBezTo>
                      <a:pt x="137" y="44"/>
                      <a:pt x="137" y="44"/>
                      <a:pt x="137" y="44"/>
                    </a:cubicBezTo>
                    <a:cubicBezTo>
                      <a:pt x="126" y="41"/>
                      <a:pt x="98" y="37"/>
                      <a:pt x="86" y="3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5" name="Freeform 815"/>
              <p:cNvSpPr/>
              <p:nvPr/>
            </p:nvSpPr>
            <p:spPr bwMode="auto">
              <a:xfrm>
                <a:off x="3059" y="642"/>
                <a:ext cx="253" cy="348"/>
              </a:xfrm>
              <a:custGeom>
                <a:avLst/>
                <a:gdLst>
                  <a:gd name="T0" fmla="*/ 10 w 158"/>
                  <a:gd name="T1" fmla="*/ 127 h 218"/>
                  <a:gd name="T2" fmla="*/ 63 w 158"/>
                  <a:gd name="T3" fmla="*/ 58 h 218"/>
                  <a:gd name="T4" fmla="*/ 89 w 158"/>
                  <a:gd name="T5" fmla="*/ 0 h 218"/>
                  <a:gd name="T6" fmla="*/ 91 w 158"/>
                  <a:gd name="T7" fmla="*/ 47 h 218"/>
                  <a:gd name="T8" fmla="*/ 131 w 158"/>
                  <a:gd name="T9" fmla="*/ 159 h 218"/>
                  <a:gd name="T10" fmla="*/ 41 w 158"/>
                  <a:gd name="T11" fmla="*/ 209 h 218"/>
                  <a:gd name="T12" fmla="*/ 10 w 158"/>
                  <a:gd name="T13" fmla="*/ 12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218">
                    <a:moveTo>
                      <a:pt x="10" y="127"/>
                    </a:moveTo>
                    <a:cubicBezTo>
                      <a:pt x="20" y="73"/>
                      <a:pt x="48" y="78"/>
                      <a:pt x="63" y="58"/>
                    </a:cubicBezTo>
                    <a:cubicBezTo>
                      <a:pt x="81" y="33"/>
                      <a:pt x="89" y="0"/>
                      <a:pt x="89" y="0"/>
                    </a:cubicBezTo>
                    <a:cubicBezTo>
                      <a:pt x="89" y="0"/>
                      <a:pt x="94" y="21"/>
                      <a:pt x="91" y="47"/>
                    </a:cubicBezTo>
                    <a:cubicBezTo>
                      <a:pt x="87" y="76"/>
                      <a:pt x="158" y="102"/>
                      <a:pt x="131" y="159"/>
                    </a:cubicBezTo>
                    <a:cubicBezTo>
                      <a:pt x="111" y="203"/>
                      <a:pt x="70" y="218"/>
                      <a:pt x="41" y="209"/>
                    </a:cubicBezTo>
                    <a:cubicBezTo>
                      <a:pt x="13" y="200"/>
                      <a:pt x="0" y="174"/>
                      <a:pt x="10" y="1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6" name="Freeform 816"/>
              <p:cNvSpPr/>
              <p:nvPr/>
            </p:nvSpPr>
            <p:spPr bwMode="auto">
              <a:xfrm>
                <a:off x="3110" y="651"/>
                <a:ext cx="138" cy="221"/>
              </a:xfrm>
              <a:custGeom>
                <a:avLst/>
                <a:gdLst>
                  <a:gd name="T0" fmla="*/ 34 w 86"/>
                  <a:gd name="T1" fmla="*/ 50 h 138"/>
                  <a:gd name="T2" fmla="*/ 0 w 86"/>
                  <a:gd name="T3" fmla="*/ 89 h 138"/>
                  <a:gd name="T4" fmla="*/ 37 w 86"/>
                  <a:gd name="T5" fmla="*/ 61 h 138"/>
                  <a:gd name="T6" fmla="*/ 8 w 86"/>
                  <a:gd name="T7" fmla="*/ 117 h 138"/>
                  <a:gd name="T8" fmla="*/ 37 w 86"/>
                  <a:gd name="T9" fmla="*/ 77 h 138"/>
                  <a:gd name="T10" fmla="*/ 38 w 86"/>
                  <a:gd name="T11" fmla="*/ 125 h 138"/>
                  <a:gd name="T12" fmla="*/ 50 w 86"/>
                  <a:gd name="T13" fmla="*/ 65 h 138"/>
                  <a:gd name="T14" fmla="*/ 46 w 86"/>
                  <a:gd name="T15" fmla="*/ 112 h 138"/>
                  <a:gd name="T16" fmla="*/ 58 w 86"/>
                  <a:gd name="T17" fmla="*/ 76 h 138"/>
                  <a:gd name="T18" fmla="*/ 59 w 86"/>
                  <a:gd name="T19" fmla="*/ 138 h 138"/>
                  <a:gd name="T20" fmla="*/ 68 w 86"/>
                  <a:gd name="T21" fmla="*/ 92 h 138"/>
                  <a:gd name="T22" fmla="*/ 86 w 86"/>
                  <a:gd name="T23" fmla="*/ 112 h 138"/>
                  <a:gd name="T24" fmla="*/ 78 w 86"/>
                  <a:gd name="T25" fmla="*/ 85 h 138"/>
                  <a:gd name="T26" fmla="*/ 56 w 86"/>
                  <a:gd name="T27" fmla="*/ 40 h 138"/>
                  <a:gd name="T28" fmla="*/ 61 w 86"/>
                  <a:gd name="T29" fmla="*/ 1 h 138"/>
                  <a:gd name="T30" fmla="*/ 50 w 86"/>
                  <a:gd name="T31" fmla="*/ 0 h 138"/>
                  <a:gd name="T32" fmla="*/ 34 w 86"/>
                  <a:gd name="T33" fmla="*/ 5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34" y="50"/>
                    </a:moveTo>
                    <a:cubicBezTo>
                      <a:pt x="28" y="62"/>
                      <a:pt x="0" y="89"/>
                      <a:pt x="0" y="89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37" y="77"/>
                      <a:pt x="37" y="77"/>
                      <a:pt x="37" y="77"/>
                    </a:cubicBezTo>
                    <a:cubicBezTo>
                      <a:pt x="38" y="125"/>
                      <a:pt x="38" y="125"/>
                      <a:pt x="38" y="125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46" y="112"/>
                      <a:pt x="46" y="112"/>
                      <a:pt x="46" y="112"/>
                    </a:cubicBezTo>
                    <a:cubicBezTo>
                      <a:pt x="58" y="76"/>
                      <a:pt x="58" y="76"/>
                      <a:pt x="58" y="76"/>
                    </a:cubicBezTo>
                    <a:cubicBezTo>
                      <a:pt x="59" y="138"/>
                      <a:pt x="59" y="138"/>
                      <a:pt x="59" y="138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86" y="112"/>
                      <a:pt x="86" y="112"/>
                      <a:pt x="86" y="112"/>
                    </a:cubicBezTo>
                    <a:cubicBezTo>
                      <a:pt x="86" y="112"/>
                      <a:pt x="84" y="101"/>
                      <a:pt x="78" y="85"/>
                    </a:cubicBezTo>
                    <a:cubicBezTo>
                      <a:pt x="76" y="79"/>
                      <a:pt x="57" y="54"/>
                      <a:pt x="56" y="40"/>
                    </a:cubicBezTo>
                    <a:cubicBezTo>
                      <a:pt x="48" y="30"/>
                      <a:pt x="61" y="8"/>
                      <a:pt x="61" y="1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6" y="11"/>
                      <a:pt x="40" y="39"/>
                      <a:pt x="34" y="5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7" name="Freeform 817"/>
              <p:cNvSpPr/>
              <p:nvPr/>
            </p:nvSpPr>
            <p:spPr bwMode="auto">
              <a:xfrm>
                <a:off x="3051" y="370"/>
                <a:ext cx="224" cy="342"/>
              </a:xfrm>
              <a:custGeom>
                <a:avLst/>
                <a:gdLst>
                  <a:gd name="T0" fmla="*/ 133 w 140"/>
                  <a:gd name="T1" fmla="*/ 69 h 214"/>
                  <a:gd name="T2" fmla="*/ 104 w 140"/>
                  <a:gd name="T3" fmla="*/ 151 h 214"/>
                  <a:gd name="T4" fmla="*/ 97 w 140"/>
                  <a:gd name="T5" fmla="*/ 214 h 214"/>
                  <a:gd name="T6" fmla="*/ 81 w 140"/>
                  <a:gd name="T7" fmla="*/ 170 h 214"/>
                  <a:gd name="T8" fmla="*/ 8 w 140"/>
                  <a:gd name="T9" fmla="*/ 75 h 214"/>
                  <a:gd name="T10" fmla="*/ 78 w 140"/>
                  <a:gd name="T11" fmla="*/ 0 h 214"/>
                  <a:gd name="T12" fmla="*/ 133 w 140"/>
                  <a:gd name="T13" fmla="*/ 69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133" y="69"/>
                    </a:moveTo>
                    <a:cubicBezTo>
                      <a:pt x="140" y="123"/>
                      <a:pt x="112" y="127"/>
                      <a:pt x="104" y="151"/>
                    </a:cubicBezTo>
                    <a:cubicBezTo>
                      <a:pt x="95" y="180"/>
                      <a:pt x="97" y="214"/>
                      <a:pt x="97" y="214"/>
                    </a:cubicBezTo>
                    <a:cubicBezTo>
                      <a:pt x="97" y="214"/>
                      <a:pt x="86" y="196"/>
                      <a:pt x="81" y="170"/>
                    </a:cubicBezTo>
                    <a:cubicBezTo>
                      <a:pt x="75" y="141"/>
                      <a:pt x="0" y="138"/>
                      <a:pt x="8" y="75"/>
                    </a:cubicBezTo>
                    <a:cubicBezTo>
                      <a:pt x="13" y="27"/>
                      <a:pt x="48" y="0"/>
                      <a:pt x="78" y="0"/>
                    </a:cubicBezTo>
                    <a:cubicBezTo>
                      <a:pt x="108" y="0"/>
                      <a:pt x="128" y="21"/>
                      <a:pt x="133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8" name="Freeform 818"/>
              <p:cNvSpPr/>
              <p:nvPr/>
            </p:nvSpPr>
            <p:spPr bwMode="auto">
              <a:xfrm>
                <a:off x="3104" y="494"/>
                <a:ext cx="142" cy="208"/>
              </a:xfrm>
              <a:custGeom>
                <a:avLst/>
                <a:gdLst>
                  <a:gd name="T0" fmla="*/ 68 w 89"/>
                  <a:gd name="T1" fmla="*/ 75 h 130"/>
                  <a:gd name="T2" fmla="*/ 89 w 89"/>
                  <a:gd name="T3" fmla="*/ 28 h 130"/>
                  <a:gd name="T4" fmla="*/ 62 w 89"/>
                  <a:gd name="T5" fmla="*/ 66 h 130"/>
                  <a:gd name="T6" fmla="*/ 73 w 89"/>
                  <a:gd name="T7" fmla="*/ 3 h 130"/>
                  <a:gd name="T8" fmla="*/ 57 w 89"/>
                  <a:gd name="T9" fmla="*/ 51 h 130"/>
                  <a:gd name="T10" fmla="*/ 42 w 89"/>
                  <a:gd name="T11" fmla="*/ 5 h 130"/>
                  <a:gd name="T12" fmla="*/ 49 w 89"/>
                  <a:gd name="T13" fmla="*/ 66 h 130"/>
                  <a:gd name="T14" fmla="*/ 38 w 89"/>
                  <a:gd name="T15" fmla="*/ 20 h 130"/>
                  <a:gd name="T16" fmla="*/ 38 w 89"/>
                  <a:gd name="T17" fmla="*/ 59 h 130"/>
                  <a:gd name="T18" fmla="*/ 18 w 89"/>
                  <a:gd name="T19" fmla="*/ 0 h 130"/>
                  <a:gd name="T20" fmla="*/ 23 w 89"/>
                  <a:gd name="T21" fmla="*/ 46 h 130"/>
                  <a:gd name="T22" fmla="*/ 0 w 89"/>
                  <a:gd name="T23" fmla="*/ 32 h 130"/>
                  <a:gd name="T24" fmla="*/ 16 w 89"/>
                  <a:gd name="T25" fmla="*/ 56 h 130"/>
                  <a:gd name="T26" fmla="*/ 51 w 89"/>
                  <a:gd name="T27" fmla="*/ 92 h 130"/>
                  <a:gd name="T28" fmla="*/ 58 w 89"/>
                  <a:gd name="T29" fmla="*/ 130 h 130"/>
                  <a:gd name="T30" fmla="*/ 68 w 89"/>
                  <a:gd name="T31" fmla="*/ 128 h 130"/>
                  <a:gd name="T32" fmla="*/ 68 w 89"/>
                  <a:gd name="T33" fmla="*/ 75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0">
                    <a:moveTo>
                      <a:pt x="68" y="75"/>
                    </a:moveTo>
                    <a:cubicBezTo>
                      <a:pt x="71" y="63"/>
                      <a:pt x="89" y="28"/>
                      <a:pt x="89" y="28"/>
                    </a:cubicBezTo>
                    <a:cubicBezTo>
                      <a:pt x="62" y="66"/>
                      <a:pt x="62" y="66"/>
                      <a:pt x="62" y="66"/>
                    </a:cubicBezTo>
                    <a:cubicBezTo>
                      <a:pt x="73" y="3"/>
                      <a:pt x="73" y="3"/>
                      <a:pt x="73" y="3"/>
                    </a:cubicBezTo>
                    <a:cubicBezTo>
                      <a:pt x="57" y="51"/>
                      <a:pt x="57" y="51"/>
                      <a:pt x="57" y="51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6" y="43"/>
                      <a:pt x="16" y="56"/>
                    </a:cubicBezTo>
                    <a:cubicBezTo>
                      <a:pt x="20" y="61"/>
                      <a:pt x="45" y="79"/>
                      <a:pt x="51" y="92"/>
                    </a:cubicBezTo>
                    <a:cubicBezTo>
                      <a:pt x="61" y="99"/>
                      <a:pt x="56" y="124"/>
                      <a:pt x="58" y="130"/>
                    </a:cubicBezTo>
                    <a:cubicBezTo>
                      <a:pt x="68" y="128"/>
                      <a:pt x="68" y="128"/>
                      <a:pt x="68" y="128"/>
                    </a:cubicBezTo>
                    <a:cubicBezTo>
                      <a:pt x="69" y="117"/>
                      <a:pt x="66" y="88"/>
                      <a:pt x="68" y="7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9" name="Freeform 819"/>
              <p:cNvSpPr/>
              <p:nvPr/>
            </p:nvSpPr>
            <p:spPr bwMode="auto">
              <a:xfrm>
                <a:off x="3188" y="416"/>
                <a:ext cx="306" cy="262"/>
              </a:xfrm>
              <a:custGeom>
                <a:avLst/>
                <a:gdLst>
                  <a:gd name="T0" fmla="*/ 144 w 191"/>
                  <a:gd name="T1" fmla="*/ 125 h 164"/>
                  <a:gd name="T2" fmla="*/ 59 w 191"/>
                  <a:gd name="T3" fmla="*/ 140 h 164"/>
                  <a:gd name="T4" fmla="*/ 0 w 191"/>
                  <a:gd name="T5" fmla="*/ 164 h 164"/>
                  <a:gd name="T6" fmla="*/ 30 w 191"/>
                  <a:gd name="T7" fmla="*/ 129 h 164"/>
                  <a:gd name="T8" fmla="*/ 77 w 191"/>
                  <a:gd name="T9" fmla="*/ 19 h 164"/>
                  <a:gd name="T10" fmla="*/ 177 w 191"/>
                  <a:gd name="T11" fmla="*/ 43 h 164"/>
                  <a:gd name="T12" fmla="*/ 144 w 191"/>
                  <a:gd name="T13" fmla="*/ 125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144" y="125"/>
                    </a:moveTo>
                    <a:cubicBezTo>
                      <a:pt x="100" y="158"/>
                      <a:pt x="83" y="135"/>
                      <a:pt x="59" y="140"/>
                    </a:cubicBezTo>
                    <a:cubicBezTo>
                      <a:pt x="28" y="146"/>
                      <a:pt x="0" y="164"/>
                      <a:pt x="0" y="164"/>
                    </a:cubicBezTo>
                    <a:cubicBezTo>
                      <a:pt x="0" y="164"/>
                      <a:pt x="11" y="146"/>
                      <a:pt x="30" y="129"/>
                    </a:cubicBezTo>
                    <a:cubicBezTo>
                      <a:pt x="53" y="110"/>
                      <a:pt x="19" y="43"/>
                      <a:pt x="77" y="19"/>
                    </a:cubicBezTo>
                    <a:cubicBezTo>
                      <a:pt x="121" y="0"/>
                      <a:pt x="162" y="17"/>
                      <a:pt x="177" y="43"/>
                    </a:cubicBezTo>
                    <a:cubicBezTo>
                      <a:pt x="191" y="69"/>
                      <a:pt x="183" y="97"/>
                      <a:pt x="144" y="1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0" name="Freeform 820"/>
              <p:cNvSpPr/>
              <p:nvPr/>
            </p:nvSpPr>
            <p:spPr bwMode="auto">
              <a:xfrm>
                <a:off x="3192" y="509"/>
                <a:ext cx="188" cy="171"/>
              </a:xfrm>
              <a:custGeom>
                <a:avLst/>
                <a:gdLst>
                  <a:gd name="T0" fmla="*/ 53 w 118"/>
                  <a:gd name="T1" fmla="*/ 81 h 107"/>
                  <a:gd name="T2" fmla="*/ 105 w 118"/>
                  <a:gd name="T3" fmla="*/ 75 h 107"/>
                  <a:gd name="T4" fmla="*/ 58 w 118"/>
                  <a:gd name="T5" fmla="*/ 71 h 107"/>
                  <a:gd name="T6" fmla="*/ 118 w 118"/>
                  <a:gd name="T7" fmla="*/ 49 h 107"/>
                  <a:gd name="T8" fmla="*/ 68 w 118"/>
                  <a:gd name="T9" fmla="*/ 59 h 107"/>
                  <a:gd name="T10" fmla="*/ 101 w 118"/>
                  <a:gd name="T11" fmla="*/ 23 h 107"/>
                  <a:gd name="T12" fmla="*/ 51 w 118"/>
                  <a:gd name="T13" fmla="*/ 59 h 107"/>
                  <a:gd name="T14" fmla="*/ 86 w 118"/>
                  <a:gd name="T15" fmla="*/ 27 h 107"/>
                  <a:gd name="T16" fmla="*/ 52 w 118"/>
                  <a:gd name="T17" fmla="*/ 46 h 107"/>
                  <a:gd name="T18" fmla="*/ 94 w 118"/>
                  <a:gd name="T19" fmla="*/ 0 h 107"/>
                  <a:gd name="T20" fmla="*/ 56 w 118"/>
                  <a:gd name="T21" fmla="*/ 27 h 107"/>
                  <a:gd name="T22" fmla="*/ 57 w 118"/>
                  <a:gd name="T23" fmla="*/ 0 h 107"/>
                  <a:gd name="T24" fmla="*/ 44 w 118"/>
                  <a:gd name="T25" fmla="*/ 26 h 107"/>
                  <a:gd name="T26" fmla="*/ 29 w 118"/>
                  <a:gd name="T27" fmla="*/ 74 h 107"/>
                  <a:gd name="T28" fmla="*/ 0 w 118"/>
                  <a:gd name="T29" fmla="*/ 99 h 107"/>
                  <a:gd name="T30" fmla="*/ 7 w 118"/>
                  <a:gd name="T31" fmla="*/ 107 h 107"/>
                  <a:gd name="T32" fmla="*/ 53 w 118"/>
                  <a:gd name="T33" fmla="*/ 8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53" y="81"/>
                    </a:moveTo>
                    <a:cubicBezTo>
                      <a:pt x="65" y="77"/>
                      <a:pt x="105" y="75"/>
                      <a:pt x="105" y="75"/>
                    </a:cubicBezTo>
                    <a:cubicBezTo>
                      <a:pt x="58" y="71"/>
                      <a:pt x="58" y="71"/>
                      <a:pt x="58" y="71"/>
                    </a:cubicBezTo>
                    <a:cubicBezTo>
                      <a:pt x="118" y="49"/>
                      <a:pt x="118" y="49"/>
                      <a:pt x="118" y="49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86" y="27"/>
                      <a:pt x="86" y="27"/>
                      <a:pt x="86" y="27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7" y="0"/>
                      <a:pt x="51" y="10"/>
                      <a:pt x="44" y="26"/>
                    </a:cubicBezTo>
                    <a:cubicBezTo>
                      <a:pt x="42" y="31"/>
                      <a:pt x="38" y="62"/>
                      <a:pt x="29" y="74"/>
                    </a:cubicBezTo>
                    <a:cubicBezTo>
                      <a:pt x="29" y="86"/>
                      <a:pt x="4" y="94"/>
                      <a:pt x="0" y="99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17" y="102"/>
                      <a:pt x="40" y="85"/>
                      <a:pt x="53" y="8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1" name="Freeform 821"/>
              <p:cNvSpPr/>
              <p:nvPr/>
            </p:nvSpPr>
            <p:spPr bwMode="auto">
              <a:xfrm>
                <a:off x="3196" y="618"/>
                <a:ext cx="293" cy="280"/>
              </a:xfrm>
              <a:custGeom>
                <a:avLst/>
                <a:gdLst>
                  <a:gd name="T0" fmla="*/ 63 w 183"/>
                  <a:gd name="T1" fmla="*/ 138 h 175"/>
                  <a:gd name="T2" fmla="*/ 34 w 183"/>
                  <a:gd name="T3" fmla="*/ 56 h 175"/>
                  <a:gd name="T4" fmla="*/ 0 w 183"/>
                  <a:gd name="T5" fmla="*/ 2 h 175"/>
                  <a:gd name="T6" fmla="*/ 40 w 183"/>
                  <a:gd name="T7" fmla="*/ 26 h 175"/>
                  <a:gd name="T8" fmla="*/ 157 w 183"/>
                  <a:gd name="T9" fmla="*/ 53 h 175"/>
                  <a:gd name="T10" fmla="*/ 149 w 183"/>
                  <a:gd name="T11" fmla="*/ 156 h 175"/>
                  <a:gd name="T12" fmla="*/ 63 w 183"/>
                  <a:gd name="T13" fmla="*/ 138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63" y="138"/>
                    </a:moveTo>
                    <a:cubicBezTo>
                      <a:pt x="24" y="100"/>
                      <a:pt x="43" y="79"/>
                      <a:pt x="34" y="56"/>
                    </a:cubicBezTo>
                    <a:cubicBezTo>
                      <a:pt x="23" y="27"/>
                      <a:pt x="0" y="2"/>
                      <a:pt x="0" y="2"/>
                    </a:cubicBezTo>
                    <a:cubicBezTo>
                      <a:pt x="0" y="2"/>
                      <a:pt x="20" y="10"/>
                      <a:pt x="40" y="26"/>
                    </a:cubicBezTo>
                    <a:cubicBezTo>
                      <a:pt x="63" y="45"/>
                      <a:pt x="123" y="0"/>
                      <a:pt x="157" y="53"/>
                    </a:cubicBezTo>
                    <a:cubicBezTo>
                      <a:pt x="183" y="94"/>
                      <a:pt x="173" y="137"/>
                      <a:pt x="149" y="156"/>
                    </a:cubicBezTo>
                    <a:cubicBezTo>
                      <a:pt x="126" y="175"/>
                      <a:pt x="98" y="172"/>
                      <a:pt x="63" y="13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2" name="Freeform 822"/>
              <p:cNvSpPr/>
              <p:nvPr/>
            </p:nvSpPr>
            <p:spPr bwMode="auto">
              <a:xfrm>
                <a:off x="3200" y="622"/>
                <a:ext cx="192" cy="173"/>
              </a:xfrm>
              <a:custGeom>
                <a:avLst/>
                <a:gdLst>
                  <a:gd name="T0" fmla="*/ 33 w 120"/>
                  <a:gd name="T1" fmla="*/ 49 h 108"/>
                  <a:gd name="T2" fmla="*/ 47 w 120"/>
                  <a:gd name="T3" fmla="*/ 99 h 108"/>
                  <a:gd name="T4" fmla="*/ 44 w 120"/>
                  <a:gd name="T5" fmla="*/ 52 h 108"/>
                  <a:gd name="T6" fmla="*/ 75 w 120"/>
                  <a:gd name="T7" fmla="*/ 108 h 108"/>
                  <a:gd name="T8" fmla="*/ 57 w 120"/>
                  <a:gd name="T9" fmla="*/ 61 h 108"/>
                  <a:gd name="T10" fmla="*/ 98 w 120"/>
                  <a:gd name="T11" fmla="*/ 87 h 108"/>
                  <a:gd name="T12" fmla="*/ 54 w 120"/>
                  <a:gd name="T13" fmla="*/ 44 h 108"/>
                  <a:gd name="T14" fmla="*/ 91 w 120"/>
                  <a:gd name="T15" fmla="*/ 72 h 108"/>
                  <a:gd name="T16" fmla="*/ 67 w 120"/>
                  <a:gd name="T17" fmla="*/ 43 h 108"/>
                  <a:gd name="T18" fmla="*/ 120 w 120"/>
                  <a:gd name="T19" fmla="*/ 76 h 108"/>
                  <a:gd name="T20" fmla="*/ 86 w 120"/>
                  <a:gd name="T21" fmla="*/ 44 h 108"/>
                  <a:gd name="T22" fmla="*/ 113 w 120"/>
                  <a:gd name="T23" fmla="*/ 39 h 108"/>
                  <a:gd name="T24" fmla="*/ 86 w 120"/>
                  <a:gd name="T25" fmla="*/ 31 h 108"/>
                  <a:gd name="T26" fmla="*/ 36 w 120"/>
                  <a:gd name="T27" fmla="*/ 25 h 108"/>
                  <a:gd name="T28" fmla="*/ 6 w 120"/>
                  <a:gd name="T29" fmla="*/ 0 h 108"/>
                  <a:gd name="T30" fmla="*/ 0 w 120"/>
                  <a:gd name="T31" fmla="*/ 8 h 108"/>
                  <a:gd name="T32" fmla="*/ 33 w 120"/>
                  <a:gd name="T33" fmla="*/ 4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33" y="49"/>
                    </a:moveTo>
                    <a:cubicBezTo>
                      <a:pt x="39" y="61"/>
                      <a:pt x="47" y="99"/>
                      <a:pt x="47" y="99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75" y="108"/>
                      <a:pt x="75" y="108"/>
                      <a:pt x="75" y="108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98" y="87"/>
                      <a:pt x="98" y="87"/>
                      <a:pt x="98" y="87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91" y="72"/>
                      <a:pt x="91" y="72"/>
                      <a:pt x="91" y="72"/>
                    </a:cubicBezTo>
                    <a:cubicBezTo>
                      <a:pt x="67" y="43"/>
                      <a:pt x="67" y="43"/>
                      <a:pt x="67" y="43"/>
                    </a:cubicBezTo>
                    <a:cubicBezTo>
                      <a:pt x="120" y="76"/>
                      <a:pt x="120" y="76"/>
                      <a:pt x="120" y="76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113" y="39"/>
                      <a:pt x="113" y="39"/>
                      <a:pt x="113" y="39"/>
                    </a:cubicBezTo>
                    <a:cubicBezTo>
                      <a:pt x="113" y="39"/>
                      <a:pt x="102" y="35"/>
                      <a:pt x="86" y="31"/>
                    </a:cubicBezTo>
                    <a:cubicBezTo>
                      <a:pt x="79" y="30"/>
                      <a:pt x="49" y="32"/>
                      <a:pt x="36" y="25"/>
                    </a:cubicBezTo>
                    <a:cubicBezTo>
                      <a:pt x="24" y="26"/>
                      <a:pt x="12" y="3"/>
                      <a:pt x="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6" y="18"/>
                      <a:pt x="26" y="37"/>
                      <a:pt x="33" y="4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3" name="Freeform 823"/>
              <p:cNvSpPr/>
              <p:nvPr/>
            </p:nvSpPr>
            <p:spPr bwMode="auto">
              <a:xfrm>
                <a:off x="3100" y="578"/>
                <a:ext cx="178" cy="177"/>
              </a:xfrm>
              <a:custGeom>
                <a:avLst/>
                <a:gdLst>
                  <a:gd name="T0" fmla="*/ 111 w 111"/>
                  <a:gd name="T1" fmla="*/ 56 h 111"/>
                  <a:gd name="T2" fmla="*/ 90 w 111"/>
                  <a:gd name="T3" fmla="*/ 63 h 111"/>
                  <a:gd name="T4" fmla="*/ 107 w 111"/>
                  <a:gd name="T5" fmla="*/ 77 h 111"/>
                  <a:gd name="T6" fmla="*/ 85 w 111"/>
                  <a:gd name="T7" fmla="*/ 76 h 111"/>
                  <a:gd name="T8" fmla="*/ 95 w 111"/>
                  <a:gd name="T9" fmla="*/ 95 h 111"/>
                  <a:gd name="T10" fmla="*/ 75 w 111"/>
                  <a:gd name="T11" fmla="*/ 85 h 111"/>
                  <a:gd name="T12" fmla="*/ 77 w 111"/>
                  <a:gd name="T13" fmla="*/ 107 h 111"/>
                  <a:gd name="T14" fmla="*/ 62 w 111"/>
                  <a:gd name="T15" fmla="*/ 91 h 111"/>
                  <a:gd name="T16" fmla="*/ 55 w 111"/>
                  <a:gd name="T17" fmla="*/ 111 h 111"/>
                  <a:gd name="T18" fmla="*/ 48 w 111"/>
                  <a:gd name="T19" fmla="*/ 91 h 111"/>
                  <a:gd name="T20" fmla="*/ 34 w 111"/>
                  <a:gd name="T21" fmla="*/ 107 h 111"/>
                  <a:gd name="T22" fmla="*/ 36 w 111"/>
                  <a:gd name="T23" fmla="*/ 85 h 111"/>
                  <a:gd name="T24" fmla="*/ 16 w 111"/>
                  <a:gd name="T25" fmla="*/ 95 h 111"/>
                  <a:gd name="T26" fmla="*/ 26 w 111"/>
                  <a:gd name="T27" fmla="*/ 76 h 111"/>
                  <a:gd name="T28" fmla="*/ 4 w 111"/>
                  <a:gd name="T29" fmla="*/ 77 h 111"/>
                  <a:gd name="T30" fmla="*/ 20 w 111"/>
                  <a:gd name="T31" fmla="*/ 63 h 111"/>
                  <a:gd name="T32" fmla="*/ 0 w 111"/>
                  <a:gd name="T33" fmla="*/ 56 h 111"/>
                  <a:gd name="T34" fmla="*/ 20 w 111"/>
                  <a:gd name="T35" fmla="*/ 49 h 111"/>
                  <a:gd name="T36" fmla="*/ 4 w 111"/>
                  <a:gd name="T37" fmla="*/ 35 h 111"/>
                  <a:gd name="T38" fmla="*/ 26 w 111"/>
                  <a:gd name="T39" fmla="*/ 36 h 111"/>
                  <a:gd name="T40" fmla="*/ 16 w 111"/>
                  <a:gd name="T41" fmla="*/ 17 h 111"/>
                  <a:gd name="T42" fmla="*/ 36 w 111"/>
                  <a:gd name="T43" fmla="*/ 26 h 111"/>
                  <a:gd name="T44" fmla="*/ 34 w 111"/>
                  <a:gd name="T45" fmla="*/ 5 h 111"/>
                  <a:gd name="T46" fmla="*/ 48 w 111"/>
                  <a:gd name="T47" fmla="*/ 21 h 111"/>
                  <a:gd name="T48" fmla="*/ 55 w 111"/>
                  <a:gd name="T49" fmla="*/ 0 h 111"/>
                  <a:gd name="T50" fmla="*/ 62 w 111"/>
                  <a:gd name="T51" fmla="*/ 21 h 111"/>
                  <a:gd name="T52" fmla="*/ 77 w 111"/>
                  <a:gd name="T53" fmla="*/ 5 h 111"/>
                  <a:gd name="T54" fmla="*/ 75 w 111"/>
                  <a:gd name="T55" fmla="*/ 26 h 111"/>
                  <a:gd name="T56" fmla="*/ 95 w 111"/>
                  <a:gd name="T57" fmla="*/ 17 h 111"/>
                  <a:gd name="T58" fmla="*/ 85 w 111"/>
                  <a:gd name="T59" fmla="*/ 36 h 111"/>
                  <a:gd name="T60" fmla="*/ 107 w 111"/>
                  <a:gd name="T61" fmla="*/ 35 h 111"/>
                  <a:gd name="T62" fmla="*/ 90 w 111"/>
                  <a:gd name="T63" fmla="*/ 49 h 111"/>
                  <a:gd name="T64" fmla="*/ 111 w 111"/>
                  <a:gd name="T65" fmla="*/ 56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111" y="56"/>
                    </a:moveTo>
                    <a:cubicBezTo>
                      <a:pt x="111" y="59"/>
                      <a:pt x="91" y="60"/>
                      <a:pt x="90" y="63"/>
                    </a:cubicBezTo>
                    <a:cubicBezTo>
                      <a:pt x="90" y="66"/>
                      <a:pt x="108" y="74"/>
                      <a:pt x="107" y="77"/>
                    </a:cubicBezTo>
                    <a:cubicBezTo>
                      <a:pt x="105" y="80"/>
                      <a:pt x="87" y="73"/>
                      <a:pt x="85" y="76"/>
                    </a:cubicBezTo>
                    <a:cubicBezTo>
                      <a:pt x="83" y="78"/>
                      <a:pt x="97" y="93"/>
                      <a:pt x="95" y="95"/>
                    </a:cubicBezTo>
                    <a:cubicBezTo>
                      <a:pt x="92" y="97"/>
                      <a:pt x="78" y="84"/>
                      <a:pt x="75" y="85"/>
                    </a:cubicBezTo>
                    <a:cubicBezTo>
                      <a:pt x="73" y="87"/>
                      <a:pt x="79" y="106"/>
                      <a:pt x="77" y="107"/>
                    </a:cubicBezTo>
                    <a:cubicBezTo>
                      <a:pt x="74" y="108"/>
                      <a:pt x="65" y="90"/>
                      <a:pt x="62" y="91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1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2" y="106"/>
                      <a:pt x="38" y="87"/>
                      <a:pt x="36" y="85"/>
                    </a:cubicBezTo>
                    <a:cubicBezTo>
                      <a:pt x="33" y="84"/>
                      <a:pt x="18" y="97"/>
                      <a:pt x="16" y="95"/>
                    </a:cubicBezTo>
                    <a:cubicBezTo>
                      <a:pt x="14" y="93"/>
                      <a:pt x="27" y="78"/>
                      <a:pt x="26" y="76"/>
                    </a:cubicBezTo>
                    <a:cubicBezTo>
                      <a:pt x="24" y="73"/>
                      <a:pt x="5" y="80"/>
                      <a:pt x="4" y="77"/>
                    </a:cubicBezTo>
                    <a:cubicBezTo>
                      <a:pt x="3" y="74"/>
                      <a:pt x="21" y="66"/>
                      <a:pt x="20" y="63"/>
                    </a:cubicBezTo>
                    <a:cubicBezTo>
                      <a:pt x="20" y="60"/>
                      <a:pt x="0" y="59"/>
                      <a:pt x="0" y="56"/>
                    </a:cubicBezTo>
                    <a:cubicBezTo>
                      <a:pt x="0" y="53"/>
                      <a:pt x="20" y="52"/>
                      <a:pt x="20" y="49"/>
                    </a:cubicBezTo>
                    <a:cubicBezTo>
                      <a:pt x="21" y="46"/>
                      <a:pt x="3" y="37"/>
                      <a:pt x="4" y="35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9"/>
                      <a:pt x="16" y="17"/>
                    </a:cubicBezTo>
                    <a:cubicBezTo>
                      <a:pt x="18" y="15"/>
                      <a:pt x="33" y="28"/>
                      <a:pt x="36" y="26"/>
                    </a:cubicBezTo>
                    <a:cubicBezTo>
                      <a:pt x="38" y="24"/>
                      <a:pt x="32" y="6"/>
                      <a:pt x="34" y="5"/>
                    </a:cubicBezTo>
                    <a:cubicBezTo>
                      <a:pt x="37" y="4"/>
                      <a:pt x="46" y="21"/>
                      <a:pt x="48" y="21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1"/>
                    </a:cubicBezTo>
                    <a:cubicBezTo>
                      <a:pt x="65" y="21"/>
                      <a:pt x="74" y="4"/>
                      <a:pt x="77" y="5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8"/>
                      <a:pt x="92" y="15"/>
                      <a:pt x="95" y="17"/>
                    </a:cubicBezTo>
                    <a:cubicBezTo>
                      <a:pt x="97" y="19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5"/>
                    </a:cubicBezTo>
                    <a:cubicBezTo>
                      <a:pt x="108" y="37"/>
                      <a:pt x="90" y="46"/>
                      <a:pt x="90" y="49"/>
                    </a:cubicBezTo>
                    <a:cubicBezTo>
                      <a:pt x="91" y="52"/>
                      <a:pt x="111" y="53"/>
                      <a:pt x="111" y="56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4" name="Freeform 824"/>
              <p:cNvSpPr/>
              <p:nvPr/>
            </p:nvSpPr>
            <p:spPr bwMode="auto">
              <a:xfrm>
                <a:off x="3140" y="618"/>
                <a:ext cx="98" cy="97"/>
              </a:xfrm>
              <a:custGeom>
                <a:avLst/>
                <a:gdLst>
                  <a:gd name="T0" fmla="*/ 61 w 61"/>
                  <a:gd name="T1" fmla="*/ 31 h 61"/>
                  <a:gd name="T2" fmla="*/ 50 w 61"/>
                  <a:gd name="T3" fmla="*/ 35 h 61"/>
                  <a:gd name="T4" fmla="*/ 59 w 61"/>
                  <a:gd name="T5" fmla="*/ 42 h 61"/>
                  <a:gd name="T6" fmla="*/ 47 w 61"/>
                  <a:gd name="T7" fmla="*/ 42 h 61"/>
                  <a:gd name="T8" fmla="*/ 52 w 61"/>
                  <a:gd name="T9" fmla="*/ 52 h 61"/>
                  <a:gd name="T10" fmla="*/ 41 w 61"/>
                  <a:gd name="T11" fmla="*/ 47 h 61"/>
                  <a:gd name="T12" fmla="*/ 42 w 61"/>
                  <a:gd name="T13" fmla="*/ 59 h 61"/>
                  <a:gd name="T14" fmla="*/ 34 w 61"/>
                  <a:gd name="T15" fmla="*/ 50 h 61"/>
                  <a:gd name="T16" fmla="*/ 30 w 61"/>
                  <a:gd name="T17" fmla="*/ 61 h 61"/>
                  <a:gd name="T18" fmla="*/ 27 w 61"/>
                  <a:gd name="T19" fmla="*/ 50 h 61"/>
                  <a:gd name="T20" fmla="*/ 19 w 61"/>
                  <a:gd name="T21" fmla="*/ 59 h 61"/>
                  <a:gd name="T22" fmla="*/ 20 w 61"/>
                  <a:gd name="T23" fmla="*/ 47 h 61"/>
                  <a:gd name="T24" fmla="*/ 9 w 61"/>
                  <a:gd name="T25" fmla="*/ 52 h 61"/>
                  <a:gd name="T26" fmla="*/ 14 w 61"/>
                  <a:gd name="T27" fmla="*/ 42 h 61"/>
                  <a:gd name="T28" fmla="*/ 2 w 61"/>
                  <a:gd name="T29" fmla="*/ 42 h 61"/>
                  <a:gd name="T30" fmla="*/ 11 w 61"/>
                  <a:gd name="T31" fmla="*/ 35 h 61"/>
                  <a:gd name="T32" fmla="*/ 0 w 61"/>
                  <a:gd name="T33" fmla="*/ 31 h 61"/>
                  <a:gd name="T34" fmla="*/ 11 w 61"/>
                  <a:gd name="T35" fmla="*/ 27 h 61"/>
                  <a:gd name="T36" fmla="*/ 2 w 61"/>
                  <a:gd name="T37" fmla="*/ 19 h 61"/>
                  <a:gd name="T38" fmla="*/ 14 w 61"/>
                  <a:gd name="T39" fmla="*/ 20 h 61"/>
                  <a:gd name="T40" fmla="*/ 9 w 61"/>
                  <a:gd name="T41" fmla="*/ 9 h 61"/>
                  <a:gd name="T42" fmla="*/ 20 w 61"/>
                  <a:gd name="T43" fmla="*/ 14 h 61"/>
                  <a:gd name="T44" fmla="*/ 19 w 61"/>
                  <a:gd name="T45" fmla="*/ 3 h 61"/>
                  <a:gd name="T46" fmla="*/ 27 w 61"/>
                  <a:gd name="T47" fmla="*/ 11 h 61"/>
                  <a:gd name="T48" fmla="*/ 30 w 61"/>
                  <a:gd name="T49" fmla="*/ 0 h 61"/>
                  <a:gd name="T50" fmla="*/ 34 w 61"/>
                  <a:gd name="T51" fmla="*/ 11 h 61"/>
                  <a:gd name="T52" fmla="*/ 42 w 61"/>
                  <a:gd name="T53" fmla="*/ 3 h 61"/>
                  <a:gd name="T54" fmla="*/ 41 w 61"/>
                  <a:gd name="T55" fmla="*/ 14 h 61"/>
                  <a:gd name="T56" fmla="*/ 52 w 61"/>
                  <a:gd name="T57" fmla="*/ 9 h 61"/>
                  <a:gd name="T58" fmla="*/ 47 w 61"/>
                  <a:gd name="T59" fmla="*/ 20 h 61"/>
                  <a:gd name="T60" fmla="*/ 59 w 61"/>
                  <a:gd name="T61" fmla="*/ 19 h 61"/>
                  <a:gd name="T62" fmla="*/ 50 w 61"/>
                  <a:gd name="T63" fmla="*/ 27 h 61"/>
                  <a:gd name="T64" fmla="*/ 61 w 61"/>
                  <a:gd name="T65" fmla="*/ 3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61" y="31"/>
                    </a:moveTo>
                    <a:cubicBezTo>
                      <a:pt x="61" y="32"/>
                      <a:pt x="50" y="33"/>
                      <a:pt x="50" y="35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2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50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50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2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5"/>
                    </a:cubicBezTo>
                    <a:cubicBezTo>
                      <a:pt x="11" y="33"/>
                      <a:pt x="0" y="32"/>
                      <a:pt x="0" y="31"/>
                    </a:cubicBez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1"/>
                      <a:pt x="2" y="19"/>
                    </a:cubicBezTo>
                    <a:cubicBezTo>
                      <a:pt x="3" y="18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4"/>
                      <a:pt x="17" y="3"/>
                      <a:pt x="19" y="3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3"/>
                    </a:cubicBezTo>
                    <a:cubicBezTo>
                      <a:pt x="44" y="3"/>
                      <a:pt x="40" y="14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8"/>
                      <a:pt x="59" y="19"/>
                    </a:cubicBezTo>
                    <a:cubicBezTo>
                      <a:pt x="59" y="21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5" name="Freeform 825"/>
              <p:cNvSpPr/>
              <p:nvPr/>
            </p:nvSpPr>
            <p:spPr bwMode="auto">
              <a:xfrm>
                <a:off x="2211" y="2715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4 w 151"/>
                  <a:gd name="T9" fmla="*/ 90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8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9" y="55"/>
                      <a:pt x="85" y="105"/>
                      <a:pt x="44" y="90"/>
                    </a:cubicBezTo>
                    <a:cubicBezTo>
                      <a:pt x="13" y="78"/>
                      <a:pt x="0" y="50"/>
                      <a:pt x="5" y="30"/>
                    </a:cubicBezTo>
                    <a:cubicBezTo>
                      <a:pt x="10" y="10"/>
                      <a:pt x="27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6" name="Freeform 826"/>
              <p:cNvSpPr/>
              <p:nvPr/>
            </p:nvSpPr>
            <p:spPr bwMode="auto">
              <a:xfrm>
                <a:off x="2295" y="2744"/>
                <a:ext cx="151" cy="96"/>
              </a:xfrm>
              <a:custGeom>
                <a:avLst/>
                <a:gdLst>
                  <a:gd name="T0" fmla="*/ 60 w 95"/>
                  <a:gd name="T1" fmla="*/ 21 h 60"/>
                  <a:gd name="T2" fmla="*/ 31 w 95"/>
                  <a:gd name="T3" fmla="*/ 0 h 60"/>
                  <a:gd name="T4" fmla="*/ 52 w 95"/>
                  <a:gd name="T5" fmla="*/ 24 h 60"/>
                  <a:gd name="T6" fmla="*/ 12 w 95"/>
                  <a:gd name="T7" fmla="*/ 6 h 60"/>
                  <a:gd name="T8" fmla="*/ 41 w 95"/>
                  <a:gd name="T9" fmla="*/ 25 h 60"/>
                  <a:gd name="T10" fmla="*/ 8 w 95"/>
                  <a:gd name="T11" fmla="*/ 28 h 60"/>
                  <a:gd name="T12" fmla="*/ 50 w 95"/>
                  <a:gd name="T13" fmla="*/ 33 h 60"/>
                  <a:gd name="T14" fmla="*/ 17 w 95"/>
                  <a:gd name="T15" fmla="*/ 33 h 60"/>
                  <a:gd name="T16" fmla="*/ 43 w 95"/>
                  <a:gd name="T17" fmla="*/ 39 h 60"/>
                  <a:gd name="T18" fmla="*/ 0 w 95"/>
                  <a:gd name="T19" fmla="*/ 43 h 60"/>
                  <a:gd name="T20" fmla="*/ 32 w 95"/>
                  <a:gd name="T21" fmla="*/ 47 h 60"/>
                  <a:gd name="T22" fmla="*/ 19 w 95"/>
                  <a:gd name="T23" fmla="*/ 60 h 60"/>
                  <a:gd name="T24" fmla="*/ 38 w 95"/>
                  <a:gd name="T25" fmla="*/ 53 h 60"/>
                  <a:gd name="T26" fmla="*/ 68 w 95"/>
                  <a:gd name="T27" fmla="*/ 36 h 60"/>
                  <a:gd name="T28" fmla="*/ 95 w 95"/>
                  <a:gd name="T29" fmla="*/ 37 h 60"/>
                  <a:gd name="T30" fmla="*/ 95 w 95"/>
                  <a:gd name="T31" fmla="*/ 30 h 60"/>
                  <a:gd name="T32" fmla="*/ 60 w 95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5" h="60">
                    <a:moveTo>
                      <a:pt x="60" y="21"/>
                    </a:moveTo>
                    <a:cubicBezTo>
                      <a:pt x="51" y="18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8" y="53"/>
                    </a:cubicBezTo>
                    <a:cubicBezTo>
                      <a:pt x="42" y="51"/>
                      <a:pt x="58" y="38"/>
                      <a:pt x="68" y="36"/>
                    </a:cubicBezTo>
                    <a:cubicBezTo>
                      <a:pt x="74" y="30"/>
                      <a:pt x="90" y="38"/>
                      <a:pt x="95" y="37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87" y="28"/>
                      <a:pt x="68" y="25"/>
                      <a:pt x="60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7" name="Freeform 827"/>
              <p:cNvSpPr/>
              <p:nvPr/>
            </p:nvSpPr>
            <p:spPr bwMode="auto">
              <a:xfrm>
                <a:off x="2338" y="2779"/>
                <a:ext cx="172" cy="240"/>
              </a:xfrm>
              <a:custGeom>
                <a:avLst/>
                <a:gdLst>
                  <a:gd name="T0" fmla="*/ 6 w 108"/>
                  <a:gd name="T1" fmla="*/ 87 h 150"/>
                  <a:gd name="T2" fmla="*/ 43 w 108"/>
                  <a:gd name="T3" fmla="*/ 40 h 150"/>
                  <a:gd name="T4" fmla="*/ 61 w 108"/>
                  <a:gd name="T5" fmla="*/ 0 h 150"/>
                  <a:gd name="T6" fmla="*/ 62 w 108"/>
                  <a:gd name="T7" fmla="*/ 32 h 150"/>
                  <a:gd name="T8" fmla="*/ 90 w 108"/>
                  <a:gd name="T9" fmla="*/ 110 h 150"/>
                  <a:gd name="T10" fmla="*/ 28 w 108"/>
                  <a:gd name="T11" fmla="*/ 144 h 150"/>
                  <a:gd name="T12" fmla="*/ 6 w 108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8" h="150">
                    <a:moveTo>
                      <a:pt x="6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5" y="22"/>
                      <a:pt x="61" y="0"/>
                      <a:pt x="61" y="0"/>
                    </a:cubicBezTo>
                    <a:cubicBezTo>
                      <a:pt x="61" y="0"/>
                      <a:pt x="64" y="14"/>
                      <a:pt x="62" y="32"/>
                    </a:cubicBezTo>
                    <a:cubicBezTo>
                      <a:pt x="60" y="52"/>
                      <a:pt x="108" y="70"/>
                      <a:pt x="90" y="110"/>
                    </a:cubicBezTo>
                    <a:cubicBezTo>
                      <a:pt x="76" y="140"/>
                      <a:pt x="48" y="150"/>
                      <a:pt x="28" y="144"/>
                    </a:cubicBezTo>
                    <a:cubicBezTo>
                      <a:pt x="8" y="138"/>
                      <a:pt x="0" y="120"/>
                      <a:pt x="6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8" name="Freeform 828"/>
              <p:cNvSpPr/>
              <p:nvPr/>
            </p:nvSpPr>
            <p:spPr bwMode="auto">
              <a:xfrm>
                <a:off x="2373" y="2786"/>
                <a:ext cx="94" cy="152"/>
              </a:xfrm>
              <a:custGeom>
                <a:avLst/>
                <a:gdLst>
                  <a:gd name="T0" fmla="*/ 23 w 59"/>
                  <a:gd name="T1" fmla="*/ 34 h 95"/>
                  <a:gd name="T2" fmla="*/ 0 w 59"/>
                  <a:gd name="T3" fmla="*/ 61 h 95"/>
                  <a:gd name="T4" fmla="*/ 25 w 59"/>
                  <a:gd name="T5" fmla="*/ 42 h 95"/>
                  <a:gd name="T6" fmla="*/ 5 w 59"/>
                  <a:gd name="T7" fmla="*/ 81 h 95"/>
                  <a:gd name="T8" fmla="*/ 25 w 59"/>
                  <a:gd name="T9" fmla="*/ 53 h 95"/>
                  <a:gd name="T10" fmla="*/ 26 w 59"/>
                  <a:gd name="T11" fmla="*/ 86 h 95"/>
                  <a:gd name="T12" fmla="*/ 34 w 59"/>
                  <a:gd name="T13" fmla="*/ 45 h 95"/>
                  <a:gd name="T14" fmla="*/ 32 w 59"/>
                  <a:gd name="T15" fmla="*/ 77 h 95"/>
                  <a:gd name="T16" fmla="*/ 40 w 59"/>
                  <a:gd name="T17" fmla="*/ 52 h 95"/>
                  <a:gd name="T18" fmla="*/ 40 w 59"/>
                  <a:gd name="T19" fmla="*/ 95 h 95"/>
                  <a:gd name="T20" fmla="*/ 46 w 59"/>
                  <a:gd name="T21" fmla="*/ 63 h 95"/>
                  <a:gd name="T22" fmla="*/ 59 w 59"/>
                  <a:gd name="T23" fmla="*/ 77 h 95"/>
                  <a:gd name="T24" fmla="*/ 53 w 59"/>
                  <a:gd name="T25" fmla="*/ 58 h 95"/>
                  <a:gd name="T26" fmla="*/ 38 w 59"/>
                  <a:gd name="T27" fmla="*/ 27 h 95"/>
                  <a:gd name="T28" fmla="*/ 42 w 59"/>
                  <a:gd name="T29" fmla="*/ 1 h 95"/>
                  <a:gd name="T30" fmla="*/ 34 w 59"/>
                  <a:gd name="T31" fmla="*/ 0 h 95"/>
                  <a:gd name="T32" fmla="*/ 23 w 59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23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5"/>
                      <a:pt x="40" y="95"/>
                      <a:pt x="40" y="95"/>
                    </a:cubicBezTo>
                    <a:cubicBezTo>
                      <a:pt x="46" y="63"/>
                      <a:pt x="46" y="63"/>
                      <a:pt x="46" y="63"/>
                    </a:cubicBezTo>
                    <a:cubicBezTo>
                      <a:pt x="59" y="77"/>
                      <a:pt x="59" y="77"/>
                      <a:pt x="59" y="77"/>
                    </a:cubicBezTo>
                    <a:cubicBezTo>
                      <a:pt x="59" y="77"/>
                      <a:pt x="57" y="69"/>
                      <a:pt x="53" y="58"/>
                    </a:cubicBezTo>
                    <a:cubicBezTo>
                      <a:pt x="52" y="54"/>
                      <a:pt x="39" y="37"/>
                      <a:pt x="38" y="27"/>
                    </a:cubicBezTo>
                    <a:cubicBezTo>
                      <a:pt x="33" y="21"/>
                      <a:pt x="42" y="5"/>
                      <a:pt x="42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1" y="7"/>
                      <a:pt x="28" y="27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9" name="Freeform 829"/>
              <p:cNvSpPr/>
              <p:nvPr/>
            </p:nvSpPr>
            <p:spPr bwMode="auto">
              <a:xfrm>
                <a:off x="2331" y="2592"/>
                <a:ext cx="155" cy="235"/>
              </a:xfrm>
              <a:custGeom>
                <a:avLst/>
                <a:gdLst>
                  <a:gd name="T0" fmla="*/ 92 w 97"/>
                  <a:gd name="T1" fmla="*/ 47 h 147"/>
                  <a:gd name="T2" fmla="*/ 72 w 97"/>
                  <a:gd name="T3" fmla="*/ 103 h 147"/>
                  <a:gd name="T4" fmla="*/ 67 w 97"/>
                  <a:gd name="T5" fmla="*/ 147 h 147"/>
                  <a:gd name="T6" fmla="*/ 56 w 97"/>
                  <a:gd name="T7" fmla="*/ 116 h 147"/>
                  <a:gd name="T8" fmla="*/ 5 w 97"/>
                  <a:gd name="T9" fmla="*/ 51 h 147"/>
                  <a:gd name="T10" fmla="*/ 54 w 97"/>
                  <a:gd name="T11" fmla="*/ 0 h 147"/>
                  <a:gd name="T12" fmla="*/ 92 w 97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92" y="47"/>
                    </a:moveTo>
                    <a:cubicBezTo>
                      <a:pt x="97" y="85"/>
                      <a:pt x="77" y="87"/>
                      <a:pt x="72" y="103"/>
                    </a:cubicBezTo>
                    <a:cubicBezTo>
                      <a:pt x="65" y="124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6" y="116"/>
                    </a:cubicBezTo>
                    <a:cubicBezTo>
                      <a:pt x="52" y="96"/>
                      <a:pt x="0" y="95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5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0" name="Freeform 830"/>
              <p:cNvSpPr/>
              <p:nvPr/>
            </p:nvSpPr>
            <p:spPr bwMode="auto">
              <a:xfrm>
                <a:off x="2368" y="2677"/>
                <a:ext cx="98" cy="144"/>
              </a:xfrm>
              <a:custGeom>
                <a:avLst/>
                <a:gdLst>
                  <a:gd name="T0" fmla="*/ 47 w 61"/>
                  <a:gd name="T1" fmla="*/ 52 h 90"/>
                  <a:gd name="T2" fmla="*/ 61 w 61"/>
                  <a:gd name="T3" fmla="*/ 19 h 90"/>
                  <a:gd name="T4" fmla="*/ 43 w 61"/>
                  <a:gd name="T5" fmla="*/ 46 h 90"/>
                  <a:gd name="T6" fmla="*/ 50 w 61"/>
                  <a:gd name="T7" fmla="*/ 2 h 90"/>
                  <a:gd name="T8" fmla="*/ 39 w 61"/>
                  <a:gd name="T9" fmla="*/ 35 h 90"/>
                  <a:gd name="T10" fmla="*/ 29 w 61"/>
                  <a:gd name="T11" fmla="*/ 4 h 90"/>
                  <a:gd name="T12" fmla="*/ 34 w 61"/>
                  <a:gd name="T13" fmla="*/ 46 h 90"/>
                  <a:gd name="T14" fmla="*/ 26 w 61"/>
                  <a:gd name="T15" fmla="*/ 14 h 90"/>
                  <a:gd name="T16" fmla="*/ 26 w 61"/>
                  <a:gd name="T17" fmla="*/ 41 h 90"/>
                  <a:gd name="T18" fmla="*/ 12 w 61"/>
                  <a:gd name="T19" fmla="*/ 0 h 90"/>
                  <a:gd name="T20" fmla="*/ 16 w 61"/>
                  <a:gd name="T21" fmla="*/ 32 h 90"/>
                  <a:gd name="T22" fmla="*/ 0 w 61"/>
                  <a:gd name="T23" fmla="*/ 22 h 90"/>
                  <a:gd name="T24" fmla="*/ 11 w 61"/>
                  <a:gd name="T25" fmla="*/ 39 h 90"/>
                  <a:gd name="T26" fmla="*/ 35 w 61"/>
                  <a:gd name="T27" fmla="*/ 64 h 90"/>
                  <a:gd name="T28" fmla="*/ 40 w 61"/>
                  <a:gd name="T29" fmla="*/ 90 h 90"/>
                  <a:gd name="T30" fmla="*/ 47 w 61"/>
                  <a:gd name="T31" fmla="*/ 88 h 90"/>
                  <a:gd name="T32" fmla="*/ 47 w 61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1" h="90">
                    <a:moveTo>
                      <a:pt x="47" y="52"/>
                    </a:moveTo>
                    <a:cubicBezTo>
                      <a:pt x="49" y="43"/>
                      <a:pt x="61" y="19"/>
                      <a:pt x="61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1" y="39"/>
                    </a:cubicBezTo>
                    <a:cubicBezTo>
                      <a:pt x="14" y="42"/>
                      <a:pt x="31" y="55"/>
                      <a:pt x="35" y="64"/>
                    </a:cubicBezTo>
                    <a:cubicBezTo>
                      <a:pt x="42" y="68"/>
                      <a:pt x="38" y="86"/>
                      <a:pt x="40" y="90"/>
                    </a:cubicBezTo>
                    <a:cubicBezTo>
                      <a:pt x="47" y="88"/>
                      <a:pt x="47" y="88"/>
                      <a:pt x="47" y="88"/>
                    </a:cubicBezTo>
                    <a:cubicBezTo>
                      <a:pt x="48" y="81"/>
                      <a:pt x="45" y="61"/>
                      <a:pt x="47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1" name="Freeform 831"/>
              <p:cNvSpPr/>
              <p:nvPr/>
            </p:nvSpPr>
            <p:spPr bwMode="auto">
              <a:xfrm>
                <a:off x="2426" y="2622"/>
                <a:ext cx="212" cy="183"/>
              </a:xfrm>
              <a:custGeom>
                <a:avLst/>
                <a:gdLst>
                  <a:gd name="T0" fmla="*/ 100 w 133"/>
                  <a:gd name="T1" fmla="*/ 87 h 114"/>
                  <a:gd name="T2" fmla="*/ 41 w 133"/>
                  <a:gd name="T3" fmla="*/ 97 h 114"/>
                  <a:gd name="T4" fmla="*/ 0 w 133"/>
                  <a:gd name="T5" fmla="*/ 114 h 114"/>
                  <a:gd name="T6" fmla="*/ 21 w 133"/>
                  <a:gd name="T7" fmla="*/ 89 h 114"/>
                  <a:gd name="T8" fmla="*/ 54 w 133"/>
                  <a:gd name="T9" fmla="*/ 13 h 114"/>
                  <a:gd name="T10" fmla="*/ 122 w 133"/>
                  <a:gd name="T11" fmla="*/ 30 h 114"/>
                  <a:gd name="T12" fmla="*/ 100 w 133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3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8" y="101"/>
                      <a:pt x="21" y="89"/>
                    </a:cubicBezTo>
                    <a:cubicBezTo>
                      <a:pt x="37" y="76"/>
                      <a:pt x="13" y="30"/>
                      <a:pt x="54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3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2" name="Freeform 832"/>
              <p:cNvSpPr/>
              <p:nvPr/>
            </p:nvSpPr>
            <p:spPr bwMode="auto">
              <a:xfrm>
                <a:off x="2429" y="2686"/>
                <a:ext cx="129" cy="119"/>
              </a:xfrm>
              <a:custGeom>
                <a:avLst/>
                <a:gdLst>
                  <a:gd name="T0" fmla="*/ 36 w 81"/>
                  <a:gd name="T1" fmla="*/ 56 h 74"/>
                  <a:gd name="T2" fmla="*/ 72 w 81"/>
                  <a:gd name="T3" fmla="*/ 52 h 74"/>
                  <a:gd name="T4" fmla="*/ 40 w 81"/>
                  <a:gd name="T5" fmla="*/ 49 h 74"/>
                  <a:gd name="T6" fmla="*/ 81 w 81"/>
                  <a:gd name="T7" fmla="*/ 35 h 74"/>
                  <a:gd name="T8" fmla="*/ 47 w 81"/>
                  <a:gd name="T9" fmla="*/ 41 h 74"/>
                  <a:gd name="T10" fmla="*/ 70 w 81"/>
                  <a:gd name="T11" fmla="*/ 16 h 74"/>
                  <a:gd name="T12" fmla="*/ 35 w 81"/>
                  <a:gd name="T13" fmla="*/ 41 h 74"/>
                  <a:gd name="T14" fmla="*/ 59 w 81"/>
                  <a:gd name="T15" fmla="*/ 19 h 74"/>
                  <a:gd name="T16" fmla="*/ 36 w 81"/>
                  <a:gd name="T17" fmla="*/ 32 h 74"/>
                  <a:gd name="T18" fmla="*/ 65 w 81"/>
                  <a:gd name="T19" fmla="*/ 0 h 74"/>
                  <a:gd name="T20" fmla="*/ 39 w 81"/>
                  <a:gd name="T21" fmla="*/ 19 h 74"/>
                  <a:gd name="T22" fmla="*/ 39 w 81"/>
                  <a:gd name="T23" fmla="*/ 0 h 74"/>
                  <a:gd name="T24" fmla="*/ 30 w 81"/>
                  <a:gd name="T25" fmla="*/ 18 h 74"/>
                  <a:gd name="T26" fmla="*/ 20 w 81"/>
                  <a:gd name="T27" fmla="*/ 51 h 74"/>
                  <a:gd name="T28" fmla="*/ 0 w 81"/>
                  <a:gd name="T29" fmla="*/ 68 h 74"/>
                  <a:gd name="T30" fmla="*/ 5 w 81"/>
                  <a:gd name="T31" fmla="*/ 74 h 74"/>
                  <a:gd name="T32" fmla="*/ 36 w 81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36" y="56"/>
                    </a:moveTo>
                    <a:cubicBezTo>
                      <a:pt x="45" y="53"/>
                      <a:pt x="72" y="52"/>
                      <a:pt x="72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47" y="41"/>
                      <a:pt x="47" y="41"/>
                      <a:pt x="47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5" y="41"/>
                      <a:pt x="35" y="41"/>
                      <a:pt x="35" y="41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5" y="7"/>
                      <a:pt x="30" y="18"/>
                    </a:cubicBezTo>
                    <a:cubicBezTo>
                      <a:pt x="29" y="22"/>
                      <a:pt x="26" y="43"/>
                      <a:pt x="20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6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3" name="Freeform 833"/>
              <p:cNvSpPr/>
              <p:nvPr/>
            </p:nvSpPr>
            <p:spPr bwMode="auto">
              <a:xfrm>
                <a:off x="2432" y="2762"/>
                <a:ext cx="202" cy="193"/>
              </a:xfrm>
              <a:custGeom>
                <a:avLst/>
                <a:gdLst>
                  <a:gd name="T0" fmla="*/ 44 w 126"/>
                  <a:gd name="T1" fmla="*/ 95 h 121"/>
                  <a:gd name="T2" fmla="*/ 24 w 126"/>
                  <a:gd name="T3" fmla="*/ 39 h 121"/>
                  <a:gd name="T4" fmla="*/ 0 w 126"/>
                  <a:gd name="T5" fmla="*/ 2 h 121"/>
                  <a:gd name="T6" fmla="*/ 28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4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4" y="95"/>
                    </a:moveTo>
                    <a:cubicBezTo>
                      <a:pt x="16" y="69"/>
                      <a:pt x="30" y="55"/>
                      <a:pt x="24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4" y="7"/>
                      <a:pt x="28" y="18"/>
                    </a:cubicBezTo>
                    <a:cubicBezTo>
                      <a:pt x="43" y="32"/>
                      <a:pt x="85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8" y="119"/>
                      <a:pt x="44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4" name="Freeform 834"/>
              <p:cNvSpPr/>
              <p:nvPr/>
            </p:nvSpPr>
            <p:spPr bwMode="auto">
              <a:xfrm>
                <a:off x="2434" y="2765"/>
                <a:ext cx="132" cy="120"/>
              </a:xfrm>
              <a:custGeom>
                <a:avLst/>
                <a:gdLst>
                  <a:gd name="T0" fmla="*/ 23 w 83"/>
                  <a:gd name="T1" fmla="*/ 34 h 75"/>
                  <a:gd name="T2" fmla="*/ 33 w 83"/>
                  <a:gd name="T3" fmla="*/ 69 h 75"/>
                  <a:gd name="T4" fmla="*/ 30 w 83"/>
                  <a:gd name="T5" fmla="*/ 36 h 75"/>
                  <a:gd name="T6" fmla="*/ 52 w 83"/>
                  <a:gd name="T7" fmla="*/ 75 h 75"/>
                  <a:gd name="T8" fmla="*/ 40 w 83"/>
                  <a:gd name="T9" fmla="*/ 42 h 75"/>
                  <a:gd name="T10" fmla="*/ 68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7 w 83"/>
                  <a:gd name="T17" fmla="*/ 30 h 75"/>
                  <a:gd name="T18" fmla="*/ 83 w 83"/>
                  <a:gd name="T19" fmla="*/ 53 h 75"/>
                  <a:gd name="T20" fmla="*/ 60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5 w 83"/>
                  <a:gd name="T29" fmla="*/ 0 h 75"/>
                  <a:gd name="T30" fmla="*/ 0 w 83"/>
                  <a:gd name="T31" fmla="*/ 6 h 75"/>
                  <a:gd name="T32" fmla="*/ 23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3" y="34"/>
                    </a:moveTo>
                    <a:cubicBezTo>
                      <a:pt x="27" y="42"/>
                      <a:pt x="33" y="69"/>
                      <a:pt x="33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60" y="30"/>
                      <a:pt x="60" y="30"/>
                      <a:pt x="60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1" y="24"/>
                      <a:pt x="59" y="22"/>
                    </a:cubicBezTo>
                    <a:cubicBezTo>
                      <a:pt x="55" y="21"/>
                      <a:pt x="34" y="22"/>
                      <a:pt x="25" y="17"/>
                    </a:cubicBezTo>
                    <a:cubicBezTo>
                      <a:pt x="17" y="19"/>
                      <a:pt x="8" y="3"/>
                      <a:pt x="5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9" y="26"/>
                      <a:pt x="23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5" name="Freeform 835"/>
              <p:cNvSpPr/>
              <p:nvPr/>
            </p:nvSpPr>
            <p:spPr bwMode="auto">
              <a:xfrm>
                <a:off x="2366" y="2734"/>
                <a:ext cx="122" cy="124"/>
              </a:xfrm>
              <a:custGeom>
                <a:avLst/>
                <a:gdLst>
                  <a:gd name="T0" fmla="*/ 76 w 76"/>
                  <a:gd name="T1" fmla="*/ 38 h 77"/>
                  <a:gd name="T2" fmla="*/ 62 w 76"/>
                  <a:gd name="T3" fmla="*/ 43 h 77"/>
                  <a:gd name="T4" fmla="*/ 73 w 76"/>
                  <a:gd name="T5" fmla="*/ 53 h 77"/>
                  <a:gd name="T6" fmla="*/ 58 w 76"/>
                  <a:gd name="T7" fmla="*/ 52 h 77"/>
                  <a:gd name="T8" fmla="*/ 65 w 76"/>
                  <a:gd name="T9" fmla="*/ 65 h 77"/>
                  <a:gd name="T10" fmla="*/ 51 w 76"/>
                  <a:gd name="T11" fmla="*/ 59 h 77"/>
                  <a:gd name="T12" fmla="*/ 52 w 76"/>
                  <a:gd name="T13" fmla="*/ 74 h 77"/>
                  <a:gd name="T14" fmla="*/ 43 w 76"/>
                  <a:gd name="T15" fmla="*/ 63 h 77"/>
                  <a:gd name="T16" fmla="*/ 38 w 76"/>
                  <a:gd name="T17" fmla="*/ 77 h 77"/>
                  <a:gd name="T18" fmla="*/ 33 w 76"/>
                  <a:gd name="T19" fmla="*/ 63 h 77"/>
                  <a:gd name="T20" fmla="*/ 23 w 76"/>
                  <a:gd name="T21" fmla="*/ 74 h 77"/>
                  <a:gd name="T22" fmla="*/ 24 w 76"/>
                  <a:gd name="T23" fmla="*/ 59 h 77"/>
                  <a:gd name="T24" fmla="*/ 11 w 76"/>
                  <a:gd name="T25" fmla="*/ 65 h 77"/>
                  <a:gd name="T26" fmla="*/ 17 w 76"/>
                  <a:gd name="T27" fmla="*/ 52 h 77"/>
                  <a:gd name="T28" fmla="*/ 3 w 76"/>
                  <a:gd name="T29" fmla="*/ 53 h 77"/>
                  <a:gd name="T30" fmla="*/ 14 w 76"/>
                  <a:gd name="T31" fmla="*/ 43 h 77"/>
                  <a:gd name="T32" fmla="*/ 0 w 76"/>
                  <a:gd name="T33" fmla="*/ 38 h 77"/>
                  <a:gd name="T34" fmla="*/ 14 w 76"/>
                  <a:gd name="T35" fmla="*/ 34 h 77"/>
                  <a:gd name="T36" fmla="*/ 3 w 76"/>
                  <a:gd name="T37" fmla="*/ 24 h 77"/>
                  <a:gd name="T38" fmla="*/ 17 w 76"/>
                  <a:gd name="T39" fmla="*/ 25 h 77"/>
                  <a:gd name="T40" fmla="*/ 11 w 76"/>
                  <a:gd name="T41" fmla="*/ 11 h 77"/>
                  <a:gd name="T42" fmla="*/ 24 w 76"/>
                  <a:gd name="T43" fmla="*/ 18 h 77"/>
                  <a:gd name="T44" fmla="*/ 23 w 76"/>
                  <a:gd name="T45" fmla="*/ 3 h 77"/>
                  <a:gd name="T46" fmla="*/ 33 w 76"/>
                  <a:gd name="T47" fmla="*/ 14 h 77"/>
                  <a:gd name="T48" fmla="*/ 38 w 76"/>
                  <a:gd name="T49" fmla="*/ 0 h 77"/>
                  <a:gd name="T50" fmla="*/ 43 w 76"/>
                  <a:gd name="T51" fmla="*/ 14 h 77"/>
                  <a:gd name="T52" fmla="*/ 52 w 76"/>
                  <a:gd name="T53" fmla="*/ 3 h 77"/>
                  <a:gd name="T54" fmla="*/ 51 w 76"/>
                  <a:gd name="T55" fmla="*/ 18 h 77"/>
                  <a:gd name="T56" fmla="*/ 65 w 76"/>
                  <a:gd name="T57" fmla="*/ 11 h 77"/>
                  <a:gd name="T58" fmla="*/ 58 w 76"/>
                  <a:gd name="T59" fmla="*/ 25 h 77"/>
                  <a:gd name="T60" fmla="*/ 73 w 76"/>
                  <a:gd name="T61" fmla="*/ 24 h 77"/>
                  <a:gd name="T62" fmla="*/ 62 w 76"/>
                  <a:gd name="T63" fmla="*/ 34 h 77"/>
                  <a:gd name="T64" fmla="*/ 76 w 76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7">
                    <a:moveTo>
                      <a:pt x="76" y="38"/>
                    </a:moveTo>
                    <a:cubicBezTo>
                      <a:pt x="76" y="41"/>
                      <a:pt x="62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2" y="55"/>
                      <a:pt x="59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3" y="67"/>
                      <a:pt x="53" y="58"/>
                      <a:pt x="51" y="59"/>
                    </a:cubicBezTo>
                    <a:cubicBezTo>
                      <a:pt x="50" y="60"/>
                      <a:pt x="54" y="73"/>
                      <a:pt x="52" y="74"/>
                    </a:cubicBezTo>
                    <a:cubicBezTo>
                      <a:pt x="51" y="75"/>
                      <a:pt x="45" y="62"/>
                      <a:pt x="43" y="63"/>
                    </a:cubicBezTo>
                    <a:cubicBezTo>
                      <a:pt x="41" y="63"/>
                      <a:pt x="40" y="77"/>
                      <a:pt x="38" y="77"/>
                    </a:cubicBezTo>
                    <a:cubicBezTo>
                      <a:pt x="36" y="77"/>
                      <a:pt x="35" y="63"/>
                      <a:pt x="33" y="63"/>
                    </a:cubicBezTo>
                    <a:cubicBezTo>
                      <a:pt x="31" y="62"/>
                      <a:pt x="25" y="75"/>
                      <a:pt x="23" y="74"/>
                    </a:cubicBezTo>
                    <a:cubicBezTo>
                      <a:pt x="21" y="73"/>
                      <a:pt x="26" y="60"/>
                      <a:pt x="24" y="59"/>
                    </a:cubicBezTo>
                    <a:cubicBezTo>
                      <a:pt x="22" y="58"/>
                      <a:pt x="12" y="67"/>
                      <a:pt x="11" y="65"/>
                    </a:cubicBezTo>
                    <a:cubicBezTo>
                      <a:pt x="9" y="64"/>
                      <a:pt x="18" y="54"/>
                      <a:pt x="17" y="52"/>
                    </a:cubicBezTo>
                    <a:cubicBezTo>
                      <a:pt x="16" y="50"/>
                      <a:pt x="3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3" y="41"/>
                      <a:pt x="0" y="41"/>
                      <a:pt x="0" y="38"/>
                    </a:cubicBezTo>
                    <a:cubicBezTo>
                      <a:pt x="0" y="36"/>
                      <a:pt x="13" y="36"/>
                      <a:pt x="14" y="34"/>
                    </a:cubicBezTo>
                    <a:cubicBezTo>
                      <a:pt x="14" y="32"/>
                      <a:pt x="2" y="26"/>
                      <a:pt x="3" y="24"/>
                    </a:cubicBezTo>
                    <a:cubicBezTo>
                      <a:pt x="3" y="22"/>
                      <a:pt x="16" y="27"/>
                      <a:pt x="17" y="25"/>
                    </a:cubicBezTo>
                    <a:cubicBezTo>
                      <a:pt x="18" y="23"/>
                      <a:pt x="9" y="13"/>
                      <a:pt x="11" y="11"/>
                    </a:cubicBezTo>
                    <a:cubicBezTo>
                      <a:pt x="12" y="10"/>
                      <a:pt x="22" y="19"/>
                      <a:pt x="24" y="18"/>
                    </a:cubicBezTo>
                    <a:cubicBezTo>
                      <a:pt x="26" y="17"/>
                      <a:pt x="21" y="4"/>
                      <a:pt x="23" y="3"/>
                    </a:cubicBezTo>
                    <a:cubicBezTo>
                      <a:pt x="25" y="2"/>
                      <a:pt x="31" y="15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2" y="3"/>
                    </a:cubicBezTo>
                    <a:cubicBezTo>
                      <a:pt x="54" y="4"/>
                      <a:pt x="50" y="17"/>
                      <a:pt x="51" y="18"/>
                    </a:cubicBezTo>
                    <a:cubicBezTo>
                      <a:pt x="53" y="19"/>
                      <a:pt x="63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59" y="27"/>
                      <a:pt x="72" y="22"/>
                      <a:pt x="73" y="24"/>
                    </a:cubicBezTo>
                    <a:cubicBezTo>
                      <a:pt x="74" y="26"/>
                      <a:pt x="62" y="32"/>
                      <a:pt x="62" y="34"/>
                    </a:cubicBezTo>
                    <a:cubicBezTo>
                      <a:pt x="62" y="36"/>
                      <a:pt x="76" y="36"/>
                      <a:pt x="76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6" name="Freeform 836"/>
              <p:cNvSpPr/>
              <p:nvPr/>
            </p:nvSpPr>
            <p:spPr bwMode="auto">
              <a:xfrm>
                <a:off x="2394" y="2762"/>
                <a:ext cx="67" cy="67"/>
              </a:xfrm>
              <a:custGeom>
                <a:avLst/>
                <a:gdLst>
                  <a:gd name="T0" fmla="*/ 42 w 42"/>
                  <a:gd name="T1" fmla="*/ 21 h 42"/>
                  <a:gd name="T2" fmla="*/ 34 w 42"/>
                  <a:gd name="T3" fmla="*/ 24 h 42"/>
                  <a:gd name="T4" fmla="*/ 40 w 42"/>
                  <a:gd name="T5" fmla="*/ 30 h 42"/>
                  <a:gd name="T6" fmla="*/ 32 w 42"/>
                  <a:gd name="T7" fmla="*/ 29 h 42"/>
                  <a:gd name="T8" fmla="*/ 36 w 42"/>
                  <a:gd name="T9" fmla="*/ 36 h 42"/>
                  <a:gd name="T10" fmla="*/ 28 w 42"/>
                  <a:gd name="T11" fmla="*/ 33 h 42"/>
                  <a:gd name="T12" fmla="*/ 29 w 42"/>
                  <a:gd name="T13" fmla="*/ 41 h 42"/>
                  <a:gd name="T14" fmla="*/ 23 w 42"/>
                  <a:gd name="T15" fmla="*/ 35 h 42"/>
                  <a:gd name="T16" fmla="*/ 21 w 42"/>
                  <a:gd name="T17" fmla="*/ 42 h 42"/>
                  <a:gd name="T18" fmla="*/ 18 w 42"/>
                  <a:gd name="T19" fmla="*/ 35 h 42"/>
                  <a:gd name="T20" fmla="*/ 13 w 42"/>
                  <a:gd name="T21" fmla="*/ 41 h 42"/>
                  <a:gd name="T22" fmla="*/ 13 w 42"/>
                  <a:gd name="T23" fmla="*/ 33 h 42"/>
                  <a:gd name="T24" fmla="*/ 6 w 42"/>
                  <a:gd name="T25" fmla="*/ 36 h 42"/>
                  <a:gd name="T26" fmla="*/ 10 w 42"/>
                  <a:gd name="T27" fmla="*/ 29 h 42"/>
                  <a:gd name="T28" fmla="*/ 1 w 42"/>
                  <a:gd name="T29" fmla="*/ 30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1 w 42"/>
                  <a:gd name="T37" fmla="*/ 13 h 42"/>
                  <a:gd name="T38" fmla="*/ 10 w 42"/>
                  <a:gd name="T39" fmla="*/ 14 h 42"/>
                  <a:gd name="T40" fmla="*/ 6 w 42"/>
                  <a:gd name="T41" fmla="*/ 7 h 42"/>
                  <a:gd name="T42" fmla="*/ 13 w 42"/>
                  <a:gd name="T43" fmla="*/ 10 h 42"/>
                  <a:gd name="T44" fmla="*/ 13 w 42"/>
                  <a:gd name="T45" fmla="*/ 2 h 42"/>
                  <a:gd name="T46" fmla="*/ 18 w 42"/>
                  <a:gd name="T47" fmla="*/ 8 h 42"/>
                  <a:gd name="T48" fmla="*/ 21 w 42"/>
                  <a:gd name="T49" fmla="*/ 0 h 42"/>
                  <a:gd name="T50" fmla="*/ 23 w 42"/>
                  <a:gd name="T51" fmla="*/ 8 h 42"/>
                  <a:gd name="T52" fmla="*/ 29 w 42"/>
                  <a:gd name="T53" fmla="*/ 2 h 42"/>
                  <a:gd name="T54" fmla="*/ 28 w 42"/>
                  <a:gd name="T55" fmla="*/ 10 h 42"/>
                  <a:gd name="T56" fmla="*/ 36 w 42"/>
                  <a:gd name="T57" fmla="*/ 7 h 42"/>
                  <a:gd name="T58" fmla="*/ 32 w 42"/>
                  <a:gd name="T59" fmla="*/ 14 h 42"/>
                  <a:gd name="T60" fmla="*/ 40 w 42"/>
                  <a:gd name="T61" fmla="*/ 13 h 42"/>
                  <a:gd name="T62" fmla="*/ 34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4" y="23"/>
                      <a:pt x="34" y="24"/>
                    </a:cubicBezTo>
                    <a:cubicBezTo>
                      <a:pt x="34" y="25"/>
                      <a:pt x="41" y="28"/>
                      <a:pt x="40" y="30"/>
                    </a:cubicBezTo>
                    <a:cubicBezTo>
                      <a:pt x="40" y="31"/>
                      <a:pt x="33" y="28"/>
                      <a:pt x="32" y="29"/>
                    </a:cubicBezTo>
                    <a:cubicBezTo>
                      <a:pt x="31" y="30"/>
                      <a:pt x="36" y="36"/>
                      <a:pt x="36" y="36"/>
                    </a:cubicBezTo>
                    <a:cubicBezTo>
                      <a:pt x="35" y="37"/>
                      <a:pt x="29" y="32"/>
                      <a:pt x="28" y="33"/>
                    </a:cubicBezTo>
                    <a:cubicBezTo>
                      <a:pt x="27" y="33"/>
                      <a:pt x="30" y="40"/>
                      <a:pt x="29" y="41"/>
                    </a:cubicBezTo>
                    <a:cubicBezTo>
                      <a:pt x="28" y="41"/>
                      <a:pt x="25" y="35"/>
                      <a:pt x="23" y="35"/>
                    </a:cubicBezTo>
                    <a:cubicBezTo>
                      <a:pt x="22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5"/>
                    </a:cubicBezTo>
                    <a:cubicBezTo>
                      <a:pt x="17" y="35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3" y="33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6"/>
                      <a:pt x="10" y="30"/>
                      <a:pt x="10" y="29"/>
                    </a:cubicBezTo>
                    <a:cubicBezTo>
                      <a:pt x="9" y="28"/>
                      <a:pt x="2" y="31"/>
                      <a:pt x="1" y="30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7" y="23"/>
                      <a:pt x="0" y="23"/>
                      <a:pt x="0" y="21"/>
                    </a:cubicBezTo>
                    <a:cubicBezTo>
                      <a:pt x="0" y="20"/>
                      <a:pt x="7" y="20"/>
                      <a:pt x="8" y="19"/>
                    </a:cubicBezTo>
                    <a:cubicBezTo>
                      <a:pt x="8" y="18"/>
                      <a:pt x="1" y="14"/>
                      <a:pt x="1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7"/>
                    </a:cubicBezTo>
                    <a:cubicBezTo>
                      <a:pt x="7" y="6"/>
                      <a:pt x="12" y="11"/>
                      <a:pt x="13" y="10"/>
                    </a:cubicBezTo>
                    <a:cubicBezTo>
                      <a:pt x="14" y="10"/>
                      <a:pt x="12" y="3"/>
                      <a:pt x="13" y="2"/>
                    </a:cubicBezTo>
                    <a:cubicBezTo>
                      <a:pt x="14" y="2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2" y="8"/>
                      <a:pt x="23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0" y="3"/>
                      <a:pt x="27" y="10"/>
                      <a:pt x="28" y="10"/>
                    </a:cubicBezTo>
                    <a:cubicBezTo>
                      <a:pt x="29" y="11"/>
                      <a:pt x="35" y="6"/>
                      <a:pt x="36" y="7"/>
                    </a:cubicBezTo>
                    <a:cubicBezTo>
                      <a:pt x="36" y="7"/>
                      <a:pt x="31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8"/>
                      <a:pt x="34" y="19"/>
                    </a:cubicBezTo>
                    <a:cubicBezTo>
                      <a:pt x="34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7" name="Freeform 837"/>
              <p:cNvSpPr/>
              <p:nvPr/>
            </p:nvSpPr>
            <p:spPr bwMode="auto">
              <a:xfrm>
                <a:off x="4287" y="488"/>
                <a:ext cx="242" cy="168"/>
              </a:xfrm>
              <a:custGeom>
                <a:avLst/>
                <a:gdLst>
                  <a:gd name="T0" fmla="*/ 60 w 151"/>
                  <a:gd name="T1" fmla="*/ 4 h 105"/>
                  <a:gd name="T2" fmla="*/ 110 w 151"/>
                  <a:gd name="T3" fmla="*/ 37 h 105"/>
                  <a:gd name="T4" fmla="*/ 151 w 151"/>
                  <a:gd name="T5" fmla="*/ 52 h 105"/>
                  <a:gd name="T6" fmla="*/ 119 w 151"/>
                  <a:gd name="T7" fmla="*/ 56 h 105"/>
                  <a:gd name="T8" fmla="*/ 43 w 151"/>
                  <a:gd name="T9" fmla="*/ 89 h 105"/>
                  <a:gd name="T10" fmla="*/ 5 w 151"/>
                  <a:gd name="T11" fmla="*/ 30 h 105"/>
                  <a:gd name="T12" fmla="*/ 60 w 151"/>
                  <a:gd name="T13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60" y="4"/>
                    </a:moveTo>
                    <a:cubicBezTo>
                      <a:pt x="97" y="9"/>
                      <a:pt x="95" y="28"/>
                      <a:pt x="110" y="37"/>
                    </a:cubicBezTo>
                    <a:cubicBezTo>
                      <a:pt x="128" y="48"/>
                      <a:pt x="151" y="52"/>
                      <a:pt x="151" y="52"/>
                    </a:cubicBezTo>
                    <a:cubicBezTo>
                      <a:pt x="151" y="52"/>
                      <a:pt x="137" y="57"/>
                      <a:pt x="119" y="56"/>
                    </a:cubicBezTo>
                    <a:cubicBezTo>
                      <a:pt x="98" y="55"/>
                      <a:pt x="84" y="105"/>
                      <a:pt x="43" y="89"/>
                    </a:cubicBezTo>
                    <a:cubicBezTo>
                      <a:pt x="12" y="78"/>
                      <a:pt x="0" y="50"/>
                      <a:pt x="5" y="30"/>
                    </a:cubicBezTo>
                    <a:cubicBezTo>
                      <a:pt x="10" y="10"/>
                      <a:pt x="26" y="0"/>
                      <a:pt x="60" y="4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8" name="Freeform 838"/>
              <p:cNvSpPr/>
              <p:nvPr/>
            </p:nvSpPr>
            <p:spPr bwMode="auto">
              <a:xfrm>
                <a:off x="4370" y="517"/>
                <a:ext cx="151" cy="96"/>
              </a:xfrm>
              <a:custGeom>
                <a:avLst/>
                <a:gdLst>
                  <a:gd name="T0" fmla="*/ 59 w 94"/>
                  <a:gd name="T1" fmla="*/ 21 h 60"/>
                  <a:gd name="T2" fmla="*/ 31 w 94"/>
                  <a:gd name="T3" fmla="*/ 0 h 60"/>
                  <a:gd name="T4" fmla="*/ 52 w 94"/>
                  <a:gd name="T5" fmla="*/ 24 h 60"/>
                  <a:gd name="T6" fmla="*/ 12 w 94"/>
                  <a:gd name="T7" fmla="*/ 6 h 60"/>
                  <a:gd name="T8" fmla="*/ 41 w 94"/>
                  <a:gd name="T9" fmla="*/ 25 h 60"/>
                  <a:gd name="T10" fmla="*/ 8 w 94"/>
                  <a:gd name="T11" fmla="*/ 28 h 60"/>
                  <a:gd name="T12" fmla="*/ 50 w 94"/>
                  <a:gd name="T13" fmla="*/ 33 h 60"/>
                  <a:gd name="T14" fmla="*/ 17 w 94"/>
                  <a:gd name="T15" fmla="*/ 33 h 60"/>
                  <a:gd name="T16" fmla="*/ 43 w 94"/>
                  <a:gd name="T17" fmla="*/ 39 h 60"/>
                  <a:gd name="T18" fmla="*/ 0 w 94"/>
                  <a:gd name="T19" fmla="*/ 43 h 60"/>
                  <a:gd name="T20" fmla="*/ 32 w 94"/>
                  <a:gd name="T21" fmla="*/ 47 h 60"/>
                  <a:gd name="T22" fmla="*/ 19 w 94"/>
                  <a:gd name="T23" fmla="*/ 60 h 60"/>
                  <a:gd name="T24" fmla="*/ 37 w 94"/>
                  <a:gd name="T25" fmla="*/ 53 h 60"/>
                  <a:gd name="T26" fmla="*/ 68 w 94"/>
                  <a:gd name="T27" fmla="*/ 36 h 60"/>
                  <a:gd name="T28" fmla="*/ 94 w 94"/>
                  <a:gd name="T29" fmla="*/ 37 h 60"/>
                  <a:gd name="T30" fmla="*/ 94 w 94"/>
                  <a:gd name="T31" fmla="*/ 30 h 60"/>
                  <a:gd name="T32" fmla="*/ 59 w 94"/>
                  <a:gd name="T33" fmla="*/ 2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0">
                    <a:moveTo>
                      <a:pt x="59" y="21"/>
                    </a:moveTo>
                    <a:cubicBezTo>
                      <a:pt x="51" y="17"/>
                      <a:pt x="31" y="0"/>
                      <a:pt x="31" y="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19" y="60"/>
                      <a:pt x="27" y="58"/>
                      <a:pt x="37" y="53"/>
                    </a:cubicBezTo>
                    <a:cubicBezTo>
                      <a:pt x="41" y="51"/>
                      <a:pt x="58" y="37"/>
                      <a:pt x="68" y="36"/>
                    </a:cubicBezTo>
                    <a:cubicBezTo>
                      <a:pt x="74" y="30"/>
                      <a:pt x="90" y="38"/>
                      <a:pt x="94" y="37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87" y="27"/>
                      <a:pt x="67" y="25"/>
                      <a:pt x="59" y="2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9" name="Freeform 839"/>
              <p:cNvSpPr/>
              <p:nvPr/>
            </p:nvSpPr>
            <p:spPr bwMode="auto">
              <a:xfrm>
                <a:off x="4412" y="552"/>
                <a:ext cx="174" cy="240"/>
              </a:xfrm>
              <a:custGeom>
                <a:avLst/>
                <a:gdLst>
                  <a:gd name="T0" fmla="*/ 7 w 109"/>
                  <a:gd name="T1" fmla="*/ 87 h 150"/>
                  <a:gd name="T2" fmla="*/ 43 w 109"/>
                  <a:gd name="T3" fmla="*/ 40 h 150"/>
                  <a:gd name="T4" fmla="*/ 62 w 109"/>
                  <a:gd name="T5" fmla="*/ 0 h 150"/>
                  <a:gd name="T6" fmla="*/ 63 w 109"/>
                  <a:gd name="T7" fmla="*/ 32 h 150"/>
                  <a:gd name="T8" fmla="*/ 91 w 109"/>
                  <a:gd name="T9" fmla="*/ 110 h 150"/>
                  <a:gd name="T10" fmla="*/ 29 w 109"/>
                  <a:gd name="T11" fmla="*/ 144 h 150"/>
                  <a:gd name="T12" fmla="*/ 7 w 109"/>
                  <a:gd name="T13" fmla="*/ 8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7" y="87"/>
                    </a:moveTo>
                    <a:cubicBezTo>
                      <a:pt x="14" y="50"/>
                      <a:pt x="33" y="54"/>
                      <a:pt x="43" y="40"/>
                    </a:cubicBezTo>
                    <a:cubicBezTo>
                      <a:pt x="56" y="22"/>
                      <a:pt x="62" y="0"/>
                      <a:pt x="62" y="0"/>
                    </a:cubicBezTo>
                    <a:cubicBezTo>
                      <a:pt x="62" y="0"/>
                      <a:pt x="65" y="14"/>
                      <a:pt x="63" y="32"/>
                    </a:cubicBezTo>
                    <a:cubicBezTo>
                      <a:pt x="60" y="52"/>
                      <a:pt x="109" y="70"/>
                      <a:pt x="91" y="110"/>
                    </a:cubicBezTo>
                    <a:cubicBezTo>
                      <a:pt x="77" y="140"/>
                      <a:pt x="48" y="150"/>
                      <a:pt x="29" y="144"/>
                    </a:cubicBezTo>
                    <a:cubicBezTo>
                      <a:pt x="9" y="137"/>
                      <a:pt x="0" y="120"/>
                      <a:pt x="7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0" name="Freeform 840"/>
              <p:cNvSpPr/>
              <p:nvPr/>
            </p:nvSpPr>
            <p:spPr bwMode="auto">
              <a:xfrm>
                <a:off x="4447" y="558"/>
                <a:ext cx="96" cy="152"/>
              </a:xfrm>
              <a:custGeom>
                <a:avLst/>
                <a:gdLst>
                  <a:gd name="T0" fmla="*/ 24 w 60"/>
                  <a:gd name="T1" fmla="*/ 34 h 95"/>
                  <a:gd name="T2" fmla="*/ 0 w 60"/>
                  <a:gd name="T3" fmla="*/ 61 h 95"/>
                  <a:gd name="T4" fmla="*/ 26 w 60"/>
                  <a:gd name="T5" fmla="*/ 42 h 95"/>
                  <a:gd name="T6" fmla="*/ 5 w 60"/>
                  <a:gd name="T7" fmla="*/ 81 h 95"/>
                  <a:gd name="T8" fmla="*/ 26 w 60"/>
                  <a:gd name="T9" fmla="*/ 53 h 95"/>
                  <a:gd name="T10" fmla="*/ 26 w 60"/>
                  <a:gd name="T11" fmla="*/ 86 h 95"/>
                  <a:gd name="T12" fmla="*/ 35 w 60"/>
                  <a:gd name="T13" fmla="*/ 45 h 95"/>
                  <a:gd name="T14" fmla="*/ 32 w 60"/>
                  <a:gd name="T15" fmla="*/ 77 h 95"/>
                  <a:gd name="T16" fmla="*/ 41 w 60"/>
                  <a:gd name="T17" fmla="*/ 52 h 95"/>
                  <a:gd name="T18" fmla="*/ 41 w 60"/>
                  <a:gd name="T19" fmla="*/ 95 h 95"/>
                  <a:gd name="T20" fmla="*/ 47 w 60"/>
                  <a:gd name="T21" fmla="*/ 63 h 95"/>
                  <a:gd name="T22" fmla="*/ 60 w 60"/>
                  <a:gd name="T23" fmla="*/ 77 h 95"/>
                  <a:gd name="T24" fmla="*/ 54 w 60"/>
                  <a:gd name="T25" fmla="*/ 58 h 95"/>
                  <a:gd name="T26" fmla="*/ 39 w 60"/>
                  <a:gd name="T27" fmla="*/ 27 h 95"/>
                  <a:gd name="T28" fmla="*/ 42 w 60"/>
                  <a:gd name="T29" fmla="*/ 0 h 95"/>
                  <a:gd name="T30" fmla="*/ 35 w 60"/>
                  <a:gd name="T31" fmla="*/ 0 h 95"/>
                  <a:gd name="T32" fmla="*/ 24 w 60"/>
                  <a:gd name="T33" fmla="*/ 3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24" y="34"/>
                    </a:moveTo>
                    <a:cubicBezTo>
                      <a:pt x="19" y="42"/>
                      <a:pt x="0" y="61"/>
                      <a:pt x="0" y="61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26" y="53"/>
                      <a:pt x="26" y="53"/>
                      <a:pt x="26" y="53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7" y="63"/>
                      <a:pt x="47" y="63"/>
                      <a:pt x="47" y="63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0" y="77"/>
                      <a:pt x="58" y="69"/>
                      <a:pt x="54" y="58"/>
                    </a:cubicBezTo>
                    <a:cubicBezTo>
                      <a:pt x="53" y="54"/>
                      <a:pt x="40" y="37"/>
                      <a:pt x="39" y="27"/>
                    </a:cubicBezTo>
                    <a:cubicBezTo>
                      <a:pt x="34" y="21"/>
                      <a:pt x="42" y="5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2" y="7"/>
                      <a:pt x="28" y="26"/>
                      <a:pt x="24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1" name="Freeform 841"/>
              <p:cNvSpPr/>
              <p:nvPr/>
            </p:nvSpPr>
            <p:spPr bwMode="auto">
              <a:xfrm>
                <a:off x="4407" y="365"/>
                <a:ext cx="153" cy="235"/>
              </a:xfrm>
              <a:custGeom>
                <a:avLst/>
                <a:gdLst>
                  <a:gd name="T0" fmla="*/ 92 w 96"/>
                  <a:gd name="T1" fmla="*/ 47 h 147"/>
                  <a:gd name="T2" fmla="*/ 72 w 96"/>
                  <a:gd name="T3" fmla="*/ 103 h 147"/>
                  <a:gd name="T4" fmla="*/ 67 w 96"/>
                  <a:gd name="T5" fmla="*/ 147 h 147"/>
                  <a:gd name="T6" fmla="*/ 55 w 96"/>
                  <a:gd name="T7" fmla="*/ 116 h 147"/>
                  <a:gd name="T8" fmla="*/ 5 w 96"/>
                  <a:gd name="T9" fmla="*/ 51 h 147"/>
                  <a:gd name="T10" fmla="*/ 54 w 96"/>
                  <a:gd name="T11" fmla="*/ 0 h 147"/>
                  <a:gd name="T12" fmla="*/ 92 w 96"/>
                  <a:gd name="T13" fmla="*/ 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92" y="47"/>
                    </a:moveTo>
                    <a:cubicBezTo>
                      <a:pt x="96" y="84"/>
                      <a:pt x="77" y="87"/>
                      <a:pt x="72" y="103"/>
                    </a:cubicBezTo>
                    <a:cubicBezTo>
                      <a:pt x="65" y="123"/>
                      <a:pt x="67" y="147"/>
                      <a:pt x="67" y="147"/>
                    </a:cubicBezTo>
                    <a:cubicBezTo>
                      <a:pt x="67" y="147"/>
                      <a:pt x="59" y="134"/>
                      <a:pt x="55" y="116"/>
                    </a:cubicBezTo>
                    <a:cubicBezTo>
                      <a:pt x="52" y="96"/>
                      <a:pt x="0" y="94"/>
                      <a:pt x="5" y="51"/>
                    </a:cubicBezTo>
                    <a:cubicBezTo>
                      <a:pt x="9" y="18"/>
                      <a:pt x="33" y="0"/>
                      <a:pt x="54" y="0"/>
                    </a:cubicBezTo>
                    <a:cubicBezTo>
                      <a:pt x="74" y="0"/>
                      <a:pt x="88" y="14"/>
                      <a:pt x="92" y="4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2" name="Freeform 842"/>
              <p:cNvSpPr/>
              <p:nvPr/>
            </p:nvSpPr>
            <p:spPr bwMode="auto">
              <a:xfrm>
                <a:off x="4442" y="450"/>
                <a:ext cx="99" cy="144"/>
              </a:xfrm>
              <a:custGeom>
                <a:avLst/>
                <a:gdLst>
                  <a:gd name="T0" fmla="*/ 48 w 62"/>
                  <a:gd name="T1" fmla="*/ 52 h 90"/>
                  <a:gd name="T2" fmla="*/ 62 w 62"/>
                  <a:gd name="T3" fmla="*/ 19 h 90"/>
                  <a:gd name="T4" fmla="*/ 43 w 62"/>
                  <a:gd name="T5" fmla="*/ 46 h 90"/>
                  <a:gd name="T6" fmla="*/ 51 w 62"/>
                  <a:gd name="T7" fmla="*/ 2 h 90"/>
                  <a:gd name="T8" fmla="*/ 40 w 62"/>
                  <a:gd name="T9" fmla="*/ 35 h 90"/>
                  <a:gd name="T10" fmla="*/ 29 w 62"/>
                  <a:gd name="T11" fmla="*/ 4 h 90"/>
                  <a:gd name="T12" fmla="*/ 34 w 62"/>
                  <a:gd name="T13" fmla="*/ 46 h 90"/>
                  <a:gd name="T14" fmla="*/ 27 w 62"/>
                  <a:gd name="T15" fmla="*/ 14 h 90"/>
                  <a:gd name="T16" fmla="*/ 26 w 62"/>
                  <a:gd name="T17" fmla="*/ 40 h 90"/>
                  <a:gd name="T18" fmla="*/ 13 w 62"/>
                  <a:gd name="T19" fmla="*/ 0 h 90"/>
                  <a:gd name="T20" fmla="*/ 17 w 62"/>
                  <a:gd name="T21" fmla="*/ 32 h 90"/>
                  <a:gd name="T22" fmla="*/ 0 w 62"/>
                  <a:gd name="T23" fmla="*/ 22 h 90"/>
                  <a:gd name="T24" fmla="*/ 12 w 62"/>
                  <a:gd name="T25" fmla="*/ 39 h 90"/>
                  <a:gd name="T26" fmla="*/ 35 w 62"/>
                  <a:gd name="T27" fmla="*/ 64 h 90"/>
                  <a:gd name="T28" fmla="*/ 41 w 62"/>
                  <a:gd name="T29" fmla="*/ 90 h 90"/>
                  <a:gd name="T30" fmla="*/ 48 w 62"/>
                  <a:gd name="T31" fmla="*/ 88 h 90"/>
                  <a:gd name="T32" fmla="*/ 48 w 62"/>
                  <a:gd name="T33" fmla="*/ 5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48" y="52"/>
                    </a:moveTo>
                    <a:cubicBezTo>
                      <a:pt x="49" y="43"/>
                      <a:pt x="62" y="19"/>
                      <a:pt x="62" y="19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4" y="30"/>
                      <a:pt x="12" y="39"/>
                    </a:cubicBezTo>
                    <a:cubicBezTo>
                      <a:pt x="14" y="42"/>
                      <a:pt x="32" y="54"/>
                      <a:pt x="35" y="64"/>
                    </a:cubicBezTo>
                    <a:cubicBezTo>
                      <a:pt x="43" y="68"/>
                      <a:pt x="39" y="86"/>
                      <a:pt x="41" y="90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81"/>
                      <a:pt x="46" y="61"/>
                      <a:pt x="48" y="52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3" name="Freeform 843"/>
              <p:cNvSpPr/>
              <p:nvPr/>
            </p:nvSpPr>
            <p:spPr bwMode="auto">
              <a:xfrm>
                <a:off x="4501" y="395"/>
                <a:ext cx="211" cy="183"/>
              </a:xfrm>
              <a:custGeom>
                <a:avLst/>
                <a:gdLst>
                  <a:gd name="T0" fmla="*/ 100 w 132"/>
                  <a:gd name="T1" fmla="*/ 87 h 114"/>
                  <a:gd name="T2" fmla="*/ 41 w 132"/>
                  <a:gd name="T3" fmla="*/ 97 h 114"/>
                  <a:gd name="T4" fmla="*/ 0 w 132"/>
                  <a:gd name="T5" fmla="*/ 114 h 114"/>
                  <a:gd name="T6" fmla="*/ 21 w 132"/>
                  <a:gd name="T7" fmla="*/ 89 h 114"/>
                  <a:gd name="T8" fmla="*/ 53 w 132"/>
                  <a:gd name="T9" fmla="*/ 13 h 114"/>
                  <a:gd name="T10" fmla="*/ 122 w 132"/>
                  <a:gd name="T11" fmla="*/ 30 h 114"/>
                  <a:gd name="T12" fmla="*/ 100 w 132"/>
                  <a:gd name="T13" fmla="*/ 8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100" y="87"/>
                    </a:moveTo>
                    <a:cubicBezTo>
                      <a:pt x="69" y="109"/>
                      <a:pt x="58" y="94"/>
                      <a:pt x="41" y="97"/>
                    </a:cubicBezTo>
                    <a:cubicBezTo>
                      <a:pt x="20" y="101"/>
                      <a:pt x="0" y="114"/>
                      <a:pt x="0" y="114"/>
                    </a:cubicBezTo>
                    <a:cubicBezTo>
                      <a:pt x="0" y="114"/>
                      <a:pt x="7" y="101"/>
                      <a:pt x="21" y="89"/>
                    </a:cubicBezTo>
                    <a:cubicBezTo>
                      <a:pt x="37" y="76"/>
                      <a:pt x="13" y="30"/>
                      <a:pt x="53" y="13"/>
                    </a:cubicBezTo>
                    <a:cubicBezTo>
                      <a:pt x="84" y="0"/>
                      <a:pt x="112" y="12"/>
                      <a:pt x="122" y="30"/>
                    </a:cubicBezTo>
                    <a:cubicBezTo>
                      <a:pt x="132" y="48"/>
                      <a:pt x="127" y="67"/>
                      <a:pt x="100" y="8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4" name="Freeform 844"/>
              <p:cNvSpPr/>
              <p:nvPr/>
            </p:nvSpPr>
            <p:spPr bwMode="auto">
              <a:xfrm>
                <a:off x="4503" y="459"/>
                <a:ext cx="131" cy="119"/>
              </a:xfrm>
              <a:custGeom>
                <a:avLst/>
                <a:gdLst>
                  <a:gd name="T0" fmla="*/ 37 w 82"/>
                  <a:gd name="T1" fmla="*/ 56 h 74"/>
                  <a:gd name="T2" fmla="*/ 73 w 82"/>
                  <a:gd name="T3" fmla="*/ 52 h 74"/>
                  <a:gd name="T4" fmla="*/ 40 w 82"/>
                  <a:gd name="T5" fmla="*/ 49 h 74"/>
                  <a:gd name="T6" fmla="*/ 82 w 82"/>
                  <a:gd name="T7" fmla="*/ 34 h 74"/>
                  <a:gd name="T8" fmla="*/ 48 w 82"/>
                  <a:gd name="T9" fmla="*/ 41 h 74"/>
                  <a:gd name="T10" fmla="*/ 70 w 82"/>
                  <a:gd name="T11" fmla="*/ 16 h 74"/>
                  <a:gd name="T12" fmla="*/ 36 w 82"/>
                  <a:gd name="T13" fmla="*/ 41 h 74"/>
                  <a:gd name="T14" fmla="*/ 60 w 82"/>
                  <a:gd name="T15" fmla="*/ 19 h 74"/>
                  <a:gd name="T16" fmla="*/ 37 w 82"/>
                  <a:gd name="T17" fmla="*/ 32 h 74"/>
                  <a:gd name="T18" fmla="*/ 65 w 82"/>
                  <a:gd name="T19" fmla="*/ 0 h 74"/>
                  <a:gd name="T20" fmla="*/ 39 w 82"/>
                  <a:gd name="T21" fmla="*/ 19 h 74"/>
                  <a:gd name="T22" fmla="*/ 40 w 82"/>
                  <a:gd name="T23" fmla="*/ 0 h 74"/>
                  <a:gd name="T24" fmla="*/ 31 w 82"/>
                  <a:gd name="T25" fmla="*/ 18 h 74"/>
                  <a:gd name="T26" fmla="*/ 21 w 82"/>
                  <a:gd name="T27" fmla="*/ 51 h 74"/>
                  <a:gd name="T28" fmla="*/ 0 w 82"/>
                  <a:gd name="T29" fmla="*/ 68 h 74"/>
                  <a:gd name="T30" fmla="*/ 5 w 82"/>
                  <a:gd name="T31" fmla="*/ 74 h 74"/>
                  <a:gd name="T32" fmla="*/ 37 w 82"/>
                  <a:gd name="T33" fmla="*/ 5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37" y="56"/>
                    </a:moveTo>
                    <a:cubicBezTo>
                      <a:pt x="45" y="53"/>
                      <a:pt x="73" y="52"/>
                      <a:pt x="73" y="52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70" y="16"/>
                      <a:pt x="70" y="16"/>
                      <a:pt x="70" y="16"/>
                    </a:cubicBezTo>
                    <a:cubicBezTo>
                      <a:pt x="36" y="41"/>
                      <a:pt x="36" y="41"/>
                      <a:pt x="36" y="41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37" y="32"/>
                      <a:pt x="37" y="32"/>
                      <a:pt x="37" y="3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35" y="7"/>
                      <a:pt x="31" y="18"/>
                    </a:cubicBezTo>
                    <a:cubicBezTo>
                      <a:pt x="29" y="22"/>
                      <a:pt x="27" y="43"/>
                      <a:pt x="21" y="51"/>
                    </a:cubicBezTo>
                    <a:cubicBezTo>
                      <a:pt x="20" y="60"/>
                      <a:pt x="3" y="65"/>
                      <a:pt x="0" y="68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12" y="71"/>
                      <a:pt x="28" y="59"/>
                      <a:pt x="37" y="5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5" name="Freeform 845"/>
              <p:cNvSpPr/>
              <p:nvPr/>
            </p:nvSpPr>
            <p:spPr bwMode="auto">
              <a:xfrm>
                <a:off x="4508" y="534"/>
                <a:ext cx="201" cy="194"/>
              </a:xfrm>
              <a:custGeom>
                <a:avLst/>
                <a:gdLst>
                  <a:gd name="T0" fmla="*/ 43 w 126"/>
                  <a:gd name="T1" fmla="*/ 95 h 121"/>
                  <a:gd name="T2" fmla="*/ 23 w 126"/>
                  <a:gd name="T3" fmla="*/ 39 h 121"/>
                  <a:gd name="T4" fmla="*/ 0 w 126"/>
                  <a:gd name="T5" fmla="*/ 2 h 121"/>
                  <a:gd name="T6" fmla="*/ 27 w 126"/>
                  <a:gd name="T7" fmla="*/ 18 h 121"/>
                  <a:gd name="T8" fmla="*/ 108 w 126"/>
                  <a:gd name="T9" fmla="*/ 37 h 121"/>
                  <a:gd name="T10" fmla="*/ 103 w 126"/>
                  <a:gd name="T11" fmla="*/ 108 h 121"/>
                  <a:gd name="T12" fmla="*/ 43 w 126"/>
                  <a:gd name="T13" fmla="*/ 9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43" y="95"/>
                    </a:moveTo>
                    <a:cubicBezTo>
                      <a:pt x="16" y="69"/>
                      <a:pt x="29" y="55"/>
                      <a:pt x="23" y="39"/>
                    </a:cubicBezTo>
                    <a:cubicBezTo>
                      <a:pt x="16" y="19"/>
                      <a:pt x="0" y="2"/>
                      <a:pt x="0" y="2"/>
                    </a:cubicBezTo>
                    <a:cubicBezTo>
                      <a:pt x="0" y="2"/>
                      <a:pt x="13" y="7"/>
                      <a:pt x="27" y="18"/>
                    </a:cubicBezTo>
                    <a:cubicBezTo>
                      <a:pt x="43" y="31"/>
                      <a:pt x="84" y="0"/>
                      <a:pt x="108" y="37"/>
                    </a:cubicBezTo>
                    <a:cubicBezTo>
                      <a:pt x="126" y="65"/>
                      <a:pt x="119" y="95"/>
                      <a:pt x="103" y="108"/>
                    </a:cubicBezTo>
                    <a:cubicBezTo>
                      <a:pt x="87" y="121"/>
                      <a:pt x="67" y="119"/>
                      <a:pt x="43" y="9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6" name="Freeform 846"/>
              <p:cNvSpPr/>
              <p:nvPr/>
            </p:nvSpPr>
            <p:spPr bwMode="auto">
              <a:xfrm>
                <a:off x="4509" y="538"/>
                <a:ext cx="133" cy="120"/>
              </a:xfrm>
              <a:custGeom>
                <a:avLst/>
                <a:gdLst>
                  <a:gd name="T0" fmla="*/ 22 w 83"/>
                  <a:gd name="T1" fmla="*/ 34 h 75"/>
                  <a:gd name="T2" fmla="*/ 32 w 83"/>
                  <a:gd name="T3" fmla="*/ 69 h 75"/>
                  <a:gd name="T4" fmla="*/ 30 w 83"/>
                  <a:gd name="T5" fmla="*/ 36 h 75"/>
                  <a:gd name="T6" fmla="*/ 51 w 83"/>
                  <a:gd name="T7" fmla="*/ 75 h 75"/>
                  <a:gd name="T8" fmla="*/ 39 w 83"/>
                  <a:gd name="T9" fmla="*/ 42 h 75"/>
                  <a:gd name="T10" fmla="*/ 67 w 83"/>
                  <a:gd name="T11" fmla="*/ 60 h 75"/>
                  <a:gd name="T12" fmla="*/ 37 w 83"/>
                  <a:gd name="T13" fmla="*/ 31 h 75"/>
                  <a:gd name="T14" fmla="*/ 63 w 83"/>
                  <a:gd name="T15" fmla="*/ 50 h 75"/>
                  <a:gd name="T16" fmla="*/ 46 w 83"/>
                  <a:gd name="T17" fmla="*/ 30 h 75"/>
                  <a:gd name="T18" fmla="*/ 83 w 83"/>
                  <a:gd name="T19" fmla="*/ 53 h 75"/>
                  <a:gd name="T20" fmla="*/ 59 w 83"/>
                  <a:gd name="T21" fmla="*/ 30 h 75"/>
                  <a:gd name="T22" fmla="*/ 78 w 83"/>
                  <a:gd name="T23" fmla="*/ 27 h 75"/>
                  <a:gd name="T24" fmla="*/ 59 w 83"/>
                  <a:gd name="T25" fmla="*/ 22 h 75"/>
                  <a:gd name="T26" fmla="*/ 25 w 83"/>
                  <a:gd name="T27" fmla="*/ 17 h 75"/>
                  <a:gd name="T28" fmla="*/ 4 w 83"/>
                  <a:gd name="T29" fmla="*/ 0 h 75"/>
                  <a:gd name="T30" fmla="*/ 0 w 83"/>
                  <a:gd name="T31" fmla="*/ 6 h 75"/>
                  <a:gd name="T32" fmla="*/ 22 w 83"/>
                  <a:gd name="T33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22" y="34"/>
                    </a:moveTo>
                    <a:cubicBezTo>
                      <a:pt x="27" y="42"/>
                      <a:pt x="32" y="69"/>
                      <a:pt x="32" y="69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51" y="75"/>
                      <a:pt x="51" y="75"/>
                      <a:pt x="51" y="75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67" y="60"/>
                      <a:pt x="67" y="60"/>
                      <a:pt x="67" y="6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83" y="53"/>
                      <a:pt x="83" y="53"/>
                      <a:pt x="83" y="53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0" y="24"/>
                      <a:pt x="59" y="22"/>
                    </a:cubicBezTo>
                    <a:cubicBezTo>
                      <a:pt x="55" y="21"/>
                      <a:pt x="33" y="22"/>
                      <a:pt x="25" y="17"/>
                    </a:cubicBezTo>
                    <a:cubicBezTo>
                      <a:pt x="16" y="18"/>
                      <a:pt x="8" y="3"/>
                      <a:pt x="4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2"/>
                      <a:pt x="18" y="26"/>
                      <a:pt x="22" y="34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7" name="Freeform 847"/>
              <p:cNvSpPr/>
              <p:nvPr/>
            </p:nvSpPr>
            <p:spPr bwMode="auto">
              <a:xfrm>
                <a:off x="4441" y="507"/>
                <a:ext cx="123" cy="123"/>
              </a:xfrm>
              <a:custGeom>
                <a:avLst/>
                <a:gdLst>
                  <a:gd name="T0" fmla="*/ 77 w 77"/>
                  <a:gd name="T1" fmla="*/ 38 h 77"/>
                  <a:gd name="T2" fmla="*/ 63 w 77"/>
                  <a:gd name="T3" fmla="*/ 43 h 77"/>
                  <a:gd name="T4" fmla="*/ 74 w 77"/>
                  <a:gd name="T5" fmla="*/ 53 h 77"/>
                  <a:gd name="T6" fmla="*/ 59 w 77"/>
                  <a:gd name="T7" fmla="*/ 52 h 77"/>
                  <a:gd name="T8" fmla="*/ 65 w 77"/>
                  <a:gd name="T9" fmla="*/ 65 h 77"/>
                  <a:gd name="T10" fmla="*/ 52 w 77"/>
                  <a:gd name="T11" fmla="*/ 59 h 77"/>
                  <a:gd name="T12" fmla="*/ 53 w 77"/>
                  <a:gd name="T13" fmla="*/ 74 h 77"/>
                  <a:gd name="T14" fmla="*/ 43 w 77"/>
                  <a:gd name="T15" fmla="*/ 63 h 77"/>
                  <a:gd name="T16" fmla="*/ 38 w 77"/>
                  <a:gd name="T17" fmla="*/ 77 h 77"/>
                  <a:gd name="T18" fmla="*/ 34 w 77"/>
                  <a:gd name="T19" fmla="*/ 63 h 77"/>
                  <a:gd name="T20" fmla="*/ 24 w 77"/>
                  <a:gd name="T21" fmla="*/ 74 h 77"/>
                  <a:gd name="T22" fmla="*/ 25 w 77"/>
                  <a:gd name="T23" fmla="*/ 59 h 77"/>
                  <a:gd name="T24" fmla="*/ 11 w 77"/>
                  <a:gd name="T25" fmla="*/ 65 h 77"/>
                  <a:gd name="T26" fmla="*/ 18 w 77"/>
                  <a:gd name="T27" fmla="*/ 52 h 77"/>
                  <a:gd name="T28" fmla="*/ 3 w 77"/>
                  <a:gd name="T29" fmla="*/ 53 h 77"/>
                  <a:gd name="T30" fmla="*/ 14 w 77"/>
                  <a:gd name="T31" fmla="*/ 43 h 77"/>
                  <a:gd name="T32" fmla="*/ 0 w 77"/>
                  <a:gd name="T33" fmla="*/ 38 h 77"/>
                  <a:gd name="T34" fmla="*/ 14 w 77"/>
                  <a:gd name="T35" fmla="*/ 34 h 77"/>
                  <a:gd name="T36" fmla="*/ 3 w 77"/>
                  <a:gd name="T37" fmla="*/ 24 h 77"/>
                  <a:gd name="T38" fmla="*/ 18 w 77"/>
                  <a:gd name="T39" fmla="*/ 25 h 77"/>
                  <a:gd name="T40" fmla="*/ 11 w 77"/>
                  <a:gd name="T41" fmla="*/ 11 h 77"/>
                  <a:gd name="T42" fmla="*/ 25 w 77"/>
                  <a:gd name="T43" fmla="*/ 18 h 77"/>
                  <a:gd name="T44" fmla="*/ 24 w 77"/>
                  <a:gd name="T45" fmla="*/ 3 h 77"/>
                  <a:gd name="T46" fmla="*/ 34 w 77"/>
                  <a:gd name="T47" fmla="*/ 14 h 77"/>
                  <a:gd name="T48" fmla="*/ 38 w 77"/>
                  <a:gd name="T49" fmla="*/ 0 h 77"/>
                  <a:gd name="T50" fmla="*/ 43 w 77"/>
                  <a:gd name="T51" fmla="*/ 14 h 77"/>
                  <a:gd name="T52" fmla="*/ 53 w 77"/>
                  <a:gd name="T53" fmla="*/ 3 h 77"/>
                  <a:gd name="T54" fmla="*/ 52 w 77"/>
                  <a:gd name="T55" fmla="*/ 18 h 77"/>
                  <a:gd name="T56" fmla="*/ 65 w 77"/>
                  <a:gd name="T57" fmla="*/ 11 h 77"/>
                  <a:gd name="T58" fmla="*/ 59 w 77"/>
                  <a:gd name="T59" fmla="*/ 25 h 77"/>
                  <a:gd name="T60" fmla="*/ 74 w 77"/>
                  <a:gd name="T61" fmla="*/ 24 h 77"/>
                  <a:gd name="T62" fmla="*/ 63 w 77"/>
                  <a:gd name="T63" fmla="*/ 34 h 77"/>
                  <a:gd name="T64" fmla="*/ 77 w 77"/>
                  <a:gd name="T65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7">
                    <a:moveTo>
                      <a:pt x="77" y="38"/>
                    </a:moveTo>
                    <a:cubicBezTo>
                      <a:pt x="77" y="41"/>
                      <a:pt x="63" y="41"/>
                      <a:pt x="63" y="43"/>
                    </a:cubicBezTo>
                    <a:cubicBezTo>
                      <a:pt x="62" y="45"/>
                      <a:pt x="74" y="51"/>
                      <a:pt x="74" y="53"/>
                    </a:cubicBezTo>
                    <a:cubicBezTo>
                      <a:pt x="73" y="55"/>
                      <a:pt x="60" y="50"/>
                      <a:pt x="59" y="52"/>
                    </a:cubicBezTo>
                    <a:cubicBezTo>
                      <a:pt x="58" y="54"/>
                      <a:pt x="67" y="64"/>
                      <a:pt x="65" y="65"/>
                    </a:cubicBezTo>
                    <a:cubicBezTo>
                      <a:pt x="64" y="67"/>
                      <a:pt x="54" y="58"/>
                      <a:pt x="52" y="59"/>
                    </a:cubicBezTo>
                    <a:cubicBezTo>
                      <a:pt x="50" y="60"/>
                      <a:pt x="55" y="73"/>
                      <a:pt x="53" y="74"/>
                    </a:cubicBezTo>
                    <a:cubicBezTo>
                      <a:pt x="51" y="74"/>
                      <a:pt x="45" y="62"/>
                      <a:pt x="43" y="63"/>
                    </a:cubicBezTo>
                    <a:cubicBezTo>
                      <a:pt x="41" y="63"/>
                      <a:pt x="41" y="77"/>
                      <a:pt x="38" y="77"/>
                    </a:cubicBezTo>
                    <a:cubicBezTo>
                      <a:pt x="36" y="77"/>
                      <a:pt x="36" y="63"/>
                      <a:pt x="34" y="63"/>
                    </a:cubicBezTo>
                    <a:cubicBezTo>
                      <a:pt x="32" y="62"/>
                      <a:pt x="26" y="74"/>
                      <a:pt x="24" y="74"/>
                    </a:cubicBezTo>
                    <a:cubicBezTo>
                      <a:pt x="22" y="73"/>
                      <a:pt x="26" y="60"/>
                      <a:pt x="25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7" y="50"/>
                      <a:pt x="4" y="55"/>
                      <a:pt x="3" y="53"/>
                    </a:cubicBezTo>
                    <a:cubicBezTo>
                      <a:pt x="2" y="51"/>
                      <a:pt x="15" y="45"/>
                      <a:pt x="14" y="43"/>
                    </a:cubicBezTo>
                    <a:cubicBezTo>
                      <a:pt x="14" y="41"/>
                      <a:pt x="0" y="41"/>
                      <a:pt x="0" y="38"/>
                    </a:cubicBezTo>
                    <a:cubicBezTo>
                      <a:pt x="0" y="36"/>
                      <a:pt x="14" y="36"/>
                      <a:pt x="14" y="34"/>
                    </a:cubicBezTo>
                    <a:cubicBezTo>
                      <a:pt x="15" y="32"/>
                      <a:pt x="2" y="26"/>
                      <a:pt x="3" y="24"/>
                    </a:cubicBezTo>
                    <a:cubicBezTo>
                      <a:pt x="4" y="22"/>
                      <a:pt x="17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5" y="18"/>
                    </a:cubicBezTo>
                    <a:cubicBezTo>
                      <a:pt x="26" y="17"/>
                      <a:pt x="22" y="4"/>
                      <a:pt x="24" y="3"/>
                    </a:cubicBezTo>
                    <a:cubicBezTo>
                      <a:pt x="26" y="2"/>
                      <a:pt x="32" y="15"/>
                      <a:pt x="34" y="14"/>
                    </a:cubicBezTo>
                    <a:cubicBezTo>
                      <a:pt x="36" y="14"/>
                      <a:pt x="36" y="0"/>
                      <a:pt x="38" y="0"/>
                    </a:cubicBezTo>
                    <a:cubicBezTo>
                      <a:pt x="41" y="0"/>
                      <a:pt x="41" y="14"/>
                      <a:pt x="43" y="14"/>
                    </a:cubicBezTo>
                    <a:cubicBezTo>
                      <a:pt x="45" y="15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4" y="19"/>
                      <a:pt x="64" y="10"/>
                      <a:pt x="65" y="11"/>
                    </a:cubicBezTo>
                    <a:cubicBezTo>
                      <a:pt x="67" y="13"/>
                      <a:pt x="58" y="23"/>
                      <a:pt x="59" y="25"/>
                    </a:cubicBezTo>
                    <a:cubicBezTo>
                      <a:pt x="60" y="26"/>
                      <a:pt x="73" y="22"/>
                      <a:pt x="74" y="24"/>
                    </a:cubicBezTo>
                    <a:cubicBezTo>
                      <a:pt x="74" y="26"/>
                      <a:pt x="62" y="32"/>
                      <a:pt x="63" y="34"/>
                    </a:cubicBezTo>
                    <a:cubicBezTo>
                      <a:pt x="63" y="36"/>
                      <a:pt x="77" y="36"/>
                      <a:pt x="77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8" name="Freeform 848"/>
              <p:cNvSpPr/>
              <p:nvPr/>
            </p:nvSpPr>
            <p:spPr bwMode="auto">
              <a:xfrm>
                <a:off x="4468" y="534"/>
                <a:ext cx="67" cy="68"/>
              </a:xfrm>
              <a:custGeom>
                <a:avLst/>
                <a:gdLst>
                  <a:gd name="T0" fmla="*/ 42 w 42"/>
                  <a:gd name="T1" fmla="*/ 21 h 42"/>
                  <a:gd name="T2" fmla="*/ 35 w 42"/>
                  <a:gd name="T3" fmla="*/ 24 h 42"/>
                  <a:gd name="T4" fmla="*/ 41 w 42"/>
                  <a:gd name="T5" fmla="*/ 29 h 42"/>
                  <a:gd name="T6" fmla="*/ 33 w 42"/>
                  <a:gd name="T7" fmla="*/ 29 h 42"/>
                  <a:gd name="T8" fmla="*/ 36 w 42"/>
                  <a:gd name="T9" fmla="*/ 36 h 42"/>
                  <a:gd name="T10" fmla="*/ 29 w 42"/>
                  <a:gd name="T11" fmla="*/ 33 h 42"/>
                  <a:gd name="T12" fmla="*/ 29 w 42"/>
                  <a:gd name="T13" fmla="*/ 41 h 42"/>
                  <a:gd name="T14" fmla="*/ 24 w 42"/>
                  <a:gd name="T15" fmla="*/ 35 h 42"/>
                  <a:gd name="T16" fmla="*/ 21 w 42"/>
                  <a:gd name="T17" fmla="*/ 42 h 42"/>
                  <a:gd name="T18" fmla="*/ 19 w 42"/>
                  <a:gd name="T19" fmla="*/ 35 h 42"/>
                  <a:gd name="T20" fmla="*/ 13 w 42"/>
                  <a:gd name="T21" fmla="*/ 41 h 42"/>
                  <a:gd name="T22" fmla="*/ 14 w 42"/>
                  <a:gd name="T23" fmla="*/ 33 h 42"/>
                  <a:gd name="T24" fmla="*/ 7 w 42"/>
                  <a:gd name="T25" fmla="*/ 36 h 42"/>
                  <a:gd name="T26" fmla="*/ 10 w 42"/>
                  <a:gd name="T27" fmla="*/ 29 h 42"/>
                  <a:gd name="T28" fmla="*/ 2 w 42"/>
                  <a:gd name="T29" fmla="*/ 29 h 42"/>
                  <a:gd name="T30" fmla="*/ 8 w 42"/>
                  <a:gd name="T31" fmla="*/ 24 h 42"/>
                  <a:gd name="T32" fmla="*/ 0 w 42"/>
                  <a:gd name="T33" fmla="*/ 21 h 42"/>
                  <a:gd name="T34" fmla="*/ 8 w 42"/>
                  <a:gd name="T35" fmla="*/ 19 h 42"/>
                  <a:gd name="T36" fmla="*/ 2 w 42"/>
                  <a:gd name="T37" fmla="*/ 13 h 42"/>
                  <a:gd name="T38" fmla="*/ 10 w 42"/>
                  <a:gd name="T39" fmla="*/ 14 h 42"/>
                  <a:gd name="T40" fmla="*/ 7 w 42"/>
                  <a:gd name="T41" fmla="*/ 7 h 42"/>
                  <a:gd name="T42" fmla="*/ 14 w 42"/>
                  <a:gd name="T43" fmla="*/ 10 h 42"/>
                  <a:gd name="T44" fmla="*/ 13 w 42"/>
                  <a:gd name="T45" fmla="*/ 2 h 42"/>
                  <a:gd name="T46" fmla="*/ 19 w 42"/>
                  <a:gd name="T47" fmla="*/ 8 h 42"/>
                  <a:gd name="T48" fmla="*/ 21 w 42"/>
                  <a:gd name="T49" fmla="*/ 0 h 42"/>
                  <a:gd name="T50" fmla="*/ 24 w 42"/>
                  <a:gd name="T51" fmla="*/ 8 h 42"/>
                  <a:gd name="T52" fmla="*/ 29 w 42"/>
                  <a:gd name="T53" fmla="*/ 2 h 42"/>
                  <a:gd name="T54" fmla="*/ 29 w 42"/>
                  <a:gd name="T55" fmla="*/ 10 h 42"/>
                  <a:gd name="T56" fmla="*/ 36 w 42"/>
                  <a:gd name="T57" fmla="*/ 7 h 42"/>
                  <a:gd name="T58" fmla="*/ 33 w 42"/>
                  <a:gd name="T59" fmla="*/ 14 h 42"/>
                  <a:gd name="T60" fmla="*/ 41 w 42"/>
                  <a:gd name="T61" fmla="*/ 13 h 42"/>
                  <a:gd name="T62" fmla="*/ 35 w 42"/>
                  <a:gd name="T63" fmla="*/ 19 h 42"/>
                  <a:gd name="T64" fmla="*/ 42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42" y="21"/>
                    </a:moveTo>
                    <a:cubicBezTo>
                      <a:pt x="42" y="23"/>
                      <a:pt x="35" y="23"/>
                      <a:pt x="35" y="24"/>
                    </a:cubicBezTo>
                    <a:cubicBezTo>
                      <a:pt x="34" y="25"/>
                      <a:pt x="41" y="28"/>
                      <a:pt x="41" y="29"/>
                    </a:cubicBezTo>
                    <a:cubicBezTo>
                      <a:pt x="40" y="30"/>
                      <a:pt x="33" y="28"/>
                      <a:pt x="33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30" y="32"/>
                      <a:pt x="29" y="33"/>
                    </a:cubicBezTo>
                    <a:cubicBezTo>
                      <a:pt x="28" y="33"/>
                      <a:pt x="31" y="40"/>
                      <a:pt x="29" y="41"/>
                    </a:cubicBezTo>
                    <a:cubicBezTo>
                      <a:pt x="28" y="41"/>
                      <a:pt x="25" y="34"/>
                      <a:pt x="24" y="35"/>
                    </a:cubicBezTo>
                    <a:cubicBezTo>
                      <a:pt x="23" y="35"/>
                      <a:pt x="23" y="42"/>
                      <a:pt x="21" y="42"/>
                    </a:cubicBezTo>
                    <a:cubicBezTo>
                      <a:pt x="20" y="42"/>
                      <a:pt x="20" y="35"/>
                      <a:pt x="19" y="35"/>
                    </a:cubicBezTo>
                    <a:cubicBezTo>
                      <a:pt x="18" y="34"/>
                      <a:pt x="14" y="41"/>
                      <a:pt x="13" y="41"/>
                    </a:cubicBezTo>
                    <a:cubicBezTo>
                      <a:pt x="12" y="40"/>
                      <a:pt x="15" y="33"/>
                      <a:pt x="14" y="33"/>
                    </a:cubicBezTo>
                    <a:cubicBezTo>
                      <a:pt x="13" y="32"/>
                      <a:pt x="7" y="37"/>
                      <a:pt x="7" y="36"/>
                    </a:cubicBezTo>
                    <a:cubicBezTo>
                      <a:pt x="6" y="35"/>
                      <a:pt x="11" y="30"/>
                      <a:pt x="10" y="29"/>
                    </a:cubicBezTo>
                    <a:cubicBezTo>
                      <a:pt x="10" y="28"/>
                      <a:pt x="2" y="30"/>
                      <a:pt x="2" y="29"/>
                    </a:cubicBezTo>
                    <a:cubicBezTo>
                      <a:pt x="2" y="28"/>
                      <a:pt x="8" y="25"/>
                      <a:pt x="8" y="24"/>
                    </a:cubicBezTo>
                    <a:cubicBezTo>
                      <a:pt x="8" y="23"/>
                      <a:pt x="0" y="23"/>
                      <a:pt x="0" y="21"/>
                    </a:cubicBezTo>
                    <a:cubicBezTo>
                      <a:pt x="0" y="20"/>
                      <a:pt x="8" y="20"/>
                      <a:pt x="8" y="19"/>
                    </a:cubicBezTo>
                    <a:cubicBezTo>
                      <a:pt x="8" y="18"/>
                      <a:pt x="2" y="14"/>
                      <a:pt x="2" y="13"/>
                    </a:cubicBezTo>
                    <a:cubicBezTo>
                      <a:pt x="2" y="12"/>
                      <a:pt x="10" y="15"/>
                      <a:pt x="10" y="14"/>
                    </a:cubicBezTo>
                    <a:cubicBezTo>
                      <a:pt x="11" y="13"/>
                      <a:pt x="6" y="7"/>
                      <a:pt x="7" y="7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5" y="10"/>
                      <a:pt x="12" y="2"/>
                      <a:pt x="13" y="2"/>
                    </a:cubicBezTo>
                    <a:cubicBezTo>
                      <a:pt x="14" y="2"/>
                      <a:pt x="18" y="8"/>
                      <a:pt x="19" y="8"/>
                    </a:cubicBezTo>
                    <a:cubicBezTo>
                      <a:pt x="20" y="8"/>
                      <a:pt x="20" y="0"/>
                      <a:pt x="21" y="0"/>
                    </a:cubicBezTo>
                    <a:cubicBezTo>
                      <a:pt x="23" y="0"/>
                      <a:pt x="23" y="8"/>
                      <a:pt x="24" y="8"/>
                    </a:cubicBezTo>
                    <a:cubicBezTo>
                      <a:pt x="25" y="8"/>
                      <a:pt x="28" y="2"/>
                      <a:pt x="29" y="2"/>
                    </a:cubicBezTo>
                    <a:cubicBezTo>
                      <a:pt x="31" y="2"/>
                      <a:pt x="28" y="10"/>
                      <a:pt x="29" y="10"/>
                    </a:cubicBezTo>
                    <a:cubicBezTo>
                      <a:pt x="30" y="11"/>
                      <a:pt x="35" y="6"/>
                      <a:pt x="36" y="7"/>
                    </a:cubicBezTo>
                    <a:cubicBezTo>
                      <a:pt x="37" y="7"/>
                      <a:pt x="32" y="13"/>
                      <a:pt x="33" y="14"/>
                    </a:cubicBezTo>
                    <a:cubicBezTo>
                      <a:pt x="33" y="15"/>
                      <a:pt x="40" y="12"/>
                      <a:pt x="41" y="13"/>
                    </a:cubicBezTo>
                    <a:cubicBezTo>
                      <a:pt x="41" y="14"/>
                      <a:pt x="34" y="18"/>
                      <a:pt x="35" y="19"/>
                    </a:cubicBezTo>
                    <a:cubicBezTo>
                      <a:pt x="35" y="20"/>
                      <a:pt x="42" y="20"/>
                      <a:pt x="42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9" name="Freeform 849"/>
              <p:cNvSpPr/>
              <p:nvPr/>
            </p:nvSpPr>
            <p:spPr bwMode="auto">
              <a:xfrm>
                <a:off x="2733" y="723"/>
                <a:ext cx="382" cy="410"/>
              </a:xfrm>
              <a:custGeom>
                <a:avLst/>
                <a:gdLst>
                  <a:gd name="T0" fmla="*/ 226 w 239"/>
                  <a:gd name="T1" fmla="*/ 128 h 256"/>
                  <a:gd name="T2" fmla="*/ 154 w 239"/>
                  <a:gd name="T3" fmla="*/ 128 h 256"/>
                  <a:gd name="T4" fmla="*/ 210 w 239"/>
                  <a:gd name="T5" fmla="*/ 180 h 256"/>
                  <a:gd name="T6" fmla="*/ 142 w 239"/>
                  <a:gd name="T7" fmla="*/ 133 h 256"/>
                  <a:gd name="T8" fmla="*/ 192 w 239"/>
                  <a:gd name="T9" fmla="*/ 214 h 256"/>
                  <a:gd name="T10" fmla="*/ 140 w 239"/>
                  <a:gd name="T11" fmla="*/ 149 h 256"/>
                  <a:gd name="T12" fmla="*/ 161 w 239"/>
                  <a:gd name="T13" fmla="*/ 238 h 256"/>
                  <a:gd name="T14" fmla="*/ 121 w 239"/>
                  <a:gd name="T15" fmla="*/ 144 h 256"/>
                  <a:gd name="T16" fmla="*/ 131 w 239"/>
                  <a:gd name="T17" fmla="*/ 253 h 256"/>
                  <a:gd name="T18" fmla="*/ 109 w 239"/>
                  <a:gd name="T19" fmla="*/ 145 h 256"/>
                  <a:gd name="T20" fmla="*/ 70 w 239"/>
                  <a:gd name="T21" fmla="*/ 232 h 256"/>
                  <a:gd name="T22" fmla="*/ 95 w 239"/>
                  <a:gd name="T23" fmla="*/ 142 h 256"/>
                  <a:gd name="T24" fmla="*/ 45 w 239"/>
                  <a:gd name="T25" fmla="*/ 202 h 256"/>
                  <a:gd name="T26" fmla="*/ 84 w 239"/>
                  <a:gd name="T27" fmla="*/ 140 h 256"/>
                  <a:gd name="T28" fmla="*/ 16 w 239"/>
                  <a:gd name="T29" fmla="*/ 181 h 256"/>
                  <a:gd name="T30" fmla="*/ 78 w 239"/>
                  <a:gd name="T31" fmla="*/ 133 h 256"/>
                  <a:gd name="T32" fmla="*/ 10 w 239"/>
                  <a:gd name="T33" fmla="*/ 147 h 256"/>
                  <a:gd name="T34" fmla="*/ 81 w 239"/>
                  <a:gd name="T35" fmla="*/ 122 h 256"/>
                  <a:gd name="T36" fmla="*/ 28 w 239"/>
                  <a:gd name="T37" fmla="*/ 105 h 256"/>
                  <a:gd name="T38" fmla="*/ 89 w 239"/>
                  <a:gd name="T39" fmla="*/ 112 h 256"/>
                  <a:gd name="T40" fmla="*/ 30 w 239"/>
                  <a:gd name="T41" fmla="*/ 68 h 256"/>
                  <a:gd name="T42" fmla="*/ 94 w 239"/>
                  <a:gd name="T43" fmla="*/ 97 h 256"/>
                  <a:gd name="T44" fmla="*/ 46 w 239"/>
                  <a:gd name="T45" fmla="*/ 30 h 256"/>
                  <a:gd name="T46" fmla="*/ 112 w 239"/>
                  <a:gd name="T47" fmla="*/ 88 h 256"/>
                  <a:gd name="T48" fmla="*/ 102 w 239"/>
                  <a:gd name="T49" fmla="*/ 16 h 256"/>
                  <a:gd name="T50" fmla="*/ 122 w 239"/>
                  <a:gd name="T51" fmla="*/ 88 h 256"/>
                  <a:gd name="T52" fmla="*/ 167 w 239"/>
                  <a:gd name="T53" fmla="*/ 38 h 256"/>
                  <a:gd name="T54" fmla="*/ 130 w 239"/>
                  <a:gd name="T55" fmla="*/ 93 h 256"/>
                  <a:gd name="T56" fmla="*/ 204 w 239"/>
                  <a:gd name="T57" fmla="*/ 58 h 256"/>
                  <a:gd name="T58" fmla="*/ 143 w 239"/>
                  <a:gd name="T59" fmla="*/ 101 h 256"/>
                  <a:gd name="T60" fmla="*/ 225 w 239"/>
                  <a:gd name="T61" fmla="*/ 87 h 256"/>
                  <a:gd name="T62" fmla="*/ 150 w 239"/>
                  <a:gd name="T63" fmla="*/ 115 h 256"/>
                  <a:gd name="T64" fmla="*/ 226 w 239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9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4" y="132"/>
                      <a:pt x="228" y="137"/>
                      <a:pt x="210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40" y="137"/>
                      <a:pt x="215" y="198"/>
                      <a:pt x="192" y="214"/>
                    </a:cubicBezTo>
                    <a:cubicBezTo>
                      <a:pt x="164" y="233"/>
                      <a:pt x="143" y="146"/>
                      <a:pt x="140" y="149"/>
                    </a:cubicBezTo>
                    <a:cubicBezTo>
                      <a:pt x="136" y="151"/>
                      <a:pt x="178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100" y="250"/>
                      <a:pt x="113" y="146"/>
                      <a:pt x="109" y="145"/>
                    </a:cubicBezTo>
                    <a:cubicBezTo>
                      <a:pt x="105" y="144"/>
                      <a:pt x="96" y="249"/>
                      <a:pt x="70" y="232"/>
                    </a:cubicBezTo>
                    <a:cubicBezTo>
                      <a:pt x="50" y="219"/>
                      <a:pt x="99" y="144"/>
                      <a:pt x="95" y="142"/>
                    </a:cubicBezTo>
                    <a:cubicBezTo>
                      <a:pt x="92" y="140"/>
                      <a:pt x="67" y="219"/>
                      <a:pt x="45" y="202"/>
                    </a:cubicBezTo>
                    <a:cubicBezTo>
                      <a:pt x="31" y="191"/>
                      <a:pt x="86" y="144"/>
                      <a:pt x="84" y="140"/>
                    </a:cubicBezTo>
                    <a:cubicBezTo>
                      <a:pt x="82" y="137"/>
                      <a:pt x="38" y="205"/>
                      <a:pt x="16" y="181"/>
                    </a:cubicBezTo>
                    <a:cubicBezTo>
                      <a:pt x="0" y="164"/>
                      <a:pt x="79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2" y="126"/>
                      <a:pt x="81" y="126"/>
                      <a:pt x="81" y="122"/>
                    </a:cubicBezTo>
                    <a:cubicBezTo>
                      <a:pt x="82" y="118"/>
                      <a:pt x="26" y="133"/>
                      <a:pt x="28" y="105"/>
                    </a:cubicBezTo>
                    <a:cubicBezTo>
                      <a:pt x="30" y="87"/>
                      <a:pt x="87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3" y="64"/>
                      <a:pt x="90" y="100"/>
                      <a:pt x="94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8" y="87"/>
                      <a:pt x="122" y="88"/>
                    </a:cubicBezTo>
                    <a:cubicBezTo>
                      <a:pt x="126" y="89"/>
                      <a:pt x="143" y="17"/>
                      <a:pt x="167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4" y="95"/>
                      <a:pt x="189" y="36"/>
                      <a:pt x="204" y="58"/>
                    </a:cubicBezTo>
                    <a:cubicBezTo>
                      <a:pt x="213" y="70"/>
                      <a:pt x="140" y="98"/>
                      <a:pt x="143" y="101"/>
                    </a:cubicBezTo>
                    <a:cubicBezTo>
                      <a:pt x="145" y="105"/>
                      <a:pt x="218" y="72"/>
                      <a:pt x="225" y="87"/>
                    </a:cubicBezTo>
                    <a:cubicBezTo>
                      <a:pt x="239" y="116"/>
                      <a:pt x="149" y="111"/>
                      <a:pt x="150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0" name="Freeform 850"/>
              <p:cNvSpPr/>
              <p:nvPr/>
            </p:nvSpPr>
            <p:spPr bwMode="auto">
              <a:xfrm>
                <a:off x="2801" y="798"/>
                <a:ext cx="216" cy="239"/>
              </a:xfrm>
              <a:custGeom>
                <a:avLst/>
                <a:gdLst>
                  <a:gd name="T0" fmla="*/ 126 w 135"/>
                  <a:gd name="T1" fmla="*/ 95 h 149"/>
                  <a:gd name="T2" fmla="*/ 88 w 135"/>
                  <a:gd name="T3" fmla="*/ 81 h 149"/>
                  <a:gd name="T4" fmla="*/ 107 w 135"/>
                  <a:gd name="T5" fmla="*/ 119 h 149"/>
                  <a:gd name="T6" fmla="*/ 81 w 135"/>
                  <a:gd name="T7" fmla="*/ 81 h 149"/>
                  <a:gd name="T8" fmla="*/ 91 w 135"/>
                  <a:gd name="T9" fmla="*/ 133 h 149"/>
                  <a:gd name="T10" fmla="*/ 77 w 135"/>
                  <a:gd name="T11" fmla="*/ 88 h 149"/>
                  <a:gd name="T12" fmla="*/ 70 w 135"/>
                  <a:gd name="T13" fmla="*/ 140 h 149"/>
                  <a:gd name="T14" fmla="*/ 67 w 135"/>
                  <a:gd name="T15" fmla="*/ 82 h 149"/>
                  <a:gd name="T16" fmla="*/ 51 w 135"/>
                  <a:gd name="T17" fmla="*/ 142 h 149"/>
                  <a:gd name="T18" fmla="*/ 61 w 135"/>
                  <a:gd name="T19" fmla="*/ 80 h 149"/>
                  <a:gd name="T20" fmla="*/ 23 w 135"/>
                  <a:gd name="T21" fmla="*/ 118 h 149"/>
                  <a:gd name="T22" fmla="*/ 54 w 135"/>
                  <a:gd name="T23" fmla="*/ 76 h 149"/>
                  <a:gd name="T24" fmla="*/ 16 w 135"/>
                  <a:gd name="T25" fmla="*/ 98 h 149"/>
                  <a:gd name="T26" fmla="*/ 49 w 135"/>
                  <a:gd name="T27" fmla="*/ 73 h 149"/>
                  <a:gd name="T28" fmla="*/ 5 w 135"/>
                  <a:gd name="T29" fmla="*/ 81 h 149"/>
                  <a:gd name="T30" fmla="*/ 47 w 135"/>
                  <a:gd name="T31" fmla="*/ 68 h 149"/>
                  <a:gd name="T32" fmla="*/ 9 w 135"/>
                  <a:gd name="T33" fmla="*/ 61 h 149"/>
                  <a:gd name="T34" fmla="*/ 51 w 135"/>
                  <a:gd name="T35" fmla="*/ 62 h 149"/>
                  <a:gd name="T36" fmla="*/ 26 w 135"/>
                  <a:gd name="T37" fmla="*/ 43 h 149"/>
                  <a:gd name="T38" fmla="*/ 57 w 135"/>
                  <a:gd name="T39" fmla="*/ 59 h 149"/>
                  <a:gd name="T40" fmla="*/ 35 w 135"/>
                  <a:gd name="T41" fmla="*/ 23 h 149"/>
                  <a:gd name="T42" fmla="*/ 63 w 135"/>
                  <a:gd name="T43" fmla="*/ 52 h 149"/>
                  <a:gd name="T44" fmla="*/ 51 w 135"/>
                  <a:gd name="T45" fmla="*/ 7 h 149"/>
                  <a:gd name="T46" fmla="*/ 74 w 135"/>
                  <a:gd name="T47" fmla="*/ 51 h 149"/>
                  <a:gd name="T48" fmla="*/ 83 w 135"/>
                  <a:gd name="T49" fmla="*/ 11 h 149"/>
                  <a:gd name="T50" fmla="*/ 79 w 135"/>
                  <a:gd name="T51" fmla="*/ 53 h 149"/>
                  <a:gd name="T52" fmla="*/ 113 w 135"/>
                  <a:gd name="T53" fmla="*/ 36 h 149"/>
                  <a:gd name="T54" fmla="*/ 83 w 135"/>
                  <a:gd name="T55" fmla="*/ 57 h 149"/>
                  <a:gd name="T56" fmla="*/ 129 w 135"/>
                  <a:gd name="T57" fmla="*/ 53 h 149"/>
                  <a:gd name="T58" fmla="*/ 88 w 135"/>
                  <a:gd name="T59" fmla="*/ 64 h 149"/>
                  <a:gd name="T60" fmla="*/ 134 w 135"/>
                  <a:gd name="T61" fmla="*/ 73 h 149"/>
                  <a:gd name="T62" fmla="*/ 89 w 135"/>
                  <a:gd name="T63" fmla="*/ 73 h 149"/>
                  <a:gd name="T64" fmla="*/ 126 w 135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126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2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7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8"/>
                      <a:pt x="56" y="78"/>
                      <a:pt x="54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7" y="66"/>
                      <a:pt x="9" y="79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2" y="60"/>
                      <a:pt x="19" y="57"/>
                      <a:pt x="26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3"/>
                      <a:pt x="63" y="52"/>
                    </a:cubicBezTo>
                    <a:cubicBezTo>
                      <a:pt x="65" y="51"/>
                      <a:pt x="39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6" y="51"/>
                      <a:pt x="81" y="11"/>
                      <a:pt x="83" y="11"/>
                    </a:cubicBezTo>
                    <a:cubicBezTo>
                      <a:pt x="100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3"/>
                      <a:pt x="81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5" y="91"/>
                      <a:pt x="89" y="70"/>
                      <a:pt x="89" y="73"/>
                    </a:cubicBezTo>
                    <a:cubicBezTo>
                      <a:pt x="88" y="75"/>
                      <a:pt x="135" y="80"/>
                      <a:pt x="126" y="9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1" name="Freeform 851"/>
              <p:cNvSpPr/>
              <p:nvPr/>
            </p:nvSpPr>
            <p:spPr bwMode="auto">
              <a:xfrm>
                <a:off x="2493" y="757"/>
                <a:ext cx="380" cy="409"/>
              </a:xfrm>
              <a:custGeom>
                <a:avLst/>
                <a:gdLst>
                  <a:gd name="T0" fmla="*/ 226 w 238"/>
                  <a:gd name="T1" fmla="*/ 128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8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8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9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8"/>
                    </a:cubicBezTo>
                    <a:cubicBezTo>
                      <a:pt x="32" y="64"/>
                      <a:pt x="90" y="100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2" name="Freeform 852"/>
              <p:cNvSpPr/>
              <p:nvPr/>
            </p:nvSpPr>
            <p:spPr bwMode="auto">
              <a:xfrm>
                <a:off x="2560" y="832"/>
                <a:ext cx="217" cy="238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1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3 w 136"/>
                  <a:gd name="T53" fmla="*/ 36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1"/>
                    </a:cubicBezTo>
                    <a:cubicBezTo>
                      <a:pt x="88" y="83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1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8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1"/>
                      <a:pt x="12" y="98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9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3" y="36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3" name="Freeform 853"/>
              <p:cNvSpPr/>
              <p:nvPr/>
            </p:nvSpPr>
            <p:spPr bwMode="auto">
              <a:xfrm>
                <a:off x="2459" y="947"/>
                <a:ext cx="381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2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1 w 238"/>
                  <a:gd name="T15" fmla="*/ 144 h 256"/>
                  <a:gd name="T16" fmla="*/ 131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6 w 238"/>
                  <a:gd name="T29" fmla="*/ 181 h 256"/>
                  <a:gd name="T30" fmla="*/ 78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8 w 238"/>
                  <a:gd name="T37" fmla="*/ 105 h 256"/>
                  <a:gd name="T38" fmla="*/ 89 w 238"/>
                  <a:gd name="T39" fmla="*/ 112 h 256"/>
                  <a:gd name="T40" fmla="*/ 30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2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5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9" y="204"/>
                      <a:pt x="144" y="130"/>
                      <a:pt x="142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4" y="233"/>
                      <a:pt x="143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5" y="144"/>
                      <a:pt x="121" y="144"/>
                    </a:cubicBezTo>
                    <a:cubicBezTo>
                      <a:pt x="117" y="145"/>
                      <a:pt x="160" y="256"/>
                      <a:pt x="131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6" y="249"/>
                      <a:pt x="69" y="232"/>
                    </a:cubicBezTo>
                    <a:cubicBezTo>
                      <a:pt x="50" y="219"/>
                      <a:pt x="98" y="144"/>
                      <a:pt x="95" y="142"/>
                    </a:cubicBezTo>
                    <a:cubicBezTo>
                      <a:pt x="92" y="140"/>
                      <a:pt x="66" y="219"/>
                      <a:pt x="45" y="202"/>
                    </a:cubicBezTo>
                    <a:cubicBezTo>
                      <a:pt x="31" y="191"/>
                      <a:pt x="86" y="144"/>
                      <a:pt x="83" y="140"/>
                    </a:cubicBezTo>
                    <a:cubicBezTo>
                      <a:pt x="81" y="137"/>
                      <a:pt x="37" y="205"/>
                      <a:pt x="16" y="181"/>
                    </a:cubicBezTo>
                    <a:cubicBezTo>
                      <a:pt x="0" y="164"/>
                      <a:pt x="78" y="137"/>
                      <a:pt x="78" y="133"/>
                    </a:cubicBezTo>
                    <a:cubicBezTo>
                      <a:pt x="77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2" y="118"/>
                      <a:pt x="25" y="133"/>
                      <a:pt x="28" y="105"/>
                    </a:cubicBezTo>
                    <a:cubicBezTo>
                      <a:pt x="29" y="87"/>
                      <a:pt x="86" y="115"/>
                      <a:pt x="89" y="112"/>
                    </a:cubicBezTo>
                    <a:cubicBezTo>
                      <a:pt x="91" y="108"/>
                      <a:pt x="16" y="85"/>
                      <a:pt x="30" y="67"/>
                    </a:cubicBezTo>
                    <a:cubicBezTo>
                      <a:pt x="32" y="64"/>
                      <a:pt x="90" y="99"/>
                      <a:pt x="93" y="97"/>
                    </a:cubicBezTo>
                    <a:cubicBezTo>
                      <a:pt x="97" y="95"/>
                      <a:pt x="31" y="49"/>
                      <a:pt x="46" y="30"/>
                    </a:cubicBezTo>
                    <a:cubicBezTo>
                      <a:pt x="63" y="10"/>
                      <a:pt x="108" y="89"/>
                      <a:pt x="112" y="88"/>
                    </a:cubicBezTo>
                    <a:cubicBezTo>
                      <a:pt x="116" y="87"/>
                      <a:pt x="99" y="18"/>
                      <a:pt x="102" y="16"/>
                    </a:cubicBezTo>
                    <a:cubicBezTo>
                      <a:pt x="128" y="0"/>
                      <a:pt x="117" y="87"/>
                      <a:pt x="121" y="88"/>
                    </a:cubicBezTo>
                    <a:cubicBezTo>
                      <a:pt x="125" y="89"/>
                      <a:pt x="143" y="17"/>
                      <a:pt x="166" y="38"/>
                    </a:cubicBezTo>
                    <a:cubicBezTo>
                      <a:pt x="178" y="49"/>
                      <a:pt x="127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5" y="105"/>
                      <a:pt x="218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4" name="Freeform 854"/>
              <p:cNvSpPr/>
              <p:nvPr/>
            </p:nvSpPr>
            <p:spPr bwMode="auto">
              <a:xfrm>
                <a:off x="2526" y="1022"/>
                <a:ext cx="218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8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1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2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8 w 136"/>
                  <a:gd name="T31" fmla="*/ 68 h 149"/>
                  <a:gd name="T32" fmla="*/ 9 w 136"/>
                  <a:gd name="T33" fmla="*/ 61 h 149"/>
                  <a:gd name="T34" fmla="*/ 52 w 136"/>
                  <a:gd name="T35" fmla="*/ 62 h 149"/>
                  <a:gd name="T36" fmla="*/ 27 w 136"/>
                  <a:gd name="T37" fmla="*/ 43 h 149"/>
                  <a:gd name="T38" fmla="*/ 58 w 136"/>
                  <a:gd name="T39" fmla="*/ 59 h 149"/>
                  <a:gd name="T40" fmla="*/ 36 w 136"/>
                  <a:gd name="T41" fmla="*/ 23 h 149"/>
                  <a:gd name="T42" fmla="*/ 63 w 136"/>
                  <a:gd name="T43" fmla="*/ 52 h 149"/>
                  <a:gd name="T44" fmla="*/ 52 w 136"/>
                  <a:gd name="T45" fmla="*/ 7 h 149"/>
                  <a:gd name="T46" fmla="*/ 75 w 136"/>
                  <a:gd name="T47" fmla="*/ 51 h 149"/>
                  <a:gd name="T48" fmla="*/ 84 w 136"/>
                  <a:gd name="T49" fmla="*/ 11 h 149"/>
                  <a:gd name="T50" fmla="*/ 80 w 136"/>
                  <a:gd name="T51" fmla="*/ 53 h 149"/>
                  <a:gd name="T52" fmla="*/ 114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5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8" y="82"/>
                      <a:pt x="126" y="100"/>
                      <a:pt x="108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80" y="82"/>
                      <a:pt x="107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5" y="89"/>
                      <a:pt x="82" y="135"/>
                      <a:pt x="71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6" y="82"/>
                      <a:pt x="66" y="149"/>
                      <a:pt x="51" y="142"/>
                    </a:cubicBezTo>
                    <a:cubicBezTo>
                      <a:pt x="36" y="134"/>
                      <a:pt x="63" y="81"/>
                      <a:pt x="62" y="80"/>
                    </a:cubicBezTo>
                    <a:cubicBezTo>
                      <a:pt x="60" y="79"/>
                      <a:pt x="34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4" y="74"/>
                      <a:pt x="24" y="111"/>
                      <a:pt x="16" y="98"/>
                    </a:cubicBezTo>
                    <a:cubicBezTo>
                      <a:pt x="11" y="89"/>
                      <a:pt x="50" y="75"/>
                      <a:pt x="49" y="73"/>
                    </a:cubicBezTo>
                    <a:cubicBezTo>
                      <a:pt x="49" y="70"/>
                      <a:pt x="12" y="97"/>
                      <a:pt x="5" y="81"/>
                    </a:cubicBezTo>
                    <a:cubicBezTo>
                      <a:pt x="0" y="68"/>
                      <a:pt x="47" y="70"/>
                      <a:pt x="48" y="68"/>
                    </a:cubicBezTo>
                    <a:cubicBezTo>
                      <a:pt x="48" y="66"/>
                      <a:pt x="10" y="78"/>
                      <a:pt x="9" y="61"/>
                    </a:cubicBezTo>
                    <a:cubicBezTo>
                      <a:pt x="9" y="49"/>
                      <a:pt x="51" y="64"/>
                      <a:pt x="52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6" y="60"/>
                      <a:pt x="58" y="59"/>
                    </a:cubicBezTo>
                    <a:cubicBezTo>
                      <a:pt x="60" y="57"/>
                      <a:pt x="25" y="30"/>
                      <a:pt x="36" y="23"/>
                    </a:cubicBezTo>
                    <a:cubicBezTo>
                      <a:pt x="38" y="22"/>
                      <a:pt x="61" y="52"/>
                      <a:pt x="63" y="52"/>
                    </a:cubicBezTo>
                    <a:cubicBezTo>
                      <a:pt x="65" y="51"/>
                      <a:pt x="40" y="14"/>
                      <a:pt x="52" y="7"/>
                    </a:cubicBezTo>
                    <a:cubicBezTo>
                      <a:pt x="64" y="0"/>
                      <a:pt x="72" y="50"/>
                      <a:pt x="75" y="51"/>
                    </a:cubicBezTo>
                    <a:cubicBezTo>
                      <a:pt x="77" y="51"/>
                      <a:pt x="82" y="11"/>
                      <a:pt x="84" y="11"/>
                    </a:cubicBezTo>
                    <a:cubicBezTo>
                      <a:pt x="101" y="7"/>
                      <a:pt x="78" y="51"/>
                      <a:pt x="80" y="53"/>
                    </a:cubicBezTo>
                    <a:cubicBezTo>
                      <a:pt x="82" y="54"/>
                      <a:pt x="105" y="20"/>
                      <a:pt x="114" y="35"/>
                    </a:cubicBezTo>
                    <a:cubicBezTo>
                      <a:pt x="118" y="43"/>
                      <a:pt x="82" y="55"/>
                      <a:pt x="83" y="57"/>
                    </a:cubicBezTo>
                    <a:cubicBezTo>
                      <a:pt x="85" y="59"/>
                      <a:pt x="126" y="39"/>
                      <a:pt x="129" y="53"/>
                    </a:cubicBezTo>
                    <a:cubicBezTo>
                      <a:pt x="131" y="61"/>
                      <a:pt x="88" y="62"/>
                      <a:pt x="88" y="64"/>
                    </a:cubicBezTo>
                    <a:cubicBezTo>
                      <a:pt x="89" y="66"/>
                      <a:pt x="134" y="64"/>
                      <a:pt x="135" y="73"/>
                    </a:cubicBezTo>
                    <a:cubicBezTo>
                      <a:pt x="136" y="91"/>
                      <a:pt x="90" y="70"/>
                      <a:pt x="89" y="72"/>
                    </a:cubicBezTo>
                    <a:cubicBezTo>
                      <a:pt x="89" y="75"/>
                      <a:pt x="136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5" name="Freeform 855"/>
              <p:cNvSpPr/>
              <p:nvPr/>
            </p:nvSpPr>
            <p:spPr bwMode="auto">
              <a:xfrm>
                <a:off x="2320" y="818"/>
                <a:ext cx="381" cy="409"/>
              </a:xfrm>
              <a:custGeom>
                <a:avLst/>
                <a:gdLst>
                  <a:gd name="T0" fmla="*/ 225 w 238"/>
                  <a:gd name="T1" fmla="*/ 128 h 256"/>
                  <a:gd name="T2" fmla="*/ 153 w 238"/>
                  <a:gd name="T3" fmla="*/ 129 h 256"/>
                  <a:gd name="T4" fmla="*/ 209 w 238"/>
                  <a:gd name="T5" fmla="*/ 181 h 256"/>
                  <a:gd name="T6" fmla="*/ 141 w 238"/>
                  <a:gd name="T7" fmla="*/ 134 h 256"/>
                  <a:gd name="T8" fmla="*/ 191 w 238"/>
                  <a:gd name="T9" fmla="*/ 214 h 256"/>
                  <a:gd name="T10" fmla="*/ 139 w 238"/>
                  <a:gd name="T11" fmla="*/ 149 h 256"/>
                  <a:gd name="T12" fmla="*/ 160 w 238"/>
                  <a:gd name="T13" fmla="*/ 238 h 256"/>
                  <a:gd name="T14" fmla="*/ 120 w 238"/>
                  <a:gd name="T15" fmla="*/ 145 h 256"/>
                  <a:gd name="T16" fmla="*/ 130 w 238"/>
                  <a:gd name="T17" fmla="*/ 253 h 256"/>
                  <a:gd name="T18" fmla="*/ 108 w 238"/>
                  <a:gd name="T19" fmla="*/ 146 h 256"/>
                  <a:gd name="T20" fmla="*/ 69 w 238"/>
                  <a:gd name="T21" fmla="*/ 232 h 256"/>
                  <a:gd name="T22" fmla="*/ 95 w 238"/>
                  <a:gd name="T23" fmla="*/ 143 h 256"/>
                  <a:gd name="T24" fmla="*/ 44 w 238"/>
                  <a:gd name="T25" fmla="*/ 203 h 256"/>
                  <a:gd name="T26" fmla="*/ 83 w 238"/>
                  <a:gd name="T27" fmla="*/ 141 h 256"/>
                  <a:gd name="T28" fmla="*/ 15 w 238"/>
                  <a:gd name="T29" fmla="*/ 182 h 256"/>
                  <a:gd name="T30" fmla="*/ 77 w 238"/>
                  <a:gd name="T31" fmla="*/ 134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8 h 256"/>
                  <a:gd name="T42" fmla="*/ 93 w 238"/>
                  <a:gd name="T43" fmla="*/ 98 h 256"/>
                  <a:gd name="T44" fmla="*/ 46 w 238"/>
                  <a:gd name="T45" fmla="*/ 31 h 256"/>
                  <a:gd name="T46" fmla="*/ 111 w 238"/>
                  <a:gd name="T47" fmla="*/ 88 h 256"/>
                  <a:gd name="T48" fmla="*/ 102 w 238"/>
                  <a:gd name="T49" fmla="*/ 17 h 256"/>
                  <a:gd name="T50" fmla="*/ 121 w 238"/>
                  <a:gd name="T51" fmla="*/ 88 h 256"/>
                  <a:gd name="T52" fmla="*/ 166 w 238"/>
                  <a:gd name="T53" fmla="*/ 39 h 256"/>
                  <a:gd name="T54" fmla="*/ 130 w 238"/>
                  <a:gd name="T55" fmla="*/ 94 h 256"/>
                  <a:gd name="T56" fmla="*/ 203 w 238"/>
                  <a:gd name="T57" fmla="*/ 58 h 256"/>
                  <a:gd name="T58" fmla="*/ 142 w 238"/>
                  <a:gd name="T59" fmla="*/ 102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5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5" y="128"/>
                    </a:moveTo>
                    <a:cubicBezTo>
                      <a:pt x="222" y="151"/>
                      <a:pt x="154" y="125"/>
                      <a:pt x="153" y="129"/>
                    </a:cubicBezTo>
                    <a:cubicBezTo>
                      <a:pt x="153" y="133"/>
                      <a:pt x="228" y="138"/>
                      <a:pt x="209" y="181"/>
                    </a:cubicBezTo>
                    <a:cubicBezTo>
                      <a:pt x="198" y="204"/>
                      <a:pt x="144" y="130"/>
                      <a:pt x="141" y="134"/>
                    </a:cubicBezTo>
                    <a:cubicBezTo>
                      <a:pt x="139" y="137"/>
                      <a:pt x="214" y="199"/>
                      <a:pt x="191" y="214"/>
                    </a:cubicBezTo>
                    <a:cubicBezTo>
                      <a:pt x="163" y="233"/>
                      <a:pt x="142" y="147"/>
                      <a:pt x="139" y="149"/>
                    </a:cubicBezTo>
                    <a:cubicBezTo>
                      <a:pt x="136" y="151"/>
                      <a:pt x="177" y="223"/>
                      <a:pt x="160" y="238"/>
                    </a:cubicBezTo>
                    <a:cubicBezTo>
                      <a:pt x="148" y="250"/>
                      <a:pt x="124" y="144"/>
                      <a:pt x="120" y="145"/>
                    </a:cubicBezTo>
                    <a:cubicBezTo>
                      <a:pt x="116" y="146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6"/>
                    </a:cubicBezTo>
                    <a:cubicBezTo>
                      <a:pt x="104" y="145"/>
                      <a:pt x="95" y="250"/>
                      <a:pt x="69" y="232"/>
                    </a:cubicBezTo>
                    <a:cubicBezTo>
                      <a:pt x="49" y="220"/>
                      <a:pt x="98" y="145"/>
                      <a:pt x="95" y="143"/>
                    </a:cubicBezTo>
                    <a:cubicBezTo>
                      <a:pt x="91" y="140"/>
                      <a:pt x="66" y="220"/>
                      <a:pt x="44" y="203"/>
                    </a:cubicBezTo>
                    <a:cubicBezTo>
                      <a:pt x="30" y="192"/>
                      <a:pt x="85" y="144"/>
                      <a:pt x="83" y="141"/>
                    </a:cubicBezTo>
                    <a:cubicBezTo>
                      <a:pt x="81" y="137"/>
                      <a:pt x="37" y="205"/>
                      <a:pt x="15" y="182"/>
                    </a:cubicBezTo>
                    <a:cubicBezTo>
                      <a:pt x="0" y="164"/>
                      <a:pt x="78" y="138"/>
                      <a:pt x="77" y="134"/>
                    </a:cubicBezTo>
                    <a:cubicBezTo>
                      <a:pt x="76" y="130"/>
                      <a:pt x="21" y="175"/>
                      <a:pt x="10" y="147"/>
                    </a:cubicBezTo>
                    <a:cubicBezTo>
                      <a:pt x="1" y="127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8"/>
                      <a:pt x="86" y="116"/>
                      <a:pt x="88" y="112"/>
                    </a:cubicBezTo>
                    <a:cubicBezTo>
                      <a:pt x="90" y="109"/>
                      <a:pt x="15" y="85"/>
                      <a:pt x="29" y="68"/>
                    </a:cubicBezTo>
                    <a:cubicBezTo>
                      <a:pt x="32" y="65"/>
                      <a:pt x="89" y="100"/>
                      <a:pt x="93" y="98"/>
                    </a:cubicBezTo>
                    <a:cubicBezTo>
                      <a:pt x="96" y="95"/>
                      <a:pt x="30" y="49"/>
                      <a:pt x="46" y="31"/>
                    </a:cubicBezTo>
                    <a:cubicBezTo>
                      <a:pt x="62" y="11"/>
                      <a:pt x="107" y="89"/>
                      <a:pt x="111" y="88"/>
                    </a:cubicBezTo>
                    <a:cubicBezTo>
                      <a:pt x="115" y="88"/>
                      <a:pt x="98" y="19"/>
                      <a:pt x="102" y="17"/>
                    </a:cubicBezTo>
                    <a:cubicBezTo>
                      <a:pt x="127" y="0"/>
                      <a:pt x="117" y="88"/>
                      <a:pt x="121" y="88"/>
                    </a:cubicBezTo>
                    <a:cubicBezTo>
                      <a:pt x="125" y="89"/>
                      <a:pt x="142" y="18"/>
                      <a:pt x="166" y="39"/>
                    </a:cubicBezTo>
                    <a:cubicBezTo>
                      <a:pt x="177" y="49"/>
                      <a:pt x="126" y="91"/>
                      <a:pt x="130" y="94"/>
                    </a:cubicBezTo>
                    <a:cubicBezTo>
                      <a:pt x="133" y="96"/>
                      <a:pt x="188" y="37"/>
                      <a:pt x="203" y="58"/>
                    </a:cubicBezTo>
                    <a:cubicBezTo>
                      <a:pt x="212" y="70"/>
                      <a:pt x="140" y="98"/>
                      <a:pt x="142" y="102"/>
                    </a:cubicBezTo>
                    <a:cubicBezTo>
                      <a:pt x="144" y="105"/>
                      <a:pt x="217" y="73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8"/>
                      <a:pt x="225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6" name="Freeform 856"/>
              <p:cNvSpPr/>
              <p:nvPr/>
            </p:nvSpPr>
            <p:spPr bwMode="auto">
              <a:xfrm>
                <a:off x="2387" y="893"/>
                <a:ext cx="218" cy="240"/>
              </a:xfrm>
              <a:custGeom>
                <a:avLst/>
                <a:gdLst>
                  <a:gd name="T0" fmla="*/ 127 w 136"/>
                  <a:gd name="T1" fmla="*/ 95 h 150"/>
                  <a:gd name="T2" fmla="*/ 88 w 136"/>
                  <a:gd name="T3" fmla="*/ 81 h 150"/>
                  <a:gd name="T4" fmla="*/ 107 w 136"/>
                  <a:gd name="T5" fmla="*/ 120 h 150"/>
                  <a:gd name="T6" fmla="*/ 81 w 136"/>
                  <a:gd name="T7" fmla="*/ 81 h 150"/>
                  <a:gd name="T8" fmla="*/ 91 w 136"/>
                  <a:gd name="T9" fmla="*/ 134 h 150"/>
                  <a:gd name="T10" fmla="*/ 77 w 136"/>
                  <a:gd name="T11" fmla="*/ 89 h 150"/>
                  <a:gd name="T12" fmla="*/ 70 w 136"/>
                  <a:gd name="T13" fmla="*/ 140 h 150"/>
                  <a:gd name="T14" fmla="*/ 68 w 136"/>
                  <a:gd name="T15" fmla="*/ 83 h 150"/>
                  <a:gd name="T16" fmla="*/ 51 w 136"/>
                  <a:gd name="T17" fmla="*/ 142 h 150"/>
                  <a:gd name="T18" fmla="*/ 61 w 136"/>
                  <a:gd name="T19" fmla="*/ 81 h 150"/>
                  <a:gd name="T20" fmla="*/ 23 w 136"/>
                  <a:gd name="T21" fmla="*/ 119 h 150"/>
                  <a:gd name="T22" fmla="*/ 55 w 136"/>
                  <a:gd name="T23" fmla="*/ 77 h 150"/>
                  <a:gd name="T24" fmla="*/ 16 w 136"/>
                  <a:gd name="T25" fmla="*/ 98 h 150"/>
                  <a:gd name="T26" fmla="*/ 49 w 136"/>
                  <a:gd name="T27" fmla="*/ 73 h 150"/>
                  <a:gd name="T28" fmla="*/ 5 w 136"/>
                  <a:gd name="T29" fmla="*/ 81 h 150"/>
                  <a:gd name="T30" fmla="*/ 47 w 136"/>
                  <a:gd name="T31" fmla="*/ 68 h 150"/>
                  <a:gd name="T32" fmla="*/ 9 w 136"/>
                  <a:gd name="T33" fmla="*/ 62 h 150"/>
                  <a:gd name="T34" fmla="*/ 51 w 136"/>
                  <a:gd name="T35" fmla="*/ 63 h 150"/>
                  <a:gd name="T36" fmla="*/ 27 w 136"/>
                  <a:gd name="T37" fmla="*/ 43 h 150"/>
                  <a:gd name="T38" fmla="*/ 57 w 136"/>
                  <a:gd name="T39" fmla="*/ 59 h 150"/>
                  <a:gd name="T40" fmla="*/ 35 w 136"/>
                  <a:gd name="T41" fmla="*/ 24 h 150"/>
                  <a:gd name="T42" fmla="*/ 63 w 136"/>
                  <a:gd name="T43" fmla="*/ 52 h 150"/>
                  <a:gd name="T44" fmla="*/ 51 w 136"/>
                  <a:gd name="T45" fmla="*/ 8 h 150"/>
                  <a:gd name="T46" fmla="*/ 74 w 136"/>
                  <a:gd name="T47" fmla="*/ 51 h 150"/>
                  <a:gd name="T48" fmla="*/ 84 w 136"/>
                  <a:gd name="T49" fmla="*/ 11 h 150"/>
                  <a:gd name="T50" fmla="*/ 79 w 136"/>
                  <a:gd name="T51" fmla="*/ 53 h 150"/>
                  <a:gd name="T52" fmla="*/ 113 w 136"/>
                  <a:gd name="T53" fmla="*/ 36 h 150"/>
                  <a:gd name="T54" fmla="*/ 83 w 136"/>
                  <a:gd name="T55" fmla="*/ 58 h 150"/>
                  <a:gd name="T56" fmla="*/ 129 w 136"/>
                  <a:gd name="T57" fmla="*/ 54 h 150"/>
                  <a:gd name="T58" fmla="*/ 88 w 136"/>
                  <a:gd name="T59" fmla="*/ 64 h 150"/>
                  <a:gd name="T60" fmla="*/ 134 w 136"/>
                  <a:gd name="T61" fmla="*/ 73 h 150"/>
                  <a:gd name="T62" fmla="*/ 89 w 136"/>
                  <a:gd name="T63" fmla="*/ 73 h 150"/>
                  <a:gd name="T64" fmla="*/ 127 w 136"/>
                  <a:gd name="T65" fmla="*/ 9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127" y="95"/>
                    </a:moveTo>
                    <a:cubicBezTo>
                      <a:pt x="120" y="106"/>
                      <a:pt x="90" y="79"/>
                      <a:pt x="88" y="81"/>
                    </a:cubicBezTo>
                    <a:cubicBezTo>
                      <a:pt x="87" y="83"/>
                      <a:pt x="126" y="101"/>
                      <a:pt x="107" y="120"/>
                    </a:cubicBezTo>
                    <a:cubicBezTo>
                      <a:pt x="97" y="130"/>
                      <a:pt x="83" y="80"/>
                      <a:pt x="81" y="81"/>
                    </a:cubicBezTo>
                    <a:cubicBezTo>
                      <a:pt x="79" y="83"/>
                      <a:pt x="106" y="130"/>
                      <a:pt x="91" y="134"/>
                    </a:cubicBezTo>
                    <a:cubicBezTo>
                      <a:pt x="73" y="138"/>
                      <a:pt x="79" y="88"/>
                      <a:pt x="77" y="89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3"/>
                    </a:cubicBezTo>
                    <a:cubicBezTo>
                      <a:pt x="65" y="83"/>
                      <a:pt x="66" y="150"/>
                      <a:pt x="51" y="142"/>
                    </a:cubicBezTo>
                    <a:cubicBezTo>
                      <a:pt x="35" y="134"/>
                      <a:pt x="63" y="82"/>
                      <a:pt x="61" y="81"/>
                    </a:cubicBezTo>
                    <a:cubicBezTo>
                      <a:pt x="59" y="80"/>
                      <a:pt x="33" y="133"/>
                      <a:pt x="23" y="119"/>
                    </a:cubicBezTo>
                    <a:cubicBezTo>
                      <a:pt x="15" y="108"/>
                      <a:pt x="56" y="78"/>
                      <a:pt x="55" y="77"/>
                    </a:cubicBezTo>
                    <a:cubicBezTo>
                      <a:pt x="53" y="75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1"/>
                      <a:pt x="11" y="98"/>
                      <a:pt x="5" y="81"/>
                    </a:cubicBezTo>
                    <a:cubicBezTo>
                      <a:pt x="0" y="69"/>
                      <a:pt x="47" y="71"/>
                      <a:pt x="47" y="68"/>
                    </a:cubicBezTo>
                    <a:cubicBezTo>
                      <a:pt x="48" y="66"/>
                      <a:pt x="9" y="79"/>
                      <a:pt x="9" y="62"/>
                    </a:cubicBezTo>
                    <a:cubicBezTo>
                      <a:pt x="8" y="49"/>
                      <a:pt x="50" y="65"/>
                      <a:pt x="51" y="63"/>
                    </a:cubicBezTo>
                    <a:cubicBezTo>
                      <a:pt x="53" y="61"/>
                      <a:pt x="20" y="58"/>
                      <a:pt x="27" y="43"/>
                    </a:cubicBezTo>
                    <a:cubicBezTo>
                      <a:pt x="31" y="34"/>
                      <a:pt x="55" y="61"/>
                      <a:pt x="57" y="59"/>
                    </a:cubicBezTo>
                    <a:cubicBezTo>
                      <a:pt x="59" y="58"/>
                      <a:pt x="24" y="30"/>
                      <a:pt x="35" y="24"/>
                    </a:cubicBezTo>
                    <a:cubicBezTo>
                      <a:pt x="37" y="23"/>
                      <a:pt x="60" y="53"/>
                      <a:pt x="63" y="52"/>
                    </a:cubicBezTo>
                    <a:cubicBezTo>
                      <a:pt x="65" y="52"/>
                      <a:pt x="40" y="14"/>
                      <a:pt x="51" y="8"/>
                    </a:cubicBezTo>
                    <a:cubicBezTo>
                      <a:pt x="64" y="0"/>
                      <a:pt x="72" y="51"/>
                      <a:pt x="74" y="51"/>
                    </a:cubicBezTo>
                    <a:cubicBezTo>
                      <a:pt x="77" y="52"/>
                      <a:pt x="81" y="12"/>
                      <a:pt x="84" y="11"/>
                    </a:cubicBezTo>
                    <a:cubicBezTo>
                      <a:pt x="101" y="8"/>
                      <a:pt x="77" y="52"/>
                      <a:pt x="79" y="53"/>
                    </a:cubicBezTo>
                    <a:cubicBezTo>
                      <a:pt x="81" y="54"/>
                      <a:pt x="105" y="20"/>
                      <a:pt x="113" y="36"/>
                    </a:cubicBezTo>
                    <a:cubicBezTo>
                      <a:pt x="117" y="44"/>
                      <a:pt x="82" y="56"/>
                      <a:pt x="83" y="58"/>
                    </a:cubicBezTo>
                    <a:cubicBezTo>
                      <a:pt x="84" y="60"/>
                      <a:pt x="125" y="40"/>
                      <a:pt x="129" y="54"/>
                    </a:cubicBezTo>
                    <a:cubicBezTo>
                      <a:pt x="131" y="62"/>
                      <a:pt x="87" y="62"/>
                      <a:pt x="88" y="64"/>
                    </a:cubicBezTo>
                    <a:cubicBezTo>
                      <a:pt x="88" y="67"/>
                      <a:pt x="133" y="64"/>
                      <a:pt x="134" y="73"/>
                    </a:cubicBezTo>
                    <a:cubicBezTo>
                      <a:pt x="136" y="91"/>
                      <a:pt x="89" y="71"/>
                      <a:pt x="89" y="73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7" name="Freeform 857"/>
              <p:cNvSpPr/>
              <p:nvPr/>
            </p:nvSpPr>
            <p:spPr bwMode="auto">
              <a:xfrm>
                <a:off x="2242" y="947"/>
                <a:ext cx="380" cy="410"/>
              </a:xfrm>
              <a:custGeom>
                <a:avLst/>
                <a:gdLst>
                  <a:gd name="T0" fmla="*/ 226 w 238"/>
                  <a:gd name="T1" fmla="*/ 127 h 256"/>
                  <a:gd name="T2" fmla="*/ 154 w 238"/>
                  <a:gd name="T3" fmla="*/ 128 h 256"/>
                  <a:gd name="T4" fmla="*/ 209 w 238"/>
                  <a:gd name="T5" fmla="*/ 180 h 256"/>
                  <a:gd name="T6" fmla="*/ 141 w 238"/>
                  <a:gd name="T7" fmla="*/ 133 h 256"/>
                  <a:gd name="T8" fmla="*/ 191 w 238"/>
                  <a:gd name="T9" fmla="*/ 214 h 256"/>
                  <a:gd name="T10" fmla="*/ 139 w 238"/>
                  <a:gd name="T11" fmla="*/ 148 h 256"/>
                  <a:gd name="T12" fmla="*/ 161 w 238"/>
                  <a:gd name="T13" fmla="*/ 238 h 256"/>
                  <a:gd name="T14" fmla="*/ 120 w 238"/>
                  <a:gd name="T15" fmla="*/ 144 h 256"/>
                  <a:gd name="T16" fmla="*/ 130 w 238"/>
                  <a:gd name="T17" fmla="*/ 253 h 256"/>
                  <a:gd name="T18" fmla="*/ 108 w 238"/>
                  <a:gd name="T19" fmla="*/ 145 h 256"/>
                  <a:gd name="T20" fmla="*/ 69 w 238"/>
                  <a:gd name="T21" fmla="*/ 232 h 256"/>
                  <a:gd name="T22" fmla="*/ 95 w 238"/>
                  <a:gd name="T23" fmla="*/ 142 h 256"/>
                  <a:gd name="T24" fmla="*/ 45 w 238"/>
                  <a:gd name="T25" fmla="*/ 202 h 256"/>
                  <a:gd name="T26" fmla="*/ 83 w 238"/>
                  <a:gd name="T27" fmla="*/ 140 h 256"/>
                  <a:gd name="T28" fmla="*/ 15 w 238"/>
                  <a:gd name="T29" fmla="*/ 181 h 256"/>
                  <a:gd name="T30" fmla="*/ 77 w 238"/>
                  <a:gd name="T31" fmla="*/ 133 h 256"/>
                  <a:gd name="T32" fmla="*/ 10 w 238"/>
                  <a:gd name="T33" fmla="*/ 147 h 256"/>
                  <a:gd name="T34" fmla="*/ 81 w 238"/>
                  <a:gd name="T35" fmla="*/ 122 h 256"/>
                  <a:gd name="T36" fmla="*/ 27 w 238"/>
                  <a:gd name="T37" fmla="*/ 105 h 256"/>
                  <a:gd name="T38" fmla="*/ 88 w 238"/>
                  <a:gd name="T39" fmla="*/ 112 h 256"/>
                  <a:gd name="T40" fmla="*/ 29 w 238"/>
                  <a:gd name="T41" fmla="*/ 67 h 256"/>
                  <a:gd name="T42" fmla="*/ 93 w 238"/>
                  <a:gd name="T43" fmla="*/ 97 h 256"/>
                  <a:gd name="T44" fmla="*/ 46 w 238"/>
                  <a:gd name="T45" fmla="*/ 30 h 256"/>
                  <a:gd name="T46" fmla="*/ 111 w 238"/>
                  <a:gd name="T47" fmla="*/ 88 h 256"/>
                  <a:gd name="T48" fmla="*/ 102 w 238"/>
                  <a:gd name="T49" fmla="*/ 16 h 256"/>
                  <a:gd name="T50" fmla="*/ 121 w 238"/>
                  <a:gd name="T51" fmla="*/ 88 h 256"/>
                  <a:gd name="T52" fmla="*/ 166 w 238"/>
                  <a:gd name="T53" fmla="*/ 38 h 256"/>
                  <a:gd name="T54" fmla="*/ 130 w 238"/>
                  <a:gd name="T55" fmla="*/ 93 h 256"/>
                  <a:gd name="T56" fmla="*/ 203 w 238"/>
                  <a:gd name="T57" fmla="*/ 58 h 256"/>
                  <a:gd name="T58" fmla="*/ 142 w 238"/>
                  <a:gd name="T59" fmla="*/ 101 h 256"/>
                  <a:gd name="T60" fmla="*/ 224 w 238"/>
                  <a:gd name="T61" fmla="*/ 87 h 256"/>
                  <a:gd name="T62" fmla="*/ 149 w 238"/>
                  <a:gd name="T63" fmla="*/ 115 h 256"/>
                  <a:gd name="T64" fmla="*/ 226 w 238"/>
                  <a:gd name="T65" fmla="*/ 127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226" y="127"/>
                    </a:moveTo>
                    <a:cubicBezTo>
                      <a:pt x="222" y="150"/>
                      <a:pt x="154" y="124"/>
                      <a:pt x="154" y="128"/>
                    </a:cubicBezTo>
                    <a:cubicBezTo>
                      <a:pt x="153" y="132"/>
                      <a:pt x="228" y="137"/>
                      <a:pt x="209" y="180"/>
                    </a:cubicBezTo>
                    <a:cubicBezTo>
                      <a:pt x="198" y="204"/>
                      <a:pt x="144" y="130"/>
                      <a:pt x="141" y="133"/>
                    </a:cubicBezTo>
                    <a:cubicBezTo>
                      <a:pt x="139" y="137"/>
                      <a:pt x="214" y="198"/>
                      <a:pt x="191" y="214"/>
                    </a:cubicBezTo>
                    <a:cubicBezTo>
                      <a:pt x="163" y="233"/>
                      <a:pt x="142" y="146"/>
                      <a:pt x="139" y="148"/>
                    </a:cubicBezTo>
                    <a:cubicBezTo>
                      <a:pt x="136" y="151"/>
                      <a:pt x="177" y="222"/>
                      <a:pt x="161" y="238"/>
                    </a:cubicBezTo>
                    <a:cubicBezTo>
                      <a:pt x="148" y="250"/>
                      <a:pt x="124" y="144"/>
                      <a:pt x="120" y="144"/>
                    </a:cubicBezTo>
                    <a:cubicBezTo>
                      <a:pt x="116" y="145"/>
                      <a:pt x="159" y="256"/>
                      <a:pt x="130" y="253"/>
                    </a:cubicBezTo>
                    <a:cubicBezTo>
                      <a:pt x="99" y="250"/>
                      <a:pt x="112" y="146"/>
                      <a:pt x="108" y="145"/>
                    </a:cubicBezTo>
                    <a:cubicBezTo>
                      <a:pt x="104" y="144"/>
                      <a:pt x="95" y="249"/>
                      <a:pt x="69" y="232"/>
                    </a:cubicBezTo>
                    <a:cubicBezTo>
                      <a:pt x="49" y="219"/>
                      <a:pt x="98" y="144"/>
                      <a:pt x="95" y="142"/>
                    </a:cubicBezTo>
                    <a:cubicBezTo>
                      <a:pt x="91" y="140"/>
                      <a:pt x="66" y="219"/>
                      <a:pt x="45" y="202"/>
                    </a:cubicBezTo>
                    <a:cubicBezTo>
                      <a:pt x="31" y="191"/>
                      <a:pt x="85" y="144"/>
                      <a:pt x="83" y="140"/>
                    </a:cubicBezTo>
                    <a:cubicBezTo>
                      <a:pt x="81" y="137"/>
                      <a:pt x="37" y="205"/>
                      <a:pt x="15" y="181"/>
                    </a:cubicBezTo>
                    <a:cubicBezTo>
                      <a:pt x="0" y="164"/>
                      <a:pt x="78" y="137"/>
                      <a:pt x="77" y="133"/>
                    </a:cubicBezTo>
                    <a:cubicBezTo>
                      <a:pt x="76" y="129"/>
                      <a:pt x="22" y="175"/>
                      <a:pt x="10" y="147"/>
                    </a:cubicBezTo>
                    <a:cubicBezTo>
                      <a:pt x="1" y="126"/>
                      <a:pt x="80" y="126"/>
                      <a:pt x="81" y="122"/>
                    </a:cubicBezTo>
                    <a:cubicBezTo>
                      <a:pt x="81" y="118"/>
                      <a:pt x="25" y="133"/>
                      <a:pt x="27" y="105"/>
                    </a:cubicBezTo>
                    <a:cubicBezTo>
                      <a:pt x="29" y="87"/>
                      <a:pt x="86" y="115"/>
                      <a:pt x="88" y="112"/>
                    </a:cubicBezTo>
                    <a:cubicBezTo>
                      <a:pt x="91" y="108"/>
                      <a:pt x="15" y="85"/>
                      <a:pt x="29" y="67"/>
                    </a:cubicBezTo>
                    <a:cubicBezTo>
                      <a:pt x="32" y="64"/>
                      <a:pt x="89" y="99"/>
                      <a:pt x="93" y="97"/>
                    </a:cubicBezTo>
                    <a:cubicBezTo>
                      <a:pt x="96" y="95"/>
                      <a:pt x="31" y="49"/>
                      <a:pt x="46" y="30"/>
                    </a:cubicBezTo>
                    <a:cubicBezTo>
                      <a:pt x="62" y="10"/>
                      <a:pt x="107" y="89"/>
                      <a:pt x="111" y="88"/>
                    </a:cubicBezTo>
                    <a:cubicBezTo>
                      <a:pt x="115" y="87"/>
                      <a:pt x="98" y="18"/>
                      <a:pt x="102" y="16"/>
                    </a:cubicBezTo>
                    <a:cubicBezTo>
                      <a:pt x="127" y="0"/>
                      <a:pt x="117" y="87"/>
                      <a:pt x="121" y="88"/>
                    </a:cubicBezTo>
                    <a:cubicBezTo>
                      <a:pt x="125" y="89"/>
                      <a:pt x="142" y="17"/>
                      <a:pt x="166" y="38"/>
                    </a:cubicBezTo>
                    <a:cubicBezTo>
                      <a:pt x="177" y="49"/>
                      <a:pt x="126" y="91"/>
                      <a:pt x="130" y="93"/>
                    </a:cubicBezTo>
                    <a:cubicBezTo>
                      <a:pt x="133" y="95"/>
                      <a:pt x="188" y="36"/>
                      <a:pt x="203" y="58"/>
                    </a:cubicBezTo>
                    <a:cubicBezTo>
                      <a:pt x="212" y="70"/>
                      <a:pt x="140" y="98"/>
                      <a:pt x="142" y="101"/>
                    </a:cubicBezTo>
                    <a:cubicBezTo>
                      <a:pt x="144" y="105"/>
                      <a:pt x="217" y="72"/>
                      <a:pt x="224" y="87"/>
                    </a:cubicBezTo>
                    <a:cubicBezTo>
                      <a:pt x="238" y="116"/>
                      <a:pt x="148" y="111"/>
                      <a:pt x="149" y="115"/>
                    </a:cubicBezTo>
                    <a:cubicBezTo>
                      <a:pt x="150" y="119"/>
                      <a:pt x="231" y="97"/>
                      <a:pt x="226" y="127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32" name="Group 1059"/>
            <p:cNvGrpSpPr/>
            <p:nvPr/>
          </p:nvGrpSpPr>
          <p:grpSpPr bwMode="auto">
            <a:xfrm>
              <a:off x="3665538" y="809625"/>
              <a:ext cx="5842000" cy="6073775"/>
              <a:chOff x="2309" y="510"/>
              <a:chExt cx="3680" cy="3826"/>
            </a:xfrm>
          </p:grpSpPr>
          <p:sp>
            <p:nvSpPr>
              <p:cNvPr id="1188" name="Freeform 859"/>
              <p:cNvSpPr/>
              <p:nvPr/>
            </p:nvSpPr>
            <p:spPr bwMode="auto">
              <a:xfrm>
                <a:off x="2309" y="1022"/>
                <a:ext cx="217" cy="239"/>
              </a:xfrm>
              <a:custGeom>
                <a:avLst/>
                <a:gdLst>
                  <a:gd name="T0" fmla="*/ 127 w 136"/>
                  <a:gd name="T1" fmla="*/ 95 h 149"/>
                  <a:gd name="T2" fmla="*/ 89 w 136"/>
                  <a:gd name="T3" fmla="*/ 80 h 149"/>
                  <a:gd name="T4" fmla="*/ 107 w 136"/>
                  <a:gd name="T5" fmla="*/ 119 h 149"/>
                  <a:gd name="T6" fmla="*/ 81 w 136"/>
                  <a:gd name="T7" fmla="*/ 81 h 149"/>
                  <a:gd name="T8" fmla="*/ 91 w 136"/>
                  <a:gd name="T9" fmla="*/ 133 h 149"/>
                  <a:gd name="T10" fmla="*/ 77 w 136"/>
                  <a:gd name="T11" fmla="*/ 88 h 149"/>
                  <a:gd name="T12" fmla="*/ 70 w 136"/>
                  <a:gd name="T13" fmla="*/ 140 h 149"/>
                  <a:gd name="T14" fmla="*/ 68 w 136"/>
                  <a:gd name="T15" fmla="*/ 82 h 149"/>
                  <a:gd name="T16" fmla="*/ 51 w 136"/>
                  <a:gd name="T17" fmla="*/ 142 h 149"/>
                  <a:gd name="T18" fmla="*/ 61 w 136"/>
                  <a:gd name="T19" fmla="*/ 80 h 149"/>
                  <a:gd name="T20" fmla="*/ 23 w 136"/>
                  <a:gd name="T21" fmla="*/ 118 h 149"/>
                  <a:gd name="T22" fmla="*/ 55 w 136"/>
                  <a:gd name="T23" fmla="*/ 76 h 149"/>
                  <a:gd name="T24" fmla="*/ 16 w 136"/>
                  <a:gd name="T25" fmla="*/ 98 h 149"/>
                  <a:gd name="T26" fmla="*/ 49 w 136"/>
                  <a:gd name="T27" fmla="*/ 73 h 149"/>
                  <a:gd name="T28" fmla="*/ 5 w 136"/>
                  <a:gd name="T29" fmla="*/ 81 h 149"/>
                  <a:gd name="T30" fmla="*/ 47 w 136"/>
                  <a:gd name="T31" fmla="*/ 68 h 149"/>
                  <a:gd name="T32" fmla="*/ 9 w 136"/>
                  <a:gd name="T33" fmla="*/ 61 h 149"/>
                  <a:gd name="T34" fmla="*/ 51 w 136"/>
                  <a:gd name="T35" fmla="*/ 62 h 149"/>
                  <a:gd name="T36" fmla="*/ 27 w 136"/>
                  <a:gd name="T37" fmla="*/ 43 h 149"/>
                  <a:gd name="T38" fmla="*/ 57 w 136"/>
                  <a:gd name="T39" fmla="*/ 59 h 149"/>
                  <a:gd name="T40" fmla="*/ 35 w 136"/>
                  <a:gd name="T41" fmla="*/ 23 h 149"/>
                  <a:gd name="T42" fmla="*/ 63 w 136"/>
                  <a:gd name="T43" fmla="*/ 52 h 149"/>
                  <a:gd name="T44" fmla="*/ 51 w 136"/>
                  <a:gd name="T45" fmla="*/ 7 h 149"/>
                  <a:gd name="T46" fmla="*/ 74 w 136"/>
                  <a:gd name="T47" fmla="*/ 51 h 149"/>
                  <a:gd name="T48" fmla="*/ 84 w 136"/>
                  <a:gd name="T49" fmla="*/ 11 h 149"/>
                  <a:gd name="T50" fmla="*/ 79 w 136"/>
                  <a:gd name="T51" fmla="*/ 53 h 149"/>
                  <a:gd name="T52" fmla="*/ 113 w 136"/>
                  <a:gd name="T53" fmla="*/ 35 h 149"/>
                  <a:gd name="T54" fmla="*/ 83 w 136"/>
                  <a:gd name="T55" fmla="*/ 57 h 149"/>
                  <a:gd name="T56" fmla="*/ 129 w 136"/>
                  <a:gd name="T57" fmla="*/ 53 h 149"/>
                  <a:gd name="T58" fmla="*/ 88 w 136"/>
                  <a:gd name="T59" fmla="*/ 64 h 149"/>
                  <a:gd name="T60" fmla="*/ 134 w 136"/>
                  <a:gd name="T61" fmla="*/ 73 h 149"/>
                  <a:gd name="T62" fmla="*/ 89 w 136"/>
                  <a:gd name="T63" fmla="*/ 72 h 149"/>
                  <a:gd name="T64" fmla="*/ 127 w 136"/>
                  <a:gd name="T65" fmla="*/ 95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127" y="95"/>
                    </a:moveTo>
                    <a:cubicBezTo>
                      <a:pt x="120" y="106"/>
                      <a:pt x="90" y="79"/>
                      <a:pt x="89" y="80"/>
                    </a:cubicBezTo>
                    <a:cubicBezTo>
                      <a:pt x="87" y="82"/>
                      <a:pt x="126" y="100"/>
                      <a:pt x="107" y="119"/>
                    </a:cubicBezTo>
                    <a:cubicBezTo>
                      <a:pt x="97" y="130"/>
                      <a:pt x="83" y="79"/>
                      <a:pt x="81" y="81"/>
                    </a:cubicBezTo>
                    <a:cubicBezTo>
                      <a:pt x="79" y="82"/>
                      <a:pt x="106" y="130"/>
                      <a:pt x="91" y="133"/>
                    </a:cubicBezTo>
                    <a:cubicBezTo>
                      <a:pt x="73" y="138"/>
                      <a:pt x="79" y="88"/>
                      <a:pt x="77" y="88"/>
                    </a:cubicBezTo>
                    <a:cubicBezTo>
                      <a:pt x="74" y="89"/>
                      <a:pt x="82" y="135"/>
                      <a:pt x="70" y="140"/>
                    </a:cubicBezTo>
                    <a:cubicBezTo>
                      <a:pt x="61" y="144"/>
                      <a:pt x="70" y="83"/>
                      <a:pt x="68" y="82"/>
                    </a:cubicBezTo>
                    <a:cubicBezTo>
                      <a:pt x="65" y="82"/>
                      <a:pt x="66" y="149"/>
                      <a:pt x="51" y="142"/>
                    </a:cubicBezTo>
                    <a:cubicBezTo>
                      <a:pt x="35" y="134"/>
                      <a:pt x="63" y="81"/>
                      <a:pt x="61" y="80"/>
                    </a:cubicBezTo>
                    <a:cubicBezTo>
                      <a:pt x="59" y="79"/>
                      <a:pt x="33" y="133"/>
                      <a:pt x="23" y="118"/>
                    </a:cubicBezTo>
                    <a:cubicBezTo>
                      <a:pt x="15" y="107"/>
                      <a:pt x="56" y="78"/>
                      <a:pt x="55" y="76"/>
                    </a:cubicBezTo>
                    <a:cubicBezTo>
                      <a:pt x="53" y="74"/>
                      <a:pt x="24" y="111"/>
                      <a:pt x="16" y="98"/>
                    </a:cubicBezTo>
                    <a:cubicBezTo>
                      <a:pt x="11" y="89"/>
                      <a:pt x="49" y="75"/>
                      <a:pt x="49" y="73"/>
                    </a:cubicBezTo>
                    <a:cubicBezTo>
                      <a:pt x="48" y="70"/>
                      <a:pt x="11" y="97"/>
                      <a:pt x="5" y="81"/>
                    </a:cubicBezTo>
                    <a:cubicBezTo>
                      <a:pt x="0" y="68"/>
                      <a:pt x="47" y="70"/>
                      <a:pt x="47" y="68"/>
                    </a:cubicBezTo>
                    <a:cubicBezTo>
                      <a:pt x="48" y="66"/>
                      <a:pt x="9" y="78"/>
                      <a:pt x="9" y="61"/>
                    </a:cubicBezTo>
                    <a:cubicBezTo>
                      <a:pt x="8" y="49"/>
                      <a:pt x="50" y="64"/>
                      <a:pt x="51" y="62"/>
                    </a:cubicBezTo>
                    <a:cubicBezTo>
                      <a:pt x="53" y="60"/>
                      <a:pt x="20" y="57"/>
                      <a:pt x="27" y="43"/>
                    </a:cubicBezTo>
                    <a:cubicBezTo>
                      <a:pt x="31" y="34"/>
                      <a:pt x="55" y="60"/>
                      <a:pt x="57" y="59"/>
                    </a:cubicBezTo>
                    <a:cubicBezTo>
                      <a:pt x="59" y="57"/>
                      <a:pt x="24" y="30"/>
                      <a:pt x="35" y="23"/>
                    </a:cubicBezTo>
                    <a:cubicBezTo>
                      <a:pt x="37" y="22"/>
                      <a:pt x="60" y="52"/>
                      <a:pt x="63" y="52"/>
                    </a:cubicBezTo>
                    <a:cubicBezTo>
                      <a:pt x="65" y="51"/>
                      <a:pt x="40" y="14"/>
                      <a:pt x="51" y="7"/>
                    </a:cubicBezTo>
                    <a:cubicBezTo>
                      <a:pt x="64" y="0"/>
                      <a:pt x="72" y="50"/>
                      <a:pt x="74" y="51"/>
                    </a:cubicBezTo>
                    <a:cubicBezTo>
                      <a:pt x="77" y="51"/>
                      <a:pt x="81" y="11"/>
                      <a:pt x="84" y="11"/>
                    </a:cubicBezTo>
                    <a:cubicBezTo>
                      <a:pt x="101" y="7"/>
                      <a:pt x="77" y="51"/>
                      <a:pt x="79" y="53"/>
                    </a:cubicBezTo>
                    <a:cubicBezTo>
                      <a:pt x="81" y="54"/>
                      <a:pt x="105" y="20"/>
                      <a:pt x="113" y="35"/>
                    </a:cubicBezTo>
                    <a:cubicBezTo>
                      <a:pt x="117" y="43"/>
                      <a:pt x="82" y="55"/>
                      <a:pt x="83" y="57"/>
                    </a:cubicBezTo>
                    <a:cubicBezTo>
                      <a:pt x="84" y="59"/>
                      <a:pt x="125" y="39"/>
                      <a:pt x="129" y="53"/>
                    </a:cubicBezTo>
                    <a:cubicBezTo>
                      <a:pt x="131" y="61"/>
                      <a:pt x="87" y="62"/>
                      <a:pt x="88" y="64"/>
                    </a:cubicBezTo>
                    <a:cubicBezTo>
                      <a:pt x="88" y="66"/>
                      <a:pt x="133" y="64"/>
                      <a:pt x="134" y="73"/>
                    </a:cubicBezTo>
                    <a:cubicBezTo>
                      <a:pt x="136" y="91"/>
                      <a:pt x="89" y="70"/>
                      <a:pt x="89" y="72"/>
                    </a:cubicBezTo>
                    <a:cubicBezTo>
                      <a:pt x="88" y="75"/>
                      <a:pt x="135" y="80"/>
                      <a:pt x="127" y="9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Freeform 860"/>
              <p:cNvSpPr/>
              <p:nvPr/>
            </p:nvSpPr>
            <p:spPr bwMode="auto">
              <a:xfrm>
                <a:off x="5216" y="2778"/>
                <a:ext cx="234" cy="124"/>
              </a:xfrm>
              <a:custGeom>
                <a:avLst/>
                <a:gdLst>
                  <a:gd name="T0" fmla="*/ 105 w 146"/>
                  <a:gd name="T1" fmla="*/ 17 h 78"/>
                  <a:gd name="T2" fmla="*/ 146 w 146"/>
                  <a:gd name="T3" fmla="*/ 78 h 78"/>
                  <a:gd name="T4" fmla="*/ 93 w 146"/>
                  <a:gd name="T5" fmla="*/ 53 h 78"/>
                  <a:gd name="T6" fmla="*/ 10 w 146"/>
                  <a:gd name="T7" fmla="*/ 31 h 78"/>
                  <a:gd name="T8" fmla="*/ 105 w 146"/>
                  <a:gd name="T9" fmla="*/ 1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78">
                    <a:moveTo>
                      <a:pt x="105" y="17"/>
                    </a:moveTo>
                    <a:cubicBezTo>
                      <a:pt x="126" y="24"/>
                      <a:pt x="146" y="78"/>
                      <a:pt x="146" y="78"/>
                    </a:cubicBezTo>
                    <a:cubicBezTo>
                      <a:pt x="146" y="78"/>
                      <a:pt x="123" y="67"/>
                      <a:pt x="93" y="53"/>
                    </a:cubicBezTo>
                    <a:cubicBezTo>
                      <a:pt x="63" y="38"/>
                      <a:pt x="23" y="68"/>
                      <a:pt x="10" y="31"/>
                    </a:cubicBezTo>
                    <a:cubicBezTo>
                      <a:pt x="0" y="0"/>
                      <a:pt x="85" y="10"/>
                      <a:pt x="105" y="17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Freeform 861"/>
              <p:cNvSpPr/>
              <p:nvPr/>
            </p:nvSpPr>
            <p:spPr bwMode="auto">
              <a:xfrm>
                <a:off x="5307" y="2648"/>
                <a:ext cx="175" cy="229"/>
              </a:xfrm>
              <a:custGeom>
                <a:avLst/>
                <a:gdLst>
                  <a:gd name="T0" fmla="*/ 49 w 109"/>
                  <a:gd name="T1" fmla="*/ 100 h 143"/>
                  <a:gd name="T2" fmla="*/ 109 w 109"/>
                  <a:gd name="T3" fmla="*/ 143 h 143"/>
                  <a:gd name="T4" fmla="*/ 82 w 109"/>
                  <a:gd name="T5" fmla="*/ 67 h 143"/>
                  <a:gd name="T6" fmla="*/ 32 w 109"/>
                  <a:gd name="T7" fmla="*/ 4 h 143"/>
                  <a:gd name="T8" fmla="*/ 49 w 109"/>
                  <a:gd name="T9" fmla="*/ 10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143">
                    <a:moveTo>
                      <a:pt x="49" y="100"/>
                    </a:moveTo>
                    <a:cubicBezTo>
                      <a:pt x="56" y="122"/>
                      <a:pt x="109" y="143"/>
                      <a:pt x="109" y="143"/>
                    </a:cubicBezTo>
                    <a:cubicBezTo>
                      <a:pt x="109" y="143"/>
                      <a:pt x="96" y="97"/>
                      <a:pt x="82" y="67"/>
                    </a:cubicBezTo>
                    <a:cubicBezTo>
                      <a:pt x="69" y="37"/>
                      <a:pt x="71" y="8"/>
                      <a:pt x="32" y="4"/>
                    </a:cubicBezTo>
                    <a:cubicBezTo>
                      <a:pt x="0" y="0"/>
                      <a:pt x="43" y="81"/>
                      <a:pt x="49" y="10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Freeform 862"/>
              <p:cNvSpPr/>
              <p:nvPr/>
            </p:nvSpPr>
            <p:spPr bwMode="auto">
              <a:xfrm>
                <a:off x="5301" y="2901"/>
                <a:ext cx="171" cy="262"/>
              </a:xfrm>
              <a:custGeom>
                <a:avLst/>
                <a:gdLst>
                  <a:gd name="T0" fmla="*/ 91 w 107"/>
                  <a:gd name="T1" fmla="*/ 73 h 164"/>
                  <a:gd name="T2" fmla="*/ 100 w 107"/>
                  <a:gd name="T3" fmla="*/ 0 h 164"/>
                  <a:gd name="T4" fmla="*/ 46 w 107"/>
                  <a:gd name="T5" fmla="*/ 60 h 164"/>
                  <a:gd name="T6" fmla="*/ 15 w 107"/>
                  <a:gd name="T7" fmla="*/ 134 h 164"/>
                  <a:gd name="T8" fmla="*/ 91 w 107"/>
                  <a:gd name="T9" fmla="*/ 7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64">
                    <a:moveTo>
                      <a:pt x="91" y="73"/>
                    </a:moveTo>
                    <a:cubicBezTo>
                      <a:pt x="107" y="57"/>
                      <a:pt x="100" y="0"/>
                      <a:pt x="100" y="0"/>
                    </a:cubicBezTo>
                    <a:cubicBezTo>
                      <a:pt x="100" y="0"/>
                      <a:pt x="66" y="33"/>
                      <a:pt x="46" y="60"/>
                    </a:cubicBezTo>
                    <a:cubicBezTo>
                      <a:pt x="26" y="86"/>
                      <a:pt x="0" y="97"/>
                      <a:pt x="15" y="134"/>
                    </a:cubicBezTo>
                    <a:cubicBezTo>
                      <a:pt x="27" y="164"/>
                      <a:pt x="77" y="88"/>
                      <a:pt x="91" y="73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863"/>
              <p:cNvSpPr/>
              <p:nvPr/>
            </p:nvSpPr>
            <p:spPr bwMode="auto">
              <a:xfrm>
                <a:off x="5477" y="2682"/>
                <a:ext cx="117" cy="196"/>
              </a:xfrm>
              <a:custGeom>
                <a:avLst/>
                <a:gdLst>
                  <a:gd name="T0" fmla="*/ 58 w 73"/>
                  <a:gd name="T1" fmla="*/ 72 h 123"/>
                  <a:gd name="T2" fmla="*/ 0 w 73"/>
                  <a:gd name="T3" fmla="*/ 123 h 123"/>
                  <a:gd name="T4" fmla="*/ 18 w 73"/>
                  <a:gd name="T5" fmla="*/ 64 h 123"/>
                  <a:gd name="T6" fmla="*/ 36 w 73"/>
                  <a:gd name="T7" fmla="*/ 2 h 123"/>
                  <a:gd name="T8" fmla="*/ 58 w 73"/>
                  <a:gd name="T9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3">
                    <a:moveTo>
                      <a:pt x="58" y="72"/>
                    </a:moveTo>
                    <a:cubicBezTo>
                      <a:pt x="43" y="101"/>
                      <a:pt x="0" y="123"/>
                      <a:pt x="0" y="123"/>
                    </a:cubicBezTo>
                    <a:cubicBezTo>
                      <a:pt x="0" y="123"/>
                      <a:pt x="3" y="94"/>
                      <a:pt x="18" y="64"/>
                    </a:cubicBezTo>
                    <a:cubicBezTo>
                      <a:pt x="33" y="34"/>
                      <a:pt x="14" y="0"/>
                      <a:pt x="36" y="2"/>
                    </a:cubicBezTo>
                    <a:cubicBezTo>
                      <a:pt x="68" y="3"/>
                      <a:pt x="73" y="42"/>
                      <a:pt x="58" y="72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864"/>
              <p:cNvSpPr/>
              <p:nvPr/>
            </p:nvSpPr>
            <p:spPr bwMode="auto">
              <a:xfrm>
                <a:off x="5387" y="2614"/>
                <a:ext cx="133" cy="292"/>
              </a:xfrm>
              <a:custGeom>
                <a:avLst/>
                <a:gdLst>
                  <a:gd name="T0" fmla="*/ 81 w 83"/>
                  <a:gd name="T1" fmla="*/ 93 h 182"/>
                  <a:gd name="T2" fmla="*/ 46 w 83"/>
                  <a:gd name="T3" fmla="*/ 182 h 182"/>
                  <a:gd name="T4" fmla="*/ 41 w 83"/>
                  <a:gd name="T5" fmla="*/ 96 h 182"/>
                  <a:gd name="T6" fmla="*/ 26 w 83"/>
                  <a:gd name="T7" fmla="*/ 17 h 182"/>
                  <a:gd name="T8" fmla="*/ 81 w 83"/>
                  <a:gd name="T9" fmla="*/ 93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82">
                    <a:moveTo>
                      <a:pt x="81" y="93"/>
                    </a:moveTo>
                    <a:cubicBezTo>
                      <a:pt x="78" y="126"/>
                      <a:pt x="46" y="182"/>
                      <a:pt x="46" y="182"/>
                    </a:cubicBezTo>
                    <a:cubicBezTo>
                      <a:pt x="46" y="182"/>
                      <a:pt x="38" y="130"/>
                      <a:pt x="41" y="96"/>
                    </a:cubicBezTo>
                    <a:cubicBezTo>
                      <a:pt x="43" y="63"/>
                      <a:pt x="0" y="28"/>
                      <a:pt x="26" y="17"/>
                    </a:cubicBezTo>
                    <a:cubicBezTo>
                      <a:pt x="63" y="0"/>
                      <a:pt x="83" y="60"/>
                      <a:pt x="81" y="93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865"/>
              <p:cNvSpPr/>
              <p:nvPr/>
            </p:nvSpPr>
            <p:spPr bwMode="auto">
              <a:xfrm>
                <a:off x="5462" y="2662"/>
                <a:ext cx="48" cy="215"/>
              </a:xfrm>
              <a:custGeom>
                <a:avLst/>
                <a:gdLst>
                  <a:gd name="T0" fmla="*/ 6 w 30"/>
                  <a:gd name="T1" fmla="*/ 132 h 134"/>
                  <a:gd name="T2" fmla="*/ 19 w 30"/>
                  <a:gd name="T3" fmla="*/ 102 h 134"/>
                  <a:gd name="T4" fmla="*/ 27 w 30"/>
                  <a:gd name="T5" fmla="*/ 80 h 134"/>
                  <a:gd name="T6" fmla="*/ 27 w 30"/>
                  <a:gd name="T7" fmla="*/ 58 h 134"/>
                  <a:gd name="T8" fmla="*/ 18 w 30"/>
                  <a:gd name="T9" fmla="*/ 81 h 134"/>
                  <a:gd name="T10" fmla="*/ 2 w 30"/>
                  <a:gd name="T11" fmla="*/ 0 h 134"/>
                  <a:gd name="T12" fmla="*/ 10 w 30"/>
                  <a:gd name="T13" fmla="*/ 69 h 134"/>
                  <a:gd name="T14" fmla="*/ 10 w 30"/>
                  <a:gd name="T15" fmla="*/ 89 h 134"/>
                  <a:gd name="T16" fmla="*/ 0 w 30"/>
                  <a:gd name="T17" fmla="*/ 23 h 134"/>
                  <a:gd name="T18" fmla="*/ 2 w 30"/>
                  <a:gd name="T19" fmla="*/ 67 h 134"/>
                  <a:gd name="T20" fmla="*/ 1 w 30"/>
                  <a:gd name="T21" fmla="*/ 102 h 134"/>
                  <a:gd name="T22" fmla="*/ 1 w 30"/>
                  <a:gd name="T23" fmla="*/ 134 h 134"/>
                  <a:gd name="T24" fmla="*/ 6 w 30"/>
                  <a:gd name="T25" fmla="*/ 13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134">
                    <a:moveTo>
                      <a:pt x="6" y="132"/>
                    </a:moveTo>
                    <a:cubicBezTo>
                      <a:pt x="6" y="132"/>
                      <a:pt x="15" y="116"/>
                      <a:pt x="19" y="102"/>
                    </a:cubicBezTo>
                    <a:cubicBezTo>
                      <a:pt x="22" y="95"/>
                      <a:pt x="26" y="83"/>
                      <a:pt x="27" y="80"/>
                    </a:cubicBezTo>
                    <a:cubicBezTo>
                      <a:pt x="30" y="71"/>
                      <a:pt x="27" y="58"/>
                      <a:pt x="27" y="58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18" y="81"/>
                      <a:pt x="6" y="4"/>
                      <a:pt x="2" y="0"/>
                    </a:cubicBezTo>
                    <a:cubicBezTo>
                      <a:pt x="2" y="0"/>
                      <a:pt x="10" y="53"/>
                      <a:pt x="10" y="69"/>
                    </a:cubicBezTo>
                    <a:cubicBezTo>
                      <a:pt x="10" y="74"/>
                      <a:pt x="10" y="89"/>
                      <a:pt x="10" y="89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1" y="102"/>
                      <a:pt x="1" y="102"/>
                      <a:pt x="1" y="102"/>
                    </a:cubicBezTo>
                    <a:cubicBezTo>
                      <a:pt x="1" y="134"/>
                      <a:pt x="1" y="134"/>
                      <a:pt x="1" y="134"/>
                    </a:cubicBezTo>
                    <a:lnTo>
                      <a:pt x="6" y="13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866"/>
              <p:cNvSpPr/>
              <p:nvPr/>
            </p:nvSpPr>
            <p:spPr bwMode="auto">
              <a:xfrm>
                <a:off x="5482" y="2758"/>
                <a:ext cx="249" cy="168"/>
              </a:xfrm>
              <a:custGeom>
                <a:avLst/>
                <a:gdLst>
                  <a:gd name="T0" fmla="*/ 72 w 156"/>
                  <a:gd name="T1" fmla="*/ 95 h 105"/>
                  <a:gd name="T2" fmla="*/ 0 w 156"/>
                  <a:gd name="T3" fmla="*/ 83 h 105"/>
                  <a:gd name="T4" fmla="*/ 54 w 156"/>
                  <a:gd name="T5" fmla="*/ 62 h 105"/>
                  <a:gd name="T6" fmla="*/ 127 w 156"/>
                  <a:gd name="T7" fmla="*/ 17 h 105"/>
                  <a:gd name="T8" fmla="*/ 72 w 156"/>
                  <a:gd name="T9" fmla="*/ 9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5">
                    <a:moveTo>
                      <a:pt x="72" y="95"/>
                    </a:moveTo>
                    <a:cubicBezTo>
                      <a:pt x="52" y="105"/>
                      <a:pt x="0" y="83"/>
                      <a:pt x="0" y="83"/>
                    </a:cubicBezTo>
                    <a:cubicBezTo>
                      <a:pt x="0" y="83"/>
                      <a:pt x="23" y="74"/>
                      <a:pt x="54" y="62"/>
                    </a:cubicBezTo>
                    <a:cubicBezTo>
                      <a:pt x="85" y="50"/>
                      <a:pt x="91" y="0"/>
                      <a:pt x="127" y="17"/>
                    </a:cubicBezTo>
                    <a:cubicBezTo>
                      <a:pt x="156" y="31"/>
                      <a:pt x="90" y="85"/>
                      <a:pt x="72" y="9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867"/>
              <p:cNvSpPr/>
              <p:nvPr/>
            </p:nvSpPr>
            <p:spPr bwMode="auto">
              <a:xfrm>
                <a:off x="5176" y="2882"/>
                <a:ext cx="251" cy="168"/>
              </a:xfrm>
              <a:custGeom>
                <a:avLst/>
                <a:gdLst>
                  <a:gd name="T0" fmla="*/ 84 w 157"/>
                  <a:gd name="T1" fmla="*/ 10 h 105"/>
                  <a:gd name="T2" fmla="*/ 157 w 157"/>
                  <a:gd name="T3" fmla="*/ 22 h 105"/>
                  <a:gd name="T4" fmla="*/ 102 w 157"/>
                  <a:gd name="T5" fmla="*/ 43 h 105"/>
                  <a:gd name="T6" fmla="*/ 30 w 157"/>
                  <a:gd name="T7" fmla="*/ 89 h 105"/>
                  <a:gd name="T8" fmla="*/ 84 w 157"/>
                  <a:gd name="T9" fmla="*/ 1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5">
                    <a:moveTo>
                      <a:pt x="84" y="10"/>
                    </a:moveTo>
                    <a:cubicBezTo>
                      <a:pt x="104" y="0"/>
                      <a:pt x="157" y="22"/>
                      <a:pt x="157" y="22"/>
                    </a:cubicBezTo>
                    <a:cubicBezTo>
                      <a:pt x="157" y="22"/>
                      <a:pt x="133" y="31"/>
                      <a:pt x="102" y="43"/>
                    </a:cubicBezTo>
                    <a:cubicBezTo>
                      <a:pt x="71" y="55"/>
                      <a:pt x="65" y="105"/>
                      <a:pt x="30" y="89"/>
                    </a:cubicBezTo>
                    <a:cubicBezTo>
                      <a:pt x="0" y="75"/>
                      <a:pt x="66" y="20"/>
                      <a:pt x="84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868"/>
              <p:cNvSpPr/>
              <p:nvPr/>
            </p:nvSpPr>
            <p:spPr bwMode="auto">
              <a:xfrm>
                <a:off x="5211" y="2691"/>
                <a:ext cx="231" cy="208"/>
              </a:xfrm>
              <a:custGeom>
                <a:avLst/>
                <a:gdLst>
                  <a:gd name="T0" fmla="*/ 118 w 144"/>
                  <a:gd name="T1" fmla="*/ 61 h 130"/>
                  <a:gd name="T2" fmla="*/ 144 w 144"/>
                  <a:gd name="T3" fmla="*/ 130 h 130"/>
                  <a:gd name="T4" fmla="*/ 99 w 144"/>
                  <a:gd name="T5" fmla="*/ 93 h 130"/>
                  <a:gd name="T6" fmla="*/ 19 w 144"/>
                  <a:gd name="T7" fmla="*/ 41 h 130"/>
                  <a:gd name="T8" fmla="*/ 118 w 144"/>
                  <a:gd name="T9" fmla="*/ 6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30">
                    <a:moveTo>
                      <a:pt x="118" y="61"/>
                    </a:moveTo>
                    <a:cubicBezTo>
                      <a:pt x="137" y="73"/>
                      <a:pt x="144" y="130"/>
                      <a:pt x="144" y="130"/>
                    </a:cubicBezTo>
                    <a:cubicBezTo>
                      <a:pt x="144" y="130"/>
                      <a:pt x="124" y="114"/>
                      <a:pt x="99" y="93"/>
                    </a:cubicBezTo>
                    <a:cubicBezTo>
                      <a:pt x="73" y="72"/>
                      <a:pt x="0" y="76"/>
                      <a:pt x="19" y="41"/>
                    </a:cubicBezTo>
                    <a:cubicBezTo>
                      <a:pt x="41" y="0"/>
                      <a:pt x="101" y="50"/>
                      <a:pt x="118" y="6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869"/>
              <p:cNvSpPr/>
              <p:nvPr/>
            </p:nvSpPr>
            <p:spPr bwMode="auto">
              <a:xfrm>
                <a:off x="5274" y="2766"/>
                <a:ext cx="153" cy="103"/>
              </a:xfrm>
              <a:custGeom>
                <a:avLst/>
                <a:gdLst>
                  <a:gd name="T0" fmla="*/ 96 w 96"/>
                  <a:gd name="T1" fmla="*/ 64 h 64"/>
                  <a:gd name="T2" fmla="*/ 80 w 96"/>
                  <a:gd name="T3" fmla="*/ 25 h 64"/>
                  <a:gd name="T4" fmla="*/ 42 w 96"/>
                  <a:gd name="T5" fmla="*/ 4 h 64"/>
                  <a:gd name="T6" fmla="*/ 63 w 96"/>
                  <a:gd name="T7" fmla="*/ 24 h 64"/>
                  <a:gd name="T8" fmla="*/ 18 w 96"/>
                  <a:gd name="T9" fmla="*/ 0 h 64"/>
                  <a:gd name="T10" fmla="*/ 54 w 96"/>
                  <a:gd name="T11" fmla="*/ 24 h 64"/>
                  <a:gd name="T12" fmla="*/ 0 w 96"/>
                  <a:gd name="T13" fmla="*/ 3 h 64"/>
                  <a:gd name="T14" fmla="*/ 74 w 96"/>
                  <a:gd name="T15" fmla="*/ 37 h 64"/>
                  <a:gd name="T16" fmla="*/ 15 w 96"/>
                  <a:gd name="T17" fmla="*/ 17 h 64"/>
                  <a:gd name="T18" fmla="*/ 44 w 96"/>
                  <a:gd name="T19" fmla="*/ 31 h 64"/>
                  <a:gd name="T20" fmla="*/ 8 w 96"/>
                  <a:gd name="T21" fmla="*/ 21 h 64"/>
                  <a:gd name="T22" fmla="*/ 75 w 96"/>
                  <a:gd name="T23" fmla="*/ 47 h 64"/>
                  <a:gd name="T24" fmla="*/ 96 w 96"/>
                  <a:gd name="T25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6" h="64">
                    <a:moveTo>
                      <a:pt x="96" y="64"/>
                    </a:moveTo>
                    <a:cubicBezTo>
                      <a:pt x="96" y="64"/>
                      <a:pt x="91" y="34"/>
                      <a:pt x="80" y="25"/>
                    </a:cubicBezTo>
                    <a:cubicBezTo>
                      <a:pt x="70" y="15"/>
                      <a:pt x="42" y="4"/>
                      <a:pt x="42" y="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54" y="24"/>
                      <a:pt x="54" y="24"/>
                      <a:pt x="54" y="2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63" y="36"/>
                      <a:pt x="75" y="47"/>
                    </a:cubicBezTo>
                    <a:cubicBezTo>
                      <a:pt x="89" y="61"/>
                      <a:pt x="96" y="64"/>
                      <a:pt x="96" y="64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870"/>
              <p:cNvSpPr/>
              <p:nvPr/>
            </p:nvSpPr>
            <p:spPr bwMode="auto">
              <a:xfrm>
                <a:off x="5221" y="2843"/>
                <a:ext cx="217" cy="114"/>
              </a:xfrm>
              <a:custGeom>
                <a:avLst/>
                <a:gdLst>
                  <a:gd name="T0" fmla="*/ 67 w 136"/>
                  <a:gd name="T1" fmla="*/ 2 h 71"/>
                  <a:gd name="T2" fmla="*/ 136 w 136"/>
                  <a:gd name="T3" fmla="*/ 37 h 71"/>
                  <a:gd name="T4" fmla="*/ 76 w 136"/>
                  <a:gd name="T5" fmla="*/ 43 h 71"/>
                  <a:gd name="T6" fmla="*/ 11 w 136"/>
                  <a:gd name="T7" fmla="*/ 49 h 71"/>
                  <a:gd name="T8" fmla="*/ 67 w 136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71">
                    <a:moveTo>
                      <a:pt x="67" y="2"/>
                    </a:moveTo>
                    <a:cubicBezTo>
                      <a:pt x="100" y="5"/>
                      <a:pt x="136" y="37"/>
                      <a:pt x="136" y="37"/>
                    </a:cubicBezTo>
                    <a:cubicBezTo>
                      <a:pt x="136" y="37"/>
                      <a:pt x="109" y="45"/>
                      <a:pt x="76" y="43"/>
                    </a:cubicBezTo>
                    <a:cubicBezTo>
                      <a:pt x="43" y="40"/>
                      <a:pt x="18" y="71"/>
                      <a:pt x="11" y="49"/>
                    </a:cubicBezTo>
                    <a:cubicBezTo>
                      <a:pt x="0" y="19"/>
                      <a:pt x="34" y="0"/>
                      <a:pt x="67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871"/>
              <p:cNvSpPr/>
              <p:nvPr/>
            </p:nvSpPr>
            <p:spPr bwMode="auto">
              <a:xfrm>
                <a:off x="5266" y="2859"/>
                <a:ext cx="150" cy="58"/>
              </a:xfrm>
              <a:custGeom>
                <a:avLst/>
                <a:gdLst>
                  <a:gd name="T0" fmla="*/ 93 w 94"/>
                  <a:gd name="T1" fmla="*/ 18 h 36"/>
                  <a:gd name="T2" fmla="*/ 66 w 94"/>
                  <a:gd name="T3" fmla="*/ 6 h 36"/>
                  <a:gd name="T4" fmla="*/ 25 w 94"/>
                  <a:gd name="T5" fmla="*/ 0 h 36"/>
                  <a:gd name="T6" fmla="*/ 47 w 94"/>
                  <a:gd name="T7" fmla="*/ 6 h 36"/>
                  <a:gd name="T8" fmla="*/ 8 w 94"/>
                  <a:gd name="T9" fmla="*/ 11 h 36"/>
                  <a:gd name="T10" fmla="*/ 56 w 94"/>
                  <a:gd name="T11" fmla="*/ 13 h 36"/>
                  <a:gd name="T12" fmla="*/ 0 w 94"/>
                  <a:gd name="T13" fmla="*/ 22 h 36"/>
                  <a:gd name="T14" fmla="*/ 36 w 94"/>
                  <a:gd name="T15" fmla="*/ 22 h 36"/>
                  <a:gd name="T16" fmla="*/ 2 w 94"/>
                  <a:gd name="T17" fmla="*/ 36 h 36"/>
                  <a:gd name="T18" fmla="*/ 57 w 94"/>
                  <a:gd name="T19" fmla="*/ 20 h 36"/>
                  <a:gd name="T20" fmla="*/ 94 w 94"/>
                  <a:gd name="T21" fmla="*/ 25 h 36"/>
                  <a:gd name="T22" fmla="*/ 93 w 94"/>
                  <a:gd name="T23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4" h="36">
                    <a:moveTo>
                      <a:pt x="93" y="18"/>
                    </a:moveTo>
                    <a:cubicBezTo>
                      <a:pt x="93" y="18"/>
                      <a:pt x="77" y="8"/>
                      <a:pt x="66" y="6"/>
                    </a:cubicBezTo>
                    <a:cubicBezTo>
                      <a:pt x="56" y="3"/>
                      <a:pt x="25" y="0"/>
                      <a:pt x="25" y="0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54" y="13"/>
                      <a:pt x="56" y="13"/>
                    </a:cubicBezTo>
                    <a:cubicBezTo>
                      <a:pt x="59" y="13"/>
                      <a:pt x="0" y="22"/>
                      <a:pt x="0" y="22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49" y="21"/>
                      <a:pt x="57" y="20"/>
                    </a:cubicBezTo>
                    <a:cubicBezTo>
                      <a:pt x="64" y="19"/>
                      <a:pt x="94" y="25"/>
                      <a:pt x="94" y="25"/>
                    </a:cubicBezTo>
                    <a:lnTo>
                      <a:pt x="93" y="18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872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873"/>
              <p:cNvSpPr/>
              <p:nvPr/>
            </p:nvSpPr>
            <p:spPr bwMode="auto">
              <a:xfrm>
                <a:off x="5466" y="2904"/>
                <a:ext cx="152" cy="259"/>
              </a:xfrm>
              <a:custGeom>
                <a:avLst/>
                <a:gdLst>
                  <a:gd name="T0" fmla="*/ 12 w 95"/>
                  <a:gd name="T1" fmla="*/ 80 h 162"/>
                  <a:gd name="T2" fmla="*/ 0 w 95"/>
                  <a:gd name="T3" fmla="*/ 0 h 162"/>
                  <a:gd name="T4" fmla="*/ 47 w 95"/>
                  <a:gd name="T5" fmla="*/ 59 h 162"/>
                  <a:gd name="T6" fmla="*/ 73 w 95"/>
                  <a:gd name="T7" fmla="*/ 150 h 162"/>
                  <a:gd name="T8" fmla="*/ 12 w 95"/>
                  <a:gd name="T9" fmla="*/ 8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162">
                    <a:moveTo>
                      <a:pt x="12" y="80"/>
                    </a:moveTo>
                    <a:cubicBezTo>
                      <a:pt x="3" y="48"/>
                      <a:pt x="0" y="0"/>
                      <a:pt x="0" y="0"/>
                    </a:cubicBezTo>
                    <a:cubicBezTo>
                      <a:pt x="0" y="0"/>
                      <a:pt x="38" y="27"/>
                      <a:pt x="47" y="59"/>
                    </a:cubicBezTo>
                    <a:cubicBezTo>
                      <a:pt x="56" y="91"/>
                      <a:pt x="95" y="143"/>
                      <a:pt x="73" y="150"/>
                    </a:cubicBezTo>
                    <a:cubicBezTo>
                      <a:pt x="35" y="162"/>
                      <a:pt x="21" y="113"/>
                      <a:pt x="12" y="8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874"/>
              <p:cNvSpPr/>
              <p:nvPr/>
            </p:nvSpPr>
            <p:spPr bwMode="auto">
              <a:xfrm>
                <a:off x="5478" y="2693"/>
                <a:ext cx="234" cy="211"/>
              </a:xfrm>
              <a:custGeom>
                <a:avLst/>
                <a:gdLst>
                  <a:gd name="T0" fmla="*/ 74 w 146"/>
                  <a:gd name="T1" fmla="*/ 97 h 132"/>
                  <a:gd name="T2" fmla="*/ 0 w 146"/>
                  <a:gd name="T3" fmla="*/ 132 h 132"/>
                  <a:gd name="T4" fmla="*/ 43 w 146"/>
                  <a:gd name="T5" fmla="*/ 70 h 132"/>
                  <a:gd name="T6" fmla="*/ 123 w 146"/>
                  <a:gd name="T7" fmla="*/ 18 h 132"/>
                  <a:gd name="T8" fmla="*/ 74 w 146"/>
                  <a:gd name="T9" fmla="*/ 9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32">
                    <a:moveTo>
                      <a:pt x="74" y="97"/>
                    </a:moveTo>
                    <a:cubicBezTo>
                      <a:pt x="46" y="115"/>
                      <a:pt x="0" y="132"/>
                      <a:pt x="0" y="132"/>
                    </a:cubicBezTo>
                    <a:cubicBezTo>
                      <a:pt x="0" y="132"/>
                      <a:pt x="15" y="88"/>
                      <a:pt x="43" y="70"/>
                    </a:cubicBezTo>
                    <a:cubicBezTo>
                      <a:pt x="71" y="52"/>
                      <a:pt x="110" y="0"/>
                      <a:pt x="123" y="18"/>
                    </a:cubicBezTo>
                    <a:cubicBezTo>
                      <a:pt x="146" y="52"/>
                      <a:pt x="102" y="80"/>
                      <a:pt x="74" y="97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875"/>
              <p:cNvSpPr/>
              <p:nvPr/>
            </p:nvSpPr>
            <p:spPr bwMode="auto">
              <a:xfrm>
                <a:off x="5496" y="2763"/>
                <a:ext cx="155" cy="128"/>
              </a:xfrm>
              <a:custGeom>
                <a:avLst/>
                <a:gdLst>
                  <a:gd name="T0" fmla="*/ 3 w 97"/>
                  <a:gd name="T1" fmla="*/ 80 h 80"/>
                  <a:gd name="T2" fmla="*/ 32 w 97"/>
                  <a:gd name="T3" fmla="*/ 66 h 80"/>
                  <a:gd name="T4" fmla="*/ 65 w 97"/>
                  <a:gd name="T5" fmla="*/ 45 h 80"/>
                  <a:gd name="T6" fmla="*/ 37 w 97"/>
                  <a:gd name="T7" fmla="*/ 58 h 80"/>
                  <a:gd name="T8" fmla="*/ 83 w 97"/>
                  <a:gd name="T9" fmla="*/ 26 h 80"/>
                  <a:gd name="T10" fmla="*/ 49 w 97"/>
                  <a:gd name="T11" fmla="*/ 45 h 80"/>
                  <a:gd name="T12" fmla="*/ 97 w 97"/>
                  <a:gd name="T13" fmla="*/ 0 h 80"/>
                  <a:gd name="T14" fmla="*/ 35 w 97"/>
                  <a:gd name="T15" fmla="*/ 46 h 80"/>
                  <a:gd name="T16" fmla="*/ 64 w 97"/>
                  <a:gd name="T17" fmla="*/ 10 h 80"/>
                  <a:gd name="T18" fmla="*/ 26 w 97"/>
                  <a:gd name="T19" fmla="*/ 48 h 80"/>
                  <a:gd name="T20" fmla="*/ 38 w 97"/>
                  <a:gd name="T21" fmla="*/ 28 h 80"/>
                  <a:gd name="T22" fmla="*/ 9 w 97"/>
                  <a:gd name="T23" fmla="*/ 65 h 80"/>
                  <a:gd name="T24" fmla="*/ 0 w 97"/>
                  <a:gd name="T25" fmla="*/ 76 h 80"/>
                  <a:gd name="T26" fmla="*/ 3 w 97"/>
                  <a:gd name="T27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80">
                    <a:moveTo>
                      <a:pt x="3" y="80"/>
                    </a:moveTo>
                    <a:cubicBezTo>
                      <a:pt x="3" y="80"/>
                      <a:pt x="26" y="69"/>
                      <a:pt x="32" y="66"/>
                    </a:cubicBezTo>
                    <a:cubicBezTo>
                      <a:pt x="37" y="62"/>
                      <a:pt x="65" y="45"/>
                      <a:pt x="65" y="45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38" y="28"/>
                      <a:pt x="38" y="28"/>
                      <a:pt x="38" y="28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3" y="8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876"/>
              <p:cNvSpPr/>
              <p:nvPr/>
            </p:nvSpPr>
            <p:spPr bwMode="auto">
              <a:xfrm>
                <a:off x="5414" y="2922"/>
                <a:ext cx="101" cy="270"/>
              </a:xfrm>
              <a:custGeom>
                <a:avLst/>
                <a:gdLst>
                  <a:gd name="T0" fmla="*/ 12 w 63"/>
                  <a:gd name="T1" fmla="*/ 78 h 169"/>
                  <a:gd name="T2" fmla="*/ 34 w 63"/>
                  <a:gd name="T3" fmla="*/ 0 h 169"/>
                  <a:gd name="T4" fmla="*/ 53 w 63"/>
                  <a:gd name="T5" fmla="*/ 73 h 169"/>
                  <a:gd name="T6" fmla="*/ 41 w 63"/>
                  <a:gd name="T7" fmla="*/ 167 h 169"/>
                  <a:gd name="T8" fmla="*/ 12 w 63"/>
                  <a:gd name="T9" fmla="*/ 7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69">
                    <a:moveTo>
                      <a:pt x="12" y="78"/>
                    </a:moveTo>
                    <a:cubicBezTo>
                      <a:pt x="17" y="45"/>
                      <a:pt x="34" y="0"/>
                      <a:pt x="34" y="0"/>
                    </a:cubicBezTo>
                    <a:cubicBezTo>
                      <a:pt x="34" y="0"/>
                      <a:pt x="58" y="40"/>
                      <a:pt x="53" y="73"/>
                    </a:cubicBezTo>
                    <a:cubicBezTo>
                      <a:pt x="48" y="105"/>
                      <a:pt x="63" y="169"/>
                      <a:pt x="41" y="167"/>
                    </a:cubicBezTo>
                    <a:cubicBezTo>
                      <a:pt x="0" y="162"/>
                      <a:pt x="7" y="111"/>
                      <a:pt x="12" y="7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877"/>
              <p:cNvSpPr/>
              <p:nvPr/>
            </p:nvSpPr>
            <p:spPr bwMode="auto">
              <a:xfrm>
                <a:off x="5445" y="2936"/>
                <a:ext cx="49" cy="198"/>
              </a:xfrm>
              <a:custGeom>
                <a:avLst/>
                <a:gdLst>
                  <a:gd name="T0" fmla="*/ 14 w 31"/>
                  <a:gd name="T1" fmla="*/ 0 h 124"/>
                  <a:gd name="T2" fmla="*/ 6 w 31"/>
                  <a:gd name="T3" fmla="*/ 31 h 124"/>
                  <a:gd name="T4" fmla="*/ 0 w 31"/>
                  <a:gd name="T5" fmla="*/ 70 h 124"/>
                  <a:gd name="T6" fmla="*/ 8 w 31"/>
                  <a:gd name="T7" fmla="*/ 41 h 124"/>
                  <a:gd name="T8" fmla="*/ 3 w 31"/>
                  <a:gd name="T9" fmla="*/ 96 h 124"/>
                  <a:gd name="T10" fmla="*/ 10 w 31"/>
                  <a:gd name="T11" fmla="*/ 58 h 124"/>
                  <a:gd name="T12" fmla="*/ 14 w 31"/>
                  <a:gd name="T13" fmla="*/ 124 h 124"/>
                  <a:gd name="T14" fmla="*/ 19 w 31"/>
                  <a:gd name="T15" fmla="*/ 47 h 124"/>
                  <a:gd name="T16" fmla="*/ 28 w 31"/>
                  <a:gd name="T17" fmla="*/ 92 h 124"/>
                  <a:gd name="T18" fmla="*/ 23 w 31"/>
                  <a:gd name="T19" fmla="*/ 39 h 124"/>
                  <a:gd name="T20" fmla="*/ 31 w 31"/>
                  <a:gd name="T21" fmla="*/ 60 h 124"/>
                  <a:gd name="T22" fmla="*/ 21 w 31"/>
                  <a:gd name="T23" fmla="*/ 14 h 124"/>
                  <a:gd name="T24" fmla="*/ 19 w 31"/>
                  <a:gd name="T25" fmla="*/ 1 h 124"/>
                  <a:gd name="T26" fmla="*/ 14 w 31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" h="124">
                    <a:moveTo>
                      <a:pt x="14" y="0"/>
                    </a:moveTo>
                    <a:cubicBezTo>
                      <a:pt x="14" y="0"/>
                      <a:pt x="7" y="24"/>
                      <a:pt x="6" y="31"/>
                    </a:cubicBezTo>
                    <a:cubicBezTo>
                      <a:pt x="5" y="38"/>
                      <a:pt x="0" y="70"/>
                      <a:pt x="0" y="70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4" y="124"/>
                      <a:pt x="14" y="124"/>
                      <a:pt x="14" y="124"/>
                    </a:cubicBezTo>
                    <a:cubicBezTo>
                      <a:pt x="19" y="47"/>
                      <a:pt x="19" y="47"/>
                      <a:pt x="19" y="47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19" y="1"/>
                      <a:pt x="19" y="1"/>
                      <a:pt x="19" y="1"/>
                    </a:cubicBez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878"/>
              <p:cNvSpPr/>
              <p:nvPr/>
            </p:nvSpPr>
            <p:spPr bwMode="auto">
              <a:xfrm>
                <a:off x="5466" y="2893"/>
                <a:ext cx="273" cy="161"/>
              </a:xfrm>
              <a:custGeom>
                <a:avLst/>
                <a:gdLst>
                  <a:gd name="T0" fmla="*/ 72 w 171"/>
                  <a:gd name="T1" fmla="*/ 10 h 101"/>
                  <a:gd name="T2" fmla="*/ 0 w 171"/>
                  <a:gd name="T3" fmla="*/ 26 h 101"/>
                  <a:gd name="T4" fmla="*/ 55 w 171"/>
                  <a:gd name="T5" fmla="*/ 44 h 101"/>
                  <a:gd name="T6" fmla="*/ 146 w 171"/>
                  <a:gd name="T7" fmla="*/ 75 h 101"/>
                  <a:gd name="T8" fmla="*/ 72 w 171"/>
                  <a:gd name="T9" fmla="*/ 1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01">
                    <a:moveTo>
                      <a:pt x="72" y="10"/>
                    </a:moveTo>
                    <a:cubicBezTo>
                      <a:pt x="51" y="0"/>
                      <a:pt x="0" y="26"/>
                      <a:pt x="0" y="26"/>
                    </a:cubicBezTo>
                    <a:cubicBezTo>
                      <a:pt x="0" y="26"/>
                      <a:pt x="24" y="34"/>
                      <a:pt x="55" y="44"/>
                    </a:cubicBezTo>
                    <a:cubicBezTo>
                      <a:pt x="87" y="54"/>
                      <a:pt x="116" y="101"/>
                      <a:pt x="146" y="75"/>
                    </a:cubicBezTo>
                    <a:cubicBezTo>
                      <a:pt x="171" y="53"/>
                      <a:pt x="90" y="18"/>
                      <a:pt x="72" y="10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Freeform 879"/>
              <p:cNvSpPr/>
              <p:nvPr/>
            </p:nvSpPr>
            <p:spPr bwMode="auto">
              <a:xfrm>
                <a:off x="5486" y="2923"/>
                <a:ext cx="189" cy="139"/>
              </a:xfrm>
              <a:custGeom>
                <a:avLst/>
                <a:gdLst>
                  <a:gd name="T0" fmla="*/ 41 w 118"/>
                  <a:gd name="T1" fmla="*/ 66 h 87"/>
                  <a:gd name="T2" fmla="*/ 0 w 118"/>
                  <a:gd name="T3" fmla="*/ 0 h 87"/>
                  <a:gd name="T4" fmla="*/ 55 w 118"/>
                  <a:gd name="T5" fmla="*/ 27 h 87"/>
                  <a:gd name="T6" fmla="*/ 114 w 118"/>
                  <a:gd name="T7" fmla="*/ 55 h 87"/>
                  <a:gd name="T8" fmla="*/ 41 w 118"/>
                  <a:gd name="T9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8" h="87">
                    <a:moveTo>
                      <a:pt x="41" y="66"/>
                    </a:moveTo>
                    <a:cubicBezTo>
                      <a:pt x="14" y="46"/>
                      <a:pt x="0" y="0"/>
                      <a:pt x="0" y="0"/>
                    </a:cubicBezTo>
                    <a:cubicBezTo>
                      <a:pt x="0" y="0"/>
                      <a:pt x="28" y="7"/>
                      <a:pt x="55" y="27"/>
                    </a:cubicBezTo>
                    <a:cubicBezTo>
                      <a:pt x="82" y="46"/>
                      <a:pt x="118" y="33"/>
                      <a:pt x="114" y="55"/>
                    </a:cubicBezTo>
                    <a:cubicBezTo>
                      <a:pt x="107" y="87"/>
                      <a:pt x="68" y="85"/>
                      <a:pt x="41" y="6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9" name="Freeform 880"/>
              <p:cNvSpPr/>
              <p:nvPr/>
            </p:nvSpPr>
            <p:spPr bwMode="auto">
              <a:xfrm>
                <a:off x="5504" y="2936"/>
                <a:ext cx="99" cy="74"/>
              </a:xfrm>
              <a:custGeom>
                <a:avLst/>
                <a:gdLst>
                  <a:gd name="T0" fmla="*/ 0 w 62"/>
                  <a:gd name="T1" fmla="*/ 0 h 46"/>
                  <a:gd name="T2" fmla="*/ 27 w 62"/>
                  <a:gd name="T3" fmla="*/ 15 h 46"/>
                  <a:gd name="T4" fmla="*/ 45 w 62"/>
                  <a:gd name="T5" fmla="*/ 24 h 46"/>
                  <a:gd name="T6" fmla="*/ 20 w 62"/>
                  <a:gd name="T7" fmla="*/ 15 h 46"/>
                  <a:gd name="T8" fmla="*/ 62 w 62"/>
                  <a:gd name="T9" fmla="*/ 42 h 46"/>
                  <a:gd name="T10" fmla="*/ 29 w 62"/>
                  <a:gd name="T11" fmla="*/ 24 h 46"/>
                  <a:gd name="T12" fmla="*/ 42 w 62"/>
                  <a:gd name="T13" fmla="*/ 39 h 46"/>
                  <a:gd name="T14" fmla="*/ 11 w 62"/>
                  <a:gd name="T15" fmla="*/ 17 h 46"/>
                  <a:gd name="T16" fmla="*/ 27 w 62"/>
                  <a:gd name="T17" fmla="*/ 32 h 46"/>
                  <a:gd name="T18" fmla="*/ 12 w 62"/>
                  <a:gd name="T19" fmla="*/ 21 h 46"/>
                  <a:gd name="T20" fmla="*/ 32 w 62"/>
                  <a:gd name="T21" fmla="*/ 46 h 46"/>
                  <a:gd name="T22" fmla="*/ 9 w 62"/>
                  <a:gd name="T23" fmla="*/ 24 h 46"/>
                  <a:gd name="T24" fmla="*/ 0 w 62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46">
                    <a:moveTo>
                      <a:pt x="0" y="0"/>
                    </a:moveTo>
                    <a:cubicBezTo>
                      <a:pt x="0" y="0"/>
                      <a:pt x="22" y="12"/>
                      <a:pt x="27" y="15"/>
                    </a:cubicBezTo>
                    <a:cubicBezTo>
                      <a:pt x="33" y="17"/>
                      <a:pt x="45" y="24"/>
                      <a:pt x="45" y="24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2" y="46"/>
                      <a:pt x="14" y="33"/>
                      <a:pt x="9" y="24"/>
                    </a:cubicBezTo>
                    <a:cubicBezTo>
                      <a:pt x="4" y="1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0" name="Freeform 881"/>
              <p:cNvSpPr/>
              <p:nvPr/>
            </p:nvSpPr>
            <p:spPr bwMode="auto">
              <a:xfrm>
                <a:off x="5469" y="2875"/>
                <a:ext cx="273" cy="114"/>
              </a:xfrm>
              <a:custGeom>
                <a:avLst/>
                <a:gdLst>
                  <a:gd name="T0" fmla="*/ 75 w 171"/>
                  <a:gd name="T1" fmla="*/ 50 h 71"/>
                  <a:gd name="T2" fmla="*/ 0 w 171"/>
                  <a:gd name="T3" fmla="*/ 19 h 71"/>
                  <a:gd name="T4" fmla="*/ 74 w 171"/>
                  <a:gd name="T5" fmla="*/ 9 h 71"/>
                  <a:gd name="T6" fmla="*/ 166 w 171"/>
                  <a:gd name="T7" fmla="*/ 31 h 71"/>
                  <a:gd name="T8" fmla="*/ 75 w 171"/>
                  <a:gd name="T9" fmla="*/ 5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71">
                    <a:moveTo>
                      <a:pt x="75" y="50"/>
                    </a:moveTo>
                    <a:cubicBezTo>
                      <a:pt x="43" y="41"/>
                      <a:pt x="0" y="19"/>
                      <a:pt x="0" y="19"/>
                    </a:cubicBezTo>
                    <a:cubicBezTo>
                      <a:pt x="0" y="19"/>
                      <a:pt x="42" y="0"/>
                      <a:pt x="74" y="9"/>
                    </a:cubicBezTo>
                    <a:cubicBezTo>
                      <a:pt x="106" y="17"/>
                      <a:pt x="171" y="9"/>
                      <a:pt x="166" y="31"/>
                    </a:cubicBezTo>
                    <a:cubicBezTo>
                      <a:pt x="158" y="71"/>
                      <a:pt x="107" y="58"/>
                      <a:pt x="75" y="50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1" name="Freeform 882"/>
              <p:cNvSpPr/>
              <p:nvPr/>
            </p:nvSpPr>
            <p:spPr bwMode="auto">
              <a:xfrm>
                <a:off x="5517" y="2896"/>
                <a:ext cx="163" cy="51"/>
              </a:xfrm>
              <a:custGeom>
                <a:avLst/>
                <a:gdLst>
                  <a:gd name="T0" fmla="*/ 0 w 102"/>
                  <a:gd name="T1" fmla="*/ 7 h 32"/>
                  <a:gd name="T2" fmla="*/ 28 w 102"/>
                  <a:gd name="T3" fmla="*/ 1 h 32"/>
                  <a:gd name="T4" fmla="*/ 71 w 102"/>
                  <a:gd name="T5" fmla="*/ 7 h 32"/>
                  <a:gd name="T6" fmla="*/ 30 w 102"/>
                  <a:gd name="T7" fmla="*/ 10 h 32"/>
                  <a:gd name="T8" fmla="*/ 102 w 102"/>
                  <a:gd name="T9" fmla="*/ 15 h 32"/>
                  <a:gd name="T10" fmla="*/ 33 w 102"/>
                  <a:gd name="T11" fmla="*/ 15 h 32"/>
                  <a:gd name="T12" fmla="*/ 81 w 102"/>
                  <a:gd name="T13" fmla="*/ 28 h 32"/>
                  <a:gd name="T14" fmla="*/ 27 w 102"/>
                  <a:gd name="T15" fmla="*/ 17 h 32"/>
                  <a:gd name="T16" fmla="*/ 61 w 102"/>
                  <a:gd name="T17" fmla="*/ 32 h 32"/>
                  <a:gd name="T18" fmla="*/ 6 w 102"/>
                  <a:gd name="T19" fmla="*/ 17 h 32"/>
                  <a:gd name="T20" fmla="*/ 0 w 102"/>
                  <a:gd name="T21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2" h="32">
                    <a:moveTo>
                      <a:pt x="0" y="7"/>
                    </a:moveTo>
                    <a:cubicBezTo>
                      <a:pt x="0" y="7"/>
                      <a:pt x="17" y="0"/>
                      <a:pt x="28" y="1"/>
                    </a:cubicBezTo>
                    <a:cubicBezTo>
                      <a:pt x="35" y="2"/>
                      <a:pt x="71" y="7"/>
                      <a:pt x="71" y="7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" y="17"/>
                      <a:pt x="6" y="17"/>
                      <a:pt x="6" y="17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2" name="Freeform 883"/>
              <p:cNvSpPr/>
              <p:nvPr/>
            </p:nvSpPr>
            <p:spPr bwMode="auto">
              <a:xfrm>
                <a:off x="5237" y="2883"/>
                <a:ext cx="238" cy="203"/>
              </a:xfrm>
              <a:custGeom>
                <a:avLst/>
                <a:gdLst>
                  <a:gd name="T0" fmla="*/ 73 w 149"/>
                  <a:gd name="T1" fmla="*/ 31 h 127"/>
                  <a:gd name="T2" fmla="*/ 149 w 149"/>
                  <a:gd name="T3" fmla="*/ 0 h 127"/>
                  <a:gd name="T4" fmla="*/ 103 w 149"/>
                  <a:gd name="T5" fmla="*/ 60 h 127"/>
                  <a:gd name="T6" fmla="*/ 21 w 149"/>
                  <a:gd name="T7" fmla="*/ 108 h 127"/>
                  <a:gd name="T8" fmla="*/ 73 w 149"/>
                  <a:gd name="T9" fmla="*/ 31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7">
                    <a:moveTo>
                      <a:pt x="73" y="31"/>
                    </a:moveTo>
                    <a:cubicBezTo>
                      <a:pt x="102" y="15"/>
                      <a:pt x="149" y="0"/>
                      <a:pt x="149" y="0"/>
                    </a:cubicBezTo>
                    <a:cubicBezTo>
                      <a:pt x="149" y="0"/>
                      <a:pt x="132" y="43"/>
                      <a:pt x="103" y="60"/>
                    </a:cubicBezTo>
                    <a:cubicBezTo>
                      <a:pt x="74" y="76"/>
                      <a:pt x="33" y="127"/>
                      <a:pt x="21" y="108"/>
                    </a:cubicBezTo>
                    <a:cubicBezTo>
                      <a:pt x="0" y="73"/>
                      <a:pt x="44" y="47"/>
                      <a:pt x="73" y="31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3" name="Freeform 884"/>
              <p:cNvSpPr/>
              <p:nvPr/>
            </p:nvSpPr>
            <p:spPr bwMode="auto">
              <a:xfrm>
                <a:off x="5314" y="2912"/>
                <a:ext cx="126" cy="109"/>
              </a:xfrm>
              <a:custGeom>
                <a:avLst/>
                <a:gdLst>
                  <a:gd name="T0" fmla="*/ 79 w 79"/>
                  <a:gd name="T1" fmla="*/ 3 h 68"/>
                  <a:gd name="T2" fmla="*/ 63 w 79"/>
                  <a:gd name="T3" fmla="*/ 26 h 68"/>
                  <a:gd name="T4" fmla="*/ 27 w 79"/>
                  <a:gd name="T5" fmla="*/ 52 h 68"/>
                  <a:gd name="T6" fmla="*/ 55 w 79"/>
                  <a:gd name="T7" fmla="*/ 21 h 68"/>
                  <a:gd name="T8" fmla="*/ 0 w 79"/>
                  <a:gd name="T9" fmla="*/ 68 h 68"/>
                  <a:gd name="T10" fmla="*/ 49 w 79"/>
                  <a:gd name="T11" fmla="*/ 20 h 68"/>
                  <a:gd name="T12" fmla="*/ 6 w 79"/>
                  <a:gd name="T13" fmla="*/ 44 h 68"/>
                  <a:gd name="T14" fmla="*/ 53 w 79"/>
                  <a:gd name="T15" fmla="*/ 14 h 68"/>
                  <a:gd name="T16" fmla="*/ 18 w 79"/>
                  <a:gd name="T17" fmla="*/ 27 h 68"/>
                  <a:gd name="T18" fmla="*/ 67 w 79"/>
                  <a:gd name="T19" fmla="*/ 0 h 68"/>
                  <a:gd name="T20" fmla="*/ 79 w 79"/>
                  <a:gd name="T21" fmla="*/ 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68">
                    <a:moveTo>
                      <a:pt x="79" y="3"/>
                    </a:moveTo>
                    <a:cubicBezTo>
                      <a:pt x="79" y="3"/>
                      <a:pt x="71" y="19"/>
                      <a:pt x="63" y="26"/>
                    </a:cubicBezTo>
                    <a:cubicBezTo>
                      <a:pt x="57" y="31"/>
                      <a:pt x="27" y="52"/>
                      <a:pt x="27" y="52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49" y="20"/>
                      <a:pt x="49" y="20"/>
                      <a:pt x="49" y="20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67" y="0"/>
                      <a:pt x="67" y="0"/>
                      <a:pt x="67" y="0"/>
                    </a:cubicBezTo>
                    <a:lnTo>
                      <a:pt x="79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4" name="Freeform 885"/>
              <p:cNvSpPr/>
              <p:nvPr/>
            </p:nvSpPr>
            <p:spPr bwMode="auto">
              <a:xfrm>
                <a:off x="5394" y="2834"/>
                <a:ext cx="152" cy="142"/>
              </a:xfrm>
              <a:custGeom>
                <a:avLst/>
                <a:gdLst>
                  <a:gd name="T0" fmla="*/ 28 w 95"/>
                  <a:gd name="T1" fmla="*/ 75 h 89"/>
                  <a:gd name="T2" fmla="*/ 14 w 95"/>
                  <a:gd name="T3" fmla="*/ 19 h 89"/>
                  <a:gd name="T4" fmla="*/ 65 w 95"/>
                  <a:gd name="T5" fmla="*/ 16 h 89"/>
                  <a:gd name="T6" fmla="*/ 82 w 95"/>
                  <a:gd name="T7" fmla="*/ 68 h 89"/>
                  <a:gd name="T8" fmla="*/ 28 w 95"/>
                  <a:gd name="T9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89">
                    <a:moveTo>
                      <a:pt x="28" y="75"/>
                    </a:moveTo>
                    <a:cubicBezTo>
                      <a:pt x="9" y="62"/>
                      <a:pt x="0" y="38"/>
                      <a:pt x="14" y="19"/>
                    </a:cubicBezTo>
                    <a:cubicBezTo>
                      <a:pt x="27" y="0"/>
                      <a:pt x="47" y="2"/>
                      <a:pt x="65" y="16"/>
                    </a:cubicBezTo>
                    <a:cubicBezTo>
                      <a:pt x="84" y="30"/>
                      <a:pt x="95" y="49"/>
                      <a:pt x="82" y="68"/>
                    </a:cubicBezTo>
                    <a:cubicBezTo>
                      <a:pt x="68" y="87"/>
                      <a:pt x="47" y="89"/>
                      <a:pt x="28" y="75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5" name="Freeform 886"/>
              <p:cNvSpPr/>
              <p:nvPr/>
            </p:nvSpPr>
            <p:spPr bwMode="auto">
              <a:xfrm>
                <a:off x="2880" y="3658"/>
                <a:ext cx="211" cy="113"/>
              </a:xfrm>
              <a:custGeom>
                <a:avLst/>
                <a:gdLst>
                  <a:gd name="T0" fmla="*/ 95 w 132"/>
                  <a:gd name="T1" fmla="*/ 15 h 71"/>
                  <a:gd name="T2" fmla="*/ 132 w 132"/>
                  <a:gd name="T3" fmla="*/ 71 h 71"/>
                  <a:gd name="T4" fmla="*/ 84 w 132"/>
                  <a:gd name="T5" fmla="*/ 48 h 71"/>
                  <a:gd name="T6" fmla="*/ 9 w 132"/>
                  <a:gd name="T7" fmla="*/ 28 h 71"/>
                  <a:gd name="T8" fmla="*/ 95 w 132"/>
                  <a:gd name="T9" fmla="*/ 15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71">
                    <a:moveTo>
                      <a:pt x="95" y="15"/>
                    </a:moveTo>
                    <a:cubicBezTo>
                      <a:pt x="114" y="22"/>
                      <a:pt x="132" y="71"/>
                      <a:pt x="132" y="71"/>
                    </a:cubicBezTo>
                    <a:cubicBezTo>
                      <a:pt x="132" y="71"/>
                      <a:pt x="112" y="61"/>
                      <a:pt x="84" y="48"/>
                    </a:cubicBezTo>
                    <a:cubicBezTo>
                      <a:pt x="57" y="35"/>
                      <a:pt x="20" y="62"/>
                      <a:pt x="9" y="28"/>
                    </a:cubicBezTo>
                    <a:cubicBezTo>
                      <a:pt x="0" y="0"/>
                      <a:pt x="77" y="9"/>
                      <a:pt x="95" y="15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6" name="Freeform 887"/>
              <p:cNvSpPr/>
              <p:nvPr/>
            </p:nvSpPr>
            <p:spPr bwMode="auto">
              <a:xfrm>
                <a:off x="2961" y="3539"/>
                <a:ext cx="160" cy="208"/>
              </a:xfrm>
              <a:custGeom>
                <a:avLst/>
                <a:gdLst>
                  <a:gd name="T0" fmla="*/ 45 w 100"/>
                  <a:gd name="T1" fmla="*/ 91 h 130"/>
                  <a:gd name="T2" fmla="*/ 100 w 100"/>
                  <a:gd name="T3" fmla="*/ 130 h 130"/>
                  <a:gd name="T4" fmla="*/ 75 w 100"/>
                  <a:gd name="T5" fmla="*/ 61 h 130"/>
                  <a:gd name="T6" fmla="*/ 29 w 100"/>
                  <a:gd name="T7" fmla="*/ 4 h 130"/>
                  <a:gd name="T8" fmla="*/ 45 w 100"/>
                  <a:gd name="T9" fmla="*/ 9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30">
                    <a:moveTo>
                      <a:pt x="45" y="91"/>
                    </a:moveTo>
                    <a:cubicBezTo>
                      <a:pt x="51" y="111"/>
                      <a:pt x="100" y="130"/>
                      <a:pt x="100" y="130"/>
                    </a:cubicBezTo>
                    <a:cubicBezTo>
                      <a:pt x="100" y="130"/>
                      <a:pt x="88" y="88"/>
                      <a:pt x="75" y="61"/>
                    </a:cubicBezTo>
                    <a:cubicBezTo>
                      <a:pt x="63" y="34"/>
                      <a:pt x="65" y="8"/>
                      <a:pt x="29" y="4"/>
                    </a:cubicBezTo>
                    <a:cubicBezTo>
                      <a:pt x="0" y="0"/>
                      <a:pt x="39" y="74"/>
                      <a:pt x="45" y="91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7" name="Freeform 888"/>
              <p:cNvSpPr/>
              <p:nvPr/>
            </p:nvSpPr>
            <p:spPr bwMode="auto">
              <a:xfrm>
                <a:off x="2957" y="3770"/>
                <a:ext cx="155" cy="238"/>
              </a:xfrm>
              <a:custGeom>
                <a:avLst/>
                <a:gdLst>
                  <a:gd name="T0" fmla="*/ 83 w 97"/>
                  <a:gd name="T1" fmla="*/ 66 h 149"/>
                  <a:gd name="T2" fmla="*/ 91 w 97"/>
                  <a:gd name="T3" fmla="*/ 0 h 149"/>
                  <a:gd name="T4" fmla="*/ 42 w 97"/>
                  <a:gd name="T5" fmla="*/ 54 h 149"/>
                  <a:gd name="T6" fmla="*/ 13 w 97"/>
                  <a:gd name="T7" fmla="*/ 122 h 149"/>
                  <a:gd name="T8" fmla="*/ 83 w 97"/>
                  <a:gd name="T9" fmla="*/ 66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49">
                    <a:moveTo>
                      <a:pt x="83" y="66"/>
                    </a:moveTo>
                    <a:cubicBezTo>
                      <a:pt x="97" y="52"/>
                      <a:pt x="91" y="0"/>
                      <a:pt x="91" y="0"/>
                    </a:cubicBezTo>
                    <a:cubicBezTo>
                      <a:pt x="91" y="0"/>
                      <a:pt x="60" y="30"/>
                      <a:pt x="42" y="54"/>
                    </a:cubicBezTo>
                    <a:cubicBezTo>
                      <a:pt x="23" y="78"/>
                      <a:pt x="0" y="88"/>
                      <a:pt x="13" y="122"/>
                    </a:cubicBezTo>
                    <a:cubicBezTo>
                      <a:pt x="24" y="149"/>
                      <a:pt x="70" y="80"/>
                      <a:pt x="83" y="6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8" name="Freeform 889"/>
              <p:cNvSpPr/>
              <p:nvPr/>
            </p:nvSpPr>
            <p:spPr bwMode="auto">
              <a:xfrm>
                <a:off x="3116" y="3571"/>
                <a:ext cx="106" cy="178"/>
              </a:xfrm>
              <a:custGeom>
                <a:avLst/>
                <a:gdLst>
                  <a:gd name="T0" fmla="*/ 53 w 66"/>
                  <a:gd name="T1" fmla="*/ 64 h 111"/>
                  <a:gd name="T2" fmla="*/ 0 w 66"/>
                  <a:gd name="T3" fmla="*/ 111 h 111"/>
                  <a:gd name="T4" fmla="*/ 16 w 66"/>
                  <a:gd name="T5" fmla="*/ 58 h 111"/>
                  <a:gd name="T6" fmla="*/ 33 w 66"/>
                  <a:gd name="T7" fmla="*/ 1 h 111"/>
                  <a:gd name="T8" fmla="*/ 53 w 66"/>
                  <a:gd name="T9" fmla="*/ 6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111">
                    <a:moveTo>
                      <a:pt x="53" y="64"/>
                    </a:moveTo>
                    <a:cubicBezTo>
                      <a:pt x="39" y="91"/>
                      <a:pt x="0" y="111"/>
                      <a:pt x="0" y="111"/>
                    </a:cubicBezTo>
                    <a:cubicBezTo>
                      <a:pt x="0" y="111"/>
                      <a:pt x="2" y="85"/>
                      <a:pt x="16" y="58"/>
                    </a:cubicBezTo>
                    <a:cubicBezTo>
                      <a:pt x="29" y="31"/>
                      <a:pt x="12" y="0"/>
                      <a:pt x="33" y="1"/>
                    </a:cubicBezTo>
                    <a:cubicBezTo>
                      <a:pt x="62" y="2"/>
                      <a:pt x="66" y="37"/>
                      <a:pt x="53" y="6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9" name="Freeform 890"/>
              <p:cNvSpPr/>
              <p:nvPr/>
            </p:nvSpPr>
            <p:spPr bwMode="auto">
              <a:xfrm>
                <a:off x="3035" y="3509"/>
                <a:ext cx="120" cy="265"/>
              </a:xfrm>
              <a:custGeom>
                <a:avLst/>
                <a:gdLst>
                  <a:gd name="T0" fmla="*/ 73 w 75"/>
                  <a:gd name="T1" fmla="*/ 85 h 166"/>
                  <a:gd name="T2" fmla="*/ 42 w 75"/>
                  <a:gd name="T3" fmla="*/ 166 h 166"/>
                  <a:gd name="T4" fmla="*/ 37 w 75"/>
                  <a:gd name="T5" fmla="*/ 88 h 166"/>
                  <a:gd name="T6" fmla="*/ 24 w 75"/>
                  <a:gd name="T7" fmla="*/ 15 h 166"/>
                  <a:gd name="T8" fmla="*/ 73 w 75"/>
                  <a:gd name="T9" fmla="*/ 85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166">
                    <a:moveTo>
                      <a:pt x="73" y="85"/>
                    </a:moveTo>
                    <a:cubicBezTo>
                      <a:pt x="71" y="115"/>
                      <a:pt x="42" y="166"/>
                      <a:pt x="42" y="166"/>
                    </a:cubicBezTo>
                    <a:cubicBezTo>
                      <a:pt x="42" y="166"/>
                      <a:pt x="35" y="118"/>
                      <a:pt x="37" y="88"/>
                    </a:cubicBezTo>
                    <a:cubicBezTo>
                      <a:pt x="39" y="58"/>
                      <a:pt x="0" y="26"/>
                      <a:pt x="24" y="15"/>
                    </a:cubicBezTo>
                    <a:cubicBezTo>
                      <a:pt x="57" y="0"/>
                      <a:pt x="75" y="55"/>
                      <a:pt x="73" y="8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0" name="Freeform 891"/>
              <p:cNvSpPr/>
              <p:nvPr/>
            </p:nvSpPr>
            <p:spPr bwMode="auto">
              <a:xfrm>
                <a:off x="3102" y="3552"/>
                <a:ext cx="45" cy="195"/>
              </a:xfrm>
              <a:custGeom>
                <a:avLst/>
                <a:gdLst>
                  <a:gd name="T0" fmla="*/ 6 w 28"/>
                  <a:gd name="T1" fmla="*/ 120 h 122"/>
                  <a:gd name="T2" fmla="*/ 18 w 28"/>
                  <a:gd name="T3" fmla="*/ 93 h 122"/>
                  <a:gd name="T4" fmla="*/ 25 w 28"/>
                  <a:gd name="T5" fmla="*/ 73 h 122"/>
                  <a:gd name="T6" fmla="*/ 25 w 28"/>
                  <a:gd name="T7" fmla="*/ 53 h 122"/>
                  <a:gd name="T8" fmla="*/ 17 w 28"/>
                  <a:gd name="T9" fmla="*/ 74 h 122"/>
                  <a:gd name="T10" fmla="*/ 3 w 28"/>
                  <a:gd name="T11" fmla="*/ 0 h 122"/>
                  <a:gd name="T12" fmla="*/ 10 w 28"/>
                  <a:gd name="T13" fmla="*/ 64 h 122"/>
                  <a:gd name="T14" fmla="*/ 10 w 28"/>
                  <a:gd name="T15" fmla="*/ 81 h 122"/>
                  <a:gd name="T16" fmla="*/ 0 w 28"/>
                  <a:gd name="T17" fmla="*/ 21 h 122"/>
                  <a:gd name="T18" fmla="*/ 2 w 28"/>
                  <a:gd name="T19" fmla="*/ 61 h 122"/>
                  <a:gd name="T20" fmla="*/ 2 w 28"/>
                  <a:gd name="T21" fmla="*/ 93 h 122"/>
                  <a:gd name="T22" fmla="*/ 2 w 28"/>
                  <a:gd name="T23" fmla="*/ 122 h 122"/>
                  <a:gd name="T24" fmla="*/ 6 w 28"/>
                  <a:gd name="T25" fmla="*/ 12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" h="122">
                    <a:moveTo>
                      <a:pt x="6" y="120"/>
                    </a:moveTo>
                    <a:cubicBezTo>
                      <a:pt x="6" y="120"/>
                      <a:pt x="14" y="106"/>
                      <a:pt x="18" y="93"/>
                    </a:cubicBezTo>
                    <a:cubicBezTo>
                      <a:pt x="20" y="86"/>
                      <a:pt x="25" y="76"/>
                      <a:pt x="25" y="73"/>
                    </a:cubicBezTo>
                    <a:cubicBezTo>
                      <a:pt x="28" y="65"/>
                      <a:pt x="25" y="53"/>
                      <a:pt x="25" y="53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7" y="74"/>
                      <a:pt x="6" y="4"/>
                      <a:pt x="3" y="0"/>
                    </a:cubicBezTo>
                    <a:cubicBezTo>
                      <a:pt x="3" y="0"/>
                      <a:pt x="9" y="48"/>
                      <a:pt x="10" y="64"/>
                    </a:cubicBezTo>
                    <a:cubicBezTo>
                      <a:pt x="10" y="67"/>
                      <a:pt x="10" y="81"/>
                      <a:pt x="10" y="8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93"/>
                      <a:pt x="2" y="93"/>
                      <a:pt x="2" y="93"/>
                    </a:cubicBezTo>
                    <a:cubicBezTo>
                      <a:pt x="2" y="122"/>
                      <a:pt x="2" y="122"/>
                      <a:pt x="2" y="122"/>
                    </a:cubicBezTo>
                    <a:lnTo>
                      <a:pt x="6" y="12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1" name="Freeform 892"/>
              <p:cNvSpPr/>
              <p:nvPr/>
            </p:nvSpPr>
            <p:spPr bwMode="auto">
              <a:xfrm>
                <a:off x="3120" y="3640"/>
                <a:ext cx="227" cy="152"/>
              </a:xfrm>
              <a:custGeom>
                <a:avLst/>
                <a:gdLst>
                  <a:gd name="T0" fmla="*/ 66 w 142"/>
                  <a:gd name="T1" fmla="*/ 86 h 95"/>
                  <a:gd name="T2" fmla="*/ 0 w 142"/>
                  <a:gd name="T3" fmla="*/ 75 h 95"/>
                  <a:gd name="T4" fmla="*/ 50 w 142"/>
                  <a:gd name="T5" fmla="*/ 56 h 95"/>
                  <a:gd name="T6" fmla="*/ 116 w 142"/>
                  <a:gd name="T7" fmla="*/ 15 h 95"/>
                  <a:gd name="T8" fmla="*/ 66 w 142"/>
                  <a:gd name="T9" fmla="*/ 8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5">
                    <a:moveTo>
                      <a:pt x="66" y="86"/>
                    </a:moveTo>
                    <a:cubicBezTo>
                      <a:pt x="48" y="95"/>
                      <a:pt x="0" y="75"/>
                      <a:pt x="0" y="75"/>
                    </a:cubicBezTo>
                    <a:cubicBezTo>
                      <a:pt x="0" y="75"/>
                      <a:pt x="22" y="67"/>
                      <a:pt x="50" y="56"/>
                    </a:cubicBezTo>
                    <a:cubicBezTo>
                      <a:pt x="78" y="45"/>
                      <a:pt x="84" y="0"/>
                      <a:pt x="116" y="15"/>
                    </a:cubicBezTo>
                    <a:cubicBezTo>
                      <a:pt x="142" y="28"/>
                      <a:pt x="83" y="78"/>
                      <a:pt x="66" y="86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2" name="Freeform 893"/>
              <p:cNvSpPr/>
              <p:nvPr/>
            </p:nvSpPr>
            <p:spPr bwMode="auto">
              <a:xfrm>
                <a:off x="2843" y="3752"/>
                <a:ext cx="227" cy="154"/>
              </a:xfrm>
              <a:custGeom>
                <a:avLst/>
                <a:gdLst>
                  <a:gd name="T0" fmla="*/ 76 w 142"/>
                  <a:gd name="T1" fmla="*/ 9 h 96"/>
                  <a:gd name="T2" fmla="*/ 142 w 142"/>
                  <a:gd name="T3" fmla="*/ 20 h 96"/>
                  <a:gd name="T4" fmla="*/ 93 w 142"/>
                  <a:gd name="T5" fmla="*/ 39 h 96"/>
                  <a:gd name="T6" fmla="*/ 27 w 142"/>
                  <a:gd name="T7" fmla="*/ 80 h 96"/>
                  <a:gd name="T8" fmla="*/ 76 w 142"/>
                  <a:gd name="T9" fmla="*/ 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96">
                    <a:moveTo>
                      <a:pt x="76" y="9"/>
                    </a:moveTo>
                    <a:cubicBezTo>
                      <a:pt x="94" y="0"/>
                      <a:pt x="142" y="20"/>
                      <a:pt x="142" y="20"/>
                    </a:cubicBezTo>
                    <a:cubicBezTo>
                      <a:pt x="142" y="20"/>
                      <a:pt x="121" y="28"/>
                      <a:pt x="93" y="39"/>
                    </a:cubicBezTo>
                    <a:cubicBezTo>
                      <a:pt x="65" y="50"/>
                      <a:pt x="59" y="96"/>
                      <a:pt x="27" y="80"/>
                    </a:cubicBezTo>
                    <a:cubicBezTo>
                      <a:pt x="0" y="68"/>
                      <a:pt x="60" y="18"/>
                      <a:pt x="76" y="9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3" name="Freeform 894"/>
              <p:cNvSpPr/>
              <p:nvPr/>
            </p:nvSpPr>
            <p:spPr bwMode="auto">
              <a:xfrm>
                <a:off x="2875" y="3579"/>
                <a:ext cx="209" cy="189"/>
              </a:xfrm>
              <a:custGeom>
                <a:avLst/>
                <a:gdLst>
                  <a:gd name="T0" fmla="*/ 107 w 131"/>
                  <a:gd name="T1" fmla="*/ 55 h 118"/>
                  <a:gd name="T2" fmla="*/ 131 w 131"/>
                  <a:gd name="T3" fmla="*/ 118 h 118"/>
                  <a:gd name="T4" fmla="*/ 90 w 131"/>
                  <a:gd name="T5" fmla="*/ 84 h 118"/>
                  <a:gd name="T6" fmla="*/ 17 w 131"/>
                  <a:gd name="T7" fmla="*/ 37 h 118"/>
                  <a:gd name="T8" fmla="*/ 107 w 131"/>
                  <a:gd name="T9" fmla="*/ 5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" h="118">
                    <a:moveTo>
                      <a:pt x="107" y="55"/>
                    </a:moveTo>
                    <a:cubicBezTo>
                      <a:pt x="125" y="66"/>
                      <a:pt x="131" y="118"/>
                      <a:pt x="131" y="118"/>
                    </a:cubicBezTo>
                    <a:cubicBezTo>
                      <a:pt x="131" y="118"/>
                      <a:pt x="113" y="103"/>
                      <a:pt x="90" y="84"/>
                    </a:cubicBezTo>
                    <a:cubicBezTo>
                      <a:pt x="66" y="65"/>
                      <a:pt x="0" y="69"/>
                      <a:pt x="17" y="37"/>
                    </a:cubicBezTo>
                    <a:cubicBezTo>
                      <a:pt x="37" y="0"/>
                      <a:pt x="92" y="45"/>
                      <a:pt x="107" y="55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4" name="Freeform 895"/>
              <p:cNvSpPr/>
              <p:nvPr/>
            </p:nvSpPr>
            <p:spPr bwMode="auto">
              <a:xfrm>
                <a:off x="2931" y="3648"/>
                <a:ext cx="141" cy="93"/>
              </a:xfrm>
              <a:custGeom>
                <a:avLst/>
                <a:gdLst>
                  <a:gd name="T0" fmla="*/ 88 w 88"/>
                  <a:gd name="T1" fmla="*/ 58 h 58"/>
                  <a:gd name="T2" fmla="*/ 74 w 88"/>
                  <a:gd name="T3" fmla="*/ 22 h 58"/>
                  <a:gd name="T4" fmla="*/ 38 w 88"/>
                  <a:gd name="T5" fmla="*/ 3 h 58"/>
                  <a:gd name="T6" fmla="*/ 58 w 88"/>
                  <a:gd name="T7" fmla="*/ 21 h 58"/>
                  <a:gd name="T8" fmla="*/ 17 w 88"/>
                  <a:gd name="T9" fmla="*/ 0 h 58"/>
                  <a:gd name="T10" fmla="*/ 49 w 88"/>
                  <a:gd name="T11" fmla="*/ 21 h 58"/>
                  <a:gd name="T12" fmla="*/ 0 w 88"/>
                  <a:gd name="T13" fmla="*/ 2 h 58"/>
                  <a:gd name="T14" fmla="*/ 68 w 88"/>
                  <a:gd name="T15" fmla="*/ 33 h 58"/>
                  <a:gd name="T16" fmla="*/ 14 w 88"/>
                  <a:gd name="T17" fmla="*/ 15 h 58"/>
                  <a:gd name="T18" fmla="*/ 41 w 88"/>
                  <a:gd name="T19" fmla="*/ 28 h 58"/>
                  <a:gd name="T20" fmla="*/ 7 w 88"/>
                  <a:gd name="T21" fmla="*/ 19 h 58"/>
                  <a:gd name="T22" fmla="*/ 69 w 88"/>
                  <a:gd name="T23" fmla="*/ 43 h 58"/>
                  <a:gd name="T24" fmla="*/ 88 w 88"/>
                  <a:gd name="T25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58">
                    <a:moveTo>
                      <a:pt x="88" y="58"/>
                    </a:moveTo>
                    <a:cubicBezTo>
                      <a:pt x="88" y="58"/>
                      <a:pt x="83" y="30"/>
                      <a:pt x="74" y="22"/>
                    </a:cubicBezTo>
                    <a:cubicBezTo>
                      <a:pt x="64" y="13"/>
                      <a:pt x="38" y="3"/>
                      <a:pt x="38" y="3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68" y="33"/>
                      <a:pt x="68" y="33"/>
                      <a:pt x="68" y="33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58" y="32"/>
                      <a:pt x="69" y="43"/>
                    </a:cubicBezTo>
                    <a:cubicBezTo>
                      <a:pt x="81" y="55"/>
                      <a:pt x="88" y="58"/>
                      <a:pt x="88" y="58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5" name="Freeform 896"/>
              <p:cNvSpPr/>
              <p:nvPr/>
            </p:nvSpPr>
            <p:spPr bwMode="auto">
              <a:xfrm>
                <a:off x="2883" y="3717"/>
                <a:ext cx="198" cy="102"/>
              </a:xfrm>
              <a:custGeom>
                <a:avLst/>
                <a:gdLst>
                  <a:gd name="T0" fmla="*/ 61 w 124"/>
                  <a:gd name="T1" fmla="*/ 2 h 64"/>
                  <a:gd name="T2" fmla="*/ 124 w 124"/>
                  <a:gd name="T3" fmla="*/ 34 h 64"/>
                  <a:gd name="T4" fmla="*/ 69 w 124"/>
                  <a:gd name="T5" fmla="*/ 39 h 64"/>
                  <a:gd name="T6" fmla="*/ 10 w 124"/>
                  <a:gd name="T7" fmla="*/ 45 h 64"/>
                  <a:gd name="T8" fmla="*/ 61 w 124"/>
                  <a:gd name="T9" fmla="*/ 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" h="64">
                    <a:moveTo>
                      <a:pt x="61" y="2"/>
                    </a:moveTo>
                    <a:cubicBezTo>
                      <a:pt x="91" y="5"/>
                      <a:pt x="124" y="34"/>
                      <a:pt x="124" y="34"/>
                    </a:cubicBezTo>
                    <a:cubicBezTo>
                      <a:pt x="124" y="34"/>
                      <a:pt x="99" y="41"/>
                      <a:pt x="69" y="39"/>
                    </a:cubicBezTo>
                    <a:cubicBezTo>
                      <a:pt x="39" y="37"/>
                      <a:pt x="17" y="64"/>
                      <a:pt x="10" y="45"/>
                    </a:cubicBezTo>
                    <a:cubicBezTo>
                      <a:pt x="0" y="17"/>
                      <a:pt x="31" y="0"/>
                      <a:pt x="61" y="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6" name="Freeform 897"/>
              <p:cNvSpPr/>
              <p:nvPr/>
            </p:nvSpPr>
            <p:spPr bwMode="auto">
              <a:xfrm>
                <a:off x="2925" y="3733"/>
                <a:ext cx="135" cy="51"/>
              </a:xfrm>
              <a:custGeom>
                <a:avLst/>
                <a:gdLst>
                  <a:gd name="T0" fmla="*/ 85 w 85"/>
                  <a:gd name="T1" fmla="*/ 16 h 32"/>
                  <a:gd name="T2" fmla="*/ 60 w 85"/>
                  <a:gd name="T3" fmla="*/ 4 h 32"/>
                  <a:gd name="T4" fmla="*/ 22 w 85"/>
                  <a:gd name="T5" fmla="*/ 0 h 32"/>
                  <a:gd name="T6" fmla="*/ 42 w 85"/>
                  <a:gd name="T7" fmla="*/ 5 h 32"/>
                  <a:gd name="T8" fmla="*/ 7 w 85"/>
                  <a:gd name="T9" fmla="*/ 9 h 32"/>
                  <a:gd name="T10" fmla="*/ 51 w 85"/>
                  <a:gd name="T11" fmla="*/ 11 h 32"/>
                  <a:gd name="T12" fmla="*/ 0 w 85"/>
                  <a:gd name="T13" fmla="*/ 19 h 32"/>
                  <a:gd name="T14" fmla="*/ 33 w 85"/>
                  <a:gd name="T15" fmla="*/ 19 h 32"/>
                  <a:gd name="T16" fmla="*/ 2 w 85"/>
                  <a:gd name="T17" fmla="*/ 32 h 32"/>
                  <a:gd name="T18" fmla="*/ 52 w 85"/>
                  <a:gd name="T19" fmla="*/ 18 h 32"/>
                  <a:gd name="T20" fmla="*/ 85 w 85"/>
                  <a:gd name="T21" fmla="*/ 21 h 32"/>
                  <a:gd name="T22" fmla="*/ 85 w 85"/>
                  <a:gd name="T23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5" h="32">
                    <a:moveTo>
                      <a:pt x="85" y="16"/>
                    </a:moveTo>
                    <a:cubicBezTo>
                      <a:pt x="85" y="16"/>
                      <a:pt x="70" y="7"/>
                      <a:pt x="60" y="4"/>
                    </a:cubicBezTo>
                    <a:cubicBezTo>
                      <a:pt x="51" y="2"/>
                      <a:pt x="22" y="0"/>
                      <a:pt x="22" y="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49" y="11"/>
                      <a:pt x="51" y="11"/>
                    </a:cubicBezTo>
                    <a:cubicBezTo>
                      <a:pt x="53" y="11"/>
                      <a:pt x="0" y="19"/>
                      <a:pt x="0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45" y="19"/>
                      <a:pt x="52" y="18"/>
                    </a:cubicBezTo>
                    <a:cubicBezTo>
                      <a:pt x="58" y="17"/>
                      <a:pt x="85" y="21"/>
                      <a:pt x="85" y="21"/>
                    </a:cubicBezTo>
                    <a:lnTo>
                      <a:pt x="85" y="1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7" name="Freeform 898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899"/>
              <p:cNvSpPr/>
              <p:nvPr/>
            </p:nvSpPr>
            <p:spPr bwMode="auto">
              <a:xfrm>
                <a:off x="3107" y="3771"/>
                <a:ext cx="137" cy="237"/>
              </a:xfrm>
              <a:custGeom>
                <a:avLst/>
                <a:gdLst>
                  <a:gd name="T0" fmla="*/ 10 w 86"/>
                  <a:gd name="T1" fmla="*/ 74 h 148"/>
                  <a:gd name="T2" fmla="*/ 0 w 86"/>
                  <a:gd name="T3" fmla="*/ 0 h 148"/>
                  <a:gd name="T4" fmla="*/ 42 w 86"/>
                  <a:gd name="T5" fmla="*/ 54 h 148"/>
                  <a:gd name="T6" fmla="*/ 66 w 86"/>
                  <a:gd name="T7" fmla="*/ 137 h 148"/>
                  <a:gd name="T8" fmla="*/ 10 w 86"/>
                  <a:gd name="T9" fmla="*/ 7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48">
                    <a:moveTo>
                      <a:pt x="10" y="74"/>
                    </a:moveTo>
                    <a:cubicBezTo>
                      <a:pt x="2" y="45"/>
                      <a:pt x="0" y="0"/>
                      <a:pt x="0" y="0"/>
                    </a:cubicBezTo>
                    <a:cubicBezTo>
                      <a:pt x="0" y="0"/>
                      <a:pt x="34" y="25"/>
                      <a:pt x="42" y="54"/>
                    </a:cubicBezTo>
                    <a:cubicBezTo>
                      <a:pt x="50" y="83"/>
                      <a:pt x="86" y="131"/>
                      <a:pt x="66" y="137"/>
                    </a:cubicBezTo>
                    <a:cubicBezTo>
                      <a:pt x="31" y="148"/>
                      <a:pt x="18" y="103"/>
                      <a:pt x="10" y="74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9" name="Freeform 900"/>
              <p:cNvSpPr/>
              <p:nvPr/>
            </p:nvSpPr>
            <p:spPr bwMode="auto">
              <a:xfrm>
                <a:off x="3118" y="3579"/>
                <a:ext cx="211" cy="192"/>
              </a:xfrm>
              <a:custGeom>
                <a:avLst/>
                <a:gdLst>
                  <a:gd name="T0" fmla="*/ 67 w 132"/>
                  <a:gd name="T1" fmla="*/ 89 h 120"/>
                  <a:gd name="T2" fmla="*/ 0 w 132"/>
                  <a:gd name="T3" fmla="*/ 120 h 120"/>
                  <a:gd name="T4" fmla="*/ 39 w 132"/>
                  <a:gd name="T5" fmla="*/ 64 h 120"/>
                  <a:gd name="T6" fmla="*/ 111 w 132"/>
                  <a:gd name="T7" fmla="*/ 17 h 120"/>
                  <a:gd name="T8" fmla="*/ 67 w 132"/>
                  <a:gd name="T9" fmla="*/ 8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120">
                    <a:moveTo>
                      <a:pt x="67" y="89"/>
                    </a:moveTo>
                    <a:cubicBezTo>
                      <a:pt x="41" y="105"/>
                      <a:pt x="0" y="120"/>
                      <a:pt x="0" y="120"/>
                    </a:cubicBezTo>
                    <a:cubicBezTo>
                      <a:pt x="0" y="120"/>
                      <a:pt x="13" y="80"/>
                      <a:pt x="39" y="64"/>
                    </a:cubicBezTo>
                    <a:cubicBezTo>
                      <a:pt x="65" y="48"/>
                      <a:pt x="99" y="0"/>
                      <a:pt x="111" y="17"/>
                    </a:cubicBezTo>
                    <a:cubicBezTo>
                      <a:pt x="132" y="48"/>
                      <a:pt x="92" y="73"/>
                      <a:pt x="67" y="8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901"/>
              <p:cNvSpPr/>
              <p:nvPr/>
            </p:nvSpPr>
            <p:spPr bwMode="auto">
              <a:xfrm>
                <a:off x="3134" y="3645"/>
                <a:ext cx="141" cy="115"/>
              </a:xfrm>
              <a:custGeom>
                <a:avLst/>
                <a:gdLst>
                  <a:gd name="T0" fmla="*/ 2 w 88"/>
                  <a:gd name="T1" fmla="*/ 72 h 72"/>
                  <a:gd name="T2" fmla="*/ 28 w 88"/>
                  <a:gd name="T3" fmla="*/ 59 h 72"/>
                  <a:gd name="T4" fmla="*/ 58 w 88"/>
                  <a:gd name="T5" fmla="*/ 41 h 72"/>
                  <a:gd name="T6" fmla="*/ 33 w 88"/>
                  <a:gd name="T7" fmla="*/ 52 h 72"/>
                  <a:gd name="T8" fmla="*/ 75 w 88"/>
                  <a:gd name="T9" fmla="*/ 23 h 72"/>
                  <a:gd name="T10" fmla="*/ 44 w 88"/>
                  <a:gd name="T11" fmla="*/ 41 h 72"/>
                  <a:gd name="T12" fmla="*/ 88 w 88"/>
                  <a:gd name="T13" fmla="*/ 0 h 72"/>
                  <a:gd name="T14" fmla="*/ 32 w 88"/>
                  <a:gd name="T15" fmla="*/ 42 h 72"/>
                  <a:gd name="T16" fmla="*/ 58 w 88"/>
                  <a:gd name="T17" fmla="*/ 9 h 72"/>
                  <a:gd name="T18" fmla="*/ 24 w 88"/>
                  <a:gd name="T19" fmla="*/ 43 h 72"/>
                  <a:gd name="T20" fmla="*/ 34 w 88"/>
                  <a:gd name="T21" fmla="*/ 25 h 72"/>
                  <a:gd name="T22" fmla="*/ 7 w 88"/>
                  <a:gd name="T23" fmla="*/ 59 h 72"/>
                  <a:gd name="T24" fmla="*/ 0 w 88"/>
                  <a:gd name="T25" fmla="*/ 68 h 72"/>
                  <a:gd name="T26" fmla="*/ 2 w 88"/>
                  <a:gd name="T2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72">
                    <a:moveTo>
                      <a:pt x="2" y="72"/>
                    </a:moveTo>
                    <a:cubicBezTo>
                      <a:pt x="2" y="72"/>
                      <a:pt x="23" y="62"/>
                      <a:pt x="28" y="59"/>
                    </a:cubicBezTo>
                    <a:cubicBezTo>
                      <a:pt x="34" y="56"/>
                      <a:pt x="58" y="41"/>
                      <a:pt x="58" y="4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75" y="23"/>
                      <a:pt x="75" y="23"/>
                      <a:pt x="75" y="23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0" y="68"/>
                      <a:pt x="0" y="68"/>
                      <a:pt x="0" y="68"/>
                    </a:cubicBezTo>
                    <a:lnTo>
                      <a:pt x="2" y="72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902"/>
              <p:cNvSpPr/>
              <p:nvPr/>
            </p:nvSpPr>
            <p:spPr bwMode="auto">
              <a:xfrm>
                <a:off x="3060" y="3787"/>
                <a:ext cx="92" cy="247"/>
              </a:xfrm>
              <a:custGeom>
                <a:avLst/>
                <a:gdLst>
                  <a:gd name="T0" fmla="*/ 10 w 57"/>
                  <a:gd name="T1" fmla="*/ 72 h 154"/>
                  <a:gd name="T2" fmla="*/ 30 w 57"/>
                  <a:gd name="T3" fmla="*/ 0 h 154"/>
                  <a:gd name="T4" fmla="*/ 47 w 57"/>
                  <a:gd name="T5" fmla="*/ 67 h 154"/>
                  <a:gd name="T6" fmla="*/ 36 w 57"/>
                  <a:gd name="T7" fmla="*/ 152 h 154"/>
                  <a:gd name="T8" fmla="*/ 10 w 57"/>
                  <a:gd name="T9" fmla="*/ 72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154">
                    <a:moveTo>
                      <a:pt x="10" y="72"/>
                    </a:moveTo>
                    <a:cubicBezTo>
                      <a:pt x="15" y="42"/>
                      <a:pt x="30" y="0"/>
                      <a:pt x="30" y="0"/>
                    </a:cubicBezTo>
                    <a:cubicBezTo>
                      <a:pt x="30" y="0"/>
                      <a:pt x="52" y="37"/>
                      <a:pt x="47" y="67"/>
                    </a:cubicBezTo>
                    <a:cubicBezTo>
                      <a:pt x="43" y="96"/>
                      <a:pt x="57" y="154"/>
                      <a:pt x="36" y="152"/>
                    </a:cubicBezTo>
                    <a:cubicBezTo>
                      <a:pt x="0" y="148"/>
                      <a:pt x="6" y="102"/>
                      <a:pt x="10" y="72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903"/>
              <p:cNvSpPr/>
              <p:nvPr/>
            </p:nvSpPr>
            <p:spPr bwMode="auto">
              <a:xfrm>
                <a:off x="3088" y="3802"/>
                <a:ext cx="43" cy="179"/>
              </a:xfrm>
              <a:custGeom>
                <a:avLst/>
                <a:gdLst>
                  <a:gd name="T0" fmla="*/ 12 w 27"/>
                  <a:gd name="T1" fmla="*/ 0 h 112"/>
                  <a:gd name="T2" fmla="*/ 5 w 27"/>
                  <a:gd name="T3" fmla="*/ 28 h 112"/>
                  <a:gd name="T4" fmla="*/ 0 w 27"/>
                  <a:gd name="T5" fmla="*/ 63 h 112"/>
                  <a:gd name="T6" fmla="*/ 7 w 27"/>
                  <a:gd name="T7" fmla="*/ 37 h 112"/>
                  <a:gd name="T8" fmla="*/ 2 w 27"/>
                  <a:gd name="T9" fmla="*/ 87 h 112"/>
                  <a:gd name="T10" fmla="*/ 9 w 27"/>
                  <a:gd name="T11" fmla="*/ 52 h 112"/>
                  <a:gd name="T12" fmla="*/ 12 w 27"/>
                  <a:gd name="T13" fmla="*/ 112 h 112"/>
                  <a:gd name="T14" fmla="*/ 16 w 27"/>
                  <a:gd name="T15" fmla="*/ 42 h 112"/>
                  <a:gd name="T16" fmla="*/ 25 w 27"/>
                  <a:gd name="T17" fmla="*/ 83 h 112"/>
                  <a:gd name="T18" fmla="*/ 21 w 27"/>
                  <a:gd name="T19" fmla="*/ 35 h 112"/>
                  <a:gd name="T20" fmla="*/ 27 w 27"/>
                  <a:gd name="T21" fmla="*/ 54 h 112"/>
                  <a:gd name="T22" fmla="*/ 19 w 27"/>
                  <a:gd name="T23" fmla="*/ 13 h 112"/>
                  <a:gd name="T24" fmla="*/ 17 w 27"/>
                  <a:gd name="T25" fmla="*/ 0 h 112"/>
                  <a:gd name="T26" fmla="*/ 12 w 27"/>
                  <a:gd name="T27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12">
                    <a:moveTo>
                      <a:pt x="12" y="0"/>
                    </a:moveTo>
                    <a:cubicBezTo>
                      <a:pt x="12" y="0"/>
                      <a:pt x="6" y="22"/>
                      <a:pt x="5" y="28"/>
                    </a:cubicBezTo>
                    <a:cubicBezTo>
                      <a:pt x="4" y="34"/>
                      <a:pt x="0" y="63"/>
                      <a:pt x="0" y="63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12" y="112"/>
                      <a:pt x="12" y="112"/>
                      <a:pt x="12" y="11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25" y="83"/>
                      <a:pt x="25" y="83"/>
                      <a:pt x="25" y="83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7" y="0"/>
                      <a:pt x="17" y="0"/>
                      <a:pt x="17" y="0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904"/>
              <p:cNvSpPr/>
              <p:nvPr/>
            </p:nvSpPr>
            <p:spPr bwMode="auto">
              <a:xfrm>
                <a:off x="3105" y="3763"/>
                <a:ext cx="248" cy="146"/>
              </a:xfrm>
              <a:custGeom>
                <a:avLst/>
                <a:gdLst>
                  <a:gd name="T0" fmla="*/ 66 w 155"/>
                  <a:gd name="T1" fmla="*/ 8 h 91"/>
                  <a:gd name="T2" fmla="*/ 0 w 155"/>
                  <a:gd name="T3" fmla="*/ 23 h 91"/>
                  <a:gd name="T4" fmla="*/ 51 w 155"/>
                  <a:gd name="T5" fmla="*/ 39 h 91"/>
                  <a:gd name="T6" fmla="*/ 133 w 155"/>
                  <a:gd name="T7" fmla="*/ 67 h 91"/>
                  <a:gd name="T8" fmla="*/ 66 w 155"/>
                  <a:gd name="T9" fmla="*/ 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5" h="91">
                    <a:moveTo>
                      <a:pt x="66" y="8"/>
                    </a:moveTo>
                    <a:cubicBezTo>
                      <a:pt x="47" y="0"/>
                      <a:pt x="0" y="23"/>
                      <a:pt x="0" y="23"/>
                    </a:cubicBezTo>
                    <a:cubicBezTo>
                      <a:pt x="0" y="23"/>
                      <a:pt x="22" y="30"/>
                      <a:pt x="51" y="39"/>
                    </a:cubicBezTo>
                    <a:cubicBezTo>
                      <a:pt x="79" y="48"/>
                      <a:pt x="106" y="91"/>
                      <a:pt x="133" y="67"/>
                    </a:cubicBezTo>
                    <a:cubicBezTo>
                      <a:pt x="155" y="48"/>
                      <a:pt x="82" y="16"/>
                      <a:pt x="66" y="8"/>
                    </a:cubicBezTo>
                    <a:close/>
                  </a:path>
                </a:pathLst>
              </a:custGeom>
              <a:solidFill>
                <a:srgbClr val="0377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905"/>
              <p:cNvSpPr/>
              <p:nvPr/>
            </p:nvSpPr>
            <p:spPr bwMode="auto">
              <a:xfrm>
                <a:off x="3124" y="3790"/>
                <a:ext cx="173" cy="125"/>
              </a:xfrm>
              <a:custGeom>
                <a:avLst/>
                <a:gdLst>
                  <a:gd name="T0" fmla="*/ 38 w 108"/>
                  <a:gd name="T1" fmla="*/ 59 h 78"/>
                  <a:gd name="T2" fmla="*/ 0 w 108"/>
                  <a:gd name="T3" fmla="*/ 0 h 78"/>
                  <a:gd name="T4" fmla="*/ 50 w 108"/>
                  <a:gd name="T5" fmla="*/ 24 h 78"/>
                  <a:gd name="T6" fmla="*/ 104 w 108"/>
                  <a:gd name="T7" fmla="*/ 50 h 78"/>
                  <a:gd name="T8" fmla="*/ 38 w 108"/>
                  <a:gd name="T9" fmla="*/ 5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78">
                    <a:moveTo>
                      <a:pt x="38" y="59"/>
                    </a:moveTo>
                    <a:cubicBezTo>
                      <a:pt x="13" y="42"/>
                      <a:pt x="0" y="0"/>
                      <a:pt x="0" y="0"/>
                    </a:cubicBezTo>
                    <a:cubicBezTo>
                      <a:pt x="0" y="0"/>
                      <a:pt x="26" y="6"/>
                      <a:pt x="50" y="24"/>
                    </a:cubicBezTo>
                    <a:cubicBezTo>
                      <a:pt x="75" y="42"/>
                      <a:pt x="108" y="30"/>
                      <a:pt x="104" y="50"/>
                    </a:cubicBezTo>
                    <a:cubicBezTo>
                      <a:pt x="97" y="78"/>
                      <a:pt x="62" y="77"/>
                      <a:pt x="38" y="59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906"/>
              <p:cNvSpPr/>
              <p:nvPr/>
            </p:nvSpPr>
            <p:spPr bwMode="auto">
              <a:xfrm>
                <a:off x="3140" y="3802"/>
                <a:ext cx="90" cy="67"/>
              </a:xfrm>
              <a:custGeom>
                <a:avLst/>
                <a:gdLst>
                  <a:gd name="T0" fmla="*/ 0 w 56"/>
                  <a:gd name="T1" fmla="*/ 0 h 42"/>
                  <a:gd name="T2" fmla="*/ 25 w 56"/>
                  <a:gd name="T3" fmla="*/ 13 h 42"/>
                  <a:gd name="T4" fmla="*/ 41 w 56"/>
                  <a:gd name="T5" fmla="*/ 21 h 42"/>
                  <a:gd name="T6" fmla="*/ 19 w 56"/>
                  <a:gd name="T7" fmla="*/ 13 h 42"/>
                  <a:gd name="T8" fmla="*/ 56 w 56"/>
                  <a:gd name="T9" fmla="*/ 38 h 42"/>
                  <a:gd name="T10" fmla="*/ 26 w 56"/>
                  <a:gd name="T11" fmla="*/ 21 h 42"/>
                  <a:gd name="T12" fmla="*/ 38 w 56"/>
                  <a:gd name="T13" fmla="*/ 35 h 42"/>
                  <a:gd name="T14" fmla="*/ 10 w 56"/>
                  <a:gd name="T15" fmla="*/ 15 h 42"/>
                  <a:gd name="T16" fmla="*/ 25 w 56"/>
                  <a:gd name="T17" fmla="*/ 29 h 42"/>
                  <a:gd name="T18" fmla="*/ 11 w 56"/>
                  <a:gd name="T19" fmla="*/ 19 h 42"/>
                  <a:gd name="T20" fmla="*/ 29 w 56"/>
                  <a:gd name="T21" fmla="*/ 42 h 42"/>
                  <a:gd name="T22" fmla="*/ 9 w 56"/>
                  <a:gd name="T23" fmla="*/ 22 h 42"/>
                  <a:gd name="T24" fmla="*/ 0 w 56"/>
                  <a:gd name="T2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2">
                    <a:moveTo>
                      <a:pt x="0" y="0"/>
                    </a:moveTo>
                    <a:cubicBezTo>
                      <a:pt x="0" y="0"/>
                      <a:pt x="20" y="11"/>
                      <a:pt x="25" y="13"/>
                    </a:cubicBezTo>
                    <a:cubicBezTo>
                      <a:pt x="30" y="15"/>
                      <a:pt x="41" y="21"/>
                      <a:pt x="41" y="21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13" y="30"/>
                      <a:pt x="9" y="22"/>
                    </a:cubicBezTo>
                    <a:cubicBezTo>
                      <a:pt x="4" y="1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907"/>
              <p:cNvSpPr/>
              <p:nvPr/>
            </p:nvSpPr>
            <p:spPr bwMode="auto">
              <a:xfrm>
                <a:off x="3108" y="3746"/>
                <a:ext cx="250" cy="104"/>
              </a:xfrm>
              <a:custGeom>
                <a:avLst/>
                <a:gdLst>
                  <a:gd name="T0" fmla="*/ 69 w 156"/>
                  <a:gd name="T1" fmla="*/ 46 h 65"/>
                  <a:gd name="T2" fmla="*/ 0 w 156"/>
                  <a:gd name="T3" fmla="*/ 18 h 65"/>
                  <a:gd name="T4" fmla="*/ 68 w 156"/>
                  <a:gd name="T5" fmla="*/ 8 h 65"/>
                  <a:gd name="T6" fmla="*/ 151 w 156"/>
                  <a:gd name="T7" fmla="*/ 29 h 65"/>
                  <a:gd name="T8" fmla="*/ 69 w 156"/>
                  <a:gd name="T9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5">
                    <a:moveTo>
                      <a:pt x="69" y="46"/>
                    </a:moveTo>
                    <a:cubicBezTo>
                      <a:pt x="39" y="38"/>
                      <a:pt x="0" y="18"/>
                      <a:pt x="0" y="18"/>
                    </a:cubicBezTo>
                    <a:cubicBezTo>
                      <a:pt x="0" y="18"/>
                      <a:pt x="39" y="0"/>
                      <a:pt x="68" y="8"/>
                    </a:cubicBezTo>
                    <a:cubicBezTo>
                      <a:pt x="97" y="16"/>
                      <a:pt x="156" y="9"/>
                      <a:pt x="151" y="29"/>
                    </a:cubicBezTo>
                    <a:cubicBezTo>
                      <a:pt x="143" y="65"/>
                      <a:pt x="98" y="53"/>
                      <a:pt x="69" y="46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908"/>
              <p:cNvSpPr/>
              <p:nvPr/>
            </p:nvSpPr>
            <p:spPr bwMode="auto">
              <a:xfrm>
                <a:off x="3152" y="3765"/>
                <a:ext cx="148" cy="46"/>
              </a:xfrm>
              <a:custGeom>
                <a:avLst/>
                <a:gdLst>
                  <a:gd name="T0" fmla="*/ 0 w 93"/>
                  <a:gd name="T1" fmla="*/ 6 h 29"/>
                  <a:gd name="T2" fmla="*/ 26 w 93"/>
                  <a:gd name="T3" fmla="*/ 1 h 29"/>
                  <a:gd name="T4" fmla="*/ 65 w 93"/>
                  <a:gd name="T5" fmla="*/ 6 h 29"/>
                  <a:gd name="T6" fmla="*/ 27 w 93"/>
                  <a:gd name="T7" fmla="*/ 9 h 29"/>
                  <a:gd name="T8" fmla="*/ 93 w 93"/>
                  <a:gd name="T9" fmla="*/ 14 h 29"/>
                  <a:gd name="T10" fmla="*/ 31 w 93"/>
                  <a:gd name="T11" fmla="*/ 14 h 29"/>
                  <a:gd name="T12" fmla="*/ 74 w 93"/>
                  <a:gd name="T13" fmla="*/ 25 h 29"/>
                  <a:gd name="T14" fmla="*/ 25 w 93"/>
                  <a:gd name="T15" fmla="*/ 15 h 29"/>
                  <a:gd name="T16" fmla="*/ 56 w 93"/>
                  <a:gd name="T17" fmla="*/ 29 h 29"/>
                  <a:gd name="T18" fmla="*/ 6 w 93"/>
                  <a:gd name="T19" fmla="*/ 16 h 29"/>
                  <a:gd name="T20" fmla="*/ 0 w 93"/>
                  <a:gd name="T21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29">
                    <a:moveTo>
                      <a:pt x="0" y="6"/>
                    </a:moveTo>
                    <a:cubicBezTo>
                      <a:pt x="0" y="6"/>
                      <a:pt x="16" y="0"/>
                      <a:pt x="26" y="1"/>
                    </a:cubicBezTo>
                    <a:cubicBezTo>
                      <a:pt x="32" y="2"/>
                      <a:pt x="65" y="6"/>
                      <a:pt x="65" y="6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74" y="25"/>
                      <a:pt x="74" y="25"/>
                      <a:pt x="74" y="2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6" y="16"/>
                      <a:pt x="6" y="16"/>
                      <a:pt x="6" y="16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Freeform 909"/>
              <p:cNvSpPr/>
              <p:nvPr/>
            </p:nvSpPr>
            <p:spPr bwMode="auto">
              <a:xfrm>
                <a:off x="2897" y="3754"/>
                <a:ext cx="218" cy="184"/>
              </a:xfrm>
              <a:custGeom>
                <a:avLst/>
                <a:gdLst>
                  <a:gd name="T0" fmla="*/ 67 w 136"/>
                  <a:gd name="T1" fmla="*/ 28 h 115"/>
                  <a:gd name="T2" fmla="*/ 136 w 136"/>
                  <a:gd name="T3" fmla="*/ 0 h 115"/>
                  <a:gd name="T4" fmla="*/ 94 w 136"/>
                  <a:gd name="T5" fmla="*/ 54 h 115"/>
                  <a:gd name="T6" fmla="*/ 20 w 136"/>
                  <a:gd name="T7" fmla="*/ 98 h 115"/>
                  <a:gd name="T8" fmla="*/ 67 w 136"/>
                  <a:gd name="T9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15">
                    <a:moveTo>
                      <a:pt x="67" y="28"/>
                    </a:moveTo>
                    <a:cubicBezTo>
                      <a:pt x="93" y="13"/>
                      <a:pt x="136" y="0"/>
                      <a:pt x="136" y="0"/>
                    </a:cubicBezTo>
                    <a:cubicBezTo>
                      <a:pt x="136" y="0"/>
                      <a:pt x="120" y="39"/>
                      <a:pt x="94" y="54"/>
                    </a:cubicBezTo>
                    <a:cubicBezTo>
                      <a:pt x="67" y="69"/>
                      <a:pt x="30" y="115"/>
                      <a:pt x="20" y="98"/>
                    </a:cubicBezTo>
                    <a:cubicBezTo>
                      <a:pt x="0" y="66"/>
                      <a:pt x="41" y="43"/>
                      <a:pt x="67" y="28"/>
                    </a:cubicBezTo>
                    <a:close/>
                  </a:path>
                </a:pathLst>
              </a:custGeom>
              <a:solidFill>
                <a:srgbClr val="009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910"/>
              <p:cNvSpPr/>
              <p:nvPr/>
            </p:nvSpPr>
            <p:spPr bwMode="auto">
              <a:xfrm>
                <a:off x="2968" y="3779"/>
                <a:ext cx="115" cy="99"/>
              </a:xfrm>
              <a:custGeom>
                <a:avLst/>
                <a:gdLst>
                  <a:gd name="T0" fmla="*/ 72 w 72"/>
                  <a:gd name="T1" fmla="*/ 3 h 62"/>
                  <a:gd name="T2" fmla="*/ 57 w 72"/>
                  <a:gd name="T3" fmla="*/ 24 h 62"/>
                  <a:gd name="T4" fmla="*/ 25 w 72"/>
                  <a:gd name="T5" fmla="*/ 48 h 62"/>
                  <a:gd name="T6" fmla="*/ 50 w 72"/>
                  <a:gd name="T7" fmla="*/ 20 h 62"/>
                  <a:gd name="T8" fmla="*/ 0 w 72"/>
                  <a:gd name="T9" fmla="*/ 62 h 62"/>
                  <a:gd name="T10" fmla="*/ 44 w 72"/>
                  <a:gd name="T11" fmla="*/ 18 h 62"/>
                  <a:gd name="T12" fmla="*/ 6 w 72"/>
                  <a:gd name="T13" fmla="*/ 40 h 62"/>
                  <a:gd name="T14" fmla="*/ 48 w 72"/>
                  <a:gd name="T15" fmla="*/ 13 h 62"/>
                  <a:gd name="T16" fmla="*/ 16 w 72"/>
                  <a:gd name="T17" fmla="*/ 25 h 62"/>
                  <a:gd name="T18" fmla="*/ 61 w 72"/>
                  <a:gd name="T19" fmla="*/ 0 h 62"/>
                  <a:gd name="T20" fmla="*/ 72 w 72"/>
                  <a:gd name="T21" fmla="*/ 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62">
                    <a:moveTo>
                      <a:pt x="72" y="3"/>
                    </a:moveTo>
                    <a:cubicBezTo>
                      <a:pt x="72" y="3"/>
                      <a:pt x="65" y="18"/>
                      <a:pt x="57" y="24"/>
                    </a:cubicBezTo>
                    <a:cubicBezTo>
                      <a:pt x="52" y="28"/>
                      <a:pt x="25" y="48"/>
                      <a:pt x="25" y="48"/>
                    </a:cubicBezTo>
                    <a:cubicBezTo>
                      <a:pt x="50" y="20"/>
                      <a:pt x="50" y="20"/>
                      <a:pt x="50" y="20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61" y="0"/>
                      <a:pt x="61" y="0"/>
                      <a:pt x="61" y="0"/>
                    </a:cubicBezTo>
                    <a:lnTo>
                      <a:pt x="72" y="3"/>
                    </a:lnTo>
                    <a:close/>
                  </a:path>
                </a:pathLst>
              </a:custGeom>
              <a:solidFill>
                <a:srgbClr val="048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0" name="Freeform 911"/>
              <p:cNvSpPr/>
              <p:nvPr/>
            </p:nvSpPr>
            <p:spPr bwMode="auto">
              <a:xfrm>
                <a:off x="3041" y="3709"/>
                <a:ext cx="138" cy="128"/>
              </a:xfrm>
              <a:custGeom>
                <a:avLst/>
                <a:gdLst>
                  <a:gd name="T0" fmla="*/ 25 w 86"/>
                  <a:gd name="T1" fmla="*/ 68 h 80"/>
                  <a:gd name="T2" fmla="*/ 12 w 86"/>
                  <a:gd name="T3" fmla="*/ 17 h 80"/>
                  <a:gd name="T4" fmla="*/ 59 w 86"/>
                  <a:gd name="T5" fmla="*/ 14 h 80"/>
                  <a:gd name="T6" fmla="*/ 74 w 86"/>
                  <a:gd name="T7" fmla="*/ 62 h 80"/>
                  <a:gd name="T8" fmla="*/ 25 w 86"/>
                  <a:gd name="T9" fmla="*/ 6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80">
                    <a:moveTo>
                      <a:pt x="25" y="68"/>
                    </a:moveTo>
                    <a:cubicBezTo>
                      <a:pt x="8" y="56"/>
                      <a:pt x="0" y="34"/>
                      <a:pt x="12" y="17"/>
                    </a:cubicBezTo>
                    <a:cubicBezTo>
                      <a:pt x="24" y="0"/>
                      <a:pt x="42" y="2"/>
                      <a:pt x="59" y="14"/>
                    </a:cubicBezTo>
                    <a:cubicBezTo>
                      <a:pt x="76" y="27"/>
                      <a:pt x="86" y="45"/>
                      <a:pt x="74" y="62"/>
                    </a:cubicBezTo>
                    <a:cubicBezTo>
                      <a:pt x="62" y="79"/>
                      <a:pt x="42" y="80"/>
                      <a:pt x="25" y="68"/>
                    </a:cubicBezTo>
                    <a:close/>
                  </a:path>
                </a:pathLst>
              </a:custGeom>
              <a:solidFill>
                <a:srgbClr val="54BB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1" name="Freeform 912"/>
              <p:cNvSpPr/>
              <p:nvPr/>
            </p:nvSpPr>
            <p:spPr bwMode="auto">
              <a:xfrm>
                <a:off x="2944" y="3419"/>
                <a:ext cx="168" cy="211"/>
              </a:xfrm>
              <a:custGeom>
                <a:avLst/>
                <a:gdLst>
                  <a:gd name="T0" fmla="*/ 101 w 105"/>
                  <a:gd name="T1" fmla="*/ 46 h 132"/>
                  <a:gd name="T2" fmla="*/ 63 w 105"/>
                  <a:gd name="T3" fmla="*/ 128 h 132"/>
                  <a:gd name="T4" fmla="*/ 3 w 105"/>
                  <a:gd name="T5" fmla="*/ 60 h 132"/>
                  <a:gd name="T6" fmla="*/ 9 w 105"/>
                  <a:gd name="T7" fmla="*/ 29 h 132"/>
                  <a:gd name="T8" fmla="*/ 36 w 105"/>
                  <a:gd name="T9" fmla="*/ 48 h 132"/>
                  <a:gd name="T10" fmla="*/ 45 w 105"/>
                  <a:gd name="T11" fmla="*/ 5 h 132"/>
                  <a:gd name="T12" fmla="*/ 62 w 105"/>
                  <a:gd name="T13" fmla="*/ 50 h 132"/>
                  <a:gd name="T14" fmla="*/ 87 w 105"/>
                  <a:gd name="T15" fmla="*/ 19 h 132"/>
                  <a:gd name="T16" fmla="*/ 101 w 105"/>
                  <a:gd name="T17" fmla="*/ 4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132">
                    <a:moveTo>
                      <a:pt x="101" y="46"/>
                    </a:moveTo>
                    <a:cubicBezTo>
                      <a:pt x="105" y="73"/>
                      <a:pt x="90" y="124"/>
                      <a:pt x="63" y="128"/>
                    </a:cubicBezTo>
                    <a:cubicBezTo>
                      <a:pt x="36" y="132"/>
                      <a:pt x="7" y="87"/>
                      <a:pt x="3" y="60"/>
                    </a:cubicBezTo>
                    <a:cubicBezTo>
                      <a:pt x="2" y="49"/>
                      <a:pt x="0" y="33"/>
                      <a:pt x="9" y="29"/>
                    </a:cubicBezTo>
                    <a:cubicBezTo>
                      <a:pt x="23" y="23"/>
                      <a:pt x="36" y="48"/>
                      <a:pt x="36" y="48"/>
                    </a:cubicBezTo>
                    <a:cubicBezTo>
                      <a:pt x="36" y="48"/>
                      <a:pt x="15" y="9"/>
                      <a:pt x="45" y="5"/>
                    </a:cubicBezTo>
                    <a:cubicBezTo>
                      <a:pt x="76" y="0"/>
                      <a:pt x="62" y="50"/>
                      <a:pt x="62" y="50"/>
                    </a:cubicBezTo>
                    <a:cubicBezTo>
                      <a:pt x="62" y="50"/>
                      <a:pt x="68" y="13"/>
                      <a:pt x="87" y="19"/>
                    </a:cubicBezTo>
                    <a:cubicBezTo>
                      <a:pt x="101" y="23"/>
                      <a:pt x="99" y="35"/>
                      <a:pt x="101" y="46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Freeform 913"/>
              <p:cNvSpPr/>
              <p:nvPr/>
            </p:nvSpPr>
            <p:spPr bwMode="auto">
              <a:xfrm>
                <a:off x="2981" y="3523"/>
                <a:ext cx="100" cy="103"/>
              </a:xfrm>
              <a:custGeom>
                <a:avLst/>
                <a:gdLst>
                  <a:gd name="T0" fmla="*/ 48 w 63"/>
                  <a:gd name="T1" fmla="*/ 44 h 64"/>
                  <a:gd name="T2" fmla="*/ 54 w 63"/>
                  <a:gd name="T3" fmla="*/ 12 h 64"/>
                  <a:gd name="T4" fmla="*/ 42 w 63"/>
                  <a:gd name="T5" fmla="*/ 39 h 64"/>
                  <a:gd name="T6" fmla="*/ 42 w 63"/>
                  <a:gd name="T7" fmla="*/ 0 h 64"/>
                  <a:gd name="T8" fmla="*/ 35 w 63"/>
                  <a:gd name="T9" fmla="*/ 47 h 64"/>
                  <a:gd name="T10" fmla="*/ 31 w 63"/>
                  <a:gd name="T11" fmla="*/ 18 h 64"/>
                  <a:gd name="T12" fmla="*/ 30 w 63"/>
                  <a:gd name="T13" fmla="*/ 47 h 64"/>
                  <a:gd name="T14" fmla="*/ 16 w 63"/>
                  <a:gd name="T15" fmla="*/ 4 h 64"/>
                  <a:gd name="T16" fmla="*/ 19 w 63"/>
                  <a:gd name="T17" fmla="*/ 37 h 64"/>
                  <a:gd name="T18" fmla="*/ 1 w 63"/>
                  <a:gd name="T19" fmla="*/ 6 h 64"/>
                  <a:gd name="T20" fmla="*/ 15 w 63"/>
                  <a:gd name="T21" fmla="*/ 46 h 64"/>
                  <a:gd name="T22" fmla="*/ 2 w 63"/>
                  <a:gd name="T23" fmla="*/ 31 h 64"/>
                  <a:gd name="T24" fmla="*/ 20 w 63"/>
                  <a:gd name="T25" fmla="*/ 58 h 64"/>
                  <a:gd name="T26" fmla="*/ 40 w 63"/>
                  <a:gd name="T27" fmla="*/ 63 h 64"/>
                  <a:gd name="T28" fmla="*/ 61 w 63"/>
                  <a:gd name="T29" fmla="*/ 48 h 64"/>
                  <a:gd name="T30" fmla="*/ 62 w 63"/>
                  <a:gd name="T31" fmla="*/ 26 h 64"/>
                  <a:gd name="T32" fmla="*/ 48 w 63"/>
                  <a:gd name="T33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" h="64">
                    <a:moveTo>
                      <a:pt x="48" y="44"/>
                    </a:moveTo>
                    <a:cubicBezTo>
                      <a:pt x="54" y="12"/>
                      <a:pt x="54" y="12"/>
                      <a:pt x="54" y="12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22" y="45"/>
                      <a:pt x="19" y="37"/>
                    </a:cubicBezTo>
                    <a:cubicBezTo>
                      <a:pt x="16" y="30"/>
                      <a:pt x="1" y="6"/>
                      <a:pt x="1" y="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0" y="23"/>
                      <a:pt x="2" y="31"/>
                    </a:cubicBezTo>
                    <a:cubicBezTo>
                      <a:pt x="3" y="35"/>
                      <a:pt x="12" y="48"/>
                      <a:pt x="20" y="58"/>
                    </a:cubicBezTo>
                    <a:cubicBezTo>
                      <a:pt x="26" y="62"/>
                      <a:pt x="33" y="64"/>
                      <a:pt x="40" y="63"/>
                    </a:cubicBezTo>
                    <a:cubicBezTo>
                      <a:pt x="48" y="62"/>
                      <a:pt x="56" y="56"/>
                      <a:pt x="61" y="48"/>
                    </a:cubicBezTo>
                    <a:cubicBezTo>
                      <a:pt x="63" y="37"/>
                      <a:pt x="62" y="26"/>
                      <a:pt x="62" y="26"/>
                    </a:cubicBezTo>
                    <a:lnTo>
                      <a:pt x="48" y="44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3" name="Freeform 914"/>
              <p:cNvSpPr/>
              <p:nvPr/>
            </p:nvSpPr>
            <p:spPr bwMode="auto">
              <a:xfrm>
                <a:off x="3027" y="3602"/>
                <a:ext cx="35" cy="24"/>
              </a:xfrm>
              <a:custGeom>
                <a:avLst/>
                <a:gdLst>
                  <a:gd name="T0" fmla="*/ 0 w 22"/>
                  <a:gd name="T1" fmla="*/ 13 h 15"/>
                  <a:gd name="T2" fmla="*/ 11 w 22"/>
                  <a:gd name="T3" fmla="*/ 14 h 15"/>
                  <a:gd name="T4" fmla="*/ 22 w 22"/>
                  <a:gd name="T5" fmla="*/ 10 h 15"/>
                  <a:gd name="T6" fmla="*/ 9 w 22"/>
                  <a:gd name="T7" fmla="*/ 1 h 15"/>
                  <a:gd name="T8" fmla="*/ 0 w 22"/>
                  <a:gd name="T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5">
                    <a:moveTo>
                      <a:pt x="0" y="13"/>
                    </a:moveTo>
                    <a:cubicBezTo>
                      <a:pt x="4" y="14"/>
                      <a:pt x="7" y="15"/>
                      <a:pt x="11" y="14"/>
                    </a:cubicBezTo>
                    <a:cubicBezTo>
                      <a:pt x="15" y="14"/>
                      <a:pt x="18" y="12"/>
                      <a:pt x="22" y="10"/>
                    </a:cubicBezTo>
                    <a:cubicBezTo>
                      <a:pt x="19" y="4"/>
                      <a:pt x="14" y="0"/>
                      <a:pt x="9" y="1"/>
                    </a:cubicBezTo>
                    <a:cubicBezTo>
                      <a:pt x="5" y="1"/>
                      <a:pt x="1" y="6"/>
                      <a:pt x="0" y="13"/>
                    </a:cubicBez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4" name="Freeform 915"/>
              <p:cNvSpPr/>
              <p:nvPr/>
            </p:nvSpPr>
            <p:spPr bwMode="auto">
              <a:xfrm>
                <a:off x="3038" y="3613"/>
                <a:ext cx="373" cy="238"/>
              </a:xfrm>
              <a:custGeom>
                <a:avLst/>
                <a:gdLst>
                  <a:gd name="T0" fmla="*/ 233 w 233"/>
                  <a:gd name="T1" fmla="*/ 147 h 149"/>
                  <a:gd name="T2" fmla="*/ 148 w 233"/>
                  <a:gd name="T3" fmla="*/ 138 h 149"/>
                  <a:gd name="T4" fmla="*/ 26 w 233"/>
                  <a:gd name="T5" fmla="*/ 53 h 149"/>
                  <a:gd name="T6" fmla="*/ 0 w 233"/>
                  <a:gd name="T7" fmla="*/ 1 h 149"/>
                  <a:gd name="T8" fmla="*/ 6 w 233"/>
                  <a:gd name="T9" fmla="*/ 0 h 149"/>
                  <a:gd name="T10" fmla="*/ 30 w 233"/>
                  <a:gd name="T11" fmla="*/ 50 h 149"/>
                  <a:gd name="T12" fmla="*/ 149 w 233"/>
                  <a:gd name="T13" fmla="*/ 133 h 149"/>
                  <a:gd name="T14" fmla="*/ 233 w 233"/>
                  <a:gd name="T15" fmla="*/ 142 h 149"/>
                  <a:gd name="T16" fmla="*/ 233 w 233"/>
                  <a:gd name="T17" fmla="*/ 147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3" h="149">
                    <a:moveTo>
                      <a:pt x="233" y="147"/>
                    </a:moveTo>
                    <a:cubicBezTo>
                      <a:pt x="233" y="147"/>
                      <a:pt x="193" y="149"/>
                      <a:pt x="148" y="138"/>
                    </a:cubicBezTo>
                    <a:cubicBezTo>
                      <a:pt x="103" y="127"/>
                      <a:pt x="46" y="82"/>
                      <a:pt x="26" y="53"/>
                    </a:cubicBezTo>
                    <a:cubicBezTo>
                      <a:pt x="6" y="26"/>
                      <a:pt x="1" y="2"/>
                      <a:pt x="0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11" y="24"/>
                      <a:pt x="30" y="50"/>
                    </a:cubicBezTo>
                    <a:cubicBezTo>
                      <a:pt x="50" y="77"/>
                      <a:pt x="105" y="122"/>
                      <a:pt x="149" y="133"/>
                    </a:cubicBezTo>
                    <a:cubicBezTo>
                      <a:pt x="193" y="143"/>
                      <a:pt x="233" y="142"/>
                      <a:pt x="233" y="142"/>
                    </a:cubicBezTo>
                    <a:lnTo>
                      <a:pt x="233" y="147"/>
                    </a:lnTo>
                    <a:close/>
                  </a:path>
                </a:pathLst>
              </a:custGeom>
              <a:solidFill>
                <a:srgbClr val="8C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" name="Freeform 916"/>
              <p:cNvSpPr/>
              <p:nvPr/>
            </p:nvSpPr>
            <p:spPr bwMode="auto">
              <a:xfrm>
                <a:off x="5437" y="1763"/>
                <a:ext cx="502" cy="746"/>
              </a:xfrm>
              <a:custGeom>
                <a:avLst/>
                <a:gdLst>
                  <a:gd name="T0" fmla="*/ 265 w 314"/>
                  <a:gd name="T1" fmla="*/ 272 h 466"/>
                  <a:gd name="T2" fmla="*/ 198 w 314"/>
                  <a:gd name="T3" fmla="*/ 301 h 466"/>
                  <a:gd name="T4" fmla="*/ 278 w 314"/>
                  <a:gd name="T5" fmla="*/ 153 h 466"/>
                  <a:gd name="T6" fmla="*/ 220 w 314"/>
                  <a:gd name="T7" fmla="*/ 215 h 466"/>
                  <a:gd name="T8" fmla="*/ 249 w 314"/>
                  <a:gd name="T9" fmla="*/ 109 h 466"/>
                  <a:gd name="T10" fmla="*/ 197 w 314"/>
                  <a:gd name="T11" fmla="*/ 162 h 466"/>
                  <a:gd name="T12" fmla="*/ 192 w 314"/>
                  <a:gd name="T13" fmla="*/ 93 h 466"/>
                  <a:gd name="T14" fmla="*/ 187 w 314"/>
                  <a:gd name="T15" fmla="*/ 29 h 466"/>
                  <a:gd name="T16" fmla="*/ 181 w 314"/>
                  <a:gd name="T17" fmla="*/ 18 h 466"/>
                  <a:gd name="T18" fmla="*/ 180 w 314"/>
                  <a:gd name="T19" fmla="*/ 18 h 466"/>
                  <a:gd name="T20" fmla="*/ 172 w 314"/>
                  <a:gd name="T21" fmla="*/ 13 h 466"/>
                  <a:gd name="T22" fmla="*/ 119 w 314"/>
                  <a:gd name="T23" fmla="*/ 145 h 466"/>
                  <a:gd name="T24" fmla="*/ 86 w 314"/>
                  <a:gd name="T25" fmla="*/ 74 h 466"/>
                  <a:gd name="T26" fmla="*/ 82 w 314"/>
                  <a:gd name="T27" fmla="*/ 185 h 466"/>
                  <a:gd name="T28" fmla="*/ 45 w 314"/>
                  <a:gd name="T29" fmla="*/ 103 h 466"/>
                  <a:gd name="T30" fmla="*/ 77 w 314"/>
                  <a:gd name="T31" fmla="*/ 275 h 466"/>
                  <a:gd name="T32" fmla="*/ 22 w 314"/>
                  <a:gd name="T33" fmla="*/ 220 h 466"/>
                  <a:gd name="T34" fmla="*/ 58 w 314"/>
                  <a:gd name="T35" fmla="*/ 354 h 466"/>
                  <a:gd name="T36" fmla="*/ 28 w 314"/>
                  <a:gd name="T37" fmla="*/ 314 h 466"/>
                  <a:gd name="T38" fmla="*/ 27 w 314"/>
                  <a:gd name="T39" fmla="*/ 361 h 466"/>
                  <a:gd name="T40" fmla="*/ 109 w 314"/>
                  <a:gd name="T41" fmla="*/ 466 h 466"/>
                  <a:gd name="T42" fmla="*/ 220 w 314"/>
                  <a:gd name="T43" fmla="*/ 402 h 466"/>
                  <a:gd name="T44" fmla="*/ 232 w 314"/>
                  <a:gd name="T45" fmla="*/ 358 h 466"/>
                  <a:gd name="T46" fmla="*/ 192 w 314"/>
                  <a:gd name="T47" fmla="*/ 382 h 466"/>
                  <a:gd name="T48" fmla="*/ 265 w 314"/>
                  <a:gd name="T49" fmla="*/ 272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4" h="466">
                    <a:moveTo>
                      <a:pt x="265" y="272"/>
                    </a:moveTo>
                    <a:cubicBezTo>
                      <a:pt x="251" y="254"/>
                      <a:pt x="211" y="292"/>
                      <a:pt x="198" y="301"/>
                    </a:cubicBezTo>
                    <a:cubicBezTo>
                      <a:pt x="184" y="310"/>
                      <a:pt x="314" y="192"/>
                      <a:pt x="278" y="153"/>
                    </a:cubicBezTo>
                    <a:cubicBezTo>
                      <a:pt x="265" y="137"/>
                      <a:pt x="220" y="215"/>
                      <a:pt x="220" y="215"/>
                    </a:cubicBezTo>
                    <a:cubicBezTo>
                      <a:pt x="191" y="219"/>
                      <a:pt x="276" y="119"/>
                      <a:pt x="249" y="109"/>
                    </a:cubicBezTo>
                    <a:cubicBezTo>
                      <a:pt x="221" y="100"/>
                      <a:pt x="206" y="158"/>
                      <a:pt x="197" y="162"/>
                    </a:cubicBezTo>
                    <a:cubicBezTo>
                      <a:pt x="193" y="164"/>
                      <a:pt x="193" y="129"/>
                      <a:pt x="192" y="93"/>
                    </a:cubicBezTo>
                    <a:cubicBezTo>
                      <a:pt x="193" y="66"/>
                      <a:pt x="192" y="44"/>
                      <a:pt x="187" y="29"/>
                    </a:cubicBezTo>
                    <a:cubicBezTo>
                      <a:pt x="185" y="23"/>
                      <a:pt x="183" y="19"/>
                      <a:pt x="181" y="18"/>
                    </a:cubicBezTo>
                    <a:cubicBezTo>
                      <a:pt x="180" y="18"/>
                      <a:pt x="180" y="18"/>
                      <a:pt x="180" y="18"/>
                    </a:cubicBezTo>
                    <a:cubicBezTo>
                      <a:pt x="177" y="15"/>
                      <a:pt x="175" y="13"/>
                      <a:pt x="172" y="13"/>
                    </a:cubicBezTo>
                    <a:cubicBezTo>
                      <a:pt x="133" y="0"/>
                      <a:pt x="125" y="152"/>
                      <a:pt x="119" y="145"/>
                    </a:cubicBezTo>
                    <a:cubicBezTo>
                      <a:pt x="112" y="138"/>
                      <a:pt x="114" y="77"/>
                      <a:pt x="86" y="74"/>
                    </a:cubicBezTo>
                    <a:cubicBezTo>
                      <a:pt x="58" y="72"/>
                      <a:pt x="108" y="201"/>
                      <a:pt x="82" y="185"/>
                    </a:cubicBezTo>
                    <a:cubicBezTo>
                      <a:pt x="82" y="185"/>
                      <a:pt x="63" y="94"/>
                      <a:pt x="45" y="103"/>
                    </a:cubicBezTo>
                    <a:cubicBezTo>
                      <a:pt x="0" y="125"/>
                      <a:pt x="87" y="289"/>
                      <a:pt x="77" y="275"/>
                    </a:cubicBezTo>
                    <a:cubicBezTo>
                      <a:pt x="67" y="261"/>
                      <a:pt x="41" y="209"/>
                      <a:pt x="22" y="220"/>
                    </a:cubicBezTo>
                    <a:cubicBezTo>
                      <a:pt x="3" y="231"/>
                      <a:pt x="67" y="358"/>
                      <a:pt x="58" y="354"/>
                    </a:cubicBezTo>
                    <a:cubicBezTo>
                      <a:pt x="50" y="349"/>
                      <a:pt x="44" y="313"/>
                      <a:pt x="28" y="314"/>
                    </a:cubicBezTo>
                    <a:cubicBezTo>
                      <a:pt x="13" y="315"/>
                      <a:pt x="17" y="341"/>
                      <a:pt x="27" y="361"/>
                    </a:cubicBezTo>
                    <a:cubicBezTo>
                      <a:pt x="36" y="381"/>
                      <a:pt x="109" y="466"/>
                      <a:pt x="109" y="466"/>
                    </a:cubicBezTo>
                    <a:cubicBezTo>
                      <a:pt x="109" y="466"/>
                      <a:pt x="205" y="417"/>
                      <a:pt x="220" y="402"/>
                    </a:cubicBezTo>
                    <a:cubicBezTo>
                      <a:pt x="235" y="388"/>
                      <a:pt x="246" y="365"/>
                      <a:pt x="232" y="358"/>
                    </a:cubicBezTo>
                    <a:cubicBezTo>
                      <a:pt x="217" y="351"/>
                      <a:pt x="202" y="381"/>
                      <a:pt x="192" y="382"/>
                    </a:cubicBezTo>
                    <a:cubicBezTo>
                      <a:pt x="183" y="383"/>
                      <a:pt x="280" y="290"/>
                      <a:pt x="265" y="272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6" name="Freeform 917"/>
              <p:cNvSpPr/>
              <p:nvPr/>
            </p:nvSpPr>
            <p:spPr bwMode="auto">
              <a:xfrm>
                <a:off x="5542" y="1840"/>
                <a:ext cx="216" cy="638"/>
              </a:xfrm>
              <a:custGeom>
                <a:avLst/>
                <a:gdLst>
                  <a:gd name="T0" fmla="*/ 68 w 216"/>
                  <a:gd name="T1" fmla="*/ 638 h 638"/>
                  <a:gd name="T2" fmla="*/ 96 w 216"/>
                  <a:gd name="T3" fmla="*/ 566 h 638"/>
                  <a:gd name="T4" fmla="*/ 187 w 216"/>
                  <a:gd name="T5" fmla="*/ 478 h 638"/>
                  <a:gd name="T6" fmla="*/ 92 w 216"/>
                  <a:gd name="T7" fmla="*/ 552 h 638"/>
                  <a:gd name="T8" fmla="*/ 128 w 216"/>
                  <a:gd name="T9" fmla="*/ 405 h 638"/>
                  <a:gd name="T10" fmla="*/ 207 w 216"/>
                  <a:gd name="T11" fmla="*/ 318 h 638"/>
                  <a:gd name="T12" fmla="*/ 125 w 216"/>
                  <a:gd name="T13" fmla="*/ 384 h 638"/>
                  <a:gd name="T14" fmla="*/ 141 w 216"/>
                  <a:gd name="T15" fmla="*/ 309 h 638"/>
                  <a:gd name="T16" fmla="*/ 216 w 216"/>
                  <a:gd name="T17" fmla="*/ 211 h 638"/>
                  <a:gd name="T18" fmla="*/ 131 w 216"/>
                  <a:gd name="T19" fmla="*/ 288 h 638"/>
                  <a:gd name="T20" fmla="*/ 167 w 216"/>
                  <a:gd name="T21" fmla="*/ 0 h 638"/>
                  <a:gd name="T22" fmla="*/ 115 w 216"/>
                  <a:gd name="T23" fmla="*/ 283 h 638"/>
                  <a:gd name="T24" fmla="*/ 76 w 216"/>
                  <a:gd name="T25" fmla="*/ 184 h 638"/>
                  <a:gd name="T26" fmla="*/ 114 w 216"/>
                  <a:gd name="T27" fmla="*/ 304 h 638"/>
                  <a:gd name="T28" fmla="*/ 108 w 216"/>
                  <a:gd name="T29" fmla="*/ 373 h 638"/>
                  <a:gd name="T30" fmla="*/ 12 w 216"/>
                  <a:gd name="T31" fmla="*/ 240 h 638"/>
                  <a:gd name="T32" fmla="*/ 111 w 216"/>
                  <a:gd name="T33" fmla="*/ 405 h 638"/>
                  <a:gd name="T34" fmla="*/ 77 w 216"/>
                  <a:gd name="T35" fmla="*/ 541 h 638"/>
                  <a:gd name="T36" fmla="*/ 0 w 216"/>
                  <a:gd name="T37" fmla="*/ 389 h 638"/>
                  <a:gd name="T38" fmla="*/ 84 w 216"/>
                  <a:gd name="T39" fmla="*/ 562 h 638"/>
                  <a:gd name="T40" fmla="*/ 68 w 216"/>
                  <a:gd name="T41" fmla="*/ 63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6" h="638">
                    <a:moveTo>
                      <a:pt x="68" y="638"/>
                    </a:moveTo>
                    <a:lnTo>
                      <a:pt x="96" y="566"/>
                    </a:lnTo>
                    <a:lnTo>
                      <a:pt x="187" y="478"/>
                    </a:lnTo>
                    <a:lnTo>
                      <a:pt x="92" y="552"/>
                    </a:lnTo>
                    <a:lnTo>
                      <a:pt x="128" y="405"/>
                    </a:lnTo>
                    <a:lnTo>
                      <a:pt x="207" y="318"/>
                    </a:lnTo>
                    <a:lnTo>
                      <a:pt x="125" y="384"/>
                    </a:lnTo>
                    <a:lnTo>
                      <a:pt x="141" y="309"/>
                    </a:lnTo>
                    <a:lnTo>
                      <a:pt x="216" y="211"/>
                    </a:lnTo>
                    <a:lnTo>
                      <a:pt x="131" y="288"/>
                    </a:lnTo>
                    <a:lnTo>
                      <a:pt x="167" y="0"/>
                    </a:lnTo>
                    <a:lnTo>
                      <a:pt x="115" y="283"/>
                    </a:lnTo>
                    <a:lnTo>
                      <a:pt x="76" y="184"/>
                    </a:lnTo>
                    <a:lnTo>
                      <a:pt x="114" y="304"/>
                    </a:lnTo>
                    <a:lnTo>
                      <a:pt x="108" y="373"/>
                    </a:lnTo>
                    <a:lnTo>
                      <a:pt x="12" y="240"/>
                    </a:lnTo>
                    <a:lnTo>
                      <a:pt x="111" y="405"/>
                    </a:lnTo>
                    <a:lnTo>
                      <a:pt x="77" y="541"/>
                    </a:lnTo>
                    <a:lnTo>
                      <a:pt x="0" y="389"/>
                    </a:lnTo>
                    <a:lnTo>
                      <a:pt x="84" y="562"/>
                    </a:lnTo>
                    <a:lnTo>
                      <a:pt x="68" y="638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7" name="Freeform 918"/>
              <p:cNvSpPr/>
              <p:nvPr/>
            </p:nvSpPr>
            <p:spPr bwMode="auto">
              <a:xfrm>
                <a:off x="5277" y="2374"/>
                <a:ext cx="310" cy="167"/>
              </a:xfrm>
              <a:custGeom>
                <a:avLst/>
                <a:gdLst>
                  <a:gd name="T0" fmla="*/ 139 w 194"/>
                  <a:gd name="T1" fmla="*/ 22 h 104"/>
                  <a:gd name="T2" fmla="*/ 194 w 194"/>
                  <a:gd name="T3" fmla="*/ 104 h 104"/>
                  <a:gd name="T4" fmla="*/ 124 w 194"/>
                  <a:gd name="T5" fmla="*/ 70 h 104"/>
                  <a:gd name="T6" fmla="*/ 13 w 194"/>
                  <a:gd name="T7" fmla="*/ 41 h 104"/>
                  <a:gd name="T8" fmla="*/ 139 w 194"/>
                  <a:gd name="T9" fmla="*/ 2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04">
                    <a:moveTo>
                      <a:pt x="139" y="22"/>
                    </a:moveTo>
                    <a:cubicBezTo>
                      <a:pt x="167" y="32"/>
                      <a:pt x="194" y="104"/>
                      <a:pt x="194" y="104"/>
                    </a:cubicBezTo>
                    <a:cubicBezTo>
                      <a:pt x="194" y="104"/>
                      <a:pt x="164" y="89"/>
                      <a:pt x="124" y="70"/>
                    </a:cubicBezTo>
                    <a:cubicBezTo>
                      <a:pt x="84" y="51"/>
                      <a:pt x="30" y="91"/>
                      <a:pt x="13" y="41"/>
                    </a:cubicBezTo>
                    <a:cubicBezTo>
                      <a:pt x="0" y="0"/>
                      <a:pt x="113" y="14"/>
                      <a:pt x="139" y="2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8" name="Freeform 919"/>
              <p:cNvSpPr/>
              <p:nvPr/>
            </p:nvSpPr>
            <p:spPr bwMode="auto">
              <a:xfrm>
                <a:off x="5397" y="2202"/>
                <a:ext cx="233" cy="305"/>
              </a:xfrm>
              <a:custGeom>
                <a:avLst/>
                <a:gdLst>
                  <a:gd name="T0" fmla="*/ 65 w 146"/>
                  <a:gd name="T1" fmla="*/ 134 h 191"/>
                  <a:gd name="T2" fmla="*/ 146 w 146"/>
                  <a:gd name="T3" fmla="*/ 191 h 191"/>
                  <a:gd name="T4" fmla="*/ 110 w 146"/>
                  <a:gd name="T5" fmla="*/ 89 h 191"/>
                  <a:gd name="T6" fmla="*/ 43 w 146"/>
                  <a:gd name="T7" fmla="*/ 5 h 191"/>
                  <a:gd name="T8" fmla="*/ 65 w 146"/>
                  <a:gd name="T9" fmla="*/ 13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91">
                    <a:moveTo>
                      <a:pt x="65" y="134"/>
                    </a:moveTo>
                    <a:cubicBezTo>
                      <a:pt x="75" y="162"/>
                      <a:pt x="146" y="191"/>
                      <a:pt x="146" y="191"/>
                    </a:cubicBezTo>
                    <a:cubicBezTo>
                      <a:pt x="146" y="191"/>
                      <a:pt x="128" y="130"/>
                      <a:pt x="110" y="89"/>
                    </a:cubicBezTo>
                    <a:cubicBezTo>
                      <a:pt x="92" y="49"/>
                      <a:pt x="95" y="11"/>
                      <a:pt x="43" y="5"/>
                    </a:cubicBezTo>
                    <a:cubicBezTo>
                      <a:pt x="0" y="0"/>
                      <a:pt x="57" y="108"/>
                      <a:pt x="65" y="13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9" name="Freeform 920"/>
              <p:cNvSpPr/>
              <p:nvPr/>
            </p:nvSpPr>
            <p:spPr bwMode="auto">
              <a:xfrm>
                <a:off x="5389" y="2539"/>
                <a:ext cx="229" cy="351"/>
              </a:xfrm>
              <a:custGeom>
                <a:avLst/>
                <a:gdLst>
                  <a:gd name="T0" fmla="*/ 122 w 143"/>
                  <a:gd name="T1" fmla="*/ 98 h 219"/>
                  <a:gd name="T2" fmla="*/ 134 w 143"/>
                  <a:gd name="T3" fmla="*/ 0 h 219"/>
                  <a:gd name="T4" fmla="*/ 61 w 143"/>
                  <a:gd name="T5" fmla="*/ 79 h 219"/>
                  <a:gd name="T6" fmla="*/ 20 w 143"/>
                  <a:gd name="T7" fmla="*/ 179 h 219"/>
                  <a:gd name="T8" fmla="*/ 122 w 143"/>
                  <a:gd name="T9" fmla="*/ 98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219">
                    <a:moveTo>
                      <a:pt x="122" y="98"/>
                    </a:moveTo>
                    <a:cubicBezTo>
                      <a:pt x="143" y="76"/>
                      <a:pt x="134" y="0"/>
                      <a:pt x="134" y="0"/>
                    </a:cubicBezTo>
                    <a:cubicBezTo>
                      <a:pt x="134" y="0"/>
                      <a:pt x="88" y="44"/>
                      <a:pt x="61" y="79"/>
                    </a:cubicBezTo>
                    <a:cubicBezTo>
                      <a:pt x="35" y="115"/>
                      <a:pt x="0" y="129"/>
                      <a:pt x="20" y="179"/>
                    </a:cubicBezTo>
                    <a:cubicBezTo>
                      <a:pt x="35" y="219"/>
                      <a:pt x="103" y="117"/>
                      <a:pt x="122" y="9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0" name="Freeform 921"/>
              <p:cNvSpPr/>
              <p:nvPr/>
            </p:nvSpPr>
            <p:spPr bwMode="auto">
              <a:xfrm>
                <a:off x="5624" y="2248"/>
                <a:ext cx="155" cy="259"/>
              </a:xfrm>
              <a:custGeom>
                <a:avLst/>
                <a:gdLst>
                  <a:gd name="T0" fmla="*/ 77 w 97"/>
                  <a:gd name="T1" fmla="*/ 95 h 162"/>
                  <a:gd name="T2" fmla="*/ 0 w 97"/>
                  <a:gd name="T3" fmla="*/ 162 h 162"/>
                  <a:gd name="T4" fmla="*/ 23 w 97"/>
                  <a:gd name="T5" fmla="*/ 85 h 162"/>
                  <a:gd name="T6" fmla="*/ 48 w 97"/>
                  <a:gd name="T7" fmla="*/ 1 h 162"/>
                  <a:gd name="T8" fmla="*/ 77 w 97"/>
                  <a:gd name="T9" fmla="*/ 95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162">
                    <a:moveTo>
                      <a:pt x="77" y="95"/>
                    </a:moveTo>
                    <a:cubicBezTo>
                      <a:pt x="57" y="134"/>
                      <a:pt x="0" y="162"/>
                      <a:pt x="0" y="162"/>
                    </a:cubicBezTo>
                    <a:cubicBezTo>
                      <a:pt x="0" y="162"/>
                      <a:pt x="3" y="124"/>
                      <a:pt x="23" y="85"/>
                    </a:cubicBezTo>
                    <a:cubicBezTo>
                      <a:pt x="43" y="45"/>
                      <a:pt x="18" y="0"/>
                      <a:pt x="48" y="1"/>
                    </a:cubicBezTo>
                    <a:cubicBezTo>
                      <a:pt x="91" y="3"/>
                      <a:pt x="97" y="55"/>
                      <a:pt x="77" y="9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1" name="Freeform 922"/>
              <p:cNvSpPr/>
              <p:nvPr/>
            </p:nvSpPr>
            <p:spPr bwMode="auto">
              <a:xfrm>
                <a:off x="5506" y="2157"/>
                <a:ext cx="174" cy="389"/>
              </a:xfrm>
              <a:custGeom>
                <a:avLst/>
                <a:gdLst>
                  <a:gd name="T0" fmla="*/ 106 w 109"/>
                  <a:gd name="T1" fmla="*/ 124 h 243"/>
                  <a:gd name="T2" fmla="*/ 61 w 109"/>
                  <a:gd name="T3" fmla="*/ 243 h 243"/>
                  <a:gd name="T4" fmla="*/ 53 w 109"/>
                  <a:gd name="T5" fmla="*/ 129 h 243"/>
                  <a:gd name="T6" fmla="*/ 34 w 109"/>
                  <a:gd name="T7" fmla="*/ 22 h 243"/>
                  <a:gd name="T8" fmla="*/ 106 w 109"/>
                  <a:gd name="T9" fmla="*/ 124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243">
                    <a:moveTo>
                      <a:pt x="106" y="124"/>
                    </a:moveTo>
                    <a:cubicBezTo>
                      <a:pt x="103" y="168"/>
                      <a:pt x="61" y="243"/>
                      <a:pt x="61" y="243"/>
                    </a:cubicBezTo>
                    <a:cubicBezTo>
                      <a:pt x="61" y="243"/>
                      <a:pt x="50" y="173"/>
                      <a:pt x="53" y="129"/>
                    </a:cubicBezTo>
                    <a:cubicBezTo>
                      <a:pt x="56" y="85"/>
                      <a:pt x="0" y="37"/>
                      <a:pt x="34" y="22"/>
                    </a:cubicBezTo>
                    <a:cubicBezTo>
                      <a:pt x="83" y="0"/>
                      <a:pt x="109" y="80"/>
                      <a:pt x="106" y="12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2" name="Freeform 923"/>
              <p:cNvSpPr/>
              <p:nvPr/>
            </p:nvSpPr>
            <p:spPr bwMode="auto">
              <a:xfrm>
                <a:off x="5603" y="2221"/>
                <a:ext cx="66" cy="286"/>
              </a:xfrm>
              <a:custGeom>
                <a:avLst/>
                <a:gdLst>
                  <a:gd name="T0" fmla="*/ 9 w 41"/>
                  <a:gd name="T1" fmla="*/ 176 h 179"/>
                  <a:gd name="T2" fmla="*/ 26 w 41"/>
                  <a:gd name="T3" fmla="*/ 136 h 179"/>
                  <a:gd name="T4" fmla="*/ 37 w 41"/>
                  <a:gd name="T5" fmla="*/ 107 h 179"/>
                  <a:gd name="T6" fmla="*/ 36 w 41"/>
                  <a:gd name="T7" fmla="*/ 78 h 179"/>
                  <a:gd name="T8" fmla="*/ 24 w 41"/>
                  <a:gd name="T9" fmla="*/ 108 h 179"/>
                  <a:gd name="T10" fmla="*/ 4 w 41"/>
                  <a:gd name="T11" fmla="*/ 0 h 179"/>
                  <a:gd name="T12" fmla="*/ 14 w 41"/>
                  <a:gd name="T13" fmla="*/ 93 h 179"/>
                  <a:gd name="T14" fmla="*/ 14 w 41"/>
                  <a:gd name="T15" fmla="*/ 118 h 179"/>
                  <a:gd name="T16" fmla="*/ 0 w 41"/>
                  <a:gd name="T17" fmla="*/ 31 h 179"/>
                  <a:gd name="T18" fmla="*/ 3 w 41"/>
                  <a:gd name="T19" fmla="*/ 89 h 179"/>
                  <a:gd name="T20" fmla="*/ 2 w 41"/>
                  <a:gd name="T21" fmla="*/ 137 h 179"/>
                  <a:gd name="T22" fmla="*/ 3 w 41"/>
                  <a:gd name="T23" fmla="*/ 179 h 179"/>
                  <a:gd name="T24" fmla="*/ 9 w 41"/>
                  <a:gd name="T25" fmla="*/ 17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" h="179">
                    <a:moveTo>
                      <a:pt x="9" y="176"/>
                    </a:moveTo>
                    <a:cubicBezTo>
                      <a:pt x="9" y="176"/>
                      <a:pt x="20" y="155"/>
                      <a:pt x="26" y="136"/>
                    </a:cubicBezTo>
                    <a:cubicBezTo>
                      <a:pt x="30" y="126"/>
                      <a:pt x="36" y="111"/>
                      <a:pt x="37" y="107"/>
                    </a:cubicBezTo>
                    <a:cubicBezTo>
                      <a:pt x="41" y="95"/>
                      <a:pt x="36" y="78"/>
                      <a:pt x="36" y="78"/>
                    </a:cubicBezTo>
                    <a:cubicBezTo>
                      <a:pt x="24" y="108"/>
                      <a:pt x="24" y="108"/>
                      <a:pt x="24" y="108"/>
                    </a:cubicBezTo>
                    <a:cubicBezTo>
                      <a:pt x="24" y="108"/>
                      <a:pt x="9" y="6"/>
                      <a:pt x="4" y="0"/>
                    </a:cubicBezTo>
                    <a:cubicBezTo>
                      <a:pt x="4" y="0"/>
                      <a:pt x="14" y="70"/>
                      <a:pt x="14" y="93"/>
                    </a:cubicBezTo>
                    <a:cubicBezTo>
                      <a:pt x="14" y="98"/>
                      <a:pt x="14" y="118"/>
                      <a:pt x="14" y="118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2" y="137"/>
                      <a:pt x="2" y="137"/>
                      <a:pt x="2" y="137"/>
                    </a:cubicBezTo>
                    <a:cubicBezTo>
                      <a:pt x="3" y="179"/>
                      <a:pt x="3" y="179"/>
                      <a:pt x="3" y="179"/>
                    </a:cubicBezTo>
                    <a:lnTo>
                      <a:pt x="9" y="176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3" name="Freeform 924"/>
              <p:cNvSpPr/>
              <p:nvPr/>
            </p:nvSpPr>
            <p:spPr bwMode="auto">
              <a:xfrm>
                <a:off x="5269" y="2259"/>
                <a:ext cx="307" cy="277"/>
              </a:xfrm>
              <a:custGeom>
                <a:avLst/>
                <a:gdLst>
                  <a:gd name="T0" fmla="*/ 158 w 192"/>
                  <a:gd name="T1" fmla="*/ 81 h 173"/>
                  <a:gd name="T2" fmla="*/ 192 w 192"/>
                  <a:gd name="T3" fmla="*/ 173 h 173"/>
                  <a:gd name="T4" fmla="*/ 132 w 192"/>
                  <a:gd name="T5" fmla="*/ 124 h 173"/>
                  <a:gd name="T6" fmla="*/ 25 w 192"/>
                  <a:gd name="T7" fmla="*/ 55 h 173"/>
                  <a:gd name="T8" fmla="*/ 158 w 192"/>
                  <a:gd name="T9" fmla="*/ 8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73">
                    <a:moveTo>
                      <a:pt x="158" y="81"/>
                    </a:moveTo>
                    <a:cubicBezTo>
                      <a:pt x="183" y="97"/>
                      <a:pt x="192" y="173"/>
                      <a:pt x="192" y="173"/>
                    </a:cubicBezTo>
                    <a:cubicBezTo>
                      <a:pt x="192" y="173"/>
                      <a:pt x="166" y="152"/>
                      <a:pt x="132" y="124"/>
                    </a:cubicBezTo>
                    <a:cubicBezTo>
                      <a:pt x="98" y="96"/>
                      <a:pt x="0" y="101"/>
                      <a:pt x="25" y="55"/>
                    </a:cubicBezTo>
                    <a:cubicBezTo>
                      <a:pt x="55" y="0"/>
                      <a:pt x="135" y="67"/>
                      <a:pt x="158" y="8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4" name="Freeform 925"/>
              <p:cNvSpPr/>
              <p:nvPr/>
            </p:nvSpPr>
            <p:spPr bwMode="auto">
              <a:xfrm>
                <a:off x="5629" y="2349"/>
                <a:ext cx="334" cy="224"/>
              </a:xfrm>
              <a:custGeom>
                <a:avLst/>
                <a:gdLst>
                  <a:gd name="T0" fmla="*/ 97 w 209"/>
                  <a:gd name="T1" fmla="*/ 127 h 140"/>
                  <a:gd name="T2" fmla="*/ 0 w 209"/>
                  <a:gd name="T3" fmla="*/ 110 h 140"/>
                  <a:gd name="T4" fmla="*/ 73 w 209"/>
                  <a:gd name="T5" fmla="*/ 82 h 140"/>
                  <a:gd name="T6" fmla="*/ 170 w 209"/>
                  <a:gd name="T7" fmla="*/ 22 h 140"/>
                  <a:gd name="T8" fmla="*/ 97 w 209"/>
                  <a:gd name="T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40">
                    <a:moveTo>
                      <a:pt x="97" y="127"/>
                    </a:moveTo>
                    <a:cubicBezTo>
                      <a:pt x="71" y="140"/>
                      <a:pt x="0" y="110"/>
                      <a:pt x="0" y="110"/>
                    </a:cubicBezTo>
                    <a:cubicBezTo>
                      <a:pt x="0" y="110"/>
                      <a:pt x="32" y="98"/>
                      <a:pt x="73" y="82"/>
                    </a:cubicBezTo>
                    <a:cubicBezTo>
                      <a:pt x="114" y="67"/>
                      <a:pt x="123" y="0"/>
                      <a:pt x="170" y="22"/>
                    </a:cubicBezTo>
                    <a:cubicBezTo>
                      <a:pt x="209" y="41"/>
                      <a:pt x="121" y="114"/>
                      <a:pt x="97" y="12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5" name="Freeform 926"/>
              <p:cNvSpPr/>
              <p:nvPr/>
            </p:nvSpPr>
            <p:spPr bwMode="auto">
              <a:xfrm>
                <a:off x="5224" y="2514"/>
                <a:ext cx="333" cy="224"/>
              </a:xfrm>
              <a:custGeom>
                <a:avLst/>
                <a:gdLst>
                  <a:gd name="T0" fmla="*/ 111 w 208"/>
                  <a:gd name="T1" fmla="*/ 13 h 140"/>
                  <a:gd name="T2" fmla="*/ 208 w 208"/>
                  <a:gd name="T3" fmla="*/ 30 h 140"/>
                  <a:gd name="T4" fmla="*/ 135 w 208"/>
                  <a:gd name="T5" fmla="*/ 57 h 140"/>
                  <a:gd name="T6" fmla="*/ 39 w 208"/>
                  <a:gd name="T7" fmla="*/ 118 h 140"/>
                  <a:gd name="T8" fmla="*/ 111 w 208"/>
                  <a:gd name="T9" fmla="*/ 1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140">
                    <a:moveTo>
                      <a:pt x="111" y="13"/>
                    </a:moveTo>
                    <a:cubicBezTo>
                      <a:pt x="138" y="0"/>
                      <a:pt x="208" y="30"/>
                      <a:pt x="208" y="30"/>
                    </a:cubicBezTo>
                    <a:cubicBezTo>
                      <a:pt x="208" y="30"/>
                      <a:pt x="177" y="42"/>
                      <a:pt x="135" y="57"/>
                    </a:cubicBezTo>
                    <a:cubicBezTo>
                      <a:pt x="94" y="73"/>
                      <a:pt x="86" y="140"/>
                      <a:pt x="39" y="118"/>
                    </a:cubicBezTo>
                    <a:cubicBezTo>
                      <a:pt x="0" y="99"/>
                      <a:pt x="87" y="26"/>
                      <a:pt x="111" y="1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6" name="Freeform 927"/>
              <p:cNvSpPr/>
              <p:nvPr/>
            </p:nvSpPr>
            <p:spPr bwMode="auto">
              <a:xfrm>
                <a:off x="5352" y="2360"/>
                <a:ext cx="206" cy="136"/>
              </a:xfrm>
              <a:custGeom>
                <a:avLst/>
                <a:gdLst>
                  <a:gd name="T0" fmla="*/ 129 w 129"/>
                  <a:gd name="T1" fmla="*/ 85 h 85"/>
                  <a:gd name="T2" fmla="*/ 108 w 129"/>
                  <a:gd name="T3" fmla="*/ 32 h 85"/>
                  <a:gd name="T4" fmla="*/ 56 w 129"/>
                  <a:gd name="T5" fmla="*/ 5 h 85"/>
                  <a:gd name="T6" fmla="*/ 85 w 129"/>
                  <a:gd name="T7" fmla="*/ 32 h 85"/>
                  <a:gd name="T8" fmla="*/ 24 w 129"/>
                  <a:gd name="T9" fmla="*/ 0 h 85"/>
                  <a:gd name="T10" fmla="*/ 72 w 129"/>
                  <a:gd name="T11" fmla="*/ 32 h 85"/>
                  <a:gd name="T12" fmla="*/ 0 w 129"/>
                  <a:gd name="T13" fmla="*/ 4 h 85"/>
                  <a:gd name="T14" fmla="*/ 99 w 129"/>
                  <a:gd name="T15" fmla="*/ 49 h 85"/>
                  <a:gd name="T16" fmla="*/ 20 w 129"/>
                  <a:gd name="T17" fmla="*/ 23 h 85"/>
                  <a:gd name="T18" fmla="*/ 60 w 129"/>
                  <a:gd name="T19" fmla="*/ 42 h 85"/>
                  <a:gd name="T20" fmla="*/ 11 w 129"/>
                  <a:gd name="T21" fmla="*/ 28 h 85"/>
                  <a:gd name="T22" fmla="*/ 100 w 129"/>
                  <a:gd name="T23" fmla="*/ 63 h 85"/>
                  <a:gd name="T24" fmla="*/ 129 w 129"/>
                  <a:gd name="T25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85">
                    <a:moveTo>
                      <a:pt x="129" y="85"/>
                    </a:moveTo>
                    <a:cubicBezTo>
                      <a:pt x="129" y="85"/>
                      <a:pt x="122" y="45"/>
                      <a:pt x="108" y="32"/>
                    </a:cubicBezTo>
                    <a:cubicBezTo>
                      <a:pt x="94" y="20"/>
                      <a:pt x="56" y="5"/>
                      <a:pt x="56" y="5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60" y="42"/>
                      <a:pt x="60" y="42"/>
                      <a:pt x="60" y="4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8"/>
                      <a:pt x="84" y="47"/>
                      <a:pt x="100" y="63"/>
                    </a:cubicBezTo>
                    <a:cubicBezTo>
                      <a:pt x="119" y="81"/>
                      <a:pt x="129" y="85"/>
                      <a:pt x="129" y="85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7" name="Freeform 928"/>
              <p:cNvSpPr/>
              <p:nvPr/>
            </p:nvSpPr>
            <p:spPr bwMode="auto">
              <a:xfrm>
                <a:off x="5282" y="2462"/>
                <a:ext cx="291" cy="151"/>
              </a:xfrm>
              <a:custGeom>
                <a:avLst/>
                <a:gdLst>
                  <a:gd name="T0" fmla="*/ 90 w 182"/>
                  <a:gd name="T1" fmla="*/ 3 h 94"/>
                  <a:gd name="T2" fmla="*/ 182 w 182"/>
                  <a:gd name="T3" fmla="*/ 49 h 94"/>
                  <a:gd name="T4" fmla="*/ 101 w 182"/>
                  <a:gd name="T5" fmla="*/ 57 h 94"/>
                  <a:gd name="T6" fmla="*/ 15 w 182"/>
                  <a:gd name="T7" fmla="*/ 66 h 94"/>
                  <a:gd name="T8" fmla="*/ 90 w 182"/>
                  <a:gd name="T9" fmla="*/ 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94">
                    <a:moveTo>
                      <a:pt x="90" y="3"/>
                    </a:moveTo>
                    <a:cubicBezTo>
                      <a:pt x="134" y="6"/>
                      <a:pt x="182" y="49"/>
                      <a:pt x="182" y="49"/>
                    </a:cubicBezTo>
                    <a:cubicBezTo>
                      <a:pt x="182" y="49"/>
                      <a:pt x="145" y="60"/>
                      <a:pt x="101" y="57"/>
                    </a:cubicBezTo>
                    <a:cubicBezTo>
                      <a:pt x="57" y="53"/>
                      <a:pt x="25" y="94"/>
                      <a:pt x="15" y="66"/>
                    </a:cubicBezTo>
                    <a:cubicBezTo>
                      <a:pt x="0" y="25"/>
                      <a:pt x="46" y="0"/>
                      <a:pt x="90" y="3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8" name="Freeform 929"/>
              <p:cNvSpPr/>
              <p:nvPr/>
            </p:nvSpPr>
            <p:spPr bwMode="auto">
              <a:xfrm>
                <a:off x="5342" y="2485"/>
                <a:ext cx="200" cy="75"/>
              </a:xfrm>
              <a:custGeom>
                <a:avLst/>
                <a:gdLst>
                  <a:gd name="T0" fmla="*/ 124 w 125"/>
                  <a:gd name="T1" fmla="*/ 23 h 47"/>
                  <a:gd name="T2" fmla="*/ 88 w 125"/>
                  <a:gd name="T3" fmla="*/ 7 h 47"/>
                  <a:gd name="T4" fmla="*/ 33 w 125"/>
                  <a:gd name="T5" fmla="*/ 0 h 47"/>
                  <a:gd name="T6" fmla="*/ 62 w 125"/>
                  <a:gd name="T7" fmla="*/ 8 h 47"/>
                  <a:gd name="T8" fmla="*/ 11 w 125"/>
                  <a:gd name="T9" fmla="*/ 13 h 47"/>
                  <a:gd name="T10" fmla="*/ 75 w 125"/>
                  <a:gd name="T11" fmla="*/ 17 h 47"/>
                  <a:gd name="T12" fmla="*/ 0 w 125"/>
                  <a:gd name="T13" fmla="*/ 29 h 47"/>
                  <a:gd name="T14" fmla="*/ 48 w 125"/>
                  <a:gd name="T15" fmla="*/ 28 h 47"/>
                  <a:gd name="T16" fmla="*/ 3 w 125"/>
                  <a:gd name="T17" fmla="*/ 47 h 47"/>
                  <a:gd name="T18" fmla="*/ 75 w 125"/>
                  <a:gd name="T19" fmla="*/ 26 h 47"/>
                  <a:gd name="T20" fmla="*/ 125 w 125"/>
                  <a:gd name="T21" fmla="*/ 32 h 47"/>
                  <a:gd name="T22" fmla="*/ 124 w 125"/>
                  <a:gd name="T23" fmla="*/ 2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5" h="47">
                    <a:moveTo>
                      <a:pt x="124" y="23"/>
                    </a:moveTo>
                    <a:cubicBezTo>
                      <a:pt x="124" y="23"/>
                      <a:pt x="102" y="10"/>
                      <a:pt x="88" y="7"/>
                    </a:cubicBezTo>
                    <a:cubicBezTo>
                      <a:pt x="75" y="3"/>
                      <a:pt x="33" y="0"/>
                      <a:pt x="33" y="0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72" y="17"/>
                      <a:pt x="75" y="17"/>
                    </a:cubicBezTo>
                    <a:cubicBezTo>
                      <a:pt x="78" y="17"/>
                      <a:pt x="0" y="29"/>
                      <a:pt x="0" y="29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3" y="47"/>
                      <a:pt x="65" y="28"/>
                      <a:pt x="75" y="26"/>
                    </a:cubicBezTo>
                    <a:cubicBezTo>
                      <a:pt x="86" y="25"/>
                      <a:pt x="125" y="32"/>
                      <a:pt x="125" y="32"/>
                    </a:cubicBezTo>
                    <a:lnTo>
                      <a:pt x="124" y="2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9" name="Freeform 930"/>
              <p:cNvSpPr/>
              <p:nvPr/>
            </p:nvSpPr>
            <p:spPr bwMode="auto">
              <a:xfrm>
                <a:off x="5626" y="2261"/>
                <a:ext cx="310" cy="281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3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6" y="0"/>
                      <a:pt x="163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0" name="Freeform 931"/>
              <p:cNvSpPr/>
              <p:nvPr/>
            </p:nvSpPr>
            <p:spPr bwMode="auto">
              <a:xfrm>
                <a:off x="5634" y="2267"/>
                <a:ext cx="310" cy="282"/>
              </a:xfrm>
              <a:custGeom>
                <a:avLst/>
                <a:gdLst>
                  <a:gd name="T0" fmla="*/ 99 w 194"/>
                  <a:gd name="T1" fmla="*/ 130 h 176"/>
                  <a:gd name="T2" fmla="*/ 0 w 194"/>
                  <a:gd name="T3" fmla="*/ 176 h 176"/>
                  <a:gd name="T4" fmla="*/ 58 w 194"/>
                  <a:gd name="T5" fmla="*/ 94 h 176"/>
                  <a:gd name="T6" fmla="*/ 164 w 194"/>
                  <a:gd name="T7" fmla="*/ 25 h 176"/>
                  <a:gd name="T8" fmla="*/ 99 w 194"/>
                  <a:gd name="T9" fmla="*/ 13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176">
                    <a:moveTo>
                      <a:pt x="99" y="130"/>
                    </a:moveTo>
                    <a:cubicBezTo>
                      <a:pt x="61" y="154"/>
                      <a:pt x="0" y="176"/>
                      <a:pt x="0" y="176"/>
                    </a:cubicBezTo>
                    <a:cubicBezTo>
                      <a:pt x="0" y="176"/>
                      <a:pt x="20" y="117"/>
                      <a:pt x="58" y="94"/>
                    </a:cubicBezTo>
                    <a:cubicBezTo>
                      <a:pt x="95" y="70"/>
                      <a:pt x="147" y="0"/>
                      <a:pt x="164" y="25"/>
                    </a:cubicBezTo>
                    <a:cubicBezTo>
                      <a:pt x="194" y="69"/>
                      <a:pt x="136" y="107"/>
                      <a:pt x="99" y="13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1" name="Freeform 932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2" name="Freeform 933"/>
              <p:cNvSpPr/>
              <p:nvPr/>
            </p:nvSpPr>
            <p:spPr bwMode="auto">
              <a:xfrm>
                <a:off x="5610" y="2542"/>
                <a:ext cx="201" cy="348"/>
              </a:xfrm>
              <a:custGeom>
                <a:avLst/>
                <a:gdLst>
                  <a:gd name="T0" fmla="*/ 15 w 126"/>
                  <a:gd name="T1" fmla="*/ 108 h 217"/>
                  <a:gd name="T2" fmla="*/ 0 w 126"/>
                  <a:gd name="T3" fmla="*/ 0 h 217"/>
                  <a:gd name="T4" fmla="*/ 62 w 126"/>
                  <a:gd name="T5" fmla="*/ 79 h 217"/>
                  <a:gd name="T6" fmla="*/ 97 w 126"/>
                  <a:gd name="T7" fmla="*/ 200 h 217"/>
                  <a:gd name="T8" fmla="*/ 15 w 126"/>
                  <a:gd name="T9" fmla="*/ 108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217">
                    <a:moveTo>
                      <a:pt x="15" y="108"/>
                    </a:moveTo>
                    <a:cubicBezTo>
                      <a:pt x="3" y="65"/>
                      <a:pt x="0" y="0"/>
                      <a:pt x="0" y="0"/>
                    </a:cubicBezTo>
                    <a:cubicBezTo>
                      <a:pt x="0" y="0"/>
                      <a:pt x="50" y="36"/>
                      <a:pt x="62" y="79"/>
                    </a:cubicBezTo>
                    <a:cubicBezTo>
                      <a:pt x="73" y="122"/>
                      <a:pt x="126" y="191"/>
                      <a:pt x="97" y="200"/>
                    </a:cubicBezTo>
                    <a:cubicBezTo>
                      <a:pt x="46" y="217"/>
                      <a:pt x="27" y="150"/>
                      <a:pt x="15" y="10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3" name="Freeform 934"/>
              <p:cNvSpPr/>
              <p:nvPr/>
            </p:nvSpPr>
            <p:spPr bwMode="auto">
              <a:xfrm>
                <a:off x="5650" y="2355"/>
                <a:ext cx="206" cy="171"/>
              </a:xfrm>
              <a:custGeom>
                <a:avLst/>
                <a:gdLst>
                  <a:gd name="T0" fmla="*/ 4 w 129"/>
                  <a:gd name="T1" fmla="*/ 107 h 107"/>
                  <a:gd name="T2" fmla="*/ 42 w 129"/>
                  <a:gd name="T3" fmla="*/ 88 h 107"/>
                  <a:gd name="T4" fmla="*/ 86 w 129"/>
                  <a:gd name="T5" fmla="*/ 61 h 107"/>
                  <a:gd name="T6" fmla="*/ 49 w 129"/>
                  <a:gd name="T7" fmla="*/ 77 h 107"/>
                  <a:gd name="T8" fmla="*/ 111 w 129"/>
                  <a:gd name="T9" fmla="*/ 35 h 107"/>
                  <a:gd name="T10" fmla="*/ 65 w 129"/>
                  <a:gd name="T11" fmla="*/ 61 h 107"/>
                  <a:gd name="T12" fmla="*/ 129 w 129"/>
                  <a:gd name="T13" fmla="*/ 0 h 107"/>
                  <a:gd name="T14" fmla="*/ 47 w 129"/>
                  <a:gd name="T15" fmla="*/ 62 h 107"/>
                  <a:gd name="T16" fmla="*/ 85 w 129"/>
                  <a:gd name="T17" fmla="*/ 13 h 107"/>
                  <a:gd name="T18" fmla="*/ 35 w 129"/>
                  <a:gd name="T19" fmla="*/ 64 h 107"/>
                  <a:gd name="T20" fmla="*/ 50 w 129"/>
                  <a:gd name="T21" fmla="*/ 38 h 107"/>
                  <a:gd name="T22" fmla="*/ 11 w 129"/>
                  <a:gd name="T23" fmla="*/ 87 h 107"/>
                  <a:gd name="T24" fmla="*/ 0 w 129"/>
                  <a:gd name="T25" fmla="*/ 101 h 107"/>
                  <a:gd name="T26" fmla="*/ 4 w 129"/>
                  <a:gd name="T2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" h="107">
                    <a:moveTo>
                      <a:pt x="4" y="107"/>
                    </a:moveTo>
                    <a:cubicBezTo>
                      <a:pt x="4" y="107"/>
                      <a:pt x="34" y="92"/>
                      <a:pt x="42" y="88"/>
                    </a:cubicBezTo>
                    <a:cubicBezTo>
                      <a:pt x="50" y="83"/>
                      <a:pt x="86" y="61"/>
                      <a:pt x="86" y="61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111" y="35"/>
                      <a:pt x="111" y="35"/>
                      <a:pt x="111" y="35"/>
                    </a:cubicBezTo>
                    <a:cubicBezTo>
                      <a:pt x="65" y="61"/>
                      <a:pt x="65" y="61"/>
                      <a:pt x="65" y="61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4" y="10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4" name="Freeform 935"/>
              <p:cNvSpPr/>
              <p:nvPr/>
            </p:nvSpPr>
            <p:spPr bwMode="auto">
              <a:xfrm>
                <a:off x="5541" y="2566"/>
                <a:ext cx="134" cy="360"/>
              </a:xfrm>
              <a:custGeom>
                <a:avLst/>
                <a:gdLst>
                  <a:gd name="T0" fmla="*/ 16 w 84"/>
                  <a:gd name="T1" fmla="*/ 104 h 225"/>
                  <a:gd name="T2" fmla="*/ 45 w 84"/>
                  <a:gd name="T3" fmla="*/ 0 h 225"/>
                  <a:gd name="T4" fmla="*/ 70 w 84"/>
                  <a:gd name="T5" fmla="*/ 97 h 225"/>
                  <a:gd name="T6" fmla="*/ 54 w 84"/>
                  <a:gd name="T7" fmla="*/ 222 h 225"/>
                  <a:gd name="T8" fmla="*/ 16 w 84"/>
                  <a:gd name="T9" fmla="*/ 104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225">
                    <a:moveTo>
                      <a:pt x="16" y="104"/>
                    </a:moveTo>
                    <a:cubicBezTo>
                      <a:pt x="22" y="61"/>
                      <a:pt x="45" y="0"/>
                      <a:pt x="45" y="0"/>
                    </a:cubicBezTo>
                    <a:cubicBezTo>
                      <a:pt x="45" y="0"/>
                      <a:pt x="76" y="53"/>
                      <a:pt x="70" y="97"/>
                    </a:cubicBezTo>
                    <a:cubicBezTo>
                      <a:pt x="63" y="141"/>
                      <a:pt x="84" y="225"/>
                      <a:pt x="54" y="222"/>
                    </a:cubicBezTo>
                    <a:cubicBezTo>
                      <a:pt x="0" y="217"/>
                      <a:pt x="9" y="148"/>
                      <a:pt x="16" y="10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5" name="Freeform 936"/>
              <p:cNvSpPr/>
              <p:nvPr/>
            </p:nvSpPr>
            <p:spPr bwMode="auto">
              <a:xfrm>
                <a:off x="5581" y="2586"/>
                <a:ext cx="65" cy="264"/>
              </a:xfrm>
              <a:custGeom>
                <a:avLst/>
                <a:gdLst>
                  <a:gd name="T0" fmla="*/ 18 w 41"/>
                  <a:gd name="T1" fmla="*/ 0 h 165"/>
                  <a:gd name="T2" fmla="*/ 8 w 41"/>
                  <a:gd name="T3" fmla="*/ 42 h 165"/>
                  <a:gd name="T4" fmla="*/ 0 w 41"/>
                  <a:gd name="T5" fmla="*/ 93 h 165"/>
                  <a:gd name="T6" fmla="*/ 11 w 41"/>
                  <a:gd name="T7" fmla="*/ 54 h 165"/>
                  <a:gd name="T8" fmla="*/ 3 w 41"/>
                  <a:gd name="T9" fmla="*/ 129 h 165"/>
                  <a:gd name="T10" fmla="*/ 14 w 41"/>
                  <a:gd name="T11" fmla="*/ 77 h 165"/>
                  <a:gd name="T12" fmla="*/ 18 w 41"/>
                  <a:gd name="T13" fmla="*/ 165 h 165"/>
                  <a:gd name="T14" fmla="*/ 25 w 41"/>
                  <a:gd name="T15" fmla="*/ 62 h 165"/>
                  <a:gd name="T16" fmla="*/ 37 w 41"/>
                  <a:gd name="T17" fmla="*/ 123 h 165"/>
                  <a:gd name="T18" fmla="*/ 31 w 41"/>
                  <a:gd name="T19" fmla="*/ 52 h 165"/>
                  <a:gd name="T20" fmla="*/ 41 w 41"/>
                  <a:gd name="T21" fmla="*/ 80 h 165"/>
                  <a:gd name="T22" fmla="*/ 28 w 41"/>
                  <a:gd name="T23" fmla="*/ 19 h 165"/>
                  <a:gd name="T24" fmla="*/ 25 w 41"/>
                  <a:gd name="T25" fmla="*/ 1 h 165"/>
                  <a:gd name="T26" fmla="*/ 18 w 41"/>
                  <a:gd name="T27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" h="165">
                    <a:moveTo>
                      <a:pt x="18" y="0"/>
                    </a:moveTo>
                    <a:cubicBezTo>
                      <a:pt x="18" y="0"/>
                      <a:pt x="10" y="33"/>
                      <a:pt x="8" y="42"/>
                    </a:cubicBezTo>
                    <a:cubicBezTo>
                      <a:pt x="7" y="51"/>
                      <a:pt x="0" y="93"/>
                      <a:pt x="0" y="93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14" y="77"/>
                      <a:pt x="14" y="77"/>
                      <a:pt x="14" y="77"/>
                    </a:cubicBezTo>
                    <a:cubicBezTo>
                      <a:pt x="18" y="165"/>
                      <a:pt x="18" y="165"/>
                      <a:pt x="18" y="165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37" y="123"/>
                      <a:pt x="37" y="123"/>
                      <a:pt x="37" y="123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41" y="80"/>
                      <a:pt x="41" y="80"/>
                      <a:pt x="41" y="80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5" y="1"/>
                      <a:pt x="25" y="1"/>
                      <a:pt x="25" y="1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6" name="Freeform 937"/>
              <p:cNvSpPr/>
              <p:nvPr/>
            </p:nvSpPr>
            <p:spPr bwMode="auto">
              <a:xfrm>
                <a:off x="5608" y="2530"/>
                <a:ext cx="365" cy="212"/>
              </a:xfrm>
              <a:custGeom>
                <a:avLst/>
                <a:gdLst>
                  <a:gd name="T0" fmla="*/ 96 w 228"/>
                  <a:gd name="T1" fmla="*/ 12 h 133"/>
                  <a:gd name="T2" fmla="*/ 0 w 228"/>
                  <a:gd name="T3" fmla="*/ 34 h 133"/>
                  <a:gd name="T4" fmla="*/ 74 w 228"/>
                  <a:gd name="T5" fmla="*/ 57 h 133"/>
                  <a:gd name="T6" fmla="*/ 195 w 228"/>
                  <a:gd name="T7" fmla="*/ 99 h 133"/>
                  <a:gd name="T8" fmla="*/ 96 w 228"/>
                  <a:gd name="T9" fmla="*/ 1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33">
                    <a:moveTo>
                      <a:pt x="96" y="12"/>
                    </a:moveTo>
                    <a:cubicBezTo>
                      <a:pt x="69" y="0"/>
                      <a:pt x="0" y="34"/>
                      <a:pt x="0" y="34"/>
                    </a:cubicBezTo>
                    <a:cubicBezTo>
                      <a:pt x="0" y="34"/>
                      <a:pt x="32" y="44"/>
                      <a:pt x="74" y="57"/>
                    </a:cubicBezTo>
                    <a:cubicBezTo>
                      <a:pt x="116" y="71"/>
                      <a:pt x="155" y="133"/>
                      <a:pt x="195" y="99"/>
                    </a:cubicBezTo>
                    <a:cubicBezTo>
                      <a:pt x="228" y="70"/>
                      <a:pt x="121" y="23"/>
                      <a:pt x="96" y="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" name="Freeform 938"/>
              <p:cNvSpPr/>
              <p:nvPr/>
            </p:nvSpPr>
            <p:spPr bwMode="auto">
              <a:xfrm>
                <a:off x="5637" y="2568"/>
                <a:ext cx="252" cy="186"/>
              </a:xfrm>
              <a:custGeom>
                <a:avLst/>
                <a:gdLst>
                  <a:gd name="T0" fmla="*/ 54 w 158"/>
                  <a:gd name="T1" fmla="*/ 88 h 116"/>
                  <a:gd name="T2" fmla="*/ 0 w 158"/>
                  <a:gd name="T3" fmla="*/ 0 h 116"/>
                  <a:gd name="T4" fmla="*/ 73 w 158"/>
                  <a:gd name="T5" fmla="*/ 36 h 116"/>
                  <a:gd name="T6" fmla="*/ 151 w 158"/>
                  <a:gd name="T7" fmla="*/ 74 h 116"/>
                  <a:gd name="T8" fmla="*/ 54 w 158"/>
                  <a:gd name="T9" fmla="*/ 8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116">
                    <a:moveTo>
                      <a:pt x="54" y="88"/>
                    </a:moveTo>
                    <a:cubicBezTo>
                      <a:pt x="19" y="62"/>
                      <a:pt x="0" y="0"/>
                      <a:pt x="0" y="0"/>
                    </a:cubicBezTo>
                    <a:cubicBezTo>
                      <a:pt x="0" y="0"/>
                      <a:pt x="37" y="10"/>
                      <a:pt x="73" y="36"/>
                    </a:cubicBezTo>
                    <a:cubicBezTo>
                      <a:pt x="109" y="62"/>
                      <a:pt x="158" y="45"/>
                      <a:pt x="151" y="74"/>
                    </a:cubicBezTo>
                    <a:cubicBezTo>
                      <a:pt x="142" y="116"/>
                      <a:pt x="90" y="114"/>
                      <a:pt x="54" y="8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" name="Freeform 939"/>
              <p:cNvSpPr/>
              <p:nvPr/>
            </p:nvSpPr>
            <p:spPr bwMode="auto">
              <a:xfrm>
                <a:off x="5659" y="2586"/>
                <a:ext cx="133" cy="99"/>
              </a:xfrm>
              <a:custGeom>
                <a:avLst/>
                <a:gdLst>
                  <a:gd name="T0" fmla="*/ 0 w 83"/>
                  <a:gd name="T1" fmla="*/ 0 h 62"/>
                  <a:gd name="T2" fmla="*/ 37 w 83"/>
                  <a:gd name="T3" fmla="*/ 20 h 62"/>
                  <a:gd name="T4" fmla="*/ 60 w 83"/>
                  <a:gd name="T5" fmla="*/ 32 h 62"/>
                  <a:gd name="T6" fmla="*/ 27 w 83"/>
                  <a:gd name="T7" fmla="*/ 20 h 62"/>
                  <a:gd name="T8" fmla="*/ 83 w 83"/>
                  <a:gd name="T9" fmla="*/ 56 h 62"/>
                  <a:gd name="T10" fmla="*/ 39 w 83"/>
                  <a:gd name="T11" fmla="*/ 32 h 62"/>
                  <a:gd name="T12" fmla="*/ 56 w 83"/>
                  <a:gd name="T13" fmla="*/ 52 h 62"/>
                  <a:gd name="T14" fmla="*/ 15 w 83"/>
                  <a:gd name="T15" fmla="*/ 23 h 62"/>
                  <a:gd name="T16" fmla="*/ 36 w 83"/>
                  <a:gd name="T17" fmla="*/ 42 h 62"/>
                  <a:gd name="T18" fmla="*/ 16 w 83"/>
                  <a:gd name="T19" fmla="*/ 28 h 62"/>
                  <a:gd name="T20" fmla="*/ 43 w 83"/>
                  <a:gd name="T21" fmla="*/ 62 h 62"/>
                  <a:gd name="T22" fmla="*/ 13 w 83"/>
                  <a:gd name="T23" fmla="*/ 32 h 62"/>
                  <a:gd name="T24" fmla="*/ 0 w 83"/>
                  <a:gd name="T25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62">
                    <a:moveTo>
                      <a:pt x="0" y="0"/>
                    </a:moveTo>
                    <a:cubicBezTo>
                      <a:pt x="0" y="0"/>
                      <a:pt x="30" y="17"/>
                      <a:pt x="37" y="20"/>
                    </a:cubicBezTo>
                    <a:cubicBezTo>
                      <a:pt x="44" y="23"/>
                      <a:pt x="60" y="32"/>
                      <a:pt x="60" y="32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83" y="56"/>
                      <a:pt x="83" y="56"/>
                      <a:pt x="83" y="56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56" y="52"/>
                      <a:pt x="56" y="52"/>
                      <a:pt x="56" y="5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36" y="42"/>
                      <a:pt x="36" y="42"/>
                      <a:pt x="36" y="42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43" y="62"/>
                      <a:pt x="19" y="44"/>
                      <a:pt x="13" y="32"/>
                    </a:cubicBezTo>
                    <a:cubicBezTo>
                      <a:pt x="6" y="2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" name="Freeform 940"/>
              <p:cNvSpPr/>
              <p:nvPr/>
            </p:nvSpPr>
            <p:spPr bwMode="auto">
              <a:xfrm>
                <a:off x="5613" y="2506"/>
                <a:ext cx="364" cy="150"/>
              </a:xfrm>
              <a:custGeom>
                <a:avLst/>
                <a:gdLst>
                  <a:gd name="T0" fmla="*/ 100 w 228"/>
                  <a:gd name="T1" fmla="*/ 66 h 94"/>
                  <a:gd name="T2" fmla="*/ 0 w 228"/>
                  <a:gd name="T3" fmla="*/ 25 h 94"/>
                  <a:gd name="T4" fmla="*/ 99 w 228"/>
                  <a:gd name="T5" fmla="*/ 11 h 94"/>
                  <a:gd name="T6" fmla="*/ 222 w 228"/>
                  <a:gd name="T7" fmla="*/ 41 h 94"/>
                  <a:gd name="T8" fmla="*/ 100 w 228"/>
                  <a:gd name="T9" fmla="*/ 6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94">
                    <a:moveTo>
                      <a:pt x="100" y="66"/>
                    </a:moveTo>
                    <a:cubicBezTo>
                      <a:pt x="58" y="55"/>
                      <a:pt x="0" y="25"/>
                      <a:pt x="0" y="25"/>
                    </a:cubicBezTo>
                    <a:cubicBezTo>
                      <a:pt x="0" y="25"/>
                      <a:pt x="56" y="0"/>
                      <a:pt x="99" y="11"/>
                    </a:cubicBezTo>
                    <a:cubicBezTo>
                      <a:pt x="142" y="22"/>
                      <a:pt x="228" y="12"/>
                      <a:pt x="222" y="41"/>
                    </a:cubicBezTo>
                    <a:cubicBezTo>
                      <a:pt x="210" y="94"/>
                      <a:pt x="143" y="77"/>
                      <a:pt x="100" y="6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" name="Freeform 941"/>
              <p:cNvSpPr/>
              <p:nvPr/>
            </p:nvSpPr>
            <p:spPr bwMode="auto">
              <a:xfrm>
                <a:off x="5677" y="2533"/>
                <a:ext cx="217" cy="67"/>
              </a:xfrm>
              <a:custGeom>
                <a:avLst/>
                <a:gdLst>
                  <a:gd name="T0" fmla="*/ 0 w 136"/>
                  <a:gd name="T1" fmla="*/ 9 h 42"/>
                  <a:gd name="T2" fmla="*/ 37 w 136"/>
                  <a:gd name="T3" fmla="*/ 2 h 42"/>
                  <a:gd name="T4" fmla="*/ 95 w 136"/>
                  <a:gd name="T5" fmla="*/ 9 h 42"/>
                  <a:gd name="T6" fmla="*/ 39 w 136"/>
                  <a:gd name="T7" fmla="*/ 13 h 42"/>
                  <a:gd name="T8" fmla="*/ 136 w 136"/>
                  <a:gd name="T9" fmla="*/ 20 h 42"/>
                  <a:gd name="T10" fmla="*/ 44 w 136"/>
                  <a:gd name="T11" fmla="*/ 20 h 42"/>
                  <a:gd name="T12" fmla="*/ 108 w 136"/>
                  <a:gd name="T13" fmla="*/ 37 h 42"/>
                  <a:gd name="T14" fmla="*/ 35 w 136"/>
                  <a:gd name="T15" fmla="*/ 22 h 42"/>
                  <a:gd name="T16" fmla="*/ 81 w 136"/>
                  <a:gd name="T17" fmla="*/ 42 h 42"/>
                  <a:gd name="T18" fmla="*/ 8 w 136"/>
                  <a:gd name="T19" fmla="*/ 22 h 42"/>
                  <a:gd name="T20" fmla="*/ 0 w 136"/>
                  <a:gd name="T21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6" h="42">
                    <a:moveTo>
                      <a:pt x="0" y="9"/>
                    </a:moveTo>
                    <a:cubicBezTo>
                      <a:pt x="0" y="9"/>
                      <a:pt x="22" y="0"/>
                      <a:pt x="37" y="2"/>
                    </a:cubicBezTo>
                    <a:cubicBezTo>
                      <a:pt x="46" y="2"/>
                      <a:pt x="95" y="9"/>
                      <a:pt x="95" y="9"/>
                    </a:cubicBezTo>
                    <a:cubicBezTo>
                      <a:pt x="39" y="13"/>
                      <a:pt x="39" y="13"/>
                      <a:pt x="39" y="13"/>
                    </a:cubicBezTo>
                    <a:cubicBezTo>
                      <a:pt x="136" y="20"/>
                      <a:pt x="136" y="20"/>
                      <a:pt x="136" y="2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81" y="42"/>
                      <a:pt x="81" y="42"/>
                      <a:pt x="81" y="42"/>
                    </a:cubicBezTo>
                    <a:cubicBezTo>
                      <a:pt x="8" y="22"/>
                      <a:pt x="8" y="22"/>
                      <a:pt x="8" y="22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" name="Freeform 942"/>
              <p:cNvSpPr/>
              <p:nvPr/>
            </p:nvSpPr>
            <p:spPr bwMode="auto">
              <a:xfrm>
                <a:off x="5302" y="2515"/>
                <a:ext cx="319" cy="271"/>
              </a:xfrm>
              <a:custGeom>
                <a:avLst/>
                <a:gdLst>
                  <a:gd name="T0" fmla="*/ 98 w 199"/>
                  <a:gd name="T1" fmla="*/ 41 h 169"/>
                  <a:gd name="T2" fmla="*/ 199 w 199"/>
                  <a:gd name="T3" fmla="*/ 0 h 169"/>
                  <a:gd name="T4" fmla="*/ 138 w 199"/>
                  <a:gd name="T5" fmla="*/ 80 h 169"/>
                  <a:gd name="T6" fmla="*/ 29 w 199"/>
                  <a:gd name="T7" fmla="*/ 144 h 169"/>
                  <a:gd name="T8" fmla="*/ 98 w 199"/>
                  <a:gd name="T9" fmla="*/ 41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69">
                    <a:moveTo>
                      <a:pt x="98" y="41"/>
                    </a:moveTo>
                    <a:cubicBezTo>
                      <a:pt x="137" y="20"/>
                      <a:pt x="199" y="0"/>
                      <a:pt x="199" y="0"/>
                    </a:cubicBezTo>
                    <a:cubicBezTo>
                      <a:pt x="199" y="0"/>
                      <a:pt x="176" y="58"/>
                      <a:pt x="138" y="80"/>
                    </a:cubicBezTo>
                    <a:cubicBezTo>
                      <a:pt x="99" y="101"/>
                      <a:pt x="44" y="169"/>
                      <a:pt x="29" y="144"/>
                    </a:cubicBezTo>
                    <a:cubicBezTo>
                      <a:pt x="0" y="98"/>
                      <a:pt x="60" y="63"/>
                      <a:pt x="98" y="4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2" name="Freeform 943"/>
              <p:cNvSpPr/>
              <p:nvPr/>
            </p:nvSpPr>
            <p:spPr bwMode="auto">
              <a:xfrm>
                <a:off x="5405" y="2554"/>
                <a:ext cx="169" cy="144"/>
              </a:xfrm>
              <a:custGeom>
                <a:avLst/>
                <a:gdLst>
                  <a:gd name="T0" fmla="*/ 106 w 106"/>
                  <a:gd name="T1" fmla="*/ 4 h 90"/>
                  <a:gd name="T2" fmla="*/ 84 w 106"/>
                  <a:gd name="T3" fmla="*/ 35 h 90"/>
                  <a:gd name="T4" fmla="*/ 37 w 106"/>
                  <a:gd name="T5" fmla="*/ 70 h 90"/>
                  <a:gd name="T6" fmla="*/ 74 w 106"/>
                  <a:gd name="T7" fmla="*/ 29 h 90"/>
                  <a:gd name="T8" fmla="*/ 0 w 106"/>
                  <a:gd name="T9" fmla="*/ 90 h 90"/>
                  <a:gd name="T10" fmla="*/ 66 w 106"/>
                  <a:gd name="T11" fmla="*/ 27 h 90"/>
                  <a:gd name="T12" fmla="*/ 9 w 106"/>
                  <a:gd name="T13" fmla="*/ 59 h 90"/>
                  <a:gd name="T14" fmla="*/ 71 w 106"/>
                  <a:gd name="T15" fmla="*/ 19 h 90"/>
                  <a:gd name="T16" fmla="*/ 24 w 106"/>
                  <a:gd name="T17" fmla="*/ 36 h 90"/>
                  <a:gd name="T18" fmla="*/ 90 w 106"/>
                  <a:gd name="T19" fmla="*/ 0 h 90"/>
                  <a:gd name="T20" fmla="*/ 106 w 106"/>
                  <a:gd name="T21" fmla="*/ 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6" h="90">
                    <a:moveTo>
                      <a:pt x="106" y="4"/>
                    </a:moveTo>
                    <a:cubicBezTo>
                      <a:pt x="106" y="4"/>
                      <a:pt x="96" y="26"/>
                      <a:pt x="84" y="35"/>
                    </a:cubicBezTo>
                    <a:cubicBezTo>
                      <a:pt x="77" y="41"/>
                      <a:pt x="37" y="70"/>
                      <a:pt x="37" y="70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106" y="4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3" name="Freeform 944"/>
              <p:cNvSpPr/>
              <p:nvPr/>
            </p:nvSpPr>
            <p:spPr bwMode="auto">
              <a:xfrm>
                <a:off x="5514" y="2450"/>
                <a:ext cx="203" cy="188"/>
              </a:xfrm>
              <a:custGeom>
                <a:avLst/>
                <a:gdLst>
                  <a:gd name="T0" fmla="*/ 37 w 127"/>
                  <a:gd name="T1" fmla="*/ 100 h 118"/>
                  <a:gd name="T2" fmla="*/ 18 w 127"/>
                  <a:gd name="T3" fmla="*/ 25 h 118"/>
                  <a:gd name="T4" fmla="*/ 87 w 127"/>
                  <a:gd name="T5" fmla="*/ 21 h 118"/>
                  <a:gd name="T6" fmla="*/ 108 w 127"/>
                  <a:gd name="T7" fmla="*/ 91 h 118"/>
                  <a:gd name="T8" fmla="*/ 37 w 127"/>
                  <a:gd name="T9" fmla="*/ 10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18">
                    <a:moveTo>
                      <a:pt x="37" y="100"/>
                    </a:moveTo>
                    <a:cubicBezTo>
                      <a:pt x="12" y="82"/>
                      <a:pt x="0" y="50"/>
                      <a:pt x="18" y="25"/>
                    </a:cubicBezTo>
                    <a:cubicBezTo>
                      <a:pt x="36" y="0"/>
                      <a:pt x="61" y="3"/>
                      <a:pt x="87" y="21"/>
                    </a:cubicBezTo>
                    <a:cubicBezTo>
                      <a:pt x="112" y="39"/>
                      <a:pt x="127" y="66"/>
                      <a:pt x="108" y="91"/>
                    </a:cubicBezTo>
                    <a:cubicBezTo>
                      <a:pt x="90" y="116"/>
                      <a:pt x="62" y="118"/>
                      <a:pt x="37" y="100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4" name="Freeform 945"/>
              <p:cNvSpPr/>
              <p:nvPr/>
            </p:nvSpPr>
            <p:spPr bwMode="auto">
              <a:xfrm>
                <a:off x="5397" y="1346"/>
                <a:ext cx="262" cy="139"/>
              </a:xfrm>
              <a:custGeom>
                <a:avLst/>
                <a:gdLst>
                  <a:gd name="T0" fmla="*/ 118 w 164"/>
                  <a:gd name="T1" fmla="*/ 18 h 87"/>
                  <a:gd name="T2" fmla="*/ 164 w 164"/>
                  <a:gd name="T3" fmla="*/ 87 h 87"/>
                  <a:gd name="T4" fmla="*/ 105 w 164"/>
                  <a:gd name="T5" fmla="*/ 59 h 87"/>
                  <a:gd name="T6" fmla="*/ 12 w 164"/>
                  <a:gd name="T7" fmla="*/ 35 h 87"/>
                  <a:gd name="T8" fmla="*/ 118 w 164"/>
                  <a:gd name="T9" fmla="*/ 1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87">
                    <a:moveTo>
                      <a:pt x="118" y="18"/>
                    </a:moveTo>
                    <a:cubicBezTo>
                      <a:pt x="141" y="27"/>
                      <a:pt x="164" y="87"/>
                      <a:pt x="164" y="87"/>
                    </a:cubicBezTo>
                    <a:cubicBezTo>
                      <a:pt x="164" y="87"/>
                      <a:pt x="138" y="75"/>
                      <a:pt x="105" y="59"/>
                    </a:cubicBezTo>
                    <a:cubicBezTo>
                      <a:pt x="71" y="43"/>
                      <a:pt x="25" y="77"/>
                      <a:pt x="12" y="35"/>
                    </a:cubicBezTo>
                    <a:cubicBezTo>
                      <a:pt x="0" y="0"/>
                      <a:pt x="96" y="11"/>
                      <a:pt x="118" y="1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5" name="Freeform 946"/>
              <p:cNvSpPr/>
              <p:nvPr/>
            </p:nvSpPr>
            <p:spPr bwMode="auto">
              <a:xfrm>
                <a:off x="5499" y="1200"/>
                <a:ext cx="197" cy="256"/>
              </a:xfrm>
              <a:custGeom>
                <a:avLst/>
                <a:gdLst>
                  <a:gd name="T0" fmla="*/ 55 w 123"/>
                  <a:gd name="T1" fmla="*/ 112 h 160"/>
                  <a:gd name="T2" fmla="*/ 123 w 123"/>
                  <a:gd name="T3" fmla="*/ 160 h 160"/>
                  <a:gd name="T4" fmla="*/ 93 w 123"/>
                  <a:gd name="T5" fmla="*/ 75 h 160"/>
                  <a:gd name="T6" fmla="*/ 36 w 123"/>
                  <a:gd name="T7" fmla="*/ 4 h 160"/>
                  <a:gd name="T8" fmla="*/ 55 w 123"/>
                  <a:gd name="T9" fmla="*/ 11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160">
                    <a:moveTo>
                      <a:pt x="55" y="112"/>
                    </a:moveTo>
                    <a:cubicBezTo>
                      <a:pt x="63" y="136"/>
                      <a:pt x="123" y="160"/>
                      <a:pt x="123" y="160"/>
                    </a:cubicBezTo>
                    <a:cubicBezTo>
                      <a:pt x="123" y="160"/>
                      <a:pt x="108" y="109"/>
                      <a:pt x="93" y="75"/>
                    </a:cubicBezTo>
                    <a:cubicBezTo>
                      <a:pt x="77" y="41"/>
                      <a:pt x="80" y="9"/>
                      <a:pt x="36" y="4"/>
                    </a:cubicBezTo>
                    <a:cubicBezTo>
                      <a:pt x="0" y="0"/>
                      <a:pt x="48" y="91"/>
                      <a:pt x="55" y="112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6" name="Freeform 947"/>
              <p:cNvSpPr/>
              <p:nvPr/>
            </p:nvSpPr>
            <p:spPr bwMode="auto">
              <a:xfrm>
                <a:off x="5491" y="1483"/>
                <a:ext cx="194" cy="296"/>
              </a:xfrm>
              <a:custGeom>
                <a:avLst/>
                <a:gdLst>
                  <a:gd name="T0" fmla="*/ 103 w 121"/>
                  <a:gd name="T1" fmla="*/ 83 h 185"/>
                  <a:gd name="T2" fmla="*/ 113 w 121"/>
                  <a:gd name="T3" fmla="*/ 0 h 185"/>
                  <a:gd name="T4" fmla="*/ 52 w 121"/>
                  <a:gd name="T5" fmla="*/ 67 h 185"/>
                  <a:gd name="T6" fmla="*/ 17 w 121"/>
                  <a:gd name="T7" fmla="*/ 151 h 185"/>
                  <a:gd name="T8" fmla="*/ 103 w 121"/>
                  <a:gd name="T9" fmla="*/ 83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85">
                    <a:moveTo>
                      <a:pt x="103" y="83"/>
                    </a:moveTo>
                    <a:cubicBezTo>
                      <a:pt x="121" y="64"/>
                      <a:pt x="113" y="0"/>
                      <a:pt x="113" y="0"/>
                    </a:cubicBezTo>
                    <a:cubicBezTo>
                      <a:pt x="113" y="0"/>
                      <a:pt x="75" y="38"/>
                      <a:pt x="52" y="67"/>
                    </a:cubicBezTo>
                    <a:cubicBezTo>
                      <a:pt x="30" y="97"/>
                      <a:pt x="0" y="110"/>
                      <a:pt x="17" y="151"/>
                    </a:cubicBezTo>
                    <a:cubicBezTo>
                      <a:pt x="30" y="185"/>
                      <a:pt x="87" y="99"/>
                      <a:pt x="103" y="83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7" name="Freeform 948"/>
              <p:cNvSpPr/>
              <p:nvPr/>
            </p:nvSpPr>
            <p:spPr bwMode="auto">
              <a:xfrm>
                <a:off x="5689" y="1238"/>
                <a:ext cx="132" cy="220"/>
              </a:xfrm>
              <a:custGeom>
                <a:avLst/>
                <a:gdLst>
                  <a:gd name="T0" fmla="*/ 66 w 82"/>
                  <a:gd name="T1" fmla="*/ 80 h 137"/>
                  <a:gd name="T2" fmla="*/ 0 w 82"/>
                  <a:gd name="T3" fmla="*/ 137 h 137"/>
                  <a:gd name="T4" fmla="*/ 20 w 82"/>
                  <a:gd name="T5" fmla="*/ 71 h 137"/>
                  <a:gd name="T6" fmla="*/ 41 w 82"/>
                  <a:gd name="T7" fmla="*/ 1 h 137"/>
                  <a:gd name="T8" fmla="*/ 66 w 82"/>
                  <a:gd name="T9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37">
                    <a:moveTo>
                      <a:pt x="66" y="80"/>
                    </a:moveTo>
                    <a:cubicBezTo>
                      <a:pt x="49" y="113"/>
                      <a:pt x="0" y="137"/>
                      <a:pt x="0" y="137"/>
                    </a:cubicBezTo>
                    <a:cubicBezTo>
                      <a:pt x="0" y="137"/>
                      <a:pt x="3" y="105"/>
                      <a:pt x="20" y="71"/>
                    </a:cubicBezTo>
                    <a:cubicBezTo>
                      <a:pt x="37" y="38"/>
                      <a:pt x="15" y="0"/>
                      <a:pt x="41" y="1"/>
                    </a:cubicBezTo>
                    <a:cubicBezTo>
                      <a:pt x="77" y="3"/>
                      <a:pt x="82" y="46"/>
                      <a:pt x="66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8" name="Freeform 949"/>
              <p:cNvSpPr/>
              <p:nvPr/>
            </p:nvSpPr>
            <p:spPr bwMode="auto">
              <a:xfrm>
                <a:off x="5590" y="1162"/>
                <a:ext cx="147" cy="328"/>
              </a:xfrm>
              <a:custGeom>
                <a:avLst/>
                <a:gdLst>
                  <a:gd name="T0" fmla="*/ 90 w 92"/>
                  <a:gd name="T1" fmla="*/ 105 h 205"/>
                  <a:gd name="T2" fmla="*/ 51 w 92"/>
                  <a:gd name="T3" fmla="*/ 205 h 205"/>
                  <a:gd name="T4" fmla="*/ 45 w 92"/>
                  <a:gd name="T5" fmla="*/ 108 h 205"/>
                  <a:gd name="T6" fmla="*/ 29 w 92"/>
                  <a:gd name="T7" fmla="*/ 19 h 205"/>
                  <a:gd name="T8" fmla="*/ 90 w 92"/>
                  <a:gd name="T9" fmla="*/ 105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205">
                    <a:moveTo>
                      <a:pt x="90" y="105"/>
                    </a:moveTo>
                    <a:cubicBezTo>
                      <a:pt x="87" y="142"/>
                      <a:pt x="51" y="205"/>
                      <a:pt x="51" y="205"/>
                    </a:cubicBezTo>
                    <a:cubicBezTo>
                      <a:pt x="51" y="205"/>
                      <a:pt x="42" y="146"/>
                      <a:pt x="45" y="108"/>
                    </a:cubicBezTo>
                    <a:cubicBezTo>
                      <a:pt x="47" y="71"/>
                      <a:pt x="0" y="31"/>
                      <a:pt x="29" y="19"/>
                    </a:cubicBezTo>
                    <a:cubicBezTo>
                      <a:pt x="70" y="0"/>
                      <a:pt x="92" y="67"/>
                      <a:pt x="90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9" name="Freeform 950"/>
              <p:cNvSpPr/>
              <p:nvPr/>
            </p:nvSpPr>
            <p:spPr bwMode="auto">
              <a:xfrm>
                <a:off x="5673" y="1214"/>
                <a:ext cx="55" cy="244"/>
              </a:xfrm>
              <a:custGeom>
                <a:avLst/>
                <a:gdLst>
                  <a:gd name="T0" fmla="*/ 7 w 34"/>
                  <a:gd name="T1" fmla="*/ 149 h 152"/>
                  <a:gd name="T2" fmla="*/ 22 w 34"/>
                  <a:gd name="T3" fmla="*/ 115 h 152"/>
                  <a:gd name="T4" fmla="*/ 31 w 34"/>
                  <a:gd name="T5" fmla="*/ 91 h 152"/>
                  <a:gd name="T6" fmla="*/ 30 w 34"/>
                  <a:gd name="T7" fmla="*/ 66 h 152"/>
                  <a:gd name="T8" fmla="*/ 20 w 34"/>
                  <a:gd name="T9" fmla="*/ 91 h 152"/>
                  <a:gd name="T10" fmla="*/ 3 w 34"/>
                  <a:gd name="T11" fmla="*/ 0 h 152"/>
                  <a:gd name="T12" fmla="*/ 11 w 34"/>
                  <a:gd name="T13" fmla="*/ 79 h 152"/>
                  <a:gd name="T14" fmla="*/ 11 w 34"/>
                  <a:gd name="T15" fmla="*/ 100 h 152"/>
                  <a:gd name="T16" fmla="*/ 0 w 34"/>
                  <a:gd name="T17" fmla="*/ 27 h 152"/>
                  <a:gd name="T18" fmla="*/ 2 w 34"/>
                  <a:gd name="T19" fmla="*/ 76 h 152"/>
                  <a:gd name="T20" fmla="*/ 1 w 34"/>
                  <a:gd name="T21" fmla="*/ 116 h 152"/>
                  <a:gd name="T22" fmla="*/ 2 w 34"/>
                  <a:gd name="T23" fmla="*/ 152 h 152"/>
                  <a:gd name="T24" fmla="*/ 7 w 34"/>
                  <a:gd name="T25" fmla="*/ 149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2">
                    <a:moveTo>
                      <a:pt x="7" y="149"/>
                    </a:moveTo>
                    <a:cubicBezTo>
                      <a:pt x="7" y="149"/>
                      <a:pt x="17" y="132"/>
                      <a:pt x="22" y="115"/>
                    </a:cubicBezTo>
                    <a:cubicBezTo>
                      <a:pt x="24" y="107"/>
                      <a:pt x="30" y="95"/>
                      <a:pt x="31" y="91"/>
                    </a:cubicBezTo>
                    <a:cubicBezTo>
                      <a:pt x="34" y="81"/>
                      <a:pt x="30" y="66"/>
                      <a:pt x="30" y="6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7" y="6"/>
                      <a:pt x="3" y="0"/>
                    </a:cubicBezTo>
                    <a:cubicBezTo>
                      <a:pt x="3" y="0"/>
                      <a:pt x="11" y="60"/>
                      <a:pt x="11" y="79"/>
                    </a:cubicBezTo>
                    <a:cubicBezTo>
                      <a:pt x="11" y="83"/>
                      <a:pt x="11" y="100"/>
                      <a:pt x="11" y="10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2" y="76"/>
                      <a:pt x="2" y="76"/>
                      <a:pt x="2" y="76"/>
                    </a:cubicBezTo>
                    <a:cubicBezTo>
                      <a:pt x="1" y="116"/>
                      <a:pt x="1" y="116"/>
                      <a:pt x="1" y="116"/>
                    </a:cubicBezTo>
                    <a:cubicBezTo>
                      <a:pt x="2" y="152"/>
                      <a:pt x="2" y="152"/>
                      <a:pt x="2" y="152"/>
                    </a:cubicBezTo>
                    <a:lnTo>
                      <a:pt x="7" y="149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0" name="Freeform 951"/>
              <p:cNvSpPr/>
              <p:nvPr/>
            </p:nvSpPr>
            <p:spPr bwMode="auto">
              <a:xfrm>
                <a:off x="5390" y="1248"/>
                <a:ext cx="260" cy="234"/>
              </a:xfrm>
              <a:custGeom>
                <a:avLst/>
                <a:gdLst>
                  <a:gd name="T0" fmla="*/ 133 w 162"/>
                  <a:gd name="T1" fmla="*/ 68 h 146"/>
                  <a:gd name="T2" fmla="*/ 162 w 162"/>
                  <a:gd name="T3" fmla="*/ 146 h 146"/>
                  <a:gd name="T4" fmla="*/ 111 w 162"/>
                  <a:gd name="T5" fmla="*/ 104 h 146"/>
                  <a:gd name="T6" fmla="*/ 21 w 162"/>
                  <a:gd name="T7" fmla="*/ 46 h 146"/>
                  <a:gd name="T8" fmla="*/ 133 w 162"/>
                  <a:gd name="T9" fmla="*/ 68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46">
                    <a:moveTo>
                      <a:pt x="133" y="68"/>
                    </a:moveTo>
                    <a:cubicBezTo>
                      <a:pt x="155" y="82"/>
                      <a:pt x="162" y="146"/>
                      <a:pt x="162" y="146"/>
                    </a:cubicBezTo>
                    <a:cubicBezTo>
                      <a:pt x="162" y="146"/>
                      <a:pt x="140" y="128"/>
                      <a:pt x="111" y="104"/>
                    </a:cubicBezTo>
                    <a:cubicBezTo>
                      <a:pt x="83" y="81"/>
                      <a:pt x="0" y="85"/>
                      <a:pt x="21" y="46"/>
                    </a:cubicBezTo>
                    <a:cubicBezTo>
                      <a:pt x="46" y="0"/>
                      <a:pt x="114" y="56"/>
                      <a:pt x="133" y="6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1" name="Freeform 952"/>
              <p:cNvSpPr/>
              <p:nvPr/>
            </p:nvSpPr>
            <p:spPr bwMode="auto">
              <a:xfrm>
                <a:off x="5694" y="1323"/>
                <a:ext cx="282" cy="189"/>
              </a:xfrm>
              <a:custGeom>
                <a:avLst/>
                <a:gdLst>
                  <a:gd name="T0" fmla="*/ 82 w 176"/>
                  <a:gd name="T1" fmla="*/ 107 h 118"/>
                  <a:gd name="T2" fmla="*/ 0 w 176"/>
                  <a:gd name="T3" fmla="*/ 93 h 118"/>
                  <a:gd name="T4" fmla="*/ 62 w 176"/>
                  <a:gd name="T5" fmla="*/ 70 h 118"/>
                  <a:gd name="T6" fmla="*/ 143 w 176"/>
                  <a:gd name="T7" fmla="*/ 19 h 118"/>
                  <a:gd name="T8" fmla="*/ 82 w 176"/>
                  <a:gd name="T9" fmla="*/ 10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82" y="107"/>
                    </a:moveTo>
                    <a:cubicBezTo>
                      <a:pt x="59" y="118"/>
                      <a:pt x="0" y="93"/>
                      <a:pt x="0" y="93"/>
                    </a:cubicBezTo>
                    <a:cubicBezTo>
                      <a:pt x="0" y="93"/>
                      <a:pt x="27" y="83"/>
                      <a:pt x="62" y="70"/>
                    </a:cubicBezTo>
                    <a:cubicBezTo>
                      <a:pt x="96" y="56"/>
                      <a:pt x="103" y="0"/>
                      <a:pt x="143" y="19"/>
                    </a:cubicBezTo>
                    <a:cubicBezTo>
                      <a:pt x="176" y="35"/>
                      <a:pt x="102" y="96"/>
                      <a:pt x="82" y="107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2" name="Freeform 953"/>
              <p:cNvSpPr/>
              <p:nvPr/>
            </p:nvSpPr>
            <p:spPr bwMode="auto">
              <a:xfrm>
                <a:off x="5352" y="1462"/>
                <a:ext cx="282" cy="189"/>
              </a:xfrm>
              <a:custGeom>
                <a:avLst/>
                <a:gdLst>
                  <a:gd name="T0" fmla="*/ 94 w 176"/>
                  <a:gd name="T1" fmla="*/ 11 h 118"/>
                  <a:gd name="T2" fmla="*/ 176 w 176"/>
                  <a:gd name="T3" fmla="*/ 25 h 118"/>
                  <a:gd name="T4" fmla="*/ 115 w 176"/>
                  <a:gd name="T5" fmla="*/ 48 h 118"/>
                  <a:gd name="T6" fmla="*/ 33 w 176"/>
                  <a:gd name="T7" fmla="*/ 99 h 118"/>
                  <a:gd name="T8" fmla="*/ 94 w 176"/>
                  <a:gd name="T9" fmla="*/ 1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18">
                    <a:moveTo>
                      <a:pt x="94" y="11"/>
                    </a:moveTo>
                    <a:cubicBezTo>
                      <a:pt x="117" y="0"/>
                      <a:pt x="176" y="25"/>
                      <a:pt x="176" y="25"/>
                    </a:cubicBezTo>
                    <a:cubicBezTo>
                      <a:pt x="176" y="25"/>
                      <a:pt x="150" y="35"/>
                      <a:pt x="115" y="48"/>
                    </a:cubicBezTo>
                    <a:cubicBezTo>
                      <a:pt x="80" y="62"/>
                      <a:pt x="73" y="118"/>
                      <a:pt x="33" y="99"/>
                    </a:cubicBezTo>
                    <a:cubicBezTo>
                      <a:pt x="0" y="84"/>
                      <a:pt x="74" y="22"/>
                      <a:pt x="94" y="1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3" name="Freeform 954"/>
              <p:cNvSpPr/>
              <p:nvPr/>
            </p:nvSpPr>
            <p:spPr bwMode="auto">
              <a:xfrm>
                <a:off x="5461" y="1333"/>
                <a:ext cx="174" cy="115"/>
              </a:xfrm>
              <a:custGeom>
                <a:avLst/>
                <a:gdLst>
                  <a:gd name="T0" fmla="*/ 109 w 109"/>
                  <a:gd name="T1" fmla="*/ 72 h 72"/>
                  <a:gd name="T2" fmla="*/ 91 w 109"/>
                  <a:gd name="T3" fmla="*/ 27 h 72"/>
                  <a:gd name="T4" fmla="*/ 47 w 109"/>
                  <a:gd name="T5" fmla="*/ 4 h 72"/>
                  <a:gd name="T6" fmla="*/ 72 w 109"/>
                  <a:gd name="T7" fmla="*/ 27 h 72"/>
                  <a:gd name="T8" fmla="*/ 20 w 109"/>
                  <a:gd name="T9" fmla="*/ 0 h 72"/>
                  <a:gd name="T10" fmla="*/ 61 w 109"/>
                  <a:gd name="T11" fmla="*/ 27 h 72"/>
                  <a:gd name="T12" fmla="*/ 0 w 109"/>
                  <a:gd name="T13" fmla="*/ 3 h 72"/>
                  <a:gd name="T14" fmla="*/ 83 w 109"/>
                  <a:gd name="T15" fmla="*/ 42 h 72"/>
                  <a:gd name="T16" fmla="*/ 17 w 109"/>
                  <a:gd name="T17" fmla="*/ 19 h 72"/>
                  <a:gd name="T18" fmla="*/ 50 w 109"/>
                  <a:gd name="T19" fmla="*/ 35 h 72"/>
                  <a:gd name="T20" fmla="*/ 9 w 109"/>
                  <a:gd name="T21" fmla="*/ 24 h 72"/>
                  <a:gd name="T22" fmla="*/ 85 w 109"/>
                  <a:gd name="T23" fmla="*/ 53 h 72"/>
                  <a:gd name="T24" fmla="*/ 109 w 109"/>
                  <a:gd name="T2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9" h="72">
                    <a:moveTo>
                      <a:pt x="109" y="72"/>
                    </a:moveTo>
                    <a:cubicBezTo>
                      <a:pt x="109" y="72"/>
                      <a:pt x="103" y="38"/>
                      <a:pt x="91" y="27"/>
                    </a:cubicBezTo>
                    <a:cubicBezTo>
                      <a:pt x="79" y="17"/>
                      <a:pt x="47" y="4"/>
                      <a:pt x="47" y="4"/>
                    </a:cubicBezTo>
                    <a:cubicBezTo>
                      <a:pt x="72" y="27"/>
                      <a:pt x="72" y="27"/>
                      <a:pt x="72" y="2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71" y="40"/>
                      <a:pt x="85" y="53"/>
                    </a:cubicBezTo>
                    <a:cubicBezTo>
                      <a:pt x="100" y="68"/>
                      <a:pt x="109" y="72"/>
                      <a:pt x="109" y="7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4" name="Freeform 955"/>
              <p:cNvSpPr/>
              <p:nvPr/>
            </p:nvSpPr>
            <p:spPr bwMode="auto">
              <a:xfrm>
                <a:off x="5402" y="1419"/>
                <a:ext cx="246" cy="127"/>
              </a:xfrm>
              <a:custGeom>
                <a:avLst/>
                <a:gdLst>
                  <a:gd name="T0" fmla="*/ 76 w 154"/>
                  <a:gd name="T1" fmla="*/ 2 h 79"/>
                  <a:gd name="T2" fmla="*/ 154 w 154"/>
                  <a:gd name="T3" fmla="*/ 41 h 79"/>
                  <a:gd name="T4" fmla="*/ 85 w 154"/>
                  <a:gd name="T5" fmla="*/ 48 h 79"/>
                  <a:gd name="T6" fmla="*/ 12 w 154"/>
                  <a:gd name="T7" fmla="*/ 55 h 79"/>
                  <a:gd name="T8" fmla="*/ 76 w 154"/>
                  <a:gd name="T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79">
                    <a:moveTo>
                      <a:pt x="76" y="2"/>
                    </a:moveTo>
                    <a:cubicBezTo>
                      <a:pt x="113" y="5"/>
                      <a:pt x="154" y="41"/>
                      <a:pt x="154" y="41"/>
                    </a:cubicBezTo>
                    <a:cubicBezTo>
                      <a:pt x="154" y="41"/>
                      <a:pt x="123" y="50"/>
                      <a:pt x="85" y="48"/>
                    </a:cubicBezTo>
                    <a:cubicBezTo>
                      <a:pt x="48" y="45"/>
                      <a:pt x="21" y="79"/>
                      <a:pt x="12" y="55"/>
                    </a:cubicBezTo>
                    <a:cubicBezTo>
                      <a:pt x="0" y="21"/>
                      <a:pt x="39" y="0"/>
                      <a:pt x="76" y="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5" name="Freeform 956"/>
              <p:cNvSpPr/>
              <p:nvPr/>
            </p:nvSpPr>
            <p:spPr bwMode="auto">
              <a:xfrm>
                <a:off x="5453" y="1437"/>
                <a:ext cx="168" cy="65"/>
              </a:xfrm>
              <a:custGeom>
                <a:avLst/>
                <a:gdLst>
                  <a:gd name="T0" fmla="*/ 105 w 105"/>
                  <a:gd name="T1" fmla="*/ 20 h 41"/>
                  <a:gd name="T2" fmla="*/ 75 w 105"/>
                  <a:gd name="T3" fmla="*/ 6 h 41"/>
                  <a:gd name="T4" fmla="*/ 28 w 105"/>
                  <a:gd name="T5" fmla="*/ 0 h 41"/>
                  <a:gd name="T6" fmla="*/ 52 w 105"/>
                  <a:gd name="T7" fmla="*/ 7 h 41"/>
                  <a:gd name="T8" fmla="*/ 9 w 105"/>
                  <a:gd name="T9" fmla="*/ 12 h 41"/>
                  <a:gd name="T10" fmla="*/ 63 w 105"/>
                  <a:gd name="T11" fmla="*/ 15 h 41"/>
                  <a:gd name="T12" fmla="*/ 0 w 105"/>
                  <a:gd name="T13" fmla="*/ 25 h 41"/>
                  <a:gd name="T14" fmla="*/ 41 w 105"/>
                  <a:gd name="T15" fmla="*/ 25 h 41"/>
                  <a:gd name="T16" fmla="*/ 2 w 105"/>
                  <a:gd name="T17" fmla="*/ 41 h 41"/>
                  <a:gd name="T18" fmla="*/ 64 w 105"/>
                  <a:gd name="T19" fmla="*/ 23 h 41"/>
                  <a:gd name="T20" fmla="*/ 105 w 105"/>
                  <a:gd name="T21" fmla="*/ 28 h 41"/>
                  <a:gd name="T22" fmla="*/ 105 w 105"/>
                  <a:gd name="T23" fmla="*/ 2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" h="41">
                    <a:moveTo>
                      <a:pt x="105" y="20"/>
                    </a:moveTo>
                    <a:cubicBezTo>
                      <a:pt x="105" y="20"/>
                      <a:pt x="86" y="9"/>
                      <a:pt x="75" y="6"/>
                    </a:cubicBezTo>
                    <a:cubicBezTo>
                      <a:pt x="63" y="3"/>
                      <a:pt x="28" y="0"/>
                      <a:pt x="28" y="0"/>
                    </a:cubicBezTo>
                    <a:cubicBezTo>
                      <a:pt x="52" y="7"/>
                      <a:pt x="52" y="7"/>
                      <a:pt x="52" y="7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60" y="15"/>
                      <a:pt x="63" y="15"/>
                    </a:cubicBezTo>
                    <a:cubicBezTo>
                      <a:pt x="66" y="15"/>
                      <a:pt x="0" y="25"/>
                      <a:pt x="0" y="25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2" y="41"/>
                      <a:pt x="55" y="24"/>
                      <a:pt x="64" y="23"/>
                    </a:cubicBezTo>
                    <a:cubicBezTo>
                      <a:pt x="72" y="22"/>
                      <a:pt x="105" y="28"/>
                      <a:pt x="105" y="28"/>
                    </a:cubicBezTo>
                    <a:lnTo>
                      <a:pt x="105" y="2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6" name="Freeform 957"/>
              <p:cNvSpPr/>
              <p:nvPr/>
            </p:nvSpPr>
            <p:spPr bwMode="auto">
              <a:xfrm>
                <a:off x="5691" y="1250"/>
                <a:ext cx="262" cy="236"/>
              </a:xfrm>
              <a:custGeom>
                <a:avLst/>
                <a:gdLst>
                  <a:gd name="T0" fmla="*/ 83 w 164"/>
                  <a:gd name="T1" fmla="*/ 109 h 148"/>
                  <a:gd name="T2" fmla="*/ 0 w 164"/>
                  <a:gd name="T3" fmla="*/ 148 h 148"/>
                  <a:gd name="T4" fmla="*/ 49 w 164"/>
                  <a:gd name="T5" fmla="*/ 79 h 148"/>
                  <a:gd name="T6" fmla="*/ 138 w 164"/>
                  <a:gd name="T7" fmla="*/ 21 h 148"/>
                  <a:gd name="T8" fmla="*/ 83 w 164"/>
                  <a:gd name="T9" fmla="*/ 109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4" h="148">
                    <a:moveTo>
                      <a:pt x="83" y="109"/>
                    </a:moveTo>
                    <a:cubicBezTo>
                      <a:pt x="52" y="129"/>
                      <a:pt x="0" y="148"/>
                      <a:pt x="0" y="148"/>
                    </a:cubicBezTo>
                    <a:cubicBezTo>
                      <a:pt x="0" y="148"/>
                      <a:pt x="17" y="98"/>
                      <a:pt x="49" y="79"/>
                    </a:cubicBezTo>
                    <a:cubicBezTo>
                      <a:pt x="81" y="59"/>
                      <a:pt x="124" y="0"/>
                      <a:pt x="138" y="21"/>
                    </a:cubicBezTo>
                    <a:cubicBezTo>
                      <a:pt x="164" y="58"/>
                      <a:pt x="115" y="90"/>
                      <a:pt x="83" y="10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7" name="Freeform 958"/>
              <p:cNvSpPr/>
              <p:nvPr/>
            </p:nvSpPr>
            <p:spPr bwMode="auto">
              <a:xfrm>
                <a:off x="5699" y="1254"/>
                <a:ext cx="261" cy="237"/>
              </a:xfrm>
              <a:custGeom>
                <a:avLst/>
                <a:gdLst>
                  <a:gd name="T0" fmla="*/ 83 w 163"/>
                  <a:gd name="T1" fmla="*/ 110 h 148"/>
                  <a:gd name="T2" fmla="*/ 0 w 163"/>
                  <a:gd name="T3" fmla="*/ 148 h 148"/>
                  <a:gd name="T4" fmla="*/ 48 w 163"/>
                  <a:gd name="T5" fmla="*/ 79 h 148"/>
                  <a:gd name="T6" fmla="*/ 138 w 163"/>
                  <a:gd name="T7" fmla="*/ 21 h 148"/>
                  <a:gd name="T8" fmla="*/ 83 w 163"/>
                  <a:gd name="T9" fmla="*/ 11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148">
                    <a:moveTo>
                      <a:pt x="83" y="110"/>
                    </a:moveTo>
                    <a:cubicBezTo>
                      <a:pt x="51" y="129"/>
                      <a:pt x="0" y="148"/>
                      <a:pt x="0" y="148"/>
                    </a:cubicBezTo>
                    <a:cubicBezTo>
                      <a:pt x="0" y="148"/>
                      <a:pt x="17" y="99"/>
                      <a:pt x="48" y="79"/>
                    </a:cubicBezTo>
                    <a:cubicBezTo>
                      <a:pt x="80" y="59"/>
                      <a:pt x="123" y="0"/>
                      <a:pt x="138" y="21"/>
                    </a:cubicBezTo>
                    <a:cubicBezTo>
                      <a:pt x="163" y="58"/>
                      <a:pt x="115" y="90"/>
                      <a:pt x="83" y="11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8" name="Freeform 959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9" name="Freeform 960"/>
              <p:cNvSpPr/>
              <p:nvPr/>
            </p:nvSpPr>
            <p:spPr bwMode="auto">
              <a:xfrm>
                <a:off x="5678" y="1486"/>
                <a:ext cx="170" cy="293"/>
              </a:xfrm>
              <a:custGeom>
                <a:avLst/>
                <a:gdLst>
                  <a:gd name="T0" fmla="*/ 13 w 106"/>
                  <a:gd name="T1" fmla="*/ 91 h 183"/>
                  <a:gd name="T2" fmla="*/ 0 w 106"/>
                  <a:gd name="T3" fmla="*/ 0 h 183"/>
                  <a:gd name="T4" fmla="*/ 52 w 106"/>
                  <a:gd name="T5" fmla="*/ 67 h 183"/>
                  <a:gd name="T6" fmla="*/ 82 w 106"/>
                  <a:gd name="T7" fmla="*/ 169 h 183"/>
                  <a:gd name="T8" fmla="*/ 13 w 106"/>
                  <a:gd name="T9" fmla="*/ 91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83">
                    <a:moveTo>
                      <a:pt x="13" y="91"/>
                    </a:moveTo>
                    <a:cubicBezTo>
                      <a:pt x="3" y="55"/>
                      <a:pt x="0" y="0"/>
                      <a:pt x="0" y="0"/>
                    </a:cubicBezTo>
                    <a:cubicBezTo>
                      <a:pt x="0" y="0"/>
                      <a:pt x="42" y="31"/>
                      <a:pt x="52" y="67"/>
                    </a:cubicBezTo>
                    <a:cubicBezTo>
                      <a:pt x="62" y="103"/>
                      <a:pt x="106" y="161"/>
                      <a:pt x="82" y="169"/>
                    </a:cubicBezTo>
                    <a:cubicBezTo>
                      <a:pt x="38" y="183"/>
                      <a:pt x="22" y="127"/>
                      <a:pt x="13" y="9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0" name="Freeform 961"/>
              <p:cNvSpPr/>
              <p:nvPr/>
            </p:nvSpPr>
            <p:spPr bwMode="auto">
              <a:xfrm>
                <a:off x="5712" y="1328"/>
                <a:ext cx="174" cy="144"/>
              </a:xfrm>
              <a:custGeom>
                <a:avLst/>
                <a:gdLst>
                  <a:gd name="T0" fmla="*/ 3 w 109"/>
                  <a:gd name="T1" fmla="*/ 90 h 90"/>
                  <a:gd name="T2" fmla="*/ 35 w 109"/>
                  <a:gd name="T3" fmla="*/ 74 h 90"/>
                  <a:gd name="T4" fmla="*/ 72 w 109"/>
                  <a:gd name="T5" fmla="*/ 52 h 90"/>
                  <a:gd name="T6" fmla="*/ 41 w 109"/>
                  <a:gd name="T7" fmla="*/ 66 h 90"/>
                  <a:gd name="T8" fmla="*/ 93 w 109"/>
                  <a:gd name="T9" fmla="*/ 30 h 90"/>
                  <a:gd name="T10" fmla="*/ 54 w 109"/>
                  <a:gd name="T11" fmla="*/ 52 h 90"/>
                  <a:gd name="T12" fmla="*/ 109 w 109"/>
                  <a:gd name="T13" fmla="*/ 0 h 90"/>
                  <a:gd name="T14" fmla="*/ 39 w 109"/>
                  <a:gd name="T15" fmla="*/ 52 h 90"/>
                  <a:gd name="T16" fmla="*/ 71 w 109"/>
                  <a:gd name="T17" fmla="*/ 12 h 90"/>
                  <a:gd name="T18" fmla="*/ 29 w 109"/>
                  <a:gd name="T19" fmla="*/ 54 h 90"/>
                  <a:gd name="T20" fmla="*/ 42 w 109"/>
                  <a:gd name="T21" fmla="*/ 32 h 90"/>
                  <a:gd name="T22" fmla="*/ 9 w 109"/>
                  <a:gd name="T23" fmla="*/ 74 h 90"/>
                  <a:gd name="T24" fmla="*/ 0 w 109"/>
                  <a:gd name="T25" fmla="*/ 86 h 90"/>
                  <a:gd name="T26" fmla="*/ 3 w 109"/>
                  <a:gd name="T2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9" h="90">
                    <a:moveTo>
                      <a:pt x="3" y="90"/>
                    </a:moveTo>
                    <a:cubicBezTo>
                      <a:pt x="3" y="90"/>
                      <a:pt x="28" y="78"/>
                      <a:pt x="35" y="74"/>
                    </a:cubicBezTo>
                    <a:cubicBezTo>
                      <a:pt x="42" y="70"/>
                      <a:pt x="72" y="52"/>
                      <a:pt x="72" y="52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93" y="30"/>
                      <a:pt x="93" y="30"/>
                      <a:pt x="93" y="30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9" y="74"/>
                      <a:pt x="9" y="74"/>
                      <a:pt x="9" y="74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" y="9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1" name="Freeform 962"/>
              <p:cNvSpPr/>
              <p:nvPr/>
            </p:nvSpPr>
            <p:spPr bwMode="auto">
              <a:xfrm>
                <a:off x="5621" y="1506"/>
                <a:ext cx="112" cy="305"/>
              </a:xfrm>
              <a:custGeom>
                <a:avLst/>
                <a:gdLst>
                  <a:gd name="T0" fmla="*/ 13 w 70"/>
                  <a:gd name="T1" fmla="*/ 89 h 191"/>
                  <a:gd name="T2" fmla="*/ 37 w 70"/>
                  <a:gd name="T3" fmla="*/ 0 h 191"/>
                  <a:gd name="T4" fmla="*/ 59 w 70"/>
                  <a:gd name="T5" fmla="*/ 82 h 191"/>
                  <a:gd name="T6" fmla="*/ 45 w 70"/>
                  <a:gd name="T7" fmla="*/ 188 h 191"/>
                  <a:gd name="T8" fmla="*/ 13 w 70"/>
                  <a:gd name="T9" fmla="*/ 89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91">
                    <a:moveTo>
                      <a:pt x="13" y="89"/>
                    </a:moveTo>
                    <a:cubicBezTo>
                      <a:pt x="18" y="52"/>
                      <a:pt x="37" y="0"/>
                      <a:pt x="37" y="0"/>
                    </a:cubicBezTo>
                    <a:cubicBezTo>
                      <a:pt x="37" y="0"/>
                      <a:pt x="64" y="46"/>
                      <a:pt x="59" y="82"/>
                    </a:cubicBezTo>
                    <a:cubicBezTo>
                      <a:pt x="53" y="119"/>
                      <a:pt x="70" y="191"/>
                      <a:pt x="45" y="188"/>
                    </a:cubicBezTo>
                    <a:cubicBezTo>
                      <a:pt x="0" y="183"/>
                      <a:pt x="7" y="126"/>
                      <a:pt x="13" y="89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2" name="Freeform 963"/>
              <p:cNvSpPr/>
              <p:nvPr/>
            </p:nvSpPr>
            <p:spPr bwMode="auto">
              <a:xfrm>
                <a:off x="5654" y="1523"/>
                <a:ext cx="55" cy="223"/>
              </a:xfrm>
              <a:custGeom>
                <a:avLst/>
                <a:gdLst>
                  <a:gd name="T0" fmla="*/ 15 w 34"/>
                  <a:gd name="T1" fmla="*/ 0 h 139"/>
                  <a:gd name="T2" fmla="*/ 7 w 34"/>
                  <a:gd name="T3" fmla="*/ 35 h 139"/>
                  <a:gd name="T4" fmla="*/ 0 w 34"/>
                  <a:gd name="T5" fmla="*/ 78 h 139"/>
                  <a:gd name="T6" fmla="*/ 9 w 34"/>
                  <a:gd name="T7" fmla="*/ 46 h 139"/>
                  <a:gd name="T8" fmla="*/ 3 w 34"/>
                  <a:gd name="T9" fmla="*/ 108 h 139"/>
                  <a:gd name="T10" fmla="*/ 11 w 34"/>
                  <a:gd name="T11" fmla="*/ 65 h 139"/>
                  <a:gd name="T12" fmla="*/ 15 w 34"/>
                  <a:gd name="T13" fmla="*/ 139 h 139"/>
                  <a:gd name="T14" fmla="*/ 21 w 34"/>
                  <a:gd name="T15" fmla="*/ 52 h 139"/>
                  <a:gd name="T16" fmla="*/ 31 w 34"/>
                  <a:gd name="T17" fmla="*/ 103 h 139"/>
                  <a:gd name="T18" fmla="*/ 26 w 34"/>
                  <a:gd name="T19" fmla="*/ 44 h 139"/>
                  <a:gd name="T20" fmla="*/ 34 w 34"/>
                  <a:gd name="T21" fmla="*/ 68 h 139"/>
                  <a:gd name="T22" fmla="*/ 24 w 34"/>
                  <a:gd name="T23" fmla="*/ 16 h 139"/>
                  <a:gd name="T24" fmla="*/ 21 w 34"/>
                  <a:gd name="T25" fmla="*/ 1 h 139"/>
                  <a:gd name="T26" fmla="*/ 15 w 34"/>
                  <a:gd name="T27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4" h="139">
                    <a:moveTo>
                      <a:pt x="15" y="0"/>
                    </a:moveTo>
                    <a:cubicBezTo>
                      <a:pt x="15" y="0"/>
                      <a:pt x="8" y="27"/>
                      <a:pt x="7" y="35"/>
                    </a:cubicBezTo>
                    <a:cubicBezTo>
                      <a:pt x="5" y="43"/>
                      <a:pt x="0" y="78"/>
                      <a:pt x="0" y="78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3" y="108"/>
                      <a:pt x="3" y="108"/>
                      <a:pt x="3" y="108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15" y="139"/>
                      <a:pt x="15" y="139"/>
                      <a:pt x="15" y="139"/>
                    </a:cubicBezTo>
                    <a:cubicBezTo>
                      <a:pt x="21" y="52"/>
                      <a:pt x="21" y="52"/>
                      <a:pt x="21" y="52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26" y="44"/>
                      <a:pt x="26" y="44"/>
                      <a:pt x="26" y="44"/>
                    </a:cubicBezTo>
                    <a:cubicBezTo>
                      <a:pt x="34" y="68"/>
                      <a:pt x="34" y="68"/>
                      <a:pt x="34" y="68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1" y="1"/>
                      <a:pt x="21" y="1"/>
                      <a:pt x="21" y="1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3" name="Freeform 964"/>
              <p:cNvSpPr/>
              <p:nvPr/>
            </p:nvSpPr>
            <p:spPr bwMode="auto">
              <a:xfrm>
                <a:off x="5677" y="1475"/>
                <a:ext cx="307" cy="181"/>
              </a:xfrm>
              <a:custGeom>
                <a:avLst/>
                <a:gdLst>
                  <a:gd name="T0" fmla="*/ 81 w 192"/>
                  <a:gd name="T1" fmla="*/ 10 h 113"/>
                  <a:gd name="T2" fmla="*/ 0 w 192"/>
                  <a:gd name="T3" fmla="*/ 29 h 113"/>
                  <a:gd name="T4" fmla="*/ 63 w 192"/>
                  <a:gd name="T5" fmla="*/ 49 h 113"/>
                  <a:gd name="T6" fmla="*/ 165 w 192"/>
                  <a:gd name="T7" fmla="*/ 83 h 113"/>
                  <a:gd name="T8" fmla="*/ 81 w 192"/>
                  <a:gd name="T9" fmla="*/ 1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13">
                    <a:moveTo>
                      <a:pt x="81" y="10"/>
                    </a:moveTo>
                    <a:cubicBezTo>
                      <a:pt x="58" y="0"/>
                      <a:pt x="0" y="29"/>
                      <a:pt x="0" y="29"/>
                    </a:cubicBezTo>
                    <a:cubicBezTo>
                      <a:pt x="0" y="29"/>
                      <a:pt x="27" y="37"/>
                      <a:pt x="63" y="49"/>
                    </a:cubicBezTo>
                    <a:cubicBezTo>
                      <a:pt x="98" y="60"/>
                      <a:pt x="131" y="113"/>
                      <a:pt x="165" y="83"/>
                    </a:cubicBezTo>
                    <a:cubicBezTo>
                      <a:pt x="192" y="59"/>
                      <a:pt x="102" y="20"/>
                      <a:pt x="81" y="1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4" name="Freeform 965"/>
              <p:cNvSpPr/>
              <p:nvPr/>
            </p:nvSpPr>
            <p:spPr bwMode="auto">
              <a:xfrm>
                <a:off x="5701" y="1509"/>
                <a:ext cx="212" cy="157"/>
              </a:xfrm>
              <a:custGeom>
                <a:avLst/>
                <a:gdLst>
                  <a:gd name="T0" fmla="*/ 46 w 133"/>
                  <a:gd name="T1" fmla="*/ 74 h 98"/>
                  <a:gd name="T2" fmla="*/ 0 w 133"/>
                  <a:gd name="T3" fmla="*/ 0 h 98"/>
                  <a:gd name="T4" fmla="*/ 62 w 133"/>
                  <a:gd name="T5" fmla="*/ 30 h 98"/>
                  <a:gd name="T6" fmla="*/ 128 w 133"/>
                  <a:gd name="T7" fmla="*/ 62 h 98"/>
                  <a:gd name="T8" fmla="*/ 46 w 133"/>
                  <a:gd name="T9" fmla="*/ 7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8">
                    <a:moveTo>
                      <a:pt x="46" y="74"/>
                    </a:moveTo>
                    <a:cubicBezTo>
                      <a:pt x="16" y="52"/>
                      <a:pt x="0" y="0"/>
                      <a:pt x="0" y="0"/>
                    </a:cubicBezTo>
                    <a:cubicBezTo>
                      <a:pt x="0" y="0"/>
                      <a:pt x="31" y="8"/>
                      <a:pt x="62" y="30"/>
                    </a:cubicBezTo>
                    <a:cubicBezTo>
                      <a:pt x="92" y="52"/>
                      <a:pt x="133" y="37"/>
                      <a:pt x="128" y="62"/>
                    </a:cubicBezTo>
                    <a:cubicBezTo>
                      <a:pt x="120" y="98"/>
                      <a:pt x="76" y="96"/>
                      <a:pt x="46" y="74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5" name="Freeform 966"/>
              <p:cNvSpPr/>
              <p:nvPr/>
            </p:nvSpPr>
            <p:spPr bwMode="auto">
              <a:xfrm>
                <a:off x="5720" y="1523"/>
                <a:ext cx="112" cy="83"/>
              </a:xfrm>
              <a:custGeom>
                <a:avLst/>
                <a:gdLst>
                  <a:gd name="T0" fmla="*/ 0 w 70"/>
                  <a:gd name="T1" fmla="*/ 0 h 52"/>
                  <a:gd name="T2" fmla="*/ 31 w 70"/>
                  <a:gd name="T3" fmla="*/ 16 h 52"/>
                  <a:gd name="T4" fmla="*/ 51 w 70"/>
                  <a:gd name="T5" fmla="*/ 27 h 52"/>
                  <a:gd name="T6" fmla="*/ 23 w 70"/>
                  <a:gd name="T7" fmla="*/ 17 h 52"/>
                  <a:gd name="T8" fmla="*/ 70 w 70"/>
                  <a:gd name="T9" fmla="*/ 47 h 52"/>
                  <a:gd name="T10" fmla="*/ 33 w 70"/>
                  <a:gd name="T11" fmla="*/ 27 h 52"/>
                  <a:gd name="T12" fmla="*/ 47 w 70"/>
                  <a:gd name="T13" fmla="*/ 44 h 52"/>
                  <a:gd name="T14" fmla="*/ 13 w 70"/>
                  <a:gd name="T15" fmla="*/ 19 h 52"/>
                  <a:gd name="T16" fmla="*/ 31 w 70"/>
                  <a:gd name="T17" fmla="*/ 36 h 52"/>
                  <a:gd name="T18" fmla="*/ 13 w 70"/>
                  <a:gd name="T19" fmla="*/ 23 h 52"/>
                  <a:gd name="T20" fmla="*/ 36 w 70"/>
                  <a:gd name="T21" fmla="*/ 52 h 52"/>
                  <a:gd name="T22" fmla="*/ 11 w 70"/>
                  <a:gd name="T23" fmla="*/ 27 h 52"/>
                  <a:gd name="T24" fmla="*/ 0 w 70"/>
                  <a:gd name="T25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52">
                    <a:moveTo>
                      <a:pt x="0" y="0"/>
                    </a:moveTo>
                    <a:cubicBezTo>
                      <a:pt x="0" y="0"/>
                      <a:pt x="25" y="14"/>
                      <a:pt x="31" y="16"/>
                    </a:cubicBezTo>
                    <a:cubicBezTo>
                      <a:pt x="37" y="19"/>
                      <a:pt x="51" y="27"/>
                      <a:pt x="51" y="2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2"/>
                      <a:pt x="16" y="37"/>
                      <a:pt x="11" y="27"/>
                    </a:cubicBezTo>
                    <a:cubicBezTo>
                      <a:pt x="5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6" name="Freeform 967"/>
              <p:cNvSpPr/>
              <p:nvPr/>
            </p:nvSpPr>
            <p:spPr bwMode="auto">
              <a:xfrm>
                <a:off x="5680" y="1454"/>
                <a:ext cx="309" cy="128"/>
              </a:xfrm>
              <a:custGeom>
                <a:avLst/>
                <a:gdLst>
                  <a:gd name="T0" fmla="*/ 85 w 193"/>
                  <a:gd name="T1" fmla="*/ 56 h 80"/>
                  <a:gd name="T2" fmla="*/ 0 w 193"/>
                  <a:gd name="T3" fmla="*/ 22 h 80"/>
                  <a:gd name="T4" fmla="*/ 84 w 193"/>
                  <a:gd name="T5" fmla="*/ 10 h 80"/>
                  <a:gd name="T6" fmla="*/ 187 w 193"/>
                  <a:gd name="T7" fmla="*/ 36 h 80"/>
                  <a:gd name="T8" fmla="*/ 85 w 193"/>
                  <a:gd name="T9" fmla="*/ 5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3" h="80">
                    <a:moveTo>
                      <a:pt x="85" y="56"/>
                    </a:moveTo>
                    <a:cubicBezTo>
                      <a:pt x="49" y="47"/>
                      <a:pt x="0" y="22"/>
                      <a:pt x="0" y="22"/>
                    </a:cubicBezTo>
                    <a:cubicBezTo>
                      <a:pt x="0" y="22"/>
                      <a:pt x="48" y="0"/>
                      <a:pt x="84" y="10"/>
                    </a:cubicBezTo>
                    <a:cubicBezTo>
                      <a:pt x="120" y="20"/>
                      <a:pt x="193" y="11"/>
                      <a:pt x="187" y="36"/>
                    </a:cubicBezTo>
                    <a:cubicBezTo>
                      <a:pt x="178" y="80"/>
                      <a:pt x="121" y="66"/>
                      <a:pt x="85" y="56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7" name="Freeform 968"/>
              <p:cNvSpPr/>
              <p:nvPr/>
            </p:nvSpPr>
            <p:spPr bwMode="auto">
              <a:xfrm>
                <a:off x="5734" y="1478"/>
                <a:ext cx="184" cy="58"/>
              </a:xfrm>
              <a:custGeom>
                <a:avLst/>
                <a:gdLst>
                  <a:gd name="T0" fmla="*/ 0 w 115"/>
                  <a:gd name="T1" fmla="*/ 7 h 36"/>
                  <a:gd name="T2" fmla="*/ 32 w 115"/>
                  <a:gd name="T3" fmla="*/ 1 h 36"/>
                  <a:gd name="T4" fmla="*/ 80 w 115"/>
                  <a:gd name="T5" fmla="*/ 8 h 36"/>
                  <a:gd name="T6" fmla="*/ 34 w 115"/>
                  <a:gd name="T7" fmla="*/ 11 h 36"/>
                  <a:gd name="T8" fmla="*/ 115 w 115"/>
                  <a:gd name="T9" fmla="*/ 17 h 36"/>
                  <a:gd name="T10" fmla="*/ 38 w 115"/>
                  <a:gd name="T11" fmla="*/ 17 h 36"/>
                  <a:gd name="T12" fmla="*/ 91 w 115"/>
                  <a:gd name="T13" fmla="*/ 31 h 36"/>
                  <a:gd name="T14" fmla="*/ 30 w 115"/>
                  <a:gd name="T15" fmla="*/ 18 h 36"/>
                  <a:gd name="T16" fmla="*/ 68 w 115"/>
                  <a:gd name="T17" fmla="*/ 36 h 36"/>
                  <a:gd name="T18" fmla="*/ 7 w 115"/>
                  <a:gd name="T19" fmla="*/ 19 h 36"/>
                  <a:gd name="T20" fmla="*/ 0 w 115"/>
                  <a:gd name="T21" fmla="*/ 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5" h="36">
                    <a:moveTo>
                      <a:pt x="0" y="7"/>
                    </a:moveTo>
                    <a:cubicBezTo>
                      <a:pt x="0" y="7"/>
                      <a:pt x="19" y="0"/>
                      <a:pt x="32" y="1"/>
                    </a:cubicBezTo>
                    <a:cubicBezTo>
                      <a:pt x="40" y="2"/>
                      <a:pt x="80" y="8"/>
                      <a:pt x="80" y="8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7" y="19"/>
                      <a:pt x="7" y="19"/>
                      <a:pt x="7" y="19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8" name="Freeform 969"/>
              <p:cNvSpPr/>
              <p:nvPr/>
            </p:nvSpPr>
            <p:spPr bwMode="auto">
              <a:xfrm>
                <a:off x="5419" y="1464"/>
                <a:ext cx="269" cy="227"/>
              </a:xfrm>
              <a:custGeom>
                <a:avLst/>
                <a:gdLst>
                  <a:gd name="T0" fmla="*/ 83 w 168"/>
                  <a:gd name="T1" fmla="*/ 35 h 142"/>
                  <a:gd name="T2" fmla="*/ 168 w 168"/>
                  <a:gd name="T3" fmla="*/ 0 h 142"/>
                  <a:gd name="T4" fmla="*/ 116 w 168"/>
                  <a:gd name="T5" fmla="*/ 67 h 142"/>
                  <a:gd name="T6" fmla="*/ 24 w 168"/>
                  <a:gd name="T7" fmla="*/ 121 h 142"/>
                  <a:gd name="T8" fmla="*/ 83 w 168"/>
                  <a:gd name="T9" fmla="*/ 35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42">
                    <a:moveTo>
                      <a:pt x="83" y="35"/>
                    </a:moveTo>
                    <a:cubicBezTo>
                      <a:pt x="115" y="16"/>
                      <a:pt x="168" y="0"/>
                      <a:pt x="168" y="0"/>
                    </a:cubicBezTo>
                    <a:cubicBezTo>
                      <a:pt x="168" y="0"/>
                      <a:pt x="148" y="49"/>
                      <a:pt x="116" y="67"/>
                    </a:cubicBezTo>
                    <a:cubicBezTo>
                      <a:pt x="83" y="85"/>
                      <a:pt x="37" y="142"/>
                      <a:pt x="24" y="121"/>
                    </a:cubicBezTo>
                    <a:cubicBezTo>
                      <a:pt x="0" y="82"/>
                      <a:pt x="50" y="53"/>
                      <a:pt x="83" y="3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9" name="Freeform 970"/>
              <p:cNvSpPr/>
              <p:nvPr/>
            </p:nvSpPr>
            <p:spPr bwMode="auto">
              <a:xfrm>
                <a:off x="5506" y="1496"/>
                <a:ext cx="142" cy="122"/>
              </a:xfrm>
              <a:custGeom>
                <a:avLst/>
                <a:gdLst>
                  <a:gd name="T0" fmla="*/ 89 w 89"/>
                  <a:gd name="T1" fmla="*/ 3 h 76"/>
                  <a:gd name="T2" fmla="*/ 71 w 89"/>
                  <a:gd name="T3" fmla="*/ 30 h 76"/>
                  <a:gd name="T4" fmla="*/ 31 w 89"/>
                  <a:gd name="T5" fmla="*/ 59 h 76"/>
                  <a:gd name="T6" fmla="*/ 63 w 89"/>
                  <a:gd name="T7" fmla="*/ 24 h 76"/>
                  <a:gd name="T8" fmla="*/ 0 w 89"/>
                  <a:gd name="T9" fmla="*/ 76 h 76"/>
                  <a:gd name="T10" fmla="*/ 55 w 89"/>
                  <a:gd name="T11" fmla="*/ 22 h 76"/>
                  <a:gd name="T12" fmla="*/ 7 w 89"/>
                  <a:gd name="T13" fmla="*/ 50 h 76"/>
                  <a:gd name="T14" fmla="*/ 60 w 89"/>
                  <a:gd name="T15" fmla="*/ 16 h 76"/>
                  <a:gd name="T16" fmla="*/ 20 w 89"/>
                  <a:gd name="T17" fmla="*/ 31 h 76"/>
                  <a:gd name="T18" fmla="*/ 76 w 89"/>
                  <a:gd name="T19" fmla="*/ 0 h 76"/>
                  <a:gd name="T20" fmla="*/ 89 w 89"/>
                  <a:gd name="T21" fmla="*/ 3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76">
                    <a:moveTo>
                      <a:pt x="89" y="3"/>
                    </a:moveTo>
                    <a:cubicBezTo>
                      <a:pt x="89" y="3"/>
                      <a:pt x="81" y="22"/>
                      <a:pt x="71" y="30"/>
                    </a:cubicBezTo>
                    <a:cubicBezTo>
                      <a:pt x="65" y="35"/>
                      <a:pt x="31" y="59"/>
                      <a:pt x="31" y="59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9" y="3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0" name="Freeform 971"/>
              <p:cNvSpPr/>
              <p:nvPr/>
            </p:nvSpPr>
            <p:spPr bwMode="auto">
              <a:xfrm>
                <a:off x="5597" y="1408"/>
                <a:ext cx="171" cy="160"/>
              </a:xfrm>
              <a:custGeom>
                <a:avLst/>
                <a:gdLst>
                  <a:gd name="T0" fmla="*/ 31 w 107"/>
                  <a:gd name="T1" fmla="*/ 85 h 100"/>
                  <a:gd name="T2" fmla="*/ 15 w 107"/>
                  <a:gd name="T3" fmla="*/ 21 h 100"/>
                  <a:gd name="T4" fmla="*/ 73 w 107"/>
                  <a:gd name="T5" fmla="*/ 18 h 100"/>
                  <a:gd name="T6" fmla="*/ 92 w 107"/>
                  <a:gd name="T7" fmla="*/ 77 h 100"/>
                  <a:gd name="T8" fmla="*/ 31 w 107"/>
                  <a:gd name="T9" fmla="*/ 85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100">
                    <a:moveTo>
                      <a:pt x="31" y="85"/>
                    </a:moveTo>
                    <a:cubicBezTo>
                      <a:pt x="10" y="69"/>
                      <a:pt x="0" y="43"/>
                      <a:pt x="15" y="21"/>
                    </a:cubicBezTo>
                    <a:cubicBezTo>
                      <a:pt x="31" y="0"/>
                      <a:pt x="52" y="3"/>
                      <a:pt x="73" y="18"/>
                    </a:cubicBezTo>
                    <a:cubicBezTo>
                      <a:pt x="94" y="33"/>
                      <a:pt x="107" y="56"/>
                      <a:pt x="92" y="77"/>
                    </a:cubicBezTo>
                    <a:cubicBezTo>
                      <a:pt x="76" y="98"/>
                      <a:pt x="52" y="100"/>
                      <a:pt x="31" y="85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1" name="Freeform 972"/>
              <p:cNvSpPr/>
              <p:nvPr/>
            </p:nvSpPr>
            <p:spPr bwMode="auto">
              <a:xfrm>
                <a:off x="5282" y="510"/>
                <a:ext cx="451" cy="738"/>
              </a:xfrm>
              <a:custGeom>
                <a:avLst/>
                <a:gdLst>
                  <a:gd name="T0" fmla="*/ 218 w 282"/>
                  <a:gd name="T1" fmla="*/ 198 h 461"/>
                  <a:gd name="T2" fmla="*/ 17 w 282"/>
                  <a:gd name="T3" fmla="*/ 452 h 461"/>
                  <a:gd name="T4" fmla="*/ 105 w 282"/>
                  <a:gd name="T5" fmla="*/ 125 h 461"/>
                  <a:gd name="T6" fmla="*/ 247 w 282"/>
                  <a:gd name="T7" fmla="*/ 9 h 461"/>
                  <a:gd name="T8" fmla="*/ 218 w 282"/>
                  <a:gd name="T9" fmla="*/ 198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2" h="461">
                    <a:moveTo>
                      <a:pt x="218" y="198"/>
                    </a:moveTo>
                    <a:cubicBezTo>
                      <a:pt x="155" y="320"/>
                      <a:pt x="34" y="461"/>
                      <a:pt x="17" y="452"/>
                    </a:cubicBezTo>
                    <a:cubicBezTo>
                      <a:pt x="0" y="443"/>
                      <a:pt x="42" y="247"/>
                      <a:pt x="105" y="125"/>
                    </a:cubicBezTo>
                    <a:cubicBezTo>
                      <a:pt x="169" y="3"/>
                      <a:pt x="230" y="0"/>
                      <a:pt x="247" y="9"/>
                    </a:cubicBezTo>
                    <a:cubicBezTo>
                      <a:pt x="264" y="18"/>
                      <a:pt x="282" y="75"/>
                      <a:pt x="218" y="198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2" name="Freeform 973"/>
              <p:cNvSpPr/>
              <p:nvPr/>
            </p:nvSpPr>
            <p:spPr bwMode="auto">
              <a:xfrm>
                <a:off x="5323" y="549"/>
                <a:ext cx="331" cy="637"/>
              </a:xfrm>
              <a:custGeom>
                <a:avLst/>
                <a:gdLst>
                  <a:gd name="T0" fmla="*/ 0 w 207"/>
                  <a:gd name="T1" fmla="*/ 398 h 398"/>
                  <a:gd name="T2" fmla="*/ 12 w 207"/>
                  <a:gd name="T3" fmla="*/ 333 h 398"/>
                  <a:gd name="T4" fmla="*/ 18 w 207"/>
                  <a:gd name="T5" fmla="*/ 348 h 398"/>
                  <a:gd name="T6" fmla="*/ 28 w 207"/>
                  <a:gd name="T7" fmla="*/ 262 h 398"/>
                  <a:gd name="T8" fmla="*/ 38 w 207"/>
                  <a:gd name="T9" fmla="*/ 321 h 398"/>
                  <a:gd name="T10" fmla="*/ 54 w 207"/>
                  <a:gd name="T11" fmla="*/ 184 h 398"/>
                  <a:gd name="T12" fmla="*/ 67 w 207"/>
                  <a:gd name="T13" fmla="*/ 253 h 398"/>
                  <a:gd name="T14" fmla="*/ 105 w 207"/>
                  <a:gd name="T15" fmla="*/ 113 h 398"/>
                  <a:gd name="T16" fmla="*/ 107 w 207"/>
                  <a:gd name="T17" fmla="*/ 176 h 398"/>
                  <a:gd name="T18" fmla="*/ 146 w 207"/>
                  <a:gd name="T19" fmla="*/ 48 h 398"/>
                  <a:gd name="T20" fmla="*/ 131 w 207"/>
                  <a:gd name="T21" fmla="*/ 130 h 398"/>
                  <a:gd name="T22" fmla="*/ 207 w 207"/>
                  <a:gd name="T23" fmla="*/ 0 h 398"/>
                  <a:gd name="T24" fmla="*/ 146 w 207"/>
                  <a:gd name="T25" fmla="*/ 136 h 398"/>
                  <a:gd name="T26" fmla="*/ 198 w 207"/>
                  <a:gd name="T27" fmla="*/ 73 h 398"/>
                  <a:gd name="T28" fmla="*/ 132 w 207"/>
                  <a:gd name="T29" fmla="*/ 180 h 398"/>
                  <a:gd name="T30" fmla="*/ 196 w 207"/>
                  <a:gd name="T31" fmla="*/ 128 h 398"/>
                  <a:gd name="T32" fmla="*/ 110 w 207"/>
                  <a:gd name="T33" fmla="*/ 243 h 398"/>
                  <a:gd name="T34" fmla="*/ 157 w 207"/>
                  <a:gd name="T35" fmla="*/ 202 h 398"/>
                  <a:gd name="T36" fmla="*/ 59 w 207"/>
                  <a:gd name="T37" fmla="*/ 303 h 398"/>
                  <a:gd name="T38" fmla="*/ 111 w 207"/>
                  <a:gd name="T39" fmla="*/ 272 h 398"/>
                  <a:gd name="T40" fmla="*/ 64 w 207"/>
                  <a:gd name="T41" fmla="*/ 325 h 398"/>
                  <a:gd name="T42" fmla="*/ 48 w 207"/>
                  <a:gd name="T43" fmla="*/ 342 h 398"/>
                  <a:gd name="T44" fmla="*/ 0 w 207"/>
                  <a:gd name="T45" fmla="*/ 398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7" h="398">
                    <a:moveTo>
                      <a:pt x="0" y="398"/>
                    </a:moveTo>
                    <a:cubicBezTo>
                      <a:pt x="12" y="333"/>
                      <a:pt x="12" y="333"/>
                      <a:pt x="12" y="333"/>
                    </a:cubicBezTo>
                    <a:cubicBezTo>
                      <a:pt x="18" y="348"/>
                      <a:pt x="18" y="348"/>
                      <a:pt x="18" y="348"/>
                    </a:cubicBezTo>
                    <a:cubicBezTo>
                      <a:pt x="28" y="262"/>
                      <a:pt x="28" y="262"/>
                      <a:pt x="28" y="262"/>
                    </a:cubicBezTo>
                    <a:cubicBezTo>
                      <a:pt x="38" y="321"/>
                      <a:pt x="38" y="321"/>
                      <a:pt x="38" y="321"/>
                    </a:cubicBezTo>
                    <a:cubicBezTo>
                      <a:pt x="54" y="184"/>
                      <a:pt x="54" y="184"/>
                      <a:pt x="54" y="184"/>
                    </a:cubicBezTo>
                    <a:cubicBezTo>
                      <a:pt x="67" y="253"/>
                      <a:pt x="67" y="253"/>
                      <a:pt x="67" y="253"/>
                    </a:cubicBezTo>
                    <a:cubicBezTo>
                      <a:pt x="105" y="113"/>
                      <a:pt x="105" y="113"/>
                      <a:pt x="105" y="113"/>
                    </a:cubicBezTo>
                    <a:cubicBezTo>
                      <a:pt x="107" y="176"/>
                      <a:pt x="107" y="176"/>
                      <a:pt x="107" y="176"/>
                    </a:cubicBezTo>
                    <a:cubicBezTo>
                      <a:pt x="146" y="48"/>
                      <a:pt x="146" y="48"/>
                      <a:pt x="146" y="48"/>
                    </a:cubicBezTo>
                    <a:cubicBezTo>
                      <a:pt x="131" y="130"/>
                      <a:pt x="131" y="130"/>
                      <a:pt x="131" y="130"/>
                    </a:cubicBezTo>
                    <a:cubicBezTo>
                      <a:pt x="207" y="0"/>
                      <a:pt x="207" y="0"/>
                      <a:pt x="207" y="0"/>
                    </a:cubicBezTo>
                    <a:cubicBezTo>
                      <a:pt x="207" y="0"/>
                      <a:pt x="142" y="139"/>
                      <a:pt x="146" y="136"/>
                    </a:cubicBezTo>
                    <a:cubicBezTo>
                      <a:pt x="149" y="132"/>
                      <a:pt x="198" y="73"/>
                      <a:pt x="198" y="73"/>
                    </a:cubicBezTo>
                    <a:cubicBezTo>
                      <a:pt x="132" y="180"/>
                      <a:pt x="132" y="180"/>
                      <a:pt x="132" y="180"/>
                    </a:cubicBezTo>
                    <a:cubicBezTo>
                      <a:pt x="196" y="128"/>
                      <a:pt x="196" y="128"/>
                      <a:pt x="196" y="128"/>
                    </a:cubicBezTo>
                    <a:cubicBezTo>
                      <a:pt x="110" y="243"/>
                      <a:pt x="110" y="243"/>
                      <a:pt x="110" y="243"/>
                    </a:cubicBezTo>
                    <a:cubicBezTo>
                      <a:pt x="157" y="202"/>
                      <a:pt x="157" y="202"/>
                      <a:pt x="157" y="202"/>
                    </a:cubicBezTo>
                    <a:cubicBezTo>
                      <a:pt x="59" y="303"/>
                      <a:pt x="59" y="303"/>
                      <a:pt x="59" y="303"/>
                    </a:cubicBezTo>
                    <a:cubicBezTo>
                      <a:pt x="111" y="272"/>
                      <a:pt x="111" y="272"/>
                      <a:pt x="111" y="272"/>
                    </a:cubicBezTo>
                    <a:cubicBezTo>
                      <a:pt x="64" y="325"/>
                      <a:pt x="64" y="325"/>
                      <a:pt x="64" y="325"/>
                    </a:cubicBezTo>
                    <a:cubicBezTo>
                      <a:pt x="48" y="342"/>
                      <a:pt x="48" y="342"/>
                      <a:pt x="48" y="342"/>
                    </a:cubicBezTo>
                    <a:lnTo>
                      <a:pt x="0" y="398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3" name="Freeform 974"/>
              <p:cNvSpPr/>
              <p:nvPr/>
            </p:nvSpPr>
            <p:spPr bwMode="auto">
              <a:xfrm>
                <a:off x="5318" y="915"/>
                <a:ext cx="469" cy="277"/>
              </a:xfrm>
              <a:custGeom>
                <a:avLst/>
                <a:gdLst>
                  <a:gd name="T0" fmla="*/ 202 w 293"/>
                  <a:gd name="T1" fmla="*/ 115 h 173"/>
                  <a:gd name="T2" fmla="*/ 5 w 293"/>
                  <a:gd name="T3" fmla="*/ 162 h 173"/>
                  <a:gd name="T4" fmla="*/ 174 w 293"/>
                  <a:gd name="T5" fmla="*/ 36 h 173"/>
                  <a:gd name="T6" fmla="*/ 288 w 293"/>
                  <a:gd name="T7" fmla="*/ 33 h 173"/>
                  <a:gd name="T8" fmla="*/ 202 w 293"/>
                  <a:gd name="T9" fmla="*/ 115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3" h="173">
                    <a:moveTo>
                      <a:pt x="202" y="115"/>
                    </a:moveTo>
                    <a:cubicBezTo>
                      <a:pt x="124" y="151"/>
                      <a:pt x="10" y="173"/>
                      <a:pt x="5" y="162"/>
                    </a:cubicBezTo>
                    <a:cubicBezTo>
                      <a:pt x="0" y="152"/>
                      <a:pt x="96" y="72"/>
                      <a:pt x="174" y="36"/>
                    </a:cubicBezTo>
                    <a:cubicBezTo>
                      <a:pt x="252" y="0"/>
                      <a:pt x="283" y="22"/>
                      <a:pt x="288" y="33"/>
                    </a:cubicBezTo>
                    <a:cubicBezTo>
                      <a:pt x="293" y="44"/>
                      <a:pt x="280" y="79"/>
                      <a:pt x="202" y="115"/>
                    </a:cubicBezTo>
                    <a:close/>
                  </a:path>
                </a:pathLst>
              </a:custGeom>
              <a:solidFill>
                <a:srgbClr val="6CA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4" name="Freeform 975"/>
              <p:cNvSpPr/>
              <p:nvPr/>
            </p:nvSpPr>
            <p:spPr bwMode="auto">
              <a:xfrm>
                <a:off x="5352" y="971"/>
                <a:ext cx="408" cy="187"/>
              </a:xfrm>
              <a:custGeom>
                <a:avLst/>
                <a:gdLst>
                  <a:gd name="T0" fmla="*/ 0 w 255"/>
                  <a:gd name="T1" fmla="*/ 117 h 117"/>
                  <a:gd name="T2" fmla="*/ 31 w 255"/>
                  <a:gd name="T3" fmla="*/ 89 h 117"/>
                  <a:gd name="T4" fmla="*/ 28 w 255"/>
                  <a:gd name="T5" fmla="*/ 99 h 117"/>
                  <a:gd name="T6" fmla="*/ 66 w 255"/>
                  <a:gd name="T7" fmla="*/ 60 h 117"/>
                  <a:gd name="T8" fmla="*/ 48 w 255"/>
                  <a:gd name="T9" fmla="*/ 93 h 117"/>
                  <a:gd name="T10" fmla="*/ 109 w 255"/>
                  <a:gd name="T11" fmla="*/ 32 h 117"/>
                  <a:gd name="T12" fmla="*/ 89 w 255"/>
                  <a:gd name="T13" fmla="*/ 71 h 117"/>
                  <a:gd name="T14" fmla="*/ 161 w 255"/>
                  <a:gd name="T15" fmla="*/ 17 h 117"/>
                  <a:gd name="T16" fmla="*/ 138 w 255"/>
                  <a:gd name="T17" fmla="*/ 49 h 117"/>
                  <a:gd name="T18" fmla="*/ 207 w 255"/>
                  <a:gd name="T19" fmla="*/ 1 h 117"/>
                  <a:gd name="T20" fmla="*/ 168 w 255"/>
                  <a:gd name="T21" fmla="*/ 35 h 117"/>
                  <a:gd name="T22" fmla="*/ 255 w 255"/>
                  <a:gd name="T23" fmla="*/ 0 h 117"/>
                  <a:gd name="T24" fmla="*/ 172 w 255"/>
                  <a:gd name="T25" fmla="*/ 43 h 117"/>
                  <a:gd name="T26" fmla="*/ 222 w 255"/>
                  <a:gd name="T27" fmla="*/ 33 h 117"/>
                  <a:gd name="T28" fmla="*/ 149 w 255"/>
                  <a:gd name="T29" fmla="*/ 60 h 117"/>
                  <a:gd name="T30" fmla="*/ 200 w 255"/>
                  <a:gd name="T31" fmla="*/ 59 h 117"/>
                  <a:gd name="T32" fmla="*/ 114 w 255"/>
                  <a:gd name="T33" fmla="*/ 82 h 117"/>
                  <a:gd name="T34" fmla="*/ 152 w 255"/>
                  <a:gd name="T35" fmla="*/ 81 h 117"/>
                  <a:gd name="T36" fmla="*/ 65 w 255"/>
                  <a:gd name="T37" fmla="*/ 92 h 117"/>
                  <a:gd name="T38" fmla="*/ 103 w 255"/>
                  <a:gd name="T39" fmla="*/ 97 h 117"/>
                  <a:gd name="T40" fmla="*/ 59 w 255"/>
                  <a:gd name="T41" fmla="*/ 105 h 117"/>
                  <a:gd name="T42" fmla="*/ 45 w 255"/>
                  <a:gd name="T43" fmla="*/ 107 h 117"/>
                  <a:gd name="T44" fmla="*/ 0 w 255"/>
                  <a:gd name="T4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5" h="117">
                    <a:moveTo>
                      <a:pt x="0" y="117"/>
                    </a:moveTo>
                    <a:cubicBezTo>
                      <a:pt x="31" y="89"/>
                      <a:pt x="31" y="89"/>
                      <a:pt x="31" y="89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48" y="93"/>
                      <a:pt x="48" y="93"/>
                      <a:pt x="48" y="93"/>
                    </a:cubicBezTo>
                    <a:cubicBezTo>
                      <a:pt x="109" y="32"/>
                      <a:pt x="109" y="32"/>
                      <a:pt x="109" y="32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161" y="17"/>
                      <a:pt x="161" y="17"/>
                      <a:pt x="161" y="17"/>
                    </a:cubicBezTo>
                    <a:cubicBezTo>
                      <a:pt x="138" y="49"/>
                      <a:pt x="138" y="49"/>
                      <a:pt x="138" y="49"/>
                    </a:cubicBezTo>
                    <a:cubicBezTo>
                      <a:pt x="207" y="1"/>
                      <a:pt x="207" y="1"/>
                      <a:pt x="207" y="1"/>
                    </a:cubicBezTo>
                    <a:cubicBezTo>
                      <a:pt x="168" y="35"/>
                      <a:pt x="168" y="35"/>
                      <a:pt x="168" y="35"/>
                    </a:cubicBezTo>
                    <a:cubicBezTo>
                      <a:pt x="255" y="0"/>
                      <a:pt x="255" y="0"/>
                      <a:pt x="255" y="0"/>
                    </a:cubicBezTo>
                    <a:cubicBezTo>
                      <a:pt x="255" y="0"/>
                      <a:pt x="169" y="44"/>
                      <a:pt x="172" y="43"/>
                    </a:cubicBezTo>
                    <a:cubicBezTo>
                      <a:pt x="175" y="43"/>
                      <a:pt x="222" y="33"/>
                      <a:pt x="222" y="33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200" y="59"/>
                      <a:pt x="200" y="59"/>
                      <a:pt x="200" y="59"/>
                    </a:cubicBezTo>
                    <a:cubicBezTo>
                      <a:pt x="114" y="82"/>
                      <a:pt x="114" y="82"/>
                      <a:pt x="114" y="82"/>
                    </a:cubicBezTo>
                    <a:cubicBezTo>
                      <a:pt x="152" y="81"/>
                      <a:pt x="152" y="81"/>
                      <a:pt x="152" y="81"/>
                    </a:cubicBezTo>
                    <a:cubicBezTo>
                      <a:pt x="65" y="92"/>
                      <a:pt x="65" y="92"/>
                      <a:pt x="65" y="92"/>
                    </a:cubicBezTo>
                    <a:cubicBezTo>
                      <a:pt x="103" y="97"/>
                      <a:pt x="103" y="97"/>
                      <a:pt x="103" y="97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45" y="107"/>
                      <a:pt x="45" y="107"/>
                      <a:pt x="45" y="107"/>
                    </a:cubicBezTo>
                    <a:lnTo>
                      <a:pt x="0" y="117"/>
                    </a:lnTo>
                    <a:close/>
                  </a:path>
                </a:pathLst>
              </a:custGeom>
              <a:solidFill>
                <a:srgbClr val="7CB5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5" name="Freeform 976"/>
              <p:cNvSpPr/>
              <p:nvPr/>
            </p:nvSpPr>
            <p:spPr bwMode="auto">
              <a:xfrm>
                <a:off x="4148" y="3501"/>
                <a:ext cx="355" cy="451"/>
              </a:xfrm>
              <a:custGeom>
                <a:avLst/>
                <a:gdLst>
                  <a:gd name="T0" fmla="*/ 174 w 222"/>
                  <a:gd name="T1" fmla="*/ 171 h 282"/>
                  <a:gd name="T2" fmla="*/ 62 w 222"/>
                  <a:gd name="T3" fmla="*/ 282 h 282"/>
                  <a:gd name="T4" fmla="*/ 6 w 222"/>
                  <a:gd name="T5" fmla="*/ 174 h 282"/>
                  <a:gd name="T6" fmla="*/ 75 w 222"/>
                  <a:gd name="T7" fmla="*/ 71 h 282"/>
                  <a:gd name="T8" fmla="*/ 181 w 222"/>
                  <a:gd name="T9" fmla="*/ 0 h 282"/>
                  <a:gd name="T10" fmla="*/ 174 w 222"/>
                  <a:gd name="T11" fmla="*/ 171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2">
                    <a:moveTo>
                      <a:pt x="174" y="171"/>
                    </a:moveTo>
                    <a:cubicBezTo>
                      <a:pt x="144" y="229"/>
                      <a:pt x="62" y="282"/>
                      <a:pt x="62" y="282"/>
                    </a:cubicBezTo>
                    <a:cubicBezTo>
                      <a:pt x="62" y="282"/>
                      <a:pt x="12" y="227"/>
                      <a:pt x="6" y="174"/>
                    </a:cubicBezTo>
                    <a:cubicBezTo>
                      <a:pt x="0" y="124"/>
                      <a:pt x="37" y="76"/>
                      <a:pt x="75" y="71"/>
                    </a:cubicBezTo>
                    <a:cubicBezTo>
                      <a:pt x="127" y="63"/>
                      <a:pt x="181" y="0"/>
                      <a:pt x="181" y="0"/>
                    </a:cubicBezTo>
                    <a:cubicBezTo>
                      <a:pt x="181" y="0"/>
                      <a:pt x="222" y="79"/>
                      <a:pt x="174" y="171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6" name="Freeform 977"/>
              <p:cNvSpPr/>
              <p:nvPr/>
            </p:nvSpPr>
            <p:spPr bwMode="auto">
              <a:xfrm>
                <a:off x="4239" y="3533"/>
                <a:ext cx="192" cy="405"/>
              </a:xfrm>
              <a:custGeom>
                <a:avLst/>
                <a:gdLst>
                  <a:gd name="T0" fmla="*/ 120 w 120"/>
                  <a:gd name="T1" fmla="*/ 0 h 253"/>
                  <a:gd name="T2" fmla="*/ 92 w 120"/>
                  <a:gd name="T3" fmla="*/ 63 h 253"/>
                  <a:gd name="T4" fmla="*/ 14 w 120"/>
                  <a:gd name="T5" fmla="*/ 143 h 253"/>
                  <a:gd name="T6" fmla="*/ 6 w 120"/>
                  <a:gd name="T7" fmla="*/ 253 h 253"/>
                  <a:gd name="T8" fmla="*/ 27 w 120"/>
                  <a:gd name="T9" fmla="*/ 143 h 253"/>
                  <a:gd name="T10" fmla="*/ 108 w 120"/>
                  <a:gd name="T11" fmla="*/ 67 h 253"/>
                  <a:gd name="T12" fmla="*/ 120 w 120"/>
                  <a:gd name="T13" fmla="*/ 0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253">
                    <a:moveTo>
                      <a:pt x="120" y="0"/>
                    </a:moveTo>
                    <a:cubicBezTo>
                      <a:pt x="120" y="0"/>
                      <a:pt x="108" y="32"/>
                      <a:pt x="92" y="63"/>
                    </a:cubicBezTo>
                    <a:cubicBezTo>
                      <a:pt x="69" y="106"/>
                      <a:pt x="29" y="105"/>
                      <a:pt x="14" y="143"/>
                    </a:cubicBezTo>
                    <a:cubicBezTo>
                      <a:pt x="0" y="181"/>
                      <a:pt x="6" y="253"/>
                      <a:pt x="6" y="253"/>
                    </a:cubicBezTo>
                    <a:cubicBezTo>
                      <a:pt x="6" y="253"/>
                      <a:pt x="12" y="180"/>
                      <a:pt x="27" y="143"/>
                    </a:cubicBezTo>
                    <a:cubicBezTo>
                      <a:pt x="44" y="102"/>
                      <a:pt x="71" y="123"/>
                      <a:pt x="108" y="67"/>
                    </a:cubicBezTo>
                    <a:cubicBezTo>
                      <a:pt x="118" y="51"/>
                      <a:pt x="120" y="0"/>
                      <a:pt x="12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7" name="Freeform 978"/>
              <p:cNvSpPr/>
              <p:nvPr/>
            </p:nvSpPr>
            <p:spPr bwMode="auto">
              <a:xfrm>
                <a:off x="4394" y="3640"/>
                <a:ext cx="48" cy="21"/>
              </a:xfrm>
              <a:custGeom>
                <a:avLst/>
                <a:gdLst>
                  <a:gd name="T0" fmla="*/ 0 w 48"/>
                  <a:gd name="T1" fmla="*/ 2 h 21"/>
                  <a:gd name="T2" fmla="*/ 48 w 48"/>
                  <a:gd name="T3" fmla="*/ 0 h 21"/>
                  <a:gd name="T4" fmla="*/ 0 w 48"/>
                  <a:gd name="T5" fmla="*/ 21 h 21"/>
                  <a:gd name="T6" fmla="*/ 0 w 48"/>
                  <a:gd name="T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21">
                    <a:moveTo>
                      <a:pt x="0" y="2"/>
                    </a:moveTo>
                    <a:lnTo>
                      <a:pt x="48" y="0"/>
                    </a:lnTo>
                    <a:lnTo>
                      <a:pt x="0" y="21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8" name="Freeform 979"/>
              <p:cNvSpPr/>
              <p:nvPr/>
            </p:nvSpPr>
            <p:spPr bwMode="auto">
              <a:xfrm>
                <a:off x="4338" y="3589"/>
                <a:ext cx="24" cy="97"/>
              </a:xfrm>
              <a:custGeom>
                <a:avLst/>
                <a:gdLst>
                  <a:gd name="T0" fmla="*/ 24 w 24"/>
                  <a:gd name="T1" fmla="*/ 86 h 97"/>
                  <a:gd name="T2" fmla="*/ 24 w 24"/>
                  <a:gd name="T3" fmla="*/ 0 h 97"/>
                  <a:gd name="T4" fmla="*/ 0 w 24"/>
                  <a:gd name="T5" fmla="*/ 97 h 97"/>
                  <a:gd name="T6" fmla="*/ 24 w 24"/>
                  <a:gd name="T7" fmla="*/ 86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97">
                    <a:moveTo>
                      <a:pt x="24" y="86"/>
                    </a:moveTo>
                    <a:lnTo>
                      <a:pt x="24" y="0"/>
                    </a:lnTo>
                    <a:lnTo>
                      <a:pt x="0" y="97"/>
                    </a:lnTo>
                    <a:lnTo>
                      <a:pt x="24" y="8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9" name="Freeform 980"/>
              <p:cNvSpPr/>
              <p:nvPr/>
            </p:nvSpPr>
            <p:spPr bwMode="auto">
              <a:xfrm>
                <a:off x="4293" y="3704"/>
                <a:ext cx="132" cy="21"/>
              </a:xfrm>
              <a:custGeom>
                <a:avLst/>
                <a:gdLst>
                  <a:gd name="T0" fmla="*/ 31 w 132"/>
                  <a:gd name="T1" fmla="*/ 6 h 21"/>
                  <a:gd name="T2" fmla="*/ 132 w 132"/>
                  <a:gd name="T3" fmla="*/ 0 h 21"/>
                  <a:gd name="T4" fmla="*/ 0 w 132"/>
                  <a:gd name="T5" fmla="*/ 21 h 21"/>
                  <a:gd name="T6" fmla="*/ 31 w 132"/>
                  <a:gd name="T7" fmla="*/ 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2" h="21">
                    <a:moveTo>
                      <a:pt x="31" y="6"/>
                    </a:moveTo>
                    <a:lnTo>
                      <a:pt x="132" y="0"/>
                    </a:lnTo>
                    <a:lnTo>
                      <a:pt x="0" y="21"/>
                    </a:lnTo>
                    <a:lnTo>
                      <a:pt x="31" y="6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0" name="Freeform 981"/>
              <p:cNvSpPr/>
              <p:nvPr/>
            </p:nvSpPr>
            <p:spPr bwMode="auto">
              <a:xfrm>
                <a:off x="4261" y="3629"/>
                <a:ext cx="16" cy="133"/>
              </a:xfrm>
              <a:custGeom>
                <a:avLst/>
                <a:gdLst>
                  <a:gd name="T0" fmla="*/ 16 w 16"/>
                  <a:gd name="T1" fmla="*/ 105 h 133"/>
                  <a:gd name="T2" fmla="*/ 16 w 16"/>
                  <a:gd name="T3" fmla="*/ 0 h 133"/>
                  <a:gd name="T4" fmla="*/ 0 w 16"/>
                  <a:gd name="T5" fmla="*/ 133 h 133"/>
                  <a:gd name="T6" fmla="*/ 16 w 16"/>
                  <a:gd name="T7" fmla="*/ 105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33">
                    <a:moveTo>
                      <a:pt x="16" y="105"/>
                    </a:moveTo>
                    <a:lnTo>
                      <a:pt x="16" y="0"/>
                    </a:lnTo>
                    <a:lnTo>
                      <a:pt x="0" y="133"/>
                    </a:lnTo>
                    <a:lnTo>
                      <a:pt x="16" y="10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1" name="Freeform 982"/>
              <p:cNvSpPr/>
              <p:nvPr/>
            </p:nvSpPr>
            <p:spPr bwMode="auto">
              <a:xfrm>
                <a:off x="4266" y="3776"/>
                <a:ext cx="120" cy="38"/>
              </a:xfrm>
              <a:custGeom>
                <a:avLst/>
                <a:gdLst>
                  <a:gd name="T0" fmla="*/ 5 w 120"/>
                  <a:gd name="T1" fmla="*/ 21 h 38"/>
                  <a:gd name="T2" fmla="*/ 120 w 120"/>
                  <a:gd name="T3" fmla="*/ 0 h 38"/>
                  <a:gd name="T4" fmla="*/ 0 w 120"/>
                  <a:gd name="T5" fmla="*/ 38 h 38"/>
                  <a:gd name="T6" fmla="*/ 5 w 120"/>
                  <a:gd name="T7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0" h="38">
                    <a:moveTo>
                      <a:pt x="5" y="21"/>
                    </a:moveTo>
                    <a:lnTo>
                      <a:pt x="120" y="0"/>
                    </a:lnTo>
                    <a:lnTo>
                      <a:pt x="0" y="38"/>
                    </a:lnTo>
                    <a:lnTo>
                      <a:pt x="5" y="2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2" name="Freeform 983"/>
              <p:cNvSpPr/>
              <p:nvPr/>
            </p:nvSpPr>
            <p:spPr bwMode="auto">
              <a:xfrm>
                <a:off x="4197" y="3682"/>
                <a:ext cx="52" cy="177"/>
              </a:xfrm>
              <a:custGeom>
                <a:avLst/>
                <a:gdLst>
                  <a:gd name="T0" fmla="*/ 52 w 52"/>
                  <a:gd name="T1" fmla="*/ 139 h 177"/>
                  <a:gd name="T2" fmla="*/ 0 w 52"/>
                  <a:gd name="T3" fmla="*/ 0 h 177"/>
                  <a:gd name="T4" fmla="*/ 50 w 52"/>
                  <a:gd name="T5" fmla="*/ 177 h 177"/>
                  <a:gd name="T6" fmla="*/ 52 w 52"/>
                  <a:gd name="T7" fmla="*/ 139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177">
                    <a:moveTo>
                      <a:pt x="52" y="139"/>
                    </a:moveTo>
                    <a:lnTo>
                      <a:pt x="0" y="0"/>
                    </a:lnTo>
                    <a:lnTo>
                      <a:pt x="50" y="177"/>
                    </a:lnTo>
                    <a:lnTo>
                      <a:pt x="52" y="139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3" name="Freeform 984"/>
              <p:cNvSpPr/>
              <p:nvPr/>
            </p:nvSpPr>
            <p:spPr bwMode="auto">
              <a:xfrm>
                <a:off x="3559" y="3883"/>
                <a:ext cx="456" cy="354"/>
              </a:xfrm>
              <a:custGeom>
                <a:avLst/>
                <a:gdLst>
                  <a:gd name="T0" fmla="*/ 172 w 285"/>
                  <a:gd name="T1" fmla="*/ 46 h 221"/>
                  <a:gd name="T2" fmla="*/ 285 w 285"/>
                  <a:gd name="T3" fmla="*/ 156 h 221"/>
                  <a:gd name="T4" fmla="*/ 178 w 285"/>
                  <a:gd name="T5" fmla="*/ 214 h 221"/>
                  <a:gd name="T6" fmla="*/ 73 w 285"/>
                  <a:gd name="T7" fmla="*/ 147 h 221"/>
                  <a:gd name="T8" fmla="*/ 0 w 285"/>
                  <a:gd name="T9" fmla="*/ 43 h 221"/>
                  <a:gd name="T10" fmla="*/ 172 w 285"/>
                  <a:gd name="T11" fmla="*/ 46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1">
                    <a:moveTo>
                      <a:pt x="172" y="46"/>
                    </a:moveTo>
                    <a:cubicBezTo>
                      <a:pt x="231" y="75"/>
                      <a:pt x="285" y="156"/>
                      <a:pt x="285" y="156"/>
                    </a:cubicBezTo>
                    <a:cubicBezTo>
                      <a:pt x="285" y="156"/>
                      <a:pt x="231" y="207"/>
                      <a:pt x="178" y="214"/>
                    </a:cubicBezTo>
                    <a:cubicBezTo>
                      <a:pt x="128" y="221"/>
                      <a:pt x="80" y="186"/>
                      <a:pt x="73" y="147"/>
                    </a:cubicBezTo>
                    <a:cubicBezTo>
                      <a:pt x="65" y="95"/>
                      <a:pt x="0" y="43"/>
                      <a:pt x="0" y="43"/>
                    </a:cubicBezTo>
                    <a:cubicBezTo>
                      <a:pt x="0" y="43"/>
                      <a:pt x="79" y="0"/>
                      <a:pt x="172" y="46"/>
                    </a:cubicBezTo>
                    <a:close/>
                  </a:path>
                </a:pathLst>
              </a:custGeom>
              <a:solidFill>
                <a:srgbClr val="CDD2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4" name="Freeform 985"/>
              <p:cNvSpPr/>
              <p:nvPr/>
            </p:nvSpPr>
            <p:spPr bwMode="auto">
              <a:xfrm>
                <a:off x="3593" y="3957"/>
                <a:ext cx="408" cy="187"/>
              </a:xfrm>
              <a:custGeom>
                <a:avLst/>
                <a:gdLst>
                  <a:gd name="T0" fmla="*/ 0 w 255"/>
                  <a:gd name="T1" fmla="*/ 0 h 117"/>
                  <a:gd name="T2" fmla="*/ 64 w 255"/>
                  <a:gd name="T3" fmla="*/ 27 h 117"/>
                  <a:gd name="T4" fmla="*/ 145 w 255"/>
                  <a:gd name="T5" fmla="*/ 103 h 117"/>
                  <a:gd name="T6" fmla="*/ 255 w 255"/>
                  <a:gd name="T7" fmla="*/ 109 h 117"/>
                  <a:gd name="T8" fmla="*/ 144 w 255"/>
                  <a:gd name="T9" fmla="*/ 90 h 117"/>
                  <a:gd name="T10" fmla="*/ 67 w 255"/>
                  <a:gd name="T11" fmla="*/ 11 h 117"/>
                  <a:gd name="T12" fmla="*/ 0 w 255"/>
                  <a:gd name="T13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5" h="117">
                    <a:moveTo>
                      <a:pt x="0" y="0"/>
                    </a:moveTo>
                    <a:cubicBezTo>
                      <a:pt x="0" y="0"/>
                      <a:pt x="32" y="12"/>
                      <a:pt x="64" y="27"/>
                    </a:cubicBezTo>
                    <a:cubicBezTo>
                      <a:pt x="107" y="49"/>
                      <a:pt x="107" y="89"/>
                      <a:pt x="145" y="103"/>
                    </a:cubicBezTo>
                    <a:cubicBezTo>
                      <a:pt x="183" y="117"/>
                      <a:pt x="255" y="109"/>
                      <a:pt x="255" y="109"/>
                    </a:cubicBezTo>
                    <a:cubicBezTo>
                      <a:pt x="255" y="109"/>
                      <a:pt x="182" y="105"/>
                      <a:pt x="144" y="90"/>
                    </a:cubicBezTo>
                    <a:cubicBezTo>
                      <a:pt x="103" y="74"/>
                      <a:pt x="124" y="46"/>
                      <a:pt x="67" y="11"/>
                    </a:cubicBezTo>
                    <a:cubicBezTo>
                      <a:pt x="5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5" name="Freeform 986"/>
              <p:cNvSpPr/>
              <p:nvPr/>
            </p:nvSpPr>
            <p:spPr bwMode="auto">
              <a:xfrm>
                <a:off x="3702" y="3944"/>
                <a:ext cx="21" cy="48"/>
              </a:xfrm>
              <a:custGeom>
                <a:avLst/>
                <a:gdLst>
                  <a:gd name="T0" fmla="*/ 1 w 21"/>
                  <a:gd name="T1" fmla="*/ 48 h 48"/>
                  <a:gd name="T2" fmla="*/ 0 w 21"/>
                  <a:gd name="T3" fmla="*/ 0 h 48"/>
                  <a:gd name="T4" fmla="*/ 21 w 21"/>
                  <a:gd name="T5" fmla="*/ 46 h 48"/>
                  <a:gd name="T6" fmla="*/ 1 w 21"/>
                  <a:gd name="T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48">
                    <a:moveTo>
                      <a:pt x="1" y="48"/>
                    </a:moveTo>
                    <a:lnTo>
                      <a:pt x="0" y="0"/>
                    </a:lnTo>
                    <a:lnTo>
                      <a:pt x="21" y="46"/>
                    </a:lnTo>
                    <a:lnTo>
                      <a:pt x="1" y="48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6" name="Freeform 987"/>
              <p:cNvSpPr/>
              <p:nvPr/>
            </p:nvSpPr>
            <p:spPr bwMode="auto">
              <a:xfrm>
                <a:off x="3652" y="4022"/>
                <a:ext cx="98" cy="24"/>
              </a:xfrm>
              <a:custGeom>
                <a:avLst/>
                <a:gdLst>
                  <a:gd name="T0" fmla="*/ 87 w 98"/>
                  <a:gd name="T1" fmla="*/ 0 h 24"/>
                  <a:gd name="T2" fmla="*/ 0 w 98"/>
                  <a:gd name="T3" fmla="*/ 2 h 24"/>
                  <a:gd name="T4" fmla="*/ 98 w 98"/>
                  <a:gd name="T5" fmla="*/ 24 h 24"/>
                  <a:gd name="T6" fmla="*/ 87 w 98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24">
                    <a:moveTo>
                      <a:pt x="87" y="0"/>
                    </a:moveTo>
                    <a:lnTo>
                      <a:pt x="0" y="2"/>
                    </a:lnTo>
                    <a:lnTo>
                      <a:pt x="98" y="24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7" name="Freeform 988"/>
              <p:cNvSpPr/>
              <p:nvPr/>
            </p:nvSpPr>
            <p:spPr bwMode="auto">
              <a:xfrm>
                <a:off x="3767" y="3958"/>
                <a:ext cx="23" cy="132"/>
              </a:xfrm>
              <a:custGeom>
                <a:avLst/>
                <a:gdLst>
                  <a:gd name="T0" fmla="*/ 8 w 23"/>
                  <a:gd name="T1" fmla="*/ 101 h 132"/>
                  <a:gd name="T2" fmla="*/ 0 w 23"/>
                  <a:gd name="T3" fmla="*/ 0 h 132"/>
                  <a:gd name="T4" fmla="*/ 23 w 23"/>
                  <a:gd name="T5" fmla="*/ 132 h 132"/>
                  <a:gd name="T6" fmla="*/ 8 w 23"/>
                  <a:gd name="T7" fmla="*/ 101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32">
                    <a:moveTo>
                      <a:pt x="8" y="101"/>
                    </a:moveTo>
                    <a:lnTo>
                      <a:pt x="0" y="0"/>
                    </a:lnTo>
                    <a:lnTo>
                      <a:pt x="23" y="132"/>
                    </a:lnTo>
                    <a:lnTo>
                      <a:pt x="8" y="101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8" name="Freeform 989"/>
              <p:cNvSpPr/>
              <p:nvPr/>
            </p:nvSpPr>
            <p:spPr bwMode="auto">
              <a:xfrm>
                <a:off x="3691" y="4106"/>
                <a:ext cx="134" cy="16"/>
              </a:xfrm>
              <a:custGeom>
                <a:avLst/>
                <a:gdLst>
                  <a:gd name="T0" fmla="*/ 107 w 134"/>
                  <a:gd name="T1" fmla="*/ 0 h 16"/>
                  <a:gd name="T2" fmla="*/ 0 w 134"/>
                  <a:gd name="T3" fmla="*/ 3 h 16"/>
                  <a:gd name="T4" fmla="*/ 134 w 134"/>
                  <a:gd name="T5" fmla="*/ 16 h 16"/>
                  <a:gd name="T6" fmla="*/ 107 w 134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16">
                    <a:moveTo>
                      <a:pt x="107" y="0"/>
                    </a:moveTo>
                    <a:lnTo>
                      <a:pt x="0" y="3"/>
                    </a:lnTo>
                    <a:lnTo>
                      <a:pt x="134" y="1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9" name="Freeform 990"/>
              <p:cNvSpPr/>
              <p:nvPr/>
            </p:nvSpPr>
            <p:spPr bwMode="auto">
              <a:xfrm>
                <a:off x="3836" y="3997"/>
                <a:ext cx="40" cy="118"/>
              </a:xfrm>
              <a:custGeom>
                <a:avLst/>
                <a:gdLst>
                  <a:gd name="T0" fmla="*/ 24 w 40"/>
                  <a:gd name="T1" fmla="*/ 115 h 118"/>
                  <a:gd name="T2" fmla="*/ 0 w 40"/>
                  <a:gd name="T3" fmla="*/ 0 h 118"/>
                  <a:gd name="T4" fmla="*/ 40 w 40"/>
                  <a:gd name="T5" fmla="*/ 118 h 118"/>
                  <a:gd name="T6" fmla="*/ 24 w 40"/>
                  <a:gd name="T7" fmla="*/ 115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18">
                    <a:moveTo>
                      <a:pt x="24" y="115"/>
                    </a:moveTo>
                    <a:lnTo>
                      <a:pt x="0" y="0"/>
                    </a:lnTo>
                    <a:lnTo>
                      <a:pt x="40" y="118"/>
                    </a:lnTo>
                    <a:lnTo>
                      <a:pt x="24" y="115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0" name="Freeform 991"/>
              <p:cNvSpPr/>
              <p:nvPr/>
            </p:nvSpPr>
            <p:spPr bwMode="auto">
              <a:xfrm>
                <a:off x="3745" y="4133"/>
                <a:ext cx="177" cy="54"/>
              </a:xfrm>
              <a:custGeom>
                <a:avLst/>
                <a:gdLst>
                  <a:gd name="T0" fmla="*/ 141 w 177"/>
                  <a:gd name="T1" fmla="*/ 0 h 54"/>
                  <a:gd name="T2" fmla="*/ 0 w 177"/>
                  <a:gd name="T3" fmla="*/ 54 h 54"/>
                  <a:gd name="T4" fmla="*/ 177 w 177"/>
                  <a:gd name="T5" fmla="*/ 1 h 54"/>
                  <a:gd name="T6" fmla="*/ 141 w 177"/>
                  <a:gd name="T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54">
                    <a:moveTo>
                      <a:pt x="141" y="0"/>
                    </a:moveTo>
                    <a:lnTo>
                      <a:pt x="0" y="54"/>
                    </a:lnTo>
                    <a:lnTo>
                      <a:pt x="177" y="1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C1C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1" name="Freeform 992"/>
              <p:cNvSpPr/>
              <p:nvPr/>
            </p:nvSpPr>
            <p:spPr bwMode="auto">
              <a:xfrm>
                <a:off x="4826" y="3488"/>
                <a:ext cx="636" cy="541"/>
              </a:xfrm>
              <a:custGeom>
                <a:avLst/>
                <a:gdLst>
                  <a:gd name="T0" fmla="*/ 96 w 398"/>
                  <a:gd name="T1" fmla="*/ 253 h 338"/>
                  <a:gd name="T2" fmla="*/ 104 w 398"/>
                  <a:gd name="T3" fmla="*/ 180 h 338"/>
                  <a:gd name="T4" fmla="*/ 194 w 398"/>
                  <a:gd name="T5" fmla="*/ 324 h 338"/>
                  <a:gd name="T6" fmla="*/ 168 w 398"/>
                  <a:gd name="T7" fmla="*/ 242 h 338"/>
                  <a:gd name="T8" fmla="*/ 246 w 398"/>
                  <a:gd name="T9" fmla="*/ 319 h 338"/>
                  <a:gd name="T10" fmla="*/ 225 w 398"/>
                  <a:gd name="T11" fmla="*/ 248 h 338"/>
                  <a:gd name="T12" fmla="*/ 288 w 398"/>
                  <a:gd name="T13" fmla="*/ 278 h 338"/>
                  <a:gd name="T14" fmla="*/ 346 w 398"/>
                  <a:gd name="T15" fmla="*/ 305 h 338"/>
                  <a:gd name="T16" fmla="*/ 359 w 398"/>
                  <a:gd name="T17" fmla="*/ 306 h 338"/>
                  <a:gd name="T18" fmla="*/ 360 w 398"/>
                  <a:gd name="T19" fmla="*/ 305 h 338"/>
                  <a:gd name="T20" fmla="*/ 368 w 398"/>
                  <a:gd name="T21" fmla="*/ 300 h 338"/>
                  <a:gd name="T22" fmla="*/ 279 w 398"/>
                  <a:gd name="T23" fmla="*/ 189 h 338"/>
                  <a:gd name="T24" fmla="*/ 357 w 398"/>
                  <a:gd name="T25" fmla="*/ 195 h 338"/>
                  <a:gd name="T26" fmla="*/ 263 w 398"/>
                  <a:gd name="T27" fmla="*/ 137 h 338"/>
                  <a:gd name="T28" fmla="*/ 352 w 398"/>
                  <a:gd name="T29" fmla="*/ 146 h 338"/>
                  <a:gd name="T30" fmla="*/ 187 w 398"/>
                  <a:gd name="T31" fmla="*/ 88 h 338"/>
                  <a:gd name="T32" fmla="*/ 262 w 398"/>
                  <a:gd name="T33" fmla="*/ 68 h 338"/>
                  <a:gd name="T34" fmla="*/ 128 w 398"/>
                  <a:gd name="T35" fmla="*/ 33 h 338"/>
                  <a:gd name="T36" fmla="*/ 177 w 398"/>
                  <a:gd name="T37" fmla="*/ 27 h 338"/>
                  <a:gd name="T38" fmla="*/ 137 w 398"/>
                  <a:gd name="T39" fmla="*/ 2 h 338"/>
                  <a:gd name="T40" fmla="*/ 5 w 398"/>
                  <a:gd name="T41" fmla="*/ 22 h 338"/>
                  <a:gd name="T42" fmla="*/ 5 w 398"/>
                  <a:gd name="T43" fmla="*/ 149 h 338"/>
                  <a:gd name="T44" fmla="*/ 38 w 398"/>
                  <a:gd name="T45" fmla="*/ 182 h 338"/>
                  <a:gd name="T46" fmla="*/ 36 w 398"/>
                  <a:gd name="T47" fmla="*/ 135 h 338"/>
                  <a:gd name="T48" fmla="*/ 96 w 398"/>
                  <a:gd name="T49" fmla="*/ 25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8" h="338">
                    <a:moveTo>
                      <a:pt x="96" y="253"/>
                    </a:moveTo>
                    <a:cubicBezTo>
                      <a:pt x="119" y="250"/>
                      <a:pt x="106" y="197"/>
                      <a:pt x="104" y="180"/>
                    </a:cubicBezTo>
                    <a:cubicBezTo>
                      <a:pt x="103" y="164"/>
                      <a:pt x="141" y="335"/>
                      <a:pt x="194" y="324"/>
                    </a:cubicBezTo>
                    <a:cubicBezTo>
                      <a:pt x="213" y="319"/>
                      <a:pt x="168" y="242"/>
                      <a:pt x="168" y="242"/>
                    </a:cubicBezTo>
                    <a:cubicBezTo>
                      <a:pt x="179" y="215"/>
                      <a:pt x="224" y="338"/>
                      <a:pt x="246" y="319"/>
                    </a:cubicBezTo>
                    <a:cubicBezTo>
                      <a:pt x="268" y="300"/>
                      <a:pt x="225" y="258"/>
                      <a:pt x="225" y="248"/>
                    </a:cubicBezTo>
                    <a:cubicBezTo>
                      <a:pt x="226" y="244"/>
                      <a:pt x="256" y="261"/>
                      <a:pt x="288" y="278"/>
                    </a:cubicBezTo>
                    <a:cubicBezTo>
                      <a:pt x="311" y="293"/>
                      <a:pt x="331" y="302"/>
                      <a:pt x="346" y="305"/>
                    </a:cubicBezTo>
                    <a:cubicBezTo>
                      <a:pt x="352" y="307"/>
                      <a:pt x="357" y="307"/>
                      <a:pt x="359" y="306"/>
                    </a:cubicBezTo>
                    <a:cubicBezTo>
                      <a:pt x="359" y="305"/>
                      <a:pt x="359" y="305"/>
                      <a:pt x="360" y="305"/>
                    </a:cubicBezTo>
                    <a:cubicBezTo>
                      <a:pt x="363" y="304"/>
                      <a:pt x="366" y="302"/>
                      <a:pt x="368" y="300"/>
                    </a:cubicBezTo>
                    <a:cubicBezTo>
                      <a:pt x="398" y="273"/>
                      <a:pt x="269" y="191"/>
                      <a:pt x="279" y="189"/>
                    </a:cubicBezTo>
                    <a:cubicBezTo>
                      <a:pt x="289" y="186"/>
                      <a:pt x="341" y="219"/>
                      <a:pt x="357" y="195"/>
                    </a:cubicBezTo>
                    <a:cubicBezTo>
                      <a:pt x="373" y="172"/>
                      <a:pt x="236" y="151"/>
                      <a:pt x="263" y="137"/>
                    </a:cubicBezTo>
                    <a:cubicBezTo>
                      <a:pt x="263" y="137"/>
                      <a:pt x="351" y="165"/>
                      <a:pt x="352" y="146"/>
                    </a:cubicBezTo>
                    <a:cubicBezTo>
                      <a:pt x="355" y="96"/>
                      <a:pt x="170" y="90"/>
                      <a:pt x="187" y="88"/>
                    </a:cubicBezTo>
                    <a:cubicBezTo>
                      <a:pt x="204" y="87"/>
                      <a:pt x="262" y="90"/>
                      <a:pt x="262" y="68"/>
                    </a:cubicBezTo>
                    <a:cubicBezTo>
                      <a:pt x="262" y="46"/>
                      <a:pt x="119" y="38"/>
                      <a:pt x="128" y="33"/>
                    </a:cubicBezTo>
                    <a:cubicBezTo>
                      <a:pt x="136" y="28"/>
                      <a:pt x="169" y="41"/>
                      <a:pt x="177" y="27"/>
                    </a:cubicBezTo>
                    <a:cubicBezTo>
                      <a:pt x="184" y="13"/>
                      <a:pt x="159" y="3"/>
                      <a:pt x="137" y="2"/>
                    </a:cubicBezTo>
                    <a:cubicBezTo>
                      <a:pt x="115" y="0"/>
                      <a:pt x="5" y="22"/>
                      <a:pt x="5" y="22"/>
                    </a:cubicBezTo>
                    <a:cubicBezTo>
                      <a:pt x="5" y="22"/>
                      <a:pt x="0" y="129"/>
                      <a:pt x="5" y="149"/>
                    </a:cubicBezTo>
                    <a:cubicBezTo>
                      <a:pt x="11" y="169"/>
                      <a:pt x="25" y="191"/>
                      <a:pt x="38" y="182"/>
                    </a:cubicBezTo>
                    <a:cubicBezTo>
                      <a:pt x="52" y="173"/>
                      <a:pt x="33" y="144"/>
                      <a:pt x="36" y="135"/>
                    </a:cubicBezTo>
                    <a:cubicBezTo>
                      <a:pt x="40" y="127"/>
                      <a:pt x="73" y="257"/>
                      <a:pt x="96" y="253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2" name="Freeform 993"/>
              <p:cNvSpPr/>
              <p:nvPr/>
            </p:nvSpPr>
            <p:spPr bwMode="auto">
              <a:xfrm>
                <a:off x="4861" y="3536"/>
                <a:ext cx="505" cy="402"/>
              </a:xfrm>
              <a:custGeom>
                <a:avLst/>
                <a:gdLst>
                  <a:gd name="T0" fmla="*/ 0 w 505"/>
                  <a:gd name="T1" fmla="*/ 0 h 402"/>
                  <a:gd name="T2" fmla="*/ 48 w 505"/>
                  <a:gd name="T3" fmla="*/ 61 h 402"/>
                  <a:gd name="T4" fmla="*/ 80 w 505"/>
                  <a:gd name="T5" fmla="*/ 184 h 402"/>
                  <a:gd name="T6" fmla="*/ 62 w 505"/>
                  <a:gd name="T7" fmla="*/ 64 h 402"/>
                  <a:gd name="T8" fmla="*/ 173 w 505"/>
                  <a:gd name="T9" fmla="*/ 170 h 402"/>
                  <a:gd name="T10" fmla="*/ 210 w 505"/>
                  <a:gd name="T11" fmla="*/ 280 h 402"/>
                  <a:gd name="T12" fmla="*/ 192 w 505"/>
                  <a:gd name="T13" fmla="*/ 176 h 402"/>
                  <a:gd name="T14" fmla="*/ 250 w 505"/>
                  <a:gd name="T15" fmla="*/ 227 h 402"/>
                  <a:gd name="T16" fmla="*/ 298 w 505"/>
                  <a:gd name="T17" fmla="*/ 341 h 402"/>
                  <a:gd name="T18" fmla="*/ 272 w 505"/>
                  <a:gd name="T19" fmla="*/ 229 h 402"/>
                  <a:gd name="T20" fmla="*/ 505 w 505"/>
                  <a:gd name="T21" fmla="*/ 402 h 402"/>
                  <a:gd name="T22" fmla="*/ 285 w 505"/>
                  <a:gd name="T23" fmla="*/ 218 h 402"/>
                  <a:gd name="T24" fmla="*/ 390 w 505"/>
                  <a:gd name="T25" fmla="*/ 232 h 402"/>
                  <a:gd name="T26" fmla="*/ 266 w 505"/>
                  <a:gd name="T27" fmla="*/ 206 h 402"/>
                  <a:gd name="T28" fmla="*/ 210 w 505"/>
                  <a:gd name="T29" fmla="*/ 166 h 402"/>
                  <a:gd name="T30" fmla="*/ 373 w 505"/>
                  <a:gd name="T31" fmla="*/ 149 h 402"/>
                  <a:gd name="T32" fmla="*/ 181 w 505"/>
                  <a:gd name="T33" fmla="*/ 154 h 402"/>
                  <a:gd name="T34" fmla="*/ 80 w 505"/>
                  <a:gd name="T35" fmla="*/ 58 h 402"/>
                  <a:gd name="T36" fmla="*/ 251 w 505"/>
                  <a:gd name="T37" fmla="*/ 66 h 402"/>
                  <a:gd name="T38" fmla="*/ 59 w 505"/>
                  <a:gd name="T39" fmla="*/ 53 h 402"/>
                  <a:gd name="T40" fmla="*/ 0 w 505"/>
                  <a:gd name="T41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5" h="402">
                    <a:moveTo>
                      <a:pt x="0" y="0"/>
                    </a:moveTo>
                    <a:lnTo>
                      <a:pt x="48" y="61"/>
                    </a:lnTo>
                    <a:lnTo>
                      <a:pt x="80" y="184"/>
                    </a:lnTo>
                    <a:lnTo>
                      <a:pt x="62" y="64"/>
                    </a:lnTo>
                    <a:lnTo>
                      <a:pt x="173" y="170"/>
                    </a:lnTo>
                    <a:lnTo>
                      <a:pt x="210" y="280"/>
                    </a:lnTo>
                    <a:lnTo>
                      <a:pt x="192" y="176"/>
                    </a:lnTo>
                    <a:lnTo>
                      <a:pt x="250" y="227"/>
                    </a:lnTo>
                    <a:lnTo>
                      <a:pt x="298" y="341"/>
                    </a:lnTo>
                    <a:lnTo>
                      <a:pt x="272" y="229"/>
                    </a:lnTo>
                    <a:lnTo>
                      <a:pt x="505" y="402"/>
                    </a:lnTo>
                    <a:lnTo>
                      <a:pt x="285" y="218"/>
                    </a:lnTo>
                    <a:lnTo>
                      <a:pt x="390" y="232"/>
                    </a:lnTo>
                    <a:lnTo>
                      <a:pt x="266" y="206"/>
                    </a:lnTo>
                    <a:lnTo>
                      <a:pt x="210" y="166"/>
                    </a:lnTo>
                    <a:lnTo>
                      <a:pt x="373" y="149"/>
                    </a:lnTo>
                    <a:lnTo>
                      <a:pt x="181" y="154"/>
                    </a:lnTo>
                    <a:lnTo>
                      <a:pt x="80" y="58"/>
                    </a:lnTo>
                    <a:lnTo>
                      <a:pt x="251" y="66"/>
                    </a:lnTo>
                    <a:lnTo>
                      <a:pt x="59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3" name="Freeform 994"/>
              <p:cNvSpPr/>
              <p:nvPr/>
            </p:nvSpPr>
            <p:spPr bwMode="auto">
              <a:xfrm>
                <a:off x="3148" y="3582"/>
                <a:ext cx="680" cy="528"/>
              </a:xfrm>
              <a:custGeom>
                <a:avLst/>
                <a:gdLst>
                  <a:gd name="T0" fmla="*/ 301 w 425"/>
                  <a:gd name="T1" fmla="*/ 74 h 330"/>
                  <a:gd name="T2" fmla="*/ 304 w 425"/>
                  <a:gd name="T3" fmla="*/ 147 h 330"/>
                  <a:gd name="T4" fmla="*/ 195 w 425"/>
                  <a:gd name="T5" fmla="*/ 18 h 330"/>
                  <a:gd name="T6" fmla="*/ 231 w 425"/>
                  <a:gd name="T7" fmla="*/ 95 h 330"/>
                  <a:gd name="T8" fmla="*/ 144 w 425"/>
                  <a:gd name="T9" fmla="*/ 30 h 330"/>
                  <a:gd name="T10" fmla="*/ 174 w 425"/>
                  <a:gd name="T11" fmla="*/ 97 h 330"/>
                  <a:gd name="T12" fmla="*/ 108 w 425"/>
                  <a:gd name="T13" fmla="*/ 77 h 330"/>
                  <a:gd name="T14" fmla="*/ 47 w 425"/>
                  <a:gd name="T15" fmla="*/ 59 h 330"/>
                  <a:gd name="T16" fmla="*/ 34 w 425"/>
                  <a:gd name="T17" fmla="*/ 60 h 330"/>
                  <a:gd name="T18" fmla="*/ 33 w 425"/>
                  <a:gd name="T19" fmla="*/ 61 h 330"/>
                  <a:gd name="T20" fmla="*/ 25 w 425"/>
                  <a:gd name="T21" fmla="*/ 67 h 330"/>
                  <a:gd name="T22" fmla="*/ 130 w 425"/>
                  <a:gd name="T23" fmla="*/ 164 h 330"/>
                  <a:gd name="T24" fmla="*/ 52 w 425"/>
                  <a:gd name="T25" fmla="*/ 169 h 330"/>
                  <a:gd name="T26" fmla="*/ 153 w 425"/>
                  <a:gd name="T27" fmla="*/ 213 h 330"/>
                  <a:gd name="T28" fmla="*/ 64 w 425"/>
                  <a:gd name="T29" fmla="*/ 217 h 330"/>
                  <a:gd name="T30" fmla="*/ 235 w 425"/>
                  <a:gd name="T31" fmla="*/ 250 h 330"/>
                  <a:gd name="T32" fmla="*/ 164 w 425"/>
                  <a:gd name="T33" fmla="*/ 281 h 330"/>
                  <a:gd name="T34" fmla="*/ 302 w 425"/>
                  <a:gd name="T35" fmla="*/ 296 h 330"/>
                  <a:gd name="T36" fmla="*/ 254 w 425"/>
                  <a:gd name="T37" fmla="*/ 310 h 330"/>
                  <a:gd name="T38" fmla="*/ 297 w 425"/>
                  <a:gd name="T39" fmla="*/ 329 h 330"/>
                  <a:gd name="T40" fmla="*/ 425 w 425"/>
                  <a:gd name="T41" fmla="*/ 289 h 330"/>
                  <a:gd name="T42" fmla="*/ 406 w 425"/>
                  <a:gd name="T43" fmla="*/ 164 h 330"/>
                  <a:gd name="T44" fmla="*/ 369 w 425"/>
                  <a:gd name="T45" fmla="*/ 136 h 330"/>
                  <a:gd name="T46" fmla="*/ 377 w 425"/>
                  <a:gd name="T47" fmla="*/ 182 h 330"/>
                  <a:gd name="T48" fmla="*/ 301 w 425"/>
                  <a:gd name="T49" fmla="*/ 74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5" h="330">
                    <a:moveTo>
                      <a:pt x="301" y="74"/>
                    </a:moveTo>
                    <a:cubicBezTo>
                      <a:pt x="279" y="81"/>
                      <a:pt x="300" y="131"/>
                      <a:pt x="304" y="147"/>
                    </a:cubicBezTo>
                    <a:cubicBezTo>
                      <a:pt x="307" y="163"/>
                      <a:pt x="245" y="0"/>
                      <a:pt x="195" y="18"/>
                    </a:cubicBezTo>
                    <a:cubicBezTo>
                      <a:pt x="176" y="25"/>
                      <a:pt x="231" y="95"/>
                      <a:pt x="231" y="95"/>
                    </a:cubicBezTo>
                    <a:cubicBezTo>
                      <a:pt x="225" y="124"/>
                      <a:pt x="163" y="8"/>
                      <a:pt x="144" y="30"/>
                    </a:cubicBezTo>
                    <a:cubicBezTo>
                      <a:pt x="125" y="52"/>
                      <a:pt x="173" y="88"/>
                      <a:pt x="174" y="97"/>
                    </a:cubicBezTo>
                    <a:cubicBezTo>
                      <a:pt x="174" y="102"/>
                      <a:pt x="142" y="89"/>
                      <a:pt x="108" y="77"/>
                    </a:cubicBezTo>
                    <a:cubicBezTo>
                      <a:pt x="83" y="66"/>
                      <a:pt x="62" y="59"/>
                      <a:pt x="47" y="59"/>
                    </a:cubicBezTo>
                    <a:cubicBezTo>
                      <a:pt x="40" y="58"/>
                      <a:pt x="36" y="58"/>
                      <a:pt x="34" y="60"/>
                    </a:cubicBezTo>
                    <a:cubicBezTo>
                      <a:pt x="34" y="60"/>
                      <a:pt x="33" y="61"/>
                      <a:pt x="33" y="61"/>
                    </a:cubicBezTo>
                    <a:cubicBezTo>
                      <a:pt x="30" y="62"/>
                      <a:pt x="27" y="64"/>
                      <a:pt x="25" y="67"/>
                    </a:cubicBezTo>
                    <a:cubicBezTo>
                      <a:pt x="0" y="98"/>
                      <a:pt x="139" y="161"/>
                      <a:pt x="130" y="164"/>
                    </a:cubicBezTo>
                    <a:cubicBezTo>
                      <a:pt x="121" y="168"/>
                      <a:pt x="64" y="143"/>
                      <a:pt x="52" y="169"/>
                    </a:cubicBezTo>
                    <a:cubicBezTo>
                      <a:pt x="40" y="195"/>
                      <a:pt x="178" y="195"/>
                      <a:pt x="153" y="213"/>
                    </a:cubicBezTo>
                    <a:cubicBezTo>
                      <a:pt x="153" y="213"/>
                      <a:pt x="62" y="198"/>
                      <a:pt x="64" y="217"/>
                    </a:cubicBezTo>
                    <a:cubicBezTo>
                      <a:pt x="68" y="267"/>
                      <a:pt x="252" y="246"/>
                      <a:pt x="235" y="250"/>
                    </a:cubicBezTo>
                    <a:cubicBezTo>
                      <a:pt x="219" y="254"/>
                      <a:pt x="161" y="259"/>
                      <a:pt x="164" y="281"/>
                    </a:cubicBezTo>
                    <a:cubicBezTo>
                      <a:pt x="168" y="303"/>
                      <a:pt x="309" y="290"/>
                      <a:pt x="302" y="296"/>
                    </a:cubicBezTo>
                    <a:cubicBezTo>
                      <a:pt x="294" y="303"/>
                      <a:pt x="259" y="295"/>
                      <a:pt x="254" y="310"/>
                    </a:cubicBezTo>
                    <a:cubicBezTo>
                      <a:pt x="249" y="325"/>
                      <a:pt x="275" y="330"/>
                      <a:pt x="297" y="329"/>
                    </a:cubicBezTo>
                    <a:cubicBezTo>
                      <a:pt x="319" y="327"/>
                      <a:pt x="425" y="289"/>
                      <a:pt x="425" y="289"/>
                    </a:cubicBezTo>
                    <a:cubicBezTo>
                      <a:pt x="425" y="289"/>
                      <a:pt x="414" y="183"/>
                      <a:pt x="406" y="164"/>
                    </a:cubicBezTo>
                    <a:cubicBezTo>
                      <a:pt x="398" y="145"/>
                      <a:pt x="381" y="125"/>
                      <a:pt x="369" y="136"/>
                    </a:cubicBezTo>
                    <a:cubicBezTo>
                      <a:pt x="357" y="147"/>
                      <a:pt x="380" y="173"/>
                      <a:pt x="377" y="182"/>
                    </a:cubicBezTo>
                    <a:cubicBezTo>
                      <a:pt x="375" y="191"/>
                      <a:pt x="323" y="67"/>
                      <a:pt x="301" y="74"/>
                    </a:cubicBezTo>
                    <a:close/>
                  </a:path>
                </a:pathLst>
              </a:custGeom>
              <a:solidFill>
                <a:srgbClr val="BAC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4" name="Freeform 995"/>
              <p:cNvSpPr/>
              <p:nvPr/>
            </p:nvSpPr>
            <p:spPr bwMode="auto">
              <a:xfrm>
                <a:off x="3241" y="3712"/>
                <a:ext cx="557" cy="325"/>
              </a:xfrm>
              <a:custGeom>
                <a:avLst/>
                <a:gdLst>
                  <a:gd name="T0" fmla="*/ 557 w 557"/>
                  <a:gd name="T1" fmla="*/ 325 h 325"/>
                  <a:gd name="T2" fmla="*/ 501 w 557"/>
                  <a:gd name="T3" fmla="*/ 272 h 325"/>
                  <a:gd name="T4" fmla="*/ 453 w 557"/>
                  <a:gd name="T5" fmla="*/ 154 h 325"/>
                  <a:gd name="T6" fmla="*/ 488 w 557"/>
                  <a:gd name="T7" fmla="*/ 270 h 325"/>
                  <a:gd name="T8" fmla="*/ 362 w 557"/>
                  <a:gd name="T9" fmla="*/ 182 h 325"/>
                  <a:gd name="T10" fmla="*/ 310 w 557"/>
                  <a:gd name="T11" fmla="*/ 78 h 325"/>
                  <a:gd name="T12" fmla="*/ 342 w 557"/>
                  <a:gd name="T13" fmla="*/ 179 h 325"/>
                  <a:gd name="T14" fmla="*/ 278 w 557"/>
                  <a:gd name="T15" fmla="*/ 136 h 325"/>
                  <a:gd name="T16" fmla="*/ 214 w 557"/>
                  <a:gd name="T17" fmla="*/ 30 h 325"/>
                  <a:gd name="T18" fmla="*/ 256 w 557"/>
                  <a:gd name="T19" fmla="*/ 138 h 325"/>
                  <a:gd name="T20" fmla="*/ 0 w 557"/>
                  <a:gd name="T21" fmla="*/ 0 h 325"/>
                  <a:gd name="T22" fmla="*/ 246 w 557"/>
                  <a:gd name="T23" fmla="*/ 150 h 325"/>
                  <a:gd name="T24" fmla="*/ 139 w 557"/>
                  <a:gd name="T25" fmla="*/ 152 h 325"/>
                  <a:gd name="T26" fmla="*/ 266 w 557"/>
                  <a:gd name="T27" fmla="*/ 160 h 325"/>
                  <a:gd name="T28" fmla="*/ 326 w 557"/>
                  <a:gd name="T29" fmla="*/ 190 h 325"/>
                  <a:gd name="T30" fmla="*/ 168 w 557"/>
                  <a:gd name="T31" fmla="*/ 232 h 325"/>
                  <a:gd name="T32" fmla="*/ 357 w 557"/>
                  <a:gd name="T33" fmla="*/ 198 h 325"/>
                  <a:gd name="T34" fmla="*/ 470 w 557"/>
                  <a:gd name="T35" fmla="*/ 280 h 325"/>
                  <a:gd name="T36" fmla="*/ 301 w 557"/>
                  <a:gd name="T37" fmla="*/ 296 h 325"/>
                  <a:gd name="T38" fmla="*/ 493 w 557"/>
                  <a:gd name="T39" fmla="*/ 282 h 325"/>
                  <a:gd name="T40" fmla="*/ 557 w 557"/>
                  <a:gd name="T41" fmla="*/ 32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57" h="325">
                    <a:moveTo>
                      <a:pt x="557" y="325"/>
                    </a:moveTo>
                    <a:lnTo>
                      <a:pt x="501" y="272"/>
                    </a:lnTo>
                    <a:lnTo>
                      <a:pt x="453" y="154"/>
                    </a:lnTo>
                    <a:lnTo>
                      <a:pt x="488" y="270"/>
                    </a:lnTo>
                    <a:lnTo>
                      <a:pt x="362" y="182"/>
                    </a:lnTo>
                    <a:lnTo>
                      <a:pt x="310" y="78"/>
                    </a:lnTo>
                    <a:lnTo>
                      <a:pt x="342" y="179"/>
                    </a:lnTo>
                    <a:lnTo>
                      <a:pt x="278" y="136"/>
                    </a:lnTo>
                    <a:lnTo>
                      <a:pt x="214" y="30"/>
                    </a:lnTo>
                    <a:lnTo>
                      <a:pt x="256" y="138"/>
                    </a:lnTo>
                    <a:lnTo>
                      <a:pt x="0" y="0"/>
                    </a:lnTo>
                    <a:lnTo>
                      <a:pt x="246" y="150"/>
                    </a:lnTo>
                    <a:lnTo>
                      <a:pt x="139" y="152"/>
                    </a:lnTo>
                    <a:lnTo>
                      <a:pt x="266" y="160"/>
                    </a:lnTo>
                    <a:lnTo>
                      <a:pt x="326" y="190"/>
                    </a:lnTo>
                    <a:lnTo>
                      <a:pt x="168" y="232"/>
                    </a:lnTo>
                    <a:lnTo>
                      <a:pt x="357" y="198"/>
                    </a:lnTo>
                    <a:lnTo>
                      <a:pt x="470" y="280"/>
                    </a:lnTo>
                    <a:lnTo>
                      <a:pt x="301" y="296"/>
                    </a:lnTo>
                    <a:lnTo>
                      <a:pt x="493" y="282"/>
                    </a:lnTo>
                    <a:lnTo>
                      <a:pt x="557" y="325"/>
                    </a:lnTo>
                    <a:close/>
                  </a:path>
                </a:pathLst>
              </a:custGeom>
              <a:solidFill>
                <a:srgbClr val="DEE5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5" name="Freeform 996"/>
              <p:cNvSpPr/>
              <p:nvPr/>
            </p:nvSpPr>
            <p:spPr bwMode="auto">
              <a:xfrm>
                <a:off x="3943" y="3618"/>
                <a:ext cx="207" cy="347"/>
              </a:xfrm>
              <a:custGeom>
                <a:avLst/>
                <a:gdLst>
                  <a:gd name="T0" fmla="*/ 120 w 129"/>
                  <a:gd name="T1" fmla="*/ 125 h 217"/>
                  <a:gd name="T2" fmla="*/ 86 w 129"/>
                  <a:gd name="T3" fmla="*/ 217 h 217"/>
                  <a:gd name="T4" fmla="*/ 72 w 129"/>
                  <a:gd name="T5" fmla="*/ 141 h 217"/>
                  <a:gd name="T6" fmla="*/ 31 w 129"/>
                  <a:gd name="T7" fmla="*/ 34 h 217"/>
                  <a:gd name="T8" fmla="*/ 120 w 129"/>
                  <a:gd name="T9" fmla="*/ 125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9" h="217">
                    <a:moveTo>
                      <a:pt x="120" y="125"/>
                    </a:moveTo>
                    <a:cubicBezTo>
                      <a:pt x="129" y="154"/>
                      <a:pt x="86" y="217"/>
                      <a:pt x="86" y="217"/>
                    </a:cubicBezTo>
                    <a:cubicBezTo>
                      <a:pt x="86" y="217"/>
                      <a:pt x="80" y="184"/>
                      <a:pt x="72" y="141"/>
                    </a:cubicBezTo>
                    <a:cubicBezTo>
                      <a:pt x="65" y="97"/>
                      <a:pt x="0" y="77"/>
                      <a:pt x="31" y="34"/>
                    </a:cubicBezTo>
                    <a:cubicBezTo>
                      <a:pt x="57" y="0"/>
                      <a:pt x="112" y="99"/>
                      <a:pt x="120" y="125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6" name="Freeform 997"/>
              <p:cNvSpPr/>
              <p:nvPr/>
            </p:nvSpPr>
            <p:spPr bwMode="auto">
              <a:xfrm>
                <a:off x="4105" y="3613"/>
                <a:ext cx="214" cy="368"/>
              </a:xfrm>
              <a:custGeom>
                <a:avLst/>
                <a:gdLst>
                  <a:gd name="T0" fmla="*/ 17 w 134"/>
                  <a:gd name="T1" fmla="*/ 131 h 230"/>
                  <a:gd name="T2" fmla="*/ 18 w 134"/>
                  <a:gd name="T3" fmla="*/ 230 h 230"/>
                  <a:gd name="T4" fmla="*/ 80 w 134"/>
                  <a:gd name="T5" fmla="*/ 141 h 230"/>
                  <a:gd name="T6" fmla="*/ 108 w 134"/>
                  <a:gd name="T7" fmla="*/ 37 h 230"/>
                  <a:gd name="T8" fmla="*/ 17 w 134"/>
                  <a:gd name="T9" fmla="*/ 131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4" h="230">
                    <a:moveTo>
                      <a:pt x="17" y="131"/>
                    </a:moveTo>
                    <a:cubicBezTo>
                      <a:pt x="0" y="155"/>
                      <a:pt x="18" y="230"/>
                      <a:pt x="18" y="230"/>
                    </a:cubicBezTo>
                    <a:cubicBezTo>
                      <a:pt x="18" y="230"/>
                      <a:pt x="58" y="180"/>
                      <a:pt x="80" y="141"/>
                    </a:cubicBezTo>
                    <a:cubicBezTo>
                      <a:pt x="102" y="103"/>
                      <a:pt x="134" y="84"/>
                      <a:pt x="108" y="37"/>
                    </a:cubicBezTo>
                    <a:cubicBezTo>
                      <a:pt x="87" y="0"/>
                      <a:pt x="33" y="109"/>
                      <a:pt x="17" y="131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7" name="Freeform 998"/>
              <p:cNvSpPr/>
              <p:nvPr/>
            </p:nvSpPr>
            <p:spPr bwMode="auto">
              <a:xfrm>
                <a:off x="3716" y="3925"/>
                <a:ext cx="376" cy="134"/>
              </a:xfrm>
              <a:custGeom>
                <a:avLst/>
                <a:gdLst>
                  <a:gd name="T0" fmla="*/ 149 w 235"/>
                  <a:gd name="T1" fmla="*/ 80 h 84"/>
                  <a:gd name="T2" fmla="*/ 235 w 235"/>
                  <a:gd name="T3" fmla="*/ 33 h 84"/>
                  <a:gd name="T4" fmla="*/ 128 w 235"/>
                  <a:gd name="T5" fmla="*/ 21 h 84"/>
                  <a:gd name="T6" fmla="*/ 23 w 235"/>
                  <a:gd name="T7" fmla="*/ 45 h 84"/>
                  <a:gd name="T8" fmla="*/ 149 w 235"/>
                  <a:gd name="T9" fmla="*/ 8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84">
                    <a:moveTo>
                      <a:pt x="149" y="80"/>
                    </a:moveTo>
                    <a:cubicBezTo>
                      <a:pt x="179" y="84"/>
                      <a:pt x="235" y="33"/>
                      <a:pt x="235" y="33"/>
                    </a:cubicBezTo>
                    <a:cubicBezTo>
                      <a:pt x="235" y="33"/>
                      <a:pt x="172" y="22"/>
                      <a:pt x="128" y="21"/>
                    </a:cubicBezTo>
                    <a:cubicBezTo>
                      <a:pt x="84" y="20"/>
                      <a:pt x="52" y="0"/>
                      <a:pt x="23" y="45"/>
                    </a:cubicBezTo>
                    <a:cubicBezTo>
                      <a:pt x="0" y="82"/>
                      <a:pt x="122" y="77"/>
                      <a:pt x="149" y="8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8" name="Freeform 999"/>
              <p:cNvSpPr/>
              <p:nvPr/>
            </p:nvSpPr>
            <p:spPr bwMode="auto">
              <a:xfrm>
                <a:off x="4129" y="3846"/>
                <a:ext cx="292" cy="178"/>
              </a:xfrm>
              <a:custGeom>
                <a:avLst/>
                <a:gdLst>
                  <a:gd name="T0" fmla="*/ 101 w 183"/>
                  <a:gd name="T1" fmla="*/ 104 h 111"/>
                  <a:gd name="T2" fmla="*/ 0 w 183"/>
                  <a:gd name="T3" fmla="*/ 81 h 111"/>
                  <a:gd name="T4" fmla="*/ 77 w 183"/>
                  <a:gd name="T5" fmla="*/ 54 h 111"/>
                  <a:gd name="T6" fmla="*/ 159 w 183"/>
                  <a:gd name="T7" fmla="*/ 25 h 111"/>
                  <a:gd name="T8" fmla="*/ 101 w 183"/>
                  <a:gd name="T9" fmla="*/ 104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11">
                    <a:moveTo>
                      <a:pt x="101" y="104"/>
                    </a:moveTo>
                    <a:cubicBezTo>
                      <a:pt x="57" y="111"/>
                      <a:pt x="0" y="81"/>
                      <a:pt x="0" y="81"/>
                    </a:cubicBezTo>
                    <a:cubicBezTo>
                      <a:pt x="0" y="81"/>
                      <a:pt x="33" y="61"/>
                      <a:pt x="77" y="54"/>
                    </a:cubicBezTo>
                    <a:cubicBezTo>
                      <a:pt x="121" y="47"/>
                      <a:pt x="143" y="0"/>
                      <a:pt x="159" y="25"/>
                    </a:cubicBezTo>
                    <a:cubicBezTo>
                      <a:pt x="183" y="61"/>
                      <a:pt x="144" y="97"/>
                      <a:pt x="101" y="104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9" name="Freeform 1000"/>
              <p:cNvSpPr/>
              <p:nvPr/>
            </p:nvSpPr>
            <p:spPr bwMode="auto">
              <a:xfrm>
                <a:off x="4086" y="3709"/>
                <a:ext cx="335" cy="272"/>
              </a:xfrm>
              <a:custGeom>
                <a:avLst/>
                <a:gdLst>
                  <a:gd name="T0" fmla="*/ 124 w 210"/>
                  <a:gd name="T1" fmla="*/ 137 h 170"/>
                  <a:gd name="T2" fmla="*/ 0 w 210"/>
                  <a:gd name="T3" fmla="*/ 170 h 170"/>
                  <a:gd name="T4" fmla="*/ 89 w 210"/>
                  <a:gd name="T5" fmla="*/ 97 h 170"/>
                  <a:gd name="T6" fmla="*/ 164 w 210"/>
                  <a:gd name="T7" fmla="*/ 19 h 170"/>
                  <a:gd name="T8" fmla="*/ 124 w 210"/>
                  <a:gd name="T9" fmla="*/ 137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70">
                    <a:moveTo>
                      <a:pt x="124" y="137"/>
                    </a:moveTo>
                    <a:cubicBezTo>
                      <a:pt x="86" y="161"/>
                      <a:pt x="0" y="170"/>
                      <a:pt x="0" y="170"/>
                    </a:cubicBezTo>
                    <a:cubicBezTo>
                      <a:pt x="0" y="170"/>
                      <a:pt x="51" y="121"/>
                      <a:pt x="89" y="97"/>
                    </a:cubicBezTo>
                    <a:cubicBezTo>
                      <a:pt x="126" y="74"/>
                      <a:pt x="131" y="0"/>
                      <a:pt x="164" y="19"/>
                    </a:cubicBezTo>
                    <a:cubicBezTo>
                      <a:pt x="210" y="46"/>
                      <a:pt x="161" y="114"/>
                      <a:pt x="124" y="13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0" name="Freeform 1001"/>
              <p:cNvSpPr/>
              <p:nvPr/>
            </p:nvSpPr>
            <p:spPr bwMode="auto">
              <a:xfrm>
                <a:off x="4121" y="3795"/>
                <a:ext cx="233" cy="173"/>
              </a:xfrm>
              <a:custGeom>
                <a:avLst/>
                <a:gdLst>
                  <a:gd name="T0" fmla="*/ 5 w 146"/>
                  <a:gd name="T1" fmla="*/ 108 h 108"/>
                  <a:gd name="T2" fmla="*/ 49 w 146"/>
                  <a:gd name="T3" fmla="*/ 98 h 108"/>
                  <a:gd name="T4" fmla="*/ 78 w 146"/>
                  <a:gd name="T5" fmla="*/ 90 h 108"/>
                  <a:gd name="T6" fmla="*/ 102 w 146"/>
                  <a:gd name="T7" fmla="*/ 72 h 108"/>
                  <a:gd name="T8" fmla="*/ 70 w 146"/>
                  <a:gd name="T9" fmla="*/ 80 h 108"/>
                  <a:gd name="T10" fmla="*/ 146 w 146"/>
                  <a:gd name="T11" fmla="*/ 0 h 108"/>
                  <a:gd name="T12" fmla="*/ 76 w 146"/>
                  <a:gd name="T13" fmla="*/ 63 h 108"/>
                  <a:gd name="T14" fmla="*/ 56 w 146"/>
                  <a:gd name="T15" fmla="*/ 78 h 108"/>
                  <a:gd name="T16" fmla="*/ 118 w 146"/>
                  <a:gd name="T17" fmla="*/ 16 h 108"/>
                  <a:gd name="T18" fmla="*/ 73 w 146"/>
                  <a:gd name="T19" fmla="*/ 52 h 108"/>
                  <a:gd name="T20" fmla="*/ 34 w 146"/>
                  <a:gd name="T21" fmla="*/ 79 h 108"/>
                  <a:gd name="T22" fmla="*/ 0 w 146"/>
                  <a:gd name="T23" fmla="*/ 104 h 108"/>
                  <a:gd name="T24" fmla="*/ 5 w 146"/>
                  <a:gd name="T25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08">
                    <a:moveTo>
                      <a:pt x="5" y="108"/>
                    </a:moveTo>
                    <a:cubicBezTo>
                      <a:pt x="5" y="108"/>
                      <a:pt x="29" y="105"/>
                      <a:pt x="49" y="98"/>
                    </a:cubicBezTo>
                    <a:cubicBezTo>
                      <a:pt x="58" y="95"/>
                      <a:pt x="74" y="92"/>
                      <a:pt x="78" y="90"/>
                    </a:cubicBezTo>
                    <a:cubicBezTo>
                      <a:pt x="90" y="86"/>
                      <a:pt x="102" y="72"/>
                      <a:pt x="102" y="72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0" y="80"/>
                      <a:pt x="144" y="8"/>
                      <a:pt x="146" y="0"/>
                    </a:cubicBezTo>
                    <a:cubicBezTo>
                      <a:pt x="146" y="0"/>
                      <a:pt x="94" y="49"/>
                      <a:pt x="76" y="63"/>
                    </a:cubicBezTo>
                    <a:cubicBezTo>
                      <a:pt x="72" y="66"/>
                      <a:pt x="56" y="78"/>
                      <a:pt x="56" y="78"/>
                    </a:cubicBezTo>
                    <a:cubicBezTo>
                      <a:pt x="118" y="16"/>
                      <a:pt x="118" y="16"/>
                      <a:pt x="118" y="16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34" y="79"/>
                      <a:pt x="34" y="79"/>
                      <a:pt x="34" y="79"/>
                    </a:cubicBezTo>
                    <a:cubicBezTo>
                      <a:pt x="0" y="104"/>
                      <a:pt x="0" y="104"/>
                      <a:pt x="0" y="104"/>
                    </a:cubicBezTo>
                    <a:lnTo>
                      <a:pt x="5" y="108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1" name="Freeform 1002"/>
              <p:cNvSpPr/>
              <p:nvPr/>
            </p:nvSpPr>
            <p:spPr bwMode="auto">
              <a:xfrm>
                <a:off x="3993" y="3613"/>
                <a:ext cx="180" cy="341"/>
              </a:xfrm>
              <a:custGeom>
                <a:avLst/>
                <a:gdLst>
                  <a:gd name="T0" fmla="*/ 108 w 113"/>
                  <a:gd name="T1" fmla="*/ 132 h 213"/>
                  <a:gd name="T2" fmla="*/ 53 w 113"/>
                  <a:gd name="T3" fmla="*/ 213 h 213"/>
                  <a:gd name="T4" fmla="*/ 58 w 113"/>
                  <a:gd name="T5" fmla="*/ 136 h 213"/>
                  <a:gd name="T6" fmla="*/ 52 w 113"/>
                  <a:gd name="T7" fmla="*/ 9 h 213"/>
                  <a:gd name="T8" fmla="*/ 108 w 113"/>
                  <a:gd name="T9" fmla="*/ 13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" h="213">
                    <a:moveTo>
                      <a:pt x="108" y="132"/>
                    </a:moveTo>
                    <a:cubicBezTo>
                      <a:pt x="110" y="161"/>
                      <a:pt x="53" y="213"/>
                      <a:pt x="53" y="213"/>
                    </a:cubicBezTo>
                    <a:cubicBezTo>
                      <a:pt x="53" y="213"/>
                      <a:pt x="55" y="180"/>
                      <a:pt x="58" y="136"/>
                    </a:cubicBezTo>
                    <a:cubicBezTo>
                      <a:pt x="61" y="91"/>
                      <a:pt x="0" y="16"/>
                      <a:pt x="52" y="9"/>
                    </a:cubicBezTo>
                    <a:cubicBezTo>
                      <a:pt x="113" y="0"/>
                      <a:pt x="107" y="105"/>
                      <a:pt x="108" y="132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2" name="Freeform 1003"/>
              <p:cNvSpPr/>
              <p:nvPr/>
            </p:nvSpPr>
            <p:spPr bwMode="auto">
              <a:xfrm>
                <a:off x="4119" y="3990"/>
                <a:ext cx="285" cy="205"/>
              </a:xfrm>
              <a:custGeom>
                <a:avLst/>
                <a:gdLst>
                  <a:gd name="T0" fmla="*/ 43 w 178"/>
                  <a:gd name="T1" fmla="*/ 88 h 128"/>
                  <a:gd name="T2" fmla="*/ 0 w 178"/>
                  <a:gd name="T3" fmla="*/ 0 h 128"/>
                  <a:gd name="T4" fmla="*/ 65 w 178"/>
                  <a:gd name="T5" fmla="*/ 43 h 128"/>
                  <a:gd name="T6" fmla="*/ 170 w 178"/>
                  <a:gd name="T7" fmla="*/ 86 h 128"/>
                  <a:gd name="T8" fmla="*/ 43 w 178"/>
                  <a:gd name="T9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" h="128">
                    <a:moveTo>
                      <a:pt x="43" y="88"/>
                    </a:moveTo>
                    <a:cubicBezTo>
                      <a:pt x="17" y="75"/>
                      <a:pt x="0" y="0"/>
                      <a:pt x="0" y="0"/>
                    </a:cubicBezTo>
                    <a:cubicBezTo>
                      <a:pt x="0" y="0"/>
                      <a:pt x="28" y="18"/>
                      <a:pt x="65" y="43"/>
                    </a:cubicBezTo>
                    <a:cubicBezTo>
                      <a:pt x="102" y="67"/>
                      <a:pt x="161" y="34"/>
                      <a:pt x="170" y="86"/>
                    </a:cubicBezTo>
                    <a:cubicBezTo>
                      <a:pt x="178" y="128"/>
                      <a:pt x="68" y="100"/>
                      <a:pt x="43" y="88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3" name="Freeform 1004"/>
              <p:cNvSpPr/>
              <p:nvPr/>
            </p:nvSpPr>
            <p:spPr bwMode="auto">
              <a:xfrm>
                <a:off x="3761" y="3747"/>
                <a:ext cx="286" cy="205"/>
              </a:xfrm>
              <a:custGeom>
                <a:avLst/>
                <a:gdLst>
                  <a:gd name="T0" fmla="*/ 135 w 179"/>
                  <a:gd name="T1" fmla="*/ 40 h 128"/>
                  <a:gd name="T2" fmla="*/ 179 w 179"/>
                  <a:gd name="T3" fmla="*/ 128 h 128"/>
                  <a:gd name="T4" fmla="*/ 114 w 179"/>
                  <a:gd name="T5" fmla="*/ 86 h 128"/>
                  <a:gd name="T6" fmla="*/ 8 w 179"/>
                  <a:gd name="T7" fmla="*/ 43 h 128"/>
                  <a:gd name="T8" fmla="*/ 135 w 179"/>
                  <a:gd name="T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28">
                    <a:moveTo>
                      <a:pt x="135" y="40"/>
                    </a:moveTo>
                    <a:cubicBezTo>
                      <a:pt x="162" y="54"/>
                      <a:pt x="179" y="128"/>
                      <a:pt x="179" y="128"/>
                    </a:cubicBezTo>
                    <a:cubicBezTo>
                      <a:pt x="179" y="128"/>
                      <a:pt x="151" y="110"/>
                      <a:pt x="114" y="86"/>
                    </a:cubicBezTo>
                    <a:cubicBezTo>
                      <a:pt x="77" y="62"/>
                      <a:pt x="18" y="94"/>
                      <a:pt x="8" y="43"/>
                    </a:cubicBezTo>
                    <a:cubicBezTo>
                      <a:pt x="0" y="0"/>
                      <a:pt x="111" y="28"/>
                      <a:pt x="135" y="40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4" name="Freeform 1005"/>
              <p:cNvSpPr/>
              <p:nvPr/>
            </p:nvSpPr>
            <p:spPr bwMode="auto">
              <a:xfrm>
                <a:off x="4063" y="3672"/>
                <a:ext cx="90" cy="243"/>
              </a:xfrm>
              <a:custGeom>
                <a:avLst/>
                <a:gdLst>
                  <a:gd name="T0" fmla="*/ 23 w 56"/>
                  <a:gd name="T1" fmla="*/ 152 h 152"/>
                  <a:gd name="T2" fmla="*/ 54 w 56"/>
                  <a:gd name="T3" fmla="*/ 104 h 152"/>
                  <a:gd name="T4" fmla="*/ 46 w 56"/>
                  <a:gd name="T5" fmla="*/ 46 h 152"/>
                  <a:gd name="T6" fmla="*/ 40 w 56"/>
                  <a:gd name="T7" fmla="*/ 86 h 152"/>
                  <a:gd name="T8" fmla="*/ 31 w 56"/>
                  <a:gd name="T9" fmla="*/ 18 h 152"/>
                  <a:gd name="T10" fmla="*/ 33 w 56"/>
                  <a:gd name="T11" fmla="*/ 75 h 152"/>
                  <a:gd name="T12" fmla="*/ 13 w 56"/>
                  <a:gd name="T13" fmla="*/ 0 h 152"/>
                  <a:gd name="T14" fmla="*/ 35 w 56"/>
                  <a:gd name="T15" fmla="*/ 107 h 152"/>
                  <a:gd name="T16" fmla="*/ 10 w 56"/>
                  <a:gd name="T17" fmla="*/ 28 h 152"/>
                  <a:gd name="T18" fmla="*/ 18 w 56"/>
                  <a:gd name="T19" fmla="*/ 71 h 152"/>
                  <a:gd name="T20" fmla="*/ 0 w 56"/>
                  <a:gd name="T21" fmla="*/ 23 h 152"/>
                  <a:gd name="T22" fmla="*/ 25 w 56"/>
                  <a:gd name="T23" fmla="*/ 116 h 152"/>
                  <a:gd name="T24" fmla="*/ 23 w 56"/>
                  <a:gd name="T25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152">
                    <a:moveTo>
                      <a:pt x="23" y="152"/>
                    </a:moveTo>
                    <a:cubicBezTo>
                      <a:pt x="23" y="152"/>
                      <a:pt x="52" y="123"/>
                      <a:pt x="54" y="104"/>
                    </a:cubicBezTo>
                    <a:cubicBezTo>
                      <a:pt x="56" y="85"/>
                      <a:pt x="46" y="46"/>
                      <a:pt x="46" y="46"/>
                    </a:cubicBezTo>
                    <a:cubicBezTo>
                      <a:pt x="40" y="86"/>
                      <a:pt x="40" y="86"/>
                      <a:pt x="40" y="86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35" y="107"/>
                      <a:pt x="35" y="107"/>
                      <a:pt x="35" y="107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8" y="71"/>
                      <a:pt x="18" y="71"/>
                      <a:pt x="18" y="7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28" y="94"/>
                      <a:pt x="25" y="116"/>
                    </a:cubicBezTo>
                    <a:cubicBezTo>
                      <a:pt x="21" y="142"/>
                      <a:pt x="23" y="152"/>
                      <a:pt x="23" y="152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5" name="Freeform 1006"/>
              <p:cNvSpPr/>
              <p:nvPr/>
            </p:nvSpPr>
            <p:spPr bwMode="auto">
              <a:xfrm>
                <a:off x="3868" y="3696"/>
                <a:ext cx="216" cy="258"/>
              </a:xfrm>
              <a:custGeom>
                <a:avLst/>
                <a:gdLst>
                  <a:gd name="T0" fmla="*/ 111 w 135"/>
                  <a:gd name="T1" fmla="*/ 60 h 161"/>
                  <a:gd name="T2" fmla="*/ 128 w 135"/>
                  <a:gd name="T3" fmla="*/ 161 h 161"/>
                  <a:gd name="T4" fmla="*/ 75 w 135"/>
                  <a:gd name="T5" fmla="*/ 100 h 161"/>
                  <a:gd name="T6" fmla="*/ 17 w 135"/>
                  <a:gd name="T7" fmla="*/ 36 h 161"/>
                  <a:gd name="T8" fmla="*/ 111 w 135"/>
                  <a:gd name="T9" fmla="*/ 6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61">
                    <a:moveTo>
                      <a:pt x="111" y="60"/>
                    </a:moveTo>
                    <a:cubicBezTo>
                      <a:pt x="135" y="97"/>
                      <a:pt x="128" y="161"/>
                      <a:pt x="128" y="161"/>
                    </a:cubicBezTo>
                    <a:cubicBezTo>
                      <a:pt x="128" y="161"/>
                      <a:pt x="98" y="138"/>
                      <a:pt x="75" y="100"/>
                    </a:cubicBezTo>
                    <a:cubicBezTo>
                      <a:pt x="51" y="63"/>
                      <a:pt x="0" y="60"/>
                      <a:pt x="17" y="36"/>
                    </a:cubicBezTo>
                    <a:cubicBezTo>
                      <a:pt x="41" y="0"/>
                      <a:pt x="88" y="22"/>
                      <a:pt x="111" y="60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6" name="Freeform 1007"/>
              <p:cNvSpPr/>
              <p:nvPr/>
            </p:nvSpPr>
            <p:spPr bwMode="auto">
              <a:xfrm>
                <a:off x="3924" y="3762"/>
                <a:ext cx="146" cy="164"/>
              </a:xfrm>
              <a:custGeom>
                <a:avLst/>
                <a:gdLst>
                  <a:gd name="T0" fmla="*/ 91 w 91"/>
                  <a:gd name="T1" fmla="*/ 97 h 103"/>
                  <a:gd name="T2" fmla="*/ 84 w 91"/>
                  <a:gd name="T3" fmla="*/ 58 h 103"/>
                  <a:gd name="T4" fmla="*/ 57 w 91"/>
                  <a:gd name="T5" fmla="*/ 9 h 103"/>
                  <a:gd name="T6" fmla="*/ 67 w 91"/>
                  <a:gd name="T7" fmla="*/ 38 h 103"/>
                  <a:gd name="T8" fmla="*/ 33 w 91"/>
                  <a:gd name="T9" fmla="*/ 0 h 103"/>
                  <a:gd name="T10" fmla="*/ 67 w 91"/>
                  <a:gd name="T11" fmla="*/ 53 h 103"/>
                  <a:gd name="T12" fmla="*/ 14 w 91"/>
                  <a:gd name="T13" fmla="*/ 0 h 103"/>
                  <a:gd name="T14" fmla="*/ 42 w 91"/>
                  <a:gd name="T15" fmla="*/ 39 h 103"/>
                  <a:gd name="T16" fmla="*/ 0 w 91"/>
                  <a:gd name="T17" fmla="*/ 13 h 103"/>
                  <a:gd name="T18" fmla="*/ 60 w 91"/>
                  <a:gd name="T19" fmla="*/ 60 h 103"/>
                  <a:gd name="T20" fmla="*/ 84 w 91"/>
                  <a:gd name="T21" fmla="*/ 103 h 103"/>
                  <a:gd name="T22" fmla="*/ 91 w 91"/>
                  <a:gd name="T23" fmla="*/ 97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103">
                    <a:moveTo>
                      <a:pt x="91" y="97"/>
                    </a:moveTo>
                    <a:cubicBezTo>
                      <a:pt x="91" y="97"/>
                      <a:pt x="89" y="72"/>
                      <a:pt x="84" y="58"/>
                    </a:cubicBezTo>
                    <a:cubicBezTo>
                      <a:pt x="78" y="45"/>
                      <a:pt x="57" y="9"/>
                      <a:pt x="57" y="9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65" y="51"/>
                      <a:pt x="67" y="53"/>
                    </a:cubicBezTo>
                    <a:cubicBezTo>
                      <a:pt x="69" y="56"/>
                      <a:pt x="14" y="0"/>
                      <a:pt x="14" y="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53" y="52"/>
                      <a:pt x="60" y="60"/>
                    </a:cubicBezTo>
                    <a:cubicBezTo>
                      <a:pt x="67" y="67"/>
                      <a:pt x="84" y="103"/>
                      <a:pt x="84" y="103"/>
                    </a:cubicBezTo>
                    <a:lnTo>
                      <a:pt x="91" y="9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7" name="Freeform 1008"/>
              <p:cNvSpPr/>
              <p:nvPr/>
            </p:nvSpPr>
            <p:spPr bwMode="auto">
              <a:xfrm>
                <a:off x="4103" y="3968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7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5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7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8" name="Freeform 1009"/>
              <p:cNvSpPr/>
              <p:nvPr/>
            </p:nvSpPr>
            <p:spPr bwMode="auto">
              <a:xfrm>
                <a:off x="4103" y="3979"/>
                <a:ext cx="365" cy="181"/>
              </a:xfrm>
              <a:custGeom>
                <a:avLst/>
                <a:gdLst>
                  <a:gd name="T0" fmla="*/ 95 w 228"/>
                  <a:gd name="T1" fmla="*/ 71 h 113"/>
                  <a:gd name="T2" fmla="*/ 0 w 228"/>
                  <a:gd name="T3" fmla="*/ 18 h 113"/>
                  <a:gd name="T4" fmla="*/ 100 w 228"/>
                  <a:gd name="T5" fmla="*/ 16 h 113"/>
                  <a:gd name="T6" fmla="*/ 218 w 228"/>
                  <a:gd name="T7" fmla="*/ 62 h 113"/>
                  <a:gd name="T8" fmla="*/ 95 w 228"/>
                  <a:gd name="T9" fmla="*/ 7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3">
                    <a:moveTo>
                      <a:pt x="95" y="71"/>
                    </a:moveTo>
                    <a:cubicBezTo>
                      <a:pt x="54" y="54"/>
                      <a:pt x="0" y="18"/>
                      <a:pt x="0" y="18"/>
                    </a:cubicBezTo>
                    <a:cubicBezTo>
                      <a:pt x="0" y="18"/>
                      <a:pt x="59" y="0"/>
                      <a:pt x="100" y="16"/>
                    </a:cubicBezTo>
                    <a:cubicBezTo>
                      <a:pt x="141" y="33"/>
                      <a:pt x="228" y="34"/>
                      <a:pt x="218" y="62"/>
                    </a:cubicBezTo>
                    <a:cubicBezTo>
                      <a:pt x="200" y="113"/>
                      <a:pt x="136" y="88"/>
                      <a:pt x="95" y="71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9" name="Freeform 1010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0" name="Freeform 1011"/>
              <p:cNvSpPr/>
              <p:nvPr/>
            </p:nvSpPr>
            <p:spPr bwMode="auto">
              <a:xfrm>
                <a:off x="3855" y="3984"/>
                <a:ext cx="239" cy="342"/>
              </a:xfrm>
              <a:custGeom>
                <a:avLst/>
                <a:gdLst>
                  <a:gd name="T0" fmla="*/ 70 w 149"/>
                  <a:gd name="T1" fmla="*/ 76 h 214"/>
                  <a:gd name="T2" fmla="*/ 149 w 149"/>
                  <a:gd name="T3" fmla="*/ 0 h 214"/>
                  <a:gd name="T4" fmla="*/ 121 w 149"/>
                  <a:gd name="T5" fmla="*/ 97 h 214"/>
                  <a:gd name="T6" fmla="*/ 44 w 149"/>
                  <a:gd name="T7" fmla="*/ 196 h 214"/>
                  <a:gd name="T8" fmla="*/ 70 w 149"/>
                  <a:gd name="T9" fmla="*/ 76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214">
                    <a:moveTo>
                      <a:pt x="70" y="76"/>
                    </a:moveTo>
                    <a:cubicBezTo>
                      <a:pt x="98" y="41"/>
                      <a:pt x="149" y="0"/>
                      <a:pt x="149" y="0"/>
                    </a:cubicBezTo>
                    <a:cubicBezTo>
                      <a:pt x="149" y="0"/>
                      <a:pt x="149" y="62"/>
                      <a:pt x="121" y="97"/>
                    </a:cubicBezTo>
                    <a:cubicBezTo>
                      <a:pt x="93" y="131"/>
                      <a:pt x="68" y="214"/>
                      <a:pt x="44" y="196"/>
                    </a:cubicBezTo>
                    <a:cubicBezTo>
                      <a:pt x="0" y="164"/>
                      <a:pt x="43" y="110"/>
                      <a:pt x="70" y="7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1" name="Freeform 1012"/>
              <p:cNvSpPr/>
              <p:nvPr/>
            </p:nvSpPr>
            <p:spPr bwMode="auto">
              <a:xfrm>
                <a:off x="4134" y="4002"/>
                <a:ext cx="255" cy="81"/>
              </a:xfrm>
              <a:custGeom>
                <a:avLst/>
                <a:gdLst>
                  <a:gd name="T0" fmla="*/ 0 w 160"/>
                  <a:gd name="T1" fmla="*/ 7 h 51"/>
                  <a:gd name="T2" fmla="*/ 38 w 160"/>
                  <a:gd name="T3" fmla="*/ 26 h 51"/>
                  <a:gd name="T4" fmla="*/ 85 w 160"/>
                  <a:gd name="T5" fmla="*/ 46 h 51"/>
                  <a:gd name="T6" fmla="*/ 51 w 160"/>
                  <a:gd name="T7" fmla="*/ 26 h 51"/>
                  <a:gd name="T8" fmla="*/ 121 w 160"/>
                  <a:gd name="T9" fmla="*/ 51 h 51"/>
                  <a:gd name="T10" fmla="*/ 73 w 160"/>
                  <a:gd name="T11" fmla="*/ 29 h 51"/>
                  <a:gd name="T12" fmla="*/ 160 w 160"/>
                  <a:gd name="T13" fmla="*/ 46 h 51"/>
                  <a:gd name="T14" fmla="*/ 62 w 160"/>
                  <a:gd name="T15" fmla="*/ 15 h 51"/>
                  <a:gd name="T16" fmla="*/ 123 w 160"/>
                  <a:gd name="T17" fmla="*/ 17 h 51"/>
                  <a:gd name="T18" fmla="*/ 53 w 160"/>
                  <a:gd name="T19" fmla="*/ 7 h 51"/>
                  <a:gd name="T20" fmla="*/ 83 w 160"/>
                  <a:gd name="T21" fmla="*/ 4 h 51"/>
                  <a:gd name="T22" fmla="*/ 20 w 160"/>
                  <a:gd name="T23" fmla="*/ 1 h 51"/>
                  <a:gd name="T24" fmla="*/ 2 w 160"/>
                  <a:gd name="T25" fmla="*/ 0 h 51"/>
                  <a:gd name="T26" fmla="*/ 0 w 160"/>
                  <a:gd name="T27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0" h="51">
                    <a:moveTo>
                      <a:pt x="0" y="7"/>
                    </a:moveTo>
                    <a:cubicBezTo>
                      <a:pt x="0" y="7"/>
                      <a:pt x="29" y="22"/>
                      <a:pt x="38" y="26"/>
                    </a:cubicBezTo>
                    <a:cubicBezTo>
                      <a:pt x="46" y="30"/>
                      <a:pt x="85" y="46"/>
                      <a:pt x="85" y="4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160" y="46"/>
                      <a:pt x="160" y="46"/>
                      <a:pt x="160" y="46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2" name="Freeform 1013"/>
              <p:cNvSpPr/>
              <p:nvPr/>
            </p:nvSpPr>
            <p:spPr bwMode="auto">
              <a:xfrm>
                <a:off x="3753" y="4000"/>
                <a:ext cx="323" cy="262"/>
              </a:xfrm>
              <a:custGeom>
                <a:avLst/>
                <a:gdLst>
                  <a:gd name="T0" fmla="*/ 100 w 202"/>
                  <a:gd name="T1" fmla="*/ 38 h 164"/>
                  <a:gd name="T2" fmla="*/ 202 w 202"/>
                  <a:gd name="T3" fmla="*/ 0 h 164"/>
                  <a:gd name="T4" fmla="*/ 138 w 202"/>
                  <a:gd name="T5" fmla="*/ 78 h 164"/>
                  <a:gd name="T6" fmla="*/ 27 w 202"/>
                  <a:gd name="T7" fmla="*/ 138 h 164"/>
                  <a:gd name="T8" fmla="*/ 100 w 202"/>
                  <a:gd name="T9" fmla="*/ 38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2" h="164">
                    <a:moveTo>
                      <a:pt x="100" y="38"/>
                    </a:moveTo>
                    <a:cubicBezTo>
                      <a:pt x="139" y="18"/>
                      <a:pt x="202" y="0"/>
                      <a:pt x="202" y="0"/>
                    </a:cubicBezTo>
                    <a:cubicBezTo>
                      <a:pt x="202" y="0"/>
                      <a:pt x="177" y="57"/>
                      <a:pt x="138" y="78"/>
                    </a:cubicBezTo>
                    <a:cubicBezTo>
                      <a:pt x="99" y="98"/>
                      <a:pt x="42" y="164"/>
                      <a:pt x="27" y="138"/>
                    </a:cubicBezTo>
                    <a:cubicBezTo>
                      <a:pt x="0" y="91"/>
                      <a:pt x="61" y="59"/>
                      <a:pt x="100" y="38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3" name="Freeform 1014"/>
              <p:cNvSpPr/>
              <p:nvPr/>
            </p:nvSpPr>
            <p:spPr bwMode="auto">
              <a:xfrm>
                <a:off x="3844" y="4011"/>
                <a:ext cx="219" cy="154"/>
              </a:xfrm>
              <a:custGeom>
                <a:avLst/>
                <a:gdLst>
                  <a:gd name="T0" fmla="*/ 134 w 137"/>
                  <a:gd name="T1" fmla="*/ 0 h 96"/>
                  <a:gd name="T2" fmla="*/ 94 w 137"/>
                  <a:gd name="T3" fmla="*/ 16 h 96"/>
                  <a:gd name="T4" fmla="*/ 48 w 137"/>
                  <a:gd name="T5" fmla="*/ 39 h 96"/>
                  <a:gd name="T6" fmla="*/ 86 w 137"/>
                  <a:gd name="T7" fmla="*/ 26 h 96"/>
                  <a:gd name="T8" fmla="*/ 21 w 137"/>
                  <a:gd name="T9" fmla="*/ 63 h 96"/>
                  <a:gd name="T10" fmla="*/ 69 w 137"/>
                  <a:gd name="T11" fmla="*/ 41 h 96"/>
                  <a:gd name="T12" fmla="*/ 0 w 137"/>
                  <a:gd name="T13" fmla="*/ 96 h 96"/>
                  <a:gd name="T14" fmla="*/ 87 w 137"/>
                  <a:gd name="T15" fmla="*/ 41 h 96"/>
                  <a:gd name="T16" fmla="*/ 46 w 137"/>
                  <a:gd name="T17" fmla="*/ 87 h 96"/>
                  <a:gd name="T18" fmla="*/ 99 w 137"/>
                  <a:gd name="T19" fmla="*/ 40 h 96"/>
                  <a:gd name="T20" fmla="*/ 82 w 137"/>
                  <a:gd name="T21" fmla="*/ 65 h 96"/>
                  <a:gd name="T22" fmla="*/ 125 w 137"/>
                  <a:gd name="T23" fmla="*/ 19 h 96"/>
                  <a:gd name="T24" fmla="*/ 137 w 137"/>
                  <a:gd name="T25" fmla="*/ 6 h 96"/>
                  <a:gd name="T26" fmla="*/ 134 w 137"/>
                  <a:gd name="T27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7" h="96">
                    <a:moveTo>
                      <a:pt x="134" y="0"/>
                    </a:moveTo>
                    <a:cubicBezTo>
                      <a:pt x="134" y="0"/>
                      <a:pt x="103" y="12"/>
                      <a:pt x="94" y="16"/>
                    </a:cubicBezTo>
                    <a:cubicBezTo>
                      <a:pt x="86" y="20"/>
                      <a:pt x="48" y="39"/>
                      <a:pt x="48" y="39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21" y="63"/>
                      <a:pt x="21" y="63"/>
                      <a:pt x="21" y="63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37" y="6"/>
                      <a:pt x="137" y="6"/>
                      <a:pt x="137" y="6"/>
                    </a:cubicBez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4" name="Freeform 1015"/>
              <p:cNvSpPr/>
              <p:nvPr/>
            </p:nvSpPr>
            <p:spPr bwMode="auto">
              <a:xfrm>
                <a:off x="4058" y="4006"/>
                <a:ext cx="167" cy="330"/>
              </a:xfrm>
              <a:custGeom>
                <a:avLst/>
                <a:gdLst>
                  <a:gd name="T0" fmla="*/ 74 w 104"/>
                  <a:gd name="T1" fmla="*/ 66 h 206"/>
                  <a:gd name="T2" fmla="*/ 0 w 104"/>
                  <a:gd name="T3" fmla="*/ 0 h 206"/>
                  <a:gd name="T4" fmla="*/ 25 w 104"/>
                  <a:gd name="T5" fmla="*/ 75 h 206"/>
                  <a:gd name="T6" fmla="*/ 62 w 104"/>
                  <a:gd name="T7" fmla="*/ 197 h 206"/>
                  <a:gd name="T8" fmla="*/ 74 w 104"/>
                  <a:gd name="T9" fmla="*/ 6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206">
                    <a:moveTo>
                      <a:pt x="74" y="66"/>
                    </a:moveTo>
                    <a:cubicBezTo>
                      <a:pt x="68" y="36"/>
                      <a:pt x="0" y="0"/>
                      <a:pt x="0" y="0"/>
                    </a:cubicBezTo>
                    <a:cubicBezTo>
                      <a:pt x="0" y="0"/>
                      <a:pt x="11" y="32"/>
                      <a:pt x="25" y="75"/>
                    </a:cubicBezTo>
                    <a:cubicBezTo>
                      <a:pt x="39" y="117"/>
                      <a:pt x="11" y="185"/>
                      <a:pt x="62" y="197"/>
                    </a:cubicBezTo>
                    <a:cubicBezTo>
                      <a:pt x="104" y="206"/>
                      <a:pt x="80" y="92"/>
                      <a:pt x="74" y="66"/>
                    </a:cubicBezTo>
                    <a:close/>
                  </a:path>
                </a:pathLst>
              </a:custGeom>
              <a:solidFill>
                <a:srgbClr val="BA96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5" name="Freeform 1016"/>
              <p:cNvSpPr/>
              <p:nvPr/>
            </p:nvSpPr>
            <p:spPr bwMode="auto">
              <a:xfrm>
                <a:off x="4025" y="4022"/>
                <a:ext cx="153" cy="293"/>
              </a:xfrm>
              <a:custGeom>
                <a:avLst/>
                <a:gdLst>
                  <a:gd name="T0" fmla="*/ 0 w 96"/>
                  <a:gd name="T1" fmla="*/ 95 h 183"/>
                  <a:gd name="T2" fmla="*/ 39 w 96"/>
                  <a:gd name="T3" fmla="*/ 0 h 183"/>
                  <a:gd name="T4" fmla="*/ 53 w 96"/>
                  <a:gd name="T5" fmla="*/ 80 h 183"/>
                  <a:gd name="T6" fmla="*/ 69 w 96"/>
                  <a:gd name="T7" fmla="*/ 165 h 183"/>
                  <a:gd name="T8" fmla="*/ 0 w 96"/>
                  <a:gd name="T9" fmla="*/ 95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83">
                    <a:moveTo>
                      <a:pt x="0" y="95"/>
                    </a:moveTo>
                    <a:cubicBezTo>
                      <a:pt x="0" y="51"/>
                      <a:pt x="39" y="0"/>
                      <a:pt x="39" y="0"/>
                    </a:cubicBezTo>
                    <a:cubicBezTo>
                      <a:pt x="39" y="0"/>
                      <a:pt x="53" y="36"/>
                      <a:pt x="53" y="80"/>
                    </a:cubicBezTo>
                    <a:cubicBezTo>
                      <a:pt x="53" y="124"/>
                      <a:pt x="96" y="153"/>
                      <a:pt x="69" y="165"/>
                    </a:cubicBezTo>
                    <a:cubicBezTo>
                      <a:pt x="29" y="183"/>
                      <a:pt x="0" y="139"/>
                      <a:pt x="0" y="9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6" name="Freeform 1017"/>
              <p:cNvSpPr/>
              <p:nvPr/>
            </p:nvSpPr>
            <p:spPr bwMode="auto">
              <a:xfrm>
                <a:off x="4050" y="4050"/>
                <a:ext cx="53" cy="160"/>
              </a:xfrm>
              <a:custGeom>
                <a:avLst/>
                <a:gdLst>
                  <a:gd name="T0" fmla="*/ 23 w 33"/>
                  <a:gd name="T1" fmla="*/ 0 h 100"/>
                  <a:gd name="T2" fmla="*/ 29 w 33"/>
                  <a:gd name="T3" fmla="*/ 42 h 100"/>
                  <a:gd name="T4" fmla="*/ 33 w 33"/>
                  <a:gd name="T5" fmla="*/ 67 h 100"/>
                  <a:gd name="T6" fmla="*/ 23 w 33"/>
                  <a:gd name="T7" fmla="*/ 34 h 100"/>
                  <a:gd name="T8" fmla="*/ 26 w 33"/>
                  <a:gd name="T9" fmla="*/ 100 h 100"/>
                  <a:gd name="T10" fmla="*/ 21 w 33"/>
                  <a:gd name="T11" fmla="*/ 50 h 100"/>
                  <a:gd name="T12" fmla="*/ 15 w 33"/>
                  <a:gd name="T13" fmla="*/ 76 h 100"/>
                  <a:gd name="T14" fmla="*/ 15 w 33"/>
                  <a:gd name="T15" fmla="*/ 26 h 100"/>
                  <a:gd name="T16" fmla="*/ 15 w 33"/>
                  <a:gd name="T17" fmla="*/ 55 h 100"/>
                  <a:gd name="T18" fmla="*/ 15 w 33"/>
                  <a:gd name="T19" fmla="*/ 29 h 100"/>
                  <a:gd name="T20" fmla="*/ 0 w 33"/>
                  <a:gd name="T21" fmla="*/ 71 h 100"/>
                  <a:gd name="T22" fmla="*/ 5 w 33"/>
                  <a:gd name="T23" fmla="*/ 29 h 100"/>
                  <a:gd name="T24" fmla="*/ 23 w 33"/>
                  <a:gd name="T25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100">
                    <a:moveTo>
                      <a:pt x="23" y="0"/>
                    </a:moveTo>
                    <a:cubicBezTo>
                      <a:pt x="23" y="0"/>
                      <a:pt x="27" y="34"/>
                      <a:pt x="29" y="42"/>
                    </a:cubicBezTo>
                    <a:cubicBezTo>
                      <a:pt x="30" y="49"/>
                      <a:pt x="33" y="67"/>
                      <a:pt x="33" y="67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1" y="50"/>
                      <a:pt x="21" y="50"/>
                      <a:pt x="21" y="50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1"/>
                      <a:pt x="0" y="42"/>
                      <a:pt x="5" y="29"/>
                    </a:cubicBezTo>
                    <a:cubicBezTo>
                      <a:pt x="11" y="17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7" name="Freeform 1018"/>
              <p:cNvSpPr/>
              <p:nvPr/>
            </p:nvSpPr>
            <p:spPr bwMode="auto">
              <a:xfrm>
                <a:off x="4092" y="3989"/>
                <a:ext cx="230" cy="337"/>
              </a:xfrm>
              <a:custGeom>
                <a:avLst/>
                <a:gdLst>
                  <a:gd name="T0" fmla="*/ 26 w 144"/>
                  <a:gd name="T1" fmla="*/ 105 h 211"/>
                  <a:gd name="T2" fmla="*/ 0 w 144"/>
                  <a:gd name="T3" fmla="*/ 0 h 211"/>
                  <a:gd name="T4" fmla="*/ 70 w 144"/>
                  <a:gd name="T5" fmla="*/ 72 h 211"/>
                  <a:gd name="T6" fmla="*/ 117 w 144"/>
                  <a:gd name="T7" fmla="*/ 189 h 211"/>
                  <a:gd name="T8" fmla="*/ 26 w 144"/>
                  <a:gd name="T9" fmla="*/ 105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11">
                    <a:moveTo>
                      <a:pt x="26" y="105"/>
                    </a:moveTo>
                    <a:cubicBezTo>
                      <a:pt x="10" y="64"/>
                      <a:pt x="0" y="0"/>
                      <a:pt x="0" y="0"/>
                    </a:cubicBezTo>
                    <a:cubicBezTo>
                      <a:pt x="0" y="0"/>
                      <a:pt x="54" y="31"/>
                      <a:pt x="70" y="72"/>
                    </a:cubicBezTo>
                    <a:cubicBezTo>
                      <a:pt x="86" y="113"/>
                      <a:pt x="144" y="177"/>
                      <a:pt x="117" y="189"/>
                    </a:cubicBezTo>
                    <a:cubicBezTo>
                      <a:pt x="67" y="211"/>
                      <a:pt x="42" y="147"/>
                      <a:pt x="26" y="105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8" name="Freeform 1019"/>
              <p:cNvSpPr/>
              <p:nvPr/>
            </p:nvSpPr>
            <p:spPr bwMode="auto">
              <a:xfrm>
                <a:off x="4119" y="4042"/>
                <a:ext cx="122" cy="187"/>
              </a:xfrm>
              <a:custGeom>
                <a:avLst/>
                <a:gdLst>
                  <a:gd name="T0" fmla="*/ 6 w 76"/>
                  <a:gd name="T1" fmla="*/ 0 h 117"/>
                  <a:gd name="T2" fmla="*/ 34 w 76"/>
                  <a:gd name="T3" fmla="*/ 26 h 117"/>
                  <a:gd name="T4" fmla="*/ 62 w 76"/>
                  <a:gd name="T5" fmla="*/ 77 h 117"/>
                  <a:gd name="T6" fmla="*/ 26 w 76"/>
                  <a:gd name="T7" fmla="*/ 34 h 117"/>
                  <a:gd name="T8" fmla="*/ 76 w 76"/>
                  <a:gd name="T9" fmla="*/ 117 h 117"/>
                  <a:gd name="T10" fmla="*/ 23 w 76"/>
                  <a:gd name="T11" fmla="*/ 43 h 117"/>
                  <a:gd name="T12" fmla="*/ 47 w 76"/>
                  <a:gd name="T13" fmla="*/ 104 h 117"/>
                  <a:gd name="T14" fmla="*/ 16 w 76"/>
                  <a:gd name="T15" fmla="*/ 36 h 117"/>
                  <a:gd name="T16" fmla="*/ 26 w 76"/>
                  <a:gd name="T17" fmla="*/ 85 h 117"/>
                  <a:gd name="T18" fmla="*/ 0 w 76"/>
                  <a:gd name="T19" fmla="*/ 14 h 117"/>
                  <a:gd name="T20" fmla="*/ 6 w 76"/>
                  <a:gd name="T2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117">
                    <a:moveTo>
                      <a:pt x="6" y="0"/>
                    </a:moveTo>
                    <a:cubicBezTo>
                      <a:pt x="6" y="0"/>
                      <a:pt x="26" y="13"/>
                      <a:pt x="34" y="26"/>
                    </a:cubicBezTo>
                    <a:cubicBezTo>
                      <a:pt x="39" y="34"/>
                      <a:pt x="62" y="77"/>
                      <a:pt x="62" y="77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76" y="117"/>
                      <a:pt x="76" y="117"/>
                      <a:pt x="76" y="117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47" y="104"/>
                      <a:pt x="47" y="104"/>
                      <a:pt x="47" y="104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0" y="14"/>
                      <a:pt x="0" y="14"/>
                      <a:pt x="0" y="14"/>
                    </a:cubicBez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9" name="Freeform 1020"/>
              <p:cNvSpPr/>
              <p:nvPr/>
            </p:nvSpPr>
            <p:spPr bwMode="auto">
              <a:xfrm>
                <a:off x="3758" y="3811"/>
                <a:ext cx="364" cy="191"/>
              </a:xfrm>
              <a:custGeom>
                <a:avLst/>
                <a:gdLst>
                  <a:gd name="T0" fmla="*/ 135 w 228"/>
                  <a:gd name="T1" fmla="*/ 47 h 119"/>
                  <a:gd name="T2" fmla="*/ 228 w 228"/>
                  <a:gd name="T3" fmla="*/ 104 h 119"/>
                  <a:gd name="T4" fmla="*/ 127 w 228"/>
                  <a:gd name="T5" fmla="*/ 101 h 119"/>
                  <a:gd name="T6" fmla="*/ 12 w 228"/>
                  <a:gd name="T7" fmla="*/ 50 h 119"/>
                  <a:gd name="T8" fmla="*/ 135 w 228"/>
                  <a:gd name="T9" fmla="*/ 47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119">
                    <a:moveTo>
                      <a:pt x="135" y="47"/>
                    </a:moveTo>
                    <a:cubicBezTo>
                      <a:pt x="175" y="65"/>
                      <a:pt x="228" y="104"/>
                      <a:pt x="228" y="104"/>
                    </a:cubicBezTo>
                    <a:cubicBezTo>
                      <a:pt x="228" y="104"/>
                      <a:pt x="167" y="119"/>
                      <a:pt x="127" y="101"/>
                    </a:cubicBezTo>
                    <a:cubicBezTo>
                      <a:pt x="87" y="83"/>
                      <a:pt x="0" y="78"/>
                      <a:pt x="12" y="50"/>
                    </a:cubicBezTo>
                    <a:cubicBezTo>
                      <a:pt x="32" y="0"/>
                      <a:pt x="95" y="28"/>
                      <a:pt x="135" y="47"/>
                    </a:cubicBezTo>
                    <a:close/>
                  </a:path>
                </a:pathLst>
              </a:custGeom>
              <a:solidFill>
                <a:srgbClr val="D8B0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0" name="Freeform 1021"/>
              <p:cNvSpPr/>
              <p:nvPr/>
            </p:nvSpPr>
            <p:spPr bwMode="auto">
              <a:xfrm>
                <a:off x="3847" y="3891"/>
                <a:ext cx="211" cy="82"/>
              </a:xfrm>
              <a:custGeom>
                <a:avLst/>
                <a:gdLst>
                  <a:gd name="T0" fmla="*/ 132 w 132"/>
                  <a:gd name="T1" fmla="*/ 47 h 51"/>
                  <a:gd name="T2" fmla="*/ 94 w 132"/>
                  <a:gd name="T3" fmla="*/ 47 h 51"/>
                  <a:gd name="T4" fmla="*/ 38 w 132"/>
                  <a:gd name="T5" fmla="*/ 30 h 51"/>
                  <a:gd name="T6" fmla="*/ 94 w 132"/>
                  <a:gd name="T7" fmla="*/ 36 h 51"/>
                  <a:gd name="T8" fmla="*/ 0 w 132"/>
                  <a:gd name="T9" fmla="*/ 12 h 51"/>
                  <a:gd name="T10" fmla="*/ 90 w 132"/>
                  <a:gd name="T11" fmla="*/ 28 h 51"/>
                  <a:gd name="T12" fmla="*/ 31 w 132"/>
                  <a:gd name="T13" fmla="*/ 1 h 51"/>
                  <a:gd name="T14" fmla="*/ 99 w 132"/>
                  <a:gd name="T15" fmla="*/ 28 h 51"/>
                  <a:gd name="T16" fmla="*/ 58 w 132"/>
                  <a:gd name="T17" fmla="*/ 0 h 51"/>
                  <a:gd name="T18" fmla="*/ 127 w 132"/>
                  <a:gd name="T19" fmla="*/ 32 h 51"/>
                  <a:gd name="T20" fmla="*/ 132 w 132"/>
                  <a:gd name="T21" fmla="*/ 4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132" y="47"/>
                    </a:moveTo>
                    <a:cubicBezTo>
                      <a:pt x="132" y="47"/>
                      <a:pt x="108" y="51"/>
                      <a:pt x="94" y="47"/>
                    </a:cubicBezTo>
                    <a:cubicBezTo>
                      <a:pt x="85" y="45"/>
                      <a:pt x="38" y="30"/>
                      <a:pt x="38" y="30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90" y="28"/>
                      <a:pt x="90" y="28"/>
                      <a:pt x="90" y="28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99" y="28"/>
                      <a:pt x="99" y="28"/>
                      <a:pt x="99" y="28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127" y="32"/>
                      <a:pt x="127" y="32"/>
                      <a:pt x="127" y="32"/>
                    </a:cubicBezTo>
                    <a:lnTo>
                      <a:pt x="132" y="47"/>
                    </a:lnTo>
                    <a:close/>
                  </a:path>
                </a:pathLst>
              </a:custGeom>
              <a:solidFill>
                <a:srgbClr val="CAA3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1" name="Freeform 1022"/>
              <p:cNvSpPr/>
              <p:nvPr/>
            </p:nvSpPr>
            <p:spPr bwMode="auto">
              <a:xfrm>
                <a:off x="4017" y="3899"/>
                <a:ext cx="149" cy="179"/>
              </a:xfrm>
              <a:custGeom>
                <a:avLst/>
                <a:gdLst>
                  <a:gd name="T0" fmla="*/ 0 w 93"/>
                  <a:gd name="T1" fmla="*/ 59 h 112"/>
                  <a:gd name="T2" fmla="*/ 50 w 93"/>
                  <a:gd name="T3" fmla="*/ 0 h 112"/>
                  <a:gd name="T4" fmla="*/ 93 w 93"/>
                  <a:gd name="T5" fmla="*/ 53 h 112"/>
                  <a:gd name="T6" fmla="*/ 50 w 93"/>
                  <a:gd name="T7" fmla="*/ 112 h 112"/>
                  <a:gd name="T8" fmla="*/ 0 w 93"/>
                  <a:gd name="T9" fmla="*/ 5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12">
                    <a:moveTo>
                      <a:pt x="0" y="59"/>
                    </a:moveTo>
                    <a:cubicBezTo>
                      <a:pt x="0" y="29"/>
                      <a:pt x="19" y="0"/>
                      <a:pt x="50" y="0"/>
                    </a:cubicBezTo>
                    <a:cubicBezTo>
                      <a:pt x="81" y="0"/>
                      <a:pt x="93" y="22"/>
                      <a:pt x="93" y="53"/>
                    </a:cubicBezTo>
                    <a:cubicBezTo>
                      <a:pt x="93" y="84"/>
                      <a:pt x="81" y="112"/>
                      <a:pt x="50" y="112"/>
                    </a:cubicBezTo>
                    <a:cubicBezTo>
                      <a:pt x="19" y="112"/>
                      <a:pt x="0" y="90"/>
                      <a:pt x="0" y="59"/>
                    </a:cubicBezTo>
                    <a:close/>
                  </a:path>
                </a:pathLst>
              </a:custGeom>
              <a:solidFill>
                <a:srgbClr val="310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2" name="Freeform 1023"/>
              <p:cNvSpPr/>
              <p:nvPr/>
            </p:nvSpPr>
            <p:spPr bwMode="auto">
              <a:xfrm>
                <a:off x="4560" y="3734"/>
                <a:ext cx="349" cy="242"/>
              </a:xfrm>
              <a:custGeom>
                <a:avLst/>
                <a:gdLst>
                  <a:gd name="T0" fmla="*/ 132 w 218"/>
                  <a:gd name="T1" fmla="*/ 146 h 151"/>
                  <a:gd name="T2" fmla="*/ 59 w 218"/>
                  <a:gd name="T3" fmla="*/ 98 h 151"/>
                  <a:gd name="T4" fmla="*/ 0 w 218"/>
                  <a:gd name="T5" fmla="*/ 76 h 151"/>
                  <a:gd name="T6" fmla="*/ 46 w 218"/>
                  <a:gd name="T7" fmla="*/ 71 h 151"/>
                  <a:gd name="T8" fmla="*/ 155 w 218"/>
                  <a:gd name="T9" fmla="*/ 22 h 151"/>
                  <a:gd name="T10" fmla="*/ 211 w 218"/>
                  <a:gd name="T11" fmla="*/ 108 h 151"/>
                  <a:gd name="T12" fmla="*/ 132 w 218"/>
                  <a:gd name="T13" fmla="*/ 14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8" h="151">
                    <a:moveTo>
                      <a:pt x="132" y="146"/>
                    </a:moveTo>
                    <a:cubicBezTo>
                      <a:pt x="77" y="139"/>
                      <a:pt x="80" y="111"/>
                      <a:pt x="59" y="98"/>
                    </a:cubicBezTo>
                    <a:cubicBezTo>
                      <a:pt x="33" y="82"/>
                      <a:pt x="0" y="76"/>
                      <a:pt x="0" y="76"/>
                    </a:cubicBezTo>
                    <a:cubicBezTo>
                      <a:pt x="0" y="76"/>
                      <a:pt x="20" y="70"/>
                      <a:pt x="46" y="71"/>
                    </a:cubicBezTo>
                    <a:cubicBezTo>
                      <a:pt x="76" y="72"/>
                      <a:pt x="96" y="0"/>
                      <a:pt x="155" y="22"/>
                    </a:cubicBezTo>
                    <a:cubicBezTo>
                      <a:pt x="201" y="39"/>
                      <a:pt x="218" y="79"/>
                      <a:pt x="211" y="108"/>
                    </a:cubicBezTo>
                    <a:cubicBezTo>
                      <a:pt x="204" y="137"/>
                      <a:pt x="180" y="151"/>
                      <a:pt x="132" y="14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3" name="Freeform 1024"/>
              <p:cNvSpPr/>
              <p:nvPr/>
            </p:nvSpPr>
            <p:spPr bwMode="auto">
              <a:xfrm>
                <a:off x="4570" y="3795"/>
                <a:ext cx="219" cy="141"/>
              </a:xfrm>
              <a:custGeom>
                <a:avLst/>
                <a:gdLst>
                  <a:gd name="T0" fmla="*/ 51 w 137"/>
                  <a:gd name="T1" fmla="*/ 57 h 88"/>
                  <a:gd name="T2" fmla="*/ 93 w 137"/>
                  <a:gd name="T3" fmla="*/ 88 h 88"/>
                  <a:gd name="T4" fmla="*/ 62 w 137"/>
                  <a:gd name="T5" fmla="*/ 52 h 88"/>
                  <a:gd name="T6" fmla="*/ 120 w 137"/>
                  <a:gd name="T7" fmla="*/ 78 h 88"/>
                  <a:gd name="T8" fmla="*/ 77 w 137"/>
                  <a:gd name="T9" fmla="*/ 51 h 88"/>
                  <a:gd name="T10" fmla="*/ 126 w 137"/>
                  <a:gd name="T11" fmla="*/ 47 h 88"/>
                  <a:gd name="T12" fmla="*/ 65 w 137"/>
                  <a:gd name="T13" fmla="*/ 40 h 88"/>
                  <a:gd name="T14" fmla="*/ 112 w 137"/>
                  <a:gd name="T15" fmla="*/ 40 h 88"/>
                  <a:gd name="T16" fmla="*/ 75 w 137"/>
                  <a:gd name="T17" fmla="*/ 31 h 88"/>
                  <a:gd name="T18" fmla="*/ 137 w 137"/>
                  <a:gd name="T19" fmla="*/ 25 h 88"/>
                  <a:gd name="T20" fmla="*/ 90 w 137"/>
                  <a:gd name="T21" fmla="*/ 20 h 88"/>
                  <a:gd name="T22" fmla="*/ 109 w 137"/>
                  <a:gd name="T23" fmla="*/ 0 h 88"/>
                  <a:gd name="T24" fmla="*/ 83 w 137"/>
                  <a:gd name="T25" fmla="*/ 10 h 88"/>
                  <a:gd name="T26" fmla="*/ 39 w 137"/>
                  <a:gd name="T27" fmla="*/ 35 h 88"/>
                  <a:gd name="T28" fmla="*/ 0 w 137"/>
                  <a:gd name="T29" fmla="*/ 33 h 88"/>
                  <a:gd name="T30" fmla="*/ 0 w 137"/>
                  <a:gd name="T31" fmla="*/ 44 h 88"/>
                  <a:gd name="T32" fmla="*/ 51 w 137"/>
                  <a:gd name="T33" fmla="*/ 57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88">
                    <a:moveTo>
                      <a:pt x="51" y="57"/>
                    </a:moveTo>
                    <a:cubicBezTo>
                      <a:pt x="63" y="62"/>
                      <a:pt x="93" y="88"/>
                      <a:pt x="93" y="88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120" y="78"/>
                      <a:pt x="120" y="78"/>
                      <a:pt x="120" y="78"/>
                    </a:cubicBezTo>
                    <a:cubicBezTo>
                      <a:pt x="77" y="51"/>
                      <a:pt x="77" y="51"/>
                      <a:pt x="77" y="51"/>
                    </a:cubicBezTo>
                    <a:cubicBezTo>
                      <a:pt x="126" y="47"/>
                      <a:pt x="126" y="47"/>
                      <a:pt x="126" y="47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112" y="40"/>
                      <a:pt x="112" y="40"/>
                      <a:pt x="112" y="40"/>
                    </a:cubicBezTo>
                    <a:cubicBezTo>
                      <a:pt x="75" y="31"/>
                      <a:pt x="75" y="31"/>
                      <a:pt x="75" y="31"/>
                    </a:cubicBezTo>
                    <a:cubicBezTo>
                      <a:pt x="137" y="25"/>
                      <a:pt x="137" y="25"/>
                      <a:pt x="137" y="25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98" y="3"/>
                      <a:pt x="83" y="10"/>
                    </a:cubicBezTo>
                    <a:cubicBezTo>
                      <a:pt x="77" y="13"/>
                      <a:pt x="53" y="33"/>
                      <a:pt x="39" y="35"/>
                    </a:cubicBezTo>
                    <a:cubicBezTo>
                      <a:pt x="30" y="44"/>
                      <a:pt x="7" y="33"/>
                      <a:pt x="0" y="33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1" y="48"/>
                      <a:pt x="39" y="51"/>
                      <a:pt x="51" y="5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4" name="Freeform 1025"/>
              <p:cNvSpPr/>
              <p:nvPr/>
            </p:nvSpPr>
            <p:spPr bwMode="auto">
              <a:xfrm>
                <a:off x="4476" y="3536"/>
                <a:ext cx="251" cy="349"/>
              </a:xfrm>
              <a:custGeom>
                <a:avLst/>
                <a:gdLst>
                  <a:gd name="T0" fmla="*/ 148 w 157"/>
                  <a:gd name="T1" fmla="*/ 91 h 218"/>
                  <a:gd name="T2" fmla="*/ 95 w 157"/>
                  <a:gd name="T3" fmla="*/ 160 h 218"/>
                  <a:gd name="T4" fmla="*/ 69 w 157"/>
                  <a:gd name="T5" fmla="*/ 218 h 218"/>
                  <a:gd name="T6" fmla="*/ 67 w 157"/>
                  <a:gd name="T7" fmla="*/ 171 h 218"/>
                  <a:gd name="T8" fmla="*/ 26 w 157"/>
                  <a:gd name="T9" fmla="*/ 59 h 218"/>
                  <a:gd name="T10" fmla="*/ 117 w 157"/>
                  <a:gd name="T11" fmla="*/ 9 h 218"/>
                  <a:gd name="T12" fmla="*/ 148 w 157"/>
                  <a:gd name="T13" fmla="*/ 9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7" h="218">
                    <a:moveTo>
                      <a:pt x="148" y="91"/>
                    </a:moveTo>
                    <a:cubicBezTo>
                      <a:pt x="138" y="145"/>
                      <a:pt x="110" y="140"/>
                      <a:pt x="95" y="160"/>
                    </a:cubicBezTo>
                    <a:cubicBezTo>
                      <a:pt x="77" y="185"/>
                      <a:pt x="69" y="218"/>
                      <a:pt x="69" y="218"/>
                    </a:cubicBezTo>
                    <a:cubicBezTo>
                      <a:pt x="69" y="218"/>
                      <a:pt x="64" y="197"/>
                      <a:pt x="67" y="171"/>
                    </a:cubicBezTo>
                    <a:cubicBezTo>
                      <a:pt x="71" y="142"/>
                      <a:pt x="0" y="116"/>
                      <a:pt x="26" y="59"/>
                    </a:cubicBezTo>
                    <a:cubicBezTo>
                      <a:pt x="47" y="15"/>
                      <a:pt x="88" y="0"/>
                      <a:pt x="117" y="9"/>
                    </a:cubicBezTo>
                    <a:cubicBezTo>
                      <a:pt x="145" y="18"/>
                      <a:pt x="157" y="44"/>
                      <a:pt x="148" y="9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5" name="Freeform 1026"/>
              <p:cNvSpPr/>
              <p:nvPr/>
            </p:nvSpPr>
            <p:spPr bwMode="auto">
              <a:xfrm>
                <a:off x="4540" y="3654"/>
                <a:ext cx="137" cy="221"/>
              </a:xfrm>
              <a:custGeom>
                <a:avLst/>
                <a:gdLst>
                  <a:gd name="T0" fmla="*/ 52 w 86"/>
                  <a:gd name="T1" fmla="*/ 88 h 138"/>
                  <a:gd name="T2" fmla="*/ 86 w 86"/>
                  <a:gd name="T3" fmla="*/ 49 h 138"/>
                  <a:gd name="T4" fmla="*/ 48 w 86"/>
                  <a:gd name="T5" fmla="*/ 77 h 138"/>
                  <a:gd name="T6" fmla="*/ 78 w 86"/>
                  <a:gd name="T7" fmla="*/ 21 h 138"/>
                  <a:gd name="T8" fmla="*/ 48 w 86"/>
                  <a:gd name="T9" fmla="*/ 61 h 138"/>
                  <a:gd name="T10" fmla="*/ 48 w 86"/>
                  <a:gd name="T11" fmla="*/ 13 h 138"/>
                  <a:gd name="T12" fmla="*/ 36 w 86"/>
                  <a:gd name="T13" fmla="*/ 73 h 138"/>
                  <a:gd name="T14" fmla="*/ 40 w 86"/>
                  <a:gd name="T15" fmla="*/ 26 h 138"/>
                  <a:gd name="T16" fmla="*/ 28 w 86"/>
                  <a:gd name="T17" fmla="*/ 62 h 138"/>
                  <a:gd name="T18" fmla="*/ 27 w 86"/>
                  <a:gd name="T19" fmla="*/ 0 h 138"/>
                  <a:gd name="T20" fmla="*/ 18 w 86"/>
                  <a:gd name="T21" fmla="*/ 46 h 138"/>
                  <a:gd name="T22" fmla="*/ 0 w 86"/>
                  <a:gd name="T23" fmla="*/ 26 h 138"/>
                  <a:gd name="T24" fmla="*/ 8 w 86"/>
                  <a:gd name="T25" fmla="*/ 53 h 138"/>
                  <a:gd name="T26" fmla="*/ 30 w 86"/>
                  <a:gd name="T27" fmla="*/ 99 h 138"/>
                  <a:gd name="T28" fmla="*/ 25 w 86"/>
                  <a:gd name="T29" fmla="*/ 137 h 138"/>
                  <a:gd name="T30" fmla="*/ 36 w 86"/>
                  <a:gd name="T31" fmla="*/ 138 h 138"/>
                  <a:gd name="T32" fmla="*/ 52 w 86"/>
                  <a:gd name="T33" fmla="*/ 8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8">
                    <a:moveTo>
                      <a:pt x="52" y="88"/>
                    </a:moveTo>
                    <a:cubicBezTo>
                      <a:pt x="58" y="77"/>
                      <a:pt x="86" y="49"/>
                      <a:pt x="86" y="49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28" y="62"/>
                      <a:pt x="28" y="62"/>
                      <a:pt x="28" y="6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2" y="38"/>
                      <a:pt x="8" y="53"/>
                    </a:cubicBezTo>
                    <a:cubicBezTo>
                      <a:pt x="10" y="59"/>
                      <a:pt x="29" y="84"/>
                      <a:pt x="30" y="99"/>
                    </a:cubicBezTo>
                    <a:cubicBezTo>
                      <a:pt x="38" y="108"/>
                      <a:pt x="25" y="130"/>
                      <a:pt x="25" y="137"/>
                    </a:cubicBezTo>
                    <a:cubicBezTo>
                      <a:pt x="36" y="138"/>
                      <a:pt x="36" y="138"/>
                      <a:pt x="36" y="138"/>
                    </a:cubicBezTo>
                    <a:cubicBezTo>
                      <a:pt x="40" y="127"/>
                      <a:pt x="45" y="99"/>
                      <a:pt x="52" y="8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6" name="Freeform 1027"/>
              <p:cNvSpPr/>
              <p:nvPr/>
            </p:nvSpPr>
            <p:spPr bwMode="auto">
              <a:xfrm>
                <a:off x="4513" y="3814"/>
                <a:ext cx="223" cy="343"/>
              </a:xfrm>
              <a:custGeom>
                <a:avLst/>
                <a:gdLst>
                  <a:gd name="T0" fmla="*/ 7 w 140"/>
                  <a:gd name="T1" fmla="*/ 145 h 214"/>
                  <a:gd name="T2" fmla="*/ 36 w 140"/>
                  <a:gd name="T3" fmla="*/ 64 h 214"/>
                  <a:gd name="T4" fmla="*/ 43 w 140"/>
                  <a:gd name="T5" fmla="*/ 0 h 214"/>
                  <a:gd name="T6" fmla="*/ 59 w 140"/>
                  <a:gd name="T7" fmla="*/ 44 h 214"/>
                  <a:gd name="T8" fmla="*/ 132 w 140"/>
                  <a:gd name="T9" fmla="*/ 139 h 214"/>
                  <a:gd name="T10" fmla="*/ 62 w 140"/>
                  <a:gd name="T11" fmla="*/ 214 h 214"/>
                  <a:gd name="T12" fmla="*/ 7 w 140"/>
                  <a:gd name="T13" fmla="*/ 145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14">
                    <a:moveTo>
                      <a:pt x="7" y="145"/>
                    </a:moveTo>
                    <a:cubicBezTo>
                      <a:pt x="0" y="91"/>
                      <a:pt x="28" y="87"/>
                      <a:pt x="36" y="64"/>
                    </a:cubicBezTo>
                    <a:cubicBezTo>
                      <a:pt x="45" y="34"/>
                      <a:pt x="43" y="0"/>
                      <a:pt x="43" y="0"/>
                    </a:cubicBezTo>
                    <a:cubicBezTo>
                      <a:pt x="43" y="0"/>
                      <a:pt x="54" y="19"/>
                      <a:pt x="59" y="44"/>
                    </a:cubicBezTo>
                    <a:cubicBezTo>
                      <a:pt x="65" y="73"/>
                      <a:pt x="140" y="76"/>
                      <a:pt x="132" y="139"/>
                    </a:cubicBezTo>
                    <a:cubicBezTo>
                      <a:pt x="127" y="187"/>
                      <a:pt x="92" y="214"/>
                      <a:pt x="62" y="214"/>
                    </a:cubicBezTo>
                    <a:cubicBezTo>
                      <a:pt x="32" y="214"/>
                      <a:pt x="12" y="193"/>
                      <a:pt x="7" y="14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7" name="Freeform 1028"/>
              <p:cNvSpPr/>
              <p:nvPr/>
            </p:nvSpPr>
            <p:spPr bwMode="auto">
              <a:xfrm>
                <a:off x="4541" y="3824"/>
                <a:ext cx="143" cy="210"/>
              </a:xfrm>
              <a:custGeom>
                <a:avLst/>
                <a:gdLst>
                  <a:gd name="T0" fmla="*/ 20 w 89"/>
                  <a:gd name="T1" fmla="*/ 55 h 131"/>
                  <a:gd name="T2" fmla="*/ 0 w 89"/>
                  <a:gd name="T3" fmla="*/ 102 h 131"/>
                  <a:gd name="T4" fmla="*/ 27 w 89"/>
                  <a:gd name="T5" fmla="*/ 64 h 131"/>
                  <a:gd name="T6" fmla="*/ 16 w 89"/>
                  <a:gd name="T7" fmla="*/ 127 h 131"/>
                  <a:gd name="T8" fmla="*/ 32 w 89"/>
                  <a:gd name="T9" fmla="*/ 79 h 131"/>
                  <a:gd name="T10" fmla="*/ 47 w 89"/>
                  <a:gd name="T11" fmla="*/ 125 h 131"/>
                  <a:gd name="T12" fmla="*/ 40 w 89"/>
                  <a:gd name="T13" fmla="*/ 64 h 131"/>
                  <a:gd name="T14" fmla="*/ 51 w 89"/>
                  <a:gd name="T15" fmla="*/ 110 h 131"/>
                  <a:gd name="T16" fmla="*/ 51 w 89"/>
                  <a:gd name="T17" fmla="*/ 72 h 131"/>
                  <a:gd name="T18" fmla="*/ 71 w 89"/>
                  <a:gd name="T19" fmla="*/ 131 h 131"/>
                  <a:gd name="T20" fmla="*/ 65 w 89"/>
                  <a:gd name="T21" fmla="*/ 84 h 131"/>
                  <a:gd name="T22" fmla="*/ 89 w 89"/>
                  <a:gd name="T23" fmla="*/ 98 h 131"/>
                  <a:gd name="T24" fmla="*/ 73 w 89"/>
                  <a:gd name="T25" fmla="*/ 74 h 131"/>
                  <a:gd name="T26" fmla="*/ 38 w 89"/>
                  <a:gd name="T27" fmla="*/ 38 h 131"/>
                  <a:gd name="T28" fmla="*/ 31 w 89"/>
                  <a:gd name="T29" fmla="*/ 0 h 131"/>
                  <a:gd name="T30" fmla="*/ 21 w 89"/>
                  <a:gd name="T31" fmla="*/ 2 h 131"/>
                  <a:gd name="T32" fmla="*/ 20 w 89"/>
                  <a:gd name="T33" fmla="*/ 55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131">
                    <a:moveTo>
                      <a:pt x="20" y="55"/>
                    </a:moveTo>
                    <a:cubicBezTo>
                      <a:pt x="18" y="68"/>
                      <a:pt x="0" y="102"/>
                      <a:pt x="0" y="102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16" y="127"/>
                      <a:pt x="16" y="127"/>
                      <a:pt x="16" y="12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47" y="125"/>
                      <a:pt x="47" y="125"/>
                      <a:pt x="47" y="125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51" y="72"/>
                      <a:pt x="51" y="72"/>
                      <a:pt x="51" y="72"/>
                    </a:cubicBezTo>
                    <a:cubicBezTo>
                      <a:pt x="71" y="131"/>
                      <a:pt x="71" y="131"/>
                      <a:pt x="71" y="131"/>
                    </a:cubicBezTo>
                    <a:cubicBezTo>
                      <a:pt x="65" y="84"/>
                      <a:pt x="65" y="84"/>
                      <a:pt x="65" y="84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89" y="98"/>
                      <a:pt x="83" y="88"/>
                      <a:pt x="73" y="74"/>
                    </a:cubicBezTo>
                    <a:cubicBezTo>
                      <a:pt x="69" y="69"/>
                      <a:pt x="44" y="51"/>
                      <a:pt x="38" y="38"/>
                    </a:cubicBezTo>
                    <a:cubicBezTo>
                      <a:pt x="28" y="31"/>
                      <a:pt x="33" y="6"/>
                      <a:pt x="31" y="0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0" y="13"/>
                      <a:pt x="23" y="42"/>
                      <a:pt x="20" y="5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8" name="Freeform 1029"/>
              <p:cNvSpPr/>
              <p:nvPr/>
            </p:nvSpPr>
            <p:spPr bwMode="auto">
              <a:xfrm>
                <a:off x="4293" y="3848"/>
                <a:ext cx="306" cy="262"/>
              </a:xfrm>
              <a:custGeom>
                <a:avLst/>
                <a:gdLst>
                  <a:gd name="T0" fmla="*/ 47 w 191"/>
                  <a:gd name="T1" fmla="*/ 39 h 164"/>
                  <a:gd name="T2" fmla="*/ 132 w 191"/>
                  <a:gd name="T3" fmla="*/ 24 h 164"/>
                  <a:gd name="T4" fmla="*/ 191 w 191"/>
                  <a:gd name="T5" fmla="*/ 0 h 164"/>
                  <a:gd name="T6" fmla="*/ 160 w 191"/>
                  <a:gd name="T7" fmla="*/ 35 h 164"/>
                  <a:gd name="T8" fmla="*/ 114 w 191"/>
                  <a:gd name="T9" fmla="*/ 145 h 164"/>
                  <a:gd name="T10" fmla="*/ 14 w 191"/>
                  <a:gd name="T11" fmla="*/ 121 h 164"/>
                  <a:gd name="T12" fmla="*/ 47 w 191"/>
                  <a:gd name="T13" fmla="*/ 3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64">
                    <a:moveTo>
                      <a:pt x="47" y="39"/>
                    </a:moveTo>
                    <a:cubicBezTo>
                      <a:pt x="91" y="7"/>
                      <a:pt x="108" y="29"/>
                      <a:pt x="132" y="24"/>
                    </a:cubicBezTo>
                    <a:cubicBezTo>
                      <a:pt x="163" y="18"/>
                      <a:pt x="191" y="0"/>
                      <a:pt x="191" y="0"/>
                    </a:cubicBezTo>
                    <a:cubicBezTo>
                      <a:pt x="191" y="0"/>
                      <a:pt x="180" y="18"/>
                      <a:pt x="160" y="35"/>
                    </a:cubicBezTo>
                    <a:cubicBezTo>
                      <a:pt x="138" y="55"/>
                      <a:pt x="172" y="121"/>
                      <a:pt x="114" y="145"/>
                    </a:cubicBezTo>
                    <a:cubicBezTo>
                      <a:pt x="69" y="164"/>
                      <a:pt x="29" y="147"/>
                      <a:pt x="14" y="121"/>
                    </a:cubicBezTo>
                    <a:cubicBezTo>
                      <a:pt x="0" y="95"/>
                      <a:pt x="8" y="68"/>
                      <a:pt x="47" y="3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9" name="Freeform 1030"/>
              <p:cNvSpPr/>
              <p:nvPr/>
            </p:nvSpPr>
            <p:spPr bwMode="auto">
              <a:xfrm>
                <a:off x="4407" y="3848"/>
                <a:ext cx="189" cy="171"/>
              </a:xfrm>
              <a:custGeom>
                <a:avLst/>
                <a:gdLst>
                  <a:gd name="T0" fmla="*/ 65 w 118"/>
                  <a:gd name="T1" fmla="*/ 25 h 107"/>
                  <a:gd name="T2" fmla="*/ 13 w 118"/>
                  <a:gd name="T3" fmla="*/ 31 h 107"/>
                  <a:gd name="T4" fmla="*/ 60 w 118"/>
                  <a:gd name="T5" fmla="*/ 36 h 107"/>
                  <a:gd name="T6" fmla="*/ 0 w 118"/>
                  <a:gd name="T7" fmla="*/ 57 h 107"/>
                  <a:gd name="T8" fmla="*/ 49 w 118"/>
                  <a:gd name="T9" fmla="*/ 47 h 107"/>
                  <a:gd name="T10" fmla="*/ 17 w 118"/>
                  <a:gd name="T11" fmla="*/ 83 h 107"/>
                  <a:gd name="T12" fmla="*/ 67 w 118"/>
                  <a:gd name="T13" fmla="*/ 47 h 107"/>
                  <a:gd name="T14" fmla="*/ 32 w 118"/>
                  <a:gd name="T15" fmla="*/ 79 h 107"/>
                  <a:gd name="T16" fmla="*/ 66 w 118"/>
                  <a:gd name="T17" fmla="*/ 60 h 107"/>
                  <a:gd name="T18" fmla="*/ 24 w 118"/>
                  <a:gd name="T19" fmla="*/ 107 h 107"/>
                  <a:gd name="T20" fmla="*/ 61 w 118"/>
                  <a:gd name="T21" fmla="*/ 79 h 107"/>
                  <a:gd name="T22" fmla="*/ 61 w 118"/>
                  <a:gd name="T23" fmla="*/ 106 h 107"/>
                  <a:gd name="T24" fmla="*/ 74 w 118"/>
                  <a:gd name="T25" fmla="*/ 81 h 107"/>
                  <a:gd name="T26" fmla="*/ 88 w 118"/>
                  <a:gd name="T27" fmla="*/ 33 h 107"/>
                  <a:gd name="T28" fmla="*/ 118 w 118"/>
                  <a:gd name="T29" fmla="*/ 7 h 107"/>
                  <a:gd name="T30" fmla="*/ 111 w 118"/>
                  <a:gd name="T31" fmla="*/ 0 h 107"/>
                  <a:gd name="T32" fmla="*/ 65 w 118"/>
                  <a:gd name="T33" fmla="*/ 2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107">
                    <a:moveTo>
                      <a:pt x="65" y="25"/>
                    </a:moveTo>
                    <a:cubicBezTo>
                      <a:pt x="53" y="29"/>
                      <a:pt x="13" y="31"/>
                      <a:pt x="13" y="31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49" y="47"/>
                      <a:pt x="49" y="47"/>
                      <a:pt x="49" y="47"/>
                    </a:cubicBezTo>
                    <a:cubicBezTo>
                      <a:pt x="17" y="83"/>
                      <a:pt x="17" y="83"/>
                      <a:pt x="17" y="83"/>
                    </a:cubicBezTo>
                    <a:cubicBezTo>
                      <a:pt x="67" y="47"/>
                      <a:pt x="67" y="47"/>
                      <a:pt x="67" y="47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66" y="60"/>
                      <a:pt x="66" y="60"/>
                      <a:pt x="66" y="60"/>
                    </a:cubicBezTo>
                    <a:cubicBezTo>
                      <a:pt x="24" y="107"/>
                      <a:pt x="24" y="107"/>
                      <a:pt x="24" y="107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7" y="96"/>
                      <a:pt x="74" y="81"/>
                    </a:cubicBezTo>
                    <a:cubicBezTo>
                      <a:pt x="76" y="75"/>
                      <a:pt x="79" y="44"/>
                      <a:pt x="88" y="33"/>
                    </a:cubicBezTo>
                    <a:cubicBezTo>
                      <a:pt x="89" y="20"/>
                      <a:pt x="114" y="12"/>
                      <a:pt x="118" y="7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101" y="4"/>
                      <a:pt x="78" y="21"/>
                      <a:pt x="65" y="2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0" name="Freeform 1031"/>
              <p:cNvSpPr/>
              <p:nvPr/>
            </p:nvSpPr>
            <p:spPr bwMode="auto">
              <a:xfrm>
                <a:off x="4298" y="3629"/>
                <a:ext cx="293" cy="280"/>
              </a:xfrm>
              <a:custGeom>
                <a:avLst/>
                <a:gdLst>
                  <a:gd name="T0" fmla="*/ 120 w 183"/>
                  <a:gd name="T1" fmla="*/ 37 h 175"/>
                  <a:gd name="T2" fmla="*/ 149 w 183"/>
                  <a:gd name="T3" fmla="*/ 119 h 175"/>
                  <a:gd name="T4" fmla="*/ 183 w 183"/>
                  <a:gd name="T5" fmla="*/ 173 h 175"/>
                  <a:gd name="T6" fmla="*/ 143 w 183"/>
                  <a:gd name="T7" fmla="*/ 149 h 175"/>
                  <a:gd name="T8" fmla="*/ 26 w 183"/>
                  <a:gd name="T9" fmla="*/ 122 h 175"/>
                  <a:gd name="T10" fmla="*/ 34 w 183"/>
                  <a:gd name="T11" fmla="*/ 19 h 175"/>
                  <a:gd name="T12" fmla="*/ 120 w 183"/>
                  <a:gd name="T13" fmla="*/ 37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3" h="175">
                    <a:moveTo>
                      <a:pt x="120" y="37"/>
                    </a:moveTo>
                    <a:cubicBezTo>
                      <a:pt x="159" y="76"/>
                      <a:pt x="140" y="96"/>
                      <a:pt x="149" y="119"/>
                    </a:cubicBezTo>
                    <a:cubicBezTo>
                      <a:pt x="160" y="148"/>
                      <a:pt x="183" y="173"/>
                      <a:pt x="183" y="173"/>
                    </a:cubicBezTo>
                    <a:cubicBezTo>
                      <a:pt x="183" y="173"/>
                      <a:pt x="163" y="166"/>
                      <a:pt x="143" y="149"/>
                    </a:cubicBezTo>
                    <a:cubicBezTo>
                      <a:pt x="120" y="130"/>
                      <a:pt x="60" y="175"/>
                      <a:pt x="26" y="122"/>
                    </a:cubicBezTo>
                    <a:cubicBezTo>
                      <a:pt x="0" y="81"/>
                      <a:pt x="10" y="38"/>
                      <a:pt x="34" y="19"/>
                    </a:cubicBezTo>
                    <a:cubicBezTo>
                      <a:pt x="57" y="0"/>
                      <a:pt x="85" y="4"/>
                      <a:pt x="120" y="3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1" name="Freeform 1032"/>
              <p:cNvSpPr/>
              <p:nvPr/>
            </p:nvSpPr>
            <p:spPr bwMode="auto">
              <a:xfrm>
                <a:off x="4396" y="3731"/>
                <a:ext cx="192" cy="173"/>
              </a:xfrm>
              <a:custGeom>
                <a:avLst/>
                <a:gdLst>
                  <a:gd name="T0" fmla="*/ 87 w 120"/>
                  <a:gd name="T1" fmla="*/ 59 h 108"/>
                  <a:gd name="T2" fmla="*/ 73 w 120"/>
                  <a:gd name="T3" fmla="*/ 9 h 108"/>
                  <a:gd name="T4" fmla="*/ 76 w 120"/>
                  <a:gd name="T5" fmla="*/ 56 h 108"/>
                  <a:gd name="T6" fmla="*/ 45 w 120"/>
                  <a:gd name="T7" fmla="*/ 0 h 108"/>
                  <a:gd name="T8" fmla="*/ 63 w 120"/>
                  <a:gd name="T9" fmla="*/ 47 h 108"/>
                  <a:gd name="T10" fmla="*/ 22 w 120"/>
                  <a:gd name="T11" fmla="*/ 21 h 108"/>
                  <a:gd name="T12" fmla="*/ 66 w 120"/>
                  <a:gd name="T13" fmla="*/ 64 h 108"/>
                  <a:gd name="T14" fmla="*/ 29 w 120"/>
                  <a:gd name="T15" fmla="*/ 36 h 108"/>
                  <a:gd name="T16" fmla="*/ 53 w 120"/>
                  <a:gd name="T17" fmla="*/ 66 h 108"/>
                  <a:gd name="T18" fmla="*/ 0 w 120"/>
                  <a:gd name="T19" fmla="*/ 32 h 108"/>
                  <a:gd name="T20" fmla="*/ 34 w 120"/>
                  <a:gd name="T21" fmla="*/ 65 h 108"/>
                  <a:gd name="T22" fmla="*/ 7 w 120"/>
                  <a:gd name="T23" fmla="*/ 69 h 108"/>
                  <a:gd name="T24" fmla="*/ 34 w 120"/>
                  <a:gd name="T25" fmla="*/ 77 h 108"/>
                  <a:gd name="T26" fmla="*/ 84 w 120"/>
                  <a:gd name="T27" fmla="*/ 83 h 108"/>
                  <a:gd name="T28" fmla="*/ 114 w 120"/>
                  <a:gd name="T29" fmla="*/ 108 h 108"/>
                  <a:gd name="T30" fmla="*/ 120 w 120"/>
                  <a:gd name="T31" fmla="*/ 100 h 108"/>
                  <a:gd name="T32" fmla="*/ 87 w 120"/>
                  <a:gd name="T33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" h="108">
                    <a:moveTo>
                      <a:pt x="87" y="59"/>
                    </a:moveTo>
                    <a:cubicBezTo>
                      <a:pt x="81" y="48"/>
                      <a:pt x="73" y="9"/>
                      <a:pt x="73" y="9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63" y="47"/>
                      <a:pt x="63" y="47"/>
                      <a:pt x="63" y="47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66" y="64"/>
                      <a:pt x="66" y="64"/>
                      <a:pt x="66" y="64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34" y="65"/>
                      <a:pt x="34" y="65"/>
                      <a:pt x="34" y="65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18" y="73"/>
                      <a:pt x="34" y="77"/>
                    </a:cubicBezTo>
                    <a:cubicBezTo>
                      <a:pt x="40" y="78"/>
                      <a:pt x="71" y="76"/>
                      <a:pt x="84" y="83"/>
                    </a:cubicBezTo>
                    <a:cubicBezTo>
                      <a:pt x="96" y="82"/>
                      <a:pt x="108" y="105"/>
                      <a:pt x="114" y="108"/>
                    </a:cubicBezTo>
                    <a:cubicBezTo>
                      <a:pt x="120" y="100"/>
                      <a:pt x="120" y="100"/>
                      <a:pt x="120" y="100"/>
                    </a:cubicBezTo>
                    <a:cubicBezTo>
                      <a:pt x="114" y="91"/>
                      <a:pt x="93" y="71"/>
                      <a:pt x="87" y="5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2" name="Freeform 1033"/>
              <p:cNvSpPr/>
              <p:nvPr/>
            </p:nvSpPr>
            <p:spPr bwMode="auto">
              <a:xfrm>
                <a:off x="4509" y="3771"/>
                <a:ext cx="178" cy="178"/>
              </a:xfrm>
              <a:custGeom>
                <a:avLst/>
                <a:gdLst>
                  <a:gd name="T0" fmla="*/ 0 w 111"/>
                  <a:gd name="T1" fmla="*/ 55 h 111"/>
                  <a:gd name="T2" fmla="*/ 20 w 111"/>
                  <a:gd name="T3" fmla="*/ 48 h 111"/>
                  <a:gd name="T4" fmla="*/ 4 w 111"/>
                  <a:gd name="T5" fmla="*/ 34 h 111"/>
                  <a:gd name="T6" fmla="*/ 26 w 111"/>
                  <a:gd name="T7" fmla="*/ 36 h 111"/>
                  <a:gd name="T8" fmla="*/ 16 w 111"/>
                  <a:gd name="T9" fmla="*/ 16 h 111"/>
                  <a:gd name="T10" fmla="*/ 36 w 111"/>
                  <a:gd name="T11" fmla="*/ 26 h 111"/>
                  <a:gd name="T12" fmla="*/ 34 w 111"/>
                  <a:gd name="T13" fmla="*/ 4 h 111"/>
                  <a:gd name="T14" fmla="*/ 48 w 111"/>
                  <a:gd name="T15" fmla="*/ 20 h 111"/>
                  <a:gd name="T16" fmla="*/ 55 w 111"/>
                  <a:gd name="T17" fmla="*/ 0 h 111"/>
                  <a:gd name="T18" fmla="*/ 62 w 111"/>
                  <a:gd name="T19" fmla="*/ 20 h 111"/>
                  <a:gd name="T20" fmla="*/ 77 w 111"/>
                  <a:gd name="T21" fmla="*/ 4 h 111"/>
                  <a:gd name="T22" fmla="*/ 75 w 111"/>
                  <a:gd name="T23" fmla="*/ 26 h 111"/>
                  <a:gd name="T24" fmla="*/ 95 w 111"/>
                  <a:gd name="T25" fmla="*/ 16 h 111"/>
                  <a:gd name="T26" fmla="*/ 85 w 111"/>
                  <a:gd name="T27" fmla="*/ 36 h 111"/>
                  <a:gd name="T28" fmla="*/ 107 w 111"/>
                  <a:gd name="T29" fmla="*/ 34 h 111"/>
                  <a:gd name="T30" fmla="*/ 90 w 111"/>
                  <a:gd name="T31" fmla="*/ 48 h 111"/>
                  <a:gd name="T32" fmla="*/ 111 w 111"/>
                  <a:gd name="T33" fmla="*/ 55 h 111"/>
                  <a:gd name="T34" fmla="*/ 90 w 111"/>
                  <a:gd name="T35" fmla="*/ 62 h 111"/>
                  <a:gd name="T36" fmla="*/ 107 w 111"/>
                  <a:gd name="T37" fmla="*/ 77 h 111"/>
                  <a:gd name="T38" fmla="*/ 85 w 111"/>
                  <a:gd name="T39" fmla="*/ 75 h 111"/>
                  <a:gd name="T40" fmla="*/ 95 w 111"/>
                  <a:gd name="T41" fmla="*/ 95 h 111"/>
                  <a:gd name="T42" fmla="*/ 75 w 111"/>
                  <a:gd name="T43" fmla="*/ 85 h 111"/>
                  <a:gd name="T44" fmla="*/ 77 w 111"/>
                  <a:gd name="T45" fmla="*/ 107 h 111"/>
                  <a:gd name="T46" fmla="*/ 62 w 111"/>
                  <a:gd name="T47" fmla="*/ 90 h 111"/>
                  <a:gd name="T48" fmla="*/ 55 w 111"/>
                  <a:gd name="T49" fmla="*/ 111 h 111"/>
                  <a:gd name="T50" fmla="*/ 48 w 111"/>
                  <a:gd name="T51" fmla="*/ 90 h 111"/>
                  <a:gd name="T52" fmla="*/ 34 w 111"/>
                  <a:gd name="T53" fmla="*/ 107 h 111"/>
                  <a:gd name="T54" fmla="*/ 36 w 111"/>
                  <a:gd name="T55" fmla="*/ 85 h 111"/>
                  <a:gd name="T56" fmla="*/ 16 w 111"/>
                  <a:gd name="T57" fmla="*/ 95 h 111"/>
                  <a:gd name="T58" fmla="*/ 26 w 111"/>
                  <a:gd name="T59" fmla="*/ 75 h 111"/>
                  <a:gd name="T60" fmla="*/ 4 w 111"/>
                  <a:gd name="T61" fmla="*/ 77 h 111"/>
                  <a:gd name="T62" fmla="*/ 20 w 111"/>
                  <a:gd name="T63" fmla="*/ 62 h 111"/>
                  <a:gd name="T64" fmla="*/ 0 w 111"/>
                  <a:gd name="T65" fmla="*/ 5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1" h="111">
                    <a:moveTo>
                      <a:pt x="0" y="55"/>
                    </a:moveTo>
                    <a:cubicBezTo>
                      <a:pt x="0" y="52"/>
                      <a:pt x="20" y="51"/>
                      <a:pt x="20" y="48"/>
                    </a:cubicBezTo>
                    <a:cubicBezTo>
                      <a:pt x="21" y="46"/>
                      <a:pt x="3" y="37"/>
                      <a:pt x="4" y="34"/>
                    </a:cubicBezTo>
                    <a:cubicBezTo>
                      <a:pt x="5" y="32"/>
                      <a:pt x="24" y="38"/>
                      <a:pt x="26" y="36"/>
                    </a:cubicBezTo>
                    <a:cubicBezTo>
                      <a:pt x="27" y="33"/>
                      <a:pt x="14" y="18"/>
                      <a:pt x="16" y="16"/>
                    </a:cubicBezTo>
                    <a:cubicBezTo>
                      <a:pt x="18" y="14"/>
                      <a:pt x="33" y="27"/>
                      <a:pt x="36" y="26"/>
                    </a:cubicBezTo>
                    <a:cubicBezTo>
                      <a:pt x="38" y="24"/>
                      <a:pt x="31" y="6"/>
                      <a:pt x="34" y="4"/>
                    </a:cubicBezTo>
                    <a:cubicBezTo>
                      <a:pt x="37" y="3"/>
                      <a:pt x="46" y="21"/>
                      <a:pt x="48" y="20"/>
                    </a:cubicBezTo>
                    <a:cubicBezTo>
                      <a:pt x="51" y="20"/>
                      <a:pt x="52" y="0"/>
                      <a:pt x="55" y="0"/>
                    </a:cubicBezTo>
                    <a:cubicBezTo>
                      <a:pt x="58" y="0"/>
                      <a:pt x="60" y="20"/>
                      <a:pt x="62" y="20"/>
                    </a:cubicBezTo>
                    <a:cubicBezTo>
                      <a:pt x="65" y="21"/>
                      <a:pt x="74" y="3"/>
                      <a:pt x="77" y="4"/>
                    </a:cubicBezTo>
                    <a:cubicBezTo>
                      <a:pt x="79" y="6"/>
                      <a:pt x="73" y="24"/>
                      <a:pt x="75" y="26"/>
                    </a:cubicBezTo>
                    <a:cubicBezTo>
                      <a:pt x="78" y="27"/>
                      <a:pt x="92" y="14"/>
                      <a:pt x="95" y="16"/>
                    </a:cubicBezTo>
                    <a:cubicBezTo>
                      <a:pt x="97" y="18"/>
                      <a:pt x="83" y="33"/>
                      <a:pt x="85" y="36"/>
                    </a:cubicBezTo>
                    <a:cubicBezTo>
                      <a:pt x="87" y="38"/>
                      <a:pt x="105" y="32"/>
                      <a:pt x="107" y="34"/>
                    </a:cubicBezTo>
                    <a:cubicBezTo>
                      <a:pt x="108" y="37"/>
                      <a:pt x="90" y="46"/>
                      <a:pt x="90" y="48"/>
                    </a:cubicBezTo>
                    <a:cubicBezTo>
                      <a:pt x="91" y="51"/>
                      <a:pt x="111" y="52"/>
                      <a:pt x="111" y="55"/>
                    </a:cubicBezTo>
                    <a:cubicBezTo>
                      <a:pt x="111" y="58"/>
                      <a:pt x="91" y="60"/>
                      <a:pt x="90" y="62"/>
                    </a:cubicBezTo>
                    <a:cubicBezTo>
                      <a:pt x="90" y="65"/>
                      <a:pt x="108" y="74"/>
                      <a:pt x="107" y="77"/>
                    </a:cubicBezTo>
                    <a:cubicBezTo>
                      <a:pt x="105" y="79"/>
                      <a:pt x="87" y="73"/>
                      <a:pt x="85" y="75"/>
                    </a:cubicBezTo>
                    <a:cubicBezTo>
                      <a:pt x="83" y="78"/>
                      <a:pt x="97" y="92"/>
                      <a:pt x="95" y="95"/>
                    </a:cubicBezTo>
                    <a:cubicBezTo>
                      <a:pt x="92" y="97"/>
                      <a:pt x="78" y="83"/>
                      <a:pt x="75" y="85"/>
                    </a:cubicBezTo>
                    <a:cubicBezTo>
                      <a:pt x="73" y="87"/>
                      <a:pt x="79" y="105"/>
                      <a:pt x="77" y="107"/>
                    </a:cubicBezTo>
                    <a:cubicBezTo>
                      <a:pt x="74" y="108"/>
                      <a:pt x="65" y="90"/>
                      <a:pt x="62" y="90"/>
                    </a:cubicBezTo>
                    <a:cubicBezTo>
                      <a:pt x="60" y="91"/>
                      <a:pt x="58" y="111"/>
                      <a:pt x="55" y="111"/>
                    </a:cubicBezTo>
                    <a:cubicBezTo>
                      <a:pt x="52" y="111"/>
                      <a:pt x="51" y="91"/>
                      <a:pt x="48" y="90"/>
                    </a:cubicBezTo>
                    <a:cubicBezTo>
                      <a:pt x="46" y="90"/>
                      <a:pt x="37" y="108"/>
                      <a:pt x="34" y="107"/>
                    </a:cubicBezTo>
                    <a:cubicBezTo>
                      <a:pt x="31" y="105"/>
                      <a:pt x="38" y="87"/>
                      <a:pt x="36" y="85"/>
                    </a:cubicBezTo>
                    <a:cubicBezTo>
                      <a:pt x="33" y="83"/>
                      <a:pt x="18" y="97"/>
                      <a:pt x="16" y="95"/>
                    </a:cubicBezTo>
                    <a:cubicBezTo>
                      <a:pt x="14" y="92"/>
                      <a:pt x="27" y="78"/>
                      <a:pt x="26" y="75"/>
                    </a:cubicBezTo>
                    <a:cubicBezTo>
                      <a:pt x="24" y="73"/>
                      <a:pt x="5" y="79"/>
                      <a:pt x="4" y="77"/>
                    </a:cubicBezTo>
                    <a:cubicBezTo>
                      <a:pt x="3" y="74"/>
                      <a:pt x="21" y="65"/>
                      <a:pt x="20" y="62"/>
                    </a:cubicBezTo>
                    <a:cubicBezTo>
                      <a:pt x="20" y="60"/>
                      <a:pt x="0" y="58"/>
                      <a:pt x="0" y="55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3" name="Freeform 1034"/>
              <p:cNvSpPr/>
              <p:nvPr/>
            </p:nvSpPr>
            <p:spPr bwMode="auto">
              <a:xfrm>
                <a:off x="4549" y="3811"/>
                <a:ext cx="98" cy="98"/>
              </a:xfrm>
              <a:custGeom>
                <a:avLst/>
                <a:gdLst>
                  <a:gd name="T0" fmla="*/ 0 w 61"/>
                  <a:gd name="T1" fmla="*/ 30 h 61"/>
                  <a:gd name="T2" fmla="*/ 11 w 61"/>
                  <a:gd name="T3" fmla="*/ 27 h 61"/>
                  <a:gd name="T4" fmla="*/ 2 w 61"/>
                  <a:gd name="T5" fmla="*/ 19 h 61"/>
                  <a:gd name="T6" fmla="*/ 14 w 61"/>
                  <a:gd name="T7" fmla="*/ 20 h 61"/>
                  <a:gd name="T8" fmla="*/ 9 w 61"/>
                  <a:gd name="T9" fmla="*/ 9 h 61"/>
                  <a:gd name="T10" fmla="*/ 20 w 61"/>
                  <a:gd name="T11" fmla="*/ 14 h 61"/>
                  <a:gd name="T12" fmla="*/ 19 w 61"/>
                  <a:gd name="T13" fmla="*/ 2 h 61"/>
                  <a:gd name="T14" fmla="*/ 27 w 61"/>
                  <a:gd name="T15" fmla="*/ 11 h 61"/>
                  <a:gd name="T16" fmla="*/ 30 w 61"/>
                  <a:gd name="T17" fmla="*/ 0 h 61"/>
                  <a:gd name="T18" fmla="*/ 34 w 61"/>
                  <a:gd name="T19" fmla="*/ 11 h 61"/>
                  <a:gd name="T20" fmla="*/ 42 w 61"/>
                  <a:gd name="T21" fmla="*/ 2 h 61"/>
                  <a:gd name="T22" fmla="*/ 41 w 61"/>
                  <a:gd name="T23" fmla="*/ 14 h 61"/>
                  <a:gd name="T24" fmla="*/ 52 w 61"/>
                  <a:gd name="T25" fmla="*/ 9 h 61"/>
                  <a:gd name="T26" fmla="*/ 47 w 61"/>
                  <a:gd name="T27" fmla="*/ 20 h 61"/>
                  <a:gd name="T28" fmla="*/ 59 w 61"/>
                  <a:gd name="T29" fmla="*/ 19 h 61"/>
                  <a:gd name="T30" fmla="*/ 50 w 61"/>
                  <a:gd name="T31" fmla="*/ 27 h 61"/>
                  <a:gd name="T32" fmla="*/ 61 w 61"/>
                  <a:gd name="T33" fmla="*/ 30 h 61"/>
                  <a:gd name="T34" fmla="*/ 50 w 61"/>
                  <a:gd name="T35" fmla="*/ 34 h 61"/>
                  <a:gd name="T36" fmla="*/ 59 w 61"/>
                  <a:gd name="T37" fmla="*/ 42 h 61"/>
                  <a:gd name="T38" fmla="*/ 47 w 61"/>
                  <a:gd name="T39" fmla="*/ 41 h 61"/>
                  <a:gd name="T40" fmla="*/ 52 w 61"/>
                  <a:gd name="T41" fmla="*/ 52 h 61"/>
                  <a:gd name="T42" fmla="*/ 41 w 61"/>
                  <a:gd name="T43" fmla="*/ 47 h 61"/>
                  <a:gd name="T44" fmla="*/ 42 w 61"/>
                  <a:gd name="T45" fmla="*/ 59 h 61"/>
                  <a:gd name="T46" fmla="*/ 34 w 61"/>
                  <a:gd name="T47" fmla="*/ 50 h 61"/>
                  <a:gd name="T48" fmla="*/ 30 w 61"/>
                  <a:gd name="T49" fmla="*/ 61 h 61"/>
                  <a:gd name="T50" fmla="*/ 27 w 61"/>
                  <a:gd name="T51" fmla="*/ 50 h 61"/>
                  <a:gd name="T52" fmla="*/ 19 w 61"/>
                  <a:gd name="T53" fmla="*/ 59 h 61"/>
                  <a:gd name="T54" fmla="*/ 20 w 61"/>
                  <a:gd name="T55" fmla="*/ 47 h 61"/>
                  <a:gd name="T56" fmla="*/ 9 w 61"/>
                  <a:gd name="T57" fmla="*/ 52 h 61"/>
                  <a:gd name="T58" fmla="*/ 14 w 61"/>
                  <a:gd name="T59" fmla="*/ 41 h 61"/>
                  <a:gd name="T60" fmla="*/ 2 w 61"/>
                  <a:gd name="T61" fmla="*/ 42 h 61"/>
                  <a:gd name="T62" fmla="*/ 11 w 61"/>
                  <a:gd name="T63" fmla="*/ 34 h 61"/>
                  <a:gd name="T64" fmla="*/ 0 w 61"/>
                  <a:gd name="T65" fmla="*/ 3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1" h="61">
                    <a:moveTo>
                      <a:pt x="0" y="30"/>
                    </a:moveTo>
                    <a:cubicBezTo>
                      <a:pt x="0" y="29"/>
                      <a:pt x="11" y="28"/>
                      <a:pt x="11" y="27"/>
                    </a:cubicBezTo>
                    <a:cubicBezTo>
                      <a:pt x="12" y="25"/>
                      <a:pt x="2" y="20"/>
                      <a:pt x="2" y="19"/>
                    </a:cubicBezTo>
                    <a:cubicBezTo>
                      <a:pt x="3" y="17"/>
                      <a:pt x="13" y="21"/>
                      <a:pt x="14" y="20"/>
                    </a:cubicBezTo>
                    <a:cubicBezTo>
                      <a:pt x="15" y="18"/>
                      <a:pt x="8" y="10"/>
                      <a:pt x="9" y="9"/>
                    </a:cubicBezTo>
                    <a:cubicBezTo>
                      <a:pt x="10" y="8"/>
                      <a:pt x="18" y="15"/>
                      <a:pt x="20" y="14"/>
                    </a:cubicBezTo>
                    <a:cubicBezTo>
                      <a:pt x="21" y="13"/>
                      <a:pt x="17" y="3"/>
                      <a:pt x="19" y="2"/>
                    </a:cubicBezTo>
                    <a:cubicBezTo>
                      <a:pt x="20" y="2"/>
                      <a:pt x="25" y="12"/>
                      <a:pt x="27" y="11"/>
                    </a:cubicBezTo>
                    <a:cubicBezTo>
                      <a:pt x="28" y="11"/>
                      <a:pt x="29" y="0"/>
                      <a:pt x="30" y="0"/>
                    </a:cubicBezTo>
                    <a:cubicBezTo>
                      <a:pt x="32" y="0"/>
                      <a:pt x="33" y="11"/>
                      <a:pt x="34" y="11"/>
                    </a:cubicBezTo>
                    <a:cubicBezTo>
                      <a:pt x="36" y="12"/>
                      <a:pt x="41" y="2"/>
                      <a:pt x="42" y="2"/>
                    </a:cubicBezTo>
                    <a:cubicBezTo>
                      <a:pt x="44" y="3"/>
                      <a:pt x="40" y="13"/>
                      <a:pt x="41" y="14"/>
                    </a:cubicBezTo>
                    <a:cubicBezTo>
                      <a:pt x="43" y="15"/>
                      <a:pt x="51" y="8"/>
                      <a:pt x="52" y="9"/>
                    </a:cubicBezTo>
                    <a:cubicBezTo>
                      <a:pt x="53" y="10"/>
                      <a:pt x="46" y="18"/>
                      <a:pt x="47" y="20"/>
                    </a:cubicBezTo>
                    <a:cubicBezTo>
                      <a:pt x="48" y="21"/>
                      <a:pt x="58" y="17"/>
                      <a:pt x="59" y="19"/>
                    </a:cubicBezTo>
                    <a:cubicBezTo>
                      <a:pt x="59" y="20"/>
                      <a:pt x="49" y="25"/>
                      <a:pt x="50" y="27"/>
                    </a:cubicBezTo>
                    <a:cubicBezTo>
                      <a:pt x="50" y="28"/>
                      <a:pt x="61" y="29"/>
                      <a:pt x="61" y="30"/>
                    </a:cubicBezTo>
                    <a:cubicBezTo>
                      <a:pt x="61" y="32"/>
                      <a:pt x="50" y="33"/>
                      <a:pt x="50" y="34"/>
                    </a:cubicBezTo>
                    <a:cubicBezTo>
                      <a:pt x="49" y="36"/>
                      <a:pt x="59" y="41"/>
                      <a:pt x="59" y="42"/>
                    </a:cubicBezTo>
                    <a:cubicBezTo>
                      <a:pt x="58" y="44"/>
                      <a:pt x="48" y="40"/>
                      <a:pt x="47" y="41"/>
                    </a:cubicBezTo>
                    <a:cubicBezTo>
                      <a:pt x="46" y="43"/>
                      <a:pt x="53" y="51"/>
                      <a:pt x="52" y="52"/>
                    </a:cubicBezTo>
                    <a:cubicBezTo>
                      <a:pt x="51" y="53"/>
                      <a:pt x="43" y="46"/>
                      <a:pt x="41" y="47"/>
                    </a:cubicBezTo>
                    <a:cubicBezTo>
                      <a:pt x="40" y="48"/>
                      <a:pt x="44" y="58"/>
                      <a:pt x="42" y="59"/>
                    </a:cubicBezTo>
                    <a:cubicBezTo>
                      <a:pt x="41" y="59"/>
                      <a:pt x="36" y="49"/>
                      <a:pt x="34" y="50"/>
                    </a:cubicBezTo>
                    <a:cubicBezTo>
                      <a:pt x="33" y="50"/>
                      <a:pt x="32" y="61"/>
                      <a:pt x="30" y="61"/>
                    </a:cubicBezTo>
                    <a:cubicBezTo>
                      <a:pt x="29" y="61"/>
                      <a:pt x="28" y="50"/>
                      <a:pt x="27" y="50"/>
                    </a:cubicBezTo>
                    <a:cubicBezTo>
                      <a:pt x="25" y="49"/>
                      <a:pt x="20" y="59"/>
                      <a:pt x="19" y="59"/>
                    </a:cubicBezTo>
                    <a:cubicBezTo>
                      <a:pt x="17" y="58"/>
                      <a:pt x="21" y="48"/>
                      <a:pt x="20" y="47"/>
                    </a:cubicBezTo>
                    <a:cubicBezTo>
                      <a:pt x="18" y="46"/>
                      <a:pt x="10" y="53"/>
                      <a:pt x="9" y="52"/>
                    </a:cubicBezTo>
                    <a:cubicBezTo>
                      <a:pt x="8" y="51"/>
                      <a:pt x="15" y="43"/>
                      <a:pt x="14" y="41"/>
                    </a:cubicBezTo>
                    <a:cubicBezTo>
                      <a:pt x="13" y="40"/>
                      <a:pt x="3" y="44"/>
                      <a:pt x="2" y="42"/>
                    </a:cubicBezTo>
                    <a:cubicBezTo>
                      <a:pt x="2" y="41"/>
                      <a:pt x="12" y="36"/>
                      <a:pt x="11" y="34"/>
                    </a:cubicBezTo>
                    <a:cubicBezTo>
                      <a:pt x="11" y="33"/>
                      <a:pt x="0" y="32"/>
                      <a:pt x="0" y="30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4" name="Freeform 1035"/>
              <p:cNvSpPr/>
              <p:nvPr/>
            </p:nvSpPr>
            <p:spPr bwMode="auto">
              <a:xfrm>
                <a:off x="2530" y="3131"/>
                <a:ext cx="263" cy="183"/>
              </a:xfrm>
              <a:custGeom>
                <a:avLst/>
                <a:gdLst>
                  <a:gd name="T0" fmla="*/ 99 w 165"/>
                  <a:gd name="T1" fmla="*/ 110 h 114"/>
                  <a:gd name="T2" fmla="*/ 45 w 165"/>
                  <a:gd name="T3" fmla="*/ 74 h 114"/>
                  <a:gd name="T4" fmla="*/ 0 w 165"/>
                  <a:gd name="T5" fmla="*/ 57 h 114"/>
                  <a:gd name="T6" fmla="*/ 35 w 165"/>
                  <a:gd name="T7" fmla="*/ 53 h 114"/>
                  <a:gd name="T8" fmla="*/ 117 w 165"/>
                  <a:gd name="T9" fmla="*/ 16 h 114"/>
                  <a:gd name="T10" fmla="*/ 159 w 165"/>
                  <a:gd name="T11" fmla="*/ 81 h 114"/>
                  <a:gd name="T12" fmla="*/ 99 w 165"/>
                  <a:gd name="T13" fmla="*/ 11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5" h="114">
                    <a:moveTo>
                      <a:pt x="99" y="110"/>
                    </a:moveTo>
                    <a:cubicBezTo>
                      <a:pt x="58" y="105"/>
                      <a:pt x="61" y="84"/>
                      <a:pt x="45" y="74"/>
                    </a:cubicBezTo>
                    <a:cubicBezTo>
                      <a:pt x="25" y="61"/>
                      <a:pt x="0" y="57"/>
                      <a:pt x="0" y="57"/>
                    </a:cubicBezTo>
                    <a:cubicBezTo>
                      <a:pt x="0" y="57"/>
                      <a:pt x="15" y="52"/>
                      <a:pt x="35" y="53"/>
                    </a:cubicBezTo>
                    <a:cubicBezTo>
                      <a:pt x="57" y="54"/>
                      <a:pt x="72" y="0"/>
                      <a:pt x="117" y="16"/>
                    </a:cubicBezTo>
                    <a:cubicBezTo>
                      <a:pt x="151" y="29"/>
                      <a:pt x="165" y="59"/>
                      <a:pt x="159" y="81"/>
                    </a:cubicBezTo>
                    <a:cubicBezTo>
                      <a:pt x="154" y="103"/>
                      <a:pt x="136" y="114"/>
                      <a:pt x="99" y="11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5" name="Freeform 1036"/>
              <p:cNvSpPr/>
              <p:nvPr/>
            </p:nvSpPr>
            <p:spPr bwMode="auto">
              <a:xfrm>
                <a:off x="2536" y="3176"/>
                <a:ext cx="166" cy="107"/>
              </a:xfrm>
              <a:custGeom>
                <a:avLst/>
                <a:gdLst>
                  <a:gd name="T0" fmla="*/ 39 w 104"/>
                  <a:gd name="T1" fmla="*/ 43 h 67"/>
                  <a:gd name="T2" fmla="*/ 70 w 104"/>
                  <a:gd name="T3" fmla="*/ 67 h 67"/>
                  <a:gd name="T4" fmla="*/ 47 w 104"/>
                  <a:gd name="T5" fmla="*/ 40 h 67"/>
                  <a:gd name="T6" fmla="*/ 91 w 104"/>
                  <a:gd name="T7" fmla="*/ 59 h 67"/>
                  <a:gd name="T8" fmla="*/ 59 w 104"/>
                  <a:gd name="T9" fmla="*/ 39 h 67"/>
                  <a:gd name="T10" fmla="*/ 95 w 104"/>
                  <a:gd name="T11" fmla="*/ 36 h 67"/>
                  <a:gd name="T12" fmla="*/ 49 w 104"/>
                  <a:gd name="T13" fmla="*/ 30 h 67"/>
                  <a:gd name="T14" fmla="*/ 85 w 104"/>
                  <a:gd name="T15" fmla="*/ 30 h 67"/>
                  <a:gd name="T16" fmla="*/ 57 w 104"/>
                  <a:gd name="T17" fmla="*/ 23 h 67"/>
                  <a:gd name="T18" fmla="*/ 104 w 104"/>
                  <a:gd name="T19" fmla="*/ 20 h 67"/>
                  <a:gd name="T20" fmla="*/ 69 w 104"/>
                  <a:gd name="T21" fmla="*/ 15 h 67"/>
                  <a:gd name="T22" fmla="*/ 83 w 104"/>
                  <a:gd name="T23" fmla="*/ 0 h 67"/>
                  <a:gd name="T24" fmla="*/ 63 w 104"/>
                  <a:gd name="T25" fmla="*/ 8 h 67"/>
                  <a:gd name="T26" fmla="*/ 30 w 104"/>
                  <a:gd name="T27" fmla="*/ 27 h 67"/>
                  <a:gd name="T28" fmla="*/ 1 w 104"/>
                  <a:gd name="T29" fmla="*/ 26 h 67"/>
                  <a:gd name="T30" fmla="*/ 0 w 104"/>
                  <a:gd name="T31" fmla="*/ 34 h 67"/>
                  <a:gd name="T32" fmla="*/ 39 w 104"/>
                  <a:gd name="T33" fmla="*/ 4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67">
                    <a:moveTo>
                      <a:pt x="39" y="43"/>
                    </a:moveTo>
                    <a:cubicBezTo>
                      <a:pt x="48" y="47"/>
                      <a:pt x="70" y="67"/>
                      <a:pt x="70" y="67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95" y="36"/>
                      <a:pt x="95" y="36"/>
                      <a:pt x="95" y="36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104" y="20"/>
                      <a:pt x="104" y="20"/>
                      <a:pt x="104" y="2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3" y="0"/>
                      <a:pt x="74" y="3"/>
                      <a:pt x="63" y="8"/>
                    </a:cubicBezTo>
                    <a:cubicBezTo>
                      <a:pt x="58" y="10"/>
                      <a:pt x="41" y="25"/>
                      <a:pt x="30" y="27"/>
                    </a:cubicBezTo>
                    <a:cubicBezTo>
                      <a:pt x="23" y="34"/>
                      <a:pt x="6" y="25"/>
                      <a:pt x="1" y="2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9" y="36"/>
                      <a:pt x="30" y="39"/>
                      <a:pt x="39" y="43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6" name="Freeform 1037"/>
              <p:cNvSpPr/>
              <p:nvPr/>
            </p:nvSpPr>
            <p:spPr bwMode="auto">
              <a:xfrm>
                <a:off x="2466" y="2981"/>
                <a:ext cx="190" cy="264"/>
              </a:xfrm>
              <a:custGeom>
                <a:avLst/>
                <a:gdLst>
                  <a:gd name="T0" fmla="*/ 112 w 119"/>
                  <a:gd name="T1" fmla="*/ 69 h 165"/>
                  <a:gd name="T2" fmla="*/ 72 w 119"/>
                  <a:gd name="T3" fmla="*/ 121 h 165"/>
                  <a:gd name="T4" fmla="*/ 52 w 119"/>
                  <a:gd name="T5" fmla="*/ 165 h 165"/>
                  <a:gd name="T6" fmla="*/ 51 w 119"/>
                  <a:gd name="T7" fmla="*/ 129 h 165"/>
                  <a:gd name="T8" fmla="*/ 20 w 119"/>
                  <a:gd name="T9" fmla="*/ 44 h 165"/>
                  <a:gd name="T10" fmla="*/ 88 w 119"/>
                  <a:gd name="T11" fmla="*/ 7 h 165"/>
                  <a:gd name="T12" fmla="*/ 112 w 119"/>
                  <a:gd name="T13" fmla="*/ 69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165">
                    <a:moveTo>
                      <a:pt x="112" y="69"/>
                    </a:moveTo>
                    <a:cubicBezTo>
                      <a:pt x="104" y="110"/>
                      <a:pt x="83" y="106"/>
                      <a:pt x="72" y="121"/>
                    </a:cubicBezTo>
                    <a:cubicBezTo>
                      <a:pt x="58" y="140"/>
                      <a:pt x="52" y="165"/>
                      <a:pt x="52" y="165"/>
                    </a:cubicBezTo>
                    <a:cubicBezTo>
                      <a:pt x="52" y="165"/>
                      <a:pt x="48" y="149"/>
                      <a:pt x="51" y="129"/>
                    </a:cubicBezTo>
                    <a:cubicBezTo>
                      <a:pt x="53" y="107"/>
                      <a:pt x="0" y="88"/>
                      <a:pt x="20" y="44"/>
                    </a:cubicBezTo>
                    <a:cubicBezTo>
                      <a:pt x="35" y="11"/>
                      <a:pt x="66" y="0"/>
                      <a:pt x="88" y="7"/>
                    </a:cubicBezTo>
                    <a:cubicBezTo>
                      <a:pt x="109" y="14"/>
                      <a:pt x="119" y="33"/>
                      <a:pt x="112" y="6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7" name="Freeform 1038"/>
              <p:cNvSpPr/>
              <p:nvPr/>
            </p:nvSpPr>
            <p:spPr bwMode="auto">
              <a:xfrm>
                <a:off x="2514" y="3070"/>
                <a:ext cx="104" cy="167"/>
              </a:xfrm>
              <a:custGeom>
                <a:avLst/>
                <a:gdLst>
                  <a:gd name="T0" fmla="*/ 39 w 65"/>
                  <a:gd name="T1" fmla="*/ 66 h 104"/>
                  <a:gd name="T2" fmla="*/ 65 w 65"/>
                  <a:gd name="T3" fmla="*/ 37 h 104"/>
                  <a:gd name="T4" fmla="*/ 37 w 65"/>
                  <a:gd name="T5" fmla="*/ 58 h 104"/>
                  <a:gd name="T6" fmla="*/ 59 w 65"/>
                  <a:gd name="T7" fmla="*/ 16 h 104"/>
                  <a:gd name="T8" fmla="*/ 37 w 65"/>
                  <a:gd name="T9" fmla="*/ 46 h 104"/>
                  <a:gd name="T10" fmla="*/ 36 w 65"/>
                  <a:gd name="T11" fmla="*/ 10 h 104"/>
                  <a:gd name="T12" fmla="*/ 27 w 65"/>
                  <a:gd name="T13" fmla="*/ 55 h 104"/>
                  <a:gd name="T14" fmla="*/ 30 w 65"/>
                  <a:gd name="T15" fmla="*/ 20 h 104"/>
                  <a:gd name="T16" fmla="*/ 21 w 65"/>
                  <a:gd name="T17" fmla="*/ 47 h 104"/>
                  <a:gd name="T18" fmla="*/ 20 w 65"/>
                  <a:gd name="T19" fmla="*/ 0 h 104"/>
                  <a:gd name="T20" fmla="*/ 14 w 65"/>
                  <a:gd name="T21" fmla="*/ 35 h 104"/>
                  <a:gd name="T22" fmla="*/ 0 w 65"/>
                  <a:gd name="T23" fmla="*/ 20 h 104"/>
                  <a:gd name="T24" fmla="*/ 6 w 65"/>
                  <a:gd name="T25" fmla="*/ 40 h 104"/>
                  <a:gd name="T26" fmla="*/ 22 w 65"/>
                  <a:gd name="T27" fmla="*/ 74 h 104"/>
                  <a:gd name="T28" fmla="*/ 19 w 65"/>
                  <a:gd name="T29" fmla="*/ 103 h 104"/>
                  <a:gd name="T30" fmla="*/ 27 w 65"/>
                  <a:gd name="T31" fmla="*/ 104 h 104"/>
                  <a:gd name="T32" fmla="*/ 39 w 65"/>
                  <a:gd name="T33" fmla="*/ 6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" h="104">
                    <a:moveTo>
                      <a:pt x="39" y="66"/>
                    </a:moveTo>
                    <a:cubicBezTo>
                      <a:pt x="44" y="58"/>
                      <a:pt x="65" y="37"/>
                      <a:pt x="65" y="37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59" y="16"/>
                      <a:pt x="59" y="16"/>
                      <a:pt x="59" y="16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27" y="55"/>
                      <a:pt x="27" y="55"/>
                      <a:pt x="27" y="55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2" y="28"/>
                      <a:pt x="6" y="40"/>
                    </a:cubicBezTo>
                    <a:cubicBezTo>
                      <a:pt x="8" y="45"/>
                      <a:pt x="22" y="63"/>
                      <a:pt x="22" y="74"/>
                    </a:cubicBezTo>
                    <a:cubicBezTo>
                      <a:pt x="29" y="81"/>
                      <a:pt x="19" y="98"/>
                      <a:pt x="19" y="103"/>
                    </a:cubicBezTo>
                    <a:cubicBezTo>
                      <a:pt x="27" y="104"/>
                      <a:pt x="27" y="104"/>
                      <a:pt x="27" y="104"/>
                    </a:cubicBezTo>
                    <a:cubicBezTo>
                      <a:pt x="30" y="96"/>
                      <a:pt x="34" y="75"/>
                      <a:pt x="39" y="66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8" name="Freeform 1039"/>
              <p:cNvSpPr/>
              <p:nvPr/>
            </p:nvSpPr>
            <p:spPr bwMode="auto">
              <a:xfrm>
                <a:off x="2493" y="3192"/>
                <a:ext cx="169" cy="258"/>
              </a:xfrm>
              <a:custGeom>
                <a:avLst/>
                <a:gdLst>
                  <a:gd name="T0" fmla="*/ 5 w 106"/>
                  <a:gd name="T1" fmla="*/ 109 h 161"/>
                  <a:gd name="T2" fmla="*/ 27 w 106"/>
                  <a:gd name="T3" fmla="*/ 47 h 161"/>
                  <a:gd name="T4" fmla="*/ 33 w 106"/>
                  <a:gd name="T5" fmla="*/ 0 h 161"/>
                  <a:gd name="T6" fmla="*/ 45 w 106"/>
                  <a:gd name="T7" fmla="*/ 33 h 161"/>
                  <a:gd name="T8" fmla="*/ 100 w 106"/>
                  <a:gd name="T9" fmla="*/ 104 h 161"/>
                  <a:gd name="T10" fmla="*/ 47 w 106"/>
                  <a:gd name="T11" fmla="*/ 161 h 161"/>
                  <a:gd name="T12" fmla="*/ 5 w 106"/>
                  <a:gd name="T13" fmla="*/ 109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161">
                    <a:moveTo>
                      <a:pt x="5" y="109"/>
                    </a:moveTo>
                    <a:cubicBezTo>
                      <a:pt x="0" y="68"/>
                      <a:pt x="21" y="65"/>
                      <a:pt x="27" y="47"/>
                    </a:cubicBezTo>
                    <a:cubicBezTo>
                      <a:pt x="34" y="25"/>
                      <a:pt x="33" y="0"/>
                      <a:pt x="33" y="0"/>
                    </a:cubicBezTo>
                    <a:cubicBezTo>
                      <a:pt x="33" y="0"/>
                      <a:pt x="41" y="14"/>
                      <a:pt x="45" y="33"/>
                    </a:cubicBezTo>
                    <a:cubicBezTo>
                      <a:pt x="49" y="55"/>
                      <a:pt x="106" y="57"/>
                      <a:pt x="100" y="104"/>
                    </a:cubicBezTo>
                    <a:cubicBezTo>
                      <a:pt x="96" y="140"/>
                      <a:pt x="70" y="161"/>
                      <a:pt x="47" y="161"/>
                    </a:cubicBezTo>
                    <a:cubicBezTo>
                      <a:pt x="24" y="161"/>
                      <a:pt x="10" y="145"/>
                      <a:pt x="5" y="109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9" name="Freeform 1040"/>
              <p:cNvSpPr/>
              <p:nvPr/>
            </p:nvSpPr>
            <p:spPr bwMode="auto">
              <a:xfrm>
                <a:off x="2515" y="3198"/>
                <a:ext cx="107" cy="159"/>
              </a:xfrm>
              <a:custGeom>
                <a:avLst/>
                <a:gdLst>
                  <a:gd name="T0" fmla="*/ 15 w 67"/>
                  <a:gd name="T1" fmla="*/ 41 h 99"/>
                  <a:gd name="T2" fmla="*/ 0 w 67"/>
                  <a:gd name="T3" fmla="*/ 77 h 99"/>
                  <a:gd name="T4" fmla="*/ 20 w 67"/>
                  <a:gd name="T5" fmla="*/ 48 h 99"/>
                  <a:gd name="T6" fmla="*/ 12 w 67"/>
                  <a:gd name="T7" fmla="*/ 96 h 99"/>
                  <a:gd name="T8" fmla="*/ 24 w 67"/>
                  <a:gd name="T9" fmla="*/ 60 h 99"/>
                  <a:gd name="T10" fmla="*/ 35 w 67"/>
                  <a:gd name="T11" fmla="*/ 94 h 99"/>
                  <a:gd name="T12" fmla="*/ 30 w 67"/>
                  <a:gd name="T13" fmla="*/ 48 h 99"/>
                  <a:gd name="T14" fmla="*/ 38 w 67"/>
                  <a:gd name="T15" fmla="*/ 83 h 99"/>
                  <a:gd name="T16" fmla="*/ 39 w 67"/>
                  <a:gd name="T17" fmla="*/ 54 h 99"/>
                  <a:gd name="T18" fmla="*/ 53 w 67"/>
                  <a:gd name="T19" fmla="*/ 99 h 99"/>
                  <a:gd name="T20" fmla="*/ 49 w 67"/>
                  <a:gd name="T21" fmla="*/ 64 h 99"/>
                  <a:gd name="T22" fmla="*/ 67 w 67"/>
                  <a:gd name="T23" fmla="*/ 74 h 99"/>
                  <a:gd name="T24" fmla="*/ 55 w 67"/>
                  <a:gd name="T25" fmla="*/ 56 h 99"/>
                  <a:gd name="T26" fmla="*/ 29 w 67"/>
                  <a:gd name="T27" fmla="*/ 29 h 99"/>
                  <a:gd name="T28" fmla="*/ 23 w 67"/>
                  <a:gd name="T29" fmla="*/ 0 h 99"/>
                  <a:gd name="T30" fmla="*/ 15 w 67"/>
                  <a:gd name="T31" fmla="*/ 2 h 99"/>
                  <a:gd name="T32" fmla="*/ 15 w 67"/>
                  <a:gd name="T33" fmla="*/ 41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7" h="99">
                    <a:moveTo>
                      <a:pt x="15" y="41"/>
                    </a:moveTo>
                    <a:cubicBezTo>
                      <a:pt x="13" y="51"/>
                      <a:pt x="0" y="77"/>
                      <a:pt x="0" y="77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12" y="96"/>
                      <a:pt x="12" y="96"/>
                      <a:pt x="12" y="96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35" y="94"/>
                      <a:pt x="35" y="94"/>
                      <a:pt x="35" y="94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67" y="74"/>
                      <a:pt x="63" y="66"/>
                      <a:pt x="55" y="56"/>
                    </a:cubicBezTo>
                    <a:cubicBezTo>
                      <a:pt x="52" y="52"/>
                      <a:pt x="33" y="39"/>
                      <a:pt x="29" y="29"/>
                    </a:cubicBezTo>
                    <a:cubicBezTo>
                      <a:pt x="21" y="24"/>
                      <a:pt x="25" y="5"/>
                      <a:pt x="23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0"/>
                      <a:pt x="17" y="32"/>
                      <a:pt x="15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0" name="Freeform 1041"/>
              <p:cNvSpPr/>
              <p:nvPr/>
            </p:nvSpPr>
            <p:spPr bwMode="auto">
              <a:xfrm>
                <a:off x="2326" y="3216"/>
                <a:ext cx="232" cy="198"/>
              </a:xfrm>
              <a:custGeom>
                <a:avLst/>
                <a:gdLst>
                  <a:gd name="T0" fmla="*/ 36 w 145"/>
                  <a:gd name="T1" fmla="*/ 30 h 124"/>
                  <a:gd name="T2" fmla="*/ 101 w 145"/>
                  <a:gd name="T3" fmla="*/ 19 h 124"/>
                  <a:gd name="T4" fmla="*/ 145 w 145"/>
                  <a:gd name="T5" fmla="*/ 0 h 124"/>
                  <a:gd name="T6" fmla="*/ 122 w 145"/>
                  <a:gd name="T7" fmla="*/ 27 h 124"/>
                  <a:gd name="T8" fmla="*/ 87 w 145"/>
                  <a:gd name="T9" fmla="*/ 110 h 124"/>
                  <a:gd name="T10" fmla="*/ 12 w 145"/>
                  <a:gd name="T11" fmla="*/ 91 h 124"/>
                  <a:gd name="T12" fmla="*/ 36 w 145"/>
                  <a:gd name="T13" fmla="*/ 3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5" h="124">
                    <a:moveTo>
                      <a:pt x="36" y="30"/>
                    </a:moveTo>
                    <a:cubicBezTo>
                      <a:pt x="70" y="5"/>
                      <a:pt x="82" y="22"/>
                      <a:pt x="101" y="19"/>
                    </a:cubicBezTo>
                    <a:cubicBezTo>
                      <a:pt x="124" y="14"/>
                      <a:pt x="145" y="0"/>
                      <a:pt x="145" y="0"/>
                    </a:cubicBezTo>
                    <a:cubicBezTo>
                      <a:pt x="145" y="0"/>
                      <a:pt x="137" y="14"/>
                      <a:pt x="122" y="27"/>
                    </a:cubicBezTo>
                    <a:cubicBezTo>
                      <a:pt x="105" y="41"/>
                      <a:pt x="131" y="92"/>
                      <a:pt x="87" y="110"/>
                    </a:cubicBezTo>
                    <a:cubicBezTo>
                      <a:pt x="53" y="124"/>
                      <a:pt x="23" y="111"/>
                      <a:pt x="12" y="91"/>
                    </a:cubicBezTo>
                    <a:cubicBezTo>
                      <a:pt x="0" y="72"/>
                      <a:pt x="7" y="51"/>
                      <a:pt x="36" y="3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1" name="Freeform 1042"/>
              <p:cNvSpPr/>
              <p:nvPr/>
            </p:nvSpPr>
            <p:spPr bwMode="auto">
              <a:xfrm>
                <a:off x="2413" y="3216"/>
                <a:ext cx="142" cy="130"/>
              </a:xfrm>
              <a:custGeom>
                <a:avLst/>
                <a:gdLst>
                  <a:gd name="T0" fmla="*/ 50 w 89"/>
                  <a:gd name="T1" fmla="*/ 19 h 81"/>
                  <a:gd name="T2" fmla="*/ 10 w 89"/>
                  <a:gd name="T3" fmla="*/ 24 h 81"/>
                  <a:gd name="T4" fmla="*/ 46 w 89"/>
                  <a:gd name="T5" fmla="*/ 27 h 81"/>
                  <a:gd name="T6" fmla="*/ 0 w 89"/>
                  <a:gd name="T7" fmla="*/ 43 h 81"/>
                  <a:gd name="T8" fmla="*/ 38 w 89"/>
                  <a:gd name="T9" fmla="*/ 36 h 81"/>
                  <a:gd name="T10" fmla="*/ 13 w 89"/>
                  <a:gd name="T11" fmla="*/ 63 h 81"/>
                  <a:gd name="T12" fmla="*/ 51 w 89"/>
                  <a:gd name="T13" fmla="*/ 36 h 81"/>
                  <a:gd name="T14" fmla="*/ 25 w 89"/>
                  <a:gd name="T15" fmla="*/ 60 h 81"/>
                  <a:gd name="T16" fmla="*/ 50 w 89"/>
                  <a:gd name="T17" fmla="*/ 46 h 81"/>
                  <a:gd name="T18" fmla="*/ 18 w 89"/>
                  <a:gd name="T19" fmla="*/ 81 h 81"/>
                  <a:gd name="T20" fmla="*/ 47 w 89"/>
                  <a:gd name="T21" fmla="*/ 60 h 81"/>
                  <a:gd name="T22" fmla="*/ 47 w 89"/>
                  <a:gd name="T23" fmla="*/ 80 h 81"/>
                  <a:gd name="T24" fmla="*/ 56 w 89"/>
                  <a:gd name="T25" fmla="*/ 61 h 81"/>
                  <a:gd name="T26" fmla="*/ 67 w 89"/>
                  <a:gd name="T27" fmla="*/ 25 h 81"/>
                  <a:gd name="T28" fmla="*/ 89 w 89"/>
                  <a:gd name="T29" fmla="*/ 6 h 81"/>
                  <a:gd name="T30" fmla="*/ 84 w 89"/>
                  <a:gd name="T31" fmla="*/ 0 h 81"/>
                  <a:gd name="T32" fmla="*/ 50 w 89"/>
                  <a:gd name="T33" fmla="*/ 1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9" h="81">
                    <a:moveTo>
                      <a:pt x="50" y="19"/>
                    </a:moveTo>
                    <a:cubicBezTo>
                      <a:pt x="40" y="22"/>
                      <a:pt x="10" y="24"/>
                      <a:pt x="10" y="24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47" y="60"/>
                      <a:pt x="47" y="60"/>
                      <a:pt x="47" y="60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0"/>
                      <a:pt x="51" y="73"/>
                      <a:pt x="56" y="61"/>
                    </a:cubicBezTo>
                    <a:cubicBezTo>
                      <a:pt x="58" y="57"/>
                      <a:pt x="60" y="34"/>
                      <a:pt x="67" y="25"/>
                    </a:cubicBezTo>
                    <a:cubicBezTo>
                      <a:pt x="68" y="16"/>
                      <a:pt x="86" y="10"/>
                      <a:pt x="89" y="6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76" y="4"/>
                      <a:pt x="59" y="16"/>
                      <a:pt x="50" y="1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2" name="Freeform 1043"/>
              <p:cNvSpPr/>
              <p:nvPr/>
            </p:nvSpPr>
            <p:spPr bwMode="auto">
              <a:xfrm>
                <a:off x="2331" y="3051"/>
                <a:ext cx="221" cy="211"/>
              </a:xfrm>
              <a:custGeom>
                <a:avLst/>
                <a:gdLst>
                  <a:gd name="T0" fmla="*/ 90 w 138"/>
                  <a:gd name="T1" fmla="*/ 28 h 132"/>
                  <a:gd name="T2" fmla="*/ 112 w 138"/>
                  <a:gd name="T3" fmla="*/ 90 h 132"/>
                  <a:gd name="T4" fmla="*/ 138 w 138"/>
                  <a:gd name="T5" fmla="*/ 130 h 132"/>
                  <a:gd name="T6" fmla="*/ 108 w 138"/>
                  <a:gd name="T7" fmla="*/ 112 h 132"/>
                  <a:gd name="T8" fmla="*/ 20 w 138"/>
                  <a:gd name="T9" fmla="*/ 92 h 132"/>
                  <a:gd name="T10" fmla="*/ 25 w 138"/>
                  <a:gd name="T11" fmla="*/ 14 h 132"/>
                  <a:gd name="T12" fmla="*/ 90 w 138"/>
                  <a:gd name="T13" fmla="*/ 2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132">
                    <a:moveTo>
                      <a:pt x="90" y="28"/>
                    </a:moveTo>
                    <a:cubicBezTo>
                      <a:pt x="120" y="57"/>
                      <a:pt x="106" y="72"/>
                      <a:pt x="112" y="90"/>
                    </a:cubicBezTo>
                    <a:cubicBezTo>
                      <a:pt x="121" y="112"/>
                      <a:pt x="138" y="130"/>
                      <a:pt x="138" y="130"/>
                    </a:cubicBezTo>
                    <a:cubicBezTo>
                      <a:pt x="138" y="130"/>
                      <a:pt x="123" y="125"/>
                      <a:pt x="108" y="112"/>
                    </a:cubicBezTo>
                    <a:cubicBezTo>
                      <a:pt x="91" y="98"/>
                      <a:pt x="45" y="132"/>
                      <a:pt x="20" y="92"/>
                    </a:cubicBezTo>
                    <a:cubicBezTo>
                      <a:pt x="0" y="61"/>
                      <a:pt x="8" y="29"/>
                      <a:pt x="25" y="14"/>
                    </a:cubicBezTo>
                    <a:cubicBezTo>
                      <a:pt x="43" y="0"/>
                      <a:pt x="64" y="3"/>
                      <a:pt x="90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3" name="Freeform 1044"/>
              <p:cNvSpPr/>
              <p:nvPr/>
            </p:nvSpPr>
            <p:spPr bwMode="auto">
              <a:xfrm>
                <a:off x="2405" y="3128"/>
                <a:ext cx="145" cy="131"/>
              </a:xfrm>
              <a:custGeom>
                <a:avLst/>
                <a:gdLst>
                  <a:gd name="T0" fmla="*/ 66 w 91"/>
                  <a:gd name="T1" fmla="*/ 45 h 82"/>
                  <a:gd name="T2" fmla="*/ 55 w 91"/>
                  <a:gd name="T3" fmla="*/ 7 h 82"/>
                  <a:gd name="T4" fmla="*/ 58 w 91"/>
                  <a:gd name="T5" fmla="*/ 42 h 82"/>
                  <a:gd name="T6" fmla="*/ 34 w 91"/>
                  <a:gd name="T7" fmla="*/ 0 h 82"/>
                  <a:gd name="T8" fmla="*/ 48 w 91"/>
                  <a:gd name="T9" fmla="*/ 36 h 82"/>
                  <a:gd name="T10" fmla="*/ 17 w 91"/>
                  <a:gd name="T11" fmla="*/ 16 h 82"/>
                  <a:gd name="T12" fmla="*/ 50 w 91"/>
                  <a:gd name="T13" fmla="*/ 49 h 82"/>
                  <a:gd name="T14" fmla="*/ 22 w 91"/>
                  <a:gd name="T15" fmla="*/ 27 h 82"/>
                  <a:gd name="T16" fmla="*/ 40 w 91"/>
                  <a:gd name="T17" fmla="*/ 50 h 82"/>
                  <a:gd name="T18" fmla="*/ 0 w 91"/>
                  <a:gd name="T19" fmla="*/ 25 h 82"/>
                  <a:gd name="T20" fmla="*/ 26 w 91"/>
                  <a:gd name="T21" fmla="*/ 49 h 82"/>
                  <a:gd name="T22" fmla="*/ 5 w 91"/>
                  <a:gd name="T23" fmla="*/ 52 h 82"/>
                  <a:gd name="T24" fmla="*/ 26 w 91"/>
                  <a:gd name="T25" fmla="*/ 58 h 82"/>
                  <a:gd name="T26" fmla="*/ 64 w 91"/>
                  <a:gd name="T27" fmla="*/ 63 h 82"/>
                  <a:gd name="T28" fmla="*/ 86 w 91"/>
                  <a:gd name="T29" fmla="*/ 82 h 82"/>
                  <a:gd name="T30" fmla="*/ 91 w 91"/>
                  <a:gd name="T31" fmla="*/ 76 h 82"/>
                  <a:gd name="T32" fmla="*/ 66 w 91"/>
                  <a:gd name="T33" fmla="*/ 4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1" h="82">
                    <a:moveTo>
                      <a:pt x="66" y="45"/>
                    </a:moveTo>
                    <a:cubicBezTo>
                      <a:pt x="61" y="36"/>
                      <a:pt x="55" y="7"/>
                      <a:pt x="55" y="7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48" y="36"/>
                      <a:pt x="48" y="36"/>
                      <a:pt x="48" y="3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50" y="49"/>
                      <a:pt x="50" y="49"/>
                      <a:pt x="50" y="49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40" y="50"/>
                      <a:pt x="40" y="50"/>
                      <a:pt x="40" y="5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2"/>
                      <a:pt x="14" y="56"/>
                      <a:pt x="26" y="58"/>
                    </a:cubicBezTo>
                    <a:cubicBezTo>
                      <a:pt x="31" y="59"/>
                      <a:pt x="54" y="58"/>
                      <a:pt x="64" y="63"/>
                    </a:cubicBezTo>
                    <a:cubicBezTo>
                      <a:pt x="73" y="62"/>
                      <a:pt x="82" y="79"/>
                      <a:pt x="8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86" y="69"/>
                      <a:pt x="71" y="54"/>
                      <a:pt x="66" y="45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4" name="Freeform 1045"/>
              <p:cNvSpPr/>
              <p:nvPr/>
            </p:nvSpPr>
            <p:spPr bwMode="auto">
              <a:xfrm>
                <a:off x="2491" y="3158"/>
                <a:ext cx="133" cy="135"/>
              </a:xfrm>
              <a:custGeom>
                <a:avLst/>
                <a:gdLst>
                  <a:gd name="T0" fmla="*/ 0 w 83"/>
                  <a:gd name="T1" fmla="*/ 42 h 84"/>
                  <a:gd name="T2" fmla="*/ 15 w 83"/>
                  <a:gd name="T3" fmla="*/ 37 h 84"/>
                  <a:gd name="T4" fmla="*/ 3 w 83"/>
                  <a:gd name="T5" fmla="*/ 26 h 84"/>
                  <a:gd name="T6" fmla="*/ 19 w 83"/>
                  <a:gd name="T7" fmla="*/ 27 h 84"/>
                  <a:gd name="T8" fmla="*/ 12 w 83"/>
                  <a:gd name="T9" fmla="*/ 12 h 84"/>
                  <a:gd name="T10" fmla="*/ 27 w 83"/>
                  <a:gd name="T11" fmla="*/ 20 h 84"/>
                  <a:gd name="T12" fmla="*/ 26 w 83"/>
                  <a:gd name="T13" fmla="*/ 3 h 84"/>
                  <a:gd name="T14" fmla="*/ 36 w 83"/>
                  <a:gd name="T15" fmla="*/ 16 h 84"/>
                  <a:gd name="T16" fmla="*/ 42 w 83"/>
                  <a:gd name="T17" fmla="*/ 0 h 84"/>
                  <a:gd name="T18" fmla="*/ 47 w 83"/>
                  <a:gd name="T19" fmla="*/ 16 h 84"/>
                  <a:gd name="T20" fmla="*/ 58 w 83"/>
                  <a:gd name="T21" fmla="*/ 3 h 84"/>
                  <a:gd name="T22" fmla="*/ 57 w 83"/>
                  <a:gd name="T23" fmla="*/ 20 h 84"/>
                  <a:gd name="T24" fmla="*/ 71 w 83"/>
                  <a:gd name="T25" fmla="*/ 12 h 84"/>
                  <a:gd name="T26" fmla="*/ 64 w 83"/>
                  <a:gd name="T27" fmla="*/ 27 h 84"/>
                  <a:gd name="T28" fmla="*/ 80 w 83"/>
                  <a:gd name="T29" fmla="*/ 26 h 84"/>
                  <a:gd name="T30" fmla="*/ 68 w 83"/>
                  <a:gd name="T31" fmla="*/ 37 h 84"/>
                  <a:gd name="T32" fmla="*/ 83 w 83"/>
                  <a:gd name="T33" fmla="*/ 42 h 84"/>
                  <a:gd name="T34" fmla="*/ 68 w 83"/>
                  <a:gd name="T35" fmla="*/ 47 h 84"/>
                  <a:gd name="T36" fmla="*/ 80 w 83"/>
                  <a:gd name="T37" fmla="*/ 58 h 84"/>
                  <a:gd name="T38" fmla="*/ 64 w 83"/>
                  <a:gd name="T39" fmla="*/ 57 h 84"/>
                  <a:gd name="T40" fmla="*/ 71 w 83"/>
                  <a:gd name="T41" fmla="*/ 71 h 84"/>
                  <a:gd name="T42" fmla="*/ 56 w 83"/>
                  <a:gd name="T43" fmla="*/ 64 h 84"/>
                  <a:gd name="T44" fmla="*/ 58 w 83"/>
                  <a:gd name="T45" fmla="*/ 80 h 84"/>
                  <a:gd name="T46" fmla="*/ 47 w 83"/>
                  <a:gd name="T47" fmla="*/ 68 h 84"/>
                  <a:gd name="T48" fmla="*/ 42 w 83"/>
                  <a:gd name="T49" fmla="*/ 84 h 84"/>
                  <a:gd name="T50" fmla="*/ 36 w 83"/>
                  <a:gd name="T51" fmla="*/ 68 h 84"/>
                  <a:gd name="T52" fmla="*/ 26 w 83"/>
                  <a:gd name="T53" fmla="*/ 80 h 84"/>
                  <a:gd name="T54" fmla="*/ 27 w 83"/>
                  <a:gd name="T55" fmla="*/ 64 h 84"/>
                  <a:gd name="T56" fmla="*/ 12 w 83"/>
                  <a:gd name="T57" fmla="*/ 71 h 84"/>
                  <a:gd name="T58" fmla="*/ 19 w 83"/>
                  <a:gd name="T59" fmla="*/ 57 h 84"/>
                  <a:gd name="T60" fmla="*/ 3 w 83"/>
                  <a:gd name="T61" fmla="*/ 58 h 84"/>
                  <a:gd name="T62" fmla="*/ 15 w 83"/>
                  <a:gd name="T63" fmla="*/ 47 h 84"/>
                  <a:gd name="T64" fmla="*/ 0 w 83"/>
                  <a:gd name="T65" fmla="*/ 4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3" h="84">
                    <a:moveTo>
                      <a:pt x="0" y="42"/>
                    </a:moveTo>
                    <a:cubicBezTo>
                      <a:pt x="0" y="40"/>
                      <a:pt x="15" y="39"/>
                      <a:pt x="15" y="37"/>
                    </a:cubicBezTo>
                    <a:cubicBezTo>
                      <a:pt x="16" y="34"/>
                      <a:pt x="2" y="28"/>
                      <a:pt x="3" y="26"/>
                    </a:cubicBezTo>
                    <a:cubicBezTo>
                      <a:pt x="4" y="24"/>
                      <a:pt x="18" y="29"/>
                      <a:pt x="19" y="27"/>
                    </a:cubicBezTo>
                    <a:cubicBezTo>
                      <a:pt x="20" y="25"/>
                      <a:pt x="10" y="14"/>
                      <a:pt x="12" y="12"/>
                    </a:cubicBezTo>
                    <a:cubicBezTo>
                      <a:pt x="14" y="11"/>
                      <a:pt x="25" y="21"/>
                      <a:pt x="27" y="20"/>
                    </a:cubicBezTo>
                    <a:cubicBezTo>
                      <a:pt x="28" y="18"/>
                      <a:pt x="23" y="4"/>
                      <a:pt x="26" y="3"/>
                    </a:cubicBezTo>
                    <a:cubicBezTo>
                      <a:pt x="28" y="3"/>
                      <a:pt x="34" y="16"/>
                      <a:pt x="36" y="16"/>
                    </a:cubicBezTo>
                    <a:cubicBezTo>
                      <a:pt x="38" y="15"/>
                      <a:pt x="39" y="0"/>
                      <a:pt x="42" y="0"/>
                    </a:cubicBezTo>
                    <a:cubicBezTo>
                      <a:pt x="44" y="0"/>
                      <a:pt x="45" y="15"/>
                      <a:pt x="47" y="16"/>
                    </a:cubicBezTo>
                    <a:cubicBezTo>
                      <a:pt x="49" y="16"/>
                      <a:pt x="55" y="3"/>
                      <a:pt x="58" y="3"/>
                    </a:cubicBezTo>
                    <a:cubicBezTo>
                      <a:pt x="60" y="4"/>
                      <a:pt x="55" y="18"/>
                      <a:pt x="57" y="20"/>
                    </a:cubicBezTo>
                    <a:cubicBezTo>
                      <a:pt x="58" y="21"/>
                      <a:pt x="69" y="11"/>
                      <a:pt x="71" y="12"/>
                    </a:cubicBezTo>
                    <a:cubicBezTo>
                      <a:pt x="73" y="14"/>
                      <a:pt x="63" y="25"/>
                      <a:pt x="64" y="27"/>
                    </a:cubicBezTo>
                    <a:cubicBezTo>
                      <a:pt x="65" y="29"/>
                      <a:pt x="79" y="24"/>
                      <a:pt x="80" y="26"/>
                    </a:cubicBezTo>
                    <a:cubicBezTo>
                      <a:pt x="81" y="28"/>
                      <a:pt x="68" y="34"/>
                      <a:pt x="68" y="37"/>
                    </a:cubicBezTo>
                    <a:cubicBezTo>
                      <a:pt x="68" y="39"/>
                      <a:pt x="83" y="40"/>
                      <a:pt x="83" y="42"/>
                    </a:cubicBezTo>
                    <a:cubicBezTo>
                      <a:pt x="83" y="44"/>
                      <a:pt x="68" y="45"/>
                      <a:pt x="68" y="47"/>
                    </a:cubicBezTo>
                    <a:cubicBezTo>
                      <a:pt x="68" y="49"/>
                      <a:pt x="81" y="56"/>
                      <a:pt x="80" y="58"/>
                    </a:cubicBezTo>
                    <a:cubicBezTo>
                      <a:pt x="79" y="60"/>
                      <a:pt x="65" y="55"/>
                      <a:pt x="64" y="57"/>
                    </a:cubicBezTo>
                    <a:cubicBezTo>
                      <a:pt x="63" y="59"/>
                      <a:pt x="73" y="70"/>
                      <a:pt x="71" y="71"/>
                    </a:cubicBezTo>
                    <a:cubicBezTo>
                      <a:pt x="69" y="73"/>
                      <a:pt x="58" y="63"/>
                      <a:pt x="56" y="64"/>
                    </a:cubicBezTo>
                    <a:cubicBezTo>
                      <a:pt x="55" y="66"/>
                      <a:pt x="60" y="80"/>
                      <a:pt x="58" y="80"/>
                    </a:cubicBezTo>
                    <a:cubicBezTo>
                      <a:pt x="55" y="81"/>
                      <a:pt x="49" y="68"/>
                      <a:pt x="47" y="68"/>
                    </a:cubicBezTo>
                    <a:cubicBezTo>
                      <a:pt x="45" y="69"/>
                      <a:pt x="44" y="84"/>
                      <a:pt x="42" y="84"/>
                    </a:cubicBezTo>
                    <a:cubicBezTo>
                      <a:pt x="39" y="84"/>
                      <a:pt x="38" y="69"/>
                      <a:pt x="36" y="68"/>
                    </a:cubicBezTo>
                    <a:cubicBezTo>
                      <a:pt x="34" y="68"/>
                      <a:pt x="28" y="81"/>
                      <a:pt x="26" y="80"/>
                    </a:cubicBezTo>
                    <a:cubicBezTo>
                      <a:pt x="23" y="80"/>
                      <a:pt x="28" y="66"/>
                      <a:pt x="27" y="64"/>
                    </a:cubicBezTo>
                    <a:cubicBezTo>
                      <a:pt x="25" y="63"/>
                      <a:pt x="14" y="73"/>
                      <a:pt x="12" y="71"/>
                    </a:cubicBezTo>
                    <a:cubicBezTo>
                      <a:pt x="10" y="70"/>
                      <a:pt x="20" y="59"/>
                      <a:pt x="19" y="57"/>
                    </a:cubicBezTo>
                    <a:cubicBezTo>
                      <a:pt x="18" y="55"/>
                      <a:pt x="4" y="60"/>
                      <a:pt x="3" y="58"/>
                    </a:cubicBezTo>
                    <a:cubicBezTo>
                      <a:pt x="2" y="56"/>
                      <a:pt x="16" y="49"/>
                      <a:pt x="15" y="47"/>
                    </a:cubicBezTo>
                    <a:cubicBezTo>
                      <a:pt x="15" y="45"/>
                      <a:pt x="0" y="44"/>
                      <a:pt x="0" y="42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5" name="Freeform 1046"/>
              <p:cNvSpPr/>
              <p:nvPr/>
            </p:nvSpPr>
            <p:spPr bwMode="auto">
              <a:xfrm>
                <a:off x="2522" y="3189"/>
                <a:ext cx="73" cy="73"/>
              </a:xfrm>
              <a:custGeom>
                <a:avLst/>
                <a:gdLst>
                  <a:gd name="T0" fmla="*/ 0 w 46"/>
                  <a:gd name="T1" fmla="*/ 23 h 46"/>
                  <a:gd name="T2" fmla="*/ 8 w 46"/>
                  <a:gd name="T3" fmla="*/ 20 h 46"/>
                  <a:gd name="T4" fmla="*/ 1 w 46"/>
                  <a:gd name="T5" fmla="*/ 14 h 46"/>
                  <a:gd name="T6" fmla="*/ 10 w 46"/>
                  <a:gd name="T7" fmla="*/ 15 h 46"/>
                  <a:gd name="T8" fmla="*/ 6 w 46"/>
                  <a:gd name="T9" fmla="*/ 7 h 46"/>
                  <a:gd name="T10" fmla="*/ 14 w 46"/>
                  <a:gd name="T11" fmla="*/ 11 h 46"/>
                  <a:gd name="T12" fmla="*/ 14 w 46"/>
                  <a:gd name="T13" fmla="*/ 2 h 46"/>
                  <a:gd name="T14" fmla="*/ 20 w 46"/>
                  <a:gd name="T15" fmla="*/ 8 h 46"/>
                  <a:gd name="T16" fmla="*/ 23 w 46"/>
                  <a:gd name="T17" fmla="*/ 0 h 46"/>
                  <a:gd name="T18" fmla="*/ 25 w 46"/>
                  <a:gd name="T19" fmla="*/ 8 h 46"/>
                  <a:gd name="T20" fmla="*/ 31 w 46"/>
                  <a:gd name="T21" fmla="*/ 2 h 46"/>
                  <a:gd name="T22" fmla="*/ 31 w 46"/>
                  <a:gd name="T23" fmla="*/ 11 h 46"/>
                  <a:gd name="T24" fmla="*/ 39 w 46"/>
                  <a:gd name="T25" fmla="*/ 7 h 46"/>
                  <a:gd name="T26" fmla="*/ 35 w 46"/>
                  <a:gd name="T27" fmla="*/ 15 h 46"/>
                  <a:gd name="T28" fmla="*/ 44 w 46"/>
                  <a:gd name="T29" fmla="*/ 14 h 46"/>
                  <a:gd name="T30" fmla="*/ 37 w 46"/>
                  <a:gd name="T31" fmla="*/ 20 h 46"/>
                  <a:gd name="T32" fmla="*/ 46 w 46"/>
                  <a:gd name="T33" fmla="*/ 23 h 46"/>
                  <a:gd name="T34" fmla="*/ 37 w 46"/>
                  <a:gd name="T35" fmla="*/ 26 h 46"/>
                  <a:gd name="T36" fmla="*/ 44 w 46"/>
                  <a:gd name="T37" fmla="*/ 32 h 46"/>
                  <a:gd name="T38" fmla="*/ 35 w 46"/>
                  <a:gd name="T39" fmla="*/ 31 h 46"/>
                  <a:gd name="T40" fmla="*/ 39 w 46"/>
                  <a:gd name="T41" fmla="*/ 39 h 46"/>
                  <a:gd name="T42" fmla="*/ 31 w 46"/>
                  <a:gd name="T43" fmla="*/ 35 h 46"/>
                  <a:gd name="T44" fmla="*/ 31 w 46"/>
                  <a:gd name="T45" fmla="*/ 44 h 46"/>
                  <a:gd name="T46" fmla="*/ 25 w 46"/>
                  <a:gd name="T47" fmla="*/ 37 h 46"/>
                  <a:gd name="T48" fmla="*/ 23 w 46"/>
                  <a:gd name="T49" fmla="*/ 46 h 46"/>
                  <a:gd name="T50" fmla="*/ 20 w 46"/>
                  <a:gd name="T51" fmla="*/ 37 h 46"/>
                  <a:gd name="T52" fmla="*/ 14 w 46"/>
                  <a:gd name="T53" fmla="*/ 44 h 46"/>
                  <a:gd name="T54" fmla="*/ 14 w 46"/>
                  <a:gd name="T55" fmla="*/ 35 h 46"/>
                  <a:gd name="T56" fmla="*/ 6 w 46"/>
                  <a:gd name="T57" fmla="*/ 39 h 46"/>
                  <a:gd name="T58" fmla="*/ 10 w 46"/>
                  <a:gd name="T59" fmla="*/ 31 h 46"/>
                  <a:gd name="T60" fmla="*/ 1 w 46"/>
                  <a:gd name="T61" fmla="*/ 32 h 46"/>
                  <a:gd name="T62" fmla="*/ 8 w 46"/>
                  <a:gd name="T63" fmla="*/ 26 h 46"/>
                  <a:gd name="T64" fmla="*/ 0 w 46"/>
                  <a:gd name="T65" fmla="*/ 2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" h="46">
                    <a:moveTo>
                      <a:pt x="0" y="23"/>
                    </a:moveTo>
                    <a:cubicBezTo>
                      <a:pt x="0" y="22"/>
                      <a:pt x="8" y="21"/>
                      <a:pt x="8" y="20"/>
                    </a:cubicBezTo>
                    <a:cubicBezTo>
                      <a:pt x="8" y="19"/>
                      <a:pt x="1" y="15"/>
                      <a:pt x="1" y="14"/>
                    </a:cubicBezTo>
                    <a:cubicBezTo>
                      <a:pt x="2" y="13"/>
                      <a:pt x="10" y="16"/>
                      <a:pt x="10" y="15"/>
                    </a:cubicBezTo>
                    <a:cubicBezTo>
                      <a:pt x="11" y="14"/>
                      <a:pt x="5" y="8"/>
                      <a:pt x="6" y="7"/>
                    </a:cubicBezTo>
                    <a:cubicBezTo>
                      <a:pt x="7" y="6"/>
                      <a:pt x="13" y="11"/>
                      <a:pt x="14" y="11"/>
                    </a:cubicBezTo>
                    <a:cubicBezTo>
                      <a:pt x="15" y="10"/>
                      <a:pt x="13" y="2"/>
                      <a:pt x="14" y="2"/>
                    </a:cubicBezTo>
                    <a:cubicBezTo>
                      <a:pt x="15" y="1"/>
                      <a:pt x="18" y="9"/>
                      <a:pt x="20" y="8"/>
                    </a:cubicBezTo>
                    <a:cubicBezTo>
                      <a:pt x="21" y="8"/>
                      <a:pt x="21" y="0"/>
                      <a:pt x="23" y="0"/>
                    </a:cubicBezTo>
                    <a:cubicBezTo>
                      <a:pt x="24" y="0"/>
                      <a:pt x="24" y="8"/>
                      <a:pt x="25" y="8"/>
                    </a:cubicBezTo>
                    <a:cubicBezTo>
                      <a:pt x="27" y="9"/>
                      <a:pt x="30" y="1"/>
                      <a:pt x="31" y="2"/>
                    </a:cubicBezTo>
                    <a:cubicBezTo>
                      <a:pt x="33" y="2"/>
                      <a:pt x="30" y="10"/>
                      <a:pt x="31" y="11"/>
                    </a:cubicBezTo>
                    <a:cubicBezTo>
                      <a:pt x="32" y="11"/>
                      <a:pt x="38" y="6"/>
                      <a:pt x="39" y="7"/>
                    </a:cubicBezTo>
                    <a:cubicBezTo>
                      <a:pt x="40" y="8"/>
                      <a:pt x="34" y="14"/>
                      <a:pt x="35" y="15"/>
                    </a:cubicBezTo>
                    <a:cubicBezTo>
                      <a:pt x="36" y="16"/>
                      <a:pt x="43" y="13"/>
                      <a:pt x="44" y="14"/>
                    </a:cubicBezTo>
                    <a:cubicBezTo>
                      <a:pt x="44" y="15"/>
                      <a:pt x="37" y="19"/>
                      <a:pt x="37" y="20"/>
                    </a:cubicBezTo>
                    <a:cubicBezTo>
                      <a:pt x="37" y="21"/>
                      <a:pt x="46" y="22"/>
                      <a:pt x="46" y="23"/>
                    </a:cubicBezTo>
                    <a:cubicBezTo>
                      <a:pt x="46" y="24"/>
                      <a:pt x="37" y="25"/>
                      <a:pt x="37" y="26"/>
                    </a:cubicBezTo>
                    <a:cubicBezTo>
                      <a:pt x="37" y="27"/>
                      <a:pt x="44" y="31"/>
                      <a:pt x="44" y="32"/>
                    </a:cubicBezTo>
                    <a:cubicBezTo>
                      <a:pt x="43" y="33"/>
                      <a:pt x="36" y="30"/>
                      <a:pt x="35" y="31"/>
                    </a:cubicBezTo>
                    <a:cubicBezTo>
                      <a:pt x="34" y="32"/>
                      <a:pt x="40" y="38"/>
                      <a:pt x="39" y="39"/>
                    </a:cubicBezTo>
                    <a:cubicBezTo>
                      <a:pt x="38" y="40"/>
                      <a:pt x="32" y="35"/>
                      <a:pt x="31" y="35"/>
                    </a:cubicBezTo>
                    <a:cubicBezTo>
                      <a:pt x="30" y="36"/>
                      <a:pt x="32" y="44"/>
                      <a:pt x="31" y="44"/>
                    </a:cubicBezTo>
                    <a:cubicBezTo>
                      <a:pt x="30" y="45"/>
                      <a:pt x="27" y="37"/>
                      <a:pt x="25" y="37"/>
                    </a:cubicBezTo>
                    <a:cubicBezTo>
                      <a:pt x="24" y="38"/>
                      <a:pt x="24" y="46"/>
                      <a:pt x="23" y="46"/>
                    </a:cubicBezTo>
                    <a:cubicBezTo>
                      <a:pt x="21" y="46"/>
                      <a:pt x="21" y="38"/>
                      <a:pt x="20" y="37"/>
                    </a:cubicBezTo>
                    <a:cubicBezTo>
                      <a:pt x="18" y="37"/>
                      <a:pt x="15" y="45"/>
                      <a:pt x="14" y="44"/>
                    </a:cubicBezTo>
                    <a:cubicBezTo>
                      <a:pt x="13" y="44"/>
                      <a:pt x="15" y="36"/>
                      <a:pt x="14" y="35"/>
                    </a:cubicBezTo>
                    <a:cubicBezTo>
                      <a:pt x="13" y="35"/>
                      <a:pt x="7" y="40"/>
                      <a:pt x="6" y="39"/>
                    </a:cubicBezTo>
                    <a:cubicBezTo>
                      <a:pt x="5" y="38"/>
                      <a:pt x="11" y="32"/>
                      <a:pt x="10" y="31"/>
                    </a:cubicBezTo>
                    <a:cubicBezTo>
                      <a:pt x="10" y="30"/>
                      <a:pt x="2" y="33"/>
                      <a:pt x="1" y="32"/>
                    </a:cubicBezTo>
                    <a:cubicBezTo>
                      <a:pt x="1" y="31"/>
                      <a:pt x="8" y="27"/>
                      <a:pt x="8" y="26"/>
                    </a:cubicBezTo>
                    <a:cubicBezTo>
                      <a:pt x="8" y="25"/>
                      <a:pt x="0" y="24"/>
                      <a:pt x="0" y="23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6" name="Freeform 1047"/>
              <p:cNvSpPr/>
              <p:nvPr/>
            </p:nvSpPr>
            <p:spPr bwMode="auto">
              <a:xfrm>
                <a:off x="5469" y="1694"/>
                <a:ext cx="241" cy="168"/>
              </a:xfrm>
              <a:custGeom>
                <a:avLst/>
                <a:gdLst>
                  <a:gd name="T0" fmla="*/ 91 w 151"/>
                  <a:gd name="T1" fmla="*/ 101 h 105"/>
                  <a:gd name="T2" fmla="*/ 41 w 151"/>
                  <a:gd name="T3" fmla="*/ 68 h 105"/>
                  <a:gd name="T4" fmla="*/ 0 w 151"/>
                  <a:gd name="T5" fmla="*/ 52 h 105"/>
                  <a:gd name="T6" fmla="*/ 32 w 151"/>
                  <a:gd name="T7" fmla="*/ 49 h 105"/>
                  <a:gd name="T8" fmla="*/ 107 w 151"/>
                  <a:gd name="T9" fmla="*/ 15 h 105"/>
                  <a:gd name="T10" fmla="*/ 146 w 151"/>
                  <a:gd name="T11" fmla="*/ 75 h 105"/>
                  <a:gd name="T12" fmla="*/ 91 w 151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91" y="101"/>
                    </a:moveTo>
                    <a:cubicBezTo>
                      <a:pt x="53" y="96"/>
                      <a:pt x="55" y="77"/>
                      <a:pt x="41" y="68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2" y="50"/>
                      <a:pt x="66" y="0"/>
                      <a:pt x="107" y="15"/>
                    </a:cubicBezTo>
                    <a:cubicBezTo>
                      <a:pt x="138" y="27"/>
                      <a:pt x="151" y="54"/>
                      <a:pt x="146" y="75"/>
                    </a:cubicBezTo>
                    <a:cubicBezTo>
                      <a:pt x="141" y="95"/>
                      <a:pt x="124" y="105"/>
                      <a:pt x="91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7" name="Freeform 1048"/>
              <p:cNvSpPr/>
              <p:nvPr/>
            </p:nvSpPr>
            <p:spPr bwMode="auto">
              <a:xfrm>
                <a:off x="5475" y="1736"/>
                <a:ext cx="151" cy="9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6 h 61"/>
                  <a:gd name="T10" fmla="*/ 87 w 94"/>
                  <a:gd name="T11" fmla="*/ 33 h 61"/>
                  <a:gd name="T12" fmla="*/ 45 w 94"/>
                  <a:gd name="T13" fmla="*/ 28 h 61"/>
                  <a:gd name="T14" fmla="*/ 77 w 94"/>
                  <a:gd name="T15" fmla="*/ 28 h 61"/>
                  <a:gd name="T16" fmla="*/ 52 w 94"/>
                  <a:gd name="T17" fmla="*/ 21 h 61"/>
                  <a:gd name="T18" fmla="*/ 94 w 94"/>
                  <a:gd name="T19" fmla="*/ 18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5 h 61"/>
                  <a:gd name="T28" fmla="*/ 0 w 94"/>
                  <a:gd name="T29" fmla="*/ 23 h 61"/>
                  <a:gd name="T30" fmla="*/ 0 w 94"/>
                  <a:gd name="T31" fmla="*/ 31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8"/>
                      <a:pt x="94" y="18"/>
                      <a:pt x="94" y="18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3"/>
                      <a:pt x="57" y="7"/>
                    </a:cubicBezTo>
                    <a:cubicBezTo>
                      <a:pt x="53" y="9"/>
                      <a:pt x="37" y="23"/>
                      <a:pt x="27" y="25"/>
                    </a:cubicBezTo>
                    <a:cubicBezTo>
                      <a:pt x="21" y="31"/>
                      <a:pt x="5" y="23"/>
                      <a:pt x="0" y="23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7" y="33"/>
                      <a:pt x="27" y="36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8" name="Freeform 1049"/>
              <p:cNvSpPr/>
              <p:nvPr/>
            </p:nvSpPr>
            <p:spPr bwMode="auto">
              <a:xfrm>
                <a:off x="5410" y="1557"/>
                <a:ext cx="174" cy="241"/>
              </a:xfrm>
              <a:custGeom>
                <a:avLst/>
                <a:gdLst>
                  <a:gd name="T0" fmla="*/ 103 w 109"/>
                  <a:gd name="T1" fmla="*/ 63 h 151"/>
                  <a:gd name="T2" fmla="*/ 66 w 109"/>
                  <a:gd name="T3" fmla="*/ 111 h 151"/>
                  <a:gd name="T4" fmla="*/ 48 w 109"/>
                  <a:gd name="T5" fmla="*/ 151 h 151"/>
                  <a:gd name="T6" fmla="*/ 47 w 109"/>
                  <a:gd name="T7" fmla="*/ 119 h 151"/>
                  <a:gd name="T8" fmla="*/ 19 w 109"/>
                  <a:gd name="T9" fmla="*/ 41 h 151"/>
                  <a:gd name="T10" fmla="*/ 81 w 109"/>
                  <a:gd name="T11" fmla="*/ 7 h 151"/>
                  <a:gd name="T12" fmla="*/ 103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3" y="63"/>
                    </a:moveTo>
                    <a:cubicBezTo>
                      <a:pt x="95" y="101"/>
                      <a:pt x="76" y="97"/>
                      <a:pt x="66" y="111"/>
                    </a:cubicBezTo>
                    <a:cubicBezTo>
                      <a:pt x="53" y="128"/>
                      <a:pt x="48" y="151"/>
                      <a:pt x="48" y="151"/>
                    </a:cubicBezTo>
                    <a:cubicBezTo>
                      <a:pt x="48" y="151"/>
                      <a:pt x="44" y="137"/>
                      <a:pt x="47" y="119"/>
                    </a:cubicBezTo>
                    <a:cubicBezTo>
                      <a:pt x="49" y="98"/>
                      <a:pt x="0" y="81"/>
                      <a:pt x="19" y="41"/>
                    </a:cubicBezTo>
                    <a:cubicBezTo>
                      <a:pt x="33" y="11"/>
                      <a:pt x="61" y="0"/>
                      <a:pt x="81" y="7"/>
                    </a:cubicBezTo>
                    <a:cubicBezTo>
                      <a:pt x="100" y="13"/>
                      <a:pt x="109" y="31"/>
                      <a:pt x="103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9" name="Freeform 1050"/>
              <p:cNvSpPr/>
              <p:nvPr/>
            </p:nvSpPr>
            <p:spPr bwMode="auto">
              <a:xfrm>
                <a:off x="5454" y="1640"/>
                <a:ext cx="95" cy="152"/>
              </a:xfrm>
              <a:custGeom>
                <a:avLst/>
                <a:gdLst>
                  <a:gd name="T0" fmla="*/ 36 w 59"/>
                  <a:gd name="T1" fmla="*/ 60 h 95"/>
                  <a:gd name="T2" fmla="*/ 59 w 59"/>
                  <a:gd name="T3" fmla="*/ 33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7 h 95"/>
                  <a:gd name="T16" fmla="*/ 19 w 59"/>
                  <a:gd name="T17" fmla="*/ 43 h 95"/>
                  <a:gd name="T18" fmla="*/ 19 w 59"/>
                  <a:gd name="T19" fmla="*/ 0 h 95"/>
                  <a:gd name="T20" fmla="*/ 12 w 59"/>
                  <a:gd name="T21" fmla="*/ 31 h 95"/>
                  <a:gd name="T22" fmla="*/ 0 w 59"/>
                  <a:gd name="T23" fmla="*/ 17 h 95"/>
                  <a:gd name="T24" fmla="*/ 5 w 59"/>
                  <a:gd name="T25" fmla="*/ 36 h 95"/>
                  <a:gd name="T26" fmla="*/ 20 w 59"/>
                  <a:gd name="T27" fmla="*/ 68 h 95"/>
                  <a:gd name="T28" fmla="*/ 17 w 59"/>
                  <a:gd name="T29" fmla="*/ 94 h 95"/>
                  <a:gd name="T30" fmla="*/ 24 w 59"/>
                  <a:gd name="T31" fmla="*/ 95 h 95"/>
                  <a:gd name="T32" fmla="*/ 36 w 59"/>
                  <a:gd name="T33" fmla="*/ 6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0"/>
                    </a:moveTo>
                    <a:cubicBezTo>
                      <a:pt x="40" y="52"/>
                      <a:pt x="59" y="33"/>
                      <a:pt x="59" y="33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25"/>
                      <a:pt x="5" y="36"/>
                    </a:cubicBezTo>
                    <a:cubicBezTo>
                      <a:pt x="7" y="40"/>
                      <a:pt x="20" y="58"/>
                      <a:pt x="20" y="68"/>
                    </a:cubicBezTo>
                    <a:cubicBezTo>
                      <a:pt x="26" y="74"/>
                      <a:pt x="17" y="90"/>
                      <a:pt x="17" y="94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8"/>
                      <a:pt x="36" y="6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0" name="Freeform 1051"/>
              <p:cNvSpPr/>
              <p:nvPr/>
            </p:nvSpPr>
            <p:spPr bwMode="auto">
              <a:xfrm>
                <a:off x="5435" y="1750"/>
                <a:ext cx="155" cy="236"/>
              </a:xfrm>
              <a:custGeom>
                <a:avLst/>
                <a:gdLst>
                  <a:gd name="T0" fmla="*/ 5 w 97"/>
                  <a:gd name="T1" fmla="*/ 100 h 147"/>
                  <a:gd name="T2" fmla="*/ 25 w 97"/>
                  <a:gd name="T3" fmla="*/ 43 h 147"/>
                  <a:gd name="T4" fmla="*/ 30 w 97"/>
                  <a:gd name="T5" fmla="*/ 0 h 147"/>
                  <a:gd name="T6" fmla="*/ 41 w 97"/>
                  <a:gd name="T7" fmla="*/ 30 h 147"/>
                  <a:gd name="T8" fmla="*/ 92 w 97"/>
                  <a:gd name="T9" fmla="*/ 95 h 147"/>
                  <a:gd name="T10" fmla="*/ 43 w 97"/>
                  <a:gd name="T11" fmla="*/ 147 h 147"/>
                  <a:gd name="T12" fmla="*/ 5 w 97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7">
                    <a:moveTo>
                      <a:pt x="5" y="100"/>
                    </a:moveTo>
                    <a:cubicBezTo>
                      <a:pt x="0" y="62"/>
                      <a:pt x="19" y="60"/>
                      <a:pt x="25" y="43"/>
                    </a:cubicBezTo>
                    <a:cubicBezTo>
                      <a:pt x="31" y="23"/>
                      <a:pt x="30" y="0"/>
                      <a:pt x="30" y="0"/>
                    </a:cubicBezTo>
                    <a:cubicBezTo>
                      <a:pt x="30" y="0"/>
                      <a:pt x="37" y="12"/>
                      <a:pt x="41" y="30"/>
                    </a:cubicBezTo>
                    <a:cubicBezTo>
                      <a:pt x="45" y="50"/>
                      <a:pt x="97" y="52"/>
                      <a:pt x="92" y="95"/>
                    </a:cubicBezTo>
                    <a:cubicBezTo>
                      <a:pt x="88" y="129"/>
                      <a:pt x="64" y="147"/>
                      <a:pt x="43" y="147"/>
                    </a:cubicBezTo>
                    <a:cubicBezTo>
                      <a:pt x="22" y="147"/>
                      <a:pt x="9" y="133"/>
                      <a:pt x="5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1" name="Freeform 1052"/>
              <p:cNvSpPr/>
              <p:nvPr/>
            </p:nvSpPr>
            <p:spPr bwMode="auto">
              <a:xfrm>
                <a:off x="5454" y="1757"/>
                <a:ext cx="100" cy="144"/>
              </a:xfrm>
              <a:custGeom>
                <a:avLst/>
                <a:gdLst>
                  <a:gd name="T0" fmla="*/ 15 w 62"/>
                  <a:gd name="T1" fmla="*/ 37 h 90"/>
                  <a:gd name="T2" fmla="*/ 0 w 62"/>
                  <a:gd name="T3" fmla="*/ 70 h 90"/>
                  <a:gd name="T4" fmla="*/ 19 w 62"/>
                  <a:gd name="T5" fmla="*/ 44 h 90"/>
                  <a:gd name="T6" fmla="*/ 12 w 62"/>
                  <a:gd name="T7" fmla="*/ 87 h 90"/>
                  <a:gd name="T8" fmla="*/ 23 w 62"/>
                  <a:gd name="T9" fmla="*/ 54 h 90"/>
                  <a:gd name="T10" fmla="*/ 33 w 62"/>
                  <a:gd name="T11" fmla="*/ 86 h 90"/>
                  <a:gd name="T12" fmla="*/ 28 w 62"/>
                  <a:gd name="T13" fmla="*/ 44 h 90"/>
                  <a:gd name="T14" fmla="*/ 36 w 62"/>
                  <a:gd name="T15" fmla="*/ 76 h 90"/>
                  <a:gd name="T16" fmla="*/ 36 w 62"/>
                  <a:gd name="T17" fmla="*/ 49 h 90"/>
                  <a:gd name="T18" fmla="*/ 50 w 62"/>
                  <a:gd name="T19" fmla="*/ 90 h 90"/>
                  <a:gd name="T20" fmla="*/ 46 w 62"/>
                  <a:gd name="T21" fmla="*/ 58 h 90"/>
                  <a:gd name="T22" fmla="*/ 62 w 62"/>
                  <a:gd name="T23" fmla="*/ 67 h 90"/>
                  <a:gd name="T24" fmla="*/ 51 w 62"/>
                  <a:gd name="T25" fmla="*/ 51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1 h 90"/>
                  <a:gd name="T32" fmla="*/ 15 w 62"/>
                  <a:gd name="T33" fmla="*/ 3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7"/>
                    </a:moveTo>
                    <a:cubicBezTo>
                      <a:pt x="13" y="46"/>
                      <a:pt x="0" y="70"/>
                      <a:pt x="0" y="70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12" y="87"/>
                      <a:pt x="12" y="87"/>
                      <a:pt x="12" y="87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49"/>
                      <a:pt x="36" y="49"/>
                      <a:pt x="36" y="49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7"/>
                      <a:pt x="62" y="67"/>
                      <a:pt x="62" y="67"/>
                    </a:cubicBezTo>
                    <a:cubicBezTo>
                      <a:pt x="62" y="67"/>
                      <a:pt x="58" y="60"/>
                      <a:pt x="51" y="51"/>
                    </a:cubicBezTo>
                    <a:cubicBezTo>
                      <a:pt x="48" y="48"/>
                      <a:pt x="31" y="35"/>
                      <a:pt x="27" y="26"/>
                    </a:cubicBezTo>
                    <a:cubicBezTo>
                      <a:pt x="20" y="21"/>
                      <a:pt x="23" y="4"/>
                      <a:pt x="22" y="0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9"/>
                      <a:pt x="16" y="29"/>
                      <a:pt x="15" y="37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2" name="Freeform 1053"/>
              <p:cNvSpPr/>
              <p:nvPr/>
            </p:nvSpPr>
            <p:spPr bwMode="auto">
              <a:xfrm>
                <a:off x="5283" y="1773"/>
                <a:ext cx="211" cy="181"/>
              </a:xfrm>
              <a:custGeom>
                <a:avLst/>
                <a:gdLst>
                  <a:gd name="T0" fmla="*/ 33 w 132"/>
                  <a:gd name="T1" fmla="*/ 27 h 113"/>
                  <a:gd name="T2" fmla="*/ 92 w 132"/>
                  <a:gd name="T3" fmla="*/ 17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3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3" y="27"/>
                    </a:moveTo>
                    <a:cubicBezTo>
                      <a:pt x="63" y="5"/>
                      <a:pt x="75" y="20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4"/>
                    </a:cubicBezTo>
                    <a:cubicBezTo>
                      <a:pt x="96" y="38"/>
                      <a:pt x="120" y="84"/>
                      <a:pt x="79" y="100"/>
                    </a:cubicBezTo>
                    <a:cubicBezTo>
                      <a:pt x="49" y="113"/>
                      <a:pt x="21" y="101"/>
                      <a:pt x="10" y="83"/>
                    </a:cubicBezTo>
                    <a:cubicBezTo>
                      <a:pt x="0" y="65"/>
                      <a:pt x="6" y="47"/>
                      <a:pt x="33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3" name="Freeform 1054"/>
              <p:cNvSpPr/>
              <p:nvPr/>
            </p:nvSpPr>
            <p:spPr bwMode="auto">
              <a:xfrm>
                <a:off x="5363" y="1773"/>
                <a:ext cx="130" cy="118"/>
              </a:xfrm>
              <a:custGeom>
                <a:avLst/>
                <a:gdLst>
                  <a:gd name="T0" fmla="*/ 44 w 81"/>
                  <a:gd name="T1" fmla="*/ 18 h 74"/>
                  <a:gd name="T2" fmla="*/ 9 w 81"/>
                  <a:gd name="T3" fmla="*/ 21 h 74"/>
                  <a:gd name="T4" fmla="*/ 41 w 81"/>
                  <a:gd name="T5" fmla="*/ 25 h 74"/>
                  <a:gd name="T6" fmla="*/ 0 w 81"/>
                  <a:gd name="T7" fmla="*/ 39 h 74"/>
                  <a:gd name="T8" fmla="*/ 34 w 81"/>
                  <a:gd name="T9" fmla="*/ 33 h 74"/>
                  <a:gd name="T10" fmla="*/ 11 w 81"/>
                  <a:gd name="T11" fmla="*/ 57 h 74"/>
                  <a:gd name="T12" fmla="*/ 46 w 81"/>
                  <a:gd name="T13" fmla="*/ 33 h 74"/>
                  <a:gd name="T14" fmla="*/ 22 w 81"/>
                  <a:gd name="T15" fmla="*/ 55 h 74"/>
                  <a:gd name="T16" fmla="*/ 45 w 81"/>
                  <a:gd name="T17" fmla="*/ 42 h 74"/>
                  <a:gd name="T18" fmla="*/ 16 w 81"/>
                  <a:gd name="T19" fmla="*/ 74 h 74"/>
                  <a:gd name="T20" fmla="*/ 42 w 81"/>
                  <a:gd name="T21" fmla="*/ 55 h 74"/>
                  <a:gd name="T22" fmla="*/ 42 w 81"/>
                  <a:gd name="T23" fmla="*/ 73 h 74"/>
                  <a:gd name="T24" fmla="*/ 50 w 81"/>
                  <a:gd name="T25" fmla="*/ 56 h 74"/>
                  <a:gd name="T26" fmla="*/ 61 w 81"/>
                  <a:gd name="T27" fmla="*/ 23 h 74"/>
                  <a:gd name="T28" fmla="*/ 81 w 81"/>
                  <a:gd name="T29" fmla="*/ 5 h 74"/>
                  <a:gd name="T30" fmla="*/ 76 w 81"/>
                  <a:gd name="T31" fmla="*/ 0 h 74"/>
                  <a:gd name="T32" fmla="*/ 44 w 81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1" h="74">
                    <a:moveTo>
                      <a:pt x="44" y="18"/>
                    </a:moveTo>
                    <a:cubicBezTo>
                      <a:pt x="36" y="20"/>
                      <a:pt x="9" y="21"/>
                      <a:pt x="9" y="21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6" y="74"/>
                      <a:pt x="16" y="74"/>
                      <a:pt x="16" y="74"/>
                    </a:cubicBezTo>
                    <a:cubicBezTo>
                      <a:pt x="42" y="55"/>
                      <a:pt x="42" y="55"/>
                      <a:pt x="42" y="55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3"/>
                      <a:pt x="46" y="66"/>
                      <a:pt x="50" y="56"/>
                    </a:cubicBezTo>
                    <a:cubicBezTo>
                      <a:pt x="52" y="52"/>
                      <a:pt x="54" y="30"/>
                      <a:pt x="61" y="23"/>
                    </a:cubicBezTo>
                    <a:cubicBezTo>
                      <a:pt x="61" y="14"/>
                      <a:pt x="78" y="9"/>
                      <a:pt x="81" y="5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69" y="3"/>
                      <a:pt x="53" y="15"/>
                      <a:pt x="44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4" name="Freeform 1055"/>
              <p:cNvSpPr/>
              <p:nvPr/>
            </p:nvSpPr>
            <p:spPr bwMode="auto">
              <a:xfrm>
                <a:off x="5288" y="1622"/>
                <a:ext cx="202" cy="192"/>
              </a:xfrm>
              <a:custGeom>
                <a:avLst/>
                <a:gdLst>
                  <a:gd name="T0" fmla="*/ 82 w 126"/>
                  <a:gd name="T1" fmla="*/ 25 h 120"/>
                  <a:gd name="T2" fmla="*/ 102 w 126"/>
                  <a:gd name="T3" fmla="*/ 82 h 120"/>
                  <a:gd name="T4" fmla="*/ 126 w 126"/>
                  <a:gd name="T5" fmla="*/ 119 h 120"/>
                  <a:gd name="T6" fmla="*/ 98 w 126"/>
                  <a:gd name="T7" fmla="*/ 102 h 120"/>
                  <a:gd name="T8" fmla="*/ 18 w 126"/>
                  <a:gd name="T9" fmla="*/ 84 h 120"/>
                  <a:gd name="T10" fmla="*/ 23 w 126"/>
                  <a:gd name="T11" fmla="*/ 13 h 120"/>
                  <a:gd name="T12" fmla="*/ 82 w 126"/>
                  <a:gd name="T13" fmla="*/ 25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0">
                    <a:moveTo>
                      <a:pt x="82" y="25"/>
                    </a:moveTo>
                    <a:cubicBezTo>
                      <a:pt x="110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2"/>
                    </a:cubicBezTo>
                    <a:cubicBezTo>
                      <a:pt x="82" y="89"/>
                      <a:pt x="41" y="120"/>
                      <a:pt x="18" y="84"/>
                    </a:cubicBezTo>
                    <a:cubicBezTo>
                      <a:pt x="0" y="55"/>
                      <a:pt x="7" y="26"/>
                      <a:pt x="23" y="13"/>
                    </a:cubicBezTo>
                    <a:cubicBezTo>
                      <a:pt x="39" y="0"/>
                      <a:pt x="58" y="2"/>
                      <a:pt x="82" y="25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5" name="Freeform 1056"/>
              <p:cNvSpPr/>
              <p:nvPr/>
            </p:nvSpPr>
            <p:spPr bwMode="auto">
              <a:xfrm>
                <a:off x="5355" y="1693"/>
                <a:ext cx="133" cy="118"/>
              </a:xfrm>
              <a:custGeom>
                <a:avLst/>
                <a:gdLst>
                  <a:gd name="T0" fmla="*/ 60 w 83"/>
                  <a:gd name="T1" fmla="*/ 40 h 74"/>
                  <a:gd name="T2" fmla="*/ 50 w 83"/>
                  <a:gd name="T3" fmla="*/ 6 h 74"/>
                  <a:gd name="T4" fmla="*/ 52 w 83"/>
                  <a:gd name="T5" fmla="*/ 38 h 74"/>
                  <a:gd name="T6" fmla="*/ 31 w 83"/>
                  <a:gd name="T7" fmla="*/ 0 h 74"/>
                  <a:gd name="T8" fmla="*/ 43 w 83"/>
                  <a:gd name="T9" fmla="*/ 32 h 74"/>
                  <a:gd name="T10" fmla="*/ 15 w 83"/>
                  <a:gd name="T11" fmla="*/ 14 h 74"/>
                  <a:gd name="T12" fmla="*/ 45 w 83"/>
                  <a:gd name="T13" fmla="*/ 44 h 74"/>
                  <a:gd name="T14" fmla="*/ 19 w 83"/>
                  <a:gd name="T15" fmla="*/ 24 h 74"/>
                  <a:gd name="T16" fmla="*/ 36 w 83"/>
                  <a:gd name="T17" fmla="*/ 45 h 74"/>
                  <a:gd name="T18" fmla="*/ 0 w 83"/>
                  <a:gd name="T19" fmla="*/ 22 h 74"/>
                  <a:gd name="T20" fmla="*/ 23 w 83"/>
                  <a:gd name="T21" fmla="*/ 44 h 74"/>
                  <a:gd name="T22" fmla="*/ 4 w 83"/>
                  <a:gd name="T23" fmla="*/ 47 h 74"/>
                  <a:gd name="T24" fmla="*/ 23 w 83"/>
                  <a:gd name="T25" fmla="*/ 53 h 74"/>
                  <a:gd name="T26" fmla="*/ 58 w 83"/>
                  <a:gd name="T27" fmla="*/ 57 h 74"/>
                  <a:gd name="T28" fmla="*/ 78 w 83"/>
                  <a:gd name="T29" fmla="*/ 74 h 74"/>
                  <a:gd name="T30" fmla="*/ 83 w 83"/>
                  <a:gd name="T31" fmla="*/ 69 h 74"/>
                  <a:gd name="T32" fmla="*/ 60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0" y="40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4" y="47"/>
                      <a:pt x="12" y="50"/>
                      <a:pt x="23" y="53"/>
                    </a:cubicBezTo>
                    <a:cubicBezTo>
                      <a:pt x="28" y="54"/>
                      <a:pt x="49" y="52"/>
                      <a:pt x="58" y="57"/>
                    </a:cubicBezTo>
                    <a:cubicBezTo>
                      <a:pt x="66" y="56"/>
                      <a:pt x="74" y="72"/>
                      <a:pt x="78" y="74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2"/>
                      <a:pt x="64" y="48"/>
                      <a:pt x="60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6" name="Freeform 1057"/>
              <p:cNvSpPr/>
              <p:nvPr/>
            </p:nvSpPr>
            <p:spPr bwMode="auto">
              <a:xfrm>
                <a:off x="5434" y="1720"/>
                <a:ext cx="121" cy="122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4 h 76"/>
                  <a:gd name="T6" fmla="*/ 18 w 76"/>
                  <a:gd name="T7" fmla="*/ 25 h 76"/>
                  <a:gd name="T8" fmla="*/ 11 w 76"/>
                  <a:gd name="T9" fmla="*/ 11 h 76"/>
                  <a:gd name="T10" fmla="*/ 24 w 76"/>
                  <a:gd name="T11" fmla="*/ 18 h 76"/>
                  <a:gd name="T12" fmla="*/ 23 w 76"/>
                  <a:gd name="T13" fmla="*/ 3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3 h 76"/>
                  <a:gd name="T22" fmla="*/ 52 w 76"/>
                  <a:gd name="T23" fmla="*/ 18 h 76"/>
                  <a:gd name="T24" fmla="*/ 65 w 76"/>
                  <a:gd name="T25" fmla="*/ 11 h 76"/>
                  <a:gd name="T26" fmla="*/ 58 w 76"/>
                  <a:gd name="T27" fmla="*/ 25 h 76"/>
                  <a:gd name="T28" fmla="*/ 73 w 76"/>
                  <a:gd name="T29" fmla="*/ 24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3 h 76"/>
                  <a:gd name="T38" fmla="*/ 58 w 76"/>
                  <a:gd name="T39" fmla="*/ 52 h 76"/>
                  <a:gd name="T40" fmla="*/ 65 w 76"/>
                  <a:gd name="T41" fmla="*/ 65 h 76"/>
                  <a:gd name="T42" fmla="*/ 52 w 76"/>
                  <a:gd name="T43" fmla="*/ 59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9 h 76"/>
                  <a:gd name="T56" fmla="*/ 11 w 76"/>
                  <a:gd name="T57" fmla="*/ 65 h 76"/>
                  <a:gd name="T58" fmla="*/ 18 w 76"/>
                  <a:gd name="T59" fmla="*/ 52 h 76"/>
                  <a:gd name="T60" fmla="*/ 3 w 76"/>
                  <a:gd name="T61" fmla="*/ 53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4" y="31"/>
                      <a:pt x="2" y="25"/>
                      <a:pt x="3" y="24"/>
                    </a:cubicBezTo>
                    <a:cubicBezTo>
                      <a:pt x="4" y="22"/>
                      <a:pt x="16" y="26"/>
                      <a:pt x="18" y="25"/>
                    </a:cubicBezTo>
                    <a:cubicBezTo>
                      <a:pt x="19" y="23"/>
                      <a:pt x="10" y="13"/>
                      <a:pt x="11" y="11"/>
                    </a:cubicBezTo>
                    <a:cubicBezTo>
                      <a:pt x="13" y="10"/>
                      <a:pt x="23" y="19"/>
                      <a:pt x="24" y="18"/>
                    </a:cubicBezTo>
                    <a:cubicBezTo>
                      <a:pt x="26" y="17"/>
                      <a:pt x="22" y="4"/>
                      <a:pt x="23" y="3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4"/>
                      <a:pt x="36" y="0"/>
                      <a:pt x="38" y="0"/>
                    </a:cubicBezTo>
                    <a:cubicBezTo>
                      <a:pt x="40" y="0"/>
                      <a:pt x="41" y="14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4"/>
                      <a:pt x="50" y="17"/>
                      <a:pt x="52" y="18"/>
                    </a:cubicBezTo>
                    <a:cubicBezTo>
                      <a:pt x="53" y="19"/>
                      <a:pt x="64" y="10"/>
                      <a:pt x="65" y="11"/>
                    </a:cubicBezTo>
                    <a:cubicBezTo>
                      <a:pt x="66" y="13"/>
                      <a:pt x="57" y="23"/>
                      <a:pt x="58" y="25"/>
                    </a:cubicBezTo>
                    <a:cubicBezTo>
                      <a:pt x="60" y="26"/>
                      <a:pt x="73" y="22"/>
                      <a:pt x="73" y="24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3" y="35"/>
                      <a:pt x="76" y="36"/>
                      <a:pt x="76" y="38"/>
                    </a:cubicBezTo>
                    <a:cubicBezTo>
                      <a:pt x="76" y="40"/>
                      <a:pt x="63" y="41"/>
                      <a:pt x="62" y="43"/>
                    </a:cubicBezTo>
                    <a:cubicBezTo>
                      <a:pt x="62" y="45"/>
                      <a:pt x="74" y="51"/>
                      <a:pt x="73" y="53"/>
                    </a:cubicBezTo>
                    <a:cubicBezTo>
                      <a:pt x="73" y="55"/>
                      <a:pt x="60" y="50"/>
                      <a:pt x="58" y="52"/>
                    </a:cubicBezTo>
                    <a:cubicBezTo>
                      <a:pt x="57" y="54"/>
                      <a:pt x="66" y="64"/>
                      <a:pt x="65" y="65"/>
                    </a:cubicBezTo>
                    <a:cubicBezTo>
                      <a:pt x="64" y="67"/>
                      <a:pt x="53" y="58"/>
                      <a:pt x="52" y="59"/>
                    </a:cubicBezTo>
                    <a:cubicBezTo>
                      <a:pt x="50" y="60"/>
                      <a:pt x="55" y="73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3"/>
                      <a:pt x="40" y="76"/>
                      <a:pt x="38" y="76"/>
                    </a:cubicBezTo>
                    <a:cubicBezTo>
                      <a:pt x="36" y="76"/>
                      <a:pt x="35" y="63"/>
                      <a:pt x="33" y="62"/>
                    </a:cubicBezTo>
                    <a:cubicBezTo>
                      <a:pt x="31" y="62"/>
                      <a:pt x="25" y="74"/>
                      <a:pt x="23" y="73"/>
                    </a:cubicBezTo>
                    <a:cubicBezTo>
                      <a:pt x="22" y="73"/>
                      <a:pt x="26" y="60"/>
                      <a:pt x="24" y="59"/>
                    </a:cubicBezTo>
                    <a:cubicBezTo>
                      <a:pt x="23" y="58"/>
                      <a:pt x="13" y="67"/>
                      <a:pt x="11" y="65"/>
                    </a:cubicBezTo>
                    <a:cubicBezTo>
                      <a:pt x="10" y="64"/>
                      <a:pt x="19" y="54"/>
                      <a:pt x="18" y="52"/>
                    </a:cubicBezTo>
                    <a:cubicBezTo>
                      <a:pt x="16" y="50"/>
                      <a:pt x="4" y="55"/>
                      <a:pt x="3" y="53"/>
                    </a:cubicBezTo>
                    <a:cubicBezTo>
                      <a:pt x="2" y="51"/>
                      <a:pt x="14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7" name="Freeform 1058"/>
              <p:cNvSpPr/>
              <p:nvPr/>
            </p:nvSpPr>
            <p:spPr bwMode="auto">
              <a:xfrm>
                <a:off x="5461" y="1747"/>
                <a:ext cx="67" cy="67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9 h 42"/>
                  <a:gd name="T4" fmla="*/ 2 w 42"/>
                  <a:gd name="T5" fmla="*/ 13 h 42"/>
                  <a:gd name="T6" fmla="*/ 10 w 42"/>
                  <a:gd name="T7" fmla="*/ 14 h 42"/>
                  <a:gd name="T8" fmla="*/ 6 w 42"/>
                  <a:gd name="T9" fmla="*/ 6 h 42"/>
                  <a:gd name="T10" fmla="*/ 14 w 42"/>
                  <a:gd name="T11" fmla="*/ 10 h 42"/>
                  <a:gd name="T12" fmla="*/ 13 w 42"/>
                  <a:gd name="T13" fmla="*/ 2 h 42"/>
                  <a:gd name="T14" fmla="*/ 18 w 42"/>
                  <a:gd name="T15" fmla="*/ 8 h 42"/>
                  <a:gd name="T16" fmla="*/ 21 w 42"/>
                  <a:gd name="T17" fmla="*/ 0 h 42"/>
                  <a:gd name="T18" fmla="*/ 24 w 42"/>
                  <a:gd name="T19" fmla="*/ 8 h 42"/>
                  <a:gd name="T20" fmla="*/ 29 w 42"/>
                  <a:gd name="T21" fmla="*/ 2 h 42"/>
                  <a:gd name="T22" fmla="*/ 29 w 42"/>
                  <a:gd name="T23" fmla="*/ 10 h 42"/>
                  <a:gd name="T24" fmla="*/ 36 w 42"/>
                  <a:gd name="T25" fmla="*/ 6 h 42"/>
                  <a:gd name="T26" fmla="*/ 32 w 42"/>
                  <a:gd name="T27" fmla="*/ 14 h 42"/>
                  <a:gd name="T28" fmla="*/ 40 w 42"/>
                  <a:gd name="T29" fmla="*/ 13 h 42"/>
                  <a:gd name="T30" fmla="*/ 34 w 42"/>
                  <a:gd name="T31" fmla="*/ 19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9 h 42"/>
                  <a:gd name="T40" fmla="*/ 36 w 42"/>
                  <a:gd name="T41" fmla="*/ 36 h 42"/>
                  <a:gd name="T42" fmla="*/ 29 w 42"/>
                  <a:gd name="T43" fmla="*/ 32 h 42"/>
                  <a:gd name="T44" fmla="*/ 29 w 42"/>
                  <a:gd name="T45" fmla="*/ 41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1 h 42"/>
                  <a:gd name="T54" fmla="*/ 14 w 42"/>
                  <a:gd name="T55" fmla="*/ 32 h 42"/>
                  <a:gd name="T56" fmla="*/ 6 w 42"/>
                  <a:gd name="T57" fmla="*/ 36 h 42"/>
                  <a:gd name="T58" fmla="*/ 10 w 42"/>
                  <a:gd name="T59" fmla="*/ 29 h 42"/>
                  <a:gd name="T60" fmla="*/ 2 w 42"/>
                  <a:gd name="T61" fmla="*/ 29 h 42"/>
                  <a:gd name="T62" fmla="*/ 8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8" y="20"/>
                      <a:pt x="8" y="19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5"/>
                      <a:pt x="10" y="14"/>
                    </a:cubicBezTo>
                    <a:cubicBezTo>
                      <a:pt x="10" y="13"/>
                      <a:pt x="5" y="7"/>
                      <a:pt x="6" y="6"/>
                    </a:cubicBezTo>
                    <a:cubicBezTo>
                      <a:pt x="7" y="6"/>
                      <a:pt x="13" y="11"/>
                      <a:pt x="14" y="10"/>
                    </a:cubicBezTo>
                    <a:cubicBezTo>
                      <a:pt x="14" y="9"/>
                      <a:pt x="12" y="2"/>
                      <a:pt x="13" y="2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8"/>
                      <a:pt x="20" y="0"/>
                      <a:pt x="21" y="0"/>
                    </a:cubicBezTo>
                    <a:cubicBezTo>
                      <a:pt x="22" y="0"/>
                      <a:pt x="23" y="8"/>
                      <a:pt x="24" y="8"/>
                    </a:cubicBezTo>
                    <a:cubicBezTo>
                      <a:pt x="25" y="8"/>
                      <a:pt x="28" y="1"/>
                      <a:pt x="29" y="2"/>
                    </a:cubicBezTo>
                    <a:cubicBezTo>
                      <a:pt x="30" y="2"/>
                      <a:pt x="28" y="9"/>
                      <a:pt x="29" y="10"/>
                    </a:cubicBezTo>
                    <a:cubicBezTo>
                      <a:pt x="29" y="11"/>
                      <a:pt x="35" y="6"/>
                      <a:pt x="36" y="6"/>
                    </a:cubicBezTo>
                    <a:cubicBezTo>
                      <a:pt x="37" y="7"/>
                      <a:pt x="32" y="13"/>
                      <a:pt x="32" y="14"/>
                    </a:cubicBezTo>
                    <a:cubicBezTo>
                      <a:pt x="33" y="15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9"/>
                    </a:cubicBezTo>
                    <a:cubicBezTo>
                      <a:pt x="35" y="20"/>
                      <a:pt x="42" y="20"/>
                      <a:pt x="42" y="21"/>
                    </a:cubicBezTo>
                    <a:cubicBezTo>
                      <a:pt x="42" y="22"/>
                      <a:pt x="35" y="23"/>
                      <a:pt x="34" y="24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8"/>
                      <a:pt x="32" y="29"/>
                    </a:cubicBezTo>
                    <a:cubicBezTo>
                      <a:pt x="32" y="30"/>
                      <a:pt x="37" y="35"/>
                      <a:pt x="36" y="36"/>
                    </a:cubicBezTo>
                    <a:cubicBezTo>
                      <a:pt x="35" y="37"/>
                      <a:pt x="29" y="32"/>
                      <a:pt x="29" y="32"/>
                    </a:cubicBezTo>
                    <a:cubicBezTo>
                      <a:pt x="28" y="33"/>
                      <a:pt x="30" y="40"/>
                      <a:pt x="29" y="41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3" y="35"/>
                      <a:pt x="22" y="42"/>
                      <a:pt x="21" y="42"/>
                    </a:cubicBezTo>
                    <a:cubicBezTo>
                      <a:pt x="20" y="42"/>
                      <a:pt x="19" y="35"/>
                      <a:pt x="18" y="34"/>
                    </a:cubicBezTo>
                    <a:cubicBezTo>
                      <a:pt x="17" y="34"/>
                      <a:pt x="14" y="41"/>
                      <a:pt x="13" y="41"/>
                    </a:cubicBezTo>
                    <a:cubicBezTo>
                      <a:pt x="12" y="40"/>
                      <a:pt x="14" y="33"/>
                      <a:pt x="14" y="32"/>
                    </a:cubicBezTo>
                    <a:cubicBezTo>
                      <a:pt x="13" y="32"/>
                      <a:pt x="7" y="37"/>
                      <a:pt x="6" y="36"/>
                    </a:cubicBezTo>
                    <a:cubicBezTo>
                      <a:pt x="5" y="35"/>
                      <a:pt x="10" y="30"/>
                      <a:pt x="10" y="29"/>
                    </a:cubicBezTo>
                    <a:cubicBezTo>
                      <a:pt x="9" y="28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4"/>
                    </a:cubicBezTo>
                    <a:cubicBezTo>
                      <a:pt x="8" y="23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133" name="Freeform 1060"/>
            <p:cNvSpPr/>
            <p:nvPr/>
          </p:nvSpPr>
          <p:spPr bwMode="auto">
            <a:xfrm>
              <a:off x="8564563" y="1989138"/>
              <a:ext cx="384175" cy="263525"/>
            </a:xfrm>
            <a:custGeom>
              <a:avLst/>
              <a:gdLst>
                <a:gd name="T0" fmla="*/ 91 w 151"/>
                <a:gd name="T1" fmla="*/ 100 h 104"/>
                <a:gd name="T2" fmla="*/ 41 w 151"/>
                <a:gd name="T3" fmla="*/ 67 h 104"/>
                <a:gd name="T4" fmla="*/ 0 w 151"/>
                <a:gd name="T5" fmla="*/ 52 h 104"/>
                <a:gd name="T6" fmla="*/ 32 w 151"/>
                <a:gd name="T7" fmla="*/ 49 h 104"/>
                <a:gd name="T8" fmla="*/ 108 w 151"/>
                <a:gd name="T9" fmla="*/ 15 h 104"/>
                <a:gd name="T10" fmla="*/ 146 w 151"/>
                <a:gd name="T11" fmla="*/ 74 h 104"/>
                <a:gd name="T12" fmla="*/ 91 w 151"/>
                <a:gd name="T13" fmla="*/ 10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4">
                  <a:moveTo>
                    <a:pt x="91" y="100"/>
                  </a:moveTo>
                  <a:cubicBezTo>
                    <a:pt x="54" y="96"/>
                    <a:pt x="56" y="77"/>
                    <a:pt x="41" y="67"/>
                  </a:cubicBezTo>
                  <a:cubicBezTo>
                    <a:pt x="23" y="56"/>
                    <a:pt x="0" y="52"/>
                    <a:pt x="0" y="52"/>
                  </a:cubicBezTo>
                  <a:cubicBezTo>
                    <a:pt x="0" y="52"/>
                    <a:pt x="14" y="48"/>
                    <a:pt x="32" y="49"/>
                  </a:cubicBezTo>
                  <a:cubicBezTo>
                    <a:pt x="53" y="49"/>
                    <a:pt x="67" y="0"/>
                    <a:pt x="108" y="15"/>
                  </a:cubicBezTo>
                  <a:cubicBezTo>
                    <a:pt x="139" y="26"/>
                    <a:pt x="151" y="54"/>
                    <a:pt x="146" y="74"/>
                  </a:cubicBezTo>
                  <a:cubicBezTo>
                    <a:pt x="141" y="94"/>
                    <a:pt x="125" y="104"/>
                    <a:pt x="91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4" name="Freeform 1061"/>
            <p:cNvSpPr/>
            <p:nvPr/>
          </p:nvSpPr>
          <p:spPr bwMode="auto">
            <a:xfrm>
              <a:off x="8577263" y="2054225"/>
              <a:ext cx="239713" cy="155575"/>
            </a:xfrm>
            <a:custGeom>
              <a:avLst/>
              <a:gdLst>
                <a:gd name="T0" fmla="*/ 35 w 94"/>
                <a:gd name="T1" fmla="*/ 39 h 61"/>
                <a:gd name="T2" fmla="*/ 63 w 94"/>
                <a:gd name="T3" fmla="*/ 61 h 61"/>
                <a:gd name="T4" fmla="*/ 42 w 94"/>
                <a:gd name="T5" fmla="*/ 36 h 61"/>
                <a:gd name="T6" fmla="*/ 82 w 94"/>
                <a:gd name="T7" fmla="*/ 54 h 61"/>
                <a:gd name="T8" fmla="*/ 53 w 94"/>
                <a:gd name="T9" fmla="*/ 35 h 61"/>
                <a:gd name="T10" fmla="*/ 86 w 94"/>
                <a:gd name="T11" fmla="*/ 33 h 61"/>
                <a:gd name="T12" fmla="*/ 44 w 94"/>
                <a:gd name="T13" fmla="*/ 27 h 61"/>
                <a:gd name="T14" fmla="*/ 77 w 94"/>
                <a:gd name="T15" fmla="*/ 27 h 61"/>
                <a:gd name="T16" fmla="*/ 51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6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3" y="61"/>
                    <a:pt x="63" y="61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6" y="23"/>
                    <a:pt x="26" y="24"/>
                  </a:cubicBezTo>
                  <a:cubicBezTo>
                    <a:pt x="20" y="30"/>
                    <a:pt x="4" y="23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5" name="Freeform 1062"/>
            <p:cNvSpPr/>
            <p:nvPr/>
          </p:nvSpPr>
          <p:spPr bwMode="auto">
            <a:xfrm>
              <a:off x="8474075" y="1770063"/>
              <a:ext cx="276225" cy="384175"/>
            </a:xfrm>
            <a:custGeom>
              <a:avLst/>
              <a:gdLst>
                <a:gd name="T0" fmla="*/ 102 w 109"/>
                <a:gd name="T1" fmla="*/ 63 h 151"/>
                <a:gd name="T2" fmla="*/ 66 w 109"/>
                <a:gd name="T3" fmla="*/ 111 h 151"/>
                <a:gd name="T4" fmla="*/ 47 w 109"/>
                <a:gd name="T5" fmla="*/ 151 h 151"/>
                <a:gd name="T6" fmla="*/ 46 w 109"/>
                <a:gd name="T7" fmla="*/ 118 h 151"/>
                <a:gd name="T8" fmla="*/ 18 w 109"/>
                <a:gd name="T9" fmla="*/ 41 h 151"/>
                <a:gd name="T10" fmla="*/ 80 w 109"/>
                <a:gd name="T11" fmla="*/ 6 h 151"/>
                <a:gd name="T12" fmla="*/ 102 w 109"/>
                <a:gd name="T13" fmla="*/ 6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1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7" y="151"/>
                    <a:pt x="47" y="151"/>
                  </a:cubicBezTo>
                  <a:cubicBezTo>
                    <a:pt x="47" y="151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0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6" name="Freeform 1063"/>
            <p:cNvSpPr/>
            <p:nvPr/>
          </p:nvSpPr>
          <p:spPr bwMode="auto">
            <a:xfrm>
              <a:off x="8542338" y="1900238"/>
              <a:ext cx="152400" cy="241300"/>
            </a:xfrm>
            <a:custGeom>
              <a:avLst/>
              <a:gdLst>
                <a:gd name="T0" fmla="*/ 36 w 60"/>
                <a:gd name="T1" fmla="*/ 61 h 95"/>
                <a:gd name="T2" fmla="*/ 60 w 60"/>
                <a:gd name="T3" fmla="*/ 34 h 95"/>
                <a:gd name="T4" fmla="*/ 34 w 60"/>
                <a:gd name="T5" fmla="*/ 53 h 95"/>
                <a:gd name="T6" fmla="*/ 54 w 60"/>
                <a:gd name="T7" fmla="*/ 15 h 95"/>
                <a:gd name="T8" fmla="*/ 34 w 60"/>
                <a:gd name="T9" fmla="*/ 43 h 95"/>
                <a:gd name="T10" fmla="*/ 34 w 60"/>
                <a:gd name="T11" fmla="*/ 9 h 95"/>
                <a:gd name="T12" fmla="*/ 25 w 60"/>
                <a:gd name="T13" fmla="*/ 51 h 95"/>
                <a:gd name="T14" fmla="*/ 28 w 60"/>
                <a:gd name="T15" fmla="*/ 18 h 95"/>
                <a:gd name="T16" fmla="*/ 19 w 60"/>
                <a:gd name="T17" fmla="*/ 43 h 95"/>
                <a:gd name="T18" fmla="*/ 19 w 60"/>
                <a:gd name="T19" fmla="*/ 0 h 95"/>
                <a:gd name="T20" fmla="*/ 13 w 60"/>
                <a:gd name="T21" fmla="*/ 32 h 95"/>
                <a:gd name="T22" fmla="*/ 0 w 60"/>
                <a:gd name="T23" fmla="*/ 18 h 95"/>
                <a:gd name="T24" fmla="*/ 6 w 60"/>
                <a:gd name="T25" fmla="*/ 37 h 95"/>
                <a:gd name="T26" fmla="*/ 21 w 60"/>
                <a:gd name="T27" fmla="*/ 68 h 95"/>
                <a:gd name="T28" fmla="*/ 18 w 60"/>
                <a:gd name="T29" fmla="*/ 95 h 95"/>
                <a:gd name="T30" fmla="*/ 25 w 60"/>
                <a:gd name="T31" fmla="*/ 95 h 95"/>
                <a:gd name="T32" fmla="*/ 36 w 60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" h="95">
                  <a:moveTo>
                    <a:pt x="36" y="61"/>
                  </a:moveTo>
                  <a:cubicBezTo>
                    <a:pt x="41" y="53"/>
                    <a:pt x="60" y="34"/>
                    <a:pt x="60" y="34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2" y="26"/>
                    <a:pt x="6" y="37"/>
                  </a:cubicBezTo>
                  <a:cubicBezTo>
                    <a:pt x="7" y="41"/>
                    <a:pt x="20" y="58"/>
                    <a:pt x="21" y="68"/>
                  </a:cubicBezTo>
                  <a:cubicBezTo>
                    <a:pt x="26" y="75"/>
                    <a:pt x="18" y="90"/>
                    <a:pt x="18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88"/>
                    <a:pt x="32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7" name="Freeform 1064"/>
            <p:cNvSpPr/>
            <p:nvPr/>
          </p:nvSpPr>
          <p:spPr bwMode="auto">
            <a:xfrm>
              <a:off x="8513763" y="2078038"/>
              <a:ext cx="244475" cy="373063"/>
            </a:xfrm>
            <a:custGeom>
              <a:avLst/>
              <a:gdLst>
                <a:gd name="T0" fmla="*/ 4 w 96"/>
                <a:gd name="T1" fmla="*/ 100 h 147"/>
                <a:gd name="T2" fmla="*/ 24 w 96"/>
                <a:gd name="T3" fmla="*/ 43 h 147"/>
                <a:gd name="T4" fmla="*/ 29 w 96"/>
                <a:gd name="T5" fmla="*/ 0 h 147"/>
                <a:gd name="T6" fmla="*/ 40 w 96"/>
                <a:gd name="T7" fmla="*/ 30 h 147"/>
                <a:gd name="T8" fmla="*/ 91 w 96"/>
                <a:gd name="T9" fmla="*/ 95 h 147"/>
                <a:gd name="T10" fmla="*/ 42 w 96"/>
                <a:gd name="T11" fmla="*/ 147 h 147"/>
                <a:gd name="T12" fmla="*/ 4 w 96"/>
                <a:gd name="T13" fmla="*/ 10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147">
                  <a:moveTo>
                    <a:pt x="4" y="100"/>
                  </a:moveTo>
                  <a:cubicBezTo>
                    <a:pt x="0" y="62"/>
                    <a:pt x="19" y="59"/>
                    <a:pt x="24" y="43"/>
                  </a:cubicBezTo>
                  <a:cubicBezTo>
                    <a:pt x="31" y="23"/>
                    <a:pt x="29" y="0"/>
                    <a:pt x="29" y="0"/>
                  </a:cubicBezTo>
                  <a:cubicBezTo>
                    <a:pt x="29" y="0"/>
                    <a:pt x="37" y="12"/>
                    <a:pt x="40" y="30"/>
                  </a:cubicBezTo>
                  <a:cubicBezTo>
                    <a:pt x="44" y="50"/>
                    <a:pt x="96" y="52"/>
                    <a:pt x="91" y="95"/>
                  </a:cubicBezTo>
                  <a:cubicBezTo>
                    <a:pt x="87" y="128"/>
                    <a:pt x="63" y="147"/>
                    <a:pt x="42" y="147"/>
                  </a:cubicBezTo>
                  <a:cubicBezTo>
                    <a:pt x="22" y="147"/>
                    <a:pt x="8" y="133"/>
                    <a:pt x="4" y="100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8" name="Freeform 1065"/>
            <p:cNvSpPr/>
            <p:nvPr/>
          </p:nvSpPr>
          <p:spPr bwMode="auto">
            <a:xfrm>
              <a:off x="8543925" y="2085975"/>
              <a:ext cx="158750" cy="228600"/>
            </a:xfrm>
            <a:custGeom>
              <a:avLst/>
              <a:gdLst>
                <a:gd name="T0" fmla="*/ 14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7 h 90"/>
                <a:gd name="T12" fmla="*/ 28 w 62"/>
                <a:gd name="T13" fmla="*/ 45 h 90"/>
                <a:gd name="T14" fmla="*/ 35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5 w 62"/>
                <a:gd name="T21" fmla="*/ 59 h 90"/>
                <a:gd name="T22" fmla="*/ 62 w 62"/>
                <a:gd name="T23" fmla="*/ 68 h 90"/>
                <a:gd name="T24" fmla="*/ 50 w 62"/>
                <a:gd name="T25" fmla="*/ 52 h 90"/>
                <a:gd name="T26" fmla="*/ 27 w 62"/>
                <a:gd name="T27" fmla="*/ 27 h 90"/>
                <a:gd name="T28" fmla="*/ 21 w 62"/>
                <a:gd name="T29" fmla="*/ 0 h 90"/>
                <a:gd name="T30" fmla="*/ 14 w 62"/>
                <a:gd name="T31" fmla="*/ 2 h 90"/>
                <a:gd name="T32" fmla="*/ 14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4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0" y="52"/>
                  </a:cubicBezTo>
                  <a:cubicBezTo>
                    <a:pt x="48" y="48"/>
                    <a:pt x="30" y="36"/>
                    <a:pt x="27" y="27"/>
                  </a:cubicBezTo>
                  <a:cubicBezTo>
                    <a:pt x="19" y="22"/>
                    <a:pt x="23" y="5"/>
                    <a:pt x="21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0"/>
                    <a:pt x="16" y="29"/>
                    <a:pt x="14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9" name="Freeform 1066"/>
            <p:cNvSpPr/>
            <p:nvPr/>
          </p:nvSpPr>
          <p:spPr bwMode="auto">
            <a:xfrm>
              <a:off x="8272463" y="2112963"/>
              <a:ext cx="334963" cy="287338"/>
            </a:xfrm>
            <a:custGeom>
              <a:avLst/>
              <a:gdLst>
                <a:gd name="T0" fmla="*/ 32 w 132"/>
                <a:gd name="T1" fmla="*/ 27 h 113"/>
                <a:gd name="T2" fmla="*/ 91 w 132"/>
                <a:gd name="T3" fmla="*/ 16 h 113"/>
                <a:gd name="T4" fmla="*/ 132 w 132"/>
                <a:gd name="T5" fmla="*/ 0 h 113"/>
                <a:gd name="T6" fmla="*/ 111 w 132"/>
                <a:gd name="T7" fmla="*/ 24 h 113"/>
                <a:gd name="T8" fmla="*/ 79 w 132"/>
                <a:gd name="T9" fmla="*/ 100 h 113"/>
                <a:gd name="T10" fmla="*/ 10 w 132"/>
                <a:gd name="T11" fmla="*/ 83 h 113"/>
                <a:gd name="T12" fmla="*/ 32 w 132"/>
                <a:gd name="T13" fmla="*/ 2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3">
                  <a:moveTo>
                    <a:pt x="32" y="27"/>
                  </a:moveTo>
                  <a:cubicBezTo>
                    <a:pt x="63" y="4"/>
                    <a:pt x="74" y="20"/>
                    <a:pt x="91" y="16"/>
                  </a:cubicBezTo>
                  <a:cubicBezTo>
                    <a:pt x="112" y="12"/>
                    <a:pt x="132" y="0"/>
                    <a:pt x="132" y="0"/>
                  </a:cubicBezTo>
                  <a:cubicBezTo>
                    <a:pt x="132" y="0"/>
                    <a:pt x="125" y="12"/>
                    <a:pt x="111" y="24"/>
                  </a:cubicBezTo>
                  <a:cubicBezTo>
                    <a:pt x="95" y="37"/>
                    <a:pt x="119" y="83"/>
                    <a:pt x="79" y="100"/>
                  </a:cubicBezTo>
                  <a:cubicBezTo>
                    <a:pt x="48" y="113"/>
                    <a:pt x="20" y="101"/>
                    <a:pt x="10" y="83"/>
                  </a:cubicBezTo>
                  <a:cubicBezTo>
                    <a:pt x="0" y="65"/>
                    <a:pt x="5" y="46"/>
                    <a:pt x="32" y="27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0" name="Freeform 1067"/>
            <p:cNvSpPr/>
            <p:nvPr/>
          </p:nvSpPr>
          <p:spPr bwMode="auto">
            <a:xfrm>
              <a:off x="8397875" y="2111375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9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4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2 w 82"/>
                <a:gd name="T15" fmla="*/ 55 h 74"/>
                <a:gd name="T16" fmla="*/ 45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2 w 82"/>
                <a:gd name="T23" fmla="*/ 74 h 74"/>
                <a:gd name="T24" fmla="*/ 51 w 82"/>
                <a:gd name="T25" fmla="*/ 56 h 74"/>
                <a:gd name="T26" fmla="*/ 61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9" y="22"/>
                    <a:pt x="9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2" y="74"/>
                    <a:pt x="42" y="74"/>
                    <a:pt x="42" y="74"/>
                  </a:cubicBezTo>
                  <a:cubicBezTo>
                    <a:pt x="42" y="74"/>
                    <a:pt x="47" y="67"/>
                    <a:pt x="51" y="56"/>
                  </a:cubicBezTo>
                  <a:cubicBezTo>
                    <a:pt x="53" y="52"/>
                    <a:pt x="55" y="31"/>
                    <a:pt x="61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1" name="Freeform 1068"/>
            <p:cNvSpPr/>
            <p:nvPr/>
          </p:nvSpPr>
          <p:spPr bwMode="auto">
            <a:xfrm>
              <a:off x="8278813" y="1871663"/>
              <a:ext cx="319088" cy="307975"/>
            </a:xfrm>
            <a:custGeom>
              <a:avLst/>
              <a:gdLst>
                <a:gd name="T0" fmla="*/ 83 w 126"/>
                <a:gd name="T1" fmla="*/ 26 h 121"/>
                <a:gd name="T2" fmla="*/ 103 w 126"/>
                <a:gd name="T3" fmla="*/ 82 h 121"/>
                <a:gd name="T4" fmla="*/ 126 w 126"/>
                <a:gd name="T5" fmla="*/ 119 h 121"/>
                <a:gd name="T6" fmla="*/ 99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3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3" y="26"/>
                  </a:moveTo>
                  <a:cubicBezTo>
                    <a:pt x="110" y="52"/>
                    <a:pt x="97" y="66"/>
                    <a:pt x="103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3" y="114"/>
                    <a:pt x="99" y="103"/>
                  </a:cubicBezTo>
                  <a:cubicBezTo>
                    <a:pt x="83" y="90"/>
                    <a:pt x="42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9" y="3"/>
                    <a:pt x="83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2" name="Freeform 1069"/>
            <p:cNvSpPr/>
            <p:nvPr/>
          </p:nvSpPr>
          <p:spPr bwMode="auto">
            <a:xfrm>
              <a:off x="8385175" y="1985963"/>
              <a:ext cx="209550" cy="188913"/>
            </a:xfrm>
            <a:custGeom>
              <a:avLst/>
              <a:gdLst>
                <a:gd name="T0" fmla="*/ 61 w 83"/>
                <a:gd name="T1" fmla="*/ 40 h 74"/>
                <a:gd name="T2" fmla="*/ 51 w 83"/>
                <a:gd name="T3" fmla="*/ 6 h 74"/>
                <a:gd name="T4" fmla="*/ 53 w 83"/>
                <a:gd name="T5" fmla="*/ 38 h 74"/>
                <a:gd name="T6" fmla="*/ 32 w 83"/>
                <a:gd name="T7" fmla="*/ 0 h 74"/>
                <a:gd name="T8" fmla="*/ 44 w 83"/>
                <a:gd name="T9" fmla="*/ 32 h 74"/>
                <a:gd name="T10" fmla="*/ 16 w 83"/>
                <a:gd name="T11" fmla="*/ 14 h 74"/>
                <a:gd name="T12" fmla="*/ 46 w 83"/>
                <a:gd name="T13" fmla="*/ 44 h 74"/>
                <a:gd name="T14" fmla="*/ 20 w 83"/>
                <a:gd name="T15" fmla="*/ 24 h 74"/>
                <a:gd name="T16" fmla="*/ 37 w 83"/>
                <a:gd name="T17" fmla="*/ 45 h 74"/>
                <a:gd name="T18" fmla="*/ 0 w 83"/>
                <a:gd name="T19" fmla="*/ 22 h 74"/>
                <a:gd name="T20" fmla="*/ 24 w 83"/>
                <a:gd name="T21" fmla="*/ 44 h 74"/>
                <a:gd name="T22" fmla="*/ 5 w 83"/>
                <a:gd name="T23" fmla="*/ 47 h 74"/>
                <a:gd name="T24" fmla="*/ 24 w 83"/>
                <a:gd name="T25" fmla="*/ 52 h 74"/>
                <a:gd name="T26" fmla="*/ 58 w 83"/>
                <a:gd name="T27" fmla="*/ 57 h 74"/>
                <a:gd name="T28" fmla="*/ 79 w 83"/>
                <a:gd name="T29" fmla="*/ 74 h 74"/>
                <a:gd name="T30" fmla="*/ 83 w 83"/>
                <a:gd name="T31" fmla="*/ 68 h 74"/>
                <a:gd name="T32" fmla="*/ 61 w 83"/>
                <a:gd name="T33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4">
                  <a:moveTo>
                    <a:pt x="61" y="40"/>
                  </a:moveTo>
                  <a:cubicBezTo>
                    <a:pt x="56" y="32"/>
                    <a:pt x="51" y="6"/>
                    <a:pt x="51" y="6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7"/>
                    <a:pt x="13" y="50"/>
                    <a:pt x="24" y="52"/>
                  </a:cubicBezTo>
                  <a:cubicBezTo>
                    <a:pt x="28" y="53"/>
                    <a:pt x="49" y="52"/>
                    <a:pt x="58" y="57"/>
                  </a:cubicBezTo>
                  <a:cubicBezTo>
                    <a:pt x="67" y="56"/>
                    <a:pt x="75" y="72"/>
                    <a:pt x="79" y="74"/>
                  </a:cubicBezTo>
                  <a:cubicBezTo>
                    <a:pt x="83" y="68"/>
                    <a:pt x="83" y="68"/>
                    <a:pt x="83" y="68"/>
                  </a:cubicBezTo>
                  <a:cubicBezTo>
                    <a:pt x="79" y="62"/>
                    <a:pt x="65" y="48"/>
                    <a:pt x="61" y="40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3" name="Freeform 1070"/>
            <p:cNvSpPr/>
            <p:nvPr/>
          </p:nvSpPr>
          <p:spPr bwMode="auto">
            <a:xfrm>
              <a:off x="8509000" y="2028825"/>
              <a:ext cx="195263" cy="193675"/>
            </a:xfrm>
            <a:custGeom>
              <a:avLst/>
              <a:gdLst>
                <a:gd name="T0" fmla="*/ 0 w 77"/>
                <a:gd name="T1" fmla="*/ 38 h 76"/>
                <a:gd name="T2" fmla="*/ 14 w 77"/>
                <a:gd name="T3" fmla="*/ 33 h 76"/>
                <a:gd name="T4" fmla="*/ 3 w 77"/>
                <a:gd name="T5" fmla="*/ 23 h 76"/>
                <a:gd name="T6" fmla="*/ 18 w 77"/>
                <a:gd name="T7" fmla="*/ 24 h 76"/>
                <a:gd name="T8" fmla="*/ 12 w 77"/>
                <a:gd name="T9" fmla="*/ 11 h 76"/>
                <a:gd name="T10" fmla="*/ 25 w 77"/>
                <a:gd name="T11" fmla="*/ 17 h 76"/>
                <a:gd name="T12" fmla="*/ 24 w 77"/>
                <a:gd name="T13" fmla="*/ 3 h 76"/>
                <a:gd name="T14" fmla="*/ 34 w 77"/>
                <a:gd name="T15" fmla="*/ 14 h 76"/>
                <a:gd name="T16" fmla="*/ 39 w 77"/>
                <a:gd name="T17" fmla="*/ 0 h 76"/>
                <a:gd name="T18" fmla="*/ 43 w 77"/>
                <a:gd name="T19" fmla="*/ 14 h 76"/>
                <a:gd name="T20" fmla="*/ 53 w 77"/>
                <a:gd name="T21" fmla="*/ 3 h 76"/>
                <a:gd name="T22" fmla="*/ 52 w 77"/>
                <a:gd name="T23" fmla="*/ 17 h 76"/>
                <a:gd name="T24" fmla="*/ 66 w 77"/>
                <a:gd name="T25" fmla="*/ 11 h 76"/>
                <a:gd name="T26" fmla="*/ 59 w 77"/>
                <a:gd name="T27" fmla="*/ 24 h 76"/>
                <a:gd name="T28" fmla="*/ 74 w 77"/>
                <a:gd name="T29" fmla="*/ 23 h 76"/>
                <a:gd name="T30" fmla="*/ 63 w 77"/>
                <a:gd name="T31" fmla="*/ 33 h 76"/>
                <a:gd name="T32" fmla="*/ 77 w 77"/>
                <a:gd name="T33" fmla="*/ 38 h 76"/>
                <a:gd name="T34" fmla="*/ 63 w 77"/>
                <a:gd name="T35" fmla="*/ 43 h 76"/>
                <a:gd name="T36" fmla="*/ 74 w 77"/>
                <a:gd name="T37" fmla="*/ 52 h 76"/>
                <a:gd name="T38" fmla="*/ 59 w 77"/>
                <a:gd name="T39" fmla="*/ 52 h 76"/>
                <a:gd name="T40" fmla="*/ 66 w 77"/>
                <a:gd name="T41" fmla="*/ 65 h 76"/>
                <a:gd name="T42" fmla="*/ 52 w 77"/>
                <a:gd name="T43" fmla="*/ 58 h 76"/>
                <a:gd name="T44" fmla="*/ 53 w 77"/>
                <a:gd name="T45" fmla="*/ 73 h 76"/>
                <a:gd name="T46" fmla="*/ 43 w 77"/>
                <a:gd name="T47" fmla="*/ 62 h 76"/>
                <a:gd name="T48" fmla="*/ 39 w 77"/>
                <a:gd name="T49" fmla="*/ 76 h 76"/>
                <a:gd name="T50" fmla="*/ 34 w 77"/>
                <a:gd name="T51" fmla="*/ 62 h 76"/>
                <a:gd name="T52" fmla="*/ 24 w 77"/>
                <a:gd name="T53" fmla="*/ 73 h 76"/>
                <a:gd name="T54" fmla="*/ 25 w 77"/>
                <a:gd name="T55" fmla="*/ 58 h 76"/>
                <a:gd name="T56" fmla="*/ 12 w 77"/>
                <a:gd name="T57" fmla="*/ 65 h 76"/>
                <a:gd name="T58" fmla="*/ 18 w 77"/>
                <a:gd name="T59" fmla="*/ 52 h 76"/>
                <a:gd name="T60" fmla="*/ 3 w 77"/>
                <a:gd name="T61" fmla="*/ 52 h 76"/>
                <a:gd name="T62" fmla="*/ 14 w 77"/>
                <a:gd name="T63" fmla="*/ 43 h 76"/>
                <a:gd name="T64" fmla="*/ 0 w 77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" h="76">
                  <a:moveTo>
                    <a:pt x="0" y="38"/>
                  </a:moveTo>
                  <a:cubicBezTo>
                    <a:pt x="0" y="36"/>
                    <a:pt x="14" y="35"/>
                    <a:pt x="14" y="33"/>
                  </a:cubicBezTo>
                  <a:cubicBezTo>
                    <a:pt x="15" y="31"/>
                    <a:pt x="3" y="25"/>
                    <a:pt x="3" y="23"/>
                  </a:cubicBezTo>
                  <a:cubicBezTo>
                    <a:pt x="4" y="21"/>
                    <a:pt x="17" y="26"/>
                    <a:pt x="18" y="24"/>
                  </a:cubicBezTo>
                  <a:cubicBezTo>
                    <a:pt x="19" y="22"/>
                    <a:pt x="10" y="12"/>
                    <a:pt x="12" y="11"/>
                  </a:cubicBezTo>
                  <a:cubicBezTo>
                    <a:pt x="13" y="9"/>
                    <a:pt x="23" y="19"/>
                    <a:pt x="25" y="17"/>
                  </a:cubicBezTo>
                  <a:cubicBezTo>
                    <a:pt x="27" y="16"/>
                    <a:pt x="22" y="3"/>
                    <a:pt x="24" y="3"/>
                  </a:cubicBezTo>
                  <a:cubicBezTo>
                    <a:pt x="26" y="2"/>
                    <a:pt x="32" y="14"/>
                    <a:pt x="34" y="14"/>
                  </a:cubicBezTo>
                  <a:cubicBezTo>
                    <a:pt x="36" y="13"/>
                    <a:pt x="36" y="0"/>
                    <a:pt x="39" y="0"/>
                  </a:cubicBezTo>
                  <a:cubicBezTo>
                    <a:pt x="41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3"/>
                  </a:cubicBezTo>
                  <a:cubicBezTo>
                    <a:pt x="55" y="3"/>
                    <a:pt x="51" y="16"/>
                    <a:pt x="52" y="17"/>
                  </a:cubicBezTo>
                  <a:cubicBezTo>
                    <a:pt x="54" y="19"/>
                    <a:pt x="64" y="9"/>
                    <a:pt x="66" y="11"/>
                  </a:cubicBezTo>
                  <a:cubicBezTo>
                    <a:pt x="67" y="12"/>
                    <a:pt x="58" y="23"/>
                    <a:pt x="59" y="24"/>
                  </a:cubicBezTo>
                  <a:cubicBezTo>
                    <a:pt x="60" y="26"/>
                    <a:pt x="73" y="21"/>
                    <a:pt x="74" y="23"/>
                  </a:cubicBezTo>
                  <a:cubicBezTo>
                    <a:pt x="75" y="25"/>
                    <a:pt x="62" y="31"/>
                    <a:pt x="63" y="33"/>
                  </a:cubicBezTo>
                  <a:cubicBezTo>
                    <a:pt x="63" y="35"/>
                    <a:pt x="77" y="36"/>
                    <a:pt x="77" y="38"/>
                  </a:cubicBezTo>
                  <a:cubicBezTo>
                    <a:pt x="77" y="40"/>
                    <a:pt x="63" y="41"/>
                    <a:pt x="63" y="43"/>
                  </a:cubicBezTo>
                  <a:cubicBezTo>
                    <a:pt x="62" y="45"/>
                    <a:pt x="75" y="51"/>
                    <a:pt x="74" y="52"/>
                  </a:cubicBezTo>
                  <a:cubicBezTo>
                    <a:pt x="73" y="54"/>
                    <a:pt x="60" y="50"/>
                    <a:pt x="59" y="52"/>
                  </a:cubicBezTo>
                  <a:cubicBezTo>
                    <a:pt x="58" y="53"/>
                    <a:pt x="67" y="63"/>
                    <a:pt x="66" y="65"/>
                  </a:cubicBezTo>
                  <a:cubicBezTo>
                    <a:pt x="64" y="66"/>
                    <a:pt x="54" y="57"/>
                    <a:pt x="52" y="58"/>
                  </a:cubicBezTo>
                  <a:cubicBezTo>
                    <a:pt x="51" y="59"/>
                    <a:pt x="55" y="72"/>
                    <a:pt x="53" y="73"/>
                  </a:cubicBezTo>
                  <a:cubicBezTo>
                    <a:pt x="51" y="74"/>
                    <a:pt x="45" y="62"/>
                    <a:pt x="43" y="62"/>
                  </a:cubicBezTo>
                  <a:cubicBezTo>
                    <a:pt x="41" y="62"/>
                    <a:pt x="41" y="76"/>
                    <a:pt x="39" y="76"/>
                  </a:cubicBezTo>
                  <a:cubicBezTo>
                    <a:pt x="36" y="76"/>
                    <a:pt x="36" y="62"/>
                    <a:pt x="34" y="62"/>
                  </a:cubicBezTo>
                  <a:cubicBezTo>
                    <a:pt x="32" y="62"/>
                    <a:pt x="26" y="74"/>
                    <a:pt x="24" y="73"/>
                  </a:cubicBezTo>
                  <a:cubicBezTo>
                    <a:pt x="22" y="72"/>
                    <a:pt x="27" y="59"/>
                    <a:pt x="25" y="58"/>
                  </a:cubicBezTo>
                  <a:cubicBezTo>
                    <a:pt x="23" y="57"/>
                    <a:pt x="13" y="66"/>
                    <a:pt x="12" y="65"/>
                  </a:cubicBezTo>
                  <a:cubicBezTo>
                    <a:pt x="10" y="63"/>
                    <a:pt x="19" y="53"/>
                    <a:pt x="18" y="52"/>
                  </a:cubicBezTo>
                  <a:cubicBezTo>
                    <a:pt x="17" y="50"/>
                    <a:pt x="4" y="54"/>
                    <a:pt x="3" y="52"/>
                  </a:cubicBezTo>
                  <a:cubicBezTo>
                    <a:pt x="3" y="51"/>
                    <a:pt x="15" y="45"/>
                    <a:pt x="14" y="43"/>
                  </a:cubicBezTo>
                  <a:cubicBezTo>
                    <a:pt x="14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4" name="Freeform 1071"/>
            <p:cNvSpPr/>
            <p:nvPr/>
          </p:nvSpPr>
          <p:spPr bwMode="auto">
            <a:xfrm>
              <a:off x="8555038" y="2073275"/>
              <a:ext cx="106363" cy="106363"/>
            </a:xfrm>
            <a:custGeom>
              <a:avLst/>
              <a:gdLst>
                <a:gd name="T0" fmla="*/ 0 w 42"/>
                <a:gd name="T1" fmla="*/ 21 h 42"/>
                <a:gd name="T2" fmla="*/ 7 w 42"/>
                <a:gd name="T3" fmla="*/ 18 h 42"/>
                <a:gd name="T4" fmla="*/ 1 w 42"/>
                <a:gd name="T5" fmla="*/ 13 h 42"/>
                <a:gd name="T6" fmla="*/ 9 w 42"/>
                <a:gd name="T7" fmla="*/ 13 h 42"/>
                <a:gd name="T8" fmla="*/ 6 w 42"/>
                <a:gd name="T9" fmla="*/ 6 h 42"/>
                <a:gd name="T10" fmla="*/ 13 w 42"/>
                <a:gd name="T11" fmla="*/ 10 h 42"/>
                <a:gd name="T12" fmla="*/ 13 w 42"/>
                <a:gd name="T13" fmla="*/ 1 h 42"/>
                <a:gd name="T14" fmla="*/ 18 w 42"/>
                <a:gd name="T15" fmla="*/ 8 h 42"/>
                <a:gd name="T16" fmla="*/ 21 w 42"/>
                <a:gd name="T17" fmla="*/ 0 h 42"/>
                <a:gd name="T18" fmla="*/ 23 w 42"/>
                <a:gd name="T19" fmla="*/ 8 h 42"/>
                <a:gd name="T20" fmla="*/ 29 w 42"/>
                <a:gd name="T21" fmla="*/ 1 h 42"/>
                <a:gd name="T22" fmla="*/ 28 w 42"/>
                <a:gd name="T23" fmla="*/ 10 h 42"/>
                <a:gd name="T24" fmla="*/ 35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4 h 42"/>
                <a:gd name="T36" fmla="*/ 40 w 42"/>
                <a:gd name="T37" fmla="*/ 29 h 42"/>
                <a:gd name="T38" fmla="*/ 32 w 42"/>
                <a:gd name="T39" fmla="*/ 28 h 42"/>
                <a:gd name="T40" fmla="*/ 35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3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9 w 42"/>
                <a:gd name="T59" fmla="*/ 28 h 42"/>
                <a:gd name="T60" fmla="*/ 1 w 42"/>
                <a:gd name="T61" fmla="*/ 29 h 42"/>
                <a:gd name="T62" fmla="*/ 7 w 42"/>
                <a:gd name="T63" fmla="*/ 24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7" y="18"/>
                  </a:cubicBezTo>
                  <a:cubicBezTo>
                    <a:pt x="8" y="17"/>
                    <a:pt x="1" y="14"/>
                    <a:pt x="1" y="13"/>
                  </a:cubicBezTo>
                  <a:cubicBezTo>
                    <a:pt x="2" y="12"/>
                    <a:pt x="9" y="14"/>
                    <a:pt x="9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10"/>
                  </a:cubicBezTo>
                  <a:cubicBezTo>
                    <a:pt x="14" y="9"/>
                    <a:pt x="11" y="2"/>
                    <a:pt x="13" y="1"/>
                  </a:cubicBezTo>
                  <a:cubicBezTo>
                    <a:pt x="14" y="1"/>
                    <a:pt x="17" y="8"/>
                    <a:pt x="18" y="8"/>
                  </a:cubicBezTo>
                  <a:cubicBezTo>
                    <a:pt x="19" y="7"/>
                    <a:pt x="19" y="0"/>
                    <a:pt x="21" y="0"/>
                  </a:cubicBezTo>
                  <a:cubicBezTo>
                    <a:pt x="22" y="0"/>
                    <a:pt x="22" y="7"/>
                    <a:pt x="23" y="8"/>
                  </a:cubicBezTo>
                  <a:cubicBezTo>
                    <a:pt x="24" y="8"/>
                    <a:pt x="28" y="1"/>
                    <a:pt x="29" y="1"/>
                  </a:cubicBezTo>
                  <a:cubicBezTo>
                    <a:pt x="30" y="2"/>
                    <a:pt x="27" y="9"/>
                    <a:pt x="28" y="10"/>
                  </a:cubicBezTo>
                  <a:cubicBezTo>
                    <a:pt x="29" y="10"/>
                    <a:pt x="35" y="5"/>
                    <a:pt x="35" y="6"/>
                  </a:cubicBezTo>
                  <a:cubicBezTo>
                    <a:pt x="36" y="7"/>
                    <a:pt x="31" y="12"/>
                    <a:pt x="32" y="13"/>
                  </a:cubicBezTo>
                  <a:cubicBezTo>
                    <a:pt x="32" y="14"/>
                    <a:pt x="40" y="12"/>
                    <a:pt x="40" y="13"/>
                  </a:cubicBezTo>
                  <a:cubicBezTo>
                    <a:pt x="40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4"/>
                  </a:cubicBezTo>
                  <a:cubicBezTo>
                    <a:pt x="34" y="25"/>
                    <a:pt x="40" y="28"/>
                    <a:pt x="40" y="29"/>
                  </a:cubicBezTo>
                  <a:cubicBezTo>
                    <a:pt x="40" y="30"/>
                    <a:pt x="32" y="27"/>
                    <a:pt x="32" y="28"/>
                  </a:cubicBezTo>
                  <a:cubicBezTo>
                    <a:pt x="31" y="29"/>
                    <a:pt x="36" y="35"/>
                    <a:pt x="35" y="36"/>
                  </a:cubicBezTo>
                  <a:cubicBezTo>
                    <a:pt x="35" y="37"/>
                    <a:pt x="29" y="32"/>
                    <a:pt x="28" y="32"/>
                  </a:cubicBezTo>
                  <a:cubicBezTo>
                    <a:pt x="27" y="33"/>
                    <a:pt x="30" y="40"/>
                    <a:pt x="29" y="40"/>
                  </a:cubicBezTo>
                  <a:cubicBezTo>
                    <a:pt x="28" y="41"/>
                    <a:pt x="24" y="34"/>
                    <a:pt x="23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19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1" y="40"/>
                    <a:pt x="14" y="33"/>
                    <a:pt x="13" y="32"/>
                  </a:cubicBezTo>
                  <a:cubicBezTo>
                    <a:pt x="12" y="32"/>
                    <a:pt x="7" y="37"/>
                    <a:pt x="6" y="36"/>
                  </a:cubicBezTo>
                  <a:cubicBezTo>
                    <a:pt x="5" y="35"/>
                    <a:pt x="10" y="29"/>
                    <a:pt x="9" y="28"/>
                  </a:cubicBezTo>
                  <a:cubicBezTo>
                    <a:pt x="9" y="27"/>
                    <a:pt x="2" y="30"/>
                    <a:pt x="1" y="29"/>
                  </a:cubicBezTo>
                  <a:cubicBezTo>
                    <a:pt x="1" y="28"/>
                    <a:pt x="8" y="25"/>
                    <a:pt x="7" y="24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5" name="Freeform 1072"/>
            <p:cNvSpPr/>
            <p:nvPr/>
          </p:nvSpPr>
          <p:spPr bwMode="auto">
            <a:xfrm>
              <a:off x="5287963" y="6232525"/>
              <a:ext cx="385763" cy="266700"/>
            </a:xfrm>
            <a:custGeom>
              <a:avLst/>
              <a:gdLst>
                <a:gd name="T0" fmla="*/ 92 w 152"/>
                <a:gd name="T1" fmla="*/ 101 h 105"/>
                <a:gd name="T2" fmla="*/ 42 w 152"/>
                <a:gd name="T3" fmla="*/ 68 h 105"/>
                <a:gd name="T4" fmla="*/ 0 w 152"/>
                <a:gd name="T5" fmla="*/ 53 h 105"/>
                <a:gd name="T6" fmla="*/ 33 w 152"/>
                <a:gd name="T7" fmla="*/ 49 h 105"/>
                <a:gd name="T8" fmla="*/ 108 w 152"/>
                <a:gd name="T9" fmla="*/ 16 h 105"/>
                <a:gd name="T10" fmla="*/ 147 w 152"/>
                <a:gd name="T11" fmla="*/ 75 h 105"/>
                <a:gd name="T12" fmla="*/ 92 w 152"/>
                <a:gd name="T13" fmla="*/ 10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05">
                  <a:moveTo>
                    <a:pt x="92" y="101"/>
                  </a:moveTo>
                  <a:cubicBezTo>
                    <a:pt x="54" y="97"/>
                    <a:pt x="56" y="77"/>
                    <a:pt x="42" y="68"/>
                  </a:cubicBezTo>
                  <a:cubicBezTo>
                    <a:pt x="23" y="57"/>
                    <a:pt x="0" y="53"/>
                    <a:pt x="0" y="53"/>
                  </a:cubicBezTo>
                  <a:cubicBezTo>
                    <a:pt x="0" y="53"/>
                    <a:pt x="14" y="49"/>
                    <a:pt x="33" y="49"/>
                  </a:cubicBezTo>
                  <a:cubicBezTo>
                    <a:pt x="53" y="50"/>
                    <a:pt x="67" y="0"/>
                    <a:pt x="108" y="16"/>
                  </a:cubicBezTo>
                  <a:cubicBezTo>
                    <a:pt x="139" y="27"/>
                    <a:pt x="152" y="55"/>
                    <a:pt x="147" y="75"/>
                  </a:cubicBezTo>
                  <a:cubicBezTo>
                    <a:pt x="142" y="95"/>
                    <a:pt x="125" y="105"/>
                    <a:pt x="92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6" name="Freeform 1073"/>
            <p:cNvSpPr/>
            <p:nvPr/>
          </p:nvSpPr>
          <p:spPr bwMode="auto">
            <a:xfrm>
              <a:off x="5300663" y="6302375"/>
              <a:ext cx="238125" cy="153988"/>
            </a:xfrm>
            <a:custGeom>
              <a:avLst/>
              <a:gdLst>
                <a:gd name="T0" fmla="*/ 35 w 94"/>
                <a:gd name="T1" fmla="*/ 39 h 61"/>
                <a:gd name="T2" fmla="*/ 64 w 94"/>
                <a:gd name="T3" fmla="*/ 61 h 61"/>
                <a:gd name="T4" fmla="*/ 43 w 94"/>
                <a:gd name="T5" fmla="*/ 36 h 61"/>
                <a:gd name="T6" fmla="*/ 83 w 94"/>
                <a:gd name="T7" fmla="*/ 54 h 61"/>
                <a:gd name="T8" fmla="*/ 53 w 94"/>
                <a:gd name="T9" fmla="*/ 35 h 61"/>
                <a:gd name="T10" fmla="*/ 87 w 94"/>
                <a:gd name="T11" fmla="*/ 33 h 61"/>
                <a:gd name="T12" fmla="*/ 45 w 94"/>
                <a:gd name="T13" fmla="*/ 27 h 61"/>
                <a:gd name="T14" fmla="*/ 77 w 94"/>
                <a:gd name="T15" fmla="*/ 27 h 61"/>
                <a:gd name="T16" fmla="*/ 52 w 94"/>
                <a:gd name="T17" fmla="*/ 21 h 61"/>
                <a:gd name="T18" fmla="*/ 94 w 94"/>
                <a:gd name="T19" fmla="*/ 17 h 61"/>
                <a:gd name="T20" fmla="*/ 62 w 94"/>
                <a:gd name="T21" fmla="*/ 14 h 61"/>
                <a:gd name="T22" fmla="*/ 75 w 94"/>
                <a:gd name="T23" fmla="*/ 0 h 61"/>
                <a:gd name="T24" fmla="*/ 57 w 94"/>
                <a:gd name="T25" fmla="*/ 7 h 61"/>
                <a:gd name="T26" fmla="*/ 27 w 94"/>
                <a:gd name="T27" fmla="*/ 24 h 61"/>
                <a:gd name="T28" fmla="*/ 0 w 94"/>
                <a:gd name="T29" fmla="*/ 23 h 61"/>
                <a:gd name="T30" fmla="*/ 0 w 94"/>
                <a:gd name="T31" fmla="*/ 30 h 61"/>
                <a:gd name="T32" fmla="*/ 35 w 94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61">
                  <a:moveTo>
                    <a:pt x="35" y="39"/>
                  </a:moveTo>
                  <a:cubicBezTo>
                    <a:pt x="43" y="43"/>
                    <a:pt x="64" y="61"/>
                    <a:pt x="64" y="61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83" y="54"/>
                    <a:pt x="83" y="54"/>
                    <a:pt x="83" y="54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67" y="2"/>
                    <a:pt x="57" y="7"/>
                  </a:cubicBezTo>
                  <a:cubicBezTo>
                    <a:pt x="53" y="9"/>
                    <a:pt x="37" y="23"/>
                    <a:pt x="27" y="24"/>
                  </a:cubicBezTo>
                  <a:cubicBezTo>
                    <a:pt x="21" y="30"/>
                    <a:pt x="5" y="22"/>
                    <a:pt x="0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3"/>
                    <a:pt x="27" y="35"/>
                    <a:pt x="35" y="39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7" name="Freeform 1074"/>
            <p:cNvSpPr/>
            <p:nvPr/>
          </p:nvSpPr>
          <p:spPr bwMode="auto">
            <a:xfrm>
              <a:off x="5195888" y="6016625"/>
              <a:ext cx="276225" cy="381000"/>
            </a:xfrm>
            <a:custGeom>
              <a:avLst/>
              <a:gdLst>
                <a:gd name="T0" fmla="*/ 102 w 109"/>
                <a:gd name="T1" fmla="*/ 63 h 150"/>
                <a:gd name="T2" fmla="*/ 66 w 109"/>
                <a:gd name="T3" fmla="*/ 111 h 150"/>
                <a:gd name="T4" fmla="*/ 48 w 109"/>
                <a:gd name="T5" fmla="*/ 150 h 150"/>
                <a:gd name="T6" fmla="*/ 46 w 109"/>
                <a:gd name="T7" fmla="*/ 118 h 150"/>
                <a:gd name="T8" fmla="*/ 18 w 109"/>
                <a:gd name="T9" fmla="*/ 41 h 150"/>
                <a:gd name="T10" fmla="*/ 81 w 109"/>
                <a:gd name="T11" fmla="*/ 6 h 150"/>
                <a:gd name="T12" fmla="*/ 102 w 109"/>
                <a:gd name="T13" fmla="*/ 6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50">
                  <a:moveTo>
                    <a:pt x="102" y="63"/>
                  </a:moveTo>
                  <a:cubicBezTo>
                    <a:pt x="95" y="100"/>
                    <a:pt x="76" y="97"/>
                    <a:pt x="66" y="111"/>
                  </a:cubicBezTo>
                  <a:cubicBezTo>
                    <a:pt x="53" y="128"/>
                    <a:pt x="48" y="150"/>
                    <a:pt x="48" y="150"/>
                  </a:cubicBezTo>
                  <a:cubicBezTo>
                    <a:pt x="48" y="150"/>
                    <a:pt x="44" y="136"/>
                    <a:pt x="46" y="118"/>
                  </a:cubicBezTo>
                  <a:cubicBezTo>
                    <a:pt x="49" y="98"/>
                    <a:pt x="0" y="80"/>
                    <a:pt x="18" y="41"/>
                  </a:cubicBezTo>
                  <a:cubicBezTo>
                    <a:pt x="32" y="10"/>
                    <a:pt x="61" y="0"/>
                    <a:pt x="81" y="6"/>
                  </a:cubicBezTo>
                  <a:cubicBezTo>
                    <a:pt x="100" y="13"/>
                    <a:pt x="109" y="30"/>
                    <a:pt x="102" y="63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8" name="Freeform 1075"/>
            <p:cNvSpPr/>
            <p:nvPr/>
          </p:nvSpPr>
          <p:spPr bwMode="auto">
            <a:xfrm>
              <a:off x="5267325" y="6146800"/>
              <a:ext cx="149225" cy="241300"/>
            </a:xfrm>
            <a:custGeom>
              <a:avLst/>
              <a:gdLst>
                <a:gd name="T0" fmla="*/ 36 w 59"/>
                <a:gd name="T1" fmla="*/ 61 h 95"/>
                <a:gd name="T2" fmla="*/ 59 w 59"/>
                <a:gd name="T3" fmla="*/ 34 h 95"/>
                <a:gd name="T4" fmla="*/ 33 w 59"/>
                <a:gd name="T5" fmla="*/ 53 h 95"/>
                <a:gd name="T6" fmla="*/ 54 w 59"/>
                <a:gd name="T7" fmla="*/ 14 h 95"/>
                <a:gd name="T8" fmla="*/ 33 w 59"/>
                <a:gd name="T9" fmla="*/ 42 h 95"/>
                <a:gd name="T10" fmla="*/ 33 w 59"/>
                <a:gd name="T11" fmla="*/ 9 h 95"/>
                <a:gd name="T12" fmla="*/ 25 w 59"/>
                <a:gd name="T13" fmla="*/ 50 h 95"/>
                <a:gd name="T14" fmla="*/ 27 w 59"/>
                <a:gd name="T15" fmla="*/ 18 h 95"/>
                <a:gd name="T16" fmla="*/ 19 w 59"/>
                <a:gd name="T17" fmla="*/ 43 h 95"/>
                <a:gd name="T18" fmla="*/ 18 w 59"/>
                <a:gd name="T19" fmla="*/ 0 h 95"/>
                <a:gd name="T20" fmla="*/ 12 w 59"/>
                <a:gd name="T21" fmla="*/ 32 h 95"/>
                <a:gd name="T22" fmla="*/ 0 w 59"/>
                <a:gd name="T23" fmla="*/ 18 h 95"/>
                <a:gd name="T24" fmla="*/ 5 w 59"/>
                <a:gd name="T25" fmla="*/ 37 h 95"/>
                <a:gd name="T26" fmla="*/ 20 w 59"/>
                <a:gd name="T27" fmla="*/ 68 h 95"/>
                <a:gd name="T28" fmla="*/ 17 w 59"/>
                <a:gd name="T29" fmla="*/ 95 h 95"/>
                <a:gd name="T30" fmla="*/ 24 w 59"/>
                <a:gd name="T31" fmla="*/ 95 h 95"/>
                <a:gd name="T32" fmla="*/ 36 w 59"/>
                <a:gd name="T33" fmla="*/ 6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95">
                  <a:moveTo>
                    <a:pt x="36" y="61"/>
                  </a:moveTo>
                  <a:cubicBezTo>
                    <a:pt x="40" y="53"/>
                    <a:pt x="59" y="34"/>
                    <a:pt x="59" y="3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26"/>
                    <a:pt x="5" y="37"/>
                  </a:cubicBezTo>
                  <a:cubicBezTo>
                    <a:pt x="7" y="41"/>
                    <a:pt x="19" y="58"/>
                    <a:pt x="20" y="68"/>
                  </a:cubicBezTo>
                  <a:cubicBezTo>
                    <a:pt x="26" y="75"/>
                    <a:pt x="17" y="90"/>
                    <a:pt x="17" y="95"/>
                  </a:cubicBezTo>
                  <a:cubicBezTo>
                    <a:pt x="24" y="95"/>
                    <a:pt x="24" y="95"/>
                    <a:pt x="24" y="95"/>
                  </a:cubicBezTo>
                  <a:cubicBezTo>
                    <a:pt x="27" y="88"/>
                    <a:pt x="31" y="69"/>
                    <a:pt x="36" y="6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9" name="Freeform 1076"/>
            <p:cNvSpPr/>
            <p:nvPr/>
          </p:nvSpPr>
          <p:spPr bwMode="auto">
            <a:xfrm>
              <a:off x="5237163" y="6321425"/>
              <a:ext cx="246063" cy="376238"/>
            </a:xfrm>
            <a:custGeom>
              <a:avLst/>
              <a:gdLst>
                <a:gd name="T0" fmla="*/ 5 w 97"/>
                <a:gd name="T1" fmla="*/ 101 h 148"/>
                <a:gd name="T2" fmla="*/ 25 w 97"/>
                <a:gd name="T3" fmla="*/ 44 h 148"/>
                <a:gd name="T4" fmla="*/ 30 w 97"/>
                <a:gd name="T5" fmla="*/ 0 h 148"/>
                <a:gd name="T6" fmla="*/ 41 w 97"/>
                <a:gd name="T7" fmla="*/ 31 h 148"/>
                <a:gd name="T8" fmla="*/ 91 w 97"/>
                <a:gd name="T9" fmla="*/ 96 h 148"/>
                <a:gd name="T10" fmla="*/ 43 w 97"/>
                <a:gd name="T11" fmla="*/ 148 h 148"/>
                <a:gd name="T12" fmla="*/ 5 w 97"/>
                <a:gd name="T13" fmla="*/ 10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148">
                  <a:moveTo>
                    <a:pt x="5" y="101"/>
                  </a:moveTo>
                  <a:cubicBezTo>
                    <a:pt x="0" y="63"/>
                    <a:pt x="19" y="60"/>
                    <a:pt x="25" y="44"/>
                  </a:cubicBezTo>
                  <a:cubicBezTo>
                    <a:pt x="31" y="24"/>
                    <a:pt x="30" y="0"/>
                    <a:pt x="30" y="0"/>
                  </a:cubicBezTo>
                  <a:cubicBezTo>
                    <a:pt x="30" y="0"/>
                    <a:pt x="37" y="13"/>
                    <a:pt x="41" y="31"/>
                  </a:cubicBezTo>
                  <a:cubicBezTo>
                    <a:pt x="45" y="51"/>
                    <a:pt x="97" y="53"/>
                    <a:pt x="91" y="96"/>
                  </a:cubicBezTo>
                  <a:cubicBezTo>
                    <a:pt x="87" y="129"/>
                    <a:pt x="63" y="148"/>
                    <a:pt x="43" y="148"/>
                  </a:cubicBezTo>
                  <a:cubicBezTo>
                    <a:pt x="22" y="148"/>
                    <a:pt x="9" y="134"/>
                    <a:pt x="5" y="101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0" name="Freeform 1077"/>
            <p:cNvSpPr/>
            <p:nvPr/>
          </p:nvSpPr>
          <p:spPr bwMode="auto">
            <a:xfrm>
              <a:off x="5267325" y="6332538"/>
              <a:ext cx="157163" cy="228600"/>
            </a:xfrm>
            <a:custGeom>
              <a:avLst/>
              <a:gdLst>
                <a:gd name="T0" fmla="*/ 15 w 62"/>
                <a:gd name="T1" fmla="*/ 38 h 90"/>
                <a:gd name="T2" fmla="*/ 0 w 62"/>
                <a:gd name="T3" fmla="*/ 71 h 90"/>
                <a:gd name="T4" fmla="*/ 19 w 62"/>
                <a:gd name="T5" fmla="*/ 45 h 90"/>
                <a:gd name="T6" fmla="*/ 11 w 62"/>
                <a:gd name="T7" fmla="*/ 88 h 90"/>
                <a:gd name="T8" fmla="*/ 22 w 62"/>
                <a:gd name="T9" fmla="*/ 55 h 90"/>
                <a:gd name="T10" fmla="*/ 33 w 62"/>
                <a:gd name="T11" fmla="*/ 86 h 90"/>
                <a:gd name="T12" fmla="*/ 28 w 62"/>
                <a:gd name="T13" fmla="*/ 45 h 90"/>
                <a:gd name="T14" fmla="*/ 36 w 62"/>
                <a:gd name="T15" fmla="*/ 76 h 90"/>
                <a:gd name="T16" fmla="*/ 36 w 62"/>
                <a:gd name="T17" fmla="*/ 50 h 90"/>
                <a:gd name="T18" fmla="*/ 49 w 62"/>
                <a:gd name="T19" fmla="*/ 90 h 90"/>
                <a:gd name="T20" fmla="*/ 46 w 62"/>
                <a:gd name="T21" fmla="*/ 58 h 90"/>
                <a:gd name="T22" fmla="*/ 62 w 62"/>
                <a:gd name="T23" fmla="*/ 68 h 90"/>
                <a:gd name="T24" fmla="*/ 51 w 62"/>
                <a:gd name="T25" fmla="*/ 52 h 90"/>
                <a:gd name="T26" fmla="*/ 27 w 62"/>
                <a:gd name="T27" fmla="*/ 26 h 90"/>
                <a:gd name="T28" fmla="*/ 22 w 62"/>
                <a:gd name="T29" fmla="*/ 0 h 90"/>
                <a:gd name="T30" fmla="*/ 15 w 62"/>
                <a:gd name="T31" fmla="*/ 2 h 90"/>
                <a:gd name="T32" fmla="*/ 15 w 62"/>
                <a:gd name="T33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90">
                  <a:moveTo>
                    <a:pt x="15" y="38"/>
                  </a:moveTo>
                  <a:cubicBezTo>
                    <a:pt x="13" y="47"/>
                    <a:pt x="0" y="71"/>
                    <a:pt x="0" y="71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68"/>
                    <a:pt x="58" y="61"/>
                    <a:pt x="51" y="52"/>
                  </a:cubicBezTo>
                  <a:cubicBezTo>
                    <a:pt x="48" y="48"/>
                    <a:pt x="31" y="36"/>
                    <a:pt x="27" y="26"/>
                  </a:cubicBezTo>
                  <a:cubicBezTo>
                    <a:pt x="20" y="22"/>
                    <a:pt x="23" y="4"/>
                    <a:pt x="22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10"/>
                    <a:pt x="16" y="29"/>
                    <a:pt x="15" y="3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1" name="Freeform 1078"/>
            <p:cNvSpPr/>
            <p:nvPr/>
          </p:nvSpPr>
          <p:spPr bwMode="auto">
            <a:xfrm>
              <a:off x="4995863" y="6357938"/>
              <a:ext cx="334963" cy="288925"/>
            </a:xfrm>
            <a:custGeom>
              <a:avLst/>
              <a:gdLst>
                <a:gd name="T0" fmla="*/ 33 w 132"/>
                <a:gd name="T1" fmla="*/ 28 h 114"/>
                <a:gd name="T2" fmla="*/ 92 w 132"/>
                <a:gd name="T3" fmla="*/ 17 h 114"/>
                <a:gd name="T4" fmla="*/ 132 w 132"/>
                <a:gd name="T5" fmla="*/ 0 h 114"/>
                <a:gd name="T6" fmla="*/ 111 w 132"/>
                <a:gd name="T7" fmla="*/ 25 h 114"/>
                <a:gd name="T8" fmla="*/ 79 w 132"/>
                <a:gd name="T9" fmla="*/ 101 h 114"/>
                <a:gd name="T10" fmla="*/ 10 w 132"/>
                <a:gd name="T11" fmla="*/ 84 h 114"/>
                <a:gd name="T12" fmla="*/ 33 w 132"/>
                <a:gd name="T13" fmla="*/ 2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14">
                  <a:moveTo>
                    <a:pt x="33" y="28"/>
                  </a:moveTo>
                  <a:cubicBezTo>
                    <a:pt x="63" y="5"/>
                    <a:pt x="75" y="21"/>
                    <a:pt x="92" y="17"/>
                  </a:cubicBezTo>
                  <a:cubicBezTo>
                    <a:pt x="113" y="13"/>
                    <a:pt x="132" y="0"/>
                    <a:pt x="132" y="0"/>
                  </a:cubicBezTo>
                  <a:cubicBezTo>
                    <a:pt x="132" y="0"/>
                    <a:pt x="125" y="13"/>
                    <a:pt x="111" y="25"/>
                  </a:cubicBezTo>
                  <a:cubicBezTo>
                    <a:pt x="96" y="38"/>
                    <a:pt x="119" y="84"/>
                    <a:pt x="79" y="101"/>
                  </a:cubicBezTo>
                  <a:cubicBezTo>
                    <a:pt x="48" y="114"/>
                    <a:pt x="20" y="102"/>
                    <a:pt x="10" y="84"/>
                  </a:cubicBezTo>
                  <a:cubicBezTo>
                    <a:pt x="0" y="66"/>
                    <a:pt x="6" y="47"/>
                    <a:pt x="33" y="28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2" name="Freeform 1079"/>
            <p:cNvSpPr/>
            <p:nvPr/>
          </p:nvSpPr>
          <p:spPr bwMode="auto">
            <a:xfrm>
              <a:off x="5119688" y="6357938"/>
              <a:ext cx="207963" cy="187325"/>
            </a:xfrm>
            <a:custGeom>
              <a:avLst/>
              <a:gdLst>
                <a:gd name="T0" fmla="*/ 45 w 82"/>
                <a:gd name="T1" fmla="*/ 18 h 74"/>
                <a:gd name="T2" fmla="*/ 10 w 82"/>
                <a:gd name="T3" fmla="*/ 22 h 74"/>
                <a:gd name="T4" fmla="*/ 42 w 82"/>
                <a:gd name="T5" fmla="*/ 25 h 74"/>
                <a:gd name="T6" fmla="*/ 0 w 82"/>
                <a:gd name="T7" fmla="*/ 40 h 74"/>
                <a:gd name="T8" fmla="*/ 35 w 82"/>
                <a:gd name="T9" fmla="*/ 33 h 74"/>
                <a:gd name="T10" fmla="*/ 12 w 82"/>
                <a:gd name="T11" fmla="*/ 58 h 74"/>
                <a:gd name="T12" fmla="*/ 46 w 82"/>
                <a:gd name="T13" fmla="*/ 33 h 74"/>
                <a:gd name="T14" fmla="*/ 23 w 82"/>
                <a:gd name="T15" fmla="*/ 55 h 74"/>
                <a:gd name="T16" fmla="*/ 46 w 82"/>
                <a:gd name="T17" fmla="*/ 42 h 74"/>
                <a:gd name="T18" fmla="*/ 17 w 82"/>
                <a:gd name="T19" fmla="*/ 74 h 74"/>
                <a:gd name="T20" fmla="*/ 43 w 82"/>
                <a:gd name="T21" fmla="*/ 55 h 74"/>
                <a:gd name="T22" fmla="*/ 43 w 82"/>
                <a:gd name="T23" fmla="*/ 74 h 74"/>
                <a:gd name="T24" fmla="*/ 51 w 82"/>
                <a:gd name="T25" fmla="*/ 56 h 74"/>
                <a:gd name="T26" fmla="*/ 62 w 82"/>
                <a:gd name="T27" fmla="*/ 23 h 74"/>
                <a:gd name="T28" fmla="*/ 82 w 82"/>
                <a:gd name="T29" fmla="*/ 6 h 74"/>
                <a:gd name="T30" fmla="*/ 77 w 82"/>
                <a:gd name="T31" fmla="*/ 0 h 74"/>
                <a:gd name="T32" fmla="*/ 45 w 82"/>
                <a:gd name="T33" fmla="*/ 1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2" h="74">
                  <a:moveTo>
                    <a:pt x="45" y="18"/>
                  </a:moveTo>
                  <a:cubicBezTo>
                    <a:pt x="37" y="21"/>
                    <a:pt x="10" y="22"/>
                    <a:pt x="10" y="22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43" y="74"/>
                    <a:pt x="47" y="67"/>
                    <a:pt x="51" y="56"/>
                  </a:cubicBezTo>
                  <a:cubicBezTo>
                    <a:pt x="53" y="52"/>
                    <a:pt x="55" y="31"/>
                    <a:pt x="62" y="23"/>
                  </a:cubicBezTo>
                  <a:cubicBezTo>
                    <a:pt x="62" y="15"/>
                    <a:pt x="79" y="9"/>
                    <a:pt x="82" y="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4"/>
                    <a:pt x="54" y="15"/>
                    <a:pt x="45" y="18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3" name="Freeform 1080"/>
            <p:cNvSpPr/>
            <p:nvPr/>
          </p:nvSpPr>
          <p:spPr bwMode="auto">
            <a:xfrm>
              <a:off x="5003800" y="6118225"/>
              <a:ext cx="319088" cy="307975"/>
            </a:xfrm>
            <a:custGeom>
              <a:avLst/>
              <a:gdLst>
                <a:gd name="T0" fmla="*/ 82 w 126"/>
                <a:gd name="T1" fmla="*/ 26 h 121"/>
                <a:gd name="T2" fmla="*/ 102 w 126"/>
                <a:gd name="T3" fmla="*/ 82 h 121"/>
                <a:gd name="T4" fmla="*/ 126 w 126"/>
                <a:gd name="T5" fmla="*/ 119 h 121"/>
                <a:gd name="T6" fmla="*/ 98 w 126"/>
                <a:gd name="T7" fmla="*/ 103 h 121"/>
                <a:gd name="T8" fmla="*/ 18 w 126"/>
                <a:gd name="T9" fmla="*/ 84 h 121"/>
                <a:gd name="T10" fmla="*/ 23 w 126"/>
                <a:gd name="T11" fmla="*/ 13 h 121"/>
                <a:gd name="T12" fmla="*/ 82 w 126"/>
                <a:gd name="T13" fmla="*/ 2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21">
                  <a:moveTo>
                    <a:pt x="82" y="26"/>
                  </a:moveTo>
                  <a:cubicBezTo>
                    <a:pt x="109" y="52"/>
                    <a:pt x="96" y="66"/>
                    <a:pt x="102" y="82"/>
                  </a:cubicBezTo>
                  <a:cubicBezTo>
                    <a:pt x="110" y="102"/>
                    <a:pt x="126" y="119"/>
                    <a:pt x="126" y="119"/>
                  </a:cubicBezTo>
                  <a:cubicBezTo>
                    <a:pt x="126" y="119"/>
                    <a:pt x="112" y="114"/>
                    <a:pt x="98" y="103"/>
                  </a:cubicBezTo>
                  <a:cubicBezTo>
                    <a:pt x="82" y="90"/>
                    <a:pt x="41" y="121"/>
                    <a:pt x="18" y="84"/>
                  </a:cubicBezTo>
                  <a:cubicBezTo>
                    <a:pt x="0" y="56"/>
                    <a:pt x="7" y="26"/>
                    <a:pt x="23" y="13"/>
                  </a:cubicBezTo>
                  <a:cubicBezTo>
                    <a:pt x="39" y="0"/>
                    <a:pt x="58" y="3"/>
                    <a:pt x="82" y="26"/>
                  </a:cubicBezTo>
                  <a:close/>
                </a:path>
              </a:pathLst>
            </a:custGeom>
            <a:solidFill>
              <a:srgbClr val="FDD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4" name="Freeform 1081"/>
            <p:cNvSpPr/>
            <p:nvPr/>
          </p:nvSpPr>
          <p:spPr bwMode="auto">
            <a:xfrm>
              <a:off x="5110163" y="6230938"/>
              <a:ext cx="211138" cy="190500"/>
            </a:xfrm>
            <a:custGeom>
              <a:avLst/>
              <a:gdLst>
                <a:gd name="T0" fmla="*/ 60 w 83"/>
                <a:gd name="T1" fmla="*/ 41 h 75"/>
                <a:gd name="T2" fmla="*/ 50 w 83"/>
                <a:gd name="T3" fmla="*/ 6 h 75"/>
                <a:gd name="T4" fmla="*/ 52 w 83"/>
                <a:gd name="T5" fmla="*/ 39 h 75"/>
                <a:gd name="T6" fmla="*/ 31 w 83"/>
                <a:gd name="T7" fmla="*/ 0 h 75"/>
                <a:gd name="T8" fmla="*/ 43 w 83"/>
                <a:gd name="T9" fmla="*/ 33 h 75"/>
                <a:gd name="T10" fmla="*/ 15 w 83"/>
                <a:gd name="T11" fmla="*/ 15 h 75"/>
                <a:gd name="T12" fmla="*/ 45 w 83"/>
                <a:gd name="T13" fmla="*/ 45 h 75"/>
                <a:gd name="T14" fmla="*/ 19 w 83"/>
                <a:gd name="T15" fmla="*/ 25 h 75"/>
                <a:gd name="T16" fmla="*/ 36 w 83"/>
                <a:gd name="T17" fmla="*/ 45 h 75"/>
                <a:gd name="T18" fmla="*/ 0 w 83"/>
                <a:gd name="T19" fmla="*/ 22 h 75"/>
                <a:gd name="T20" fmla="*/ 23 w 83"/>
                <a:gd name="T21" fmla="*/ 45 h 75"/>
                <a:gd name="T22" fmla="*/ 4 w 83"/>
                <a:gd name="T23" fmla="*/ 48 h 75"/>
                <a:gd name="T24" fmla="*/ 23 w 83"/>
                <a:gd name="T25" fmla="*/ 53 h 75"/>
                <a:gd name="T26" fmla="*/ 58 w 83"/>
                <a:gd name="T27" fmla="*/ 58 h 75"/>
                <a:gd name="T28" fmla="*/ 78 w 83"/>
                <a:gd name="T29" fmla="*/ 75 h 75"/>
                <a:gd name="T30" fmla="*/ 83 w 83"/>
                <a:gd name="T31" fmla="*/ 69 h 75"/>
                <a:gd name="T32" fmla="*/ 60 w 83"/>
                <a:gd name="T33" fmla="*/ 4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75">
                  <a:moveTo>
                    <a:pt x="60" y="41"/>
                  </a:moveTo>
                  <a:cubicBezTo>
                    <a:pt x="56" y="33"/>
                    <a:pt x="50" y="6"/>
                    <a:pt x="50" y="6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4" y="48"/>
                    <a:pt x="12" y="51"/>
                    <a:pt x="23" y="53"/>
                  </a:cubicBezTo>
                  <a:cubicBezTo>
                    <a:pt x="28" y="54"/>
                    <a:pt x="49" y="53"/>
                    <a:pt x="58" y="58"/>
                  </a:cubicBezTo>
                  <a:cubicBezTo>
                    <a:pt x="66" y="57"/>
                    <a:pt x="74" y="73"/>
                    <a:pt x="78" y="75"/>
                  </a:cubicBezTo>
                  <a:cubicBezTo>
                    <a:pt x="83" y="69"/>
                    <a:pt x="83" y="69"/>
                    <a:pt x="83" y="69"/>
                  </a:cubicBezTo>
                  <a:cubicBezTo>
                    <a:pt x="78" y="63"/>
                    <a:pt x="64" y="49"/>
                    <a:pt x="60" y="41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5" name="Freeform 1082"/>
            <p:cNvSpPr/>
            <p:nvPr/>
          </p:nvSpPr>
          <p:spPr bwMode="auto">
            <a:xfrm>
              <a:off x="5233988" y="6276975"/>
              <a:ext cx="193675" cy="192088"/>
            </a:xfrm>
            <a:custGeom>
              <a:avLst/>
              <a:gdLst>
                <a:gd name="T0" fmla="*/ 0 w 76"/>
                <a:gd name="T1" fmla="*/ 38 h 76"/>
                <a:gd name="T2" fmla="*/ 14 w 76"/>
                <a:gd name="T3" fmla="*/ 33 h 76"/>
                <a:gd name="T4" fmla="*/ 3 w 76"/>
                <a:gd name="T5" fmla="*/ 23 h 76"/>
                <a:gd name="T6" fmla="*/ 17 w 76"/>
                <a:gd name="T7" fmla="*/ 24 h 76"/>
                <a:gd name="T8" fmla="*/ 11 w 76"/>
                <a:gd name="T9" fmla="*/ 11 h 76"/>
                <a:gd name="T10" fmla="*/ 24 w 76"/>
                <a:gd name="T11" fmla="*/ 17 h 76"/>
                <a:gd name="T12" fmla="*/ 23 w 76"/>
                <a:gd name="T13" fmla="*/ 2 h 76"/>
                <a:gd name="T14" fmla="*/ 33 w 76"/>
                <a:gd name="T15" fmla="*/ 14 h 76"/>
                <a:gd name="T16" fmla="*/ 38 w 76"/>
                <a:gd name="T17" fmla="*/ 0 h 76"/>
                <a:gd name="T18" fmla="*/ 43 w 76"/>
                <a:gd name="T19" fmla="*/ 14 h 76"/>
                <a:gd name="T20" fmla="*/ 53 w 76"/>
                <a:gd name="T21" fmla="*/ 2 h 76"/>
                <a:gd name="T22" fmla="*/ 52 w 76"/>
                <a:gd name="T23" fmla="*/ 17 h 76"/>
                <a:gd name="T24" fmla="*/ 65 w 76"/>
                <a:gd name="T25" fmla="*/ 11 h 76"/>
                <a:gd name="T26" fmla="*/ 58 w 76"/>
                <a:gd name="T27" fmla="*/ 24 h 76"/>
                <a:gd name="T28" fmla="*/ 73 w 76"/>
                <a:gd name="T29" fmla="*/ 23 h 76"/>
                <a:gd name="T30" fmla="*/ 62 w 76"/>
                <a:gd name="T31" fmla="*/ 33 h 76"/>
                <a:gd name="T32" fmla="*/ 76 w 76"/>
                <a:gd name="T33" fmla="*/ 38 h 76"/>
                <a:gd name="T34" fmla="*/ 62 w 76"/>
                <a:gd name="T35" fmla="*/ 43 h 76"/>
                <a:gd name="T36" fmla="*/ 73 w 76"/>
                <a:gd name="T37" fmla="*/ 52 h 76"/>
                <a:gd name="T38" fmla="*/ 58 w 76"/>
                <a:gd name="T39" fmla="*/ 51 h 76"/>
                <a:gd name="T40" fmla="*/ 65 w 76"/>
                <a:gd name="T41" fmla="*/ 65 h 76"/>
                <a:gd name="T42" fmla="*/ 52 w 76"/>
                <a:gd name="T43" fmla="*/ 58 h 76"/>
                <a:gd name="T44" fmla="*/ 53 w 76"/>
                <a:gd name="T45" fmla="*/ 73 h 76"/>
                <a:gd name="T46" fmla="*/ 43 w 76"/>
                <a:gd name="T47" fmla="*/ 62 h 76"/>
                <a:gd name="T48" fmla="*/ 38 w 76"/>
                <a:gd name="T49" fmla="*/ 76 h 76"/>
                <a:gd name="T50" fmla="*/ 33 w 76"/>
                <a:gd name="T51" fmla="*/ 62 h 76"/>
                <a:gd name="T52" fmla="*/ 23 w 76"/>
                <a:gd name="T53" fmla="*/ 73 h 76"/>
                <a:gd name="T54" fmla="*/ 24 w 76"/>
                <a:gd name="T55" fmla="*/ 58 h 76"/>
                <a:gd name="T56" fmla="*/ 11 w 76"/>
                <a:gd name="T57" fmla="*/ 65 h 76"/>
                <a:gd name="T58" fmla="*/ 17 w 76"/>
                <a:gd name="T59" fmla="*/ 51 h 76"/>
                <a:gd name="T60" fmla="*/ 3 w 76"/>
                <a:gd name="T61" fmla="*/ 52 h 76"/>
                <a:gd name="T62" fmla="*/ 14 w 76"/>
                <a:gd name="T63" fmla="*/ 43 h 76"/>
                <a:gd name="T64" fmla="*/ 0 w 76"/>
                <a:gd name="T6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6" h="76">
                  <a:moveTo>
                    <a:pt x="0" y="38"/>
                  </a:moveTo>
                  <a:cubicBezTo>
                    <a:pt x="0" y="36"/>
                    <a:pt x="13" y="35"/>
                    <a:pt x="14" y="33"/>
                  </a:cubicBezTo>
                  <a:cubicBezTo>
                    <a:pt x="14" y="31"/>
                    <a:pt x="2" y="25"/>
                    <a:pt x="3" y="23"/>
                  </a:cubicBezTo>
                  <a:cubicBezTo>
                    <a:pt x="3" y="21"/>
                    <a:pt x="16" y="26"/>
                    <a:pt x="17" y="24"/>
                  </a:cubicBezTo>
                  <a:cubicBezTo>
                    <a:pt x="19" y="22"/>
                    <a:pt x="9" y="12"/>
                    <a:pt x="11" y="11"/>
                  </a:cubicBezTo>
                  <a:cubicBezTo>
                    <a:pt x="12" y="9"/>
                    <a:pt x="23" y="18"/>
                    <a:pt x="24" y="17"/>
                  </a:cubicBezTo>
                  <a:cubicBezTo>
                    <a:pt x="26" y="16"/>
                    <a:pt x="21" y="3"/>
                    <a:pt x="23" y="2"/>
                  </a:cubicBezTo>
                  <a:cubicBezTo>
                    <a:pt x="25" y="2"/>
                    <a:pt x="31" y="14"/>
                    <a:pt x="33" y="14"/>
                  </a:cubicBezTo>
                  <a:cubicBezTo>
                    <a:pt x="35" y="13"/>
                    <a:pt x="36" y="0"/>
                    <a:pt x="38" y="0"/>
                  </a:cubicBezTo>
                  <a:cubicBezTo>
                    <a:pt x="40" y="0"/>
                    <a:pt x="41" y="13"/>
                    <a:pt x="43" y="14"/>
                  </a:cubicBezTo>
                  <a:cubicBezTo>
                    <a:pt x="45" y="14"/>
                    <a:pt x="51" y="2"/>
                    <a:pt x="53" y="2"/>
                  </a:cubicBezTo>
                  <a:cubicBezTo>
                    <a:pt x="54" y="3"/>
                    <a:pt x="50" y="16"/>
                    <a:pt x="52" y="17"/>
                  </a:cubicBezTo>
                  <a:cubicBezTo>
                    <a:pt x="53" y="18"/>
                    <a:pt x="63" y="9"/>
                    <a:pt x="65" y="11"/>
                  </a:cubicBezTo>
                  <a:cubicBezTo>
                    <a:pt x="66" y="12"/>
                    <a:pt x="57" y="22"/>
                    <a:pt x="58" y="24"/>
                  </a:cubicBezTo>
                  <a:cubicBezTo>
                    <a:pt x="60" y="26"/>
                    <a:pt x="72" y="21"/>
                    <a:pt x="73" y="23"/>
                  </a:cubicBezTo>
                  <a:cubicBezTo>
                    <a:pt x="74" y="25"/>
                    <a:pt x="62" y="31"/>
                    <a:pt x="62" y="33"/>
                  </a:cubicBezTo>
                  <a:cubicBezTo>
                    <a:pt x="62" y="35"/>
                    <a:pt x="76" y="36"/>
                    <a:pt x="76" y="38"/>
                  </a:cubicBezTo>
                  <a:cubicBezTo>
                    <a:pt x="76" y="40"/>
                    <a:pt x="62" y="41"/>
                    <a:pt x="62" y="43"/>
                  </a:cubicBezTo>
                  <a:cubicBezTo>
                    <a:pt x="62" y="45"/>
                    <a:pt x="74" y="50"/>
                    <a:pt x="73" y="52"/>
                  </a:cubicBezTo>
                  <a:cubicBezTo>
                    <a:pt x="72" y="54"/>
                    <a:pt x="60" y="50"/>
                    <a:pt x="58" y="51"/>
                  </a:cubicBezTo>
                  <a:cubicBezTo>
                    <a:pt x="57" y="53"/>
                    <a:pt x="66" y="63"/>
                    <a:pt x="65" y="65"/>
                  </a:cubicBezTo>
                  <a:cubicBezTo>
                    <a:pt x="63" y="66"/>
                    <a:pt x="53" y="57"/>
                    <a:pt x="52" y="58"/>
                  </a:cubicBezTo>
                  <a:cubicBezTo>
                    <a:pt x="50" y="59"/>
                    <a:pt x="54" y="72"/>
                    <a:pt x="53" y="73"/>
                  </a:cubicBezTo>
                  <a:cubicBezTo>
                    <a:pt x="51" y="74"/>
                    <a:pt x="45" y="61"/>
                    <a:pt x="43" y="62"/>
                  </a:cubicBezTo>
                  <a:cubicBezTo>
                    <a:pt x="41" y="62"/>
                    <a:pt x="40" y="76"/>
                    <a:pt x="38" y="76"/>
                  </a:cubicBezTo>
                  <a:cubicBezTo>
                    <a:pt x="36" y="76"/>
                    <a:pt x="35" y="62"/>
                    <a:pt x="33" y="62"/>
                  </a:cubicBezTo>
                  <a:cubicBezTo>
                    <a:pt x="31" y="61"/>
                    <a:pt x="25" y="74"/>
                    <a:pt x="23" y="73"/>
                  </a:cubicBezTo>
                  <a:cubicBezTo>
                    <a:pt x="21" y="72"/>
                    <a:pt x="26" y="59"/>
                    <a:pt x="24" y="58"/>
                  </a:cubicBezTo>
                  <a:cubicBezTo>
                    <a:pt x="23" y="57"/>
                    <a:pt x="12" y="66"/>
                    <a:pt x="11" y="65"/>
                  </a:cubicBezTo>
                  <a:cubicBezTo>
                    <a:pt x="9" y="63"/>
                    <a:pt x="19" y="53"/>
                    <a:pt x="17" y="51"/>
                  </a:cubicBezTo>
                  <a:cubicBezTo>
                    <a:pt x="16" y="50"/>
                    <a:pt x="3" y="54"/>
                    <a:pt x="3" y="52"/>
                  </a:cubicBezTo>
                  <a:cubicBezTo>
                    <a:pt x="2" y="50"/>
                    <a:pt x="14" y="45"/>
                    <a:pt x="14" y="43"/>
                  </a:cubicBezTo>
                  <a:cubicBezTo>
                    <a:pt x="13" y="41"/>
                    <a:pt x="0" y="40"/>
                    <a:pt x="0" y="3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6" name="Freeform 1083"/>
            <p:cNvSpPr/>
            <p:nvPr/>
          </p:nvSpPr>
          <p:spPr bwMode="auto">
            <a:xfrm>
              <a:off x="5276850" y="6319838"/>
              <a:ext cx="107950" cy="106363"/>
            </a:xfrm>
            <a:custGeom>
              <a:avLst/>
              <a:gdLst>
                <a:gd name="T0" fmla="*/ 0 w 42"/>
                <a:gd name="T1" fmla="*/ 21 h 42"/>
                <a:gd name="T2" fmla="*/ 8 w 42"/>
                <a:gd name="T3" fmla="*/ 18 h 42"/>
                <a:gd name="T4" fmla="*/ 2 w 42"/>
                <a:gd name="T5" fmla="*/ 13 h 42"/>
                <a:gd name="T6" fmla="*/ 10 w 42"/>
                <a:gd name="T7" fmla="*/ 13 h 42"/>
                <a:gd name="T8" fmla="*/ 6 w 42"/>
                <a:gd name="T9" fmla="*/ 6 h 42"/>
                <a:gd name="T10" fmla="*/ 13 w 42"/>
                <a:gd name="T11" fmla="*/ 9 h 42"/>
                <a:gd name="T12" fmla="*/ 13 w 42"/>
                <a:gd name="T13" fmla="*/ 1 h 42"/>
                <a:gd name="T14" fmla="*/ 18 w 42"/>
                <a:gd name="T15" fmla="*/ 7 h 42"/>
                <a:gd name="T16" fmla="*/ 21 w 42"/>
                <a:gd name="T17" fmla="*/ 0 h 42"/>
                <a:gd name="T18" fmla="*/ 24 w 42"/>
                <a:gd name="T19" fmla="*/ 7 h 42"/>
                <a:gd name="T20" fmla="*/ 29 w 42"/>
                <a:gd name="T21" fmla="*/ 1 h 42"/>
                <a:gd name="T22" fmla="*/ 28 w 42"/>
                <a:gd name="T23" fmla="*/ 9 h 42"/>
                <a:gd name="T24" fmla="*/ 36 w 42"/>
                <a:gd name="T25" fmla="*/ 6 h 42"/>
                <a:gd name="T26" fmla="*/ 32 w 42"/>
                <a:gd name="T27" fmla="*/ 13 h 42"/>
                <a:gd name="T28" fmla="*/ 40 w 42"/>
                <a:gd name="T29" fmla="*/ 13 h 42"/>
                <a:gd name="T30" fmla="*/ 34 w 42"/>
                <a:gd name="T31" fmla="*/ 18 h 42"/>
                <a:gd name="T32" fmla="*/ 42 w 42"/>
                <a:gd name="T33" fmla="*/ 21 h 42"/>
                <a:gd name="T34" fmla="*/ 34 w 42"/>
                <a:gd name="T35" fmla="*/ 23 h 42"/>
                <a:gd name="T36" fmla="*/ 40 w 42"/>
                <a:gd name="T37" fmla="*/ 29 h 42"/>
                <a:gd name="T38" fmla="*/ 32 w 42"/>
                <a:gd name="T39" fmla="*/ 28 h 42"/>
                <a:gd name="T40" fmla="*/ 36 w 42"/>
                <a:gd name="T41" fmla="*/ 36 h 42"/>
                <a:gd name="T42" fmla="*/ 28 w 42"/>
                <a:gd name="T43" fmla="*/ 32 h 42"/>
                <a:gd name="T44" fmla="*/ 29 w 42"/>
                <a:gd name="T45" fmla="*/ 40 h 42"/>
                <a:gd name="T46" fmla="*/ 24 w 42"/>
                <a:gd name="T47" fmla="*/ 34 h 42"/>
                <a:gd name="T48" fmla="*/ 21 w 42"/>
                <a:gd name="T49" fmla="*/ 42 h 42"/>
                <a:gd name="T50" fmla="*/ 18 w 42"/>
                <a:gd name="T51" fmla="*/ 34 h 42"/>
                <a:gd name="T52" fmla="*/ 13 w 42"/>
                <a:gd name="T53" fmla="*/ 40 h 42"/>
                <a:gd name="T54" fmla="*/ 13 w 42"/>
                <a:gd name="T55" fmla="*/ 32 h 42"/>
                <a:gd name="T56" fmla="*/ 6 w 42"/>
                <a:gd name="T57" fmla="*/ 36 h 42"/>
                <a:gd name="T58" fmla="*/ 10 w 42"/>
                <a:gd name="T59" fmla="*/ 28 h 42"/>
                <a:gd name="T60" fmla="*/ 2 w 42"/>
                <a:gd name="T61" fmla="*/ 29 h 42"/>
                <a:gd name="T62" fmla="*/ 8 w 42"/>
                <a:gd name="T63" fmla="*/ 23 h 42"/>
                <a:gd name="T64" fmla="*/ 0 w 42"/>
                <a:gd name="T65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" h="42">
                  <a:moveTo>
                    <a:pt x="0" y="21"/>
                  </a:moveTo>
                  <a:cubicBezTo>
                    <a:pt x="0" y="20"/>
                    <a:pt x="7" y="19"/>
                    <a:pt x="8" y="18"/>
                  </a:cubicBezTo>
                  <a:cubicBezTo>
                    <a:pt x="8" y="17"/>
                    <a:pt x="1" y="14"/>
                    <a:pt x="2" y="13"/>
                  </a:cubicBezTo>
                  <a:cubicBezTo>
                    <a:pt x="2" y="12"/>
                    <a:pt x="9" y="14"/>
                    <a:pt x="10" y="13"/>
                  </a:cubicBezTo>
                  <a:cubicBezTo>
                    <a:pt x="10" y="12"/>
                    <a:pt x="5" y="7"/>
                    <a:pt x="6" y="6"/>
                  </a:cubicBezTo>
                  <a:cubicBezTo>
                    <a:pt x="7" y="5"/>
                    <a:pt x="12" y="10"/>
                    <a:pt x="13" y="9"/>
                  </a:cubicBezTo>
                  <a:cubicBezTo>
                    <a:pt x="14" y="9"/>
                    <a:pt x="12" y="2"/>
                    <a:pt x="13" y="1"/>
                  </a:cubicBezTo>
                  <a:cubicBezTo>
                    <a:pt x="14" y="1"/>
                    <a:pt x="17" y="8"/>
                    <a:pt x="18" y="7"/>
                  </a:cubicBezTo>
                  <a:cubicBezTo>
                    <a:pt x="19" y="7"/>
                    <a:pt x="20" y="0"/>
                    <a:pt x="21" y="0"/>
                  </a:cubicBezTo>
                  <a:cubicBezTo>
                    <a:pt x="22" y="0"/>
                    <a:pt x="22" y="7"/>
                    <a:pt x="24" y="7"/>
                  </a:cubicBezTo>
                  <a:cubicBezTo>
                    <a:pt x="25" y="8"/>
                    <a:pt x="28" y="1"/>
                    <a:pt x="29" y="1"/>
                  </a:cubicBezTo>
                  <a:cubicBezTo>
                    <a:pt x="30" y="2"/>
                    <a:pt x="28" y="9"/>
                    <a:pt x="28" y="9"/>
                  </a:cubicBezTo>
                  <a:cubicBezTo>
                    <a:pt x="29" y="10"/>
                    <a:pt x="35" y="5"/>
                    <a:pt x="36" y="6"/>
                  </a:cubicBezTo>
                  <a:cubicBezTo>
                    <a:pt x="37" y="7"/>
                    <a:pt x="32" y="12"/>
                    <a:pt x="32" y="13"/>
                  </a:cubicBezTo>
                  <a:cubicBezTo>
                    <a:pt x="33" y="14"/>
                    <a:pt x="40" y="12"/>
                    <a:pt x="40" y="13"/>
                  </a:cubicBezTo>
                  <a:cubicBezTo>
                    <a:pt x="41" y="14"/>
                    <a:pt x="34" y="17"/>
                    <a:pt x="34" y="18"/>
                  </a:cubicBezTo>
                  <a:cubicBezTo>
                    <a:pt x="34" y="19"/>
                    <a:pt x="42" y="20"/>
                    <a:pt x="42" y="21"/>
                  </a:cubicBezTo>
                  <a:cubicBezTo>
                    <a:pt x="42" y="22"/>
                    <a:pt x="34" y="22"/>
                    <a:pt x="34" y="23"/>
                  </a:cubicBezTo>
                  <a:cubicBezTo>
                    <a:pt x="34" y="25"/>
                    <a:pt x="41" y="28"/>
                    <a:pt x="40" y="29"/>
                  </a:cubicBezTo>
                  <a:cubicBezTo>
                    <a:pt x="40" y="30"/>
                    <a:pt x="33" y="27"/>
                    <a:pt x="32" y="28"/>
                  </a:cubicBezTo>
                  <a:cubicBezTo>
                    <a:pt x="32" y="29"/>
                    <a:pt x="37" y="35"/>
                    <a:pt x="36" y="36"/>
                  </a:cubicBezTo>
                  <a:cubicBezTo>
                    <a:pt x="35" y="36"/>
                    <a:pt x="29" y="31"/>
                    <a:pt x="28" y="32"/>
                  </a:cubicBezTo>
                  <a:cubicBezTo>
                    <a:pt x="28" y="33"/>
                    <a:pt x="30" y="40"/>
                    <a:pt x="29" y="40"/>
                  </a:cubicBezTo>
                  <a:cubicBezTo>
                    <a:pt x="28" y="41"/>
                    <a:pt x="25" y="34"/>
                    <a:pt x="24" y="34"/>
                  </a:cubicBezTo>
                  <a:cubicBezTo>
                    <a:pt x="22" y="34"/>
                    <a:pt x="22" y="42"/>
                    <a:pt x="21" y="42"/>
                  </a:cubicBezTo>
                  <a:cubicBezTo>
                    <a:pt x="20" y="42"/>
                    <a:pt x="19" y="34"/>
                    <a:pt x="18" y="34"/>
                  </a:cubicBezTo>
                  <a:cubicBezTo>
                    <a:pt x="17" y="34"/>
                    <a:pt x="14" y="41"/>
                    <a:pt x="13" y="40"/>
                  </a:cubicBezTo>
                  <a:cubicBezTo>
                    <a:pt x="12" y="40"/>
                    <a:pt x="14" y="33"/>
                    <a:pt x="13" y="32"/>
                  </a:cubicBezTo>
                  <a:cubicBezTo>
                    <a:pt x="12" y="31"/>
                    <a:pt x="7" y="36"/>
                    <a:pt x="6" y="36"/>
                  </a:cubicBezTo>
                  <a:cubicBezTo>
                    <a:pt x="5" y="35"/>
                    <a:pt x="10" y="29"/>
                    <a:pt x="10" y="28"/>
                  </a:cubicBezTo>
                  <a:cubicBezTo>
                    <a:pt x="9" y="27"/>
                    <a:pt x="2" y="30"/>
                    <a:pt x="2" y="29"/>
                  </a:cubicBezTo>
                  <a:cubicBezTo>
                    <a:pt x="1" y="28"/>
                    <a:pt x="8" y="25"/>
                    <a:pt x="8" y="23"/>
                  </a:cubicBezTo>
                  <a:cubicBezTo>
                    <a:pt x="7" y="22"/>
                    <a:pt x="0" y="22"/>
                    <a:pt x="0" y="21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7" name="Freeform 1084"/>
            <p:cNvSpPr/>
            <p:nvPr/>
          </p:nvSpPr>
          <p:spPr bwMode="auto">
            <a:xfrm>
              <a:off x="7327900" y="5557838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7 h 256"/>
                <a:gd name="T4" fmla="*/ 29 w 238"/>
                <a:gd name="T5" fmla="*/ 76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3 h 256"/>
                <a:gd name="T24" fmla="*/ 194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5" y="127"/>
                  </a:cubicBezTo>
                  <a:cubicBezTo>
                    <a:pt x="85" y="123"/>
                    <a:pt x="10" y="118"/>
                    <a:pt x="29" y="76"/>
                  </a:cubicBezTo>
                  <a:cubicBezTo>
                    <a:pt x="40" y="52"/>
                    <a:pt x="95" y="126"/>
                    <a:pt x="97" y="122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3" y="105"/>
                    <a:pt x="61" y="33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1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3"/>
                  </a:cubicBezTo>
                  <a:cubicBezTo>
                    <a:pt x="147" y="116"/>
                    <a:pt x="172" y="36"/>
                    <a:pt x="194" y="53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1"/>
                    <a:pt x="208" y="207"/>
                    <a:pt x="192" y="225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5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9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8" y="158"/>
                    <a:pt x="13" y="128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8" name="Freeform 1085"/>
            <p:cNvSpPr/>
            <p:nvPr/>
          </p:nvSpPr>
          <p:spPr bwMode="auto">
            <a:xfrm>
              <a:off x="7483475" y="5707063"/>
              <a:ext cx="342900" cy="381000"/>
            </a:xfrm>
            <a:custGeom>
              <a:avLst/>
              <a:gdLst>
                <a:gd name="T0" fmla="*/ 8 w 135"/>
                <a:gd name="T1" fmla="*/ 55 h 150"/>
                <a:gd name="T2" fmla="*/ 47 w 135"/>
                <a:gd name="T3" fmla="*/ 69 h 150"/>
                <a:gd name="T4" fmla="*/ 28 w 135"/>
                <a:gd name="T5" fmla="*/ 31 h 150"/>
                <a:gd name="T6" fmla="*/ 54 w 135"/>
                <a:gd name="T7" fmla="*/ 69 h 150"/>
                <a:gd name="T8" fmla="*/ 44 w 135"/>
                <a:gd name="T9" fmla="*/ 16 h 150"/>
                <a:gd name="T10" fmla="*/ 58 w 135"/>
                <a:gd name="T11" fmla="*/ 61 h 150"/>
                <a:gd name="T12" fmla="*/ 65 w 135"/>
                <a:gd name="T13" fmla="*/ 10 h 150"/>
                <a:gd name="T14" fmla="*/ 67 w 135"/>
                <a:gd name="T15" fmla="*/ 67 h 150"/>
                <a:gd name="T16" fmla="*/ 84 w 135"/>
                <a:gd name="T17" fmla="*/ 8 h 150"/>
                <a:gd name="T18" fmla="*/ 74 w 135"/>
                <a:gd name="T19" fmla="*/ 69 h 150"/>
                <a:gd name="T20" fmla="*/ 112 w 135"/>
                <a:gd name="T21" fmla="*/ 31 h 150"/>
                <a:gd name="T22" fmla="*/ 80 w 135"/>
                <a:gd name="T23" fmla="*/ 74 h 150"/>
                <a:gd name="T24" fmla="*/ 119 w 135"/>
                <a:gd name="T25" fmla="*/ 52 h 150"/>
                <a:gd name="T26" fmla="*/ 86 w 135"/>
                <a:gd name="T27" fmla="*/ 77 h 150"/>
                <a:gd name="T28" fmla="*/ 130 w 135"/>
                <a:gd name="T29" fmla="*/ 69 h 150"/>
                <a:gd name="T30" fmla="*/ 88 w 135"/>
                <a:gd name="T31" fmla="*/ 82 h 150"/>
                <a:gd name="T32" fmla="*/ 126 w 135"/>
                <a:gd name="T33" fmla="*/ 88 h 150"/>
                <a:gd name="T34" fmla="*/ 84 w 135"/>
                <a:gd name="T35" fmla="*/ 87 h 150"/>
                <a:gd name="T36" fmla="*/ 109 w 135"/>
                <a:gd name="T37" fmla="*/ 107 h 150"/>
                <a:gd name="T38" fmla="*/ 78 w 135"/>
                <a:gd name="T39" fmla="*/ 91 h 150"/>
                <a:gd name="T40" fmla="*/ 100 w 135"/>
                <a:gd name="T41" fmla="*/ 126 h 150"/>
                <a:gd name="T42" fmla="*/ 72 w 135"/>
                <a:gd name="T43" fmla="*/ 98 h 150"/>
                <a:gd name="T44" fmla="*/ 84 w 135"/>
                <a:gd name="T45" fmla="*/ 143 h 150"/>
                <a:gd name="T46" fmla="*/ 61 w 135"/>
                <a:gd name="T47" fmla="*/ 99 h 150"/>
                <a:gd name="T48" fmla="*/ 51 w 135"/>
                <a:gd name="T49" fmla="*/ 139 h 150"/>
                <a:gd name="T50" fmla="*/ 56 w 135"/>
                <a:gd name="T51" fmla="*/ 97 h 150"/>
                <a:gd name="T52" fmla="*/ 22 w 135"/>
                <a:gd name="T53" fmla="*/ 114 h 150"/>
                <a:gd name="T54" fmla="*/ 52 w 135"/>
                <a:gd name="T55" fmla="*/ 92 h 150"/>
                <a:gd name="T56" fmla="*/ 6 w 135"/>
                <a:gd name="T57" fmla="*/ 96 h 150"/>
                <a:gd name="T58" fmla="*/ 47 w 135"/>
                <a:gd name="T59" fmla="*/ 86 h 150"/>
                <a:gd name="T60" fmla="*/ 1 w 135"/>
                <a:gd name="T61" fmla="*/ 77 h 150"/>
                <a:gd name="T62" fmla="*/ 46 w 135"/>
                <a:gd name="T63" fmla="*/ 77 h 150"/>
                <a:gd name="T64" fmla="*/ 8 w 135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50">
                  <a:moveTo>
                    <a:pt x="8" y="55"/>
                  </a:moveTo>
                  <a:cubicBezTo>
                    <a:pt x="15" y="44"/>
                    <a:pt x="45" y="71"/>
                    <a:pt x="47" y="69"/>
                  </a:cubicBezTo>
                  <a:cubicBezTo>
                    <a:pt x="48" y="67"/>
                    <a:pt x="9" y="49"/>
                    <a:pt x="28" y="31"/>
                  </a:cubicBezTo>
                  <a:cubicBezTo>
                    <a:pt x="38" y="20"/>
                    <a:pt x="52" y="70"/>
                    <a:pt x="54" y="69"/>
                  </a:cubicBezTo>
                  <a:cubicBezTo>
                    <a:pt x="56" y="68"/>
                    <a:pt x="29" y="20"/>
                    <a:pt x="44" y="16"/>
                  </a:cubicBezTo>
                  <a:cubicBezTo>
                    <a:pt x="62" y="12"/>
                    <a:pt x="56" y="62"/>
                    <a:pt x="58" y="61"/>
                  </a:cubicBezTo>
                  <a:cubicBezTo>
                    <a:pt x="61" y="61"/>
                    <a:pt x="53" y="15"/>
                    <a:pt x="65" y="10"/>
                  </a:cubicBezTo>
                  <a:cubicBezTo>
                    <a:pt x="74" y="6"/>
                    <a:pt x="65" y="67"/>
                    <a:pt x="67" y="67"/>
                  </a:cubicBezTo>
                  <a:cubicBezTo>
                    <a:pt x="70" y="68"/>
                    <a:pt x="69" y="0"/>
                    <a:pt x="84" y="8"/>
                  </a:cubicBezTo>
                  <a:cubicBezTo>
                    <a:pt x="100" y="16"/>
                    <a:pt x="72" y="68"/>
                    <a:pt x="74" y="69"/>
                  </a:cubicBezTo>
                  <a:cubicBezTo>
                    <a:pt x="76" y="71"/>
                    <a:pt x="102" y="17"/>
                    <a:pt x="112" y="31"/>
                  </a:cubicBezTo>
                  <a:cubicBezTo>
                    <a:pt x="120" y="42"/>
                    <a:pt x="79" y="72"/>
                    <a:pt x="80" y="74"/>
                  </a:cubicBezTo>
                  <a:cubicBezTo>
                    <a:pt x="82" y="75"/>
                    <a:pt x="111" y="39"/>
                    <a:pt x="119" y="52"/>
                  </a:cubicBezTo>
                  <a:cubicBezTo>
                    <a:pt x="124" y="61"/>
                    <a:pt x="86" y="75"/>
                    <a:pt x="86" y="77"/>
                  </a:cubicBezTo>
                  <a:cubicBezTo>
                    <a:pt x="87" y="79"/>
                    <a:pt x="124" y="52"/>
                    <a:pt x="130" y="69"/>
                  </a:cubicBezTo>
                  <a:cubicBezTo>
                    <a:pt x="135" y="81"/>
                    <a:pt x="88" y="80"/>
                    <a:pt x="88" y="82"/>
                  </a:cubicBezTo>
                  <a:cubicBezTo>
                    <a:pt x="88" y="84"/>
                    <a:pt x="126" y="71"/>
                    <a:pt x="126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5" y="93"/>
                    <a:pt x="109" y="107"/>
                  </a:cubicBezTo>
                  <a:cubicBezTo>
                    <a:pt x="104" y="116"/>
                    <a:pt x="80" y="90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2" y="98"/>
                  </a:cubicBezTo>
                  <a:cubicBezTo>
                    <a:pt x="70" y="98"/>
                    <a:pt x="96" y="136"/>
                    <a:pt x="84" y="143"/>
                  </a:cubicBezTo>
                  <a:cubicBezTo>
                    <a:pt x="71" y="150"/>
                    <a:pt x="63" y="99"/>
                    <a:pt x="61" y="99"/>
                  </a:cubicBezTo>
                  <a:cubicBezTo>
                    <a:pt x="58" y="98"/>
                    <a:pt x="54" y="138"/>
                    <a:pt x="51" y="139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6"/>
                    <a:pt x="30" y="130"/>
                    <a:pt x="22" y="114"/>
                  </a:cubicBezTo>
                  <a:cubicBezTo>
                    <a:pt x="18" y="106"/>
                    <a:pt x="53" y="94"/>
                    <a:pt x="52" y="92"/>
                  </a:cubicBezTo>
                  <a:cubicBezTo>
                    <a:pt x="51" y="91"/>
                    <a:pt x="10" y="111"/>
                    <a:pt x="6" y="96"/>
                  </a:cubicBezTo>
                  <a:cubicBezTo>
                    <a:pt x="4" y="88"/>
                    <a:pt x="48" y="88"/>
                    <a:pt x="47" y="86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9"/>
                    <a:pt x="46" y="79"/>
                    <a:pt x="46" y="77"/>
                  </a:cubicBezTo>
                  <a:cubicBezTo>
                    <a:pt x="47" y="75"/>
                    <a:pt x="0" y="70"/>
                    <a:pt x="8" y="55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9" name="Freeform 1086"/>
            <p:cNvSpPr/>
            <p:nvPr/>
          </p:nvSpPr>
          <p:spPr bwMode="auto">
            <a:xfrm>
              <a:off x="7818438" y="5202238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39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2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1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39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0" name="Freeform 1087"/>
            <p:cNvSpPr/>
            <p:nvPr/>
          </p:nvSpPr>
          <p:spPr bwMode="auto">
            <a:xfrm>
              <a:off x="7970838" y="5354638"/>
              <a:ext cx="342900" cy="377825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8 h 149"/>
                <a:gd name="T20" fmla="*/ 113 w 135"/>
                <a:gd name="T21" fmla="*/ 30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3 w 135"/>
                <a:gd name="T55" fmla="*/ 91 h 149"/>
                <a:gd name="T56" fmla="*/ 7 w 135"/>
                <a:gd name="T57" fmla="*/ 95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8"/>
                  </a:cubicBezTo>
                  <a:cubicBezTo>
                    <a:pt x="76" y="70"/>
                    <a:pt x="102" y="16"/>
                    <a:pt x="113" y="30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0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6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2" y="113"/>
                  </a:cubicBezTo>
                  <a:cubicBezTo>
                    <a:pt x="18" y="105"/>
                    <a:pt x="54" y="93"/>
                    <a:pt x="53" y="91"/>
                  </a:cubicBezTo>
                  <a:cubicBezTo>
                    <a:pt x="51" y="90"/>
                    <a:pt x="10" y="110"/>
                    <a:pt x="7" y="95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2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1" name="Freeform 1088"/>
            <p:cNvSpPr/>
            <p:nvPr/>
          </p:nvSpPr>
          <p:spPr bwMode="auto">
            <a:xfrm>
              <a:off x="7872413" y="4899025"/>
              <a:ext cx="603250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6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3 h 256"/>
                <a:gd name="T18" fmla="*/ 129 w 238"/>
                <a:gd name="T19" fmla="*/ 111 h 256"/>
                <a:gd name="T20" fmla="*/ 168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4 w 238"/>
                <a:gd name="T27" fmla="*/ 115 h 256"/>
                <a:gd name="T28" fmla="*/ 222 w 238"/>
                <a:gd name="T29" fmla="*/ 75 h 256"/>
                <a:gd name="T30" fmla="*/ 160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4 w 238"/>
                <a:gd name="T57" fmla="*/ 198 h 256"/>
                <a:gd name="T58" fmla="*/ 96 w 238"/>
                <a:gd name="T59" fmla="*/ 154 h 256"/>
                <a:gd name="T60" fmla="*/ 13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3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6" y="123"/>
                  </a:cubicBezTo>
                  <a:cubicBezTo>
                    <a:pt x="98" y="119"/>
                    <a:pt x="24" y="58"/>
                    <a:pt x="47" y="42"/>
                  </a:cubicBezTo>
                  <a:cubicBezTo>
                    <a:pt x="74" y="23"/>
                    <a:pt x="95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3" y="112"/>
                    <a:pt x="117" y="111"/>
                  </a:cubicBezTo>
                  <a:cubicBezTo>
                    <a:pt x="121" y="111"/>
                    <a:pt x="78" y="0"/>
                    <a:pt x="107" y="3"/>
                  </a:cubicBezTo>
                  <a:cubicBezTo>
                    <a:pt x="139" y="6"/>
                    <a:pt x="125" y="110"/>
                    <a:pt x="129" y="111"/>
                  </a:cubicBezTo>
                  <a:cubicBezTo>
                    <a:pt x="133" y="112"/>
                    <a:pt x="142" y="7"/>
                    <a:pt x="168" y="24"/>
                  </a:cubicBezTo>
                  <a:cubicBezTo>
                    <a:pt x="188" y="37"/>
                    <a:pt x="139" y="111"/>
                    <a:pt x="143" y="114"/>
                  </a:cubicBezTo>
                  <a:cubicBezTo>
                    <a:pt x="146" y="116"/>
                    <a:pt x="171" y="37"/>
                    <a:pt x="193" y="54"/>
                  </a:cubicBezTo>
                  <a:cubicBezTo>
                    <a:pt x="207" y="65"/>
                    <a:pt x="152" y="112"/>
                    <a:pt x="154" y="115"/>
                  </a:cubicBezTo>
                  <a:cubicBezTo>
                    <a:pt x="157" y="119"/>
                    <a:pt x="201" y="51"/>
                    <a:pt x="222" y="75"/>
                  </a:cubicBezTo>
                  <a:cubicBezTo>
                    <a:pt x="238" y="92"/>
                    <a:pt x="160" y="118"/>
                    <a:pt x="160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1" y="141"/>
                    <a:pt x="149" y="144"/>
                  </a:cubicBezTo>
                  <a:cubicBezTo>
                    <a:pt x="147" y="147"/>
                    <a:pt x="222" y="171"/>
                    <a:pt x="208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1" y="161"/>
                    <a:pt x="207" y="207"/>
                    <a:pt x="192" y="225"/>
                  </a:cubicBezTo>
                  <a:cubicBezTo>
                    <a:pt x="175" y="246"/>
                    <a:pt x="130" y="167"/>
                    <a:pt x="126" y="168"/>
                  </a:cubicBezTo>
                  <a:cubicBezTo>
                    <a:pt x="122" y="169"/>
                    <a:pt x="139" y="237"/>
                    <a:pt x="136" y="240"/>
                  </a:cubicBezTo>
                  <a:cubicBezTo>
                    <a:pt x="110" y="256"/>
                    <a:pt x="121" y="169"/>
                    <a:pt x="117" y="168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5"/>
                    <a:pt x="108" y="163"/>
                  </a:cubicBezTo>
                  <a:cubicBezTo>
                    <a:pt x="104" y="160"/>
                    <a:pt x="50" y="219"/>
                    <a:pt x="34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3" y="151"/>
                    <a:pt x="20" y="183"/>
                    <a:pt x="13" y="169"/>
                  </a:cubicBezTo>
                  <a:cubicBezTo>
                    <a:pt x="0" y="140"/>
                    <a:pt x="89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2" name="Freeform 1089"/>
            <p:cNvSpPr/>
            <p:nvPr/>
          </p:nvSpPr>
          <p:spPr bwMode="auto">
            <a:xfrm>
              <a:off x="8024813" y="5051425"/>
              <a:ext cx="342900" cy="379413"/>
            </a:xfrm>
            <a:custGeom>
              <a:avLst/>
              <a:gdLst>
                <a:gd name="T0" fmla="*/ 9 w 135"/>
                <a:gd name="T1" fmla="*/ 54 h 149"/>
                <a:gd name="T2" fmla="*/ 47 w 135"/>
                <a:gd name="T3" fmla="*/ 68 h 149"/>
                <a:gd name="T4" fmla="*/ 28 w 135"/>
                <a:gd name="T5" fmla="*/ 30 h 149"/>
                <a:gd name="T6" fmla="*/ 54 w 135"/>
                <a:gd name="T7" fmla="*/ 68 h 149"/>
                <a:gd name="T8" fmla="*/ 45 w 135"/>
                <a:gd name="T9" fmla="*/ 15 h 149"/>
                <a:gd name="T10" fmla="*/ 59 w 135"/>
                <a:gd name="T11" fmla="*/ 60 h 149"/>
                <a:gd name="T12" fmla="*/ 65 w 135"/>
                <a:gd name="T13" fmla="*/ 9 h 149"/>
                <a:gd name="T14" fmla="*/ 68 w 135"/>
                <a:gd name="T15" fmla="*/ 66 h 149"/>
                <a:gd name="T16" fmla="*/ 84 w 135"/>
                <a:gd name="T17" fmla="*/ 7 h 149"/>
                <a:gd name="T18" fmla="*/ 74 w 135"/>
                <a:gd name="T19" fmla="*/ 69 h 149"/>
                <a:gd name="T20" fmla="*/ 113 w 135"/>
                <a:gd name="T21" fmla="*/ 31 h 149"/>
                <a:gd name="T22" fmla="*/ 81 w 135"/>
                <a:gd name="T23" fmla="*/ 73 h 149"/>
                <a:gd name="T24" fmla="*/ 119 w 135"/>
                <a:gd name="T25" fmla="*/ 51 h 149"/>
                <a:gd name="T26" fmla="*/ 87 w 135"/>
                <a:gd name="T27" fmla="*/ 76 h 149"/>
                <a:gd name="T28" fmla="*/ 131 w 135"/>
                <a:gd name="T29" fmla="*/ 68 h 149"/>
                <a:gd name="T30" fmla="*/ 88 w 135"/>
                <a:gd name="T31" fmla="*/ 81 h 149"/>
                <a:gd name="T32" fmla="*/ 127 w 135"/>
                <a:gd name="T33" fmla="*/ 87 h 149"/>
                <a:gd name="T34" fmla="*/ 84 w 135"/>
                <a:gd name="T35" fmla="*/ 86 h 149"/>
                <a:gd name="T36" fmla="*/ 109 w 135"/>
                <a:gd name="T37" fmla="*/ 106 h 149"/>
                <a:gd name="T38" fmla="*/ 78 w 135"/>
                <a:gd name="T39" fmla="*/ 90 h 149"/>
                <a:gd name="T40" fmla="*/ 100 w 135"/>
                <a:gd name="T41" fmla="*/ 125 h 149"/>
                <a:gd name="T42" fmla="*/ 73 w 135"/>
                <a:gd name="T43" fmla="*/ 97 h 149"/>
                <a:gd name="T44" fmla="*/ 84 w 135"/>
                <a:gd name="T45" fmla="*/ 142 h 149"/>
                <a:gd name="T46" fmla="*/ 61 w 135"/>
                <a:gd name="T47" fmla="*/ 98 h 149"/>
                <a:gd name="T48" fmla="*/ 52 w 135"/>
                <a:gd name="T49" fmla="*/ 138 h 149"/>
                <a:gd name="T50" fmla="*/ 56 w 135"/>
                <a:gd name="T51" fmla="*/ 96 h 149"/>
                <a:gd name="T52" fmla="*/ 22 w 135"/>
                <a:gd name="T53" fmla="*/ 113 h 149"/>
                <a:gd name="T54" fmla="*/ 52 w 135"/>
                <a:gd name="T55" fmla="*/ 92 h 149"/>
                <a:gd name="T56" fmla="*/ 7 w 135"/>
                <a:gd name="T57" fmla="*/ 96 h 149"/>
                <a:gd name="T58" fmla="*/ 48 w 135"/>
                <a:gd name="T59" fmla="*/ 85 h 149"/>
                <a:gd name="T60" fmla="*/ 1 w 135"/>
                <a:gd name="T61" fmla="*/ 76 h 149"/>
                <a:gd name="T62" fmla="*/ 47 w 135"/>
                <a:gd name="T63" fmla="*/ 76 h 149"/>
                <a:gd name="T64" fmla="*/ 9 w 135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5" h="149">
                  <a:moveTo>
                    <a:pt x="9" y="54"/>
                  </a:moveTo>
                  <a:cubicBezTo>
                    <a:pt x="15" y="43"/>
                    <a:pt x="46" y="70"/>
                    <a:pt x="47" y="68"/>
                  </a:cubicBezTo>
                  <a:cubicBezTo>
                    <a:pt x="48" y="66"/>
                    <a:pt x="10" y="48"/>
                    <a:pt x="28" y="30"/>
                  </a:cubicBezTo>
                  <a:cubicBezTo>
                    <a:pt x="39" y="19"/>
                    <a:pt x="53" y="69"/>
                    <a:pt x="54" y="68"/>
                  </a:cubicBezTo>
                  <a:cubicBezTo>
                    <a:pt x="56" y="67"/>
                    <a:pt x="29" y="19"/>
                    <a:pt x="45" y="15"/>
                  </a:cubicBezTo>
                  <a:cubicBezTo>
                    <a:pt x="63" y="11"/>
                    <a:pt x="56" y="61"/>
                    <a:pt x="59" y="60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5"/>
                    <a:pt x="65" y="66"/>
                    <a:pt x="68" y="66"/>
                  </a:cubicBezTo>
                  <a:cubicBezTo>
                    <a:pt x="70" y="67"/>
                    <a:pt x="70" y="0"/>
                    <a:pt x="84" y="7"/>
                  </a:cubicBezTo>
                  <a:cubicBezTo>
                    <a:pt x="100" y="15"/>
                    <a:pt x="72" y="67"/>
                    <a:pt x="74" y="69"/>
                  </a:cubicBezTo>
                  <a:cubicBezTo>
                    <a:pt x="76" y="70"/>
                    <a:pt x="102" y="16"/>
                    <a:pt x="113" y="31"/>
                  </a:cubicBezTo>
                  <a:cubicBezTo>
                    <a:pt x="120" y="41"/>
                    <a:pt x="80" y="71"/>
                    <a:pt x="81" y="73"/>
                  </a:cubicBezTo>
                  <a:cubicBezTo>
                    <a:pt x="82" y="75"/>
                    <a:pt x="112" y="38"/>
                    <a:pt x="119" y="51"/>
                  </a:cubicBezTo>
                  <a:cubicBezTo>
                    <a:pt x="125" y="60"/>
                    <a:pt x="86" y="74"/>
                    <a:pt x="87" y="76"/>
                  </a:cubicBezTo>
                  <a:cubicBezTo>
                    <a:pt x="87" y="78"/>
                    <a:pt x="124" y="51"/>
                    <a:pt x="131" y="68"/>
                  </a:cubicBezTo>
                  <a:cubicBezTo>
                    <a:pt x="135" y="81"/>
                    <a:pt x="89" y="79"/>
                    <a:pt x="88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7" y="100"/>
                    <a:pt x="85" y="84"/>
                    <a:pt x="84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8" y="90"/>
                  </a:cubicBezTo>
                  <a:cubicBezTo>
                    <a:pt x="76" y="91"/>
                    <a:pt x="111" y="119"/>
                    <a:pt x="100" y="125"/>
                  </a:cubicBezTo>
                  <a:cubicBezTo>
                    <a:pt x="98" y="127"/>
                    <a:pt x="75" y="96"/>
                    <a:pt x="73" y="97"/>
                  </a:cubicBezTo>
                  <a:cubicBezTo>
                    <a:pt x="70" y="97"/>
                    <a:pt x="96" y="135"/>
                    <a:pt x="84" y="142"/>
                  </a:cubicBezTo>
                  <a:cubicBezTo>
                    <a:pt x="71" y="149"/>
                    <a:pt x="63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0" y="129"/>
                    <a:pt x="22" y="113"/>
                  </a:cubicBezTo>
                  <a:cubicBezTo>
                    <a:pt x="18" y="105"/>
                    <a:pt x="54" y="93"/>
                    <a:pt x="52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4" y="87"/>
                    <a:pt x="48" y="87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3" name="Freeform 1090"/>
            <p:cNvSpPr/>
            <p:nvPr/>
          </p:nvSpPr>
          <p:spPr bwMode="auto">
            <a:xfrm>
              <a:off x="8093075" y="5102225"/>
              <a:ext cx="603250" cy="650875"/>
            </a:xfrm>
            <a:custGeom>
              <a:avLst/>
              <a:gdLst>
                <a:gd name="T0" fmla="*/ 12 w 238"/>
                <a:gd name="T1" fmla="*/ 129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8 h 256"/>
                <a:gd name="T12" fmla="*/ 77 w 238"/>
                <a:gd name="T13" fmla="*/ 19 h 256"/>
                <a:gd name="T14" fmla="*/ 118 w 238"/>
                <a:gd name="T15" fmla="*/ 112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6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5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9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8 h 256"/>
                <a:gd name="T54" fmla="*/ 108 w 238"/>
                <a:gd name="T55" fmla="*/ 163 h 256"/>
                <a:gd name="T56" fmla="*/ 35 w 238"/>
                <a:gd name="T57" fmla="*/ 199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2 h 256"/>
                <a:gd name="T64" fmla="*/ 12 w 238"/>
                <a:gd name="T65" fmla="*/ 129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9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20"/>
                    <a:pt x="24" y="58"/>
                    <a:pt x="47" y="42"/>
                  </a:cubicBezTo>
                  <a:cubicBezTo>
                    <a:pt x="75" y="24"/>
                    <a:pt x="96" y="110"/>
                    <a:pt x="99" y="108"/>
                  </a:cubicBezTo>
                  <a:cubicBezTo>
                    <a:pt x="102" y="105"/>
                    <a:pt x="61" y="34"/>
                    <a:pt x="77" y="19"/>
                  </a:cubicBezTo>
                  <a:cubicBezTo>
                    <a:pt x="90" y="6"/>
                    <a:pt x="114" y="113"/>
                    <a:pt x="118" y="112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2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6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3"/>
                    <a:pt x="160" y="119"/>
                    <a:pt x="161" y="123"/>
                  </a:cubicBezTo>
                  <a:cubicBezTo>
                    <a:pt x="162" y="127"/>
                    <a:pt x="216" y="81"/>
                    <a:pt x="228" y="109"/>
                  </a:cubicBezTo>
                  <a:cubicBezTo>
                    <a:pt x="237" y="130"/>
                    <a:pt x="158" y="131"/>
                    <a:pt x="157" y="135"/>
                  </a:cubicBezTo>
                  <a:cubicBezTo>
                    <a:pt x="156" y="139"/>
                    <a:pt x="213" y="123"/>
                    <a:pt x="211" y="151"/>
                  </a:cubicBezTo>
                  <a:cubicBezTo>
                    <a:pt x="209" y="169"/>
                    <a:pt x="152" y="141"/>
                    <a:pt x="150" y="144"/>
                  </a:cubicBezTo>
                  <a:cubicBezTo>
                    <a:pt x="147" y="148"/>
                    <a:pt x="223" y="171"/>
                    <a:pt x="209" y="189"/>
                  </a:cubicBezTo>
                  <a:cubicBezTo>
                    <a:pt x="206" y="192"/>
                    <a:pt x="148" y="157"/>
                    <a:pt x="145" y="159"/>
                  </a:cubicBezTo>
                  <a:cubicBezTo>
                    <a:pt x="142" y="161"/>
                    <a:pt x="207" y="207"/>
                    <a:pt x="192" y="226"/>
                  </a:cubicBezTo>
                  <a:cubicBezTo>
                    <a:pt x="176" y="246"/>
                    <a:pt x="131" y="168"/>
                    <a:pt x="127" y="168"/>
                  </a:cubicBezTo>
                  <a:cubicBezTo>
                    <a:pt x="123" y="169"/>
                    <a:pt x="140" y="238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8"/>
                    <a:pt x="96" y="239"/>
                    <a:pt x="72" y="218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1"/>
                    <a:pt x="50" y="220"/>
                    <a:pt x="35" y="199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2"/>
                    <a:pt x="21" y="184"/>
                    <a:pt x="14" y="169"/>
                  </a:cubicBezTo>
                  <a:cubicBezTo>
                    <a:pt x="0" y="141"/>
                    <a:pt x="90" y="146"/>
                    <a:pt x="89" y="142"/>
                  </a:cubicBezTo>
                  <a:cubicBezTo>
                    <a:pt x="88" y="138"/>
                    <a:pt x="7" y="159"/>
                    <a:pt x="12" y="129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4" name="Freeform 1091"/>
            <p:cNvSpPr/>
            <p:nvPr/>
          </p:nvSpPr>
          <p:spPr bwMode="auto">
            <a:xfrm>
              <a:off x="8245475" y="5254625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6 h 150"/>
                <a:gd name="T28" fmla="*/ 131 w 136"/>
                <a:gd name="T29" fmla="*/ 69 h 150"/>
                <a:gd name="T30" fmla="*/ 89 w 136"/>
                <a:gd name="T31" fmla="*/ 81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8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1" y="15"/>
                    <a:pt x="73" y="68"/>
                    <a:pt x="75" y="69"/>
                  </a:cubicBezTo>
                  <a:cubicBezTo>
                    <a:pt x="77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0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5"/>
                    <a:pt x="80" y="89"/>
                    <a:pt x="79" y="91"/>
                  </a:cubicBezTo>
                  <a:cubicBezTo>
                    <a:pt x="77" y="92"/>
                    <a:pt x="112" y="119"/>
                    <a:pt x="101" y="126"/>
                  </a:cubicBezTo>
                  <a:cubicBezTo>
                    <a:pt x="99" y="127"/>
                    <a:pt x="75" y="97"/>
                    <a:pt x="73" y="97"/>
                  </a:cubicBezTo>
                  <a:cubicBezTo>
                    <a:pt x="71" y="98"/>
                    <a:pt x="96" y="135"/>
                    <a:pt x="85" y="142"/>
                  </a:cubicBezTo>
                  <a:cubicBezTo>
                    <a:pt x="72" y="150"/>
                    <a:pt x="64" y="99"/>
                    <a:pt x="62" y="98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8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5" name="Freeform 1092"/>
            <p:cNvSpPr/>
            <p:nvPr/>
          </p:nvSpPr>
          <p:spPr bwMode="auto">
            <a:xfrm>
              <a:off x="8216900" y="4899025"/>
              <a:ext cx="604838" cy="650875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3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5 h 256"/>
                <a:gd name="T46" fmla="*/ 126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6"/>
                    <a:pt x="84" y="132"/>
                    <a:pt x="84" y="128"/>
                  </a:cubicBezTo>
                  <a:cubicBezTo>
                    <a:pt x="85" y="124"/>
                    <a:pt x="10" y="118"/>
                    <a:pt x="29" y="76"/>
                  </a:cubicBezTo>
                  <a:cubicBezTo>
                    <a:pt x="39" y="52"/>
                    <a:pt x="94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7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2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3" y="54"/>
                  </a:cubicBezTo>
                  <a:cubicBezTo>
                    <a:pt x="207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8"/>
                    <a:pt x="161" y="123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7" y="147"/>
                    <a:pt x="223" y="171"/>
                    <a:pt x="209" y="188"/>
                  </a:cubicBezTo>
                  <a:cubicBezTo>
                    <a:pt x="206" y="191"/>
                    <a:pt x="148" y="156"/>
                    <a:pt x="145" y="159"/>
                  </a:cubicBezTo>
                  <a:cubicBezTo>
                    <a:pt x="142" y="161"/>
                    <a:pt x="207" y="207"/>
                    <a:pt x="192" y="225"/>
                  </a:cubicBezTo>
                  <a:cubicBezTo>
                    <a:pt x="176" y="246"/>
                    <a:pt x="131" y="167"/>
                    <a:pt x="126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0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6" name="Freeform 1093"/>
            <p:cNvSpPr/>
            <p:nvPr/>
          </p:nvSpPr>
          <p:spPr bwMode="auto">
            <a:xfrm>
              <a:off x="8369300" y="5051425"/>
              <a:ext cx="346075" cy="379413"/>
            </a:xfrm>
            <a:custGeom>
              <a:avLst/>
              <a:gdLst>
                <a:gd name="T0" fmla="*/ 9 w 136"/>
                <a:gd name="T1" fmla="*/ 54 h 149"/>
                <a:gd name="T2" fmla="*/ 47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5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7 h 149"/>
                <a:gd name="T34" fmla="*/ 85 w 136"/>
                <a:gd name="T35" fmla="*/ 86 h 149"/>
                <a:gd name="T36" fmla="*/ 109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1 w 136"/>
                <a:gd name="T47" fmla="*/ 98 h 149"/>
                <a:gd name="T48" fmla="*/ 52 w 136"/>
                <a:gd name="T49" fmla="*/ 138 h 149"/>
                <a:gd name="T50" fmla="*/ 56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7" y="68"/>
                  </a:cubicBezTo>
                  <a:cubicBezTo>
                    <a:pt x="49" y="66"/>
                    <a:pt x="10" y="48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5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1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0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2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6" y="70"/>
                    <a:pt x="127" y="87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09" y="106"/>
                  </a:cubicBezTo>
                  <a:cubicBezTo>
                    <a:pt x="105" y="115"/>
                    <a:pt x="80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5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1" y="98"/>
                  </a:cubicBezTo>
                  <a:cubicBezTo>
                    <a:pt x="59" y="98"/>
                    <a:pt x="54" y="137"/>
                    <a:pt x="52" y="138"/>
                  </a:cubicBezTo>
                  <a:cubicBezTo>
                    <a:pt x="35" y="141"/>
                    <a:pt x="58" y="97"/>
                    <a:pt x="56" y="96"/>
                  </a:cubicBezTo>
                  <a:cubicBezTo>
                    <a:pt x="54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2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7" y="74"/>
                    <a:pt x="0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7" name="Freeform 1094"/>
            <p:cNvSpPr/>
            <p:nvPr/>
          </p:nvSpPr>
          <p:spPr bwMode="auto">
            <a:xfrm>
              <a:off x="7302500" y="1054100"/>
              <a:ext cx="604838" cy="647700"/>
            </a:xfrm>
            <a:custGeom>
              <a:avLst/>
              <a:gdLst>
                <a:gd name="T0" fmla="*/ 12 w 238"/>
                <a:gd name="T1" fmla="*/ 128 h 255"/>
                <a:gd name="T2" fmla="*/ 84 w 238"/>
                <a:gd name="T3" fmla="*/ 127 h 255"/>
                <a:gd name="T4" fmla="*/ 29 w 238"/>
                <a:gd name="T5" fmla="*/ 75 h 255"/>
                <a:gd name="T6" fmla="*/ 96 w 238"/>
                <a:gd name="T7" fmla="*/ 122 h 255"/>
                <a:gd name="T8" fmla="*/ 47 w 238"/>
                <a:gd name="T9" fmla="*/ 41 h 255"/>
                <a:gd name="T10" fmla="*/ 99 w 238"/>
                <a:gd name="T11" fmla="*/ 107 h 255"/>
                <a:gd name="T12" fmla="*/ 77 w 238"/>
                <a:gd name="T13" fmla="*/ 18 h 255"/>
                <a:gd name="T14" fmla="*/ 117 w 238"/>
                <a:gd name="T15" fmla="*/ 111 h 255"/>
                <a:gd name="T16" fmla="*/ 107 w 238"/>
                <a:gd name="T17" fmla="*/ 2 h 255"/>
                <a:gd name="T18" fmla="*/ 130 w 238"/>
                <a:gd name="T19" fmla="*/ 110 h 255"/>
                <a:gd name="T20" fmla="*/ 169 w 238"/>
                <a:gd name="T21" fmla="*/ 23 h 255"/>
                <a:gd name="T22" fmla="*/ 143 w 238"/>
                <a:gd name="T23" fmla="*/ 113 h 255"/>
                <a:gd name="T24" fmla="*/ 193 w 238"/>
                <a:gd name="T25" fmla="*/ 53 h 255"/>
                <a:gd name="T26" fmla="*/ 155 w 238"/>
                <a:gd name="T27" fmla="*/ 115 h 255"/>
                <a:gd name="T28" fmla="*/ 222 w 238"/>
                <a:gd name="T29" fmla="*/ 74 h 255"/>
                <a:gd name="T30" fmla="*/ 160 w 238"/>
                <a:gd name="T31" fmla="*/ 122 h 255"/>
                <a:gd name="T32" fmla="*/ 228 w 238"/>
                <a:gd name="T33" fmla="*/ 109 h 255"/>
                <a:gd name="T34" fmla="*/ 157 w 238"/>
                <a:gd name="T35" fmla="*/ 134 h 255"/>
                <a:gd name="T36" fmla="*/ 210 w 238"/>
                <a:gd name="T37" fmla="*/ 150 h 255"/>
                <a:gd name="T38" fmla="*/ 149 w 238"/>
                <a:gd name="T39" fmla="*/ 143 h 255"/>
                <a:gd name="T40" fmla="*/ 208 w 238"/>
                <a:gd name="T41" fmla="*/ 188 h 255"/>
                <a:gd name="T42" fmla="*/ 145 w 238"/>
                <a:gd name="T43" fmla="*/ 158 h 255"/>
                <a:gd name="T44" fmla="*/ 192 w 238"/>
                <a:gd name="T45" fmla="*/ 225 h 255"/>
                <a:gd name="T46" fmla="*/ 126 w 238"/>
                <a:gd name="T47" fmla="*/ 167 h 255"/>
                <a:gd name="T48" fmla="*/ 136 w 238"/>
                <a:gd name="T49" fmla="*/ 239 h 255"/>
                <a:gd name="T50" fmla="*/ 117 w 238"/>
                <a:gd name="T51" fmla="*/ 167 h 255"/>
                <a:gd name="T52" fmla="*/ 72 w 238"/>
                <a:gd name="T53" fmla="*/ 217 h 255"/>
                <a:gd name="T54" fmla="*/ 108 w 238"/>
                <a:gd name="T55" fmla="*/ 162 h 255"/>
                <a:gd name="T56" fmla="*/ 35 w 238"/>
                <a:gd name="T57" fmla="*/ 198 h 255"/>
                <a:gd name="T58" fmla="*/ 96 w 238"/>
                <a:gd name="T59" fmla="*/ 154 h 255"/>
                <a:gd name="T60" fmla="*/ 14 w 238"/>
                <a:gd name="T61" fmla="*/ 169 h 255"/>
                <a:gd name="T62" fmla="*/ 89 w 238"/>
                <a:gd name="T63" fmla="*/ 141 h 255"/>
                <a:gd name="T64" fmla="*/ 12 w 238"/>
                <a:gd name="T65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5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5"/>
                    <a:pt x="96" y="122"/>
                  </a:cubicBezTo>
                  <a:cubicBezTo>
                    <a:pt x="99" y="119"/>
                    <a:pt x="24" y="57"/>
                    <a:pt x="47" y="41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09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5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2"/>
                    <a:pt x="210" y="150"/>
                  </a:cubicBezTo>
                  <a:cubicBezTo>
                    <a:pt x="209" y="168"/>
                    <a:pt x="152" y="140"/>
                    <a:pt x="149" y="143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6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5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6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5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8" name="Freeform 1095"/>
            <p:cNvSpPr/>
            <p:nvPr/>
          </p:nvSpPr>
          <p:spPr bwMode="auto">
            <a:xfrm>
              <a:off x="7454900" y="1203325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9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1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6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1"/>
                    <a:pt x="59" y="61"/>
                  </a:cubicBezTo>
                  <a:cubicBezTo>
                    <a:pt x="61" y="60"/>
                    <a:pt x="54" y="14"/>
                    <a:pt x="65" y="9"/>
                  </a:cubicBezTo>
                  <a:cubicBezTo>
                    <a:pt x="75" y="6"/>
                    <a:pt x="66" y="66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5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1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19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5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3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5"/>
                    <a:pt x="1" y="76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9" name="Freeform 1096"/>
            <p:cNvSpPr/>
            <p:nvPr/>
          </p:nvSpPr>
          <p:spPr bwMode="auto">
            <a:xfrm>
              <a:off x="7356475" y="752475"/>
              <a:ext cx="604838" cy="649288"/>
            </a:xfrm>
            <a:custGeom>
              <a:avLst/>
              <a:gdLst>
                <a:gd name="T0" fmla="*/ 12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6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7 w 238"/>
                <a:gd name="T15" fmla="*/ 111 h 256"/>
                <a:gd name="T16" fmla="*/ 107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2 w 238"/>
                <a:gd name="T29" fmla="*/ 74 h 256"/>
                <a:gd name="T30" fmla="*/ 160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0 w 238"/>
                <a:gd name="T37" fmla="*/ 151 h 256"/>
                <a:gd name="T38" fmla="*/ 149 w 238"/>
                <a:gd name="T39" fmla="*/ 144 h 256"/>
                <a:gd name="T40" fmla="*/ 208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6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2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2" y="128"/>
                  </a:moveTo>
                  <a:cubicBezTo>
                    <a:pt x="16" y="105"/>
                    <a:pt x="83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39" y="51"/>
                    <a:pt x="94" y="126"/>
                    <a:pt x="96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4" y="23"/>
                    <a:pt x="95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3" y="112"/>
                    <a:pt x="117" y="111"/>
                  </a:cubicBezTo>
                  <a:cubicBezTo>
                    <a:pt x="121" y="110"/>
                    <a:pt x="78" y="0"/>
                    <a:pt x="107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2" y="6"/>
                    <a:pt x="169" y="23"/>
                  </a:cubicBezTo>
                  <a:cubicBezTo>
                    <a:pt x="188" y="36"/>
                    <a:pt x="140" y="111"/>
                    <a:pt x="143" y="113"/>
                  </a:cubicBezTo>
                  <a:cubicBezTo>
                    <a:pt x="146" y="116"/>
                    <a:pt x="172" y="36"/>
                    <a:pt x="193" y="53"/>
                  </a:cubicBezTo>
                  <a:cubicBezTo>
                    <a:pt x="207" y="64"/>
                    <a:pt x="152" y="112"/>
                    <a:pt x="155" y="115"/>
                  </a:cubicBezTo>
                  <a:cubicBezTo>
                    <a:pt x="157" y="118"/>
                    <a:pt x="201" y="50"/>
                    <a:pt x="222" y="74"/>
                  </a:cubicBezTo>
                  <a:cubicBezTo>
                    <a:pt x="238" y="92"/>
                    <a:pt x="160" y="118"/>
                    <a:pt x="160" y="122"/>
                  </a:cubicBezTo>
                  <a:cubicBezTo>
                    <a:pt x="161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6" y="138"/>
                    <a:pt x="213" y="123"/>
                    <a:pt x="210" y="151"/>
                  </a:cubicBezTo>
                  <a:cubicBezTo>
                    <a:pt x="209" y="168"/>
                    <a:pt x="152" y="140"/>
                    <a:pt x="149" y="144"/>
                  </a:cubicBezTo>
                  <a:cubicBezTo>
                    <a:pt x="147" y="147"/>
                    <a:pt x="222" y="170"/>
                    <a:pt x="208" y="188"/>
                  </a:cubicBezTo>
                  <a:cubicBezTo>
                    <a:pt x="206" y="191"/>
                    <a:pt x="148" y="156"/>
                    <a:pt x="145" y="158"/>
                  </a:cubicBezTo>
                  <a:cubicBezTo>
                    <a:pt x="141" y="160"/>
                    <a:pt x="207" y="207"/>
                    <a:pt x="192" y="225"/>
                  </a:cubicBezTo>
                  <a:cubicBezTo>
                    <a:pt x="175" y="245"/>
                    <a:pt x="130" y="167"/>
                    <a:pt x="126" y="167"/>
                  </a:cubicBezTo>
                  <a:cubicBezTo>
                    <a:pt x="122" y="168"/>
                    <a:pt x="139" y="237"/>
                    <a:pt x="136" y="239"/>
                  </a:cubicBezTo>
                  <a:cubicBezTo>
                    <a:pt x="110" y="256"/>
                    <a:pt x="121" y="168"/>
                    <a:pt x="117" y="167"/>
                  </a:cubicBezTo>
                  <a:cubicBezTo>
                    <a:pt x="113" y="167"/>
                    <a:pt x="95" y="238"/>
                    <a:pt x="72" y="217"/>
                  </a:cubicBezTo>
                  <a:cubicBezTo>
                    <a:pt x="60" y="207"/>
                    <a:pt x="111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3" y="151"/>
                    <a:pt x="20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2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0" name="Freeform 1097"/>
            <p:cNvSpPr/>
            <p:nvPr/>
          </p:nvSpPr>
          <p:spPr bwMode="auto">
            <a:xfrm>
              <a:off x="7508875" y="901700"/>
              <a:ext cx="344488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8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5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4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8 w 136"/>
                <a:gd name="T31" fmla="*/ 82 h 150"/>
                <a:gd name="T32" fmla="*/ 127 w 136"/>
                <a:gd name="T33" fmla="*/ 88 h 150"/>
                <a:gd name="T34" fmla="*/ 84 w 136"/>
                <a:gd name="T35" fmla="*/ 87 h 150"/>
                <a:gd name="T36" fmla="*/ 109 w 136"/>
                <a:gd name="T37" fmla="*/ 107 h 150"/>
                <a:gd name="T38" fmla="*/ 78 w 136"/>
                <a:gd name="T39" fmla="*/ 91 h 150"/>
                <a:gd name="T40" fmla="*/ 100 w 136"/>
                <a:gd name="T41" fmla="*/ 126 h 150"/>
                <a:gd name="T42" fmla="*/ 73 w 136"/>
                <a:gd name="T43" fmla="*/ 97 h 150"/>
                <a:gd name="T44" fmla="*/ 84 w 136"/>
                <a:gd name="T45" fmla="*/ 142 h 150"/>
                <a:gd name="T46" fmla="*/ 61 w 136"/>
                <a:gd name="T47" fmla="*/ 99 h 150"/>
                <a:gd name="T48" fmla="*/ 52 w 136"/>
                <a:gd name="T49" fmla="*/ 138 h 150"/>
                <a:gd name="T50" fmla="*/ 56 w 136"/>
                <a:gd name="T51" fmla="*/ 97 h 150"/>
                <a:gd name="T52" fmla="*/ 22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1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8" y="67"/>
                    <a:pt x="10" y="49"/>
                    <a:pt x="28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6" y="67"/>
                    <a:pt x="29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1" y="61"/>
                    <a:pt x="54" y="14"/>
                    <a:pt x="65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0" y="67"/>
                    <a:pt x="70" y="0"/>
                    <a:pt x="85" y="8"/>
                  </a:cubicBezTo>
                  <a:cubicBezTo>
                    <a:pt x="100" y="16"/>
                    <a:pt x="73" y="68"/>
                    <a:pt x="74" y="69"/>
                  </a:cubicBezTo>
                  <a:cubicBezTo>
                    <a:pt x="76" y="70"/>
                    <a:pt x="102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2" y="75"/>
                    <a:pt x="112" y="38"/>
                    <a:pt x="120" y="52"/>
                  </a:cubicBezTo>
                  <a:cubicBezTo>
                    <a:pt x="125" y="60"/>
                    <a:pt x="86" y="74"/>
                    <a:pt x="87" y="77"/>
                  </a:cubicBezTo>
                  <a:cubicBezTo>
                    <a:pt x="87" y="79"/>
                    <a:pt x="124" y="52"/>
                    <a:pt x="131" y="69"/>
                  </a:cubicBezTo>
                  <a:cubicBezTo>
                    <a:pt x="136" y="81"/>
                    <a:pt x="89" y="79"/>
                    <a:pt x="88" y="82"/>
                  </a:cubicBezTo>
                  <a:cubicBezTo>
                    <a:pt x="88" y="84"/>
                    <a:pt x="126" y="71"/>
                    <a:pt x="127" y="88"/>
                  </a:cubicBezTo>
                  <a:cubicBezTo>
                    <a:pt x="127" y="101"/>
                    <a:pt x="85" y="85"/>
                    <a:pt x="84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0" y="89"/>
                    <a:pt x="78" y="91"/>
                  </a:cubicBezTo>
                  <a:cubicBezTo>
                    <a:pt x="76" y="92"/>
                    <a:pt x="111" y="120"/>
                    <a:pt x="100" y="126"/>
                  </a:cubicBezTo>
                  <a:cubicBezTo>
                    <a:pt x="98" y="127"/>
                    <a:pt x="75" y="97"/>
                    <a:pt x="73" y="97"/>
                  </a:cubicBezTo>
                  <a:cubicBezTo>
                    <a:pt x="71" y="98"/>
                    <a:pt x="96" y="136"/>
                    <a:pt x="84" y="142"/>
                  </a:cubicBezTo>
                  <a:cubicBezTo>
                    <a:pt x="72" y="150"/>
                    <a:pt x="64" y="99"/>
                    <a:pt x="61" y="99"/>
                  </a:cubicBezTo>
                  <a:cubicBezTo>
                    <a:pt x="59" y="98"/>
                    <a:pt x="54" y="138"/>
                    <a:pt x="52" y="138"/>
                  </a:cubicBezTo>
                  <a:cubicBezTo>
                    <a:pt x="35" y="142"/>
                    <a:pt x="58" y="98"/>
                    <a:pt x="56" y="97"/>
                  </a:cubicBezTo>
                  <a:cubicBezTo>
                    <a:pt x="54" y="95"/>
                    <a:pt x="31" y="130"/>
                    <a:pt x="22" y="114"/>
                  </a:cubicBezTo>
                  <a:cubicBezTo>
                    <a:pt x="18" y="106"/>
                    <a:pt x="54" y="94"/>
                    <a:pt x="53" y="92"/>
                  </a:cubicBezTo>
                  <a:cubicBezTo>
                    <a:pt x="51" y="90"/>
                    <a:pt x="10" y="110"/>
                    <a:pt x="7" y="96"/>
                  </a:cubicBezTo>
                  <a:cubicBezTo>
                    <a:pt x="5" y="88"/>
                    <a:pt x="48" y="88"/>
                    <a:pt x="48" y="85"/>
                  </a:cubicBezTo>
                  <a:cubicBezTo>
                    <a:pt x="47" y="83"/>
                    <a:pt x="2" y="86"/>
                    <a:pt x="1" y="77"/>
                  </a:cubicBezTo>
                  <a:cubicBezTo>
                    <a:pt x="0" y="58"/>
                    <a:pt x="46" y="79"/>
                    <a:pt x="47" y="77"/>
                  </a:cubicBezTo>
                  <a:cubicBezTo>
                    <a:pt x="47" y="75"/>
                    <a:pt x="0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1" name="Freeform 1098"/>
            <p:cNvSpPr/>
            <p:nvPr/>
          </p:nvSpPr>
          <p:spPr bwMode="auto">
            <a:xfrm>
              <a:off x="7577138" y="955675"/>
              <a:ext cx="604838" cy="649288"/>
            </a:xfrm>
            <a:custGeom>
              <a:avLst/>
              <a:gdLst>
                <a:gd name="T0" fmla="*/ 13 w 238"/>
                <a:gd name="T1" fmla="*/ 128 h 256"/>
                <a:gd name="T2" fmla="*/ 85 w 238"/>
                <a:gd name="T3" fmla="*/ 128 h 256"/>
                <a:gd name="T4" fmla="*/ 29 w 238"/>
                <a:gd name="T5" fmla="*/ 76 h 256"/>
                <a:gd name="T6" fmla="*/ 97 w 238"/>
                <a:gd name="T7" fmla="*/ 123 h 256"/>
                <a:gd name="T8" fmla="*/ 47 w 238"/>
                <a:gd name="T9" fmla="*/ 42 h 256"/>
                <a:gd name="T10" fmla="*/ 99 w 238"/>
                <a:gd name="T11" fmla="*/ 107 h 256"/>
                <a:gd name="T12" fmla="*/ 78 w 238"/>
                <a:gd name="T13" fmla="*/ 18 h 256"/>
                <a:gd name="T14" fmla="*/ 118 w 238"/>
                <a:gd name="T15" fmla="*/ 111 h 256"/>
                <a:gd name="T16" fmla="*/ 108 w 238"/>
                <a:gd name="T17" fmla="*/ 3 h 256"/>
                <a:gd name="T18" fmla="*/ 130 w 238"/>
                <a:gd name="T19" fmla="*/ 111 h 256"/>
                <a:gd name="T20" fmla="*/ 169 w 238"/>
                <a:gd name="T21" fmla="*/ 24 h 256"/>
                <a:gd name="T22" fmla="*/ 143 w 238"/>
                <a:gd name="T23" fmla="*/ 114 h 256"/>
                <a:gd name="T24" fmla="*/ 194 w 238"/>
                <a:gd name="T25" fmla="*/ 54 h 256"/>
                <a:gd name="T26" fmla="*/ 155 w 238"/>
                <a:gd name="T27" fmla="*/ 115 h 256"/>
                <a:gd name="T28" fmla="*/ 223 w 238"/>
                <a:gd name="T29" fmla="*/ 75 h 256"/>
                <a:gd name="T30" fmla="*/ 161 w 238"/>
                <a:gd name="T31" fmla="*/ 123 h 256"/>
                <a:gd name="T32" fmla="*/ 229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9 h 256"/>
                <a:gd name="T44" fmla="*/ 192 w 238"/>
                <a:gd name="T45" fmla="*/ 226 h 256"/>
                <a:gd name="T46" fmla="*/ 127 w 238"/>
                <a:gd name="T47" fmla="*/ 168 h 256"/>
                <a:gd name="T48" fmla="*/ 136 w 238"/>
                <a:gd name="T49" fmla="*/ 240 h 256"/>
                <a:gd name="T50" fmla="*/ 117 w 238"/>
                <a:gd name="T51" fmla="*/ 168 h 256"/>
                <a:gd name="T52" fmla="*/ 72 w 238"/>
                <a:gd name="T53" fmla="*/ 217 h 256"/>
                <a:gd name="T54" fmla="*/ 108 w 238"/>
                <a:gd name="T55" fmla="*/ 163 h 256"/>
                <a:gd name="T56" fmla="*/ 35 w 238"/>
                <a:gd name="T57" fmla="*/ 198 h 256"/>
                <a:gd name="T58" fmla="*/ 96 w 238"/>
                <a:gd name="T59" fmla="*/ 155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6"/>
                    <a:pt x="84" y="132"/>
                    <a:pt x="85" y="128"/>
                  </a:cubicBezTo>
                  <a:cubicBezTo>
                    <a:pt x="85" y="124"/>
                    <a:pt x="10" y="119"/>
                    <a:pt x="29" y="76"/>
                  </a:cubicBezTo>
                  <a:cubicBezTo>
                    <a:pt x="40" y="52"/>
                    <a:pt x="95" y="126"/>
                    <a:pt x="97" y="123"/>
                  </a:cubicBezTo>
                  <a:cubicBezTo>
                    <a:pt x="99" y="119"/>
                    <a:pt x="24" y="58"/>
                    <a:pt x="47" y="42"/>
                  </a:cubicBezTo>
                  <a:cubicBezTo>
                    <a:pt x="75" y="23"/>
                    <a:pt x="96" y="110"/>
                    <a:pt x="99" y="107"/>
                  </a:cubicBezTo>
                  <a:cubicBezTo>
                    <a:pt x="102" y="105"/>
                    <a:pt x="61" y="34"/>
                    <a:pt x="78" y="18"/>
                  </a:cubicBezTo>
                  <a:cubicBezTo>
                    <a:pt x="90" y="6"/>
                    <a:pt x="114" y="112"/>
                    <a:pt x="118" y="111"/>
                  </a:cubicBezTo>
                  <a:cubicBezTo>
                    <a:pt x="122" y="111"/>
                    <a:pt x="79" y="0"/>
                    <a:pt x="108" y="3"/>
                  </a:cubicBezTo>
                  <a:cubicBezTo>
                    <a:pt x="139" y="6"/>
                    <a:pt x="126" y="110"/>
                    <a:pt x="130" y="111"/>
                  </a:cubicBezTo>
                  <a:cubicBezTo>
                    <a:pt x="134" y="112"/>
                    <a:pt x="143" y="7"/>
                    <a:pt x="169" y="24"/>
                  </a:cubicBezTo>
                  <a:cubicBezTo>
                    <a:pt x="189" y="37"/>
                    <a:pt x="140" y="111"/>
                    <a:pt x="143" y="114"/>
                  </a:cubicBezTo>
                  <a:cubicBezTo>
                    <a:pt x="147" y="116"/>
                    <a:pt x="172" y="37"/>
                    <a:pt x="194" y="54"/>
                  </a:cubicBezTo>
                  <a:cubicBezTo>
                    <a:pt x="208" y="65"/>
                    <a:pt x="153" y="112"/>
                    <a:pt x="155" y="115"/>
                  </a:cubicBezTo>
                  <a:cubicBezTo>
                    <a:pt x="157" y="119"/>
                    <a:pt x="201" y="51"/>
                    <a:pt x="223" y="75"/>
                  </a:cubicBezTo>
                  <a:cubicBezTo>
                    <a:pt x="238" y="92"/>
                    <a:pt x="160" y="119"/>
                    <a:pt x="161" y="123"/>
                  </a:cubicBezTo>
                  <a:cubicBezTo>
                    <a:pt x="162" y="127"/>
                    <a:pt x="217" y="81"/>
                    <a:pt x="229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1"/>
                    <a:pt x="150" y="144"/>
                  </a:cubicBezTo>
                  <a:cubicBezTo>
                    <a:pt x="148" y="147"/>
                    <a:pt x="223" y="171"/>
                    <a:pt x="209" y="188"/>
                  </a:cubicBezTo>
                  <a:cubicBezTo>
                    <a:pt x="206" y="191"/>
                    <a:pt x="149" y="156"/>
                    <a:pt x="145" y="159"/>
                  </a:cubicBezTo>
                  <a:cubicBezTo>
                    <a:pt x="142" y="161"/>
                    <a:pt x="208" y="207"/>
                    <a:pt x="192" y="226"/>
                  </a:cubicBezTo>
                  <a:cubicBezTo>
                    <a:pt x="176" y="246"/>
                    <a:pt x="131" y="167"/>
                    <a:pt x="127" y="168"/>
                  </a:cubicBezTo>
                  <a:cubicBezTo>
                    <a:pt x="123" y="169"/>
                    <a:pt x="140" y="237"/>
                    <a:pt x="136" y="240"/>
                  </a:cubicBezTo>
                  <a:cubicBezTo>
                    <a:pt x="111" y="256"/>
                    <a:pt x="121" y="169"/>
                    <a:pt x="117" y="168"/>
                  </a:cubicBezTo>
                  <a:cubicBezTo>
                    <a:pt x="113" y="167"/>
                    <a:pt x="96" y="239"/>
                    <a:pt x="72" y="217"/>
                  </a:cubicBezTo>
                  <a:cubicBezTo>
                    <a:pt x="61" y="207"/>
                    <a:pt x="112" y="165"/>
                    <a:pt x="108" y="163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8"/>
                    <a:pt x="96" y="155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9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2" name="Freeform 1099"/>
            <p:cNvSpPr/>
            <p:nvPr/>
          </p:nvSpPr>
          <p:spPr bwMode="auto">
            <a:xfrm>
              <a:off x="7729538" y="1108075"/>
              <a:ext cx="346075" cy="377825"/>
            </a:xfrm>
            <a:custGeom>
              <a:avLst/>
              <a:gdLst>
                <a:gd name="T0" fmla="*/ 9 w 136"/>
                <a:gd name="T1" fmla="*/ 54 h 149"/>
                <a:gd name="T2" fmla="*/ 48 w 136"/>
                <a:gd name="T3" fmla="*/ 68 h 149"/>
                <a:gd name="T4" fmla="*/ 29 w 136"/>
                <a:gd name="T5" fmla="*/ 30 h 149"/>
                <a:gd name="T6" fmla="*/ 55 w 136"/>
                <a:gd name="T7" fmla="*/ 68 h 149"/>
                <a:gd name="T8" fmla="*/ 45 w 136"/>
                <a:gd name="T9" fmla="*/ 16 h 149"/>
                <a:gd name="T10" fmla="*/ 59 w 136"/>
                <a:gd name="T11" fmla="*/ 60 h 149"/>
                <a:gd name="T12" fmla="*/ 66 w 136"/>
                <a:gd name="T13" fmla="*/ 9 h 149"/>
                <a:gd name="T14" fmla="*/ 68 w 136"/>
                <a:gd name="T15" fmla="*/ 66 h 149"/>
                <a:gd name="T16" fmla="*/ 85 w 136"/>
                <a:gd name="T17" fmla="*/ 7 h 149"/>
                <a:gd name="T18" fmla="*/ 75 w 136"/>
                <a:gd name="T19" fmla="*/ 69 h 149"/>
                <a:gd name="T20" fmla="*/ 113 w 136"/>
                <a:gd name="T21" fmla="*/ 31 h 149"/>
                <a:gd name="T22" fmla="*/ 81 w 136"/>
                <a:gd name="T23" fmla="*/ 73 h 149"/>
                <a:gd name="T24" fmla="*/ 120 w 136"/>
                <a:gd name="T25" fmla="*/ 51 h 149"/>
                <a:gd name="T26" fmla="*/ 87 w 136"/>
                <a:gd name="T27" fmla="*/ 76 h 149"/>
                <a:gd name="T28" fmla="*/ 131 w 136"/>
                <a:gd name="T29" fmla="*/ 68 h 149"/>
                <a:gd name="T30" fmla="*/ 89 w 136"/>
                <a:gd name="T31" fmla="*/ 81 h 149"/>
                <a:gd name="T32" fmla="*/ 127 w 136"/>
                <a:gd name="T33" fmla="*/ 88 h 149"/>
                <a:gd name="T34" fmla="*/ 85 w 136"/>
                <a:gd name="T35" fmla="*/ 86 h 149"/>
                <a:gd name="T36" fmla="*/ 110 w 136"/>
                <a:gd name="T37" fmla="*/ 106 h 149"/>
                <a:gd name="T38" fmla="*/ 79 w 136"/>
                <a:gd name="T39" fmla="*/ 90 h 149"/>
                <a:gd name="T40" fmla="*/ 101 w 136"/>
                <a:gd name="T41" fmla="*/ 125 h 149"/>
                <a:gd name="T42" fmla="*/ 73 w 136"/>
                <a:gd name="T43" fmla="*/ 97 h 149"/>
                <a:gd name="T44" fmla="*/ 85 w 136"/>
                <a:gd name="T45" fmla="*/ 142 h 149"/>
                <a:gd name="T46" fmla="*/ 62 w 136"/>
                <a:gd name="T47" fmla="*/ 98 h 149"/>
                <a:gd name="T48" fmla="*/ 52 w 136"/>
                <a:gd name="T49" fmla="*/ 138 h 149"/>
                <a:gd name="T50" fmla="*/ 57 w 136"/>
                <a:gd name="T51" fmla="*/ 96 h 149"/>
                <a:gd name="T52" fmla="*/ 23 w 136"/>
                <a:gd name="T53" fmla="*/ 113 h 149"/>
                <a:gd name="T54" fmla="*/ 53 w 136"/>
                <a:gd name="T55" fmla="*/ 92 h 149"/>
                <a:gd name="T56" fmla="*/ 7 w 136"/>
                <a:gd name="T57" fmla="*/ 96 h 149"/>
                <a:gd name="T58" fmla="*/ 48 w 136"/>
                <a:gd name="T59" fmla="*/ 85 h 149"/>
                <a:gd name="T60" fmla="*/ 2 w 136"/>
                <a:gd name="T61" fmla="*/ 76 h 149"/>
                <a:gd name="T62" fmla="*/ 47 w 136"/>
                <a:gd name="T63" fmla="*/ 76 h 149"/>
                <a:gd name="T64" fmla="*/ 9 w 136"/>
                <a:gd name="T6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9">
                  <a:moveTo>
                    <a:pt x="9" y="54"/>
                  </a:moveTo>
                  <a:cubicBezTo>
                    <a:pt x="16" y="43"/>
                    <a:pt x="46" y="70"/>
                    <a:pt x="48" y="68"/>
                  </a:cubicBezTo>
                  <a:cubicBezTo>
                    <a:pt x="49" y="66"/>
                    <a:pt x="10" y="49"/>
                    <a:pt x="29" y="30"/>
                  </a:cubicBezTo>
                  <a:cubicBezTo>
                    <a:pt x="39" y="19"/>
                    <a:pt x="53" y="69"/>
                    <a:pt x="55" y="68"/>
                  </a:cubicBezTo>
                  <a:cubicBezTo>
                    <a:pt x="57" y="67"/>
                    <a:pt x="30" y="19"/>
                    <a:pt x="45" y="16"/>
                  </a:cubicBezTo>
                  <a:cubicBezTo>
                    <a:pt x="63" y="11"/>
                    <a:pt x="57" y="61"/>
                    <a:pt x="59" y="60"/>
                  </a:cubicBezTo>
                  <a:cubicBezTo>
                    <a:pt x="62" y="60"/>
                    <a:pt x="54" y="14"/>
                    <a:pt x="66" y="9"/>
                  </a:cubicBezTo>
                  <a:cubicBezTo>
                    <a:pt x="75" y="5"/>
                    <a:pt x="66" y="66"/>
                    <a:pt x="68" y="66"/>
                  </a:cubicBezTo>
                  <a:cubicBezTo>
                    <a:pt x="71" y="67"/>
                    <a:pt x="70" y="0"/>
                    <a:pt x="85" y="7"/>
                  </a:cubicBezTo>
                  <a:cubicBezTo>
                    <a:pt x="101" y="15"/>
                    <a:pt x="73" y="67"/>
                    <a:pt x="75" y="69"/>
                  </a:cubicBezTo>
                  <a:cubicBezTo>
                    <a:pt x="77" y="70"/>
                    <a:pt x="103" y="16"/>
                    <a:pt x="113" y="31"/>
                  </a:cubicBezTo>
                  <a:cubicBezTo>
                    <a:pt x="121" y="41"/>
                    <a:pt x="80" y="71"/>
                    <a:pt x="81" y="73"/>
                  </a:cubicBezTo>
                  <a:cubicBezTo>
                    <a:pt x="83" y="75"/>
                    <a:pt x="112" y="38"/>
                    <a:pt x="120" y="51"/>
                  </a:cubicBezTo>
                  <a:cubicBezTo>
                    <a:pt x="125" y="60"/>
                    <a:pt x="87" y="74"/>
                    <a:pt x="87" y="76"/>
                  </a:cubicBezTo>
                  <a:cubicBezTo>
                    <a:pt x="88" y="78"/>
                    <a:pt x="125" y="51"/>
                    <a:pt x="131" y="68"/>
                  </a:cubicBezTo>
                  <a:cubicBezTo>
                    <a:pt x="136" y="81"/>
                    <a:pt x="89" y="79"/>
                    <a:pt x="89" y="81"/>
                  </a:cubicBezTo>
                  <a:cubicBezTo>
                    <a:pt x="88" y="83"/>
                    <a:pt x="127" y="70"/>
                    <a:pt x="127" y="88"/>
                  </a:cubicBezTo>
                  <a:cubicBezTo>
                    <a:pt x="128" y="100"/>
                    <a:pt x="86" y="84"/>
                    <a:pt x="85" y="86"/>
                  </a:cubicBezTo>
                  <a:cubicBezTo>
                    <a:pt x="83" y="88"/>
                    <a:pt x="116" y="92"/>
                    <a:pt x="110" y="106"/>
                  </a:cubicBezTo>
                  <a:cubicBezTo>
                    <a:pt x="105" y="115"/>
                    <a:pt x="81" y="89"/>
                    <a:pt x="79" y="90"/>
                  </a:cubicBezTo>
                  <a:cubicBezTo>
                    <a:pt x="77" y="91"/>
                    <a:pt x="112" y="119"/>
                    <a:pt x="101" y="125"/>
                  </a:cubicBezTo>
                  <a:cubicBezTo>
                    <a:pt x="99" y="127"/>
                    <a:pt x="76" y="96"/>
                    <a:pt x="73" y="97"/>
                  </a:cubicBezTo>
                  <a:cubicBezTo>
                    <a:pt x="71" y="97"/>
                    <a:pt x="96" y="135"/>
                    <a:pt x="85" y="142"/>
                  </a:cubicBezTo>
                  <a:cubicBezTo>
                    <a:pt x="72" y="149"/>
                    <a:pt x="64" y="98"/>
                    <a:pt x="62" y="98"/>
                  </a:cubicBezTo>
                  <a:cubicBezTo>
                    <a:pt x="59" y="98"/>
                    <a:pt x="55" y="137"/>
                    <a:pt x="52" y="138"/>
                  </a:cubicBezTo>
                  <a:cubicBezTo>
                    <a:pt x="35" y="141"/>
                    <a:pt x="59" y="97"/>
                    <a:pt x="57" y="96"/>
                  </a:cubicBezTo>
                  <a:cubicBezTo>
                    <a:pt x="55" y="95"/>
                    <a:pt x="31" y="129"/>
                    <a:pt x="23" y="113"/>
                  </a:cubicBezTo>
                  <a:cubicBezTo>
                    <a:pt x="19" y="105"/>
                    <a:pt x="54" y="93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7"/>
                    <a:pt x="49" y="87"/>
                    <a:pt x="48" y="85"/>
                  </a:cubicBezTo>
                  <a:cubicBezTo>
                    <a:pt x="48" y="83"/>
                    <a:pt x="3" y="85"/>
                    <a:pt x="2" y="76"/>
                  </a:cubicBezTo>
                  <a:cubicBezTo>
                    <a:pt x="0" y="58"/>
                    <a:pt x="47" y="79"/>
                    <a:pt x="47" y="76"/>
                  </a:cubicBezTo>
                  <a:cubicBezTo>
                    <a:pt x="48" y="74"/>
                    <a:pt x="1" y="69"/>
                    <a:pt x="9" y="54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3" name="Freeform 1100"/>
            <p:cNvSpPr/>
            <p:nvPr/>
          </p:nvSpPr>
          <p:spPr bwMode="auto">
            <a:xfrm>
              <a:off x="7702550" y="752475"/>
              <a:ext cx="603250" cy="649288"/>
            </a:xfrm>
            <a:custGeom>
              <a:avLst/>
              <a:gdLst>
                <a:gd name="T0" fmla="*/ 13 w 238"/>
                <a:gd name="T1" fmla="*/ 128 h 256"/>
                <a:gd name="T2" fmla="*/ 84 w 238"/>
                <a:gd name="T3" fmla="*/ 127 h 256"/>
                <a:gd name="T4" fmla="*/ 29 w 238"/>
                <a:gd name="T5" fmla="*/ 75 h 256"/>
                <a:gd name="T6" fmla="*/ 97 w 238"/>
                <a:gd name="T7" fmla="*/ 122 h 256"/>
                <a:gd name="T8" fmla="*/ 47 w 238"/>
                <a:gd name="T9" fmla="*/ 42 h 256"/>
                <a:gd name="T10" fmla="*/ 99 w 238"/>
                <a:gd name="T11" fmla="*/ 107 h 256"/>
                <a:gd name="T12" fmla="*/ 77 w 238"/>
                <a:gd name="T13" fmla="*/ 18 h 256"/>
                <a:gd name="T14" fmla="*/ 118 w 238"/>
                <a:gd name="T15" fmla="*/ 111 h 256"/>
                <a:gd name="T16" fmla="*/ 108 w 238"/>
                <a:gd name="T17" fmla="*/ 2 h 256"/>
                <a:gd name="T18" fmla="*/ 130 w 238"/>
                <a:gd name="T19" fmla="*/ 110 h 256"/>
                <a:gd name="T20" fmla="*/ 169 w 238"/>
                <a:gd name="T21" fmla="*/ 23 h 256"/>
                <a:gd name="T22" fmla="*/ 143 w 238"/>
                <a:gd name="T23" fmla="*/ 113 h 256"/>
                <a:gd name="T24" fmla="*/ 193 w 238"/>
                <a:gd name="T25" fmla="*/ 53 h 256"/>
                <a:gd name="T26" fmla="*/ 155 w 238"/>
                <a:gd name="T27" fmla="*/ 115 h 256"/>
                <a:gd name="T28" fmla="*/ 223 w 238"/>
                <a:gd name="T29" fmla="*/ 74 h 256"/>
                <a:gd name="T30" fmla="*/ 161 w 238"/>
                <a:gd name="T31" fmla="*/ 122 h 256"/>
                <a:gd name="T32" fmla="*/ 228 w 238"/>
                <a:gd name="T33" fmla="*/ 109 h 256"/>
                <a:gd name="T34" fmla="*/ 157 w 238"/>
                <a:gd name="T35" fmla="*/ 134 h 256"/>
                <a:gd name="T36" fmla="*/ 211 w 238"/>
                <a:gd name="T37" fmla="*/ 151 h 256"/>
                <a:gd name="T38" fmla="*/ 150 w 238"/>
                <a:gd name="T39" fmla="*/ 144 h 256"/>
                <a:gd name="T40" fmla="*/ 209 w 238"/>
                <a:gd name="T41" fmla="*/ 188 h 256"/>
                <a:gd name="T42" fmla="*/ 145 w 238"/>
                <a:gd name="T43" fmla="*/ 158 h 256"/>
                <a:gd name="T44" fmla="*/ 192 w 238"/>
                <a:gd name="T45" fmla="*/ 225 h 256"/>
                <a:gd name="T46" fmla="*/ 127 w 238"/>
                <a:gd name="T47" fmla="*/ 167 h 256"/>
                <a:gd name="T48" fmla="*/ 136 w 238"/>
                <a:gd name="T49" fmla="*/ 239 h 256"/>
                <a:gd name="T50" fmla="*/ 117 w 238"/>
                <a:gd name="T51" fmla="*/ 167 h 256"/>
                <a:gd name="T52" fmla="*/ 72 w 238"/>
                <a:gd name="T53" fmla="*/ 217 h 256"/>
                <a:gd name="T54" fmla="*/ 108 w 238"/>
                <a:gd name="T55" fmla="*/ 162 h 256"/>
                <a:gd name="T56" fmla="*/ 35 w 238"/>
                <a:gd name="T57" fmla="*/ 198 h 256"/>
                <a:gd name="T58" fmla="*/ 96 w 238"/>
                <a:gd name="T59" fmla="*/ 154 h 256"/>
                <a:gd name="T60" fmla="*/ 14 w 238"/>
                <a:gd name="T61" fmla="*/ 169 h 256"/>
                <a:gd name="T62" fmla="*/ 89 w 238"/>
                <a:gd name="T63" fmla="*/ 141 h 256"/>
                <a:gd name="T64" fmla="*/ 13 w 238"/>
                <a:gd name="T65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8" h="256">
                  <a:moveTo>
                    <a:pt x="13" y="128"/>
                  </a:moveTo>
                  <a:cubicBezTo>
                    <a:pt x="16" y="105"/>
                    <a:pt x="84" y="131"/>
                    <a:pt x="84" y="127"/>
                  </a:cubicBezTo>
                  <a:cubicBezTo>
                    <a:pt x="85" y="123"/>
                    <a:pt x="10" y="118"/>
                    <a:pt x="29" y="75"/>
                  </a:cubicBezTo>
                  <a:cubicBezTo>
                    <a:pt x="40" y="51"/>
                    <a:pt x="94" y="126"/>
                    <a:pt x="97" y="122"/>
                  </a:cubicBezTo>
                  <a:cubicBezTo>
                    <a:pt x="99" y="119"/>
                    <a:pt x="24" y="57"/>
                    <a:pt x="47" y="42"/>
                  </a:cubicBezTo>
                  <a:cubicBezTo>
                    <a:pt x="75" y="23"/>
                    <a:pt x="96" y="109"/>
                    <a:pt x="99" y="107"/>
                  </a:cubicBezTo>
                  <a:cubicBezTo>
                    <a:pt x="102" y="105"/>
                    <a:pt x="61" y="33"/>
                    <a:pt x="77" y="18"/>
                  </a:cubicBezTo>
                  <a:cubicBezTo>
                    <a:pt x="90" y="5"/>
                    <a:pt x="114" y="112"/>
                    <a:pt x="118" y="111"/>
                  </a:cubicBezTo>
                  <a:cubicBezTo>
                    <a:pt x="122" y="110"/>
                    <a:pt x="79" y="0"/>
                    <a:pt x="108" y="2"/>
                  </a:cubicBezTo>
                  <a:cubicBezTo>
                    <a:pt x="139" y="6"/>
                    <a:pt x="126" y="110"/>
                    <a:pt x="130" y="110"/>
                  </a:cubicBezTo>
                  <a:cubicBezTo>
                    <a:pt x="134" y="111"/>
                    <a:pt x="143" y="6"/>
                    <a:pt x="169" y="23"/>
                  </a:cubicBezTo>
                  <a:cubicBezTo>
                    <a:pt x="189" y="36"/>
                    <a:pt x="140" y="111"/>
                    <a:pt x="143" y="113"/>
                  </a:cubicBezTo>
                  <a:cubicBezTo>
                    <a:pt x="147" y="116"/>
                    <a:pt x="172" y="36"/>
                    <a:pt x="193" y="53"/>
                  </a:cubicBezTo>
                  <a:cubicBezTo>
                    <a:pt x="207" y="64"/>
                    <a:pt x="153" y="112"/>
                    <a:pt x="155" y="115"/>
                  </a:cubicBezTo>
                  <a:cubicBezTo>
                    <a:pt x="157" y="118"/>
                    <a:pt x="201" y="50"/>
                    <a:pt x="223" y="74"/>
                  </a:cubicBezTo>
                  <a:cubicBezTo>
                    <a:pt x="238" y="92"/>
                    <a:pt x="160" y="118"/>
                    <a:pt x="161" y="122"/>
                  </a:cubicBezTo>
                  <a:cubicBezTo>
                    <a:pt x="162" y="126"/>
                    <a:pt x="216" y="81"/>
                    <a:pt x="228" y="109"/>
                  </a:cubicBezTo>
                  <a:cubicBezTo>
                    <a:pt x="237" y="129"/>
                    <a:pt x="158" y="130"/>
                    <a:pt x="157" y="134"/>
                  </a:cubicBezTo>
                  <a:cubicBezTo>
                    <a:pt x="157" y="138"/>
                    <a:pt x="213" y="123"/>
                    <a:pt x="211" y="151"/>
                  </a:cubicBezTo>
                  <a:cubicBezTo>
                    <a:pt x="209" y="168"/>
                    <a:pt x="152" y="140"/>
                    <a:pt x="150" y="144"/>
                  </a:cubicBezTo>
                  <a:cubicBezTo>
                    <a:pt x="147" y="147"/>
                    <a:pt x="223" y="170"/>
                    <a:pt x="209" y="188"/>
                  </a:cubicBezTo>
                  <a:cubicBezTo>
                    <a:pt x="206" y="191"/>
                    <a:pt x="149" y="156"/>
                    <a:pt x="145" y="158"/>
                  </a:cubicBezTo>
                  <a:cubicBezTo>
                    <a:pt x="142" y="160"/>
                    <a:pt x="207" y="207"/>
                    <a:pt x="192" y="225"/>
                  </a:cubicBezTo>
                  <a:cubicBezTo>
                    <a:pt x="176" y="245"/>
                    <a:pt x="131" y="167"/>
                    <a:pt x="127" y="167"/>
                  </a:cubicBezTo>
                  <a:cubicBezTo>
                    <a:pt x="123" y="168"/>
                    <a:pt x="140" y="237"/>
                    <a:pt x="136" y="239"/>
                  </a:cubicBezTo>
                  <a:cubicBezTo>
                    <a:pt x="111" y="256"/>
                    <a:pt x="121" y="168"/>
                    <a:pt x="117" y="167"/>
                  </a:cubicBezTo>
                  <a:cubicBezTo>
                    <a:pt x="113" y="167"/>
                    <a:pt x="96" y="238"/>
                    <a:pt x="72" y="217"/>
                  </a:cubicBezTo>
                  <a:cubicBezTo>
                    <a:pt x="61" y="207"/>
                    <a:pt x="112" y="164"/>
                    <a:pt x="108" y="162"/>
                  </a:cubicBezTo>
                  <a:cubicBezTo>
                    <a:pt x="105" y="160"/>
                    <a:pt x="50" y="219"/>
                    <a:pt x="35" y="198"/>
                  </a:cubicBezTo>
                  <a:cubicBezTo>
                    <a:pt x="26" y="186"/>
                    <a:pt x="98" y="157"/>
                    <a:pt x="96" y="154"/>
                  </a:cubicBezTo>
                  <a:cubicBezTo>
                    <a:pt x="94" y="151"/>
                    <a:pt x="21" y="183"/>
                    <a:pt x="14" y="169"/>
                  </a:cubicBezTo>
                  <a:cubicBezTo>
                    <a:pt x="0" y="140"/>
                    <a:pt x="90" y="145"/>
                    <a:pt x="89" y="141"/>
                  </a:cubicBezTo>
                  <a:cubicBezTo>
                    <a:pt x="88" y="137"/>
                    <a:pt x="7" y="158"/>
                    <a:pt x="13" y="128"/>
                  </a:cubicBezTo>
                  <a:close/>
                </a:path>
              </a:pathLst>
            </a:custGeom>
            <a:solidFill>
              <a:srgbClr val="58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4" name="Freeform 1101"/>
            <p:cNvSpPr/>
            <p:nvPr/>
          </p:nvSpPr>
          <p:spPr bwMode="auto">
            <a:xfrm>
              <a:off x="7853363" y="901700"/>
              <a:ext cx="346075" cy="381000"/>
            </a:xfrm>
            <a:custGeom>
              <a:avLst/>
              <a:gdLst>
                <a:gd name="T0" fmla="*/ 9 w 136"/>
                <a:gd name="T1" fmla="*/ 55 h 150"/>
                <a:gd name="T2" fmla="*/ 47 w 136"/>
                <a:gd name="T3" fmla="*/ 69 h 150"/>
                <a:gd name="T4" fmla="*/ 29 w 136"/>
                <a:gd name="T5" fmla="*/ 30 h 150"/>
                <a:gd name="T6" fmla="*/ 55 w 136"/>
                <a:gd name="T7" fmla="*/ 69 h 150"/>
                <a:gd name="T8" fmla="*/ 45 w 136"/>
                <a:gd name="T9" fmla="*/ 16 h 150"/>
                <a:gd name="T10" fmla="*/ 59 w 136"/>
                <a:gd name="T11" fmla="*/ 61 h 150"/>
                <a:gd name="T12" fmla="*/ 66 w 136"/>
                <a:gd name="T13" fmla="*/ 10 h 150"/>
                <a:gd name="T14" fmla="*/ 68 w 136"/>
                <a:gd name="T15" fmla="*/ 67 h 150"/>
                <a:gd name="T16" fmla="*/ 85 w 136"/>
                <a:gd name="T17" fmla="*/ 8 h 150"/>
                <a:gd name="T18" fmla="*/ 75 w 136"/>
                <a:gd name="T19" fmla="*/ 69 h 150"/>
                <a:gd name="T20" fmla="*/ 113 w 136"/>
                <a:gd name="T21" fmla="*/ 31 h 150"/>
                <a:gd name="T22" fmla="*/ 81 w 136"/>
                <a:gd name="T23" fmla="*/ 73 h 150"/>
                <a:gd name="T24" fmla="*/ 120 w 136"/>
                <a:gd name="T25" fmla="*/ 52 h 150"/>
                <a:gd name="T26" fmla="*/ 87 w 136"/>
                <a:gd name="T27" fmla="*/ 77 h 150"/>
                <a:gd name="T28" fmla="*/ 131 w 136"/>
                <a:gd name="T29" fmla="*/ 69 h 150"/>
                <a:gd name="T30" fmla="*/ 89 w 136"/>
                <a:gd name="T31" fmla="*/ 82 h 150"/>
                <a:gd name="T32" fmla="*/ 127 w 136"/>
                <a:gd name="T33" fmla="*/ 88 h 150"/>
                <a:gd name="T34" fmla="*/ 85 w 136"/>
                <a:gd name="T35" fmla="*/ 87 h 150"/>
                <a:gd name="T36" fmla="*/ 109 w 136"/>
                <a:gd name="T37" fmla="*/ 107 h 150"/>
                <a:gd name="T38" fmla="*/ 79 w 136"/>
                <a:gd name="T39" fmla="*/ 91 h 150"/>
                <a:gd name="T40" fmla="*/ 101 w 136"/>
                <a:gd name="T41" fmla="*/ 126 h 150"/>
                <a:gd name="T42" fmla="*/ 73 w 136"/>
                <a:gd name="T43" fmla="*/ 97 h 150"/>
                <a:gd name="T44" fmla="*/ 85 w 136"/>
                <a:gd name="T45" fmla="*/ 142 h 150"/>
                <a:gd name="T46" fmla="*/ 62 w 136"/>
                <a:gd name="T47" fmla="*/ 99 h 150"/>
                <a:gd name="T48" fmla="*/ 52 w 136"/>
                <a:gd name="T49" fmla="*/ 138 h 150"/>
                <a:gd name="T50" fmla="*/ 57 w 136"/>
                <a:gd name="T51" fmla="*/ 97 h 150"/>
                <a:gd name="T52" fmla="*/ 23 w 136"/>
                <a:gd name="T53" fmla="*/ 114 h 150"/>
                <a:gd name="T54" fmla="*/ 53 w 136"/>
                <a:gd name="T55" fmla="*/ 92 h 150"/>
                <a:gd name="T56" fmla="*/ 7 w 136"/>
                <a:gd name="T57" fmla="*/ 96 h 150"/>
                <a:gd name="T58" fmla="*/ 48 w 136"/>
                <a:gd name="T59" fmla="*/ 85 h 150"/>
                <a:gd name="T60" fmla="*/ 2 w 136"/>
                <a:gd name="T61" fmla="*/ 77 h 150"/>
                <a:gd name="T62" fmla="*/ 47 w 136"/>
                <a:gd name="T63" fmla="*/ 77 h 150"/>
                <a:gd name="T64" fmla="*/ 9 w 136"/>
                <a:gd name="T65" fmla="*/ 5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50">
                  <a:moveTo>
                    <a:pt x="9" y="55"/>
                  </a:moveTo>
                  <a:cubicBezTo>
                    <a:pt x="16" y="43"/>
                    <a:pt x="46" y="71"/>
                    <a:pt x="47" y="69"/>
                  </a:cubicBezTo>
                  <a:cubicBezTo>
                    <a:pt x="49" y="67"/>
                    <a:pt x="10" y="49"/>
                    <a:pt x="29" y="30"/>
                  </a:cubicBezTo>
                  <a:cubicBezTo>
                    <a:pt x="39" y="20"/>
                    <a:pt x="53" y="70"/>
                    <a:pt x="55" y="69"/>
                  </a:cubicBezTo>
                  <a:cubicBezTo>
                    <a:pt x="57" y="67"/>
                    <a:pt x="30" y="20"/>
                    <a:pt x="45" y="16"/>
                  </a:cubicBezTo>
                  <a:cubicBezTo>
                    <a:pt x="63" y="12"/>
                    <a:pt x="57" y="62"/>
                    <a:pt x="59" y="61"/>
                  </a:cubicBezTo>
                  <a:cubicBezTo>
                    <a:pt x="62" y="61"/>
                    <a:pt x="54" y="14"/>
                    <a:pt x="66" y="10"/>
                  </a:cubicBezTo>
                  <a:cubicBezTo>
                    <a:pt x="75" y="6"/>
                    <a:pt x="66" y="67"/>
                    <a:pt x="68" y="67"/>
                  </a:cubicBezTo>
                  <a:cubicBezTo>
                    <a:pt x="71" y="67"/>
                    <a:pt x="70" y="0"/>
                    <a:pt x="85" y="8"/>
                  </a:cubicBezTo>
                  <a:cubicBezTo>
                    <a:pt x="101" y="16"/>
                    <a:pt x="73" y="68"/>
                    <a:pt x="75" y="69"/>
                  </a:cubicBezTo>
                  <a:cubicBezTo>
                    <a:pt x="77" y="70"/>
                    <a:pt x="103" y="17"/>
                    <a:pt x="113" y="31"/>
                  </a:cubicBezTo>
                  <a:cubicBezTo>
                    <a:pt x="121" y="42"/>
                    <a:pt x="80" y="71"/>
                    <a:pt x="81" y="73"/>
                  </a:cubicBezTo>
                  <a:cubicBezTo>
                    <a:pt x="83" y="75"/>
                    <a:pt x="112" y="38"/>
                    <a:pt x="120" y="52"/>
                  </a:cubicBezTo>
                  <a:cubicBezTo>
                    <a:pt x="125" y="60"/>
                    <a:pt x="87" y="74"/>
                    <a:pt x="87" y="77"/>
                  </a:cubicBezTo>
                  <a:cubicBezTo>
                    <a:pt x="88" y="79"/>
                    <a:pt x="125" y="52"/>
                    <a:pt x="131" y="69"/>
                  </a:cubicBezTo>
                  <a:cubicBezTo>
                    <a:pt x="136" y="81"/>
                    <a:pt x="89" y="79"/>
                    <a:pt x="89" y="82"/>
                  </a:cubicBezTo>
                  <a:cubicBezTo>
                    <a:pt x="88" y="84"/>
                    <a:pt x="127" y="71"/>
                    <a:pt x="127" y="88"/>
                  </a:cubicBezTo>
                  <a:cubicBezTo>
                    <a:pt x="128" y="101"/>
                    <a:pt x="86" y="85"/>
                    <a:pt x="85" y="87"/>
                  </a:cubicBezTo>
                  <a:cubicBezTo>
                    <a:pt x="83" y="89"/>
                    <a:pt x="116" y="92"/>
                    <a:pt x="109" y="107"/>
                  </a:cubicBezTo>
                  <a:cubicBezTo>
                    <a:pt x="105" y="116"/>
                    <a:pt x="81" y="89"/>
                    <a:pt x="79" y="91"/>
                  </a:cubicBezTo>
                  <a:cubicBezTo>
                    <a:pt x="77" y="92"/>
                    <a:pt x="112" y="120"/>
                    <a:pt x="101" y="126"/>
                  </a:cubicBezTo>
                  <a:cubicBezTo>
                    <a:pt x="99" y="127"/>
                    <a:pt x="76" y="97"/>
                    <a:pt x="73" y="97"/>
                  </a:cubicBezTo>
                  <a:cubicBezTo>
                    <a:pt x="71" y="98"/>
                    <a:pt x="96" y="136"/>
                    <a:pt x="85" y="142"/>
                  </a:cubicBezTo>
                  <a:cubicBezTo>
                    <a:pt x="72" y="150"/>
                    <a:pt x="64" y="99"/>
                    <a:pt x="62" y="99"/>
                  </a:cubicBezTo>
                  <a:cubicBezTo>
                    <a:pt x="59" y="98"/>
                    <a:pt x="55" y="138"/>
                    <a:pt x="52" y="138"/>
                  </a:cubicBezTo>
                  <a:cubicBezTo>
                    <a:pt x="35" y="142"/>
                    <a:pt x="59" y="98"/>
                    <a:pt x="57" y="97"/>
                  </a:cubicBezTo>
                  <a:cubicBezTo>
                    <a:pt x="55" y="95"/>
                    <a:pt x="31" y="130"/>
                    <a:pt x="23" y="114"/>
                  </a:cubicBezTo>
                  <a:cubicBezTo>
                    <a:pt x="19" y="106"/>
                    <a:pt x="54" y="94"/>
                    <a:pt x="53" y="92"/>
                  </a:cubicBezTo>
                  <a:cubicBezTo>
                    <a:pt x="52" y="90"/>
                    <a:pt x="11" y="110"/>
                    <a:pt x="7" y="96"/>
                  </a:cubicBezTo>
                  <a:cubicBezTo>
                    <a:pt x="5" y="88"/>
                    <a:pt x="49" y="88"/>
                    <a:pt x="48" y="85"/>
                  </a:cubicBezTo>
                  <a:cubicBezTo>
                    <a:pt x="48" y="83"/>
                    <a:pt x="3" y="86"/>
                    <a:pt x="2" y="77"/>
                  </a:cubicBezTo>
                  <a:cubicBezTo>
                    <a:pt x="0" y="58"/>
                    <a:pt x="47" y="79"/>
                    <a:pt x="47" y="77"/>
                  </a:cubicBezTo>
                  <a:cubicBezTo>
                    <a:pt x="48" y="75"/>
                    <a:pt x="1" y="70"/>
                    <a:pt x="9" y="55"/>
                  </a:cubicBezTo>
                  <a:close/>
                </a:path>
              </a:pathLst>
            </a:custGeom>
            <a:solidFill>
              <a:srgbClr val="008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5" name="Freeform 1102"/>
            <p:cNvSpPr/>
            <p:nvPr/>
          </p:nvSpPr>
          <p:spPr bwMode="auto">
            <a:xfrm>
              <a:off x="7864475" y="1216025"/>
              <a:ext cx="911225" cy="977900"/>
            </a:xfrm>
            <a:custGeom>
              <a:avLst/>
              <a:gdLst>
                <a:gd name="T0" fmla="*/ 340 w 359"/>
                <a:gd name="T1" fmla="*/ 192 h 385"/>
                <a:gd name="T2" fmla="*/ 232 w 359"/>
                <a:gd name="T3" fmla="*/ 193 h 385"/>
                <a:gd name="T4" fmla="*/ 315 w 359"/>
                <a:gd name="T5" fmla="*/ 271 h 385"/>
                <a:gd name="T6" fmla="*/ 213 w 359"/>
                <a:gd name="T7" fmla="*/ 201 h 385"/>
                <a:gd name="T8" fmla="*/ 288 w 359"/>
                <a:gd name="T9" fmla="*/ 322 h 385"/>
                <a:gd name="T10" fmla="*/ 210 w 359"/>
                <a:gd name="T11" fmla="*/ 224 h 385"/>
                <a:gd name="T12" fmla="*/ 242 w 359"/>
                <a:gd name="T13" fmla="*/ 358 h 385"/>
                <a:gd name="T14" fmla="*/ 182 w 359"/>
                <a:gd name="T15" fmla="*/ 217 h 385"/>
                <a:gd name="T16" fmla="*/ 197 w 359"/>
                <a:gd name="T17" fmla="*/ 381 h 385"/>
                <a:gd name="T18" fmla="*/ 163 w 359"/>
                <a:gd name="T19" fmla="*/ 218 h 385"/>
                <a:gd name="T20" fmla="*/ 104 w 359"/>
                <a:gd name="T21" fmla="*/ 349 h 385"/>
                <a:gd name="T22" fmla="*/ 143 w 359"/>
                <a:gd name="T23" fmla="*/ 214 h 385"/>
                <a:gd name="T24" fmla="*/ 67 w 359"/>
                <a:gd name="T25" fmla="*/ 304 h 385"/>
                <a:gd name="T26" fmla="*/ 125 w 359"/>
                <a:gd name="T27" fmla="*/ 211 h 385"/>
                <a:gd name="T28" fmla="*/ 24 w 359"/>
                <a:gd name="T29" fmla="*/ 273 h 385"/>
                <a:gd name="T30" fmla="*/ 117 w 359"/>
                <a:gd name="T31" fmla="*/ 201 h 385"/>
                <a:gd name="T32" fmla="*/ 15 w 359"/>
                <a:gd name="T33" fmla="*/ 221 h 385"/>
                <a:gd name="T34" fmla="*/ 122 w 359"/>
                <a:gd name="T35" fmla="*/ 183 h 385"/>
                <a:gd name="T36" fmla="*/ 41 w 359"/>
                <a:gd name="T37" fmla="*/ 158 h 385"/>
                <a:gd name="T38" fmla="*/ 133 w 359"/>
                <a:gd name="T39" fmla="*/ 168 h 385"/>
                <a:gd name="T40" fmla="*/ 45 w 359"/>
                <a:gd name="T41" fmla="*/ 102 h 385"/>
                <a:gd name="T42" fmla="*/ 140 w 359"/>
                <a:gd name="T43" fmla="*/ 146 h 385"/>
                <a:gd name="T44" fmla="*/ 69 w 359"/>
                <a:gd name="T45" fmla="*/ 45 h 385"/>
                <a:gd name="T46" fmla="*/ 168 w 359"/>
                <a:gd name="T47" fmla="*/ 132 h 385"/>
                <a:gd name="T48" fmla="*/ 154 w 359"/>
                <a:gd name="T49" fmla="*/ 24 h 385"/>
                <a:gd name="T50" fmla="*/ 183 w 359"/>
                <a:gd name="T51" fmla="*/ 132 h 385"/>
                <a:gd name="T52" fmla="*/ 250 w 359"/>
                <a:gd name="T53" fmla="*/ 58 h 385"/>
                <a:gd name="T54" fmla="*/ 196 w 359"/>
                <a:gd name="T55" fmla="*/ 140 h 385"/>
                <a:gd name="T56" fmla="*/ 306 w 359"/>
                <a:gd name="T57" fmla="*/ 87 h 385"/>
                <a:gd name="T58" fmla="*/ 214 w 359"/>
                <a:gd name="T59" fmla="*/ 152 h 385"/>
                <a:gd name="T60" fmla="*/ 338 w 359"/>
                <a:gd name="T61" fmla="*/ 131 h 385"/>
                <a:gd name="T62" fmla="*/ 225 w 359"/>
                <a:gd name="T63" fmla="*/ 173 h 385"/>
                <a:gd name="T64" fmla="*/ 340 w 359"/>
                <a:gd name="T65" fmla="*/ 19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9" h="385">
                  <a:moveTo>
                    <a:pt x="340" y="192"/>
                  </a:moveTo>
                  <a:cubicBezTo>
                    <a:pt x="334" y="226"/>
                    <a:pt x="233" y="187"/>
                    <a:pt x="232" y="193"/>
                  </a:cubicBezTo>
                  <a:cubicBezTo>
                    <a:pt x="230" y="199"/>
                    <a:pt x="343" y="207"/>
                    <a:pt x="315" y="271"/>
                  </a:cubicBezTo>
                  <a:cubicBezTo>
                    <a:pt x="299" y="307"/>
                    <a:pt x="217" y="195"/>
                    <a:pt x="213" y="201"/>
                  </a:cubicBezTo>
                  <a:cubicBezTo>
                    <a:pt x="210" y="206"/>
                    <a:pt x="323" y="298"/>
                    <a:pt x="288" y="322"/>
                  </a:cubicBezTo>
                  <a:cubicBezTo>
                    <a:pt x="246" y="350"/>
                    <a:pt x="215" y="220"/>
                    <a:pt x="210" y="224"/>
                  </a:cubicBezTo>
                  <a:cubicBezTo>
                    <a:pt x="205" y="227"/>
                    <a:pt x="267" y="335"/>
                    <a:pt x="242" y="358"/>
                  </a:cubicBezTo>
                  <a:cubicBezTo>
                    <a:pt x="223" y="376"/>
                    <a:pt x="188" y="216"/>
                    <a:pt x="182" y="217"/>
                  </a:cubicBezTo>
                  <a:cubicBezTo>
                    <a:pt x="176" y="219"/>
                    <a:pt x="240" y="385"/>
                    <a:pt x="197" y="381"/>
                  </a:cubicBezTo>
                  <a:cubicBezTo>
                    <a:pt x="149" y="376"/>
                    <a:pt x="169" y="219"/>
                    <a:pt x="163" y="218"/>
                  </a:cubicBezTo>
                  <a:cubicBezTo>
                    <a:pt x="157" y="217"/>
                    <a:pt x="144" y="375"/>
                    <a:pt x="104" y="349"/>
                  </a:cubicBezTo>
                  <a:cubicBezTo>
                    <a:pt x="75" y="330"/>
                    <a:pt x="148" y="217"/>
                    <a:pt x="143" y="214"/>
                  </a:cubicBezTo>
                  <a:cubicBezTo>
                    <a:pt x="138" y="210"/>
                    <a:pt x="100" y="330"/>
                    <a:pt x="67" y="304"/>
                  </a:cubicBezTo>
                  <a:cubicBezTo>
                    <a:pt x="46" y="288"/>
                    <a:pt x="129" y="216"/>
                    <a:pt x="125" y="211"/>
                  </a:cubicBezTo>
                  <a:cubicBezTo>
                    <a:pt x="122" y="206"/>
                    <a:pt x="56" y="309"/>
                    <a:pt x="24" y="273"/>
                  </a:cubicBezTo>
                  <a:cubicBezTo>
                    <a:pt x="0" y="246"/>
                    <a:pt x="118" y="207"/>
                    <a:pt x="117" y="201"/>
                  </a:cubicBezTo>
                  <a:cubicBezTo>
                    <a:pt x="115" y="195"/>
                    <a:pt x="33" y="263"/>
                    <a:pt x="15" y="221"/>
                  </a:cubicBezTo>
                  <a:cubicBezTo>
                    <a:pt x="2" y="190"/>
                    <a:pt x="121" y="189"/>
                    <a:pt x="122" y="183"/>
                  </a:cubicBezTo>
                  <a:cubicBezTo>
                    <a:pt x="123" y="177"/>
                    <a:pt x="38" y="200"/>
                    <a:pt x="41" y="158"/>
                  </a:cubicBezTo>
                  <a:cubicBezTo>
                    <a:pt x="44" y="131"/>
                    <a:pt x="130" y="173"/>
                    <a:pt x="133" y="168"/>
                  </a:cubicBezTo>
                  <a:cubicBezTo>
                    <a:pt x="137" y="163"/>
                    <a:pt x="24" y="128"/>
                    <a:pt x="45" y="102"/>
                  </a:cubicBezTo>
                  <a:cubicBezTo>
                    <a:pt x="48" y="97"/>
                    <a:pt x="135" y="150"/>
                    <a:pt x="140" y="146"/>
                  </a:cubicBezTo>
                  <a:cubicBezTo>
                    <a:pt x="145" y="143"/>
                    <a:pt x="46" y="73"/>
                    <a:pt x="69" y="45"/>
                  </a:cubicBezTo>
                  <a:cubicBezTo>
                    <a:pt x="94" y="15"/>
                    <a:pt x="162" y="133"/>
                    <a:pt x="168" y="132"/>
                  </a:cubicBezTo>
                  <a:cubicBezTo>
                    <a:pt x="174" y="131"/>
                    <a:pt x="148" y="28"/>
                    <a:pt x="154" y="24"/>
                  </a:cubicBezTo>
                  <a:cubicBezTo>
                    <a:pt x="192" y="0"/>
                    <a:pt x="177" y="131"/>
                    <a:pt x="183" y="132"/>
                  </a:cubicBezTo>
                  <a:cubicBezTo>
                    <a:pt x="189" y="133"/>
                    <a:pt x="215" y="26"/>
                    <a:pt x="250" y="58"/>
                  </a:cubicBezTo>
                  <a:cubicBezTo>
                    <a:pt x="268" y="73"/>
                    <a:pt x="191" y="137"/>
                    <a:pt x="196" y="140"/>
                  </a:cubicBezTo>
                  <a:cubicBezTo>
                    <a:pt x="201" y="144"/>
                    <a:pt x="284" y="55"/>
                    <a:pt x="306" y="87"/>
                  </a:cubicBezTo>
                  <a:cubicBezTo>
                    <a:pt x="320" y="105"/>
                    <a:pt x="211" y="147"/>
                    <a:pt x="214" y="152"/>
                  </a:cubicBezTo>
                  <a:cubicBezTo>
                    <a:pt x="218" y="158"/>
                    <a:pt x="328" y="109"/>
                    <a:pt x="338" y="131"/>
                  </a:cubicBezTo>
                  <a:cubicBezTo>
                    <a:pt x="359" y="174"/>
                    <a:pt x="223" y="167"/>
                    <a:pt x="225" y="173"/>
                  </a:cubicBezTo>
                  <a:cubicBezTo>
                    <a:pt x="226" y="179"/>
                    <a:pt x="348" y="146"/>
                    <a:pt x="340" y="192"/>
                  </a:cubicBezTo>
                  <a:close/>
                </a:path>
              </a:pathLst>
            </a:custGeom>
            <a:solidFill>
              <a:srgbClr val="AA3C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6" name="Freeform 1103"/>
            <p:cNvSpPr/>
            <p:nvPr/>
          </p:nvSpPr>
          <p:spPr bwMode="auto">
            <a:xfrm>
              <a:off x="8026400" y="1393825"/>
              <a:ext cx="517525" cy="571500"/>
            </a:xfrm>
            <a:custGeom>
              <a:avLst/>
              <a:gdLst>
                <a:gd name="T0" fmla="*/ 191 w 204"/>
                <a:gd name="T1" fmla="*/ 143 h 225"/>
                <a:gd name="T2" fmla="*/ 133 w 204"/>
                <a:gd name="T3" fmla="*/ 122 h 225"/>
                <a:gd name="T4" fmla="*/ 161 w 204"/>
                <a:gd name="T5" fmla="*/ 180 h 225"/>
                <a:gd name="T6" fmla="*/ 122 w 204"/>
                <a:gd name="T7" fmla="*/ 122 h 225"/>
                <a:gd name="T8" fmla="*/ 137 w 204"/>
                <a:gd name="T9" fmla="*/ 201 h 225"/>
                <a:gd name="T10" fmla="*/ 115 w 204"/>
                <a:gd name="T11" fmla="*/ 134 h 225"/>
                <a:gd name="T12" fmla="*/ 105 w 204"/>
                <a:gd name="T13" fmla="*/ 211 h 225"/>
                <a:gd name="T14" fmla="*/ 102 w 204"/>
                <a:gd name="T15" fmla="*/ 125 h 225"/>
                <a:gd name="T16" fmla="*/ 77 w 204"/>
                <a:gd name="T17" fmla="*/ 214 h 225"/>
                <a:gd name="T18" fmla="*/ 92 w 204"/>
                <a:gd name="T19" fmla="*/ 122 h 225"/>
                <a:gd name="T20" fmla="*/ 34 w 204"/>
                <a:gd name="T21" fmla="*/ 179 h 225"/>
                <a:gd name="T22" fmla="*/ 82 w 204"/>
                <a:gd name="T23" fmla="*/ 115 h 225"/>
                <a:gd name="T24" fmla="*/ 24 w 204"/>
                <a:gd name="T25" fmla="*/ 148 h 225"/>
                <a:gd name="T26" fmla="*/ 73 w 204"/>
                <a:gd name="T27" fmla="*/ 110 h 225"/>
                <a:gd name="T28" fmla="*/ 7 w 204"/>
                <a:gd name="T29" fmla="*/ 122 h 225"/>
                <a:gd name="T30" fmla="*/ 71 w 204"/>
                <a:gd name="T31" fmla="*/ 103 h 225"/>
                <a:gd name="T32" fmla="*/ 13 w 204"/>
                <a:gd name="T33" fmla="*/ 93 h 225"/>
                <a:gd name="T34" fmla="*/ 77 w 204"/>
                <a:gd name="T35" fmla="*/ 95 h 225"/>
                <a:gd name="T36" fmla="*/ 40 w 204"/>
                <a:gd name="T37" fmla="*/ 65 h 225"/>
                <a:gd name="T38" fmla="*/ 86 w 204"/>
                <a:gd name="T39" fmla="*/ 89 h 225"/>
                <a:gd name="T40" fmla="*/ 53 w 204"/>
                <a:gd name="T41" fmla="*/ 36 h 225"/>
                <a:gd name="T42" fmla="*/ 94 w 204"/>
                <a:gd name="T43" fmla="*/ 79 h 225"/>
                <a:gd name="T44" fmla="*/ 77 w 204"/>
                <a:gd name="T45" fmla="*/ 11 h 225"/>
                <a:gd name="T46" fmla="*/ 112 w 204"/>
                <a:gd name="T47" fmla="*/ 77 h 225"/>
                <a:gd name="T48" fmla="*/ 126 w 204"/>
                <a:gd name="T49" fmla="*/ 17 h 225"/>
                <a:gd name="T50" fmla="*/ 119 w 204"/>
                <a:gd name="T51" fmla="*/ 80 h 225"/>
                <a:gd name="T52" fmla="*/ 170 w 204"/>
                <a:gd name="T53" fmla="*/ 54 h 225"/>
                <a:gd name="T54" fmla="*/ 125 w 204"/>
                <a:gd name="T55" fmla="*/ 87 h 225"/>
                <a:gd name="T56" fmla="*/ 194 w 204"/>
                <a:gd name="T57" fmla="*/ 81 h 225"/>
                <a:gd name="T58" fmla="*/ 132 w 204"/>
                <a:gd name="T59" fmla="*/ 97 h 225"/>
                <a:gd name="T60" fmla="*/ 202 w 204"/>
                <a:gd name="T61" fmla="*/ 110 h 225"/>
                <a:gd name="T62" fmla="*/ 133 w 204"/>
                <a:gd name="T63" fmla="*/ 110 h 225"/>
                <a:gd name="T64" fmla="*/ 191 w 204"/>
                <a:gd name="T65" fmla="*/ 14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4" h="225">
                  <a:moveTo>
                    <a:pt x="191" y="143"/>
                  </a:moveTo>
                  <a:cubicBezTo>
                    <a:pt x="181" y="160"/>
                    <a:pt x="135" y="119"/>
                    <a:pt x="133" y="122"/>
                  </a:cubicBezTo>
                  <a:cubicBezTo>
                    <a:pt x="131" y="125"/>
                    <a:pt x="189" y="152"/>
                    <a:pt x="161" y="180"/>
                  </a:cubicBezTo>
                  <a:cubicBezTo>
                    <a:pt x="146" y="196"/>
                    <a:pt x="125" y="120"/>
                    <a:pt x="122" y="122"/>
                  </a:cubicBezTo>
                  <a:cubicBezTo>
                    <a:pt x="119" y="124"/>
                    <a:pt x="160" y="196"/>
                    <a:pt x="137" y="201"/>
                  </a:cubicBezTo>
                  <a:cubicBezTo>
                    <a:pt x="109" y="208"/>
                    <a:pt x="119" y="133"/>
                    <a:pt x="115" y="134"/>
                  </a:cubicBezTo>
                  <a:cubicBezTo>
                    <a:pt x="112" y="134"/>
                    <a:pt x="123" y="204"/>
                    <a:pt x="105" y="211"/>
                  </a:cubicBezTo>
                  <a:cubicBezTo>
                    <a:pt x="91" y="217"/>
                    <a:pt x="105" y="125"/>
                    <a:pt x="102" y="125"/>
                  </a:cubicBezTo>
                  <a:cubicBezTo>
                    <a:pt x="98" y="124"/>
                    <a:pt x="99" y="225"/>
                    <a:pt x="77" y="214"/>
                  </a:cubicBezTo>
                  <a:cubicBezTo>
                    <a:pt x="53" y="202"/>
                    <a:pt x="95" y="123"/>
                    <a:pt x="92" y="122"/>
                  </a:cubicBezTo>
                  <a:cubicBezTo>
                    <a:pt x="89" y="120"/>
                    <a:pt x="50" y="200"/>
                    <a:pt x="34" y="179"/>
                  </a:cubicBezTo>
                  <a:cubicBezTo>
                    <a:pt x="22" y="163"/>
                    <a:pt x="84" y="118"/>
                    <a:pt x="82" y="115"/>
                  </a:cubicBezTo>
                  <a:cubicBezTo>
                    <a:pt x="80" y="112"/>
                    <a:pt x="36" y="168"/>
                    <a:pt x="24" y="148"/>
                  </a:cubicBezTo>
                  <a:cubicBezTo>
                    <a:pt x="16" y="135"/>
                    <a:pt x="74" y="114"/>
                    <a:pt x="73" y="110"/>
                  </a:cubicBezTo>
                  <a:cubicBezTo>
                    <a:pt x="72" y="107"/>
                    <a:pt x="17" y="148"/>
                    <a:pt x="7" y="122"/>
                  </a:cubicBezTo>
                  <a:cubicBezTo>
                    <a:pt x="0" y="103"/>
                    <a:pt x="70" y="106"/>
                    <a:pt x="71" y="103"/>
                  </a:cubicBezTo>
                  <a:cubicBezTo>
                    <a:pt x="71" y="99"/>
                    <a:pt x="14" y="119"/>
                    <a:pt x="13" y="93"/>
                  </a:cubicBezTo>
                  <a:cubicBezTo>
                    <a:pt x="12" y="74"/>
                    <a:pt x="75" y="98"/>
                    <a:pt x="77" y="95"/>
                  </a:cubicBezTo>
                  <a:cubicBezTo>
                    <a:pt x="79" y="92"/>
                    <a:pt x="29" y="87"/>
                    <a:pt x="40" y="65"/>
                  </a:cubicBezTo>
                  <a:cubicBezTo>
                    <a:pt x="46" y="52"/>
                    <a:pt x="83" y="91"/>
                    <a:pt x="86" y="89"/>
                  </a:cubicBezTo>
                  <a:cubicBezTo>
                    <a:pt x="89" y="87"/>
                    <a:pt x="36" y="46"/>
                    <a:pt x="53" y="36"/>
                  </a:cubicBezTo>
                  <a:cubicBezTo>
                    <a:pt x="56" y="34"/>
                    <a:pt x="91" y="80"/>
                    <a:pt x="94" y="79"/>
                  </a:cubicBezTo>
                  <a:cubicBezTo>
                    <a:pt x="98" y="78"/>
                    <a:pt x="59" y="21"/>
                    <a:pt x="77" y="11"/>
                  </a:cubicBezTo>
                  <a:cubicBezTo>
                    <a:pt x="96" y="0"/>
                    <a:pt x="108" y="77"/>
                    <a:pt x="112" y="77"/>
                  </a:cubicBezTo>
                  <a:cubicBezTo>
                    <a:pt x="115" y="78"/>
                    <a:pt x="122" y="18"/>
                    <a:pt x="126" y="17"/>
                  </a:cubicBezTo>
                  <a:cubicBezTo>
                    <a:pt x="151" y="12"/>
                    <a:pt x="116" y="78"/>
                    <a:pt x="119" y="80"/>
                  </a:cubicBezTo>
                  <a:cubicBezTo>
                    <a:pt x="122" y="82"/>
                    <a:pt x="158" y="30"/>
                    <a:pt x="170" y="54"/>
                  </a:cubicBezTo>
                  <a:cubicBezTo>
                    <a:pt x="176" y="66"/>
                    <a:pt x="123" y="84"/>
                    <a:pt x="125" y="87"/>
                  </a:cubicBezTo>
                  <a:cubicBezTo>
                    <a:pt x="127" y="90"/>
                    <a:pt x="188" y="59"/>
                    <a:pt x="194" y="81"/>
                  </a:cubicBezTo>
                  <a:cubicBezTo>
                    <a:pt x="197" y="93"/>
                    <a:pt x="131" y="94"/>
                    <a:pt x="132" y="97"/>
                  </a:cubicBezTo>
                  <a:cubicBezTo>
                    <a:pt x="133" y="100"/>
                    <a:pt x="201" y="97"/>
                    <a:pt x="202" y="110"/>
                  </a:cubicBezTo>
                  <a:cubicBezTo>
                    <a:pt x="204" y="138"/>
                    <a:pt x="134" y="106"/>
                    <a:pt x="133" y="110"/>
                  </a:cubicBezTo>
                  <a:cubicBezTo>
                    <a:pt x="133" y="113"/>
                    <a:pt x="204" y="121"/>
                    <a:pt x="191" y="143"/>
                  </a:cubicBezTo>
                  <a:close/>
                </a:path>
              </a:pathLst>
            </a:custGeom>
            <a:solidFill>
              <a:srgbClr val="BF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7" name="Freeform 1104"/>
            <p:cNvSpPr/>
            <p:nvPr/>
          </p:nvSpPr>
          <p:spPr bwMode="auto">
            <a:xfrm>
              <a:off x="7796213" y="1435100"/>
              <a:ext cx="60325" cy="604838"/>
            </a:xfrm>
            <a:custGeom>
              <a:avLst/>
              <a:gdLst>
                <a:gd name="T0" fmla="*/ 18 w 24"/>
                <a:gd name="T1" fmla="*/ 0 h 238"/>
                <a:gd name="T2" fmla="*/ 11 w 24"/>
                <a:gd name="T3" fmla="*/ 78 h 238"/>
                <a:gd name="T4" fmla="*/ 24 w 24"/>
                <a:gd name="T5" fmla="*/ 238 h 238"/>
                <a:gd name="T6" fmla="*/ 10 w 24"/>
                <a:gd name="T7" fmla="*/ 203 h 238"/>
                <a:gd name="T8" fmla="*/ 2 w 24"/>
                <a:gd name="T9" fmla="*/ 132 h 238"/>
                <a:gd name="T10" fmla="*/ 2 w 24"/>
                <a:gd name="T11" fmla="*/ 15 h 238"/>
                <a:gd name="T12" fmla="*/ 18 w 24"/>
                <a:gd name="T13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38">
                  <a:moveTo>
                    <a:pt x="18" y="0"/>
                  </a:moveTo>
                  <a:cubicBezTo>
                    <a:pt x="18" y="0"/>
                    <a:pt x="13" y="39"/>
                    <a:pt x="11" y="78"/>
                  </a:cubicBezTo>
                  <a:cubicBezTo>
                    <a:pt x="8" y="118"/>
                    <a:pt x="24" y="238"/>
                    <a:pt x="24" y="238"/>
                  </a:cubicBezTo>
                  <a:cubicBezTo>
                    <a:pt x="10" y="203"/>
                    <a:pt x="10" y="203"/>
                    <a:pt x="10" y="203"/>
                  </a:cubicBezTo>
                  <a:cubicBezTo>
                    <a:pt x="10" y="203"/>
                    <a:pt x="3" y="149"/>
                    <a:pt x="2" y="132"/>
                  </a:cubicBezTo>
                  <a:cubicBezTo>
                    <a:pt x="0" y="80"/>
                    <a:pt x="2" y="15"/>
                    <a:pt x="2" y="1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8" name="Oval 1105"/>
            <p:cNvSpPr>
              <a:spLocks noChangeArrowheads="1"/>
            </p:cNvSpPr>
            <p:nvPr/>
          </p:nvSpPr>
          <p:spPr bwMode="auto">
            <a:xfrm>
              <a:off x="8442325" y="762000"/>
              <a:ext cx="107950" cy="104775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9" name="Oval 1106"/>
            <p:cNvSpPr>
              <a:spLocks noChangeArrowheads="1"/>
            </p:cNvSpPr>
            <p:nvPr/>
          </p:nvSpPr>
          <p:spPr bwMode="auto">
            <a:xfrm>
              <a:off x="8461375" y="769938"/>
              <a:ext cx="52388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0" name="Oval 1107"/>
            <p:cNvSpPr>
              <a:spLocks noChangeArrowheads="1"/>
            </p:cNvSpPr>
            <p:nvPr/>
          </p:nvSpPr>
          <p:spPr bwMode="auto">
            <a:xfrm>
              <a:off x="7661275" y="1968500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1" name="Oval 1108"/>
            <p:cNvSpPr>
              <a:spLocks noChangeArrowheads="1"/>
            </p:cNvSpPr>
            <p:nvPr/>
          </p:nvSpPr>
          <p:spPr bwMode="auto">
            <a:xfrm>
              <a:off x="7678738" y="1978025"/>
              <a:ext cx="55563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2" name="Oval 1109"/>
            <p:cNvSpPr>
              <a:spLocks noChangeArrowheads="1"/>
            </p:cNvSpPr>
            <p:nvPr/>
          </p:nvSpPr>
          <p:spPr bwMode="auto">
            <a:xfrm>
              <a:off x="7653338" y="1630363"/>
              <a:ext cx="106363" cy="106363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3" name="Oval 1110"/>
            <p:cNvSpPr>
              <a:spLocks noChangeArrowheads="1"/>
            </p:cNvSpPr>
            <p:nvPr/>
          </p:nvSpPr>
          <p:spPr bwMode="auto">
            <a:xfrm>
              <a:off x="7670800" y="1641475"/>
              <a:ext cx="53975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4" name="Oval 1111"/>
            <p:cNvSpPr>
              <a:spLocks noChangeArrowheads="1"/>
            </p:cNvSpPr>
            <p:nvPr/>
          </p:nvSpPr>
          <p:spPr bwMode="auto">
            <a:xfrm>
              <a:off x="4581525" y="4867275"/>
              <a:ext cx="104775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5" name="Oval 1112"/>
            <p:cNvSpPr>
              <a:spLocks noChangeArrowheads="1"/>
            </p:cNvSpPr>
            <p:nvPr/>
          </p:nvSpPr>
          <p:spPr bwMode="auto">
            <a:xfrm>
              <a:off x="4598988" y="4873625"/>
              <a:ext cx="53975" cy="5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6" name="Oval 1113"/>
            <p:cNvSpPr>
              <a:spLocks noChangeArrowheads="1"/>
            </p:cNvSpPr>
            <p:nvPr/>
          </p:nvSpPr>
          <p:spPr bwMode="auto">
            <a:xfrm>
              <a:off x="4216400" y="4440238"/>
              <a:ext cx="106363" cy="103188"/>
            </a:xfrm>
            <a:prstGeom prst="ellipse">
              <a:avLst/>
            </a:prstGeom>
            <a:solidFill>
              <a:srgbClr val="E10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7" name="Oval 1114"/>
            <p:cNvSpPr>
              <a:spLocks noChangeArrowheads="1"/>
            </p:cNvSpPr>
            <p:nvPr/>
          </p:nvSpPr>
          <p:spPr bwMode="auto">
            <a:xfrm>
              <a:off x="4233863" y="4448175"/>
              <a:ext cx="55563" cy="523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21" name="矩形: 圆角 1120"/>
          <p:cNvSpPr/>
          <p:nvPr/>
        </p:nvSpPr>
        <p:spPr>
          <a:xfrm>
            <a:off x="2752414" y="2078273"/>
            <a:ext cx="7220788" cy="3515411"/>
          </a:xfrm>
          <a:prstGeom prst="roundRect">
            <a:avLst>
              <a:gd name="adj" fmla="val 46214"/>
            </a:avLst>
          </a:prstGeom>
          <a:solidFill>
            <a:srgbClr val="FFFAEE"/>
          </a:solidFill>
          <a:ln w="38100"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18" name="组合 1117"/>
          <p:cNvGrpSpPr/>
          <p:nvPr/>
        </p:nvGrpSpPr>
        <p:grpSpPr>
          <a:xfrm>
            <a:off x="1403527" y="602840"/>
            <a:ext cx="3272900" cy="3231764"/>
            <a:chOff x="3054124" y="225082"/>
            <a:chExt cx="6083752" cy="6007289"/>
          </a:xfrm>
        </p:grpSpPr>
        <p:grpSp>
          <p:nvGrpSpPr>
            <p:cNvPr id="2" name="组合 1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3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51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11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11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3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11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11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5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11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6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11" name="组合 1110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112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19" name="文本框 1118"/>
          <p:cNvSpPr txBox="1"/>
          <p:nvPr/>
        </p:nvSpPr>
        <p:spPr>
          <a:xfrm>
            <a:off x="2611885" y="1626792"/>
            <a:ext cx="861774" cy="122084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4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目录</a:t>
            </a:r>
            <a:endParaRPr lang="zh-CN" altLang="en-US" sz="4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235" name="文本框 2234"/>
          <p:cNvSpPr txBox="1"/>
          <p:nvPr/>
        </p:nvSpPr>
        <p:spPr>
          <a:xfrm>
            <a:off x="5756113" y="2898271"/>
            <a:ext cx="20269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Part 1  </a:t>
            </a:r>
            <a:r>
              <a:rPr lang="zh-CN" altLang="en-US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成员分工</a:t>
            </a:r>
            <a:endParaRPr lang="zh-CN" altLang="en-US" b="1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236" name="文本框 2235"/>
          <p:cNvSpPr txBox="1"/>
          <p:nvPr/>
        </p:nvSpPr>
        <p:spPr>
          <a:xfrm>
            <a:off x="5756166" y="4149598"/>
            <a:ext cx="1567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Part 3  </a:t>
            </a:r>
            <a:r>
              <a:rPr lang="zh-CN" altLang="en-US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总结</a:t>
            </a:r>
            <a:endParaRPr lang="zh-CN" altLang="en-US" b="1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237" name="文本框 2236"/>
          <p:cNvSpPr txBox="1"/>
          <p:nvPr/>
        </p:nvSpPr>
        <p:spPr>
          <a:xfrm>
            <a:off x="5765638" y="3549017"/>
            <a:ext cx="20269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Part 2  </a:t>
            </a:r>
            <a:r>
              <a:rPr lang="zh-CN" altLang="en-US" b="1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项目简介</a:t>
            </a:r>
            <a:endParaRPr lang="zh-CN" altLang="en-US" b="1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cxnSp>
        <p:nvCxnSpPr>
          <p:cNvPr id="2240" name="直接连接符 2239"/>
          <p:cNvCxnSpPr/>
          <p:nvPr/>
        </p:nvCxnSpPr>
        <p:spPr>
          <a:xfrm>
            <a:off x="5149215" y="2546985"/>
            <a:ext cx="635" cy="22663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6000" advTm="1000">
        <p:cover dir="d"/>
      </p:transition>
    </mc:Choice>
    <mc:Fallback>
      <p:transition spd="slow" advTm="1000">
        <p:cover dir="d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8" name="组合 1117"/>
          <p:cNvGrpSpPr/>
          <p:nvPr/>
        </p:nvGrpSpPr>
        <p:grpSpPr>
          <a:xfrm>
            <a:off x="4459550" y="602840"/>
            <a:ext cx="3272900" cy="3231764"/>
            <a:chOff x="3054124" y="225082"/>
            <a:chExt cx="6083752" cy="6007289"/>
          </a:xfrm>
        </p:grpSpPr>
        <p:grpSp>
          <p:nvGrpSpPr>
            <p:cNvPr id="2" name="组合 1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3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51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11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11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3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11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11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5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11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6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11" name="组合 1110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112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19" name="文本框 1118"/>
          <p:cNvSpPr txBox="1"/>
          <p:nvPr/>
        </p:nvSpPr>
        <p:spPr>
          <a:xfrm>
            <a:off x="5667908" y="1626792"/>
            <a:ext cx="861774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sz="4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14" name="文本框 1113"/>
          <p:cNvSpPr txBox="1"/>
          <p:nvPr/>
        </p:nvSpPr>
        <p:spPr>
          <a:xfrm>
            <a:off x="5559174" y="1354502"/>
            <a:ext cx="115448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1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189" name="文本框 2188"/>
          <p:cNvSpPr txBox="1"/>
          <p:nvPr/>
        </p:nvSpPr>
        <p:spPr>
          <a:xfrm>
            <a:off x="5305375" y="4407701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3CA74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成员分工</a:t>
            </a:r>
            <a:endParaRPr lang="zh-CN" altLang="en-US" sz="3200" dirty="0">
              <a:solidFill>
                <a:srgbClr val="3CA74D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 advTm="1000">
        <p:push dir="u"/>
      </p:transition>
    </mc:Choice>
    <mc:Fallback>
      <p:transition spd="slow" advTm="1000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72260" y="1998980"/>
            <a:ext cx="4514850" cy="623570"/>
            <a:chOff x="2476" y="3148"/>
            <a:chExt cx="7110" cy="982"/>
          </a:xfrm>
        </p:grpSpPr>
        <p:sp>
          <p:nvSpPr>
            <p:cNvPr id="5273" name="Oval 153"/>
            <p:cNvSpPr>
              <a:spLocks noChangeArrowheads="1"/>
            </p:cNvSpPr>
            <p:nvPr/>
          </p:nvSpPr>
          <p:spPr bwMode="auto">
            <a:xfrm>
              <a:off x="2476" y="3148"/>
              <a:ext cx="980" cy="983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74" name="Freeform 154"/>
            <p:cNvSpPr>
              <a:spLocks noEditPoints="1"/>
            </p:cNvSpPr>
            <p:nvPr/>
          </p:nvSpPr>
          <p:spPr bwMode="auto">
            <a:xfrm>
              <a:off x="2726" y="3388"/>
              <a:ext cx="420" cy="493"/>
            </a:xfrm>
            <a:custGeom>
              <a:avLst/>
              <a:gdLst>
                <a:gd name="T0" fmla="*/ 24 w 72"/>
                <a:gd name="T1" fmla="*/ 71 h 85"/>
                <a:gd name="T2" fmla="*/ 30 w 72"/>
                <a:gd name="T3" fmla="*/ 73 h 85"/>
                <a:gd name="T4" fmla="*/ 18 w 72"/>
                <a:gd name="T5" fmla="*/ 30 h 85"/>
                <a:gd name="T6" fmla="*/ 18 w 72"/>
                <a:gd name="T7" fmla="*/ 32 h 85"/>
                <a:gd name="T8" fmla="*/ 4 w 72"/>
                <a:gd name="T9" fmla="*/ 55 h 85"/>
                <a:gd name="T10" fmla="*/ 3 w 72"/>
                <a:gd name="T11" fmla="*/ 55 h 85"/>
                <a:gd name="T12" fmla="*/ 17 w 72"/>
                <a:gd name="T13" fmla="*/ 29 h 85"/>
                <a:gd name="T14" fmla="*/ 18 w 72"/>
                <a:gd name="T15" fmla="*/ 30 h 85"/>
                <a:gd name="T16" fmla="*/ 68 w 72"/>
                <a:gd name="T17" fmla="*/ 59 h 85"/>
                <a:gd name="T18" fmla="*/ 54 w 72"/>
                <a:gd name="T19" fmla="*/ 82 h 85"/>
                <a:gd name="T20" fmla="*/ 54 w 72"/>
                <a:gd name="T21" fmla="*/ 84 h 85"/>
                <a:gd name="T22" fmla="*/ 55 w 72"/>
                <a:gd name="T23" fmla="*/ 84 h 85"/>
                <a:gd name="T24" fmla="*/ 69 w 72"/>
                <a:gd name="T25" fmla="*/ 59 h 85"/>
                <a:gd name="T26" fmla="*/ 60 w 72"/>
                <a:gd name="T27" fmla="*/ 59 h 85"/>
                <a:gd name="T28" fmla="*/ 59 w 72"/>
                <a:gd name="T29" fmla="*/ 59 h 85"/>
                <a:gd name="T30" fmla="*/ 50 w 72"/>
                <a:gd name="T31" fmla="*/ 75 h 85"/>
                <a:gd name="T32" fmla="*/ 50 w 72"/>
                <a:gd name="T33" fmla="*/ 76 h 85"/>
                <a:gd name="T34" fmla="*/ 51 w 72"/>
                <a:gd name="T35" fmla="*/ 78 h 85"/>
                <a:gd name="T36" fmla="*/ 60 w 72"/>
                <a:gd name="T37" fmla="*/ 59 h 85"/>
                <a:gd name="T38" fmla="*/ 22 w 72"/>
                <a:gd name="T39" fmla="*/ 37 h 85"/>
                <a:gd name="T40" fmla="*/ 22 w 72"/>
                <a:gd name="T41" fmla="*/ 39 h 85"/>
                <a:gd name="T42" fmla="*/ 13 w 72"/>
                <a:gd name="T43" fmla="*/ 54 h 85"/>
                <a:gd name="T44" fmla="*/ 12 w 72"/>
                <a:gd name="T45" fmla="*/ 55 h 85"/>
                <a:gd name="T46" fmla="*/ 21 w 72"/>
                <a:gd name="T47" fmla="*/ 36 h 85"/>
                <a:gd name="T48" fmla="*/ 51 w 72"/>
                <a:gd name="T49" fmla="*/ 57 h 85"/>
                <a:gd name="T50" fmla="*/ 46 w 72"/>
                <a:gd name="T51" fmla="*/ 76 h 85"/>
                <a:gd name="T52" fmla="*/ 14 w 72"/>
                <a:gd name="T53" fmla="*/ 62 h 85"/>
                <a:gd name="T54" fmla="*/ 22 w 72"/>
                <a:gd name="T55" fmla="*/ 53 h 85"/>
                <a:gd name="T56" fmla="*/ 41 w 72"/>
                <a:gd name="T57" fmla="*/ 38 h 85"/>
                <a:gd name="T58" fmla="*/ 45 w 72"/>
                <a:gd name="T59" fmla="*/ 33 h 85"/>
                <a:gd name="T60" fmla="*/ 52 w 72"/>
                <a:gd name="T61" fmla="*/ 35 h 85"/>
                <a:gd name="T62" fmla="*/ 51 w 72"/>
                <a:gd name="T63" fmla="*/ 37 h 85"/>
                <a:gd name="T64" fmla="*/ 51 w 72"/>
                <a:gd name="T65" fmla="*/ 57 h 85"/>
                <a:gd name="T66" fmla="*/ 59 w 72"/>
                <a:gd name="T67" fmla="*/ 7 h 85"/>
                <a:gd name="T68" fmla="*/ 67 w 72"/>
                <a:gd name="T69" fmla="*/ 11 h 85"/>
                <a:gd name="T70" fmla="*/ 54 w 72"/>
                <a:gd name="T71" fmla="*/ 34 h 85"/>
                <a:gd name="T72" fmla="*/ 47 w 72"/>
                <a:gd name="T73" fmla="*/ 31 h 85"/>
                <a:gd name="T74" fmla="*/ 61 w 72"/>
                <a:gd name="T75" fmla="*/ 5 h 85"/>
                <a:gd name="T76" fmla="*/ 68 w 72"/>
                <a:gd name="T77" fmla="*/ 9 h 85"/>
                <a:gd name="T78" fmla="*/ 61 w 72"/>
                <a:gd name="T79" fmla="*/ 6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2" h="85">
                  <a:moveTo>
                    <a:pt x="30" y="74"/>
                  </a:moveTo>
                  <a:cubicBezTo>
                    <a:pt x="27" y="78"/>
                    <a:pt x="22" y="74"/>
                    <a:pt x="24" y="71"/>
                  </a:cubicBezTo>
                  <a:cubicBezTo>
                    <a:pt x="24" y="70"/>
                    <a:pt x="24" y="70"/>
                    <a:pt x="25" y="70"/>
                  </a:cubicBezTo>
                  <a:cubicBezTo>
                    <a:pt x="30" y="73"/>
                    <a:pt x="30" y="73"/>
                    <a:pt x="30" y="73"/>
                  </a:cubicBezTo>
                  <a:cubicBezTo>
                    <a:pt x="31" y="73"/>
                    <a:pt x="31" y="74"/>
                    <a:pt x="30" y="74"/>
                  </a:cubicBezTo>
                  <a:close/>
                  <a:moveTo>
                    <a:pt x="18" y="30"/>
                  </a:moveTo>
                  <a:cubicBezTo>
                    <a:pt x="19" y="30"/>
                    <a:pt x="19" y="30"/>
                    <a:pt x="19" y="30"/>
                  </a:cubicBezTo>
                  <a:cubicBezTo>
                    <a:pt x="19" y="31"/>
                    <a:pt x="18" y="32"/>
                    <a:pt x="18" y="32"/>
                  </a:cubicBezTo>
                  <a:cubicBezTo>
                    <a:pt x="9" y="35"/>
                    <a:pt x="3" y="44"/>
                    <a:pt x="5" y="54"/>
                  </a:cubicBezTo>
                  <a:cubicBezTo>
                    <a:pt x="5" y="54"/>
                    <a:pt x="5" y="55"/>
                    <a:pt x="4" y="55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4" y="55"/>
                    <a:pt x="3" y="55"/>
                    <a:pt x="3" y="55"/>
                  </a:cubicBezTo>
                  <a:cubicBezTo>
                    <a:pt x="3" y="55"/>
                    <a:pt x="3" y="55"/>
                    <a:pt x="3" y="54"/>
                  </a:cubicBezTo>
                  <a:cubicBezTo>
                    <a:pt x="0" y="43"/>
                    <a:pt x="7" y="33"/>
                    <a:pt x="17" y="29"/>
                  </a:cubicBezTo>
                  <a:cubicBezTo>
                    <a:pt x="17" y="29"/>
                    <a:pt x="18" y="29"/>
                    <a:pt x="18" y="29"/>
                  </a:cubicBezTo>
                  <a:cubicBezTo>
                    <a:pt x="18" y="29"/>
                    <a:pt x="18" y="30"/>
                    <a:pt x="18" y="30"/>
                  </a:cubicBezTo>
                  <a:close/>
                  <a:moveTo>
                    <a:pt x="68" y="59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67" y="59"/>
                    <a:pt x="67" y="59"/>
                    <a:pt x="67" y="60"/>
                  </a:cubicBezTo>
                  <a:cubicBezTo>
                    <a:pt x="69" y="69"/>
                    <a:pt x="63" y="79"/>
                    <a:pt x="54" y="82"/>
                  </a:cubicBezTo>
                  <a:cubicBezTo>
                    <a:pt x="54" y="82"/>
                    <a:pt x="53" y="83"/>
                    <a:pt x="53" y="83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54" y="85"/>
                    <a:pt x="55" y="85"/>
                    <a:pt x="55" y="84"/>
                  </a:cubicBezTo>
                  <a:cubicBezTo>
                    <a:pt x="65" y="81"/>
                    <a:pt x="72" y="70"/>
                    <a:pt x="69" y="59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69" y="59"/>
                    <a:pt x="68" y="59"/>
                    <a:pt x="68" y="59"/>
                  </a:cubicBezTo>
                  <a:close/>
                  <a:moveTo>
                    <a:pt x="60" y="59"/>
                  </a:moveTo>
                  <a:cubicBezTo>
                    <a:pt x="60" y="59"/>
                    <a:pt x="60" y="59"/>
                    <a:pt x="60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60"/>
                    <a:pt x="59" y="60"/>
                    <a:pt x="59" y="60"/>
                  </a:cubicBezTo>
                  <a:cubicBezTo>
                    <a:pt x="61" y="67"/>
                    <a:pt x="57" y="74"/>
                    <a:pt x="50" y="75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0" y="77"/>
                    <a:pt x="50" y="78"/>
                    <a:pt x="51" y="78"/>
                  </a:cubicBezTo>
                  <a:cubicBezTo>
                    <a:pt x="59" y="76"/>
                    <a:pt x="64" y="67"/>
                    <a:pt x="61" y="59"/>
                  </a:cubicBezTo>
                  <a:cubicBezTo>
                    <a:pt x="61" y="59"/>
                    <a:pt x="61" y="59"/>
                    <a:pt x="60" y="59"/>
                  </a:cubicBezTo>
                  <a:close/>
                  <a:moveTo>
                    <a:pt x="22" y="37"/>
                  </a:moveTo>
                  <a:cubicBezTo>
                    <a:pt x="22" y="37"/>
                    <a:pt x="22" y="37"/>
                    <a:pt x="22" y="37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38"/>
                    <a:pt x="22" y="39"/>
                    <a:pt x="22" y="39"/>
                  </a:cubicBezTo>
                  <a:cubicBezTo>
                    <a:pt x="15" y="40"/>
                    <a:pt x="11" y="47"/>
                    <a:pt x="13" y="53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3" y="55"/>
                    <a:pt x="13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1" y="55"/>
                    <a:pt x="11" y="55"/>
                    <a:pt x="11" y="54"/>
                  </a:cubicBezTo>
                  <a:cubicBezTo>
                    <a:pt x="8" y="46"/>
                    <a:pt x="13" y="38"/>
                    <a:pt x="21" y="36"/>
                  </a:cubicBezTo>
                  <a:cubicBezTo>
                    <a:pt x="22" y="36"/>
                    <a:pt x="22" y="36"/>
                    <a:pt x="22" y="37"/>
                  </a:cubicBezTo>
                  <a:close/>
                  <a:moveTo>
                    <a:pt x="51" y="57"/>
                  </a:moveTo>
                  <a:cubicBezTo>
                    <a:pt x="48" y="62"/>
                    <a:pt x="47" y="65"/>
                    <a:pt x="46" y="68"/>
                  </a:cubicBezTo>
                  <a:cubicBezTo>
                    <a:pt x="46" y="70"/>
                    <a:pt x="46" y="72"/>
                    <a:pt x="46" y="76"/>
                  </a:cubicBezTo>
                  <a:cubicBezTo>
                    <a:pt x="46" y="79"/>
                    <a:pt x="45" y="80"/>
                    <a:pt x="42" y="79"/>
                  </a:cubicBezTo>
                  <a:cubicBezTo>
                    <a:pt x="33" y="73"/>
                    <a:pt x="23" y="68"/>
                    <a:pt x="14" y="62"/>
                  </a:cubicBezTo>
                  <a:cubicBezTo>
                    <a:pt x="12" y="61"/>
                    <a:pt x="12" y="59"/>
                    <a:pt x="14" y="58"/>
                  </a:cubicBezTo>
                  <a:cubicBezTo>
                    <a:pt x="18" y="56"/>
                    <a:pt x="20" y="55"/>
                    <a:pt x="22" y="53"/>
                  </a:cubicBezTo>
                  <a:cubicBezTo>
                    <a:pt x="24" y="51"/>
                    <a:pt x="25" y="49"/>
                    <a:pt x="28" y="44"/>
                  </a:cubicBezTo>
                  <a:cubicBezTo>
                    <a:pt x="31" y="38"/>
                    <a:pt x="37" y="37"/>
                    <a:pt x="41" y="38"/>
                  </a:cubicBezTo>
                  <a:cubicBezTo>
                    <a:pt x="44" y="38"/>
                    <a:pt x="44" y="37"/>
                    <a:pt x="45" y="34"/>
                  </a:cubicBezTo>
                  <a:cubicBezTo>
                    <a:pt x="45" y="34"/>
                    <a:pt x="45" y="33"/>
                    <a:pt x="45" y="33"/>
                  </a:cubicBezTo>
                  <a:cubicBezTo>
                    <a:pt x="46" y="32"/>
                    <a:pt x="46" y="32"/>
                    <a:pt x="47" y="32"/>
                  </a:cubicBezTo>
                  <a:cubicBezTo>
                    <a:pt x="52" y="35"/>
                    <a:pt x="52" y="35"/>
                    <a:pt x="52" y="35"/>
                  </a:cubicBezTo>
                  <a:cubicBezTo>
                    <a:pt x="53" y="36"/>
                    <a:pt x="53" y="36"/>
                    <a:pt x="52" y="37"/>
                  </a:cubicBezTo>
                  <a:cubicBezTo>
                    <a:pt x="52" y="37"/>
                    <a:pt x="52" y="37"/>
                    <a:pt x="51" y="37"/>
                  </a:cubicBezTo>
                  <a:cubicBezTo>
                    <a:pt x="49" y="40"/>
                    <a:pt x="49" y="41"/>
                    <a:pt x="50" y="43"/>
                  </a:cubicBezTo>
                  <a:cubicBezTo>
                    <a:pt x="53" y="46"/>
                    <a:pt x="54" y="52"/>
                    <a:pt x="51" y="57"/>
                  </a:cubicBezTo>
                  <a:close/>
                  <a:moveTo>
                    <a:pt x="46" y="30"/>
                  </a:moveTo>
                  <a:cubicBezTo>
                    <a:pt x="49" y="23"/>
                    <a:pt x="54" y="13"/>
                    <a:pt x="59" y="7"/>
                  </a:cubicBezTo>
                  <a:cubicBezTo>
                    <a:pt x="59" y="7"/>
                    <a:pt x="60" y="7"/>
                    <a:pt x="60" y="7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8" y="11"/>
                    <a:pt x="68" y="11"/>
                    <a:pt x="68" y="12"/>
                  </a:cubicBezTo>
                  <a:cubicBezTo>
                    <a:pt x="65" y="19"/>
                    <a:pt x="59" y="29"/>
                    <a:pt x="54" y="34"/>
                  </a:cubicBezTo>
                  <a:cubicBezTo>
                    <a:pt x="54" y="35"/>
                    <a:pt x="54" y="35"/>
                    <a:pt x="53" y="35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6" y="31"/>
                    <a:pt x="46" y="30"/>
                    <a:pt x="46" y="30"/>
                  </a:cubicBezTo>
                  <a:close/>
                  <a:moveTo>
                    <a:pt x="61" y="5"/>
                  </a:moveTo>
                  <a:cubicBezTo>
                    <a:pt x="64" y="2"/>
                    <a:pt x="66" y="0"/>
                    <a:pt x="68" y="1"/>
                  </a:cubicBezTo>
                  <a:cubicBezTo>
                    <a:pt x="70" y="2"/>
                    <a:pt x="70" y="5"/>
                    <a:pt x="68" y="9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5"/>
                    <a:pt x="6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88" name="Rectangle 168"/>
            <p:cNvSpPr>
              <a:spLocks noChangeArrowheads="1"/>
            </p:cNvSpPr>
            <p:nvPr/>
          </p:nvSpPr>
          <p:spPr bwMode="auto">
            <a:xfrm>
              <a:off x="3690" y="3164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刘东升（组长）</a:t>
              </a:r>
              <a:endParaRPr lang="zh-CN" altLang="en-US" sz="1600" b="1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商品详情，评论模块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72260" y="3118485"/>
            <a:ext cx="4514850" cy="625475"/>
            <a:chOff x="2476" y="4911"/>
            <a:chExt cx="7110" cy="985"/>
          </a:xfrm>
        </p:grpSpPr>
        <p:sp>
          <p:nvSpPr>
            <p:cNvPr id="5276" name="Oval 156"/>
            <p:cNvSpPr>
              <a:spLocks noChangeArrowheads="1"/>
            </p:cNvSpPr>
            <p:nvPr/>
          </p:nvSpPr>
          <p:spPr bwMode="auto">
            <a:xfrm>
              <a:off x="2476" y="4914"/>
              <a:ext cx="980" cy="983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77" name="Freeform 157"/>
            <p:cNvSpPr>
              <a:spLocks noEditPoints="1"/>
            </p:cNvSpPr>
            <p:nvPr/>
          </p:nvSpPr>
          <p:spPr bwMode="auto">
            <a:xfrm>
              <a:off x="2820" y="5241"/>
              <a:ext cx="353" cy="393"/>
            </a:xfrm>
            <a:custGeom>
              <a:avLst/>
              <a:gdLst>
                <a:gd name="T0" fmla="*/ 6 w 60"/>
                <a:gd name="T1" fmla="*/ 52 h 67"/>
                <a:gd name="T2" fmla="*/ 0 w 60"/>
                <a:gd name="T3" fmla="*/ 6 h 67"/>
                <a:gd name="T4" fmla="*/ 42 w 60"/>
                <a:gd name="T5" fmla="*/ 0 h 67"/>
                <a:gd name="T6" fmla="*/ 43 w 60"/>
                <a:gd name="T7" fmla="*/ 8 h 67"/>
                <a:gd name="T8" fmla="*/ 42 w 60"/>
                <a:gd name="T9" fmla="*/ 9 h 67"/>
                <a:gd name="T10" fmla="*/ 41 w 60"/>
                <a:gd name="T11" fmla="*/ 3 h 67"/>
                <a:gd name="T12" fmla="*/ 6 w 60"/>
                <a:gd name="T13" fmla="*/ 1 h 67"/>
                <a:gd name="T14" fmla="*/ 42 w 60"/>
                <a:gd name="T15" fmla="*/ 10 h 67"/>
                <a:gd name="T16" fmla="*/ 43 w 60"/>
                <a:gd name="T17" fmla="*/ 12 h 67"/>
                <a:gd name="T18" fmla="*/ 22 w 60"/>
                <a:gd name="T19" fmla="*/ 13 h 67"/>
                <a:gd name="T20" fmla="*/ 15 w 60"/>
                <a:gd name="T21" fmla="*/ 51 h 67"/>
                <a:gd name="T22" fmla="*/ 58 w 60"/>
                <a:gd name="T23" fmla="*/ 67 h 67"/>
                <a:gd name="T24" fmla="*/ 16 w 60"/>
                <a:gd name="T25" fmla="*/ 61 h 67"/>
                <a:gd name="T26" fmla="*/ 22 w 60"/>
                <a:gd name="T27" fmla="*/ 14 h 67"/>
                <a:gd name="T28" fmla="*/ 60 w 60"/>
                <a:gd name="T29" fmla="*/ 16 h 67"/>
                <a:gd name="T30" fmla="*/ 59 w 60"/>
                <a:gd name="T31" fmla="*/ 24 h 67"/>
                <a:gd name="T32" fmla="*/ 57 w 60"/>
                <a:gd name="T33" fmla="*/ 23 h 67"/>
                <a:gd name="T34" fmla="*/ 56 w 60"/>
                <a:gd name="T35" fmla="*/ 16 h 67"/>
                <a:gd name="T36" fmla="*/ 22 w 60"/>
                <a:gd name="T37" fmla="*/ 25 h 67"/>
                <a:gd name="T38" fmla="*/ 60 w 60"/>
                <a:gd name="T39" fmla="*/ 27 h 67"/>
                <a:gd name="T40" fmla="*/ 58 w 60"/>
                <a:gd name="T41" fmla="*/ 67 h 67"/>
                <a:gd name="T42" fmla="*/ 23 w 60"/>
                <a:gd name="T43" fmla="*/ 18 h 67"/>
                <a:gd name="T44" fmla="*/ 22 w 60"/>
                <a:gd name="T45" fmla="*/ 17 h 67"/>
                <a:gd name="T46" fmla="*/ 55 w 60"/>
                <a:gd name="T47" fmla="*/ 16 h 67"/>
                <a:gd name="T48" fmla="*/ 56 w 60"/>
                <a:gd name="T49" fmla="*/ 17 h 67"/>
                <a:gd name="T50" fmla="*/ 55 w 60"/>
                <a:gd name="T51" fmla="*/ 20 h 67"/>
                <a:gd name="T52" fmla="*/ 22 w 60"/>
                <a:gd name="T53" fmla="*/ 19 h 67"/>
                <a:gd name="T54" fmla="*/ 23 w 60"/>
                <a:gd name="T55" fmla="*/ 18 h 67"/>
                <a:gd name="T56" fmla="*/ 56 w 60"/>
                <a:gd name="T57" fmla="*/ 19 h 67"/>
                <a:gd name="T58" fmla="*/ 55 w 60"/>
                <a:gd name="T59" fmla="*/ 20 h 67"/>
                <a:gd name="T60" fmla="*/ 23 w 60"/>
                <a:gd name="T61" fmla="*/ 22 h 67"/>
                <a:gd name="T62" fmla="*/ 22 w 60"/>
                <a:gd name="T63" fmla="*/ 21 h 67"/>
                <a:gd name="T64" fmla="*/ 55 w 60"/>
                <a:gd name="T65" fmla="*/ 21 h 67"/>
                <a:gd name="T66" fmla="*/ 56 w 60"/>
                <a:gd name="T67" fmla="*/ 22 h 67"/>
                <a:gd name="T68" fmla="*/ 55 w 60"/>
                <a:gd name="T69" fmla="*/ 25 h 67"/>
                <a:gd name="T70" fmla="*/ 22 w 60"/>
                <a:gd name="T71" fmla="*/ 24 h 67"/>
                <a:gd name="T72" fmla="*/ 23 w 60"/>
                <a:gd name="T73" fmla="*/ 23 h 67"/>
                <a:gd name="T74" fmla="*/ 56 w 60"/>
                <a:gd name="T75" fmla="*/ 24 h 67"/>
                <a:gd name="T76" fmla="*/ 55 w 60"/>
                <a:gd name="T77" fmla="*/ 25 h 67"/>
                <a:gd name="T78" fmla="*/ 7 w 60"/>
                <a:gd name="T79" fmla="*/ 3 h 67"/>
                <a:gd name="T80" fmla="*/ 6 w 60"/>
                <a:gd name="T81" fmla="*/ 2 h 67"/>
                <a:gd name="T82" fmla="*/ 39 w 60"/>
                <a:gd name="T83" fmla="*/ 2 h 67"/>
                <a:gd name="T84" fmla="*/ 40 w 60"/>
                <a:gd name="T85" fmla="*/ 2 h 67"/>
                <a:gd name="T86" fmla="*/ 39 w 60"/>
                <a:gd name="T87" fmla="*/ 5 h 67"/>
                <a:gd name="T88" fmla="*/ 6 w 60"/>
                <a:gd name="T89" fmla="*/ 5 h 67"/>
                <a:gd name="T90" fmla="*/ 7 w 60"/>
                <a:gd name="T91" fmla="*/ 4 h 67"/>
                <a:gd name="T92" fmla="*/ 40 w 60"/>
                <a:gd name="T93" fmla="*/ 5 h 67"/>
                <a:gd name="T94" fmla="*/ 39 w 60"/>
                <a:gd name="T95" fmla="*/ 5 h 67"/>
                <a:gd name="T96" fmla="*/ 7 w 60"/>
                <a:gd name="T97" fmla="*/ 8 h 67"/>
                <a:gd name="T98" fmla="*/ 6 w 60"/>
                <a:gd name="T99" fmla="*/ 7 h 67"/>
                <a:gd name="T100" fmla="*/ 39 w 60"/>
                <a:gd name="T101" fmla="*/ 6 h 67"/>
                <a:gd name="T102" fmla="*/ 40 w 60"/>
                <a:gd name="T103" fmla="*/ 7 h 67"/>
                <a:gd name="T104" fmla="*/ 39 w 60"/>
                <a:gd name="T105" fmla="*/ 10 h 67"/>
                <a:gd name="T106" fmla="*/ 6 w 60"/>
                <a:gd name="T107" fmla="*/ 9 h 67"/>
                <a:gd name="T108" fmla="*/ 7 w 60"/>
                <a:gd name="T109" fmla="*/ 8 h 67"/>
                <a:gd name="T110" fmla="*/ 40 w 60"/>
                <a:gd name="T111" fmla="*/ 9 h 67"/>
                <a:gd name="T112" fmla="*/ 39 w 60"/>
                <a:gd name="T113" fmla="*/ 1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0" h="67">
                  <a:moveTo>
                    <a:pt x="14" y="52"/>
                  </a:moveTo>
                  <a:cubicBezTo>
                    <a:pt x="6" y="52"/>
                    <a:pt x="6" y="52"/>
                    <a:pt x="6" y="52"/>
                  </a:cubicBezTo>
                  <a:cubicBezTo>
                    <a:pt x="3" y="52"/>
                    <a:pt x="0" y="49"/>
                    <a:pt x="0" y="46"/>
                  </a:cubicBezTo>
                  <a:cubicBezTo>
                    <a:pt x="0" y="32"/>
                    <a:pt x="0" y="19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8" y="0"/>
                    <a:pt x="30" y="0"/>
                    <a:pt x="42" y="0"/>
                  </a:cubicBezTo>
                  <a:cubicBezTo>
                    <a:pt x="43" y="0"/>
                    <a:pt x="43" y="0"/>
                    <a:pt x="43" y="1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1" y="8"/>
                    <a:pt x="41" y="8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41" y="2"/>
                    <a:pt x="41" y="1"/>
                    <a:pt x="40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0" y="1"/>
                    <a:pt x="0" y="10"/>
                    <a:pt x="6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3" y="10"/>
                    <a:pt x="43" y="11"/>
                    <a:pt x="43" y="11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3"/>
                    <a:pt x="43" y="13"/>
                    <a:pt x="42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8" y="13"/>
                    <a:pt x="15" y="16"/>
                    <a:pt x="15" y="20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2"/>
                    <a:pt x="14" y="52"/>
                  </a:cubicBezTo>
                  <a:close/>
                  <a:moveTo>
                    <a:pt x="58" y="67"/>
                  </a:moveTo>
                  <a:cubicBezTo>
                    <a:pt x="22" y="67"/>
                    <a:pt x="22" y="67"/>
                    <a:pt x="22" y="67"/>
                  </a:cubicBezTo>
                  <a:cubicBezTo>
                    <a:pt x="19" y="67"/>
                    <a:pt x="16" y="64"/>
                    <a:pt x="16" y="61"/>
                  </a:cubicBezTo>
                  <a:cubicBezTo>
                    <a:pt x="16" y="47"/>
                    <a:pt x="16" y="34"/>
                    <a:pt x="16" y="20"/>
                  </a:cubicBezTo>
                  <a:cubicBezTo>
                    <a:pt x="16" y="17"/>
                    <a:pt x="19" y="14"/>
                    <a:pt x="22" y="14"/>
                  </a:cubicBezTo>
                  <a:cubicBezTo>
                    <a:pt x="35" y="14"/>
                    <a:pt x="46" y="14"/>
                    <a:pt x="58" y="14"/>
                  </a:cubicBezTo>
                  <a:cubicBezTo>
                    <a:pt x="59" y="14"/>
                    <a:pt x="60" y="15"/>
                    <a:pt x="60" y="16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59" y="24"/>
                    <a:pt x="59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58" y="24"/>
                    <a:pt x="57" y="23"/>
                    <a:pt x="57" y="23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7" y="16"/>
                    <a:pt x="57" y="16"/>
                    <a:pt x="56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6" y="16"/>
                    <a:pt x="16" y="25"/>
                    <a:pt x="22" y="25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9" y="25"/>
                    <a:pt x="60" y="26"/>
                    <a:pt x="60" y="27"/>
                  </a:cubicBezTo>
                  <a:cubicBezTo>
                    <a:pt x="60" y="39"/>
                    <a:pt x="60" y="52"/>
                    <a:pt x="60" y="65"/>
                  </a:cubicBezTo>
                  <a:cubicBezTo>
                    <a:pt x="60" y="66"/>
                    <a:pt x="59" y="67"/>
                    <a:pt x="58" y="67"/>
                  </a:cubicBezTo>
                  <a:close/>
                  <a:moveTo>
                    <a:pt x="55" y="18"/>
                  </a:moveTo>
                  <a:cubicBezTo>
                    <a:pt x="23" y="18"/>
                    <a:pt x="23" y="18"/>
                    <a:pt x="23" y="18"/>
                  </a:cubicBezTo>
                  <a:cubicBezTo>
                    <a:pt x="22" y="18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6"/>
                    <a:pt x="23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8"/>
                    <a:pt x="55" y="18"/>
                  </a:cubicBezTo>
                  <a:close/>
                  <a:moveTo>
                    <a:pt x="55" y="20"/>
                  </a:moveTo>
                  <a:cubicBezTo>
                    <a:pt x="23" y="20"/>
                    <a:pt x="23" y="20"/>
                    <a:pt x="23" y="20"/>
                  </a:cubicBezTo>
                  <a:cubicBezTo>
                    <a:pt x="22" y="20"/>
                    <a:pt x="22" y="20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6" y="18"/>
                    <a:pt x="56" y="19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6" y="20"/>
                    <a:pt x="56" y="20"/>
                    <a:pt x="55" y="20"/>
                  </a:cubicBezTo>
                  <a:close/>
                  <a:moveTo>
                    <a:pt x="55" y="22"/>
                  </a:moveTo>
                  <a:cubicBezTo>
                    <a:pt x="23" y="22"/>
                    <a:pt x="23" y="22"/>
                    <a:pt x="23" y="22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3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5" y="22"/>
                  </a:cubicBezTo>
                  <a:close/>
                  <a:moveTo>
                    <a:pt x="55" y="25"/>
                  </a:moveTo>
                  <a:cubicBezTo>
                    <a:pt x="23" y="25"/>
                    <a:pt x="23" y="25"/>
                    <a:pt x="23" y="25"/>
                  </a:cubicBezTo>
                  <a:cubicBezTo>
                    <a:pt x="22" y="25"/>
                    <a:pt x="22" y="24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2" y="23"/>
                    <a:pt x="22" y="23"/>
                    <a:pt x="23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3"/>
                    <a:pt x="56" y="23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5"/>
                    <a:pt x="55" y="25"/>
                  </a:cubicBezTo>
                  <a:close/>
                  <a:moveTo>
                    <a:pt x="39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7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0" y="3"/>
                    <a:pt x="40" y="3"/>
                    <a:pt x="39" y="3"/>
                  </a:cubicBezTo>
                  <a:close/>
                  <a:moveTo>
                    <a:pt x="39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4"/>
                    <a:pt x="6" y="4"/>
                    <a:pt x="7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4"/>
                    <a:pt x="40" y="4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39" y="5"/>
                  </a:cubicBezTo>
                  <a:close/>
                  <a:moveTo>
                    <a:pt x="39" y="8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8"/>
                    <a:pt x="39" y="8"/>
                  </a:cubicBezTo>
                  <a:close/>
                  <a:moveTo>
                    <a:pt x="39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6" y="10"/>
                    <a:pt x="6" y="10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8"/>
                    <a:pt x="7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40" y="8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10"/>
                    <a:pt x="40" y="10"/>
                    <a:pt x="39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89" name="Rectangle 169"/>
            <p:cNvSpPr>
              <a:spLocks noChangeArrowheads="1"/>
            </p:cNvSpPr>
            <p:nvPr/>
          </p:nvSpPr>
          <p:spPr bwMode="auto">
            <a:xfrm>
              <a:off x="3690" y="4911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王瑜</a:t>
              </a:r>
              <a:endParaRPr lang="zh-CN" altLang="en-US" sz="1600" b="1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管理员功能实现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572260" y="4242435"/>
            <a:ext cx="4514850" cy="623570"/>
            <a:chOff x="2476" y="6681"/>
            <a:chExt cx="7110" cy="982"/>
          </a:xfrm>
        </p:grpSpPr>
        <p:sp>
          <p:nvSpPr>
            <p:cNvPr id="5285" name="Oval 165"/>
            <p:cNvSpPr>
              <a:spLocks noChangeArrowheads="1"/>
            </p:cNvSpPr>
            <p:nvPr/>
          </p:nvSpPr>
          <p:spPr bwMode="auto">
            <a:xfrm>
              <a:off x="2476" y="6681"/>
              <a:ext cx="980" cy="983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86" name="Freeform 166"/>
            <p:cNvSpPr>
              <a:spLocks noEditPoints="1"/>
            </p:cNvSpPr>
            <p:nvPr/>
          </p:nvSpPr>
          <p:spPr bwMode="auto">
            <a:xfrm>
              <a:off x="2726" y="6934"/>
              <a:ext cx="480" cy="480"/>
            </a:xfrm>
            <a:custGeom>
              <a:avLst/>
              <a:gdLst>
                <a:gd name="T0" fmla="*/ 82 w 82"/>
                <a:gd name="T1" fmla="*/ 41 h 82"/>
                <a:gd name="T2" fmla="*/ 0 w 82"/>
                <a:gd name="T3" fmla="*/ 41 h 82"/>
                <a:gd name="T4" fmla="*/ 63 w 82"/>
                <a:gd name="T5" fmla="*/ 43 h 82"/>
                <a:gd name="T6" fmla="*/ 67 w 82"/>
                <a:gd name="T7" fmla="*/ 35 h 82"/>
                <a:gd name="T8" fmla="*/ 74 w 82"/>
                <a:gd name="T9" fmla="*/ 39 h 82"/>
                <a:gd name="T10" fmla="*/ 76 w 82"/>
                <a:gd name="T11" fmla="*/ 33 h 82"/>
                <a:gd name="T12" fmla="*/ 76 w 82"/>
                <a:gd name="T13" fmla="*/ 41 h 82"/>
                <a:gd name="T14" fmla="*/ 76 w 82"/>
                <a:gd name="T15" fmla="*/ 44 h 82"/>
                <a:gd name="T16" fmla="*/ 76 w 82"/>
                <a:gd name="T17" fmla="*/ 46 h 82"/>
                <a:gd name="T18" fmla="*/ 75 w 82"/>
                <a:gd name="T19" fmla="*/ 46 h 82"/>
                <a:gd name="T20" fmla="*/ 72 w 82"/>
                <a:gd name="T21" fmla="*/ 44 h 82"/>
                <a:gd name="T22" fmla="*/ 72 w 82"/>
                <a:gd name="T23" fmla="*/ 47 h 82"/>
                <a:gd name="T24" fmla="*/ 75 w 82"/>
                <a:gd name="T25" fmla="*/ 49 h 82"/>
                <a:gd name="T26" fmla="*/ 41 w 82"/>
                <a:gd name="T27" fmla="*/ 76 h 82"/>
                <a:gd name="T28" fmla="*/ 41 w 82"/>
                <a:gd name="T29" fmla="*/ 5 h 82"/>
                <a:gd name="T30" fmla="*/ 52 w 82"/>
                <a:gd name="T31" fmla="*/ 8 h 82"/>
                <a:gd name="T32" fmla="*/ 37 w 82"/>
                <a:gd name="T33" fmla="*/ 15 h 82"/>
                <a:gd name="T34" fmla="*/ 30 w 82"/>
                <a:gd name="T35" fmla="*/ 17 h 82"/>
                <a:gd name="T36" fmla="*/ 29 w 82"/>
                <a:gd name="T37" fmla="*/ 24 h 82"/>
                <a:gd name="T38" fmla="*/ 26 w 82"/>
                <a:gd name="T39" fmla="*/ 29 h 82"/>
                <a:gd name="T40" fmla="*/ 24 w 82"/>
                <a:gd name="T41" fmla="*/ 31 h 82"/>
                <a:gd name="T42" fmla="*/ 26 w 82"/>
                <a:gd name="T43" fmla="*/ 33 h 82"/>
                <a:gd name="T44" fmla="*/ 29 w 82"/>
                <a:gd name="T45" fmla="*/ 32 h 82"/>
                <a:gd name="T46" fmla="*/ 33 w 82"/>
                <a:gd name="T47" fmla="*/ 28 h 82"/>
                <a:gd name="T48" fmla="*/ 38 w 82"/>
                <a:gd name="T49" fmla="*/ 30 h 82"/>
                <a:gd name="T50" fmla="*/ 41 w 82"/>
                <a:gd name="T51" fmla="*/ 34 h 82"/>
                <a:gd name="T52" fmla="*/ 35 w 82"/>
                <a:gd name="T53" fmla="*/ 34 h 82"/>
                <a:gd name="T54" fmla="*/ 32 w 82"/>
                <a:gd name="T55" fmla="*/ 32 h 82"/>
                <a:gd name="T56" fmla="*/ 25 w 82"/>
                <a:gd name="T57" fmla="*/ 37 h 82"/>
                <a:gd name="T58" fmla="*/ 23 w 82"/>
                <a:gd name="T59" fmla="*/ 46 h 82"/>
                <a:gd name="T60" fmla="*/ 28 w 82"/>
                <a:gd name="T61" fmla="*/ 51 h 82"/>
                <a:gd name="T62" fmla="*/ 35 w 82"/>
                <a:gd name="T63" fmla="*/ 51 h 82"/>
                <a:gd name="T64" fmla="*/ 43 w 82"/>
                <a:gd name="T65" fmla="*/ 70 h 82"/>
                <a:gd name="T66" fmla="*/ 49 w 82"/>
                <a:gd name="T67" fmla="*/ 57 h 82"/>
                <a:gd name="T68" fmla="*/ 49 w 82"/>
                <a:gd name="T69" fmla="*/ 44 h 82"/>
                <a:gd name="T70" fmla="*/ 44 w 82"/>
                <a:gd name="T71" fmla="*/ 38 h 82"/>
                <a:gd name="T72" fmla="*/ 47 w 82"/>
                <a:gd name="T73" fmla="*/ 41 h 82"/>
                <a:gd name="T74" fmla="*/ 53 w 82"/>
                <a:gd name="T75" fmla="*/ 37 h 82"/>
                <a:gd name="T76" fmla="*/ 50 w 82"/>
                <a:gd name="T77" fmla="*/ 34 h 82"/>
                <a:gd name="T78" fmla="*/ 55 w 82"/>
                <a:gd name="T79" fmla="*/ 34 h 82"/>
                <a:gd name="T80" fmla="*/ 62 w 82"/>
                <a:gd name="T81" fmla="*/ 43 h 82"/>
                <a:gd name="T82" fmla="*/ 51 w 82"/>
                <a:gd name="T83" fmla="*/ 58 h 82"/>
                <a:gd name="T84" fmla="*/ 49 w 82"/>
                <a:gd name="T85" fmla="*/ 63 h 82"/>
                <a:gd name="T86" fmla="*/ 52 w 82"/>
                <a:gd name="T87" fmla="*/ 5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2" h="82">
                  <a:moveTo>
                    <a:pt x="41" y="0"/>
                  </a:moveTo>
                  <a:cubicBezTo>
                    <a:pt x="64" y="0"/>
                    <a:pt x="82" y="18"/>
                    <a:pt x="82" y="41"/>
                  </a:cubicBezTo>
                  <a:cubicBezTo>
                    <a:pt x="82" y="63"/>
                    <a:pt x="64" y="82"/>
                    <a:pt x="41" y="82"/>
                  </a:cubicBezTo>
                  <a:cubicBezTo>
                    <a:pt x="18" y="82"/>
                    <a:pt x="0" y="63"/>
                    <a:pt x="0" y="41"/>
                  </a:cubicBezTo>
                  <a:cubicBezTo>
                    <a:pt x="0" y="18"/>
                    <a:pt x="18" y="0"/>
                    <a:pt x="41" y="0"/>
                  </a:cubicBezTo>
                  <a:close/>
                  <a:moveTo>
                    <a:pt x="63" y="43"/>
                  </a:moveTo>
                  <a:cubicBezTo>
                    <a:pt x="64" y="40"/>
                    <a:pt x="64" y="38"/>
                    <a:pt x="65" y="35"/>
                  </a:cubicBezTo>
                  <a:cubicBezTo>
                    <a:pt x="65" y="34"/>
                    <a:pt x="65" y="34"/>
                    <a:pt x="67" y="35"/>
                  </a:cubicBezTo>
                  <a:cubicBezTo>
                    <a:pt x="68" y="37"/>
                    <a:pt x="70" y="38"/>
                    <a:pt x="72" y="40"/>
                  </a:cubicBezTo>
                  <a:cubicBezTo>
                    <a:pt x="73" y="41"/>
                    <a:pt x="74" y="41"/>
                    <a:pt x="74" y="39"/>
                  </a:cubicBezTo>
                  <a:cubicBezTo>
                    <a:pt x="74" y="37"/>
                    <a:pt x="74" y="35"/>
                    <a:pt x="75" y="33"/>
                  </a:cubicBezTo>
                  <a:cubicBezTo>
                    <a:pt x="75" y="32"/>
                    <a:pt x="75" y="32"/>
                    <a:pt x="76" y="33"/>
                  </a:cubicBezTo>
                  <a:cubicBezTo>
                    <a:pt x="76" y="36"/>
                    <a:pt x="76" y="38"/>
                    <a:pt x="76" y="41"/>
                  </a:cubicBezTo>
                  <a:cubicBezTo>
                    <a:pt x="76" y="41"/>
                    <a:pt x="77" y="41"/>
                    <a:pt x="76" y="41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4"/>
                    <a:pt x="75" y="44"/>
                    <a:pt x="76" y="44"/>
                  </a:cubicBezTo>
                  <a:cubicBezTo>
                    <a:pt x="76" y="44"/>
                    <a:pt x="76" y="45"/>
                    <a:pt x="76" y="45"/>
                  </a:cubicBezTo>
                  <a:cubicBezTo>
                    <a:pt x="76" y="45"/>
                    <a:pt x="76" y="46"/>
                    <a:pt x="76" y="46"/>
                  </a:cubicBezTo>
                  <a:cubicBezTo>
                    <a:pt x="76" y="46"/>
                    <a:pt x="76" y="47"/>
                    <a:pt x="76" y="47"/>
                  </a:cubicBezTo>
                  <a:cubicBezTo>
                    <a:pt x="75" y="47"/>
                    <a:pt x="75" y="46"/>
                    <a:pt x="75" y="46"/>
                  </a:cubicBezTo>
                  <a:cubicBezTo>
                    <a:pt x="74" y="46"/>
                    <a:pt x="74" y="47"/>
                    <a:pt x="73" y="45"/>
                  </a:cubicBezTo>
                  <a:cubicBezTo>
                    <a:pt x="73" y="45"/>
                    <a:pt x="73" y="45"/>
                    <a:pt x="72" y="44"/>
                  </a:cubicBezTo>
                  <a:cubicBezTo>
                    <a:pt x="70" y="39"/>
                    <a:pt x="70" y="39"/>
                    <a:pt x="71" y="45"/>
                  </a:cubicBezTo>
                  <a:cubicBezTo>
                    <a:pt x="72" y="46"/>
                    <a:pt x="72" y="47"/>
                    <a:pt x="72" y="47"/>
                  </a:cubicBezTo>
                  <a:cubicBezTo>
                    <a:pt x="72" y="49"/>
                    <a:pt x="73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6" y="49"/>
                    <a:pt x="75" y="49"/>
                  </a:cubicBezTo>
                  <a:cubicBezTo>
                    <a:pt x="72" y="65"/>
                    <a:pt x="58" y="76"/>
                    <a:pt x="41" y="76"/>
                  </a:cubicBezTo>
                  <a:cubicBezTo>
                    <a:pt x="21" y="76"/>
                    <a:pt x="6" y="60"/>
                    <a:pt x="6" y="41"/>
                  </a:cubicBezTo>
                  <a:cubicBezTo>
                    <a:pt x="6" y="21"/>
                    <a:pt x="21" y="5"/>
                    <a:pt x="41" y="5"/>
                  </a:cubicBezTo>
                  <a:cubicBezTo>
                    <a:pt x="45" y="5"/>
                    <a:pt x="48" y="6"/>
                    <a:pt x="52" y="7"/>
                  </a:cubicBezTo>
                  <a:cubicBezTo>
                    <a:pt x="52" y="7"/>
                    <a:pt x="52" y="8"/>
                    <a:pt x="52" y="8"/>
                  </a:cubicBezTo>
                  <a:cubicBezTo>
                    <a:pt x="48" y="10"/>
                    <a:pt x="44" y="12"/>
                    <a:pt x="41" y="14"/>
                  </a:cubicBezTo>
                  <a:cubicBezTo>
                    <a:pt x="39" y="15"/>
                    <a:pt x="39" y="15"/>
                    <a:pt x="37" y="15"/>
                  </a:cubicBezTo>
                  <a:cubicBezTo>
                    <a:pt x="36" y="15"/>
                    <a:pt x="34" y="16"/>
                    <a:pt x="32" y="16"/>
                  </a:cubicBezTo>
                  <a:cubicBezTo>
                    <a:pt x="31" y="16"/>
                    <a:pt x="31" y="16"/>
                    <a:pt x="30" y="17"/>
                  </a:cubicBezTo>
                  <a:cubicBezTo>
                    <a:pt x="30" y="19"/>
                    <a:pt x="30" y="20"/>
                    <a:pt x="30" y="22"/>
                  </a:cubicBezTo>
                  <a:cubicBezTo>
                    <a:pt x="29" y="23"/>
                    <a:pt x="29" y="23"/>
                    <a:pt x="29" y="24"/>
                  </a:cubicBezTo>
                  <a:cubicBezTo>
                    <a:pt x="28" y="26"/>
                    <a:pt x="28" y="27"/>
                    <a:pt x="27" y="28"/>
                  </a:cubicBezTo>
                  <a:cubicBezTo>
                    <a:pt x="27" y="29"/>
                    <a:pt x="27" y="29"/>
                    <a:pt x="26" y="29"/>
                  </a:cubicBezTo>
                  <a:cubicBezTo>
                    <a:pt x="26" y="29"/>
                    <a:pt x="25" y="30"/>
                    <a:pt x="25" y="30"/>
                  </a:cubicBezTo>
                  <a:cubicBezTo>
                    <a:pt x="24" y="30"/>
                    <a:pt x="24" y="30"/>
                    <a:pt x="24" y="31"/>
                  </a:cubicBezTo>
                  <a:cubicBezTo>
                    <a:pt x="24" y="31"/>
                    <a:pt x="24" y="32"/>
                    <a:pt x="25" y="32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6" y="33"/>
                    <a:pt x="26" y="33"/>
                    <a:pt x="27" y="33"/>
                  </a:cubicBezTo>
                  <a:cubicBezTo>
                    <a:pt x="28" y="33"/>
                    <a:pt x="28" y="33"/>
                    <a:pt x="29" y="32"/>
                  </a:cubicBezTo>
                  <a:cubicBezTo>
                    <a:pt x="29" y="31"/>
                    <a:pt x="30" y="30"/>
                    <a:pt x="31" y="29"/>
                  </a:cubicBezTo>
                  <a:cubicBezTo>
                    <a:pt x="31" y="28"/>
                    <a:pt x="32" y="28"/>
                    <a:pt x="33" y="28"/>
                  </a:cubicBezTo>
                  <a:cubicBezTo>
                    <a:pt x="34" y="29"/>
                    <a:pt x="35" y="29"/>
                    <a:pt x="36" y="29"/>
                  </a:cubicBezTo>
                  <a:cubicBezTo>
                    <a:pt x="37" y="30"/>
                    <a:pt x="37" y="30"/>
                    <a:pt x="38" y="30"/>
                  </a:cubicBezTo>
                  <a:cubicBezTo>
                    <a:pt x="39" y="31"/>
                    <a:pt x="40" y="32"/>
                    <a:pt x="41" y="33"/>
                  </a:cubicBezTo>
                  <a:cubicBezTo>
                    <a:pt x="42" y="33"/>
                    <a:pt x="41" y="34"/>
                    <a:pt x="41" y="34"/>
                  </a:cubicBezTo>
                  <a:cubicBezTo>
                    <a:pt x="39" y="34"/>
                    <a:pt x="38" y="34"/>
                    <a:pt x="37" y="34"/>
                  </a:cubicBezTo>
                  <a:cubicBezTo>
                    <a:pt x="36" y="35"/>
                    <a:pt x="36" y="34"/>
                    <a:pt x="35" y="34"/>
                  </a:cubicBezTo>
                  <a:cubicBezTo>
                    <a:pt x="35" y="33"/>
                    <a:pt x="34" y="33"/>
                    <a:pt x="33" y="32"/>
                  </a:cubicBezTo>
                  <a:cubicBezTo>
                    <a:pt x="33" y="32"/>
                    <a:pt x="32" y="32"/>
                    <a:pt x="32" y="32"/>
                  </a:cubicBezTo>
                  <a:cubicBezTo>
                    <a:pt x="30" y="33"/>
                    <a:pt x="28" y="34"/>
                    <a:pt x="26" y="35"/>
                  </a:cubicBezTo>
                  <a:cubicBezTo>
                    <a:pt x="25" y="35"/>
                    <a:pt x="25" y="36"/>
                    <a:pt x="25" y="37"/>
                  </a:cubicBezTo>
                  <a:cubicBezTo>
                    <a:pt x="24" y="39"/>
                    <a:pt x="24" y="42"/>
                    <a:pt x="23" y="44"/>
                  </a:cubicBezTo>
                  <a:cubicBezTo>
                    <a:pt x="22" y="45"/>
                    <a:pt x="22" y="45"/>
                    <a:pt x="23" y="46"/>
                  </a:cubicBezTo>
                  <a:cubicBezTo>
                    <a:pt x="24" y="48"/>
                    <a:pt x="25" y="49"/>
                    <a:pt x="26" y="51"/>
                  </a:cubicBezTo>
                  <a:cubicBezTo>
                    <a:pt x="27" y="52"/>
                    <a:pt x="27" y="52"/>
                    <a:pt x="28" y="51"/>
                  </a:cubicBezTo>
                  <a:cubicBezTo>
                    <a:pt x="30" y="51"/>
                    <a:pt x="32" y="51"/>
                    <a:pt x="33" y="50"/>
                  </a:cubicBezTo>
                  <a:cubicBezTo>
                    <a:pt x="34" y="50"/>
                    <a:pt x="35" y="50"/>
                    <a:pt x="35" y="51"/>
                  </a:cubicBezTo>
                  <a:cubicBezTo>
                    <a:pt x="37" y="57"/>
                    <a:pt x="39" y="63"/>
                    <a:pt x="41" y="69"/>
                  </a:cubicBezTo>
                  <a:cubicBezTo>
                    <a:pt x="42" y="71"/>
                    <a:pt x="42" y="71"/>
                    <a:pt x="43" y="70"/>
                  </a:cubicBezTo>
                  <a:cubicBezTo>
                    <a:pt x="45" y="67"/>
                    <a:pt x="46" y="64"/>
                    <a:pt x="48" y="61"/>
                  </a:cubicBezTo>
                  <a:cubicBezTo>
                    <a:pt x="49" y="59"/>
                    <a:pt x="49" y="59"/>
                    <a:pt x="49" y="57"/>
                  </a:cubicBezTo>
                  <a:cubicBezTo>
                    <a:pt x="50" y="53"/>
                    <a:pt x="50" y="50"/>
                    <a:pt x="51" y="46"/>
                  </a:cubicBezTo>
                  <a:cubicBezTo>
                    <a:pt x="51" y="44"/>
                    <a:pt x="51" y="44"/>
                    <a:pt x="49" y="44"/>
                  </a:cubicBezTo>
                  <a:cubicBezTo>
                    <a:pt x="48" y="45"/>
                    <a:pt x="48" y="44"/>
                    <a:pt x="47" y="43"/>
                  </a:cubicBezTo>
                  <a:cubicBezTo>
                    <a:pt x="46" y="41"/>
                    <a:pt x="45" y="39"/>
                    <a:pt x="44" y="38"/>
                  </a:cubicBezTo>
                  <a:cubicBezTo>
                    <a:pt x="43" y="36"/>
                    <a:pt x="43" y="36"/>
                    <a:pt x="44" y="37"/>
                  </a:cubicBezTo>
                  <a:cubicBezTo>
                    <a:pt x="45" y="38"/>
                    <a:pt x="46" y="40"/>
                    <a:pt x="47" y="41"/>
                  </a:cubicBezTo>
                  <a:cubicBezTo>
                    <a:pt x="49" y="42"/>
                    <a:pt x="49" y="42"/>
                    <a:pt x="50" y="41"/>
                  </a:cubicBezTo>
                  <a:cubicBezTo>
                    <a:pt x="51" y="40"/>
                    <a:pt x="52" y="38"/>
                    <a:pt x="53" y="37"/>
                  </a:cubicBezTo>
                  <a:cubicBezTo>
                    <a:pt x="54" y="36"/>
                    <a:pt x="54" y="36"/>
                    <a:pt x="52" y="35"/>
                  </a:cubicBezTo>
                  <a:cubicBezTo>
                    <a:pt x="51" y="35"/>
                    <a:pt x="51" y="34"/>
                    <a:pt x="50" y="34"/>
                  </a:cubicBezTo>
                  <a:cubicBezTo>
                    <a:pt x="49" y="33"/>
                    <a:pt x="48" y="33"/>
                    <a:pt x="50" y="34"/>
                  </a:cubicBezTo>
                  <a:cubicBezTo>
                    <a:pt x="52" y="34"/>
                    <a:pt x="53" y="34"/>
                    <a:pt x="55" y="34"/>
                  </a:cubicBezTo>
                  <a:cubicBezTo>
                    <a:pt x="57" y="35"/>
                    <a:pt x="57" y="35"/>
                    <a:pt x="58" y="36"/>
                  </a:cubicBezTo>
                  <a:cubicBezTo>
                    <a:pt x="59" y="39"/>
                    <a:pt x="60" y="41"/>
                    <a:pt x="62" y="43"/>
                  </a:cubicBezTo>
                  <a:cubicBezTo>
                    <a:pt x="62" y="45"/>
                    <a:pt x="63" y="44"/>
                    <a:pt x="63" y="43"/>
                  </a:cubicBezTo>
                  <a:close/>
                  <a:moveTo>
                    <a:pt x="51" y="58"/>
                  </a:moveTo>
                  <a:cubicBezTo>
                    <a:pt x="51" y="58"/>
                    <a:pt x="50" y="59"/>
                    <a:pt x="50" y="59"/>
                  </a:cubicBezTo>
                  <a:cubicBezTo>
                    <a:pt x="49" y="61"/>
                    <a:pt x="49" y="61"/>
                    <a:pt x="49" y="63"/>
                  </a:cubicBezTo>
                  <a:cubicBezTo>
                    <a:pt x="50" y="66"/>
                    <a:pt x="50" y="66"/>
                    <a:pt x="51" y="63"/>
                  </a:cubicBezTo>
                  <a:cubicBezTo>
                    <a:pt x="51" y="61"/>
                    <a:pt x="52" y="60"/>
                    <a:pt x="52" y="58"/>
                  </a:cubicBezTo>
                  <a:cubicBezTo>
                    <a:pt x="53" y="55"/>
                    <a:pt x="53" y="55"/>
                    <a:pt x="51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90" name="Rectangle 170"/>
            <p:cNvSpPr>
              <a:spLocks noChangeArrowheads="1"/>
            </p:cNvSpPr>
            <p:nvPr/>
          </p:nvSpPr>
          <p:spPr bwMode="auto">
            <a:xfrm>
              <a:off x="3690" y="6711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张玄烛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模糊检索，主页（所有商品显示）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279515" y="1998980"/>
            <a:ext cx="4512310" cy="623570"/>
            <a:chOff x="9889" y="3148"/>
            <a:chExt cx="7106" cy="982"/>
          </a:xfrm>
        </p:grpSpPr>
        <p:sp>
          <p:nvSpPr>
            <p:cNvPr id="5265" name="Oval 145"/>
            <p:cNvSpPr>
              <a:spLocks noChangeArrowheads="1"/>
            </p:cNvSpPr>
            <p:nvPr/>
          </p:nvSpPr>
          <p:spPr bwMode="auto">
            <a:xfrm>
              <a:off x="9889" y="3148"/>
              <a:ext cx="980" cy="983"/>
            </a:xfrm>
            <a:prstGeom prst="ellipse">
              <a:avLst/>
            </a:prstGeom>
            <a:solidFill>
              <a:srgbClr val="594D7B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grpSp>
          <p:nvGrpSpPr>
            <p:cNvPr id="5266" name="Group 146"/>
            <p:cNvGrpSpPr/>
            <p:nvPr/>
          </p:nvGrpSpPr>
          <p:grpSpPr bwMode="auto">
            <a:xfrm>
              <a:off x="10126" y="3408"/>
              <a:ext cx="500" cy="487"/>
              <a:chOff x="0" y="0"/>
              <a:chExt cx="150" cy="146"/>
            </a:xfrm>
          </p:grpSpPr>
          <p:sp>
            <p:nvSpPr>
              <p:cNvPr id="5267" name="Freeform 147"/>
              <p:cNvSpPr>
                <a:spLocks noEditPoints="1"/>
              </p:cNvSpPr>
              <p:nvPr/>
            </p:nvSpPr>
            <p:spPr bwMode="auto">
              <a:xfrm>
                <a:off x="0" y="0"/>
                <a:ext cx="96" cy="88"/>
              </a:xfrm>
              <a:custGeom>
                <a:avLst/>
                <a:gdLst>
                  <a:gd name="T0" fmla="*/ 54 w 54"/>
                  <a:gd name="T1" fmla="*/ 34 h 50"/>
                  <a:gd name="T2" fmla="*/ 2 w 54"/>
                  <a:gd name="T3" fmla="*/ 34 h 50"/>
                  <a:gd name="T4" fmla="*/ 1 w 54"/>
                  <a:gd name="T5" fmla="*/ 36 h 50"/>
                  <a:gd name="T6" fmla="*/ 19 w 54"/>
                  <a:gd name="T7" fmla="*/ 50 h 50"/>
                  <a:gd name="T8" fmla="*/ 38 w 54"/>
                  <a:gd name="T9" fmla="*/ 50 h 50"/>
                  <a:gd name="T10" fmla="*/ 42 w 54"/>
                  <a:gd name="T11" fmla="*/ 47 h 50"/>
                  <a:gd name="T12" fmla="*/ 40 w 54"/>
                  <a:gd name="T13" fmla="*/ 42 h 50"/>
                  <a:gd name="T14" fmla="*/ 40 w 54"/>
                  <a:gd name="T15" fmla="*/ 40 h 50"/>
                  <a:gd name="T16" fmla="*/ 41 w 54"/>
                  <a:gd name="T17" fmla="*/ 40 h 50"/>
                  <a:gd name="T18" fmla="*/ 45 w 54"/>
                  <a:gd name="T19" fmla="*/ 43 h 50"/>
                  <a:gd name="T20" fmla="*/ 47 w 54"/>
                  <a:gd name="T21" fmla="*/ 42 h 50"/>
                  <a:gd name="T22" fmla="*/ 42 w 54"/>
                  <a:gd name="T23" fmla="*/ 38 h 50"/>
                  <a:gd name="T24" fmla="*/ 43 w 54"/>
                  <a:gd name="T25" fmla="*/ 37 h 50"/>
                  <a:gd name="T26" fmla="*/ 45 w 54"/>
                  <a:gd name="T27" fmla="*/ 36 h 50"/>
                  <a:gd name="T28" fmla="*/ 50 w 54"/>
                  <a:gd name="T29" fmla="*/ 39 h 50"/>
                  <a:gd name="T30" fmla="*/ 54 w 54"/>
                  <a:gd name="T31" fmla="*/ 34 h 50"/>
                  <a:gd name="T32" fmla="*/ 35 w 54"/>
                  <a:gd name="T33" fmla="*/ 31 h 50"/>
                  <a:gd name="T34" fmla="*/ 27 w 54"/>
                  <a:gd name="T35" fmla="*/ 3 h 50"/>
                  <a:gd name="T36" fmla="*/ 29 w 54"/>
                  <a:gd name="T37" fmla="*/ 1 h 50"/>
                  <a:gd name="T38" fmla="*/ 47 w 54"/>
                  <a:gd name="T39" fmla="*/ 15 h 50"/>
                  <a:gd name="T40" fmla="*/ 51 w 54"/>
                  <a:gd name="T41" fmla="*/ 30 h 50"/>
                  <a:gd name="T42" fmla="*/ 49 w 54"/>
                  <a:gd name="T43" fmla="*/ 32 h 50"/>
                  <a:gd name="T44" fmla="*/ 36 w 54"/>
                  <a:gd name="T45" fmla="*/ 32 h 50"/>
                  <a:gd name="T46" fmla="*/ 35 w 54"/>
                  <a:gd name="T47" fmla="*/ 3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4" h="50">
                    <a:moveTo>
                      <a:pt x="54" y="34"/>
                    </a:moveTo>
                    <a:cubicBezTo>
                      <a:pt x="2" y="34"/>
                      <a:pt x="2" y="34"/>
                      <a:pt x="2" y="34"/>
                    </a:cubicBezTo>
                    <a:cubicBezTo>
                      <a:pt x="1" y="34"/>
                      <a:pt x="0" y="35"/>
                      <a:pt x="1" y="36"/>
                    </a:cubicBezTo>
                    <a:cubicBezTo>
                      <a:pt x="2" y="45"/>
                      <a:pt x="11" y="50"/>
                      <a:pt x="19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41" y="45"/>
                      <a:pt x="40" y="44"/>
                      <a:pt x="40" y="42"/>
                    </a:cubicBezTo>
                    <a:cubicBezTo>
                      <a:pt x="40" y="41"/>
                      <a:pt x="40" y="41"/>
                      <a:pt x="40" y="40"/>
                    </a:cubicBezTo>
                    <a:cubicBezTo>
                      <a:pt x="40" y="40"/>
                      <a:pt x="41" y="39"/>
                      <a:pt x="41" y="40"/>
                    </a:cubicBezTo>
                    <a:cubicBezTo>
                      <a:pt x="45" y="43"/>
                      <a:pt x="45" y="43"/>
                      <a:pt x="45" y="43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2" y="38"/>
                      <a:pt x="42" y="38"/>
                      <a:pt x="42" y="38"/>
                    </a:cubicBezTo>
                    <a:cubicBezTo>
                      <a:pt x="42" y="38"/>
                      <a:pt x="42" y="37"/>
                      <a:pt x="43" y="37"/>
                    </a:cubicBezTo>
                    <a:cubicBezTo>
                      <a:pt x="43" y="36"/>
                      <a:pt x="44" y="36"/>
                      <a:pt x="45" y="36"/>
                    </a:cubicBezTo>
                    <a:cubicBezTo>
                      <a:pt x="47" y="36"/>
                      <a:pt x="49" y="37"/>
                      <a:pt x="50" y="39"/>
                    </a:cubicBezTo>
                    <a:lnTo>
                      <a:pt x="54" y="34"/>
                    </a:lnTo>
                    <a:close/>
                    <a:moveTo>
                      <a:pt x="35" y="31"/>
                    </a:moveTo>
                    <a:cubicBezTo>
                      <a:pt x="27" y="3"/>
                      <a:pt x="27" y="3"/>
                      <a:pt x="27" y="3"/>
                    </a:cubicBezTo>
                    <a:cubicBezTo>
                      <a:pt x="27" y="2"/>
                      <a:pt x="28" y="1"/>
                      <a:pt x="29" y="1"/>
                    </a:cubicBezTo>
                    <a:cubicBezTo>
                      <a:pt x="37" y="0"/>
                      <a:pt x="45" y="7"/>
                      <a:pt x="47" y="15"/>
                    </a:cubicBezTo>
                    <a:cubicBezTo>
                      <a:pt x="51" y="30"/>
                      <a:pt x="51" y="30"/>
                      <a:pt x="51" y="30"/>
                    </a:cubicBezTo>
                    <a:cubicBezTo>
                      <a:pt x="51" y="31"/>
                      <a:pt x="51" y="32"/>
                      <a:pt x="49" y="32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36" y="32"/>
                      <a:pt x="35" y="32"/>
                      <a:pt x="35" y="3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  <p:sp>
            <p:nvSpPr>
              <p:cNvPr id="5268" name="Freeform 148"/>
              <p:cNvSpPr>
                <a:spLocks noEditPoints="1"/>
              </p:cNvSpPr>
              <p:nvPr/>
            </p:nvSpPr>
            <p:spPr bwMode="auto">
              <a:xfrm>
                <a:off x="67" y="60"/>
                <a:ext cx="83" cy="86"/>
              </a:xfrm>
              <a:custGeom>
                <a:avLst/>
                <a:gdLst>
                  <a:gd name="T0" fmla="*/ 46 w 47"/>
                  <a:gd name="T1" fmla="*/ 0 h 49"/>
                  <a:gd name="T2" fmla="*/ 16 w 47"/>
                  <a:gd name="T3" fmla="*/ 0 h 49"/>
                  <a:gd name="T4" fmla="*/ 12 w 47"/>
                  <a:gd name="T5" fmla="*/ 5 h 49"/>
                  <a:gd name="T6" fmla="*/ 13 w 47"/>
                  <a:gd name="T7" fmla="*/ 8 h 49"/>
                  <a:gd name="T8" fmla="*/ 13 w 47"/>
                  <a:gd name="T9" fmla="*/ 9 h 49"/>
                  <a:gd name="T10" fmla="*/ 12 w 47"/>
                  <a:gd name="T11" fmla="*/ 10 h 49"/>
                  <a:gd name="T12" fmla="*/ 9 w 47"/>
                  <a:gd name="T13" fmla="*/ 8 h 49"/>
                  <a:gd name="T14" fmla="*/ 7 w 47"/>
                  <a:gd name="T15" fmla="*/ 9 h 49"/>
                  <a:gd name="T16" fmla="*/ 11 w 47"/>
                  <a:gd name="T17" fmla="*/ 11 h 49"/>
                  <a:gd name="T18" fmla="*/ 10 w 47"/>
                  <a:gd name="T19" fmla="*/ 13 h 49"/>
                  <a:gd name="T20" fmla="*/ 7 w 47"/>
                  <a:gd name="T21" fmla="*/ 14 h 49"/>
                  <a:gd name="T22" fmla="*/ 4 w 47"/>
                  <a:gd name="T23" fmla="*/ 13 h 49"/>
                  <a:gd name="T24" fmla="*/ 0 w 47"/>
                  <a:gd name="T25" fmla="*/ 16 h 49"/>
                  <a:gd name="T26" fmla="*/ 46 w 47"/>
                  <a:gd name="T27" fmla="*/ 16 h 49"/>
                  <a:gd name="T28" fmla="*/ 47 w 47"/>
                  <a:gd name="T29" fmla="*/ 14 h 49"/>
                  <a:gd name="T30" fmla="*/ 47 w 47"/>
                  <a:gd name="T31" fmla="*/ 2 h 49"/>
                  <a:gd name="T32" fmla="*/ 46 w 47"/>
                  <a:gd name="T33" fmla="*/ 0 h 49"/>
                  <a:gd name="T34" fmla="*/ 10 w 47"/>
                  <a:gd name="T35" fmla="*/ 48 h 49"/>
                  <a:gd name="T36" fmla="*/ 3 w 47"/>
                  <a:gd name="T37" fmla="*/ 20 h 49"/>
                  <a:gd name="T38" fmla="*/ 4 w 47"/>
                  <a:gd name="T39" fmla="*/ 18 h 49"/>
                  <a:gd name="T40" fmla="*/ 17 w 47"/>
                  <a:gd name="T41" fmla="*/ 18 h 49"/>
                  <a:gd name="T42" fmla="*/ 19 w 47"/>
                  <a:gd name="T43" fmla="*/ 19 h 49"/>
                  <a:gd name="T44" fmla="*/ 26 w 47"/>
                  <a:gd name="T45" fmla="*/ 43 h 49"/>
                  <a:gd name="T46" fmla="*/ 24 w 47"/>
                  <a:gd name="T47" fmla="*/ 46 h 49"/>
                  <a:gd name="T48" fmla="*/ 12 w 47"/>
                  <a:gd name="T49" fmla="*/ 49 h 49"/>
                  <a:gd name="T50" fmla="*/ 10 w 47"/>
                  <a:gd name="T51" fmla="*/ 48 h 49"/>
                  <a:gd name="T52" fmla="*/ 15 w 47"/>
                  <a:gd name="T53" fmla="*/ 45 h 49"/>
                  <a:gd name="T54" fmla="*/ 20 w 47"/>
                  <a:gd name="T55" fmla="*/ 43 h 49"/>
                  <a:gd name="T56" fmla="*/ 21 w 47"/>
                  <a:gd name="T57" fmla="*/ 41 h 49"/>
                  <a:gd name="T58" fmla="*/ 17 w 47"/>
                  <a:gd name="T59" fmla="*/ 25 h 49"/>
                  <a:gd name="T60" fmla="*/ 15 w 47"/>
                  <a:gd name="T61" fmla="*/ 24 h 49"/>
                  <a:gd name="T62" fmla="*/ 10 w 47"/>
                  <a:gd name="T63" fmla="*/ 25 h 49"/>
                  <a:gd name="T64" fmla="*/ 8 w 47"/>
                  <a:gd name="T65" fmla="*/ 27 h 49"/>
                  <a:gd name="T66" fmla="*/ 13 w 47"/>
                  <a:gd name="T67" fmla="*/ 43 h 49"/>
                  <a:gd name="T68" fmla="*/ 15 w 47"/>
                  <a:gd name="T69" fmla="*/ 45 h 49"/>
                  <a:gd name="T70" fmla="*/ 44 w 47"/>
                  <a:gd name="T71" fmla="*/ 5 h 49"/>
                  <a:gd name="T72" fmla="*/ 44 w 47"/>
                  <a:gd name="T73" fmla="*/ 11 h 49"/>
                  <a:gd name="T74" fmla="*/ 42 w 47"/>
                  <a:gd name="T75" fmla="*/ 13 h 49"/>
                  <a:gd name="T76" fmla="*/ 26 w 47"/>
                  <a:gd name="T77" fmla="*/ 13 h 49"/>
                  <a:gd name="T78" fmla="*/ 24 w 47"/>
                  <a:gd name="T79" fmla="*/ 11 h 49"/>
                  <a:gd name="T80" fmla="*/ 24 w 47"/>
                  <a:gd name="T81" fmla="*/ 5 h 49"/>
                  <a:gd name="T82" fmla="*/ 26 w 47"/>
                  <a:gd name="T83" fmla="*/ 4 h 49"/>
                  <a:gd name="T84" fmla="*/ 42 w 47"/>
                  <a:gd name="T85" fmla="*/ 4 h 49"/>
                  <a:gd name="T86" fmla="*/ 44 w 47"/>
                  <a:gd name="T87" fmla="*/ 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7" h="49">
                    <a:moveTo>
                      <a:pt x="4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3" y="5"/>
                      <a:pt x="13" y="7"/>
                      <a:pt x="13" y="8"/>
                    </a:cubicBezTo>
                    <a:cubicBezTo>
                      <a:pt x="13" y="8"/>
                      <a:pt x="13" y="9"/>
                      <a:pt x="13" y="9"/>
                    </a:cubicBezTo>
                    <a:cubicBezTo>
                      <a:pt x="13" y="10"/>
                      <a:pt x="12" y="10"/>
                      <a:pt x="12" y="10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2"/>
                      <a:pt x="11" y="12"/>
                      <a:pt x="10" y="13"/>
                    </a:cubicBezTo>
                    <a:cubicBezTo>
                      <a:pt x="10" y="13"/>
                      <a:pt x="9" y="14"/>
                      <a:pt x="7" y="14"/>
                    </a:cubicBezTo>
                    <a:cubicBezTo>
                      <a:pt x="6" y="14"/>
                      <a:pt x="5" y="13"/>
                      <a:pt x="4" y="1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7" y="16"/>
                      <a:pt x="47" y="15"/>
                      <a:pt x="47" y="14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7" y="1"/>
                      <a:pt x="47" y="0"/>
                      <a:pt x="46" y="0"/>
                    </a:cubicBezTo>
                    <a:close/>
                    <a:moveTo>
                      <a:pt x="10" y="48"/>
                    </a:moveTo>
                    <a:cubicBezTo>
                      <a:pt x="3" y="20"/>
                      <a:pt x="3" y="20"/>
                      <a:pt x="3" y="20"/>
                    </a:cubicBezTo>
                    <a:cubicBezTo>
                      <a:pt x="2" y="19"/>
                      <a:pt x="3" y="18"/>
                      <a:pt x="4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8"/>
                      <a:pt x="19" y="18"/>
                      <a:pt x="19" y="19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4"/>
                      <a:pt x="25" y="45"/>
                      <a:pt x="24" y="46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1" y="49"/>
                      <a:pt x="10" y="48"/>
                      <a:pt x="10" y="48"/>
                    </a:cubicBezTo>
                    <a:close/>
                    <a:moveTo>
                      <a:pt x="15" y="45"/>
                    </a:moveTo>
                    <a:cubicBezTo>
                      <a:pt x="20" y="43"/>
                      <a:pt x="20" y="43"/>
                      <a:pt x="20" y="43"/>
                    </a:cubicBezTo>
                    <a:cubicBezTo>
                      <a:pt x="21" y="43"/>
                      <a:pt x="22" y="42"/>
                      <a:pt x="21" y="41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4"/>
                      <a:pt x="16" y="23"/>
                      <a:pt x="15" y="24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9" y="25"/>
                      <a:pt x="8" y="26"/>
                      <a:pt x="8" y="27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3" y="44"/>
                      <a:pt x="14" y="45"/>
                      <a:pt x="15" y="45"/>
                    </a:cubicBezTo>
                    <a:close/>
                    <a:moveTo>
                      <a:pt x="44" y="5"/>
                    </a:move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12"/>
                      <a:pt x="43" y="13"/>
                      <a:pt x="42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3"/>
                      <a:pt x="24" y="12"/>
                      <a:pt x="24" y="11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4"/>
                      <a:pt x="25" y="4"/>
                      <a:pt x="26" y="4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3" y="4"/>
                      <a:pt x="44" y="4"/>
                      <a:pt x="4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/>
              </a:p>
            </p:txBody>
          </p:sp>
        </p:grpSp>
        <p:sp>
          <p:nvSpPr>
            <p:cNvPr id="5292" name="Rectangle 172"/>
            <p:cNvSpPr>
              <a:spLocks noChangeArrowheads="1"/>
            </p:cNvSpPr>
            <p:nvPr/>
          </p:nvSpPr>
          <p:spPr bwMode="auto">
            <a:xfrm>
              <a:off x="11099" y="3164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宋晓涛</a:t>
              </a:r>
              <a:endParaRPr lang="zh-CN" altLang="en-US" sz="1600" b="1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注册，登录，找回密码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279515" y="3118485"/>
            <a:ext cx="4512310" cy="625475"/>
            <a:chOff x="9889" y="4911"/>
            <a:chExt cx="7106" cy="985"/>
          </a:xfrm>
        </p:grpSpPr>
        <p:sp>
          <p:nvSpPr>
            <p:cNvPr id="5282" name="Oval 162"/>
            <p:cNvSpPr>
              <a:spLocks noChangeArrowheads="1"/>
            </p:cNvSpPr>
            <p:nvPr/>
          </p:nvSpPr>
          <p:spPr bwMode="auto">
            <a:xfrm>
              <a:off x="9889" y="4914"/>
              <a:ext cx="980" cy="983"/>
            </a:xfrm>
            <a:prstGeom prst="ellipse">
              <a:avLst/>
            </a:prstGeom>
            <a:solidFill>
              <a:srgbClr val="E54B81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83" name="Freeform 163"/>
            <p:cNvSpPr>
              <a:spLocks noEditPoints="1"/>
            </p:cNvSpPr>
            <p:nvPr/>
          </p:nvSpPr>
          <p:spPr bwMode="auto">
            <a:xfrm>
              <a:off x="10136" y="5194"/>
              <a:ext cx="483" cy="497"/>
            </a:xfrm>
            <a:custGeom>
              <a:avLst/>
              <a:gdLst>
                <a:gd name="T0" fmla="*/ 58 w 83"/>
                <a:gd name="T1" fmla="*/ 28 h 85"/>
                <a:gd name="T2" fmla="*/ 35 w 83"/>
                <a:gd name="T3" fmla="*/ 14 h 85"/>
                <a:gd name="T4" fmla="*/ 20 w 83"/>
                <a:gd name="T5" fmla="*/ 34 h 85"/>
                <a:gd name="T6" fmla="*/ 33 w 83"/>
                <a:gd name="T7" fmla="*/ 15 h 85"/>
                <a:gd name="T8" fmla="*/ 34 w 83"/>
                <a:gd name="T9" fmla="*/ 16 h 85"/>
                <a:gd name="T10" fmla="*/ 23 w 83"/>
                <a:gd name="T11" fmla="*/ 41 h 85"/>
                <a:gd name="T12" fmla="*/ 35 w 83"/>
                <a:gd name="T13" fmla="*/ 56 h 85"/>
                <a:gd name="T14" fmla="*/ 23 w 83"/>
                <a:gd name="T15" fmla="*/ 55 h 85"/>
                <a:gd name="T16" fmla="*/ 20 w 83"/>
                <a:gd name="T17" fmla="*/ 52 h 85"/>
                <a:gd name="T18" fmla="*/ 44 w 83"/>
                <a:gd name="T19" fmla="*/ 64 h 85"/>
                <a:gd name="T20" fmla="*/ 22 w 83"/>
                <a:gd name="T21" fmla="*/ 63 h 85"/>
                <a:gd name="T22" fmla="*/ 22 w 83"/>
                <a:gd name="T23" fmla="*/ 57 h 85"/>
                <a:gd name="T24" fmla="*/ 67 w 83"/>
                <a:gd name="T25" fmla="*/ 41 h 85"/>
                <a:gd name="T26" fmla="*/ 65 w 83"/>
                <a:gd name="T27" fmla="*/ 46 h 85"/>
                <a:gd name="T28" fmla="*/ 54 w 83"/>
                <a:gd name="T29" fmla="*/ 50 h 85"/>
                <a:gd name="T30" fmla="*/ 40 w 83"/>
                <a:gd name="T31" fmla="*/ 11 h 85"/>
                <a:gd name="T32" fmla="*/ 57 w 83"/>
                <a:gd name="T33" fmla="*/ 24 h 85"/>
                <a:gd name="T34" fmla="*/ 52 w 83"/>
                <a:gd name="T35" fmla="*/ 40 h 85"/>
                <a:gd name="T36" fmla="*/ 52 w 83"/>
                <a:gd name="T37" fmla="*/ 40 h 85"/>
                <a:gd name="T38" fmla="*/ 34 w 83"/>
                <a:gd name="T39" fmla="*/ 43 h 85"/>
                <a:gd name="T40" fmla="*/ 58 w 83"/>
                <a:gd name="T41" fmla="*/ 61 h 85"/>
                <a:gd name="T42" fmla="*/ 9 w 83"/>
                <a:gd name="T43" fmla="*/ 34 h 85"/>
                <a:gd name="T44" fmla="*/ 33 w 83"/>
                <a:gd name="T45" fmla="*/ 10 h 85"/>
                <a:gd name="T46" fmla="*/ 66 w 83"/>
                <a:gd name="T47" fmla="*/ 18 h 85"/>
                <a:gd name="T48" fmla="*/ 76 w 83"/>
                <a:gd name="T49" fmla="*/ 47 h 85"/>
                <a:gd name="T50" fmla="*/ 75 w 83"/>
                <a:gd name="T51" fmla="*/ 47 h 85"/>
                <a:gd name="T52" fmla="*/ 73 w 83"/>
                <a:gd name="T53" fmla="*/ 39 h 85"/>
                <a:gd name="T54" fmla="*/ 68 w 83"/>
                <a:gd name="T55" fmla="*/ 25 h 85"/>
                <a:gd name="T56" fmla="*/ 68 w 83"/>
                <a:gd name="T57" fmla="*/ 37 h 85"/>
                <a:gd name="T58" fmla="*/ 52 w 83"/>
                <a:gd name="T59" fmla="*/ 71 h 85"/>
                <a:gd name="T60" fmla="*/ 58 w 83"/>
                <a:gd name="T61" fmla="*/ 66 h 85"/>
                <a:gd name="T62" fmla="*/ 70 w 83"/>
                <a:gd name="T63" fmla="*/ 53 h 85"/>
                <a:gd name="T64" fmla="*/ 58 w 83"/>
                <a:gd name="T65" fmla="*/ 61 h 85"/>
                <a:gd name="T66" fmla="*/ 17 w 83"/>
                <a:gd name="T67" fmla="*/ 49 h 85"/>
                <a:gd name="T68" fmla="*/ 12 w 83"/>
                <a:gd name="T69" fmla="*/ 38 h 85"/>
                <a:gd name="T70" fmla="*/ 15 w 83"/>
                <a:gd name="T71" fmla="*/ 5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3" h="85">
                  <a:moveTo>
                    <a:pt x="58" y="27"/>
                  </a:moveTo>
                  <a:cubicBezTo>
                    <a:pt x="58" y="27"/>
                    <a:pt x="58" y="28"/>
                    <a:pt x="58" y="28"/>
                  </a:cubicBezTo>
                  <a:cubicBezTo>
                    <a:pt x="58" y="29"/>
                    <a:pt x="58" y="29"/>
                    <a:pt x="57" y="29"/>
                  </a:cubicBezTo>
                  <a:cubicBezTo>
                    <a:pt x="51" y="22"/>
                    <a:pt x="44" y="17"/>
                    <a:pt x="35" y="14"/>
                  </a:cubicBezTo>
                  <a:cubicBezTo>
                    <a:pt x="21" y="10"/>
                    <a:pt x="12" y="19"/>
                    <a:pt x="19" y="34"/>
                  </a:cubicBezTo>
                  <a:cubicBezTo>
                    <a:pt x="19" y="35"/>
                    <a:pt x="20" y="35"/>
                    <a:pt x="20" y="34"/>
                  </a:cubicBezTo>
                  <a:cubicBezTo>
                    <a:pt x="22" y="28"/>
                    <a:pt x="25" y="22"/>
                    <a:pt x="30" y="16"/>
                  </a:cubicBezTo>
                  <a:cubicBezTo>
                    <a:pt x="30" y="15"/>
                    <a:pt x="32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4" y="15"/>
                    <a:pt x="34" y="16"/>
                    <a:pt x="34" y="16"/>
                  </a:cubicBezTo>
                  <a:cubicBezTo>
                    <a:pt x="28" y="22"/>
                    <a:pt x="25" y="31"/>
                    <a:pt x="22" y="38"/>
                  </a:cubicBezTo>
                  <a:cubicBezTo>
                    <a:pt x="22" y="39"/>
                    <a:pt x="22" y="40"/>
                    <a:pt x="23" y="41"/>
                  </a:cubicBezTo>
                  <a:cubicBezTo>
                    <a:pt x="26" y="46"/>
                    <a:pt x="30" y="51"/>
                    <a:pt x="35" y="55"/>
                  </a:cubicBezTo>
                  <a:cubicBezTo>
                    <a:pt x="35" y="55"/>
                    <a:pt x="35" y="56"/>
                    <a:pt x="35" y="56"/>
                  </a:cubicBezTo>
                  <a:cubicBezTo>
                    <a:pt x="31" y="56"/>
                    <a:pt x="28" y="56"/>
                    <a:pt x="25" y="56"/>
                  </a:cubicBezTo>
                  <a:cubicBezTo>
                    <a:pt x="24" y="56"/>
                    <a:pt x="24" y="55"/>
                    <a:pt x="23" y="55"/>
                  </a:cubicBezTo>
                  <a:cubicBezTo>
                    <a:pt x="22" y="54"/>
                    <a:pt x="22" y="53"/>
                    <a:pt x="21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19" y="72"/>
                    <a:pt x="32" y="78"/>
                    <a:pt x="45" y="65"/>
                  </a:cubicBezTo>
                  <a:cubicBezTo>
                    <a:pt x="45" y="65"/>
                    <a:pt x="45" y="64"/>
                    <a:pt x="44" y="64"/>
                  </a:cubicBezTo>
                  <a:cubicBezTo>
                    <a:pt x="37" y="66"/>
                    <a:pt x="30" y="66"/>
                    <a:pt x="25" y="65"/>
                  </a:cubicBezTo>
                  <a:cubicBezTo>
                    <a:pt x="24" y="65"/>
                    <a:pt x="23" y="64"/>
                    <a:pt x="22" y="63"/>
                  </a:cubicBezTo>
                  <a:cubicBezTo>
                    <a:pt x="22" y="61"/>
                    <a:pt x="21" y="59"/>
                    <a:pt x="21" y="57"/>
                  </a:cubicBezTo>
                  <a:cubicBezTo>
                    <a:pt x="21" y="57"/>
                    <a:pt x="21" y="56"/>
                    <a:pt x="22" y="57"/>
                  </a:cubicBezTo>
                  <a:cubicBezTo>
                    <a:pt x="36" y="60"/>
                    <a:pt x="59" y="54"/>
                    <a:pt x="69" y="44"/>
                  </a:cubicBezTo>
                  <a:cubicBezTo>
                    <a:pt x="68" y="43"/>
                    <a:pt x="68" y="42"/>
                    <a:pt x="67" y="41"/>
                  </a:cubicBezTo>
                  <a:cubicBezTo>
                    <a:pt x="67" y="41"/>
                    <a:pt x="66" y="41"/>
                    <a:pt x="66" y="41"/>
                  </a:cubicBezTo>
                  <a:cubicBezTo>
                    <a:pt x="66" y="43"/>
                    <a:pt x="65" y="44"/>
                    <a:pt x="65" y="46"/>
                  </a:cubicBezTo>
                  <a:cubicBezTo>
                    <a:pt x="62" y="48"/>
                    <a:pt x="59" y="49"/>
                    <a:pt x="55" y="51"/>
                  </a:cubicBezTo>
                  <a:cubicBezTo>
                    <a:pt x="55" y="51"/>
                    <a:pt x="54" y="50"/>
                    <a:pt x="54" y="50"/>
                  </a:cubicBezTo>
                  <a:cubicBezTo>
                    <a:pt x="55" y="49"/>
                    <a:pt x="55" y="48"/>
                    <a:pt x="56" y="46"/>
                  </a:cubicBezTo>
                  <a:cubicBezTo>
                    <a:pt x="67" y="17"/>
                    <a:pt x="54" y="2"/>
                    <a:pt x="40" y="11"/>
                  </a:cubicBezTo>
                  <a:cubicBezTo>
                    <a:pt x="39" y="11"/>
                    <a:pt x="39" y="12"/>
                    <a:pt x="40" y="12"/>
                  </a:cubicBezTo>
                  <a:cubicBezTo>
                    <a:pt x="46" y="15"/>
                    <a:pt x="52" y="19"/>
                    <a:pt x="57" y="24"/>
                  </a:cubicBezTo>
                  <a:cubicBezTo>
                    <a:pt x="58" y="25"/>
                    <a:pt x="58" y="26"/>
                    <a:pt x="58" y="27"/>
                  </a:cubicBezTo>
                  <a:close/>
                  <a:moveTo>
                    <a:pt x="52" y="40"/>
                  </a:moveTo>
                  <a:cubicBezTo>
                    <a:pt x="53" y="55"/>
                    <a:pt x="31" y="55"/>
                    <a:pt x="31" y="41"/>
                  </a:cubicBezTo>
                  <a:cubicBezTo>
                    <a:pt x="31" y="28"/>
                    <a:pt x="51" y="27"/>
                    <a:pt x="52" y="40"/>
                  </a:cubicBezTo>
                  <a:close/>
                  <a:moveTo>
                    <a:pt x="44" y="43"/>
                  </a:moveTo>
                  <a:cubicBezTo>
                    <a:pt x="44" y="49"/>
                    <a:pt x="34" y="50"/>
                    <a:pt x="34" y="43"/>
                  </a:cubicBezTo>
                  <a:cubicBezTo>
                    <a:pt x="34" y="37"/>
                    <a:pt x="43" y="37"/>
                    <a:pt x="44" y="43"/>
                  </a:cubicBezTo>
                  <a:close/>
                  <a:moveTo>
                    <a:pt x="58" y="61"/>
                  </a:moveTo>
                  <a:cubicBezTo>
                    <a:pt x="44" y="85"/>
                    <a:pt x="22" y="83"/>
                    <a:pt x="17" y="63"/>
                  </a:cubicBezTo>
                  <a:cubicBezTo>
                    <a:pt x="4" y="58"/>
                    <a:pt x="0" y="45"/>
                    <a:pt x="9" y="34"/>
                  </a:cubicBezTo>
                  <a:cubicBezTo>
                    <a:pt x="10" y="33"/>
                    <a:pt x="10" y="32"/>
                    <a:pt x="10" y="31"/>
                  </a:cubicBezTo>
                  <a:cubicBezTo>
                    <a:pt x="7" y="16"/>
                    <a:pt x="18" y="7"/>
                    <a:pt x="33" y="10"/>
                  </a:cubicBezTo>
                  <a:cubicBezTo>
                    <a:pt x="34" y="10"/>
                    <a:pt x="35" y="10"/>
                    <a:pt x="36" y="9"/>
                  </a:cubicBezTo>
                  <a:cubicBezTo>
                    <a:pt x="48" y="0"/>
                    <a:pt x="62" y="4"/>
                    <a:pt x="66" y="18"/>
                  </a:cubicBezTo>
                  <a:cubicBezTo>
                    <a:pt x="67" y="19"/>
                    <a:pt x="67" y="19"/>
                    <a:pt x="68" y="20"/>
                  </a:cubicBezTo>
                  <a:cubicBezTo>
                    <a:pt x="80" y="25"/>
                    <a:pt x="83" y="37"/>
                    <a:pt x="76" y="47"/>
                  </a:cubicBezTo>
                  <a:cubicBezTo>
                    <a:pt x="76" y="47"/>
                    <a:pt x="75" y="47"/>
                    <a:pt x="75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4" y="45"/>
                    <a:pt x="73" y="43"/>
                    <a:pt x="73" y="42"/>
                  </a:cubicBezTo>
                  <a:cubicBezTo>
                    <a:pt x="72" y="41"/>
                    <a:pt x="72" y="40"/>
                    <a:pt x="73" y="39"/>
                  </a:cubicBezTo>
                  <a:cubicBezTo>
                    <a:pt x="75" y="33"/>
                    <a:pt x="74" y="28"/>
                    <a:pt x="69" y="24"/>
                  </a:cubicBezTo>
                  <a:cubicBezTo>
                    <a:pt x="68" y="24"/>
                    <a:pt x="68" y="24"/>
                    <a:pt x="68" y="25"/>
                  </a:cubicBezTo>
                  <a:cubicBezTo>
                    <a:pt x="68" y="27"/>
                    <a:pt x="68" y="30"/>
                    <a:pt x="67" y="34"/>
                  </a:cubicBezTo>
                  <a:cubicBezTo>
                    <a:pt x="67" y="35"/>
                    <a:pt x="67" y="36"/>
                    <a:pt x="68" y="37"/>
                  </a:cubicBezTo>
                  <a:cubicBezTo>
                    <a:pt x="82" y="58"/>
                    <a:pt x="71" y="76"/>
                    <a:pt x="52" y="72"/>
                  </a:cubicBezTo>
                  <a:cubicBezTo>
                    <a:pt x="52" y="72"/>
                    <a:pt x="51" y="72"/>
                    <a:pt x="52" y="71"/>
                  </a:cubicBezTo>
                  <a:cubicBezTo>
                    <a:pt x="53" y="70"/>
                    <a:pt x="54" y="68"/>
                    <a:pt x="55" y="67"/>
                  </a:cubicBezTo>
                  <a:cubicBezTo>
                    <a:pt x="56" y="66"/>
                    <a:pt x="57" y="66"/>
                    <a:pt x="58" y="66"/>
                  </a:cubicBezTo>
                  <a:cubicBezTo>
                    <a:pt x="66" y="66"/>
                    <a:pt x="71" y="61"/>
                    <a:pt x="71" y="54"/>
                  </a:cubicBezTo>
                  <a:cubicBezTo>
                    <a:pt x="71" y="53"/>
                    <a:pt x="70" y="53"/>
                    <a:pt x="70" y="53"/>
                  </a:cubicBezTo>
                  <a:cubicBezTo>
                    <a:pt x="67" y="55"/>
                    <a:pt x="64" y="57"/>
                    <a:pt x="60" y="59"/>
                  </a:cubicBezTo>
                  <a:cubicBezTo>
                    <a:pt x="59" y="60"/>
                    <a:pt x="58" y="60"/>
                    <a:pt x="58" y="61"/>
                  </a:cubicBezTo>
                  <a:close/>
                  <a:moveTo>
                    <a:pt x="16" y="53"/>
                  </a:moveTo>
                  <a:cubicBezTo>
                    <a:pt x="16" y="52"/>
                    <a:pt x="16" y="50"/>
                    <a:pt x="17" y="49"/>
                  </a:cubicBezTo>
                  <a:cubicBezTo>
                    <a:pt x="17" y="48"/>
                    <a:pt x="17" y="47"/>
                    <a:pt x="16" y="46"/>
                  </a:cubicBezTo>
                  <a:cubicBezTo>
                    <a:pt x="14" y="43"/>
                    <a:pt x="13" y="40"/>
                    <a:pt x="12" y="38"/>
                  </a:cubicBezTo>
                  <a:cubicBezTo>
                    <a:pt x="12" y="37"/>
                    <a:pt x="11" y="37"/>
                    <a:pt x="11" y="38"/>
                  </a:cubicBezTo>
                  <a:cubicBezTo>
                    <a:pt x="7" y="44"/>
                    <a:pt x="9" y="50"/>
                    <a:pt x="15" y="54"/>
                  </a:cubicBezTo>
                  <a:cubicBezTo>
                    <a:pt x="16" y="54"/>
                    <a:pt x="16" y="54"/>
                    <a:pt x="16" y="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93" name="Rectangle 173"/>
            <p:cNvSpPr>
              <a:spLocks noChangeArrowheads="1"/>
            </p:cNvSpPr>
            <p:nvPr/>
          </p:nvSpPr>
          <p:spPr bwMode="auto">
            <a:xfrm>
              <a:off x="11099" y="4911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赵天野</a:t>
              </a:r>
              <a:endParaRPr lang="zh-CN" altLang="en-US" sz="1600" b="1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购物车模块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279515" y="4242435"/>
            <a:ext cx="4512310" cy="623570"/>
            <a:chOff x="9889" y="6681"/>
            <a:chExt cx="7106" cy="982"/>
          </a:xfrm>
        </p:grpSpPr>
        <p:sp>
          <p:nvSpPr>
            <p:cNvPr id="5279" name="Oval 159"/>
            <p:cNvSpPr>
              <a:spLocks noChangeArrowheads="1"/>
            </p:cNvSpPr>
            <p:nvPr/>
          </p:nvSpPr>
          <p:spPr bwMode="auto">
            <a:xfrm>
              <a:off x="9889" y="6681"/>
              <a:ext cx="980" cy="983"/>
            </a:xfrm>
            <a:prstGeom prst="ellipse">
              <a:avLst/>
            </a:prstGeom>
            <a:solidFill>
              <a:srgbClr val="9DD53E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80" name="Freeform 160"/>
            <p:cNvSpPr>
              <a:spLocks noEditPoints="1"/>
            </p:cNvSpPr>
            <p:nvPr/>
          </p:nvSpPr>
          <p:spPr bwMode="auto">
            <a:xfrm>
              <a:off x="10223" y="6948"/>
              <a:ext cx="320" cy="457"/>
            </a:xfrm>
            <a:custGeom>
              <a:avLst/>
              <a:gdLst>
                <a:gd name="T0" fmla="*/ 6 w 55"/>
                <a:gd name="T1" fmla="*/ 68 h 78"/>
                <a:gd name="T2" fmla="*/ 3 w 55"/>
                <a:gd name="T3" fmla="*/ 51 h 78"/>
                <a:gd name="T4" fmla="*/ 0 w 55"/>
                <a:gd name="T5" fmla="*/ 44 h 78"/>
                <a:gd name="T6" fmla="*/ 5 w 55"/>
                <a:gd name="T7" fmla="*/ 36 h 78"/>
                <a:gd name="T8" fmla="*/ 21 w 55"/>
                <a:gd name="T9" fmla="*/ 16 h 78"/>
                <a:gd name="T10" fmla="*/ 17 w 55"/>
                <a:gd name="T11" fmla="*/ 8 h 78"/>
                <a:gd name="T12" fmla="*/ 15 w 55"/>
                <a:gd name="T13" fmla="*/ 8 h 78"/>
                <a:gd name="T14" fmla="*/ 15 w 55"/>
                <a:gd name="T15" fmla="*/ 5 h 78"/>
                <a:gd name="T16" fmla="*/ 26 w 55"/>
                <a:gd name="T17" fmla="*/ 1 h 78"/>
                <a:gd name="T18" fmla="*/ 28 w 55"/>
                <a:gd name="T19" fmla="*/ 1 h 78"/>
                <a:gd name="T20" fmla="*/ 29 w 55"/>
                <a:gd name="T21" fmla="*/ 4 h 78"/>
                <a:gd name="T22" fmla="*/ 28 w 55"/>
                <a:gd name="T23" fmla="*/ 5 h 78"/>
                <a:gd name="T24" fmla="*/ 41 w 55"/>
                <a:gd name="T25" fmla="*/ 42 h 78"/>
                <a:gd name="T26" fmla="*/ 41 w 55"/>
                <a:gd name="T27" fmla="*/ 43 h 78"/>
                <a:gd name="T28" fmla="*/ 40 w 55"/>
                <a:gd name="T29" fmla="*/ 47 h 78"/>
                <a:gd name="T30" fmla="*/ 35 w 55"/>
                <a:gd name="T31" fmla="*/ 46 h 78"/>
                <a:gd name="T32" fmla="*/ 33 w 55"/>
                <a:gd name="T33" fmla="*/ 45 h 78"/>
                <a:gd name="T34" fmla="*/ 32 w 55"/>
                <a:gd name="T35" fmla="*/ 45 h 78"/>
                <a:gd name="T36" fmla="*/ 23 w 55"/>
                <a:gd name="T37" fmla="*/ 27 h 78"/>
                <a:gd name="T38" fmla="*/ 14 w 55"/>
                <a:gd name="T39" fmla="*/ 41 h 78"/>
                <a:gd name="T40" fmla="*/ 13 w 55"/>
                <a:gd name="T41" fmla="*/ 49 h 78"/>
                <a:gd name="T42" fmla="*/ 23 w 55"/>
                <a:gd name="T43" fmla="*/ 68 h 78"/>
                <a:gd name="T44" fmla="*/ 50 w 55"/>
                <a:gd name="T45" fmla="*/ 68 h 78"/>
                <a:gd name="T46" fmla="*/ 54 w 55"/>
                <a:gd name="T47" fmla="*/ 74 h 78"/>
                <a:gd name="T48" fmla="*/ 6 w 55"/>
                <a:gd name="T49" fmla="*/ 78 h 78"/>
                <a:gd name="T50" fmla="*/ 3 w 55"/>
                <a:gd name="T51" fmla="*/ 72 h 78"/>
                <a:gd name="T52" fmla="*/ 7 w 55"/>
                <a:gd name="T53" fmla="*/ 41 h 78"/>
                <a:gd name="T54" fmla="*/ 7 w 55"/>
                <a:gd name="T55" fmla="*/ 48 h 78"/>
                <a:gd name="T56" fmla="*/ 7 w 55"/>
                <a:gd name="T57" fmla="*/ 41 h 78"/>
                <a:gd name="T58" fmla="*/ 51 w 55"/>
                <a:gd name="T59" fmla="*/ 45 h 78"/>
                <a:gd name="T60" fmla="*/ 54 w 55"/>
                <a:gd name="T61" fmla="*/ 48 h 78"/>
                <a:gd name="T62" fmla="*/ 31 w 55"/>
                <a:gd name="T63" fmla="*/ 59 h 78"/>
                <a:gd name="T64" fmla="*/ 27 w 55"/>
                <a:gd name="T65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5" h="78">
                  <a:moveTo>
                    <a:pt x="6" y="68"/>
                  </a:moveTo>
                  <a:cubicBezTo>
                    <a:pt x="6" y="68"/>
                    <a:pt x="6" y="68"/>
                    <a:pt x="6" y="68"/>
                  </a:cubicBezTo>
                  <a:cubicBezTo>
                    <a:pt x="8" y="68"/>
                    <a:pt x="8" y="67"/>
                    <a:pt x="8" y="66"/>
                  </a:cubicBezTo>
                  <a:cubicBezTo>
                    <a:pt x="5" y="61"/>
                    <a:pt x="3" y="56"/>
                    <a:pt x="3" y="51"/>
                  </a:cubicBezTo>
                  <a:cubicBezTo>
                    <a:pt x="3" y="51"/>
                    <a:pt x="2" y="50"/>
                    <a:pt x="2" y="49"/>
                  </a:cubicBezTo>
                  <a:cubicBezTo>
                    <a:pt x="0" y="48"/>
                    <a:pt x="0" y="46"/>
                    <a:pt x="0" y="44"/>
                  </a:cubicBezTo>
                  <a:cubicBezTo>
                    <a:pt x="0" y="41"/>
                    <a:pt x="1" y="39"/>
                    <a:pt x="3" y="38"/>
                  </a:cubicBezTo>
                  <a:cubicBezTo>
                    <a:pt x="4" y="37"/>
                    <a:pt x="4" y="37"/>
                    <a:pt x="5" y="36"/>
                  </a:cubicBezTo>
                  <a:cubicBezTo>
                    <a:pt x="7" y="28"/>
                    <a:pt x="13" y="22"/>
                    <a:pt x="20" y="18"/>
                  </a:cubicBezTo>
                  <a:cubicBezTo>
                    <a:pt x="21" y="17"/>
                    <a:pt x="21" y="17"/>
                    <a:pt x="21" y="1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8"/>
                    <a:pt x="17" y="8"/>
                    <a:pt x="17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5" y="9"/>
                    <a:pt x="15" y="8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5"/>
                    <a:pt x="15" y="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8" y="0"/>
                    <a:pt x="28" y="0"/>
                    <a:pt x="28" y="1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3"/>
                    <a:pt x="29" y="4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7" y="5"/>
                    <a:pt x="28" y="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1"/>
                    <a:pt x="42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3"/>
                    <a:pt x="41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45"/>
                    <a:pt x="41" y="46"/>
                    <a:pt x="40" y="47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6" y="48"/>
                    <a:pt x="35" y="47"/>
                    <a:pt x="35" y="46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5"/>
                    <a:pt x="34" y="45"/>
                    <a:pt x="33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5"/>
                    <a:pt x="32" y="45"/>
                    <a:pt x="32" y="45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5" y="27"/>
                    <a:pt x="24" y="27"/>
                    <a:pt x="23" y="27"/>
                  </a:cubicBezTo>
                  <a:cubicBezTo>
                    <a:pt x="19" y="30"/>
                    <a:pt x="16" y="34"/>
                    <a:pt x="14" y="38"/>
                  </a:cubicBezTo>
                  <a:cubicBezTo>
                    <a:pt x="14" y="39"/>
                    <a:pt x="14" y="40"/>
                    <a:pt x="14" y="41"/>
                  </a:cubicBezTo>
                  <a:cubicBezTo>
                    <a:pt x="15" y="42"/>
                    <a:pt x="15" y="43"/>
                    <a:pt x="15" y="44"/>
                  </a:cubicBezTo>
                  <a:cubicBezTo>
                    <a:pt x="15" y="46"/>
                    <a:pt x="14" y="48"/>
                    <a:pt x="13" y="49"/>
                  </a:cubicBezTo>
                  <a:cubicBezTo>
                    <a:pt x="13" y="50"/>
                    <a:pt x="12" y="51"/>
                    <a:pt x="13" y="52"/>
                  </a:cubicBezTo>
                  <a:cubicBezTo>
                    <a:pt x="14" y="58"/>
                    <a:pt x="17" y="64"/>
                    <a:pt x="23" y="68"/>
                  </a:cubicBezTo>
                  <a:cubicBezTo>
                    <a:pt x="24" y="68"/>
                    <a:pt x="24" y="68"/>
                    <a:pt x="25" y="68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2" y="68"/>
                    <a:pt x="54" y="70"/>
                    <a:pt x="54" y="72"/>
                  </a:cubicBezTo>
                  <a:cubicBezTo>
                    <a:pt x="54" y="74"/>
                    <a:pt x="54" y="74"/>
                    <a:pt x="54" y="74"/>
                  </a:cubicBezTo>
                  <a:cubicBezTo>
                    <a:pt x="54" y="76"/>
                    <a:pt x="52" y="78"/>
                    <a:pt x="50" y="78"/>
                  </a:cubicBezTo>
                  <a:cubicBezTo>
                    <a:pt x="6" y="78"/>
                    <a:pt x="6" y="78"/>
                    <a:pt x="6" y="78"/>
                  </a:cubicBezTo>
                  <a:cubicBezTo>
                    <a:pt x="4" y="78"/>
                    <a:pt x="3" y="76"/>
                    <a:pt x="3" y="74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0"/>
                    <a:pt x="4" y="68"/>
                    <a:pt x="6" y="68"/>
                  </a:cubicBezTo>
                  <a:close/>
                  <a:moveTo>
                    <a:pt x="7" y="41"/>
                  </a:moveTo>
                  <a:cubicBezTo>
                    <a:pt x="9" y="41"/>
                    <a:pt x="11" y="42"/>
                    <a:pt x="11" y="44"/>
                  </a:cubicBezTo>
                  <a:cubicBezTo>
                    <a:pt x="11" y="46"/>
                    <a:pt x="9" y="48"/>
                    <a:pt x="7" y="48"/>
                  </a:cubicBezTo>
                  <a:cubicBezTo>
                    <a:pt x="5" y="48"/>
                    <a:pt x="4" y="46"/>
                    <a:pt x="4" y="44"/>
                  </a:cubicBezTo>
                  <a:cubicBezTo>
                    <a:pt x="4" y="42"/>
                    <a:pt x="5" y="41"/>
                    <a:pt x="7" y="41"/>
                  </a:cubicBezTo>
                  <a:close/>
                  <a:moveTo>
                    <a:pt x="28" y="54"/>
                  </a:moveTo>
                  <a:cubicBezTo>
                    <a:pt x="51" y="45"/>
                    <a:pt x="51" y="45"/>
                    <a:pt x="51" y="45"/>
                  </a:cubicBezTo>
                  <a:cubicBezTo>
                    <a:pt x="52" y="45"/>
                    <a:pt x="53" y="45"/>
                    <a:pt x="54" y="46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5" y="49"/>
                    <a:pt x="54" y="50"/>
                    <a:pt x="53" y="50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0" y="60"/>
                    <a:pt x="28" y="59"/>
                    <a:pt x="28" y="58"/>
                  </a:cubicBezTo>
                  <a:cubicBezTo>
                    <a:pt x="27" y="57"/>
                    <a:pt x="27" y="57"/>
                    <a:pt x="27" y="57"/>
                  </a:cubicBezTo>
                  <a:cubicBezTo>
                    <a:pt x="27" y="56"/>
                    <a:pt x="27" y="55"/>
                    <a:pt x="28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5294" name="Rectangle 174"/>
            <p:cNvSpPr>
              <a:spLocks noChangeArrowheads="1"/>
            </p:cNvSpPr>
            <p:nvPr/>
          </p:nvSpPr>
          <p:spPr bwMode="auto">
            <a:xfrm>
              <a:off x="11099" y="6711"/>
              <a:ext cx="5897" cy="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孙彤彤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59595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 大部分前端</a:t>
              </a:r>
              <a:endParaRPr lang="zh-CN" altLang="en-US" sz="1600" dirty="0">
                <a:solidFill>
                  <a:srgbClr val="59595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54" name="组合 53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19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59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19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0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19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1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19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2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19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3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19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64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57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66" name="文本框 1165"/>
          <p:cNvSpPr txBox="1"/>
          <p:nvPr/>
        </p:nvSpPr>
        <p:spPr>
          <a:xfrm>
            <a:off x="520269" y="207552"/>
            <a:ext cx="115448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1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67" name="文本框 1166"/>
          <p:cNvSpPr txBox="1"/>
          <p:nvPr/>
        </p:nvSpPr>
        <p:spPr>
          <a:xfrm>
            <a:off x="2502409" y="283866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成员分工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Tm="1000">
        <p:newsflash/>
      </p:transition>
    </mc:Choice>
    <mc:Fallback>
      <p:transition spd="slow" advTm="1000">
        <p:newsflash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8" name="组合 1117"/>
          <p:cNvGrpSpPr/>
          <p:nvPr/>
        </p:nvGrpSpPr>
        <p:grpSpPr>
          <a:xfrm>
            <a:off x="4459550" y="602840"/>
            <a:ext cx="3272900" cy="3231764"/>
            <a:chOff x="3054124" y="225082"/>
            <a:chExt cx="6083752" cy="6007289"/>
          </a:xfrm>
        </p:grpSpPr>
        <p:grpSp>
          <p:nvGrpSpPr>
            <p:cNvPr id="2" name="组合 1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3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51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11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11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3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11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4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11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5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11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6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11" name="组合 1110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112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19" name="文本框 1118"/>
          <p:cNvSpPr txBox="1"/>
          <p:nvPr/>
        </p:nvSpPr>
        <p:spPr>
          <a:xfrm>
            <a:off x="5667908" y="1626792"/>
            <a:ext cx="861774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sz="4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14" name="文本框 1113"/>
          <p:cNvSpPr txBox="1"/>
          <p:nvPr/>
        </p:nvSpPr>
        <p:spPr>
          <a:xfrm>
            <a:off x="5559174" y="135450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2189" name="文本框 2188"/>
          <p:cNvSpPr txBox="1"/>
          <p:nvPr/>
        </p:nvSpPr>
        <p:spPr>
          <a:xfrm>
            <a:off x="5221555" y="4029876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3CA74D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项目介绍</a:t>
            </a:r>
            <a:endParaRPr lang="zh-CN" altLang="en-US" sz="3200" dirty="0">
              <a:solidFill>
                <a:srgbClr val="3CA74D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Tm="1000">
        <p:wedge/>
      </p:transition>
    </mc:Choice>
    <mc:Fallback>
      <p:transition spd="slow" advTm="1000">
        <p:wedg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43" name="组合 42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08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48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08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2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9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08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2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08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2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1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08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08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3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46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55" name="文本框 1154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156" name="文本框 1155"/>
          <p:cNvSpPr txBox="1"/>
          <p:nvPr/>
        </p:nvSpPr>
        <p:spPr>
          <a:xfrm>
            <a:off x="2502409" y="283866"/>
            <a:ext cx="1859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2.1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用例分析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4" name="图片 3" descr="学生工作用例图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3075" y="1170305"/>
            <a:ext cx="4084955" cy="470789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001385" y="315976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 </a:t>
            </a:r>
            <a:endParaRPr lang="zh-CN" altLang="en-US"/>
          </a:p>
        </p:txBody>
      </p:sp>
      <p:pic>
        <p:nvPicPr>
          <p:cNvPr id="10" name="图片 9" descr="系统管理用例图 (2)wps图片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010" y="1318260"/>
            <a:ext cx="4758055" cy="454406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01" name="Group 93"/>
          <p:cNvGrpSpPr/>
          <p:nvPr/>
        </p:nvGrpSpPr>
        <p:grpSpPr bwMode="auto">
          <a:xfrm>
            <a:off x="1344085" y="1692954"/>
            <a:ext cx="465667" cy="393700"/>
            <a:chOff x="635" y="1030"/>
            <a:chExt cx="220" cy="186"/>
          </a:xfrm>
        </p:grpSpPr>
        <p:sp>
          <p:nvSpPr>
            <p:cNvPr id="17464" name="Freeform 56"/>
            <p:cNvSpPr/>
            <p:nvPr/>
          </p:nvSpPr>
          <p:spPr bwMode="auto">
            <a:xfrm>
              <a:off x="635" y="1030"/>
              <a:ext cx="220" cy="186"/>
            </a:xfrm>
            <a:custGeom>
              <a:avLst/>
              <a:gdLst>
                <a:gd name="T0" fmla="*/ 81 w 93"/>
                <a:gd name="T1" fmla="*/ 0 h 79"/>
                <a:gd name="T2" fmla="*/ 11 w 93"/>
                <a:gd name="T3" fmla="*/ 0 h 79"/>
                <a:gd name="T4" fmla="*/ 0 w 93"/>
                <a:gd name="T5" fmla="*/ 11 h 79"/>
                <a:gd name="T6" fmla="*/ 0 w 93"/>
                <a:gd name="T7" fmla="*/ 55 h 79"/>
                <a:gd name="T8" fmla="*/ 11 w 93"/>
                <a:gd name="T9" fmla="*/ 67 h 79"/>
                <a:gd name="T10" fmla="*/ 67 w 93"/>
                <a:gd name="T11" fmla="*/ 67 h 79"/>
                <a:gd name="T12" fmla="*/ 83 w 93"/>
                <a:gd name="T13" fmla="*/ 79 h 79"/>
                <a:gd name="T14" fmla="*/ 85 w 93"/>
                <a:gd name="T15" fmla="*/ 66 h 79"/>
                <a:gd name="T16" fmla="*/ 93 w 93"/>
                <a:gd name="T17" fmla="*/ 55 h 79"/>
                <a:gd name="T18" fmla="*/ 93 w 93"/>
                <a:gd name="T19" fmla="*/ 11 h 79"/>
                <a:gd name="T20" fmla="*/ 81 w 93"/>
                <a:gd name="T2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79">
                  <a:moveTo>
                    <a:pt x="8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2"/>
                    <a:pt x="5" y="67"/>
                    <a:pt x="11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5" y="66"/>
                    <a:pt x="85" y="66"/>
                    <a:pt x="85" y="66"/>
                  </a:cubicBezTo>
                  <a:cubicBezTo>
                    <a:pt x="89" y="65"/>
                    <a:pt x="93" y="60"/>
                    <a:pt x="93" y="55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5"/>
                    <a:pt x="87" y="0"/>
                    <a:pt x="81" y="0"/>
                  </a:cubicBezTo>
                  <a:close/>
                </a:path>
              </a:pathLst>
            </a:cu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5" name="Oval 57"/>
            <p:cNvSpPr>
              <a:spLocks noChangeArrowheads="1"/>
            </p:cNvSpPr>
            <p:nvPr/>
          </p:nvSpPr>
          <p:spPr bwMode="auto">
            <a:xfrm>
              <a:off x="699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6" name="Oval 58"/>
            <p:cNvSpPr>
              <a:spLocks noChangeArrowheads="1"/>
            </p:cNvSpPr>
            <p:nvPr/>
          </p:nvSpPr>
          <p:spPr bwMode="auto">
            <a:xfrm>
              <a:off x="732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7" name="Oval 59"/>
            <p:cNvSpPr>
              <a:spLocks noChangeArrowheads="1"/>
            </p:cNvSpPr>
            <p:nvPr/>
          </p:nvSpPr>
          <p:spPr bwMode="auto">
            <a:xfrm>
              <a:off x="763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sp>
        <p:nvSpPr>
          <p:cNvPr id="17490" name="Line 82"/>
          <p:cNvSpPr>
            <a:spLocks noChangeShapeType="1"/>
          </p:cNvSpPr>
          <p:nvPr/>
        </p:nvSpPr>
        <p:spPr bwMode="auto">
          <a:xfrm>
            <a:off x="1818219" y="4641471"/>
            <a:ext cx="2592916" cy="0"/>
          </a:xfrm>
          <a:prstGeom prst="line">
            <a:avLst/>
          </a:prstGeom>
          <a:noFill/>
          <a:ln w="6350">
            <a:solidFill>
              <a:schemeClr val="bg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96" name="组合 95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97" name="组合 96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62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8" name="组合 97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102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62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6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7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8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9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0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1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2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3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4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5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6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7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8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9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0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1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2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3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4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5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6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7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8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9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0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1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2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3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4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5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6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7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8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9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0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1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62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4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62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5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62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6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62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07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9" name="组合 98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00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09" name="文本框 1208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210" name="文本框 1209"/>
          <p:cNvSpPr txBox="1"/>
          <p:nvPr/>
        </p:nvSpPr>
        <p:spPr>
          <a:xfrm>
            <a:off x="2502409" y="283866"/>
            <a:ext cx="1859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2.2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用例说明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r="37906" b="396"/>
          <a:stretch>
            <a:fillRect/>
          </a:stretch>
        </p:blipFill>
        <p:spPr>
          <a:xfrm>
            <a:off x="2435225" y="1326515"/>
            <a:ext cx="2974340" cy="46285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4920" y="1332865"/>
            <a:ext cx="2753360" cy="44602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01" name="Group 93"/>
          <p:cNvGrpSpPr/>
          <p:nvPr/>
        </p:nvGrpSpPr>
        <p:grpSpPr bwMode="auto">
          <a:xfrm>
            <a:off x="1344085" y="1692954"/>
            <a:ext cx="465667" cy="393700"/>
            <a:chOff x="635" y="1030"/>
            <a:chExt cx="220" cy="186"/>
          </a:xfrm>
        </p:grpSpPr>
        <p:sp>
          <p:nvSpPr>
            <p:cNvPr id="17464" name="Freeform 56"/>
            <p:cNvSpPr/>
            <p:nvPr/>
          </p:nvSpPr>
          <p:spPr bwMode="auto">
            <a:xfrm>
              <a:off x="635" y="1030"/>
              <a:ext cx="220" cy="186"/>
            </a:xfrm>
            <a:custGeom>
              <a:avLst/>
              <a:gdLst>
                <a:gd name="T0" fmla="*/ 81 w 93"/>
                <a:gd name="T1" fmla="*/ 0 h 79"/>
                <a:gd name="T2" fmla="*/ 11 w 93"/>
                <a:gd name="T3" fmla="*/ 0 h 79"/>
                <a:gd name="T4" fmla="*/ 0 w 93"/>
                <a:gd name="T5" fmla="*/ 11 h 79"/>
                <a:gd name="T6" fmla="*/ 0 w 93"/>
                <a:gd name="T7" fmla="*/ 55 h 79"/>
                <a:gd name="T8" fmla="*/ 11 w 93"/>
                <a:gd name="T9" fmla="*/ 67 h 79"/>
                <a:gd name="T10" fmla="*/ 67 w 93"/>
                <a:gd name="T11" fmla="*/ 67 h 79"/>
                <a:gd name="T12" fmla="*/ 83 w 93"/>
                <a:gd name="T13" fmla="*/ 79 h 79"/>
                <a:gd name="T14" fmla="*/ 85 w 93"/>
                <a:gd name="T15" fmla="*/ 66 h 79"/>
                <a:gd name="T16" fmla="*/ 93 w 93"/>
                <a:gd name="T17" fmla="*/ 55 h 79"/>
                <a:gd name="T18" fmla="*/ 93 w 93"/>
                <a:gd name="T19" fmla="*/ 11 h 79"/>
                <a:gd name="T20" fmla="*/ 81 w 93"/>
                <a:gd name="T2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79">
                  <a:moveTo>
                    <a:pt x="8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2"/>
                    <a:pt x="5" y="67"/>
                    <a:pt x="11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5" y="66"/>
                    <a:pt x="85" y="66"/>
                    <a:pt x="85" y="66"/>
                  </a:cubicBezTo>
                  <a:cubicBezTo>
                    <a:pt x="89" y="65"/>
                    <a:pt x="93" y="60"/>
                    <a:pt x="93" y="55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5"/>
                    <a:pt x="87" y="0"/>
                    <a:pt x="81" y="0"/>
                  </a:cubicBezTo>
                  <a:close/>
                </a:path>
              </a:pathLst>
            </a:cu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5" name="Oval 57"/>
            <p:cNvSpPr>
              <a:spLocks noChangeArrowheads="1"/>
            </p:cNvSpPr>
            <p:nvPr/>
          </p:nvSpPr>
          <p:spPr bwMode="auto">
            <a:xfrm>
              <a:off x="699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6" name="Oval 58"/>
            <p:cNvSpPr>
              <a:spLocks noChangeArrowheads="1"/>
            </p:cNvSpPr>
            <p:nvPr/>
          </p:nvSpPr>
          <p:spPr bwMode="auto">
            <a:xfrm>
              <a:off x="732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7" name="Oval 59"/>
            <p:cNvSpPr>
              <a:spLocks noChangeArrowheads="1"/>
            </p:cNvSpPr>
            <p:nvPr/>
          </p:nvSpPr>
          <p:spPr bwMode="auto">
            <a:xfrm>
              <a:off x="763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sp>
        <p:nvSpPr>
          <p:cNvPr id="17490" name="Line 82"/>
          <p:cNvSpPr>
            <a:spLocks noChangeShapeType="1"/>
          </p:cNvSpPr>
          <p:nvPr/>
        </p:nvSpPr>
        <p:spPr bwMode="auto">
          <a:xfrm>
            <a:off x="1818219" y="4641471"/>
            <a:ext cx="2592916" cy="0"/>
          </a:xfrm>
          <a:prstGeom prst="line">
            <a:avLst/>
          </a:prstGeom>
          <a:noFill/>
          <a:ln w="6350">
            <a:solidFill>
              <a:schemeClr val="bg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96" name="组合 95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97" name="组合 96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62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8" name="组合 97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102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62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6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7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8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9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0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1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2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3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4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5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6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7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8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9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0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1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2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3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4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5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6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7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8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9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0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1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2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3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4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5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6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7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8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9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0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1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62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4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62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5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62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6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62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07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9" name="组合 98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00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09" name="文本框 1208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210" name="文本框 1209"/>
          <p:cNvSpPr txBox="1"/>
          <p:nvPr/>
        </p:nvSpPr>
        <p:spPr>
          <a:xfrm>
            <a:off x="2502409" y="283866"/>
            <a:ext cx="1859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2.2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用例说明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r="34120" b="-339"/>
          <a:stretch>
            <a:fillRect/>
          </a:stretch>
        </p:blipFill>
        <p:spPr>
          <a:xfrm>
            <a:off x="2204720" y="1216660"/>
            <a:ext cx="3832860" cy="413512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970" y="1239520"/>
            <a:ext cx="4739640" cy="42646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wheel spokes="8"/>
      </p:transition>
    </mc:Choice>
    <mc:Fallback>
      <p:transition spd="slow" advTm="1000">
        <p:wheel spokes="8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01" name="Group 93"/>
          <p:cNvGrpSpPr/>
          <p:nvPr/>
        </p:nvGrpSpPr>
        <p:grpSpPr bwMode="auto">
          <a:xfrm>
            <a:off x="1344085" y="1692954"/>
            <a:ext cx="465667" cy="393700"/>
            <a:chOff x="635" y="1030"/>
            <a:chExt cx="220" cy="186"/>
          </a:xfrm>
        </p:grpSpPr>
        <p:sp>
          <p:nvSpPr>
            <p:cNvPr id="17464" name="Freeform 56"/>
            <p:cNvSpPr/>
            <p:nvPr/>
          </p:nvSpPr>
          <p:spPr bwMode="auto">
            <a:xfrm>
              <a:off x="635" y="1030"/>
              <a:ext cx="220" cy="186"/>
            </a:xfrm>
            <a:custGeom>
              <a:avLst/>
              <a:gdLst>
                <a:gd name="T0" fmla="*/ 81 w 93"/>
                <a:gd name="T1" fmla="*/ 0 h 79"/>
                <a:gd name="T2" fmla="*/ 11 w 93"/>
                <a:gd name="T3" fmla="*/ 0 h 79"/>
                <a:gd name="T4" fmla="*/ 0 w 93"/>
                <a:gd name="T5" fmla="*/ 11 h 79"/>
                <a:gd name="T6" fmla="*/ 0 w 93"/>
                <a:gd name="T7" fmla="*/ 55 h 79"/>
                <a:gd name="T8" fmla="*/ 11 w 93"/>
                <a:gd name="T9" fmla="*/ 67 h 79"/>
                <a:gd name="T10" fmla="*/ 67 w 93"/>
                <a:gd name="T11" fmla="*/ 67 h 79"/>
                <a:gd name="T12" fmla="*/ 83 w 93"/>
                <a:gd name="T13" fmla="*/ 79 h 79"/>
                <a:gd name="T14" fmla="*/ 85 w 93"/>
                <a:gd name="T15" fmla="*/ 66 h 79"/>
                <a:gd name="T16" fmla="*/ 93 w 93"/>
                <a:gd name="T17" fmla="*/ 55 h 79"/>
                <a:gd name="T18" fmla="*/ 93 w 93"/>
                <a:gd name="T19" fmla="*/ 11 h 79"/>
                <a:gd name="T20" fmla="*/ 81 w 93"/>
                <a:gd name="T2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79">
                  <a:moveTo>
                    <a:pt x="8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2"/>
                    <a:pt x="5" y="67"/>
                    <a:pt x="11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5" y="66"/>
                    <a:pt x="85" y="66"/>
                    <a:pt x="85" y="66"/>
                  </a:cubicBezTo>
                  <a:cubicBezTo>
                    <a:pt x="89" y="65"/>
                    <a:pt x="93" y="60"/>
                    <a:pt x="93" y="55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5"/>
                    <a:pt x="87" y="0"/>
                    <a:pt x="81" y="0"/>
                  </a:cubicBezTo>
                  <a:close/>
                </a:path>
              </a:pathLst>
            </a:custGeom>
            <a:solidFill>
              <a:srgbClr val="C09C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5" name="Oval 57"/>
            <p:cNvSpPr>
              <a:spLocks noChangeArrowheads="1"/>
            </p:cNvSpPr>
            <p:nvPr/>
          </p:nvSpPr>
          <p:spPr bwMode="auto">
            <a:xfrm>
              <a:off x="699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6" name="Oval 58"/>
            <p:cNvSpPr>
              <a:spLocks noChangeArrowheads="1"/>
            </p:cNvSpPr>
            <p:nvPr/>
          </p:nvSpPr>
          <p:spPr bwMode="auto">
            <a:xfrm>
              <a:off x="732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7467" name="Oval 59"/>
            <p:cNvSpPr>
              <a:spLocks noChangeArrowheads="1"/>
            </p:cNvSpPr>
            <p:nvPr/>
          </p:nvSpPr>
          <p:spPr bwMode="auto">
            <a:xfrm>
              <a:off x="763" y="1096"/>
              <a:ext cx="19" cy="1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sp>
        <p:nvSpPr>
          <p:cNvPr id="17490" name="Line 82"/>
          <p:cNvSpPr>
            <a:spLocks noChangeShapeType="1"/>
          </p:cNvSpPr>
          <p:nvPr/>
        </p:nvSpPr>
        <p:spPr bwMode="auto">
          <a:xfrm>
            <a:off x="1818219" y="4641471"/>
            <a:ext cx="2592916" cy="0"/>
          </a:xfrm>
          <a:prstGeom prst="line">
            <a:avLst/>
          </a:prstGeom>
          <a:noFill/>
          <a:ln w="6350">
            <a:solidFill>
              <a:schemeClr val="bg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96" name="组合 95"/>
          <p:cNvGrpSpPr/>
          <p:nvPr/>
        </p:nvGrpSpPr>
        <p:grpSpPr>
          <a:xfrm>
            <a:off x="-29423" y="-117357"/>
            <a:ext cx="2349624" cy="2320092"/>
            <a:chOff x="3054124" y="225082"/>
            <a:chExt cx="6083752" cy="6007289"/>
          </a:xfrm>
        </p:grpSpPr>
        <p:grpSp>
          <p:nvGrpSpPr>
            <p:cNvPr id="97" name="组合 96"/>
            <p:cNvGrpSpPr/>
            <p:nvPr/>
          </p:nvGrpSpPr>
          <p:grpSpPr>
            <a:xfrm>
              <a:off x="3054124" y="225082"/>
              <a:ext cx="6083752" cy="6007289"/>
              <a:chOff x="2620963" y="3175"/>
              <a:chExt cx="6946901" cy="6859588"/>
            </a:xfrm>
          </p:grpSpPr>
          <p:sp>
            <p:nvSpPr>
              <p:cNvPr id="1162" name="Freeform 5"/>
              <p:cNvSpPr/>
              <p:nvPr/>
            </p:nvSpPr>
            <p:spPr bwMode="auto">
              <a:xfrm>
                <a:off x="2647951" y="3082925"/>
                <a:ext cx="276225" cy="227013"/>
              </a:xfrm>
              <a:custGeom>
                <a:avLst/>
                <a:gdLst>
                  <a:gd name="T0" fmla="*/ 41 w 113"/>
                  <a:gd name="T1" fmla="*/ 71 h 93"/>
                  <a:gd name="T2" fmla="*/ 92 w 113"/>
                  <a:gd name="T3" fmla="*/ 87 h 93"/>
                  <a:gd name="T4" fmla="*/ 73 w 113"/>
                  <a:gd name="T5" fmla="*/ 55 h 93"/>
                  <a:gd name="T6" fmla="*/ 27 w 113"/>
                  <a:gd name="T7" fmla="*/ 29 h 93"/>
                  <a:gd name="T8" fmla="*/ 76 w 113"/>
                  <a:gd name="T9" fmla="*/ 48 h 93"/>
                  <a:gd name="T10" fmla="*/ 101 w 113"/>
                  <a:gd name="T11" fmla="*/ 80 h 93"/>
                  <a:gd name="T12" fmla="*/ 101 w 113"/>
                  <a:gd name="T13" fmla="*/ 80 h 93"/>
                  <a:gd name="T14" fmla="*/ 83 w 113"/>
                  <a:gd name="T15" fmla="*/ 21 h 93"/>
                  <a:gd name="T16" fmla="*/ 0 w 113"/>
                  <a:gd name="T17" fmla="*/ 18 h 93"/>
                  <a:gd name="T18" fmla="*/ 41 w 113"/>
                  <a:gd name="T19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3" h="93">
                    <a:moveTo>
                      <a:pt x="41" y="71"/>
                    </a:moveTo>
                    <a:cubicBezTo>
                      <a:pt x="63" y="88"/>
                      <a:pt x="80" y="93"/>
                      <a:pt x="92" y="87"/>
                    </a:cubicBezTo>
                    <a:cubicBezTo>
                      <a:pt x="92" y="87"/>
                      <a:pt x="89" y="68"/>
                      <a:pt x="73" y="55"/>
                    </a:cubicBezTo>
                    <a:cubicBezTo>
                      <a:pt x="57" y="41"/>
                      <a:pt x="27" y="29"/>
                      <a:pt x="27" y="29"/>
                    </a:cubicBezTo>
                    <a:cubicBezTo>
                      <a:pt x="27" y="29"/>
                      <a:pt x="54" y="30"/>
                      <a:pt x="76" y="48"/>
                    </a:cubicBezTo>
                    <a:cubicBezTo>
                      <a:pt x="93" y="62"/>
                      <a:pt x="101" y="80"/>
                      <a:pt x="101" y="80"/>
                    </a:cubicBezTo>
                    <a:cubicBezTo>
                      <a:pt x="101" y="80"/>
                      <a:pt x="101" y="80"/>
                      <a:pt x="101" y="80"/>
                    </a:cubicBezTo>
                    <a:cubicBezTo>
                      <a:pt x="113" y="65"/>
                      <a:pt x="110" y="42"/>
                      <a:pt x="83" y="21"/>
                    </a:cubicBezTo>
                    <a:cubicBezTo>
                      <a:pt x="55" y="0"/>
                      <a:pt x="0" y="18"/>
                      <a:pt x="0" y="18"/>
                    </a:cubicBezTo>
                    <a:cubicBezTo>
                      <a:pt x="0" y="18"/>
                      <a:pt x="13" y="50"/>
                      <a:pt x="41" y="7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6"/>
              <p:cNvSpPr/>
              <p:nvPr/>
            </p:nvSpPr>
            <p:spPr bwMode="auto">
              <a:xfrm>
                <a:off x="2800351" y="3421063"/>
                <a:ext cx="238125" cy="234950"/>
              </a:xfrm>
              <a:custGeom>
                <a:avLst/>
                <a:gdLst>
                  <a:gd name="T0" fmla="*/ 59 w 98"/>
                  <a:gd name="T1" fmla="*/ 38 h 96"/>
                  <a:gd name="T2" fmla="*/ 68 w 98"/>
                  <a:gd name="T3" fmla="*/ 2 h 96"/>
                  <a:gd name="T4" fmla="*/ 24 w 98"/>
                  <a:gd name="T5" fmla="*/ 32 h 96"/>
                  <a:gd name="T6" fmla="*/ 0 w 98"/>
                  <a:gd name="T7" fmla="*/ 95 h 96"/>
                  <a:gd name="T8" fmla="*/ 78 w 98"/>
                  <a:gd name="T9" fmla="*/ 68 h 96"/>
                  <a:gd name="T10" fmla="*/ 78 w 98"/>
                  <a:gd name="T11" fmla="*/ 6 h 96"/>
                  <a:gd name="T12" fmla="*/ 78 w 98"/>
                  <a:gd name="T13" fmla="*/ 6 h 96"/>
                  <a:gd name="T14" fmla="*/ 64 w 98"/>
                  <a:gd name="T15" fmla="*/ 43 h 96"/>
                  <a:gd name="T16" fmla="*/ 23 w 98"/>
                  <a:gd name="T17" fmla="*/ 76 h 96"/>
                  <a:gd name="T18" fmla="*/ 59 w 98"/>
                  <a:gd name="T19" fmla="*/ 3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6">
                    <a:moveTo>
                      <a:pt x="59" y="38"/>
                    </a:moveTo>
                    <a:cubicBezTo>
                      <a:pt x="71" y="21"/>
                      <a:pt x="68" y="2"/>
                      <a:pt x="68" y="2"/>
                    </a:cubicBezTo>
                    <a:cubicBezTo>
                      <a:pt x="55" y="0"/>
                      <a:pt x="39" y="10"/>
                      <a:pt x="24" y="32"/>
                    </a:cubicBezTo>
                    <a:cubicBezTo>
                      <a:pt x="4" y="61"/>
                      <a:pt x="0" y="95"/>
                      <a:pt x="0" y="95"/>
                    </a:cubicBezTo>
                    <a:cubicBezTo>
                      <a:pt x="0" y="95"/>
                      <a:pt x="58" y="96"/>
                      <a:pt x="78" y="68"/>
                    </a:cubicBezTo>
                    <a:cubicBezTo>
                      <a:pt x="98" y="39"/>
                      <a:pt x="94" y="17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6" y="25"/>
                      <a:pt x="64" y="43"/>
                    </a:cubicBezTo>
                    <a:cubicBezTo>
                      <a:pt x="48" y="67"/>
                      <a:pt x="23" y="76"/>
                      <a:pt x="23" y="76"/>
                    </a:cubicBezTo>
                    <a:cubicBezTo>
                      <a:pt x="23" y="76"/>
                      <a:pt x="48" y="56"/>
                      <a:pt x="59" y="3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Oval 7"/>
              <p:cNvSpPr>
                <a:spLocks noChangeArrowheads="1"/>
              </p:cNvSpPr>
              <p:nvPr/>
            </p:nvSpPr>
            <p:spPr bwMode="auto">
              <a:xfrm>
                <a:off x="2620963" y="3292475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8"/>
              <p:cNvSpPr/>
              <p:nvPr/>
            </p:nvSpPr>
            <p:spPr bwMode="auto">
              <a:xfrm>
                <a:off x="3162301" y="4476750"/>
                <a:ext cx="268288" cy="204788"/>
              </a:xfrm>
              <a:custGeom>
                <a:avLst/>
                <a:gdLst>
                  <a:gd name="T0" fmla="*/ 69 w 110"/>
                  <a:gd name="T1" fmla="*/ 31 h 84"/>
                  <a:gd name="T2" fmla="*/ 109 w 110"/>
                  <a:gd name="T3" fmla="*/ 30 h 84"/>
                  <a:gd name="T4" fmla="*/ 109 w 110"/>
                  <a:gd name="T5" fmla="*/ 29 h 84"/>
                  <a:gd name="T6" fmla="*/ 50 w 110"/>
                  <a:gd name="T7" fmla="*/ 10 h 84"/>
                  <a:gd name="T8" fmla="*/ 0 w 110"/>
                  <a:gd name="T9" fmla="*/ 76 h 84"/>
                  <a:gd name="T10" fmla="*/ 68 w 110"/>
                  <a:gd name="T11" fmla="*/ 73 h 84"/>
                  <a:gd name="T12" fmla="*/ 110 w 110"/>
                  <a:gd name="T13" fmla="*/ 40 h 84"/>
                  <a:gd name="T14" fmla="*/ 73 w 110"/>
                  <a:gd name="T15" fmla="*/ 37 h 84"/>
                  <a:gd name="T16" fmla="*/ 25 w 110"/>
                  <a:gd name="T17" fmla="*/ 60 h 84"/>
                  <a:gd name="T18" fmla="*/ 69 w 110"/>
                  <a:gd name="T19" fmla="*/ 3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0" h="84">
                    <a:moveTo>
                      <a:pt x="69" y="31"/>
                    </a:moveTo>
                    <a:cubicBezTo>
                      <a:pt x="90" y="26"/>
                      <a:pt x="109" y="30"/>
                      <a:pt x="109" y="30"/>
                    </a:cubicBezTo>
                    <a:cubicBezTo>
                      <a:pt x="109" y="30"/>
                      <a:pt x="109" y="29"/>
                      <a:pt x="109" y="29"/>
                    </a:cubicBezTo>
                    <a:cubicBezTo>
                      <a:pt x="104" y="11"/>
                      <a:pt x="84" y="0"/>
                      <a:pt x="50" y="10"/>
                    </a:cubicBezTo>
                    <a:cubicBezTo>
                      <a:pt x="17" y="21"/>
                      <a:pt x="0" y="76"/>
                      <a:pt x="0" y="76"/>
                    </a:cubicBezTo>
                    <a:cubicBezTo>
                      <a:pt x="0" y="76"/>
                      <a:pt x="34" y="84"/>
                      <a:pt x="68" y="73"/>
                    </a:cubicBezTo>
                    <a:cubicBezTo>
                      <a:pt x="94" y="65"/>
                      <a:pt x="108" y="54"/>
                      <a:pt x="110" y="40"/>
                    </a:cubicBezTo>
                    <a:cubicBezTo>
                      <a:pt x="110" y="40"/>
                      <a:pt x="93" y="32"/>
                      <a:pt x="73" y="37"/>
                    </a:cubicBezTo>
                    <a:cubicBezTo>
                      <a:pt x="53" y="43"/>
                      <a:pt x="25" y="60"/>
                      <a:pt x="25" y="60"/>
                    </a:cubicBezTo>
                    <a:cubicBezTo>
                      <a:pt x="25" y="60"/>
                      <a:pt x="42" y="39"/>
                      <a:pt x="69" y="3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9"/>
              <p:cNvSpPr/>
              <p:nvPr/>
            </p:nvSpPr>
            <p:spPr bwMode="auto">
              <a:xfrm>
                <a:off x="2916238" y="4884738"/>
                <a:ext cx="265113" cy="206375"/>
              </a:xfrm>
              <a:custGeom>
                <a:avLst/>
                <a:gdLst>
                  <a:gd name="T0" fmla="*/ 49 w 109"/>
                  <a:gd name="T1" fmla="*/ 11 h 85"/>
                  <a:gd name="T2" fmla="*/ 0 w 109"/>
                  <a:gd name="T3" fmla="*/ 79 h 85"/>
                  <a:gd name="T4" fmla="*/ 68 w 109"/>
                  <a:gd name="T5" fmla="*/ 73 h 85"/>
                  <a:gd name="T6" fmla="*/ 109 w 109"/>
                  <a:gd name="T7" fmla="*/ 39 h 85"/>
                  <a:gd name="T8" fmla="*/ 72 w 109"/>
                  <a:gd name="T9" fmla="*/ 37 h 85"/>
                  <a:gd name="T10" fmla="*/ 25 w 109"/>
                  <a:gd name="T11" fmla="*/ 62 h 85"/>
                  <a:gd name="T12" fmla="*/ 68 w 109"/>
                  <a:gd name="T13" fmla="*/ 31 h 85"/>
                  <a:gd name="T14" fmla="*/ 108 w 109"/>
                  <a:gd name="T15" fmla="*/ 29 h 85"/>
                  <a:gd name="T16" fmla="*/ 108 w 109"/>
                  <a:gd name="T17" fmla="*/ 28 h 85"/>
                  <a:gd name="T18" fmla="*/ 49 w 109"/>
                  <a:gd name="T19" fmla="*/ 11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85">
                    <a:moveTo>
                      <a:pt x="49" y="11"/>
                    </a:moveTo>
                    <a:cubicBezTo>
                      <a:pt x="15" y="22"/>
                      <a:pt x="0" y="79"/>
                      <a:pt x="0" y="79"/>
                    </a:cubicBezTo>
                    <a:cubicBezTo>
                      <a:pt x="0" y="79"/>
                      <a:pt x="35" y="85"/>
                      <a:pt x="68" y="73"/>
                    </a:cubicBezTo>
                    <a:cubicBezTo>
                      <a:pt x="94" y="64"/>
                      <a:pt x="107" y="52"/>
                      <a:pt x="109" y="39"/>
                    </a:cubicBezTo>
                    <a:cubicBezTo>
                      <a:pt x="109" y="39"/>
                      <a:pt x="92" y="31"/>
                      <a:pt x="72" y="37"/>
                    </a:cubicBezTo>
                    <a:cubicBezTo>
                      <a:pt x="52" y="43"/>
                      <a:pt x="25" y="62"/>
                      <a:pt x="25" y="62"/>
                    </a:cubicBezTo>
                    <a:cubicBezTo>
                      <a:pt x="25" y="62"/>
                      <a:pt x="41" y="40"/>
                      <a:pt x="68" y="31"/>
                    </a:cubicBezTo>
                    <a:cubicBezTo>
                      <a:pt x="89" y="25"/>
                      <a:pt x="108" y="29"/>
                      <a:pt x="108" y="29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102" y="10"/>
                      <a:pt x="82" y="0"/>
                      <a:pt x="49" y="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10"/>
              <p:cNvSpPr/>
              <p:nvPr/>
            </p:nvSpPr>
            <p:spPr bwMode="auto">
              <a:xfrm>
                <a:off x="2711451" y="5132388"/>
                <a:ext cx="277813" cy="190500"/>
              </a:xfrm>
              <a:custGeom>
                <a:avLst/>
                <a:gdLst>
                  <a:gd name="T0" fmla="*/ 0 w 114"/>
                  <a:gd name="T1" fmla="*/ 67 h 78"/>
                  <a:gd name="T2" fmla="*/ 68 w 114"/>
                  <a:gd name="T3" fmla="*/ 71 h 78"/>
                  <a:gd name="T4" fmla="*/ 113 w 114"/>
                  <a:gd name="T5" fmla="*/ 43 h 78"/>
                  <a:gd name="T6" fmla="*/ 76 w 114"/>
                  <a:gd name="T7" fmla="*/ 36 h 78"/>
                  <a:gd name="T8" fmla="*/ 27 w 114"/>
                  <a:gd name="T9" fmla="*/ 54 h 78"/>
                  <a:gd name="T10" fmla="*/ 74 w 114"/>
                  <a:gd name="T11" fmla="*/ 29 h 78"/>
                  <a:gd name="T12" fmla="*/ 114 w 114"/>
                  <a:gd name="T13" fmla="*/ 32 h 78"/>
                  <a:gd name="T14" fmla="*/ 113 w 114"/>
                  <a:gd name="T15" fmla="*/ 31 h 78"/>
                  <a:gd name="T16" fmla="*/ 57 w 114"/>
                  <a:gd name="T17" fmla="*/ 6 h 78"/>
                  <a:gd name="T18" fmla="*/ 0 w 114"/>
                  <a:gd name="T19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78">
                    <a:moveTo>
                      <a:pt x="0" y="67"/>
                    </a:moveTo>
                    <a:cubicBezTo>
                      <a:pt x="0" y="67"/>
                      <a:pt x="33" y="78"/>
                      <a:pt x="68" y="71"/>
                    </a:cubicBezTo>
                    <a:cubicBezTo>
                      <a:pt x="95" y="66"/>
                      <a:pt x="110" y="56"/>
                      <a:pt x="113" y="43"/>
                    </a:cubicBezTo>
                    <a:cubicBezTo>
                      <a:pt x="113" y="43"/>
                      <a:pt x="97" y="33"/>
                      <a:pt x="76" y="36"/>
                    </a:cubicBezTo>
                    <a:cubicBezTo>
                      <a:pt x="56" y="39"/>
                      <a:pt x="27" y="54"/>
                      <a:pt x="27" y="54"/>
                    </a:cubicBezTo>
                    <a:cubicBezTo>
                      <a:pt x="27" y="54"/>
                      <a:pt x="45" y="34"/>
                      <a:pt x="74" y="29"/>
                    </a:cubicBezTo>
                    <a:cubicBezTo>
                      <a:pt x="95" y="26"/>
                      <a:pt x="114" y="32"/>
                      <a:pt x="114" y="32"/>
                    </a:cubicBezTo>
                    <a:cubicBezTo>
                      <a:pt x="114" y="32"/>
                      <a:pt x="113" y="32"/>
                      <a:pt x="113" y="31"/>
                    </a:cubicBezTo>
                    <a:cubicBezTo>
                      <a:pt x="110" y="13"/>
                      <a:pt x="91" y="0"/>
                      <a:pt x="57" y="6"/>
                    </a:cubicBezTo>
                    <a:cubicBezTo>
                      <a:pt x="23" y="13"/>
                      <a:pt x="0" y="67"/>
                      <a:pt x="0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Oval 11"/>
              <p:cNvSpPr>
                <a:spLocks noChangeArrowheads="1"/>
              </p:cNvSpPr>
              <p:nvPr/>
            </p:nvSpPr>
            <p:spPr bwMode="auto">
              <a:xfrm>
                <a:off x="3162301" y="473075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12"/>
              <p:cNvSpPr/>
              <p:nvPr/>
            </p:nvSpPr>
            <p:spPr bwMode="auto">
              <a:xfrm>
                <a:off x="9280526" y="6111875"/>
                <a:ext cx="287338" cy="158750"/>
              </a:xfrm>
              <a:custGeom>
                <a:avLst/>
                <a:gdLst>
                  <a:gd name="T0" fmla="*/ 0 w 118"/>
                  <a:gd name="T1" fmla="*/ 35 h 65"/>
                  <a:gd name="T2" fmla="*/ 0 w 118"/>
                  <a:gd name="T3" fmla="*/ 36 h 65"/>
                  <a:gd name="T4" fmla="*/ 38 w 118"/>
                  <a:gd name="T5" fmla="*/ 25 h 65"/>
                  <a:gd name="T6" fmla="*/ 89 w 118"/>
                  <a:gd name="T7" fmla="*/ 40 h 65"/>
                  <a:gd name="T8" fmla="*/ 37 w 118"/>
                  <a:gd name="T9" fmla="*/ 32 h 65"/>
                  <a:gd name="T10" fmla="*/ 2 w 118"/>
                  <a:gd name="T11" fmla="*/ 46 h 65"/>
                  <a:gd name="T12" fmla="*/ 52 w 118"/>
                  <a:gd name="T13" fmla="*/ 65 h 65"/>
                  <a:gd name="T14" fmla="*/ 118 w 118"/>
                  <a:gd name="T15" fmla="*/ 48 h 65"/>
                  <a:gd name="T16" fmla="*/ 50 w 118"/>
                  <a:gd name="T17" fmla="*/ 0 h 65"/>
                  <a:gd name="T18" fmla="*/ 0 w 118"/>
                  <a:gd name="T1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65">
                    <a:moveTo>
                      <a:pt x="0" y="35"/>
                    </a:moveTo>
                    <a:cubicBezTo>
                      <a:pt x="0" y="35"/>
                      <a:pt x="0" y="35"/>
                      <a:pt x="0" y="36"/>
                    </a:cubicBezTo>
                    <a:cubicBezTo>
                      <a:pt x="0" y="36"/>
                      <a:pt x="17" y="26"/>
                      <a:pt x="38" y="25"/>
                    </a:cubicBezTo>
                    <a:cubicBezTo>
                      <a:pt x="67" y="24"/>
                      <a:pt x="89" y="40"/>
                      <a:pt x="89" y="40"/>
                    </a:cubicBezTo>
                    <a:cubicBezTo>
                      <a:pt x="89" y="40"/>
                      <a:pt x="58" y="31"/>
                      <a:pt x="37" y="32"/>
                    </a:cubicBezTo>
                    <a:cubicBezTo>
                      <a:pt x="16" y="33"/>
                      <a:pt x="2" y="46"/>
                      <a:pt x="2" y="46"/>
                    </a:cubicBezTo>
                    <a:cubicBezTo>
                      <a:pt x="8" y="58"/>
                      <a:pt x="25" y="65"/>
                      <a:pt x="52" y="65"/>
                    </a:cubicBezTo>
                    <a:cubicBezTo>
                      <a:pt x="87" y="65"/>
                      <a:pt x="118" y="48"/>
                      <a:pt x="118" y="48"/>
                    </a:cubicBezTo>
                    <a:cubicBezTo>
                      <a:pt x="118" y="48"/>
                      <a:pt x="85" y="0"/>
                      <a:pt x="50" y="0"/>
                    </a:cubicBezTo>
                    <a:cubicBezTo>
                      <a:pt x="15" y="0"/>
                      <a:pt x="0" y="16"/>
                      <a:pt x="0" y="3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13"/>
              <p:cNvSpPr/>
              <p:nvPr/>
            </p:nvSpPr>
            <p:spPr bwMode="auto">
              <a:xfrm>
                <a:off x="9090026" y="4668838"/>
                <a:ext cx="203200" cy="271463"/>
              </a:xfrm>
              <a:custGeom>
                <a:avLst/>
                <a:gdLst>
                  <a:gd name="T0" fmla="*/ 41 w 83"/>
                  <a:gd name="T1" fmla="*/ 111 h 111"/>
                  <a:gd name="T2" fmla="*/ 73 w 83"/>
                  <a:gd name="T3" fmla="*/ 67 h 111"/>
                  <a:gd name="T4" fmla="*/ 75 w 83"/>
                  <a:gd name="T5" fmla="*/ 0 h 111"/>
                  <a:gd name="T6" fmla="*/ 10 w 83"/>
                  <a:gd name="T7" fmla="*/ 52 h 111"/>
                  <a:gd name="T8" fmla="*/ 30 w 83"/>
                  <a:gd name="T9" fmla="*/ 110 h 111"/>
                  <a:gd name="T10" fmla="*/ 31 w 83"/>
                  <a:gd name="T11" fmla="*/ 110 h 111"/>
                  <a:gd name="T12" fmla="*/ 31 w 83"/>
                  <a:gd name="T13" fmla="*/ 70 h 111"/>
                  <a:gd name="T14" fmla="*/ 59 w 83"/>
                  <a:gd name="T15" fmla="*/ 25 h 111"/>
                  <a:gd name="T16" fmla="*/ 38 w 83"/>
                  <a:gd name="T17" fmla="*/ 73 h 111"/>
                  <a:gd name="T18" fmla="*/ 41 w 83"/>
                  <a:gd name="T1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11">
                    <a:moveTo>
                      <a:pt x="41" y="111"/>
                    </a:moveTo>
                    <a:cubicBezTo>
                      <a:pt x="55" y="108"/>
                      <a:pt x="66" y="94"/>
                      <a:pt x="73" y="67"/>
                    </a:cubicBezTo>
                    <a:cubicBezTo>
                      <a:pt x="83" y="34"/>
                      <a:pt x="75" y="0"/>
                      <a:pt x="75" y="0"/>
                    </a:cubicBezTo>
                    <a:cubicBezTo>
                      <a:pt x="75" y="0"/>
                      <a:pt x="19" y="18"/>
                      <a:pt x="10" y="52"/>
                    </a:cubicBezTo>
                    <a:cubicBezTo>
                      <a:pt x="0" y="85"/>
                      <a:pt x="12" y="105"/>
                      <a:pt x="30" y="110"/>
                    </a:cubicBezTo>
                    <a:cubicBezTo>
                      <a:pt x="30" y="110"/>
                      <a:pt x="31" y="110"/>
                      <a:pt x="31" y="110"/>
                    </a:cubicBezTo>
                    <a:cubicBezTo>
                      <a:pt x="31" y="110"/>
                      <a:pt x="26" y="91"/>
                      <a:pt x="31" y="70"/>
                    </a:cubicBezTo>
                    <a:cubicBezTo>
                      <a:pt x="38" y="42"/>
                      <a:pt x="59" y="25"/>
                      <a:pt x="59" y="25"/>
                    </a:cubicBezTo>
                    <a:cubicBezTo>
                      <a:pt x="59" y="25"/>
                      <a:pt x="43" y="53"/>
                      <a:pt x="38" y="73"/>
                    </a:cubicBezTo>
                    <a:cubicBezTo>
                      <a:pt x="33" y="94"/>
                      <a:pt x="41" y="111"/>
                      <a:pt x="41" y="11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14"/>
              <p:cNvSpPr/>
              <p:nvPr/>
            </p:nvSpPr>
            <p:spPr bwMode="auto">
              <a:xfrm>
                <a:off x="9126538" y="5591175"/>
                <a:ext cx="200025" cy="141288"/>
              </a:xfrm>
              <a:custGeom>
                <a:avLst/>
                <a:gdLst>
                  <a:gd name="T0" fmla="*/ 5 w 82"/>
                  <a:gd name="T1" fmla="*/ 46 h 58"/>
                  <a:gd name="T2" fmla="*/ 26 w 82"/>
                  <a:gd name="T3" fmla="*/ 29 h 58"/>
                  <a:gd name="T4" fmla="*/ 62 w 82"/>
                  <a:gd name="T5" fmla="*/ 24 h 58"/>
                  <a:gd name="T6" fmla="*/ 27 w 82"/>
                  <a:gd name="T7" fmla="*/ 34 h 58"/>
                  <a:gd name="T8" fmla="*/ 9 w 82"/>
                  <a:gd name="T9" fmla="*/ 52 h 58"/>
                  <a:gd name="T10" fmla="*/ 46 w 82"/>
                  <a:gd name="T11" fmla="*/ 50 h 58"/>
                  <a:gd name="T12" fmla="*/ 82 w 82"/>
                  <a:gd name="T13" fmla="*/ 21 h 58"/>
                  <a:gd name="T14" fmla="*/ 27 w 82"/>
                  <a:gd name="T15" fmla="*/ 10 h 58"/>
                  <a:gd name="T16" fmla="*/ 5 w 82"/>
                  <a:gd name="T17" fmla="*/ 46 h 58"/>
                  <a:gd name="T18" fmla="*/ 5 w 82"/>
                  <a:gd name="T19" fmla="*/ 4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58">
                    <a:moveTo>
                      <a:pt x="5" y="46"/>
                    </a:moveTo>
                    <a:cubicBezTo>
                      <a:pt x="5" y="46"/>
                      <a:pt x="13" y="36"/>
                      <a:pt x="26" y="29"/>
                    </a:cubicBezTo>
                    <a:cubicBezTo>
                      <a:pt x="44" y="21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7" y="34"/>
                    </a:cubicBezTo>
                    <a:cubicBezTo>
                      <a:pt x="15" y="40"/>
                      <a:pt x="9" y="52"/>
                      <a:pt x="9" y="52"/>
                    </a:cubicBezTo>
                    <a:cubicBezTo>
                      <a:pt x="17" y="58"/>
                      <a:pt x="29" y="58"/>
                      <a:pt x="46" y="50"/>
                    </a:cubicBezTo>
                    <a:cubicBezTo>
                      <a:pt x="68" y="40"/>
                      <a:pt x="82" y="21"/>
                      <a:pt x="82" y="21"/>
                    </a:cubicBezTo>
                    <a:cubicBezTo>
                      <a:pt x="82" y="21"/>
                      <a:pt x="49" y="0"/>
                      <a:pt x="27" y="10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15"/>
              <p:cNvSpPr/>
              <p:nvPr/>
            </p:nvSpPr>
            <p:spPr bwMode="auto">
              <a:xfrm>
                <a:off x="8926513" y="4862513"/>
                <a:ext cx="136525" cy="201613"/>
              </a:xfrm>
              <a:custGeom>
                <a:avLst/>
                <a:gdLst>
                  <a:gd name="T0" fmla="*/ 32 w 56"/>
                  <a:gd name="T1" fmla="*/ 56 h 83"/>
                  <a:gd name="T2" fmla="*/ 50 w 56"/>
                  <a:gd name="T3" fmla="*/ 75 h 83"/>
                  <a:gd name="T4" fmla="*/ 49 w 56"/>
                  <a:gd name="T5" fmla="*/ 38 h 83"/>
                  <a:gd name="T6" fmla="*/ 23 w 56"/>
                  <a:gd name="T7" fmla="*/ 0 h 83"/>
                  <a:gd name="T8" fmla="*/ 8 w 56"/>
                  <a:gd name="T9" fmla="*/ 55 h 83"/>
                  <a:gd name="T10" fmla="*/ 43 w 56"/>
                  <a:gd name="T11" fmla="*/ 79 h 83"/>
                  <a:gd name="T12" fmla="*/ 44 w 56"/>
                  <a:gd name="T13" fmla="*/ 79 h 83"/>
                  <a:gd name="T14" fmla="*/ 28 w 56"/>
                  <a:gd name="T15" fmla="*/ 56 h 83"/>
                  <a:gd name="T16" fmla="*/ 25 w 56"/>
                  <a:gd name="T17" fmla="*/ 20 h 83"/>
                  <a:gd name="T18" fmla="*/ 32 w 56"/>
                  <a:gd name="T19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83">
                    <a:moveTo>
                      <a:pt x="32" y="56"/>
                    </a:moveTo>
                    <a:cubicBezTo>
                      <a:pt x="38" y="69"/>
                      <a:pt x="50" y="75"/>
                      <a:pt x="50" y="75"/>
                    </a:cubicBezTo>
                    <a:cubicBezTo>
                      <a:pt x="56" y="68"/>
                      <a:pt x="56" y="55"/>
                      <a:pt x="49" y="38"/>
                    </a:cubicBezTo>
                    <a:cubicBezTo>
                      <a:pt x="41" y="15"/>
                      <a:pt x="23" y="0"/>
                      <a:pt x="23" y="0"/>
                    </a:cubicBezTo>
                    <a:cubicBezTo>
                      <a:pt x="23" y="0"/>
                      <a:pt x="0" y="33"/>
                      <a:pt x="8" y="55"/>
                    </a:cubicBezTo>
                    <a:cubicBezTo>
                      <a:pt x="17" y="77"/>
                      <a:pt x="31" y="83"/>
                      <a:pt x="43" y="79"/>
                    </a:cubicBezTo>
                    <a:cubicBezTo>
                      <a:pt x="43" y="79"/>
                      <a:pt x="43" y="79"/>
                      <a:pt x="44" y="79"/>
                    </a:cubicBezTo>
                    <a:cubicBezTo>
                      <a:pt x="44" y="79"/>
                      <a:pt x="33" y="70"/>
                      <a:pt x="28" y="56"/>
                    </a:cubicBezTo>
                    <a:cubicBezTo>
                      <a:pt x="20" y="38"/>
                      <a:pt x="25" y="20"/>
                      <a:pt x="25" y="20"/>
                    </a:cubicBezTo>
                    <a:cubicBezTo>
                      <a:pt x="25" y="20"/>
                      <a:pt x="27" y="42"/>
                      <a:pt x="32" y="5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16"/>
              <p:cNvSpPr/>
              <p:nvPr/>
            </p:nvSpPr>
            <p:spPr bwMode="auto">
              <a:xfrm>
                <a:off x="9339263" y="6480175"/>
                <a:ext cx="227013" cy="277813"/>
              </a:xfrm>
              <a:custGeom>
                <a:avLst/>
                <a:gdLst>
                  <a:gd name="T0" fmla="*/ 13 w 93"/>
                  <a:gd name="T1" fmla="*/ 12 h 114"/>
                  <a:gd name="T2" fmla="*/ 13 w 93"/>
                  <a:gd name="T3" fmla="*/ 12 h 114"/>
                  <a:gd name="T4" fmla="*/ 44 w 93"/>
                  <a:gd name="T5" fmla="*/ 37 h 114"/>
                  <a:gd name="T6" fmla="*/ 63 w 93"/>
                  <a:gd name="T7" fmla="*/ 86 h 114"/>
                  <a:gd name="T8" fmla="*/ 38 w 93"/>
                  <a:gd name="T9" fmla="*/ 40 h 114"/>
                  <a:gd name="T10" fmla="*/ 6 w 93"/>
                  <a:gd name="T11" fmla="*/ 20 h 114"/>
                  <a:gd name="T12" fmla="*/ 21 w 93"/>
                  <a:gd name="T13" fmla="*/ 72 h 114"/>
                  <a:gd name="T14" fmla="*/ 74 w 93"/>
                  <a:gd name="T15" fmla="*/ 114 h 114"/>
                  <a:gd name="T16" fmla="*/ 72 w 93"/>
                  <a:gd name="T17" fmla="*/ 31 h 114"/>
                  <a:gd name="T18" fmla="*/ 13 w 93"/>
                  <a:gd name="T19" fmla="*/ 1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14"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31" y="20"/>
                      <a:pt x="44" y="37"/>
                    </a:cubicBezTo>
                    <a:cubicBezTo>
                      <a:pt x="62" y="59"/>
                      <a:pt x="63" y="86"/>
                      <a:pt x="63" y="86"/>
                    </a:cubicBezTo>
                    <a:cubicBezTo>
                      <a:pt x="63" y="86"/>
                      <a:pt x="51" y="56"/>
                      <a:pt x="38" y="40"/>
                    </a:cubicBezTo>
                    <a:cubicBezTo>
                      <a:pt x="25" y="24"/>
                      <a:pt x="6" y="20"/>
                      <a:pt x="6" y="20"/>
                    </a:cubicBezTo>
                    <a:cubicBezTo>
                      <a:pt x="0" y="32"/>
                      <a:pt x="5" y="50"/>
                      <a:pt x="21" y="72"/>
                    </a:cubicBezTo>
                    <a:cubicBezTo>
                      <a:pt x="42" y="100"/>
                      <a:pt x="74" y="114"/>
                      <a:pt x="74" y="114"/>
                    </a:cubicBezTo>
                    <a:cubicBezTo>
                      <a:pt x="74" y="114"/>
                      <a:pt x="93" y="59"/>
                      <a:pt x="72" y="31"/>
                    </a:cubicBezTo>
                    <a:cubicBezTo>
                      <a:pt x="51" y="3"/>
                      <a:pt x="29" y="0"/>
                      <a:pt x="13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17"/>
              <p:cNvSpPr/>
              <p:nvPr/>
            </p:nvSpPr>
            <p:spPr bwMode="auto">
              <a:xfrm>
                <a:off x="9083676" y="5905500"/>
                <a:ext cx="288925" cy="163513"/>
              </a:xfrm>
              <a:custGeom>
                <a:avLst/>
                <a:gdLst>
                  <a:gd name="T0" fmla="*/ 38 w 119"/>
                  <a:gd name="T1" fmla="*/ 34 h 67"/>
                  <a:gd name="T2" fmla="*/ 3 w 119"/>
                  <a:gd name="T3" fmla="*/ 50 h 67"/>
                  <a:gd name="T4" fmla="*/ 55 w 119"/>
                  <a:gd name="T5" fmla="*/ 66 h 67"/>
                  <a:gd name="T6" fmla="*/ 119 w 119"/>
                  <a:gd name="T7" fmla="*/ 46 h 67"/>
                  <a:gd name="T8" fmla="*/ 49 w 119"/>
                  <a:gd name="T9" fmla="*/ 1 h 67"/>
                  <a:gd name="T10" fmla="*/ 1 w 119"/>
                  <a:gd name="T11" fmla="*/ 39 h 67"/>
                  <a:gd name="T12" fmla="*/ 1 w 119"/>
                  <a:gd name="T13" fmla="*/ 40 h 67"/>
                  <a:gd name="T14" fmla="*/ 39 w 119"/>
                  <a:gd name="T15" fmla="*/ 27 h 67"/>
                  <a:gd name="T16" fmla="*/ 90 w 119"/>
                  <a:gd name="T17" fmla="*/ 40 h 67"/>
                  <a:gd name="T18" fmla="*/ 38 w 119"/>
                  <a:gd name="T19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67">
                    <a:moveTo>
                      <a:pt x="38" y="34"/>
                    </a:moveTo>
                    <a:cubicBezTo>
                      <a:pt x="17" y="36"/>
                      <a:pt x="3" y="50"/>
                      <a:pt x="3" y="50"/>
                    </a:cubicBezTo>
                    <a:cubicBezTo>
                      <a:pt x="10" y="61"/>
                      <a:pt x="27" y="67"/>
                      <a:pt x="55" y="66"/>
                    </a:cubicBezTo>
                    <a:cubicBezTo>
                      <a:pt x="89" y="64"/>
                      <a:pt x="119" y="46"/>
                      <a:pt x="119" y="46"/>
                    </a:cubicBezTo>
                    <a:cubicBezTo>
                      <a:pt x="119" y="46"/>
                      <a:pt x="84" y="0"/>
                      <a:pt x="49" y="1"/>
                    </a:cubicBezTo>
                    <a:cubicBezTo>
                      <a:pt x="14" y="3"/>
                      <a:pt x="0" y="20"/>
                      <a:pt x="1" y="39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7" y="29"/>
                      <a:pt x="39" y="27"/>
                    </a:cubicBezTo>
                    <a:cubicBezTo>
                      <a:pt x="67" y="25"/>
                      <a:pt x="90" y="40"/>
                      <a:pt x="90" y="40"/>
                    </a:cubicBezTo>
                    <a:cubicBezTo>
                      <a:pt x="90" y="40"/>
                      <a:pt x="58" y="32"/>
                      <a:pt x="38" y="3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18"/>
              <p:cNvSpPr/>
              <p:nvPr/>
            </p:nvSpPr>
            <p:spPr bwMode="auto">
              <a:xfrm>
                <a:off x="8921751" y="5419725"/>
                <a:ext cx="273050" cy="195263"/>
              </a:xfrm>
              <a:custGeom>
                <a:avLst/>
                <a:gdLst>
                  <a:gd name="T0" fmla="*/ 58 w 112"/>
                  <a:gd name="T1" fmla="*/ 72 h 80"/>
                  <a:gd name="T2" fmla="*/ 112 w 112"/>
                  <a:gd name="T3" fmla="*/ 9 h 80"/>
                  <a:gd name="T4" fmla="*/ 45 w 112"/>
                  <a:gd name="T5" fmla="*/ 8 h 80"/>
                  <a:gd name="T6" fmla="*/ 0 w 112"/>
                  <a:gd name="T7" fmla="*/ 38 h 80"/>
                  <a:gd name="T8" fmla="*/ 37 w 112"/>
                  <a:gd name="T9" fmla="*/ 43 h 80"/>
                  <a:gd name="T10" fmla="*/ 86 w 112"/>
                  <a:gd name="T11" fmla="*/ 23 h 80"/>
                  <a:gd name="T12" fmla="*/ 40 w 112"/>
                  <a:gd name="T13" fmla="*/ 49 h 80"/>
                  <a:gd name="T14" fmla="*/ 0 w 112"/>
                  <a:gd name="T15" fmla="*/ 49 h 80"/>
                  <a:gd name="T16" fmla="*/ 1 w 112"/>
                  <a:gd name="T17" fmla="*/ 49 h 80"/>
                  <a:gd name="T18" fmla="*/ 58 w 112"/>
                  <a:gd name="T19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0">
                    <a:moveTo>
                      <a:pt x="58" y="72"/>
                    </a:moveTo>
                    <a:cubicBezTo>
                      <a:pt x="92" y="63"/>
                      <a:pt x="112" y="9"/>
                      <a:pt x="112" y="9"/>
                    </a:cubicBezTo>
                    <a:cubicBezTo>
                      <a:pt x="112" y="9"/>
                      <a:pt x="79" y="0"/>
                      <a:pt x="45" y="8"/>
                    </a:cubicBezTo>
                    <a:cubicBezTo>
                      <a:pt x="18" y="14"/>
                      <a:pt x="3" y="25"/>
                      <a:pt x="0" y="38"/>
                    </a:cubicBezTo>
                    <a:cubicBezTo>
                      <a:pt x="0" y="38"/>
                      <a:pt x="17" y="47"/>
                      <a:pt x="37" y="43"/>
                    </a:cubicBezTo>
                    <a:cubicBezTo>
                      <a:pt x="58" y="39"/>
                      <a:pt x="86" y="23"/>
                      <a:pt x="86" y="23"/>
                    </a:cubicBezTo>
                    <a:cubicBezTo>
                      <a:pt x="86" y="23"/>
                      <a:pt x="69" y="44"/>
                      <a:pt x="40" y="49"/>
                    </a:cubicBezTo>
                    <a:cubicBezTo>
                      <a:pt x="19" y="54"/>
                      <a:pt x="0" y="49"/>
                      <a:pt x="0" y="49"/>
                    </a:cubicBezTo>
                    <a:cubicBezTo>
                      <a:pt x="0" y="49"/>
                      <a:pt x="0" y="49"/>
                      <a:pt x="1" y="49"/>
                    </a:cubicBezTo>
                    <a:cubicBezTo>
                      <a:pt x="5" y="68"/>
                      <a:pt x="24" y="80"/>
                      <a:pt x="58" y="7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19"/>
              <p:cNvSpPr/>
              <p:nvPr/>
            </p:nvSpPr>
            <p:spPr bwMode="auto">
              <a:xfrm>
                <a:off x="8834438" y="6059488"/>
                <a:ext cx="187325" cy="274638"/>
              </a:xfrm>
              <a:custGeom>
                <a:avLst/>
                <a:gdLst>
                  <a:gd name="T0" fmla="*/ 43 w 77"/>
                  <a:gd name="T1" fmla="*/ 0 h 113"/>
                  <a:gd name="T2" fmla="*/ 36 w 77"/>
                  <a:gd name="T3" fmla="*/ 37 h 113"/>
                  <a:gd name="T4" fmla="*/ 53 w 77"/>
                  <a:gd name="T5" fmla="*/ 87 h 113"/>
                  <a:gd name="T6" fmla="*/ 29 w 77"/>
                  <a:gd name="T7" fmla="*/ 39 h 113"/>
                  <a:gd name="T8" fmla="*/ 32 w 77"/>
                  <a:gd name="T9" fmla="*/ 0 h 113"/>
                  <a:gd name="T10" fmla="*/ 32 w 77"/>
                  <a:gd name="T11" fmla="*/ 0 h 113"/>
                  <a:gd name="T12" fmla="*/ 6 w 77"/>
                  <a:gd name="T13" fmla="*/ 56 h 113"/>
                  <a:gd name="T14" fmla="*/ 66 w 77"/>
                  <a:gd name="T15" fmla="*/ 113 h 113"/>
                  <a:gd name="T16" fmla="*/ 70 w 77"/>
                  <a:gd name="T17" fmla="*/ 46 h 113"/>
                  <a:gd name="T18" fmla="*/ 43 w 77"/>
                  <a:gd name="T1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113">
                    <a:moveTo>
                      <a:pt x="43" y="0"/>
                    </a:moveTo>
                    <a:cubicBezTo>
                      <a:pt x="43" y="0"/>
                      <a:pt x="33" y="16"/>
                      <a:pt x="36" y="37"/>
                    </a:cubicBezTo>
                    <a:cubicBezTo>
                      <a:pt x="39" y="58"/>
                      <a:pt x="53" y="87"/>
                      <a:pt x="53" y="87"/>
                    </a:cubicBezTo>
                    <a:cubicBezTo>
                      <a:pt x="53" y="87"/>
                      <a:pt x="33" y="68"/>
                      <a:pt x="29" y="39"/>
                    </a:cubicBezTo>
                    <a:cubicBezTo>
                      <a:pt x="26" y="18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3" y="3"/>
                      <a:pt x="0" y="21"/>
                      <a:pt x="6" y="56"/>
                    </a:cubicBezTo>
                    <a:cubicBezTo>
                      <a:pt x="12" y="90"/>
                      <a:pt x="66" y="113"/>
                      <a:pt x="66" y="113"/>
                    </a:cubicBezTo>
                    <a:cubicBezTo>
                      <a:pt x="66" y="113"/>
                      <a:pt x="77" y="80"/>
                      <a:pt x="70" y="46"/>
                    </a:cubicBezTo>
                    <a:cubicBezTo>
                      <a:pt x="66" y="19"/>
                      <a:pt x="56" y="4"/>
                      <a:pt x="43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20"/>
              <p:cNvSpPr/>
              <p:nvPr/>
            </p:nvSpPr>
            <p:spPr bwMode="auto">
              <a:xfrm>
                <a:off x="9070976" y="6251575"/>
                <a:ext cx="158750" cy="287338"/>
              </a:xfrm>
              <a:custGeom>
                <a:avLst/>
                <a:gdLst>
                  <a:gd name="T0" fmla="*/ 46 w 65"/>
                  <a:gd name="T1" fmla="*/ 3 h 118"/>
                  <a:gd name="T2" fmla="*/ 33 w 65"/>
                  <a:gd name="T3" fmla="*/ 37 h 118"/>
                  <a:gd name="T4" fmla="*/ 41 w 65"/>
                  <a:gd name="T5" fmla="*/ 89 h 118"/>
                  <a:gd name="T6" fmla="*/ 26 w 65"/>
                  <a:gd name="T7" fmla="*/ 39 h 118"/>
                  <a:gd name="T8" fmla="*/ 36 w 65"/>
                  <a:gd name="T9" fmla="*/ 0 h 118"/>
                  <a:gd name="T10" fmla="*/ 35 w 65"/>
                  <a:gd name="T11" fmla="*/ 0 h 118"/>
                  <a:gd name="T12" fmla="*/ 0 w 65"/>
                  <a:gd name="T13" fmla="*/ 51 h 118"/>
                  <a:gd name="T14" fmla="*/ 48 w 65"/>
                  <a:gd name="T15" fmla="*/ 118 h 118"/>
                  <a:gd name="T16" fmla="*/ 65 w 65"/>
                  <a:gd name="T17" fmla="*/ 53 h 118"/>
                  <a:gd name="T18" fmla="*/ 46 w 65"/>
                  <a:gd name="T19" fmla="*/ 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118">
                    <a:moveTo>
                      <a:pt x="46" y="3"/>
                    </a:moveTo>
                    <a:cubicBezTo>
                      <a:pt x="46" y="3"/>
                      <a:pt x="33" y="17"/>
                      <a:pt x="33" y="37"/>
                    </a:cubicBezTo>
                    <a:cubicBezTo>
                      <a:pt x="32" y="58"/>
                      <a:pt x="41" y="89"/>
                      <a:pt x="41" y="89"/>
                    </a:cubicBezTo>
                    <a:cubicBezTo>
                      <a:pt x="41" y="89"/>
                      <a:pt x="25" y="68"/>
                      <a:pt x="26" y="39"/>
                    </a:cubicBezTo>
                    <a:cubicBezTo>
                      <a:pt x="26" y="17"/>
                      <a:pt x="36" y="0"/>
                      <a:pt x="36" y="0"/>
                    </a:cubicBezTo>
                    <a:cubicBezTo>
                      <a:pt x="36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51"/>
                    </a:cubicBezTo>
                    <a:cubicBezTo>
                      <a:pt x="0" y="86"/>
                      <a:pt x="48" y="118"/>
                      <a:pt x="48" y="118"/>
                    </a:cubicBezTo>
                    <a:cubicBezTo>
                      <a:pt x="48" y="118"/>
                      <a:pt x="65" y="88"/>
                      <a:pt x="65" y="53"/>
                    </a:cubicBezTo>
                    <a:cubicBezTo>
                      <a:pt x="65" y="25"/>
                      <a:pt x="58" y="8"/>
                      <a:pt x="46" y="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Oval 21"/>
              <p:cNvSpPr>
                <a:spLocks noChangeArrowheads="1"/>
              </p:cNvSpPr>
              <p:nvPr/>
            </p:nvSpPr>
            <p:spPr bwMode="auto">
              <a:xfrm>
                <a:off x="8926513" y="579596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Oval 22"/>
              <p:cNvSpPr>
                <a:spLocks noChangeArrowheads="1"/>
              </p:cNvSpPr>
              <p:nvPr/>
            </p:nvSpPr>
            <p:spPr bwMode="auto">
              <a:xfrm>
                <a:off x="8820151" y="5573713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Oval 23"/>
              <p:cNvSpPr>
                <a:spLocks noChangeArrowheads="1"/>
              </p:cNvSpPr>
              <p:nvPr/>
            </p:nvSpPr>
            <p:spPr bwMode="auto">
              <a:xfrm>
                <a:off x="9034463" y="5272088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Oval 24"/>
              <p:cNvSpPr>
                <a:spLocks noChangeArrowheads="1"/>
              </p:cNvSpPr>
              <p:nvPr/>
            </p:nvSpPr>
            <p:spPr bwMode="auto">
              <a:xfrm>
                <a:off x="8890001" y="5067300"/>
                <a:ext cx="107950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Oval 25"/>
              <p:cNvSpPr>
                <a:spLocks noChangeArrowheads="1"/>
              </p:cNvSpPr>
              <p:nvPr/>
            </p:nvSpPr>
            <p:spPr bwMode="auto">
              <a:xfrm>
                <a:off x="8651876" y="5937250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Oval 26"/>
              <p:cNvSpPr>
                <a:spLocks noChangeArrowheads="1"/>
              </p:cNvSpPr>
              <p:nvPr/>
            </p:nvSpPr>
            <p:spPr bwMode="auto">
              <a:xfrm>
                <a:off x="9344026" y="6316663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27"/>
              <p:cNvSpPr/>
              <p:nvPr/>
            </p:nvSpPr>
            <p:spPr bwMode="auto">
              <a:xfrm>
                <a:off x="8620126" y="354013"/>
                <a:ext cx="295275" cy="204788"/>
              </a:xfrm>
              <a:custGeom>
                <a:avLst/>
                <a:gdLst>
                  <a:gd name="T0" fmla="*/ 8 w 121"/>
                  <a:gd name="T1" fmla="*/ 67 h 84"/>
                  <a:gd name="T2" fmla="*/ 39 w 121"/>
                  <a:gd name="T3" fmla="*/ 42 h 84"/>
                  <a:gd name="T4" fmla="*/ 92 w 121"/>
                  <a:gd name="T5" fmla="*/ 35 h 84"/>
                  <a:gd name="T6" fmla="*/ 41 w 121"/>
                  <a:gd name="T7" fmla="*/ 49 h 84"/>
                  <a:gd name="T8" fmla="*/ 14 w 121"/>
                  <a:gd name="T9" fmla="*/ 76 h 84"/>
                  <a:gd name="T10" fmla="*/ 68 w 121"/>
                  <a:gd name="T11" fmla="*/ 73 h 84"/>
                  <a:gd name="T12" fmla="*/ 121 w 121"/>
                  <a:gd name="T13" fmla="*/ 31 h 84"/>
                  <a:gd name="T14" fmla="*/ 40 w 121"/>
                  <a:gd name="T15" fmla="*/ 14 h 84"/>
                  <a:gd name="T16" fmla="*/ 8 w 121"/>
                  <a:gd name="T17" fmla="*/ 66 h 84"/>
                  <a:gd name="T18" fmla="*/ 8 w 121"/>
                  <a:gd name="T19" fmla="*/ 67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84">
                    <a:moveTo>
                      <a:pt x="8" y="67"/>
                    </a:moveTo>
                    <a:cubicBezTo>
                      <a:pt x="8" y="67"/>
                      <a:pt x="20" y="51"/>
                      <a:pt x="39" y="42"/>
                    </a:cubicBezTo>
                    <a:cubicBezTo>
                      <a:pt x="65" y="30"/>
                      <a:pt x="92" y="35"/>
                      <a:pt x="92" y="35"/>
                    </a:cubicBezTo>
                    <a:cubicBezTo>
                      <a:pt x="92" y="35"/>
                      <a:pt x="60" y="40"/>
                      <a:pt x="41" y="49"/>
                    </a:cubicBezTo>
                    <a:cubicBezTo>
                      <a:pt x="22" y="58"/>
                      <a:pt x="14" y="76"/>
                      <a:pt x="14" y="76"/>
                    </a:cubicBezTo>
                    <a:cubicBezTo>
                      <a:pt x="25" y="84"/>
                      <a:pt x="43" y="84"/>
                      <a:pt x="68" y="73"/>
                    </a:cubicBezTo>
                    <a:cubicBezTo>
                      <a:pt x="100" y="58"/>
                      <a:pt x="121" y="31"/>
                      <a:pt x="121" y="31"/>
                    </a:cubicBezTo>
                    <a:cubicBezTo>
                      <a:pt x="121" y="31"/>
                      <a:pt x="72" y="0"/>
                      <a:pt x="40" y="14"/>
                    </a:cubicBezTo>
                    <a:cubicBezTo>
                      <a:pt x="8" y="28"/>
                      <a:pt x="0" y="49"/>
                      <a:pt x="8" y="66"/>
                    </a:cubicBezTo>
                    <a:cubicBezTo>
                      <a:pt x="8" y="67"/>
                      <a:pt x="8" y="67"/>
                      <a:pt x="8" y="6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28"/>
              <p:cNvSpPr/>
              <p:nvPr/>
            </p:nvSpPr>
            <p:spPr bwMode="auto">
              <a:xfrm>
                <a:off x="8213726" y="509588"/>
                <a:ext cx="201613" cy="141288"/>
              </a:xfrm>
              <a:custGeom>
                <a:avLst/>
                <a:gdLst>
                  <a:gd name="T0" fmla="*/ 83 w 83"/>
                  <a:gd name="T1" fmla="*/ 21 h 58"/>
                  <a:gd name="T2" fmla="*/ 27 w 83"/>
                  <a:gd name="T3" fmla="*/ 9 h 58"/>
                  <a:gd name="T4" fmla="*/ 5 w 83"/>
                  <a:gd name="T5" fmla="*/ 46 h 58"/>
                  <a:gd name="T6" fmla="*/ 5 w 83"/>
                  <a:gd name="T7" fmla="*/ 46 h 58"/>
                  <a:gd name="T8" fmla="*/ 27 w 83"/>
                  <a:gd name="T9" fmla="*/ 29 h 58"/>
                  <a:gd name="T10" fmla="*/ 62 w 83"/>
                  <a:gd name="T11" fmla="*/ 24 h 58"/>
                  <a:gd name="T12" fmla="*/ 28 w 83"/>
                  <a:gd name="T13" fmla="*/ 33 h 58"/>
                  <a:gd name="T14" fmla="*/ 10 w 83"/>
                  <a:gd name="T15" fmla="*/ 52 h 58"/>
                  <a:gd name="T16" fmla="*/ 46 w 83"/>
                  <a:gd name="T17" fmla="*/ 50 h 58"/>
                  <a:gd name="T18" fmla="*/ 83 w 83"/>
                  <a:gd name="T19" fmla="*/ 2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58">
                    <a:moveTo>
                      <a:pt x="83" y="21"/>
                    </a:moveTo>
                    <a:cubicBezTo>
                      <a:pt x="83" y="21"/>
                      <a:pt x="49" y="0"/>
                      <a:pt x="27" y="9"/>
                    </a:cubicBezTo>
                    <a:cubicBezTo>
                      <a:pt x="5" y="19"/>
                      <a:pt x="0" y="34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5" y="46"/>
                      <a:pt x="13" y="35"/>
                      <a:pt x="27" y="29"/>
                    </a:cubicBezTo>
                    <a:cubicBezTo>
                      <a:pt x="44" y="20"/>
                      <a:pt x="62" y="24"/>
                      <a:pt x="62" y="24"/>
                    </a:cubicBezTo>
                    <a:cubicBezTo>
                      <a:pt x="62" y="24"/>
                      <a:pt x="40" y="27"/>
                      <a:pt x="28" y="33"/>
                    </a:cubicBezTo>
                    <a:cubicBezTo>
                      <a:pt x="15" y="40"/>
                      <a:pt x="10" y="52"/>
                      <a:pt x="10" y="52"/>
                    </a:cubicBezTo>
                    <a:cubicBezTo>
                      <a:pt x="17" y="58"/>
                      <a:pt x="29" y="57"/>
                      <a:pt x="46" y="50"/>
                    </a:cubicBezTo>
                    <a:cubicBezTo>
                      <a:pt x="68" y="40"/>
                      <a:pt x="83" y="21"/>
                      <a:pt x="83" y="2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29"/>
              <p:cNvSpPr/>
              <p:nvPr/>
            </p:nvSpPr>
            <p:spPr bwMode="auto">
              <a:xfrm>
                <a:off x="8543926" y="647700"/>
                <a:ext cx="285750" cy="173038"/>
              </a:xfrm>
              <a:custGeom>
                <a:avLst/>
                <a:gdLst>
                  <a:gd name="T0" fmla="*/ 117 w 117"/>
                  <a:gd name="T1" fmla="*/ 57 h 71"/>
                  <a:gd name="T2" fmla="*/ 54 w 117"/>
                  <a:gd name="T3" fmla="*/ 3 h 71"/>
                  <a:gd name="T4" fmla="*/ 0 w 117"/>
                  <a:gd name="T5" fmla="*/ 34 h 71"/>
                  <a:gd name="T6" fmla="*/ 0 w 117"/>
                  <a:gd name="T7" fmla="*/ 34 h 71"/>
                  <a:gd name="T8" fmla="*/ 40 w 117"/>
                  <a:gd name="T9" fmla="*/ 28 h 71"/>
                  <a:gd name="T10" fmla="*/ 89 w 117"/>
                  <a:gd name="T11" fmla="*/ 47 h 71"/>
                  <a:gd name="T12" fmla="*/ 38 w 117"/>
                  <a:gd name="T13" fmla="*/ 34 h 71"/>
                  <a:gd name="T14" fmla="*/ 2 w 117"/>
                  <a:gd name="T15" fmla="*/ 45 h 71"/>
                  <a:gd name="T16" fmla="*/ 50 w 117"/>
                  <a:gd name="T17" fmla="*/ 68 h 71"/>
                  <a:gd name="T18" fmla="*/ 117 w 117"/>
                  <a:gd name="T19" fmla="*/ 5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7" h="71">
                    <a:moveTo>
                      <a:pt x="117" y="57"/>
                    </a:moveTo>
                    <a:cubicBezTo>
                      <a:pt x="117" y="57"/>
                      <a:pt x="89" y="6"/>
                      <a:pt x="54" y="3"/>
                    </a:cubicBezTo>
                    <a:cubicBezTo>
                      <a:pt x="19" y="0"/>
                      <a:pt x="2" y="1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18" y="26"/>
                      <a:pt x="40" y="28"/>
                    </a:cubicBezTo>
                    <a:cubicBezTo>
                      <a:pt x="69" y="29"/>
                      <a:pt x="89" y="47"/>
                      <a:pt x="89" y="47"/>
                    </a:cubicBezTo>
                    <a:cubicBezTo>
                      <a:pt x="89" y="47"/>
                      <a:pt x="59" y="35"/>
                      <a:pt x="38" y="34"/>
                    </a:cubicBezTo>
                    <a:cubicBezTo>
                      <a:pt x="17" y="33"/>
                      <a:pt x="2" y="45"/>
                      <a:pt x="2" y="45"/>
                    </a:cubicBezTo>
                    <a:cubicBezTo>
                      <a:pt x="7" y="57"/>
                      <a:pt x="23" y="66"/>
                      <a:pt x="50" y="68"/>
                    </a:cubicBezTo>
                    <a:cubicBezTo>
                      <a:pt x="85" y="71"/>
                      <a:pt x="117" y="57"/>
                      <a:pt x="117" y="5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30"/>
              <p:cNvSpPr/>
              <p:nvPr/>
            </p:nvSpPr>
            <p:spPr bwMode="auto">
              <a:xfrm>
                <a:off x="8154988" y="128588"/>
                <a:ext cx="228600" cy="244475"/>
              </a:xfrm>
              <a:custGeom>
                <a:avLst/>
                <a:gdLst>
                  <a:gd name="T0" fmla="*/ 23 w 94"/>
                  <a:gd name="T1" fmla="*/ 96 h 100"/>
                  <a:gd name="T2" fmla="*/ 24 w 94"/>
                  <a:gd name="T3" fmla="*/ 96 h 100"/>
                  <a:gd name="T4" fmla="*/ 34 w 94"/>
                  <a:gd name="T5" fmla="*/ 57 h 100"/>
                  <a:gd name="T6" fmla="*/ 73 w 94"/>
                  <a:gd name="T7" fmla="*/ 21 h 100"/>
                  <a:gd name="T8" fmla="*/ 39 w 94"/>
                  <a:gd name="T9" fmla="*/ 62 h 100"/>
                  <a:gd name="T10" fmla="*/ 34 w 94"/>
                  <a:gd name="T11" fmla="*/ 99 h 100"/>
                  <a:gd name="T12" fmla="*/ 75 w 94"/>
                  <a:gd name="T13" fmla="*/ 65 h 100"/>
                  <a:gd name="T14" fmla="*/ 94 w 94"/>
                  <a:gd name="T15" fmla="*/ 0 h 100"/>
                  <a:gd name="T16" fmla="*/ 18 w 94"/>
                  <a:gd name="T17" fmla="*/ 34 h 100"/>
                  <a:gd name="T18" fmla="*/ 23 w 94"/>
                  <a:gd name="T19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00">
                    <a:moveTo>
                      <a:pt x="23" y="96"/>
                    </a:moveTo>
                    <a:cubicBezTo>
                      <a:pt x="23" y="96"/>
                      <a:pt x="24" y="96"/>
                      <a:pt x="24" y="96"/>
                    </a:cubicBezTo>
                    <a:cubicBezTo>
                      <a:pt x="24" y="96"/>
                      <a:pt x="24" y="76"/>
                      <a:pt x="34" y="57"/>
                    </a:cubicBezTo>
                    <a:cubicBezTo>
                      <a:pt x="48" y="32"/>
                      <a:pt x="73" y="21"/>
                      <a:pt x="73" y="21"/>
                    </a:cubicBezTo>
                    <a:cubicBezTo>
                      <a:pt x="73" y="21"/>
                      <a:pt x="49" y="44"/>
                      <a:pt x="39" y="62"/>
                    </a:cubicBezTo>
                    <a:cubicBezTo>
                      <a:pt x="30" y="80"/>
                      <a:pt x="34" y="99"/>
                      <a:pt x="34" y="99"/>
                    </a:cubicBezTo>
                    <a:cubicBezTo>
                      <a:pt x="47" y="100"/>
                      <a:pt x="62" y="89"/>
                      <a:pt x="75" y="65"/>
                    </a:cubicBezTo>
                    <a:cubicBezTo>
                      <a:pt x="93" y="35"/>
                      <a:pt x="94" y="0"/>
                      <a:pt x="94" y="0"/>
                    </a:cubicBezTo>
                    <a:cubicBezTo>
                      <a:pt x="94" y="0"/>
                      <a:pt x="36" y="4"/>
                      <a:pt x="18" y="34"/>
                    </a:cubicBezTo>
                    <a:cubicBezTo>
                      <a:pt x="0" y="64"/>
                      <a:pt x="7" y="86"/>
                      <a:pt x="23" y="96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31"/>
              <p:cNvSpPr/>
              <p:nvPr/>
            </p:nvSpPr>
            <p:spPr bwMode="auto">
              <a:xfrm>
                <a:off x="8296276" y="893763"/>
                <a:ext cx="296863" cy="176213"/>
              </a:xfrm>
              <a:custGeom>
                <a:avLst/>
                <a:gdLst>
                  <a:gd name="T0" fmla="*/ 40 w 122"/>
                  <a:gd name="T1" fmla="*/ 41 h 72"/>
                  <a:gd name="T2" fmla="*/ 3 w 122"/>
                  <a:gd name="T3" fmla="*/ 25 h 72"/>
                  <a:gd name="T4" fmla="*/ 3 w 122"/>
                  <a:gd name="T5" fmla="*/ 26 h 72"/>
                  <a:gd name="T6" fmla="*/ 49 w 122"/>
                  <a:gd name="T7" fmla="*/ 67 h 72"/>
                  <a:gd name="T8" fmla="*/ 122 w 122"/>
                  <a:gd name="T9" fmla="*/ 28 h 72"/>
                  <a:gd name="T10" fmla="*/ 59 w 122"/>
                  <a:gd name="T11" fmla="*/ 3 h 72"/>
                  <a:gd name="T12" fmla="*/ 7 w 122"/>
                  <a:gd name="T13" fmla="*/ 16 h 72"/>
                  <a:gd name="T14" fmla="*/ 39 w 122"/>
                  <a:gd name="T15" fmla="*/ 34 h 72"/>
                  <a:gd name="T16" fmla="*/ 92 w 122"/>
                  <a:gd name="T17" fmla="*/ 32 h 72"/>
                  <a:gd name="T18" fmla="*/ 40 w 122"/>
                  <a:gd name="T19" fmla="*/ 4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2">
                    <a:moveTo>
                      <a:pt x="40" y="41"/>
                    </a:moveTo>
                    <a:cubicBezTo>
                      <a:pt x="19" y="37"/>
                      <a:pt x="3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45"/>
                      <a:pt x="14" y="63"/>
                      <a:pt x="49" y="67"/>
                    </a:cubicBezTo>
                    <a:cubicBezTo>
                      <a:pt x="83" y="72"/>
                      <a:pt x="122" y="28"/>
                      <a:pt x="122" y="28"/>
                    </a:cubicBezTo>
                    <a:cubicBezTo>
                      <a:pt x="122" y="28"/>
                      <a:pt x="93" y="7"/>
                      <a:pt x="59" y="3"/>
                    </a:cubicBezTo>
                    <a:cubicBezTo>
                      <a:pt x="31" y="0"/>
                      <a:pt x="14" y="4"/>
                      <a:pt x="7" y="16"/>
                    </a:cubicBezTo>
                    <a:cubicBezTo>
                      <a:pt x="7" y="16"/>
                      <a:pt x="19" y="30"/>
                      <a:pt x="39" y="34"/>
                    </a:cubicBezTo>
                    <a:cubicBezTo>
                      <a:pt x="60" y="37"/>
                      <a:pt x="92" y="32"/>
                      <a:pt x="92" y="32"/>
                    </a:cubicBezTo>
                    <a:cubicBezTo>
                      <a:pt x="92" y="32"/>
                      <a:pt x="68" y="45"/>
                      <a:pt x="40" y="41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Oval 32"/>
              <p:cNvSpPr>
                <a:spLocks noChangeArrowheads="1"/>
              </p:cNvSpPr>
              <p:nvPr/>
            </p:nvSpPr>
            <p:spPr bwMode="auto">
              <a:xfrm>
                <a:off x="8447088" y="392113"/>
                <a:ext cx="107950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Oval 33"/>
              <p:cNvSpPr>
                <a:spLocks noChangeArrowheads="1"/>
              </p:cNvSpPr>
              <p:nvPr/>
            </p:nvSpPr>
            <p:spPr bwMode="auto">
              <a:xfrm>
                <a:off x="7845426" y="490538"/>
                <a:ext cx="104775" cy="106363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Oval 34"/>
              <p:cNvSpPr>
                <a:spLocks noChangeArrowheads="1"/>
              </p:cNvSpPr>
              <p:nvPr/>
            </p:nvSpPr>
            <p:spPr bwMode="auto">
              <a:xfrm>
                <a:off x="8174038" y="711200"/>
                <a:ext cx="104775" cy="107950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35"/>
              <p:cNvSpPr/>
              <p:nvPr/>
            </p:nvSpPr>
            <p:spPr bwMode="auto">
              <a:xfrm>
                <a:off x="3021013" y="463550"/>
                <a:ext cx="258763" cy="214313"/>
              </a:xfrm>
              <a:custGeom>
                <a:avLst/>
                <a:gdLst>
                  <a:gd name="T0" fmla="*/ 44 w 106"/>
                  <a:gd name="T1" fmla="*/ 75 h 88"/>
                  <a:gd name="T2" fmla="*/ 104 w 106"/>
                  <a:gd name="T3" fmla="*/ 61 h 88"/>
                  <a:gd name="T4" fmla="*/ 104 w 106"/>
                  <a:gd name="T5" fmla="*/ 60 h 88"/>
                  <a:gd name="T6" fmla="*/ 64 w 106"/>
                  <a:gd name="T7" fmla="*/ 55 h 88"/>
                  <a:gd name="T8" fmla="*/ 23 w 106"/>
                  <a:gd name="T9" fmla="*/ 23 h 88"/>
                  <a:gd name="T10" fmla="*/ 68 w 106"/>
                  <a:gd name="T11" fmla="*/ 50 h 88"/>
                  <a:gd name="T12" fmla="*/ 106 w 106"/>
                  <a:gd name="T13" fmla="*/ 50 h 88"/>
                  <a:gd name="T14" fmla="*/ 67 w 106"/>
                  <a:gd name="T15" fmla="*/ 14 h 88"/>
                  <a:gd name="T16" fmla="*/ 0 w 106"/>
                  <a:gd name="T17" fmla="*/ 4 h 88"/>
                  <a:gd name="T18" fmla="*/ 44 w 106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88">
                    <a:moveTo>
                      <a:pt x="44" y="75"/>
                    </a:moveTo>
                    <a:cubicBezTo>
                      <a:pt x="76" y="88"/>
                      <a:pt x="97" y="79"/>
                      <a:pt x="104" y="61"/>
                    </a:cubicBezTo>
                    <a:cubicBezTo>
                      <a:pt x="104" y="61"/>
                      <a:pt x="104" y="61"/>
                      <a:pt x="104" y="60"/>
                    </a:cubicBezTo>
                    <a:cubicBezTo>
                      <a:pt x="104" y="60"/>
                      <a:pt x="85" y="63"/>
                      <a:pt x="64" y="55"/>
                    </a:cubicBezTo>
                    <a:cubicBezTo>
                      <a:pt x="38" y="45"/>
                      <a:pt x="23" y="23"/>
                      <a:pt x="23" y="23"/>
                    </a:cubicBezTo>
                    <a:cubicBezTo>
                      <a:pt x="23" y="23"/>
                      <a:pt x="49" y="42"/>
                      <a:pt x="68" y="50"/>
                    </a:cubicBezTo>
                    <a:cubicBezTo>
                      <a:pt x="88" y="57"/>
                      <a:pt x="106" y="50"/>
                      <a:pt x="106" y="50"/>
                    </a:cubicBezTo>
                    <a:cubicBezTo>
                      <a:pt x="105" y="37"/>
                      <a:pt x="92" y="24"/>
                      <a:pt x="67" y="14"/>
                    </a:cubicBezTo>
                    <a:cubicBezTo>
                      <a:pt x="34" y="0"/>
                      <a:pt x="0" y="4"/>
                      <a:pt x="0" y="4"/>
                    </a:cubicBezTo>
                    <a:cubicBezTo>
                      <a:pt x="0" y="4"/>
                      <a:pt x="11" y="61"/>
                      <a:pt x="44" y="7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36"/>
              <p:cNvSpPr/>
              <p:nvPr/>
            </p:nvSpPr>
            <p:spPr bwMode="auto">
              <a:xfrm>
                <a:off x="2700338" y="1803400"/>
                <a:ext cx="247650" cy="233363"/>
              </a:xfrm>
              <a:custGeom>
                <a:avLst/>
                <a:gdLst>
                  <a:gd name="T0" fmla="*/ 80 w 102"/>
                  <a:gd name="T1" fmla="*/ 69 h 96"/>
                  <a:gd name="T2" fmla="*/ 84 w 102"/>
                  <a:gd name="T3" fmla="*/ 7 h 96"/>
                  <a:gd name="T4" fmla="*/ 83 w 102"/>
                  <a:gd name="T5" fmla="*/ 7 h 96"/>
                  <a:gd name="T6" fmla="*/ 67 w 102"/>
                  <a:gd name="T7" fmla="*/ 44 h 96"/>
                  <a:gd name="T8" fmla="*/ 24 w 102"/>
                  <a:gd name="T9" fmla="*/ 74 h 96"/>
                  <a:gd name="T10" fmla="*/ 63 w 102"/>
                  <a:gd name="T11" fmla="*/ 38 h 96"/>
                  <a:gd name="T12" fmla="*/ 73 w 102"/>
                  <a:gd name="T13" fmla="*/ 2 h 96"/>
                  <a:gd name="T14" fmla="*/ 28 w 102"/>
                  <a:gd name="T15" fmla="*/ 30 h 96"/>
                  <a:gd name="T16" fmla="*/ 0 w 102"/>
                  <a:gd name="T17" fmla="*/ 92 h 96"/>
                  <a:gd name="T18" fmla="*/ 80 w 102"/>
                  <a:gd name="T19" fmla="*/ 6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2" h="96">
                    <a:moveTo>
                      <a:pt x="80" y="69"/>
                    </a:moveTo>
                    <a:cubicBezTo>
                      <a:pt x="102" y="41"/>
                      <a:pt x="99" y="19"/>
                      <a:pt x="84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0" y="26"/>
                      <a:pt x="67" y="44"/>
                    </a:cubicBezTo>
                    <a:cubicBezTo>
                      <a:pt x="50" y="67"/>
                      <a:pt x="24" y="74"/>
                      <a:pt x="24" y="74"/>
                    </a:cubicBezTo>
                    <a:cubicBezTo>
                      <a:pt x="24" y="74"/>
                      <a:pt x="50" y="55"/>
                      <a:pt x="63" y="38"/>
                    </a:cubicBezTo>
                    <a:cubicBezTo>
                      <a:pt x="75" y="22"/>
                      <a:pt x="73" y="2"/>
                      <a:pt x="73" y="2"/>
                    </a:cubicBezTo>
                    <a:cubicBezTo>
                      <a:pt x="60" y="0"/>
                      <a:pt x="44" y="9"/>
                      <a:pt x="28" y="30"/>
                    </a:cubicBezTo>
                    <a:cubicBezTo>
                      <a:pt x="6" y="58"/>
                      <a:pt x="0" y="92"/>
                      <a:pt x="0" y="92"/>
                    </a:cubicBezTo>
                    <a:cubicBezTo>
                      <a:pt x="0" y="92"/>
                      <a:pt x="59" y="96"/>
                      <a:pt x="80" y="69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37"/>
              <p:cNvSpPr/>
              <p:nvPr/>
            </p:nvSpPr>
            <p:spPr bwMode="auto">
              <a:xfrm>
                <a:off x="3019426" y="1074738"/>
                <a:ext cx="198438" cy="112713"/>
              </a:xfrm>
              <a:custGeom>
                <a:avLst/>
                <a:gdLst>
                  <a:gd name="T0" fmla="*/ 47 w 82"/>
                  <a:gd name="T1" fmla="*/ 45 h 46"/>
                  <a:gd name="T2" fmla="*/ 81 w 82"/>
                  <a:gd name="T3" fmla="*/ 20 h 46"/>
                  <a:gd name="T4" fmla="*/ 81 w 82"/>
                  <a:gd name="T5" fmla="*/ 19 h 46"/>
                  <a:gd name="T6" fmla="*/ 55 w 82"/>
                  <a:gd name="T7" fmla="*/ 27 h 46"/>
                  <a:gd name="T8" fmla="*/ 20 w 82"/>
                  <a:gd name="T9" fmla="*/ 18 h 46"/>
                  <a:gd name="T10" fmla="*/ 56 w 82"/>
                  <a:gd name="T11" fmla="*/ 23 h 46"/>
                  <a:gd name="T12" fmla="*/ 79 w 82"/>
                  <a:gd name="T13" fmla="*/ 12 h 46"/>
                  <a:gd name="T14" fmla="*/ 45 w 82"/>
                  <a:gd name="T15" fmla="*/ 0 h 46"/>
                  <a:gd name="T16" fmla="*/ 0 w 82"/>
                  <a:gd name="T17" fmla="*/ 13 h 46"/>
                  <a:gd name="T18" fmla="*/ 47 w 82"/>
                  <a:gd name="T1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46">
                    <a:moveTo>
                      <a:pt x="47" y="45"/>
                    </a:moveTo>
                    <a:cubicBezTo>
                      <a:pt x="71" y="44"/>
                      <a:pt x="82" y="33"/>
                      <a:pt x="81" y="20"/>
                    </a:cubicBezTo>
                    <a:cubicBezTo>
                      <a:pt x="81" y="20"/>
                      <a:pt x="81" y="20"/>
                      <a:pt x="81" y="19"/>
                    </a:cubicBezTo>
                    <a:cubicBezTo>
                      <a:pt x="81" y="19"/>
                      <a:pt x="70" y="26"/>
                      <a:pt x="55" y="27"/>
                    </a:cubicBezTo>
                    <a:cubicBezTo>
                      <a:pt x="35" y="28"/>
                      <a:pt x="20" y="18"/>
                      <a:pt x="20" y="18"/>
                    </a:cubicBezTo>
                    <a:cubicBezTo>
                      <a:pt x="20" y="18"/>
                      <a:pt x="42" y="23"/>
                      <a:pt x="56" y="23"/>
                    </a:cubicBezTo>
                    <a:cubicBezTo>
                      <a:pt x="70" y="22"/>
                      <a:pt x="79" y="12"/>
                      <a:pt x="79" y="12"/>
                    </a:cubicBezTo>
                    <a:cubicBezTo>
                      <a:pt x="75" y="4"/>
                      <a:pt x="64" y="0"/>
                      <a:pt x="45" y="0"/>
                    </a:cubicBezTo>
                    <a:cubicBezTo>
                      <a:pt x="21" y="1"/>
                      <a:pt x="0" y="13"/>
                      <a:pt x="0" y="13"/>
                    </a:cubicBezTo>
                    <a:cubicBezTo>
                      <a:pt x="0" y="13"/>
                      <a:pt x="23" y="46"/>
                      <a:pt x="4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38"/>
              <p:cNvSpPr/>
              <p:nvPr/>
            </p:nvSpPr>
            <p:spPr bwMode="auto">
              <a:xfrm>
                <a:off x="3016251" y="1766888"/>
                <a:ext cx="112713" cy="192088"/>
              </a:xfrm>
              <a:custGeom>
                <a:avLst/>
                <a:gdLst>
                  <a:gd name="T0" fmla="*/ 14 w 46"/>
                  <a:gd name="T1" fmla="*/ 0 h 79"/>
                  <a:gd name="T2" fmla="*/ 0 w 46"/>
                  <a:gd name="T3" fmla="*/ 34 h 79"/>
                  <a:gd name="T4" fmla="*/ 11 w 46"/>
                  <a:gd name="T5" fmla="*/ 79 h 79"/>
                  <a:gd name="T6" fmla="*/ 45 w 46"/>
                  <a:gd name="T7" fmla="*/ 38 h 79"/>
                  <a:gd name="T8" fmla="*/ 22 w 46"/>
                  <a:gd name="T9" fmla="*/ 6 h 79"/>
                  <a:gd name="T10" fmla="*/ 21 w 46"/>
                  <a:gd name="T11" fmla="*/ 6 h 79"/>
                  <a:gd name="T12" fmla="*/ 28 w 46"/>
                  <a:gd name="T13" fmla="*/ 29 h 79"/>
                  <a:gd name="T14" fmla="*/ 17 w 46"/>
                  <a:gd name="T15" fmla="*/ 62 h 79"/>
                  <a:gd name="T16" fmla="*/ 23 w 46"/>
                  <a:gd name="T17" fmla="*/ 25 h 79"/>
                  <a:gd name="T18" fmla="*/ 14 w 46"/>
                  <a:gd name="T1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" h="79">
                    <a:moveTo>
                      <a:pt x="14" y="0"/>
                    </a:moveTo>
                    <a:cubicBezTo>
                      <a:pt x="6" y="4"/>
                      <a:pt x="1" y="15"/>
                      <a:pt x="0" y="34"/>
                    </a:cubicBezTo>
                    <a:cubicBezTo>
                      <a:pt x="0" y="58"/>
                      <a:pt x="11" y="79"/>
                      <a:pt x="11" y="79"/>
                    </a:cubicBezTo>
                    <a:cubicBezTo>
                      <a:pt x="11" y="79"/>
                      <a:pt x="44" y="62"/>
                      <a:pt x="45" y="38"/>
                    </a:cubicBezTo>
                    <a:cubicBezTo>
                      <a:pt x="46" y="14"/>
                      <a:pt x="35" y="6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21" y="6"/>
                      <a:pt x="27" y="14"/>
                      <a:pt x="28" y="29"/>
                    </a:cubicBezTo>
                    <a:cubicBezTo>
                      <a:pt x="28" y="49"/>
                      <a:pt x="17" y="62"/>
                      <a:pt x="17" y="62"/>
                    </a:cubicBezTo>
                    <a:cubicBezTo>
                      <a:pt x="17" y="62"/>
                      <a:pt x="23" y="40"/>
                      <a:pt x="23" y="25"/>
                    </a:cubicBezTo>
                    <a:cubicBezTo>
                      <a:pt x="23" y="11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39"/>
              <p:cNvSpPr/>
              <p:nvPr/>
            </p:nvSpPr>
            <p:spPr bwMode="auto">
              <a:xfrm>
                <a:off x="3171826" y="3175"/>
                <a:ext cx="190500" cy="296863"/>
              </a:xfrm>
              <a:custGeom>
                <a:avLst/>
                <a:gdLst>
                  <a:gd name="T0" fmla="*/ 56 w 78"/>
                  <a:gd name="T1" fmla="*/ 118 h 122"/>
                  <a:gd name="T2" fmla="*/ 56 w 78"/>
                  <a:gd name="T3" fmla="*/ 117 h 122"/>
                  <a:gd name="T4" fmla="*/ 37 w 78"/>
                  <a:gd name="T5" fmla="*/ 82 h 122"/>
                  <a:gd name="T6" fmla="*/ 38 w 78"/>
                  <a:gd name="T7" fmla="*/ 30 h 122"/>
                  <a:gd name="T8" fmla="*/ 44 w 78"/>
                  <a:gd name="T9" fmla="*/ 82 h 122"/>
                  <a:gd name="T10" fmla="*/ 66 w 78"/>
                  <a:gd name="T11" fmla="*/ 112 h 122"/>
                  <a:gd name="T12" fmla="*/ 71 w 78"/>
                  <a:gd name="T13" fmla="*/ 59 h 122"/>
                  <a:gd name="T14" fmla="*/ 39 w 78"/>
                  <a:gd name="T15" fmla="*/ 0 h 122"/>
                  <a:gd name="T16" fmla="*/ 9 w 78"/>
                  <a:gd name="T17" fmla="*/ 78 h 122"/>
                  <a:gd name="T18" fmla="*/ 56 w 78"/>
                  <a:gd name="T19" fmla="*/ 118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22">
                    <a:moveTo>
                      <a:pt x="56" y="118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7"/>
                      <a:pt x="43" y="103"/>
                      <a:pt x="37" y="82"/>
                    </a:cubicBezTo>
                    <a:cubicBezTo>
                      <a:pt x="29" y="55"/>
                      <a:pt x="38" y="30"/>
                      <a:pt x="38" y="30"/>
                    </a:cubicBezTo>
                    <a:cubicBezTo>
                      <a:pt x="38" y="30"/>
                      <a:pt x="38" y="62"/>
                      <a:pt x="44" y="82"/>
                    </a:cubicBezTo>
                    <a:cubicBezTo>
                      <a:pt x="50" y="102"/>
                      <a:pt x="66" y="112"/>
                      <a:pt x="66" y="112"/>
                    </a:cubicBezTo>
                    <a:cubicBezTo>
                      <a:pt x="76" y="104"/>
                      <a:pt x="78" y="86"/>
                      <a:pt x="71" y="59"/>
                    </a:cubicBezTo>
                    <a:cubicBezTo>
                      <a:pt x="63" y="25"/>
                      <a:pt x="39" y="0"/>
                      <a:pt x="39" y="0"/>
                    </a:cubicBezTo>
                    <a:cubicBezTo>
                      <a:pt x="39" y="0"/>
                      <a:pt x="0" y="44"/>
                      <a:pt x="9" y="78"/>
                    </a:cubicBezTo>
                    <a:cubicBezTo>
                      <a:pt x="18" y="111"/>
                      <a:pt x="37" y="122"/>
                      <a:pt x="56" y="118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40"/>
              <p:cNvSpPr/>
              <p:nvPr/>
            </p:nvSpPr>
            <p:spPr bwMode="auto">
              <a:xfrm>
                <a:off x="3121026" y="728663"/>
                <a:ext cx="263525" cy="209550"/>
              </a:xfrm>
              <a:custGeom>
                <a:avLst/>
                <a:gdLst>
                  <a:gd name="T0" fmla="*/ 67 w 108"/>
                  <a:gd name="T1" fmla="*/ 12 h 86"/>
                  <a:gd name="T2" fmla="*/ 0 w 108"/>
                  <a:gd name="T3" fmla="*/ 6 h 86"/>
                  <a:gd name="T4" fmla="*/ 47 w 108"/>
                  <a:gd name="T5" fmla="*/ 74 h 86"/>
                  <a:gd name="T6" fmla="*/ 106 w 108"/>
                  <a:gd name="T7" fmla="*/ 58 h 86"/>
                  <a:gd name="T8" fmla="*/ 107 w 108"/>
                  <a:gd name="T9" fmla="*/ 57 h 86"/>
                  <a:gd name="T10" fmla="*/ 67 w 108"/>
                  <a:gd name="T11" fmla="*/ 54 h 86"/>
                  <a:gd name="T12" fmla="*/ 24 w 108"/>
                  <a:gd name="T13" fmla="*/ 23 h 86"/>
                  <a:gd name="T14" fmla="*/ 70 w 108"/>
                  <a:gd name="T15" fmla="*/ 48 h 86"/>
                  <a:gd name="T16" fmla="*/ 108 w 108"/>
                  <a:gd name="T17" fmla="*/ 47 h 86"/>
                  <a:gd name="T18" fmla="*/ 67 w 108"/>
                  <a:gd name="T19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8" h="86">
                    <a:moveTo>
                      <a:pt x="67" y="12"/>
                    </a:moveTo>
                    <a:cubicBezTo>
                      <a:pt x="34" y="0"/>
                      <a:pt x="0" y="6"/>
                      <a:pt x="0" y="6"/>
                    </a:cubicBezTo>
                    <a:cubicBezTo>
                      <a:pt x="0" y="6"/>
                      <a:pt x="14" y="62"/>
                      <a:pt x="47" y="74"/>
                    </a:cubicBezTo>
                    <a:cubicBezTo>
                      <a:pt x="80" y="86"/>
                      <a:pt x="100" y="76"/>
                      <a:pt x="106" y="58"/>
                    </a:cubicBezTo>
                    <a:cubicBezTo>
                      <a:pt x="106" y="58"/>
                      <a:pt x="106" y="57"/>
                      <a:pt x="107" y="57"/>
                    </a:cubicBezTo>
                    <a:cubicBezTo>
                      <a:pt x="107" y="57"/>
                      <a:pt x="87" y="60"/>
                      <a:pt x="67" y="54"/>
                    </a:cubicBezTo>
                    <a:cubicBezTo>
                      <a:pt x="39" y="45"/>
                      <a:pt x="24" y="23"/>
                      <a:pt x="24" y="23"/>
                    </a:cubicBezTo>
                    <a:cubicBezTo>
                      <a:pt x="24" y="23"/>
                      <a:pt x="50" y="42"/>
                      <a:pt x="70" y="48"/>
                    </a:cubicBezTo>
                    <a:cubicBezTo>
                      <a:pt x="90" y="54"/>
                      <a:pt x="108" y="47"/>
                      <a:pt x="108" y="47"/>
                    </a:cubicBezTo>
                    <a:cubicBezTo>
                      <a:pt x="106" y="33"/>
                      <a:pt x="93" y="21"/>
                      <a:pt x="67" y="12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41"/>
              <p:cNvSpPr/>
              <p:nvPr/>
            </p:nvSpPr>
            <p:spPr bwMode="auto">
              <a:xfrm>
                <a:off x="3065463" y="1238250"/>
                <a:ext cx="296863" cy="180975"/>
              </a:xfrm>
              <a:custGeom>
                <a:avLst/>
                <a:gdLst>
                  <a:gd name="T0" fmla="*/ 82 w 122"/>
                  <a:gd name="T1" fmla="*/ 33 h 74"/>
                  <a:gd name="T2" fmla="*/ 119 w 122"/>
                  <a:gd name="T3" fmla="*/ 49 h 74"/>
                  <a:gd name="T4" fmla="*/ 119 w 122"/>
                  <a:gd name="T5" fmla="*/ 48 h 74"/>
                  <a:gd name="T6" fmla="*/ 74 w 122"/>
                  <a:gd name="T7" fmla="*/ 6 h 74"/>
                  <a:gd name="T8" fmla="*/ 0 w 122"/>
                  <a:gd name="T9" fmla="*/ 43 h 74"/>
                  <a:gd name="T10" fmla="*/ 62 w 122"/>
                  <a:gd name="T11" fmla="*/ 70 h 74"/>
                  <a:gd name="T12" fmla="*/ 115 w 122"/>
                  <a:gd name="T13" fmla="*/ 59 h 74"/>
                  <a:gd name="T14" fmla="*/ 82 w 122"/>
                  <a:gd name="T15" fmla="*/ 40 h 74"/>
                  <a:gd name="T16" fmla="*/ 30 w 122"/>
                  <a:gd name="T17" fmla="*/ 40 h 74"/>
                  <a:gd name="T18" fmla="*/ 82 w 122"/>
                  <a:gd name="T19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74">
                    <a:moveTo>
                      <a:pt x="82" y="33"/>
                    </a:moveTo>
                    <a:cubicBezTo>
                      <a:pt x="103" y="37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22" y="29"/>
                      <a:pt x="109" y="11"/>
                      <a:pt x="74" y="6"/>
                    </a:cubicBezTo>
                    <a:cubicBezTo>
                      <a:pt x="40" y="0"/>
                      <a:pt x="0" y="43"/>
                      <a:pt x="0" y="43"/>
                    </a:cubicBezTo>
                    <a:cubicBezTo>
                      <a:pt x="0" y="43"/>
                      <a:pt x="28" y="65"/>
                      <a:pt x="62" y="70"/>
                    </a:cubicBezTo>
                    <a:cubicBezTo>
                      <a:pt x="89" y="74"/>
                      <a:pt x="107" y="70"/>
                      <a:pt x="115" y="59"/>
                    </a:cubicBezTo>
                    <a:cubicBezTo>
                      <a:pt x="115" y="59"/>
                      <a:pt x="103" y="44"/>
                      <a:pt x="82" y="40"/>
                    </a:cubicBezTo>
                    <a:cubicBezTo>
                      <a:pt x="62" y="36"/>
                      <a:pt x="30" y="40"/>
                      <a:pt x="30" y="40"/>
                    </a:cubicBezTo>
                    <a:cubicBezTo>
                      <a:pt x="30" y="40"/>
                      <a:pt x="54" y="28"/>
                      <a:pt x="82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42"/>
              <p:cNvSpPr/>
              <p:nvPr/>
            </p:nvSpPr>
            <p:spPr bwMode="auto">
              <a:xfrm>
                <a:off x="3503613" y="592138"/>
                <a:ext cx="185738" cy="300038"/>
              </a:xfrm>
              <a:custGeom>
                <a:avLst/>
                <a:gdLst>
                  <a:gd name="T0" fmla="*/ 14 w 76"/>
                  <a:gd name="T1" fmla="*/ 114 h 123"/>
                  <a:gd name="T2" fmla="*/ 34 w 76"/>
                  <a:gd name="T3" fmla="*/ 83 h 123"/>
                  <a:gd name="T4" fmla="*/ 37 w 76"/>
                  <a:gd name="T5" fmla="*/ 30 h 123"/>
                  <a:gd name="T6" fmla="*/ 41 w 76"/>
                  <a:gd name="T7" fmla="*/ 83 h 123"/>
                  <a:gd name="T8" fmla="*/ 23 w 76"/>
                  <a:gd name="T9" fmla="*/ 118 h 123"/>
                  <a:gd name="T10" fmla="*/ 24 w 76"/>
                  <a:gd name="T11" fmla="*/ 119 h 123"/>
                  <a:gd name="T12" fmla="*/ 69 w 76"/>
                  <a:gd name="T13" fmla="*/ 76 h 123"/>
                  <a:gd name="T14" fmla="*/ 36 w 76"/>
                  <a:gd name="T15" fmla="*/ 0 h 123"/>
                  <a:gd name="T16" fmla="*/ 6 w 76"/>
                  <a:gd name="T17" fmla="*/ 61 h 123"/>
                  <a:gd name="T18" fmla="*/ 14 w 76"/>
                  <a:gd name="T19" fmla="*/ 114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123">
                    <a:moveTo>
                      <a:pt x="14" y="114"/>
                    </a:moveTo>
                    <a:cubicBezTo>
                      <a:pt x="14" y="114"/>
                      <a:pt x="29" y="103"/>
                      <a:pt x="34" y="83"/>
                    </a:cubicBezTo>
                    <a:cubicBezTo>
                      <a:pt x="40" y="62"/>
                      <a:pt x="37" y="30"/>
                      <a:pt x="37" y="30"/>
                    </a:cubicBezTo>
                    <a:cubicBezTo>
                      <a:pt x="37" y="30"/>
                      <a:pt x="48" y="55"/>
                      <a:pt x="41" y="83"/>
                    </a:cubicBezTo>
                    <a:cubicBezTo>
                      <a:pt x="36" y="104"/>
                      <a:pt x="23" y="118"/>
                      <a:pt x="23" y="118"/>
                    </a:cubicBezTo>
                    <a:cubicBezTo>
                      <a:pt x="24" y="118"/>
                      <a:pt x="24" y="119"/>
                      <a:pt x="24" y="119"/>
                    </a:cubicBezTo>
                    <a:cubicBezTo>
                      <a:pt x="43" y="123"/>
                      <a:pt x="62" y="111"/>
                      <a:pt x="69" y="76"/>
                    </a:cubicBezTo>
                    <a:cubicBezTo>
                      <a:pt x="76" y="42"/>
                      <a:pt x="36" y="0"/>
                      <a:pt x="36" y="0"/>
                    </a:cubicBezTo>
                    <a:cubicBezTo>
                      <a:pt x="36" y="0"/>
                      <a:pt x="13" y="27"/>
                      <a:pt x="6" y="61"/>
                    </a:cubicBezTo>
                    <a:cubicBezTo>
                      <a:pt x="0" y="88"/>
                      <a:pt x="3" y="106"/>
                      <a:pt x="14" y="11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43"/>
              <p:cNvSpPr/>
              <p:nvPr/>
            </p:nvSpPr>
            <p:spPr bwMode="auto">
              <a:xfrm>
                <a:off x="3365501" y="331788"/>
                <a:ext cx="201613" cy="295275"/>
              </a:xfrm>
              <a:custGeom>
                <a:avLst/>
                <a:gdLst>
                  <a:gd name="T0" fmla="*/ 35 w 83"/>
                  <a:gd name="T1" fmla="*/ 80 h 121"/>
                  <a:gd name="T2" fmla="*/ 47 w 83"/>
                  <a:gd name="T3" fmla="*/ 29 h 121"/>
                  <a:gd name="T4" fmla="*/ 42 w 83"/>
                  <a:gd name="T5" fmla="*/ 82 h 121"/>
                  <a:gd name="T6" fmla="*/ 17 w 83"/>
                  <a:gd name="T7" fmla="*/ 114 h 121"/>
                  <a:gd name="T8" fmla="*/ 18 w 83"/>
                  <a:gd name="T9" fmla="*/ 114 h 121"/>
                  <a:gd name="T10" fmla="*/ 70 w 83"/>
                  <a:gd name="T11" fmla="*/ 80 h 121"/>
                  <a:gd name="T12" fmla="*/ 51 w 83"/>
                  <a:gd name="T13" fmla="*/ 0 h 121"/>
                  <a:gd name="T14" fmla="*/ 10 w 83"/>
                  <a:gd name="T15" fmla="*/ 54 h 121"/>
                  <a:gd name="T16" fmla="*/ 9 w 83"/>
                  <a:gd name="T17" fmla="*/ 107 h 121"/>
                  <a:gd name="T18" fmla="*/ 35 w 83"/>
                  <a:gd name="T19" fmla="*/ 8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121">
                    <a:moveTo>
                      <a:pt x="35" y="80"/>
                    </a:moveTo>
                    <a:cubicBezTo>
                      <a:pt x="43" y="61"/>
                      <a:pt x="47" y="29"/>
                      <a:pt x="47" y="29"/>
                    </a:cubicBezTo>
                    <a:cubicBezTo>
                      <a:pt x="47" y="29"/>
                      <a:pt x="53" y="55"/>
                      <a:pt x="42" y="82"/>
                    </a:cubicBezTo>
                    <a:cubicBezTo>
                      <a:pt x="33" y="101"/>
                      <a:pt x="17" y="114"/>
                      <a:pt x="17" y="114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6" y="121"/>
                      <a:pt x="57" y="113"/>
                      <a:pt x="70" y="80"/>
                    </a:cubicBezTo>
                    <a:cubicBezTo>
                      <a:pt x="83" y="48"/>
                      <a:pt x="51" y="0"/>
                      <a:pt x="51" y="0"/>
                    </a:cubicBezTo>
                    <a:cubicBezTo>
                      <a:pt x="51" y="0"/>
                      <a:pt x="24" y="21"/>
                      <a:pt x="10" y="54"/>
                    </a:cubicBezTo>
                    <a:cubicBezTo>
                      <a:pt x="0" y="79"/>
                      <a:pt x="0" y="97"/>
                      <a:pt x="9" y="107"/>
                    </a:cubicBezTo>
                    <a:cubicBezTo>
                      <a:pt x="9" y="107"/>
                      <a:pt x="26" y="99"/>
                      <a:pt x="35" y="80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44"/>
              <p:cNvSpPr/>
              <p:nvPr/>
            </p:nvSpPr>
            <p:spPr bwMode="auto">
              <a:xfrm>
                <a:off x="3360738" y="989013"/>
                <a:ext cx="119063" cy="120650"/>
              </a:xfrm>
              <a:custGeom>
                <a:avLst/>
                <a:gdLst>
                  <a:gd name="T0" fmla="*/ 16 w 49"/>
                  <a:gd name="T1" fmla="*/ 45 h 49"/>
                  <a:gd name="T2" fmla="*/ 44 w 49"/>
                  <a:gd name="T3" fmla="*/ 33 h 49"/>
                  <a:gd name="T4" fmla="*/ 33 w 49"/>
                  <a:gd name="T5" fmla="*/ 5 h 49"/>
                  <a:gd name="T6" fmla="*/ 4 w 49"/>
                  <a:gd name="T7" fmla="*/ 17 h 49"/>
                  <a:gd name="T8" fmla="*/ 16 w 49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5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ubicBezTo>
                      <a:pt x="0" y="28"/>
                      <a:pt x="5" y="40"/>
                      <a:pt x="16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45"/>
              <p:cNvSpPr/>
              <p:nvPr/>
            </p:nvSpPr>
            <p:spPr bwMode="auto">
              <a:xfrm>
                <a:off x="3375026" y="1235075"/>
                <a:ext cx="119063" cy="120650"/>
              </a:xfrm>
              <a:custGeom>
                <a:avLst/>
                <a:gdLst>
                  <a:gd name="T0" fmla="*/ 44 w 49"/>
                  <a:gd name="T1" fmla="*/ 33 h 49"/>
                  <a:gd name="T2" fmla="*/ 32 w 49"/>
                  <a:gd name="T3" fmla="*/ 5 h 49"/>
                  <a:gd name="T4" fmla="*/ 4 w 49"/>
                  <a:gd name="T5" fmla="*/ 16 h 49"/>
                  <a:gd name="T6" fmla="*/ 16 w 49"/>
                  <a:gd name="T7" fmla="*/ 45 h 49"/>
                  <a:gd name="T8" fmla="*/ 44 w 49"/>
                  <a:gd name="T9" fmla="*/ 3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4" y="33"/>
                    </a:moveTo>
                    <a:cubicBezTo>
                      <a:pt x="49" y="22"/>
                      <a:pt x="43" y="9"/>
                      <a:pt x="32" y="5"/>
                    </a:cubicBezTo>
                    <a:cubicBezTo>
                      <a:pt x="21" y="0"/>
                      <a:pt x="9" y="5"/>
                      <a:pt x="4" y="16"/>
                    </a:cubicBez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46"/>
              <p:cNvSpPr/>
              <p:nvPr/>
            </p:nvSpPr>
            <p:spPr bwMode="auto">
              <a:xfrm>
                <a:off x="3062288" y="1433513"/>
                <a:ext cx="119063" cy="119063"/>
              </a:xfrm>
              <a:custGeom>
                <a:avLst/>
                <a:gdLst>
                  <a:gd name="T0" fmla="*/ 4 w 49"/>
                  <a:gd name="T1" fmla="*/ 17 h 49"/>
                  <a:gd name="T2" fmla="*/ 16 w 49"/>
                  <a:gd name="T3" fmla="*/ 45 h 49"/>
                  <a:gd name="T4" fmla="*/ 44 w 49"/>
                  <a:gd name="T5" fmla="*/ 33 h 49"/>
                  <a:gd name="T6" fmla="*/ 33 w 49"/>
                  <a:gd name="T7" fmla="*/ 5 h 49"/>
                  <a:gd name="T8" fmla="*/ 4 w 49"/>
                  <a:gd name="T9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" y="17"/>
                    </a:moveTo>
                    <a:cubicBezTo>
                      <a:pt x="0" y="28"/>
                      <a:pt x="5" y="40"/>
                      <a:pt x="16" y="45"/>
                    </a:cubicBez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4" y="17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47"/>
              <p:cNvSpPr/>
              <p:nvPr/>
            </p:nvSpPr>
            <p:spPr bwMode="auto">
              <a:xfrm>
                <a:off x="3116263" y="1676400"/>
                <a:ext cx="119063" cy="119063"/>
              </a:xfrm>
              <a:custGeom>
                <a:avLst/>
                <a:gdLst>
                  <a:gd name="T0" fmla="*/ 16 w 49"/>
                  <a:gd name="T1" fmla="*/ 44 h 49"/>
                  <a:gd name="T2" fmla="*/ 44 w 49"/>
                  <a:gd name="T3" fmla="*/ 33 h 49"/>
                  <a:gd name="T4" fmla="*/ 33 w 49"/>
                  <a:gd name="T5" fmla="*/ 4 h 49"/>
                  <a:gd name="T6" fmla="*/ 4 w 49"/>
                  <a:gd name="T7" fmla="*/ 16 h 49"/>
                  <a:gd name="T8" fmla="*/ 16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6" y="44"/>
                    </a:moveTo>
                    <a:cubicBezTo>
                      <a:pt x="27" y="49"/>
                      <a:pt x="40" y="44"/>
                      <a:pt x="44" y="33"/>
                    </a:cubicBezTo>
                    <a:cubicBezTo>
                      <a:pt x="49" y="22"/>
                      <a:pt x="44" y="9"/>
                      <a:pt x="33" y="4"/>
                    </a:cubicBezTo>
                    <a:cubicBezTo>
                      <a:pt x="22" y="0"/>
                      <a:pt x="9" y="5"/>
                      <a:pt x="4" y="16"/>
                    </a:cubicBezTo>
                    <a:cubicBezTo>
                      <a:pt x="0" y="27"/>
                      <a:pt x="5" y="40"/>
                      <a:pt x="16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48"/>
              <p:cNvSpPr/>
              <p:nvPr/>
            </p:nvSpPr>
            <p:spPr bwMode="auto">
              <a:xfrm>
                <a:off x="3667126" y="962025"/>
                <a:ext cx="119063" cy="122238"/>
              </a:xfrm>
              <a:custGeom>
                <a:avLst/>
                <a:gdLst>
                  <a:gd name="T0" fmla="*/ 17 w 49"/>
                  <a:gd name="T1" fmla="*/ 45 h 50"/>
                  <a:gd name="T2" fmla="*/ 45 w 49"/>
                  <a:gd name="T3" fmla="*/ 33 h 50"/>
                  <a:gd name="T4" fmla="*/ 33 w 49"/>
                  <a:gd name="T5" fmla="*/ 5 h 50"/>
                  <a:gd name="T6" fmla="*/ 5 w 49"/>
                  <a:gd name="T7" fmla="*/ 17 h 50"/>
                  <a:gd name="T8" fmla="*/ 17 w 49"/>
                  <a:gd name="T9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17" y="45"/>
                    </a:moveTo>
                    <a:cubicBezTo>
                      <a:pt x="28" y="50"/>
                      <a:pt x="40" y="44"/>
                      <a:pt x="45" y="33"/>
                    </a:cubicBezTo>
                    <a:cubicBezTo>
                      <a:pt x="49" y="22"/>
                      <a:pt x="44" y="9"/>
                      <a:pt x="33" y="5"/>
                    </a:cubicBezTo>
                    <a:cubicBezTo>
                      <a:pt x="22" y="0"/>
                      <a:pt x="9" y="6"/>
                      <a:pt x="5" y="17"/>
                    </a:cubicBezTo>
                    <a:cubicBezTo>
                      <a:pt x="0" y="28"/>
                      <a:pt x="6" y="40"/>
                      <a:pt x="17" y="4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49"/>
              <p:cNvSpPr/>
              <p:nvPr/>
            </p:nvSpPr>
            <p:spPr bwMode="auto">
              <a:xfrm>
                <a:off x="3171826" y="349250"/>
                <a:ext cx="120650" cy="119063"/>
              </a:xfrm>
              <a:custGeom>
                <a:avLst/>
                <a:gdLst>
                  <a:gd name="T0" fmla="*/ 17 w 49"/>
                  <a:gd name="T1" fmla="*/ 44 h 49"/>
                  <a:gd name="T2" fmla="*/ 45 w 49"/>
                  <a:gd name="T3" fmla="*/ 33 h 49"/>
                  <a:gd name="T4" fmla="*/ 33 w 49"/>
                  <a:gd name="T5" fmla="*/ 4 h 49"/>
                  <a:gd name="T6" fmla="*/ 5 w 49"/>
                  <a:gd name="T7" fmla="*/ 16 h 49"/>
                  <a:gd name="T8" fmla="*/ 17 w 49"/>
                  <a:gd name="T9" fmla="*/ 4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17" y="44"/>
                    </a:moveTo>
                    <a:cubicBezTo>
                      <a:pt x="28" y="49"/>
                      <a:pt x="40" y="44"/>
                      <a:pt x="45" y="33"/>
                    </a:cubicBezTo>
                    <a:cubicBezTo>
                      <a:pt x="49" y="21"/>
                      <a:pt x="44" y="9"/>
                      <a:pt x="33" y="4"/>
                    </a:cubicBezTo>
                    <a:cubicBezTo>
                      <a:pt x="22" y="0"/>
                      <a:pt x="9" y="5"/>
                      <a:pt x="5" y="16"/>
                    </a:cubicBezTo>
                    <a:cubicBezTo>
                      <a:pt x="0" y="27"/>
                      <a:pt x="5" y="40"/>
                      <a:pt x="17" y="44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50"/>
              <p:cNvSpPr>
                <a:spLocks noEditPoints="1"/>
              </p:cNvSpPr>
              <p:nvPr/>
            </p:nvSpPr>
            <p:spPr bwMode="auto">
              <a:xfrm>
                <a:off x="2678113" y="109538"/>
                <a:ext cx="6819900" cy="6753225"/>
              </a:xfrm>
              <a:custGeom>
                <a:avLst/>
                <a:gdLst>
                  <a:gd name="T0" fmla="*/ 2601 w 2799"/>
                  <a:gd name="T1" fmla="*/ 1801 h 2771"/>
                  <a:gd name="T2" fmla="*/ 2769 w 2799"/>
                  <a:gd name="T3" fmla="*/ 1003 h 2771"/>
                  <a:gd name="T4" fmla="*/ 2387 w 2799"/>
                  <a:gd name="T5" fmla="*/ 516 h 2771"/>
                  <a:gd name="T6" fmla="*/ 2262 w 2799"/>
                  <a:gd name="T7" fmla="*/ 321 h 2771"/>
                  <a:gd name="T8" fmla="*/ 2200 w 2799"/>
                  <a:gd name="T9" fmla="*/ 240 h 2771"/>
                  <a:gd name="T10" fmla="*/ 1817 w 2799"/>
                  <a:gd name="T11" fmla="*/ 141 h 2771"/>
                  <a:gd name="T12" fmla="*/ 897 w 2799"/>
                  <a:gd name="T13" fmla="*/ 293 h 2771"/>
                  <a:gd name="T14" fmla="*/ 562 w 2799"/>
                  <a:gd name="T15" fmla="*/ 536 h 2771"/>
                  <a:gd name="T16" fmla="*/ 294 w 2799"/>
                  <a:gd name="T17" fmla="*/ 548 h 2771"/>
                  <a:gd name="T18" fmla="*/ 379 w 2799"/>
                  <a:gd name="T19" fmla="*/ 762 h 2771"/>
                  <a:gd name="T20" fmla="*/ 197 w 2799"/>
                  <a:gd name="T21" fmla="*/ 1179 h 2771"/>
                  <a:gd name="T22" fmla="*/ 348 w 2799"/>
                  <a:gd name="T23" fmla="*/ 1754 h 2771"/>
                  <a:gd name="T24" fmla="*/ 177 w 2799"/>
                  <a:gd name="T25" fmla="*/ 2292 h 2771"/>
                  <a:gd name="T26" fmla="*/ 264 w 2799"/>
                  <a:gd name="T27" fmla="*/ 2547 h 2771"/>
                  <a:gd name="T28" fmla="*/ 558 w 2799"/>
                  <a:gd name="T29" fmla="*/ 2638 h 2771"/>
                  <a:gd name="T30" fmla="*/ 1056 w 2799"/>
                  <a:gd name="T31" fmla="*/ 2571 h 2771"/>
                  <a:gd name="T32" fmla="*/ 1634 w 2799"/>
                  <a:gd name="T33" fmla="*/ 2736 h 2771"/>
                  <a:gd name="T34" fmla="*/ 2344 w 2799"/>
                  <a:gd name="T35" fmla="*/ 2515 h 2771"/>
                  <a:gd name="T36" fmla="*/ 421 w 2799"/>
                  <a:gd name="T37" fmla="*/ 1676 h 2771"/>
                  <a:gd name="T38" fmla="*/ 2513 w 2799"/>
                  <a:gd name="T39" fmla="*/ 1100 h 2771"/>
                  <a:gd name="T40" fmla="*/ 2132 w 2799"/>
                  <a:gd name="T41" fmla="*/ 527 h 2771"/>
                  <a:gd name="T42" fmla="*/ 629 w 2799"/>
                  <a:gd name="T43" fmla="*/ 649 h 2771"/>
                  <a:gd name="T44" fmla="*/ 2464 w 2799"/>
                  <a:gd name="T45" fmla="*/ 1395 h 2771"/>
                  <a:gd name="T46" fmla="*/ 2210 w 2799"/>
                  <a:gd name="T47" fmla="*/ 2112 h 2771"/>
                  <a:gd name="T48" fmla="*/ 2213 w 2799"/>
                  <a:gd name="T49" fmla="*/ 2135 h 2771"/>
                  <a:gd name="T50" fmla="*/ 2330 w 2799"/>
                  <a:gd name="T51" fmla="*/ 2045 h 2771"/>
                  <a:gd name="T52" fmla="*/ 1278 w 2799"/>
                  <a:gd name="T53" fmla="*/ 418 h 2771"/>
                  <a:gd name="T54" fmla="*/ 2032 w 2799"/>
                  <a:gd name="T55" fmla="*/ 504 h 2771"/>
                  <a:gd name="T56" fmla="*/ 1654 w 2799"/>
                  <a:gd name="T57" fmla="*/ 317 h 2771"/>
                  <a:gd name="T58" fmla="*/ 2084 w 2799"/>
                  <a:gd name="T59" fmla="*/ 547 h 2771"/>
                  <a:gd name="T60" fmla="*/ 1065 w 2799"/>
                  <a:gd name="T61" fmla="*/ 2446 h 2771"/>
                  <a:gd name="T62" fmla="*/ 739 w 2799"/>
                  <a:gd name="T63" fmla="*/ 605 h 2771"/>
                  <a:gd name="T64" fmla="*/ 459 w 2799"/>
                  <a:gd name="T65" fmla="*/ 1796 h 2771"/>
                  <a:gd name="T66" fmla="*/ 617 w 2799"/>
                  <a:gd name="T67" fmla="*/ 724 h 2771"/>
                  <a:gd name="T68" fmla="*/ 535 w 2799"/>
                  <a:gd name="T69" fmla="*/ 1898 h 2771"/>
                  <a:gd name="T70" fmla="*/ 511 w 2799"/>
                  <a:gd name="T71" fmla="*/ 714 h 2771"/>
                  <a:gd name="T72" fmla="*/ 654 w 2799"/>
                  <a:gd name="T73" fmla="*/ 2109 h 2771"/>
                  <a:gd name="T74" fmla="*/ 640 w 2799"/>
                  <a:gd name="T75" fmla="*/ 668 h 2771"/>
                  <a:gd name="T76" fmla="*/ 538 w 2799"/>
                  <a:gd name="T77" fmla="*/ 2063 h 2771"/>
                  <a:gd name="T78" fmla="*/ 2398 w 2799"/>
                  <a:gd name="T79" fmla="*/ 909 h 2771"/>
                  <a:gd name="T80" fmla="*/ 2060 w 2799"/>
                  <a:gd name="T81" fmla="*/ 559 h 2771"/>
                  <a:gd name="T82" fmla="*/ 1019 w 2799"/>
                  <a:gd name="T83" fmla="*/ 417 h 2771"/>
                  <a:gd name="T84" fmla="*/ 469 w 2799"/>
                  <a:gd name="T85" fmla="*/ 1752 h 2771"/>
                  <a:gd name="T86" fmla="*/ 1875 w 2799"/>
                  <a:gd name="T87" fmla="*/ 2498 h 2771"/>
                  <a:gd name="T88" fmla="*/ 2524 w 2799"/>
                  <a:gd name="T89" fmla="*/ 1226 h 2771"/>
                  <a:gd name="T90" fmla="*/ 2110 w 2799"/>
                  <a:gd name="T91" fmla="*/ 635 h 2771"/>
                  <a:gd name="T92" fmla="*/ 1040 w 2799"/>
                  <a:gd name="T93" fmla="*/ 373 h 2771"/>
                  <a:gd name="T94" fmla="*/ 550 w 2799"/>
                  <a:gd name="T95" fmla="*/ 2090 h 2771"/>
                  <a:gd name="T96" fmla="*/ 2004 w 2799"/>
                  <a:gd name="T97" fmla="*/ 2398 h 2771"/>
                  <a:gd name="T98" fmla="*/ 2408 w 2799"/>
                  <a:gd name="T99" fmla="*/ 2165 h 2771"/>
                  <a:gd name="T100" fmla="*/ 2220 w 2799"/>
                  <a:gd name="T101" fmla="*/ 618 h 2771"/>
                  <a:gd name="T102" fmla="*/ 887 w 2799"/>
                  <a:gd name="T103" fmla="*/ 449 h 2771"/>
                  <a:gd name="T104" fmla="*/ 575 w 2799"/>
                  <a:gd name="T105" fmla="*/ 2296 h 2771"/>
                  <a:gd name="T106" fmla="*/ 2400 w 2799"/>
                  <a:gd name="T107" fmla="*/ 2210 h 2771"/>
                  <a:gd name="T108" fmla="*/ 2155 w 2799"/>
                  <a:gd name="T109" fmla="*/ 357 h 2771"/>
                  <a:gd name="T110" fmla="*/ 422 w 2799"/>
                  <a:gd name="T111" fmla="*/ 723 h 2771"/>
                  <a:gd name="T112" fmla="*/ 576 w 2799"/>
                  <a:gd name="T113" fmla="*/ 2201 h 2771"/>
                  <a:gd name="T114" fmla="*/ 2418 w 2799"/>
                  <a:gd name="T115" fmla="*/ 2262 h 2771"/>
                  <a:gd name="T116" fmla="*/ 2530 w 2799"/>
                  <a:gd name="T117" fmla="*/ 2114 h 2771"/>
                  <a:gd name="T118" fmla="*/ 2170 w 2799"/>
                  <a:gd name="T119" fmla="*/ 343 h 2771"/>
                  <a:gd name="T120" fmla="*/ 497 w 2799"/>
                  <a:gd name="T121" fmla="*/ 601 h 2771"/>
                  <a:gd name="T122" fmla="*/ 350 w 2799"/>
                  <a:gd name="T123" fmla="*/ 2339 h 2771"/>
                  <a:gd name="T124" fmla="*/ 1062 w 2799"/>
                  <a:gd name="T125" fmla="*/ 2596 h 2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99" h="2771">
                    <a:moveTo>
                      <a:pt x="2313" y="2305"/>
                    </a:moveTo>
                    <a:cubicBezTo>
                      <a:pt x="2320" y="2306"/>
                      <a:pt x="2326" y="2308"/>
                      <a:pt x="2333" y="2311"/>
                    </a:cubicBezTo>
                    <a:cubicBezTo>
                      <a:pt x="2358" y="2323"/>
                      <a:pt x="2416" y="2337"/>
                      <a:pt x="2443" y="2349"/>
                    </a:cubicBezTo>
                    <a:cubicBezTo>
                      <a:pt x="2470" y="2360"/>
                      <a:pt x="2544" y="2408"/>
                      <a:pt x="2544" y="2408"/>
                    </a:cubicBezTo>
                    <a:cubicBezTo>
                      <a:pt x="2544" y="2408"/>
                      <a:pt x="2641" y="2470"/>
                      <a:pt x="2667" y="2498"/>
                    </a:cubicBezTo>
                    <a:cubicBezTo>
                      <a:pt x="2692" y="2524"/>
                      <a:pt x="2743" y="2620"/>
                      <a:pt x="2743" y="2620"/>
                    </a:cubicBezTo>
                    <a:cubicBezTo>
                      <a:pt x="2743" y="2620"/>
                      <a:pt x="2723" y="2550"/>
                      <a:pt x="2706" y="2526"/>
                    </a:cubicBezTo>
                    <a:cubicBezTo>
                      <a:pt x="2688" y="2499"/>
                      <a:pt x="2640" y="2457"/>
                      <a:pt x="2613" y="2435"/>
                    </a:cubicBezTo>
                    <a:cubicBezTo>
                      <a:pt x="2597" y="2422"/>
                      <a:pt x="2532" y="2376"/>
                      <a:pt x="2532" y="2376"/>
                    </a:cubicBezTo>
                    <a:cubicBezTo>
                      <a:pt x="2440" y="2317"/>
                      <a:pt x="2440" y="2317"/>
                      <a:pt x="2440" y="2317"/>
                    </a:cubicBezTo>
                    <a:cubicBezTo>
                      <a:pt x="2575" y="2316"/>
                      <a:pt x="2575" y="2316"/>
                      <a:pt x="2575" y="2316"/>
                    </a:cubicBezTo>
                    <a:cubicBezTo>
                      <a:pt x="2648" y="2296"/>
                      <a:pt x="2648" y="2296"/>
                      <a:pt x="2648" y="2296"/>
                    </a:cubicBezTo>
                    <a:cubicBezTo>
                      <a:pt x="2608" y="2297"/>
                      <a:pt x="2608" y="2297"/>
                      <a:pt x="2608" y="2297"/>
                    </a:cubicBezTo>
                    <a:cubicBezTo>
                      <a:pt x="2500" y="2300"/>
                      <a:pt x="2500" y="2300"/>
                      <a:pt x="2500" y="2300"/>
                    </a:cubicBezTo>
                    <a:cubicBezTo>
                      <a:pt x="2417" y="2295"/>
                      <a:pt x="2417" y="2295"/>
                      <a:pt x="2417" y="2295"/>
                    </a:cubicBezTo>
                    <a:cubicBezTo>
                      <a:pt x="2417" y="2295"/>
                      <a:pt x="2519" y="2245"/>
                      <a:pt x="2550" y="2213"/>
                    </a:cubicBezTo>
                    <a:cubicBezTo>
                      <a:pt x="2583" y="2178"/>
                      <a:pt x="2662" y="1988"/>
                      <a:pt x="2662" y="1988"/>
                    </a:cubicBezTo>
                    <a:cubicBezTo>
                      <a:pt x="2618" y="2038"/>
                      <a:pt x="2618" y="2038"/>
                      <a:pt x="2618" y="2038"/>
                    </a:cubicBezTo>
                    <a:cubicBezTo>
                      <a:pt x="2618" y="2038"/>
                      <a:pt x="2594" y="2121"/>
                      <a:pt x="2551" y="2180"/>
                    </a:cubicBezTo>
                    <a:cubicBezTo>
                      <a:pt x="2549" y="2170"/>
                      <a:pt x="2545" y="2148"/>
                      <a:pt x="2541" y="2115"/>
                    </a:cubicBezTo>
                    <a:cubicBezTo>
                      <a:pt x="2539" y="2100"/>
                      <a:pt x="2527" y="2006"/>
                      <a:pt x="2527" y="2006"/>
                    </a:cubicBezTo>
                    <a:cubicBezTo>
                      <a:pt x="2526" y="2004"/>
                      <a:pt x="2526" y="2004"/>
                      <a:pt x="2526" y="2004"/>
                    </a:cubicBezTo>
                    <a:cubicBezTo>
                      <a:pt x="2529" y="2004"/>
                      <a:pt x="2533" y="2003"/>
                      <a:pt x="2537" y="2002"/>
                    </a:cubicBezTo>
                    <a:cubicBezTo>
                      <a:pt x="2555" y="1996"/>
                      <a:pt x="2531" y="1958"/>
                      <a:pt x="2516" y="1927"/>
                    </a:cubicBezTo>
                    <a:cubicBezTo>
                      <a:pt x="2516" y="1927"/>
                      <a:pt x="2516" y="1927"/>
                      <a:pt x="2516" y="1927"/>
                    </a:cubicBezTo>
                    <a:cubicBezTo>
                      <a:pt x="2542" y="1945"/>
                      <a:pt x="2577" y="1948"/>
                      <a:pt x="2589" y="1924"/>
                    </a:cubicBezTo>
                    <a:cubicBezTo>
                      <a:pt x="2597" y="1925"/>
                      <a:pt x="2605" y="1923"/>
                      <a:pt x="2612" y="1916"/>
                    </a:cubicBezTo>
                    <a:cubicBezTo>
                      <a:pt x="2622" y="1908"/>
                      <a:pt x="2616" y="1898"/>
                      <a:pt x="2604" y="1888"/>
                    </a:cubicBezTo>
                    <a:cubicBezTo>
                      <a:pt x="2619" y="1885"/>
                      <a:pt x="2631" y="1878"/>
                      <a:pt x="2635" y="1860"/>
                    </a:cubicBezTo>
                    <a:cubicBezTo>
                      <a:pt x="2639" y="1845"/>
                      <a:pt x="2610" y="1843"/>
                      <a:pt x="2581" y="1841"/>
                    </a:cubicBezTo>
                    <a:cubicBezTo>
                      <a:pt x="2582" y="1836"/>
                      <a:pt x="2582" y="1829"/>
                      <a:pt x="2583" y="1821"/>
                    </a:cubicBezTo>
                    <a:cubicBezTo>
                      <a:pt x="2590" y="1815"/>
                      <a:pt x="2596" y="1807"/>
                      <a:pt x="2601" y="1801"/>
                    </a:cubicBezTo>
                    <a:cubicBezTo>
                      <a:pt x="2614" y="1817"/>
                      <a:pt x="2631" y="1827"/>
                      <a:pt x="2655" y="1819"/>
                    </a:cubicBezTo>
                    <a:cubicBezTo>
                      <a:pt x="2679" y="1811"/>
                      <a:pt x="2647" y="1761"/>
                      <a:pt x="2628" y="1719"/>
                    </a:cubicBezTo>
                    <a:cubicBezTo>
                      <a:pt x="2628" y="1719"/>
                      <a:pt x="2628" y="1719"/>
                      <a:pt x="2628" y="1719"/>
                    </a:cubicBezTo>
                    <a:cubicBezTo>
                      <a:pt x="2662" y="1743"/>
                      <a:pt x="2709" y="1748"/>
                      <a:pt x="2725" y="1715"/>
                    </a:cubicBezTo>
                    <a:cubicBezTo>
                      <a:pt x="2735" y="1717"/>
                      <a:pt x="2746" y="1714"/>
                      <a:pt x="2756" y="1705"/>
                    </a:cubicBezTo>
                    <a:cubicBezTo>
                      <a:pt x="2768" y="1694"/>
                      <a:pt x="2761" y="1680"/>
                      <a:pt x="2745" y="1667"/>
                    </a:cubicBezTo>
                    <a:cubicBezTo>
                      <a:pt x="2765" y="1664"/>
                      <a:pt x="2781" y="1654"/>
                      <a:pt x="2786" y="1630"/>
                    </a:cubicBezTo>
                    <a:cubicBezTo>
                      <a:pt x="2792" y="1605"/>
                      <a:pt x="2733" y="1608"/>
                      <a:pt x="2688" y="1603"/>
                    </a:cubicBezTo>
                    <a:cubicBezTo>
                      <a:pt x="2722" y="1577"/>
                      <a:pt x="2776" y="1524"/>
                      <a:pt x="2743" y="1508"/>
                    </a:cubicBezTo>
                    <a:cubicBezTo>
                      <a:pt x="2743" y="1508"/>
                      <a:pt x="2742" y="1508"/>
                      <a:pt x="2742" y="1508"/>
                    </a:cubicBezTo>
                    <a:cubicBezTo>
                      <a:pt x="2751" y="1492"/>
                      <a:pt x="2752" y="1475"/>
                      <a:pt x="2740" y="1457"/>
                    </a:cubicBezTo>
                    <a:cubicBezTo>
                      <a:pt x="2738" y="1455"/>
                      <a:pt x="2736" y="1453"/>
                      <a:pt x="2734" y="1453"/>
                    </a:cubicBezTo>
                    <a:cubicBezTo>
                      <a:pt x="2724" y="1440"/>
                      <a:pt x="2704" y="1455"/>
                      <a:pt x="2681" y="1476"/>
                    </a:cubicBezTo>
                    <a:cubicBezTo>
                      <a:pt x="2671" y="1472"/>
                      <a:pt x="2661" y="1485"/>
                      <a:pt x="2652" y="1494"/>
                    </a:cubicBezTo>
                    <a:cubicBezTo>
                      <a:pt x="2653" y="1491"/>
                      <a:pt x="2653" y="1487"/>
                      <a:pt x="2654" y="1484"/>
                    </a:cubicBezTo>
                    <a:cubicBezTo>
                      <a:pt x="2679" y="1455"/>
                      <a:pt x="2728" y="1401"/>
                      <a:pt x="2717" y="1387"/>
                    </a:cubicBezTo>
                    <a:cubicBezTo>
                      <a:pt x="2702" y="1368"/>
                      <a:pt x="2661" y="1407"/>
                      <a:pt x="2647" y="1417"/>
                    </a:cubicBezTo>
                    <a:cubicBezTo>
                      <a:pt x="2633" y="1427"/>
                      <a:pt x="2768" y="1304"/>
                      <a:pt x="2731" y="1263"/>
                    </a:cubicBezTo>
                    <a:cubicBezTo>
                      <a:pt x="2717" y="1247"/>
                      <a:pt x="2670" y="1327"/>
                      <a:pt x="2670" y="1327"/>
                    </a:cubicBezTo>
                    <a:cubicBezTo>
                      <a:pt x="2640" y="1332"/>
                      <a:pt x="2728" y="1228"/>
                      <a:pt x="2700" y="1218"/>
                    </a:cubicBezTo>
                    <a:cubicBezTo>
                      <a:pt x="2672" y="1208"/>
                      <a:pt x="2655" y="1269"/>
                      <a:pt x="2647" y="1273"/>
                    </a:cubicBezTo>
                    <a:cubicBezTo>
                      <a:pt x="2642" y="1275"/>
                      <a:pt x="2642" y="1238"/>
                      <a:pt x="2641" y="1201"/>
                    </a:cubicBezTo>
                    <a:cubicBezTo>
                      <a:pt x="2642" y="1173"/>
                      <a:pt x="2641" y="1149"/>
                      <a:pt x="2636" y="1134"/>
                    </a:cubicBezTo>
                    <a:cubicBezTo>
                      <a:pt x="2634" y="1128"/>
                      <a:pt x="2632" y="1123"/>
                      <a:pt x="2630" y="1123"/>
                    </a:cubicBezTo>
                    <a:cubicBezTo>
                      <a:pt x="2629" y="1122"/>
                      <a:pt x="2629" y="1122"/>
                      <a:pt x="2628" y="1122"/>
                    </a:cubicBezTo>
                    <a:cubicBezTo>
                      <a:pt x="2626" y="1120"/>
                      <a:pt x="2624" y="1118"/>
                      <a:pt x="2621" y="1117"/>
                    </a:cubicBezTo>
                    <a:cubicBezTo>
                      <a:pt x="2624" y="1101"/>
                      <a:pt x="2621" y="1074"/>
                      <a:pt x="2621" y="1049"/>
                    </a:cubicBezTo>
                    <a:cubicBezTo>
                      <a:pt x="2632" y="1081"/>
                      <a:pt x="2650" y="1111"/>
                      <a:pt x="2684" y="1100"/>
                    </a:cubicBezTo>
                    <a:cubicBezTo>
                      <a:pt x="2704" y="1093"/>
                      <a:pt x="2677" y="1051"/>
                      <a:pt x="2661" y="1015"/>
                    </a:cubicBezTo>
                    <a:cubicBezTo>
                      <a:pt x="2661" y="1015"/>
                      <a:pt x="2661" y="1015"/>
                      <a:pt x="2661" y="1015"/>
                    </a:cubicBezTo>
                    <a:cubicBezTo>
                      <a:pt x="2690" y="1036"/>
                      <a:pt x="2730" y="1039"/>
                      <a:pt x="2743" y="1012"/>
                    </a:cubicBezTo>
                    <a:cubicBezTo>
                      <a:pt x="2751" y="1013"/>
                      <a:pt x="2760" y="1011"/>
                      <a:pt x="2769" y="1003"/>
                    </a:cubicBezTo>
                    <a:cubicBezTo>
                      <a:pt x="2779" y="994"/>
                      <a:pt x="2773" y="983"/>
                      <a:pt x="2760" y="971"/>
                    </a:cubicBezTo>
                    <a:cubicBezTo>
                      <a:pt x="2777" y="969"/>
                      <a:pt x="2790" y="960"/>
                      <a:pt x="2795" y="940"/>
                    </a:cubicBezTo>
                    <a:cubicBezTo>
                      <a:pt x="2799" y="919"/>
                      <a:pt x="2750" y="921"/>
                      <a:pt x="2711" y="918"/>
                    </a:cubicBezTo>
                    <a:cubicBezTo>
                      <a:pt x="2741" y="895"/>
                      <a:pt x="2786" y="851"/>
                      <a:pt x="2758" y="838"/>
                    </a:cubicBezTo>
                    <a:cubicBezTo>
                      <a:pt x="2758" y="837"/>
                      <a:pt x="2757" y="837"/>
                      <a:pt x="2757" y="837"/>
                    </a:cubicBezTo>
                    <a:cubicBezTo>
                      <a:pt x="2764" y="824"/>
                      <a:pt x="2766" y="810"/>
                      <a:pt x="2755" y="795"/>
                    </a:cubicBezTo>
                    <a:cubicBezTo>
                      <a:pt x="2754" y="793"/>
                      <a:pt x="2752" y="791"/>
                      <a:pt x="2750" y="791"/>
                    </a:cubicBezTo>
                    <a:cubicBezTo>
                      <a:pt x="2738" y="775"/>
                      <a:pt x="2707" y="811"/>
                      <a:pt x="2678" y="836"/>
                    </a:cubicBezTo>
                    <a:cubicBezTo>
                      <a:pt x="2690" y="803"/>
                      <a:pt x="2683" y="765"/>
                      <a:pt x="2648" y="764"/>
                    </a:cubicBezTo>
                    <a:cubicBezTo>
                      <a:pt x="2631" y="763"/>
                      <a:pt x="2635" y="780"/>
                      <a:pt x="2634" y="802"/>
                    </a:cubicBezTo>
                    <a:cubicBezTo>
                      <a:pt x="2630" y="763"/>
                      <a:pt x="2608" y="716"/>
                      <a:pt x="2571" y="732"/>
                    </a:cubicBezTo>
                    <a:cubicBezTo>
                      <a:pt x="2541" y="745"/>
                      <a:pt x="2591" y="787"/>
                      <a:pt x="2588" y="826"/>
                    </a:cubicBezTo>
                    <a:cubicBezTo>
                      <a:pt x="2588" y="829"/>
                      <a:pt x="2588" y="834"/>
                      <a:pt x="2588" y="838"/>
                    </a:cubicBezTo>
                    <a:cubicBezTo>
                      <a:pt x="2585" y="830"/>
                      <a:pt x="2582" y="822"/>
                      <a:pt x="2578" y="816"/>
                    </a:cubicBezTo>
                    <a:cubicBezTo>
                      <a:pt x="2562" y="780"/>
                      <a:pt x="2565" y="747"/>
                      <a:pt x="2519" y="742"/>
                    </a:cubicBezTo>
                    <a:cubicBezTo>
                      <a:pt x="2501" y="740"/>
                      <a:pt x="2503" y="760"/>
                      <a:pt x="2511" y="784"/>
                    </a:cubicBezTo>
                    <a:cubicBezTo>
                      <a:pt x="2497" y="784"/>
                      <a:pt x="2487" y="792"/>
                      <a:pt x="2478" y="800"/>
                    </a:cubicBezTo>
                    <a:cubicBezTo>
                      <a:pt x="2466" y="797"/>
                      <a:pt x="2455" y="797"/>
                      <a:pt x="2446" y="803"/>
                    </a:cubicBezTo>
                    <a:cubicBezTo>
                      <a:pt x="2446" y="801"/>
                      <a:pt x="2447" y="798"/>
                      <a:pt x="2447" y="795"/>
                    </a:cubicBezTo>
                    <a:cubicBezTo>
                      <a:pt x="2458" y="784"/>
                      <a:pt x="2476" y="785"/>
                      <a:pt x="2483" y="748"/>
                    </a:cubicBezTo>
                    <a:cubicBezTo>
                      <a:pt x="2487" y="729"/>
                      <a:pt x="2486" y="715"/>
                      <a:pt x="2481" y="706"/>
                    </a:cubicBezTo>
                    <a:cubicBezTo>
                      <a:pt x="2512" y="697"/>
                      <a:pt x="2546" y="685"/>
                      <a:pt x="2574" y="672"/>
                    </a:cubicBezTo>
                    <a:cubicBezTo>
                      <a:pt x="2656" y="635"/>
                      <a:pt x="2670" y="598"/>
                      <a:pt x="2665" y="587"/>
                    </a:cubicBezTo>
                    <a:cubicBezTo>
                      <a:pt x="2659" y="576"/>
                      <a:pt x="2627" y="553"/>
                      <a:pt x="2546" y="590"/>
                    </a:cubicBezTo>
                    <a:cubicBezTo>
                      <a:pt x="2527" y="598"/>
                      <a:pt x="2508" y="609"/>
                      <a:pt x="2489" y="621"/>
                    </a:cubicBezTo>
                    <a:cubicBezTo>
                      <a:pt x="2517" y="581"/>
                      <a:pt x="2546" y="537"/>
                      <a:pt x="2568" y="495"/>
                    </a:cubicBezTo>
                    <a:cubicBezTo>
                      <a:pt x="2634" y="368"/>
                      <a:pt x="2615" y="308"/>
                      <a:pt x="2598" y="299"/>
                    </a:cubicBezTo>
                    <a:cubicBezTo>
                      <a:pt x="2580" y="289"/>
                      <a:pt x="2516" y="292"/>
                      <a:pt x="2450" y="420"/>
                    </a:cubicBezTo>
                    <a:cubicBezTo>
                      <a:pt x="2430" y="459"/>
                      <a:pt x="2411" y="506"/>
                      <a:pt x="2396" y="553"/>
                    </a:cubicBezTo>
                    <a:cubicBezTo>
                      <a:pt x="2384" y="560"/>
                      <a:pt x="2372" y="570"/>
                      <a:pt x="2361" y="578"/>
                    </a:cubicBezTo>
                    <a:cubicBezTo>
                      <a:pt x="2352" y="578"/>
                      <a:pt x="2341" y="589"/>
                      <a:pt x="2332" y="598"/>
                    </a:cubicBezTo>
                    <a:cubicBezTo>
                      <a:pt x="2342" y="585"/>
                      <a:pt x="2404" y="530"/>
                      <a:pt x="2387" y="516"/>
                    </a:cubicBezTo>
                    <a:cubicBezTo>
                      <a:pt x="2366" y="496"/>
                      <a:pt x="2347" y="528"/>
                      <a:pt x="2334" y="556"/>
                    </a:cubicBezTo>
                    <a:cubicBezTo>
                      <a:pt x="2335" y="549"/>
                      <a:pt x="2332" y="545"/>
                      <a:pt x="2325" y="546"/>
                    </a:cubicBezTo>
                    <a:cubicBezTo>
                      <a:pt x="2322" y="547"/>
                      <a:pt x="2319" y="569"/>
                      <a:pt x="2316" y="587"/>
                    </a:cubicBezTo>
                    <a:cubicBezTo>
                      <a:pt x="2314" y="561"/>
                      <a:pt x="2322" y="459"/>
                      <a:pt x="2287" y="481"/>
                    </a:cubicBezTo>
                    <a:cubicBezTo>
                      <a:pt x="2285" y="482"/>
                      <a:pt x="2287" y="499"/>
                      <a:pt x="2291" y="518"/>
                    </a:cubicBezTo>
                    <a:cubicBezTo>
                      <a:pt x="2253" y="505"/>
                      <a:pt x="2253" y="505"/>
                      <a:pt x="2253" y="505"/>
                    </a:cubicBezTo>
                    <a:cubicBezTo>
                      <a:pt x="2228" y="497"/>
                      <a:pt x="2228" y="497"/>
                      <a:pt x="2228" y="497"/>
                    </a:cubicBezTo>
                    <a:cubicBezTo>
                      <a:pt x="2224" y="491"/>
                      <a:pt x="2216" y="488"/>
                      <a:pt x="2206" y="488"/>
                    </a:cubicBezTo>
                    <a:cubicBezTo>
                      <a:pt x="2208" y="486"/>
                      <a:pt x="2209" y="485"/>
                      <a:pt x="2209" y="482"/>
                    </a:cubicBezTo>
                    <a:cubicBezTo>
                      <a:pt x="2214" y="482"/>
                      <a:pt x="2219" y="481"/>
                      <a:pt x="2224" y="480"/>
                    </a:cubicBezTo>
                    <a:cubicBezTo>
                      <a:pt x="2238" y="496"/>
                      <a:pt x="2253" y="510"/>
                      <a:pt x="2261" y="500"/>
                    </a:cubicBezTo>
                    <a:cubicBezTo>
                      <a:pt x="2267" y="492"/>
                      <a:pt x="2259" y="479"/>
                      <a:pt x="2248" y="466"/>
                    </a:cubicBezTo>
                    <a:cubicBezTo>
                      <a:pt x="2248" y="465"/>
                      <a:pt x="2248" y="463"/>
                      <a:pt x="2247" y="462"/>
                    </a:cubicBezTo>
                    <a:cubicBezTo>
                      <a:pt x="2245" y="456"/>
                      <a:pt x="2240" y="453"/>
                      <a:pt x="2235" y="453"/>
                    </a:cubicBezTo>
                    <a:cubicBezTo>
                      <a:pt x="2233" y="451"/>
                      <a:pt x="2231" y="449"/>
                      <a:pt x="2230" y="448"/>
                    </a:cubicBezTo>
                    <a:cubicBezTo>
                      <a:pt x="2233" y="446"/>
                      <a:pt x="2235" y="444"/>
                      <a:pt x="2237" y="442"/>
                    </a:cubicBezTo>
                    <a:cubicBezTo>
                      <a:pt x="2255" y="451"/>
                      <a:pt x="2276" y="463"/>
                      <a:pt x="2278" y="461"/>
                    </a:cubicBezTo>
                    <a:cubicBezTo>
                      <a:pt x="2286" y="450"/>
                      <a:pt x="2263" y="437"/>
                      <a:pt x="2242" y="428"/>
                    </a:cubicBezTo>
                    <a:cubicBezTo>
                      <a:pt x="2242" y="427"/>
                      <a:pt x="2242" y="427"/>
                      <a:pt x="2241" y="426"/>
                    </a:cubicBezTo>
                    <a:cubicBezTo>
                      <a:pt x="2240" y="424"/>
                      <a:pt x="2238" y="423"/>
                      <a:pt x="2236" y="422"/>
                    </a:cubicBezTo>
                    <a:cubicBezTo>
                      <a:pt x="2240" y="423"/>
                      <a:pt x="2244" y="424"/>
                      <a:pt x="2247" y="423"/>
                    </a:cubicBezTo>
                    <a:cubicBezTo>
                      <a:pt x="2263" y="428"/>
                      <a:pt x="2279" y="431"/>
                      <a:pt x="2280" y="422"/>
                    </a:cubicBezTo>
                    <a:cubicBezTo>
                      <a:pt x="2281" y="409"/>
                      <a:pt x="2270" y="405"/>
                      <a:pt x="2257" y="404"/>
                    </a:cubicBezTo>
                    <a:cubicBezTo>
                      <a:pt x="2259" y="403"/>
                      <a:pt x="2260" y="401"/>
                      <a:pt x="2260" y="399"/>
                    </a:cubicBezTo>
                    <a:cubicBezTo>
                      <a:pt x="2281" y="395"/>
                      <a:pt x="2303" y="390"/>
                      <a:pt x="2298" y="378"/>
                    </a:cubicBezTo>
                    <a:cubicBezTo>
                      <a:pt x="2293" y="366"/>
                      <a:pt x="2279" y="367"/>
                      <a:pt x="2265" y="373"/>
                    </a:cubicBezTo>
                    <a:cubicBezTo>
                      <a:pt x="2284" y="363"/>
                      <a:pt x="2301" y="352"/>
                      <a:pt x="2292" y="343"/>
                    </a:cubicBezTo>
                    <a:cubicBezTo>
                      <a:pt x="2289" y="339"/>
                      <a:pt x="2286" y="338"/>
                      <a:pt x="2283" y="337"/>
                    </a:cubicBezTo>
                    <a:cubicBezTo>
                      <a:pt x="2351" y="275"/>
                      <a:pt x="2438" y="179"/>
                      <a:pt x="2438" y="179"/>
                    </a:cubicBezTo>
                    <a:cubicBezTo>
                      <a:pt x="2368" y="216"/>
                      <a:pt x="2368" y="216"/>
                      <a:pt x="2368" y="216"/>
                    </a:cubicBezTo>
                    <a:cubicBezTo>
                      <a:pt x="2368" y="216"/>
                      <a:pt x="2323" y="279"/>
                      <a:pt x="2264" y="328"/>
                    </a:cubicBezTo>
                    <a:cubicBezTo>
                      <a:pt x="2265" y="325"/>
                      <a:pt x="2264" y="322"/>
                      <a:pt x="2262" y="321"/>
                    </a:cubicBezTo>
                    <a:cubicBezTo>
                      <a:pt x="2254" y="315"/>
                      <a:pt x="2246" y="320"/>
                      <a:pt x="2239" y="330"/>
                    </a:cubicBezTo>
                    <a:cubicBezTo>
                      <a:pt x="2241" y="316"/>
                      <a:pt x="2245" y="297"/>
                      <a:pt x="2250" y="272"/>
                    </a:cubicBezTo>
                    <a:cubicBezTo>
                      <a:pt x="2254" y="255"/>
                      <a:pt x="2278" y="144"/>
                      <a:pt x="2278" y="144"/>
                    </a:cubicBezTo>
                    <a:cubicBezTo>
                      <a:pt x="2277" y="120"/>
                      <a:pt x="2277" y="120"/>
                      <a:pt x="2277" y="120"/>
                    </a:cubicBezTo>
                    <a:cubicBezTo>
                      <a:pt x="2277" y="120"/>
                      <a:pt x="2262" y="179"/>
                      <a:pt x="2249" y="226"/>
                    </a:cubicBezTo>
                    <a:cubicBezTo>
                      <a:pt x="2245" y="218"/>
                      <a:pt x="2238" y="205"/>
                      <a:pt x="2234" y="197"/>
                    </a:cubicBezTo>
                    <a:cubicBezTo>
                      <a:pt x="2227" y="184"/>
                      <a:pt x="2213" y="149"/>
                      <a:pt x="2210" y="140"/>
                    </a:cubicBezTo>
                    <a:cubicBezTo>
                      <a:pt x="2210" y="140"/>
                      <a:pt x="2210" y="140"/>
                      <a:pt x="2210" y="140"/>
                    </a:cubicBezTo>
                    <a:cubicBezTo>
                      <a:pt x="2221" y="124"/>
                      <a:pt x="2218" y="102"/>
                      <a:pt x="2189" y="82"/>
                    </a:cubicBezTo>
                    <a:cubicBezTo>
                      <a:pt x="2161" y="61"/>
                      <a:pt x="2106" y="82"/>
                      <a:pt x="2106" y="82"/>
                    </a:cubicBezTo>
                    <a:cubicBezTo>
                      <a:pt x="2106" y="82"/>
                      <a:pt x="2121" y="113"/>
                      <a:pt x="2149" y="133"/>
                    </a:cubicBezTo>
                    <a:cubicBezTo>
                      <a:pt x="2172" y="149"/>
                      <a:pt x="2189" y="154"/>
                      <a:pt x="2201" y="147"/>
                    </a:cubicBezTo>
                    <a:cubicBezTo>
                      <a:pt x="2201" y="147"/>
                      <a:pt x="2197" y="129"/>
                      <a:pt x="2181" y="116"/>
                    </a:cubicBezTo>
                    <a:cubicBezTo>
                      <a:pt x="2164" y="103"/>
                      <a:pt x="2134" y="92"/>
                      <a:pt x="2134" y="92"/>
                    </a:cubicBezTo>
                    <a:cubicBezTo>
                      <a:pt x="2134" y="92"/>
                      <a:pt x="2159" y="92"/>
                      <a:pt x="2182" y="109"/>
                    </a:cubicBezTo>
                    <a:cubicBezTo>
                      <a:pt x="2197" y="121"/>
                      <a:pt x="2205" y="135"/>
                      <a:pt x="2205" y="139"/>
                    </a:cubicBezTo>
                    <a:cubicBezTo>
                      <a:pt x="2205" y="162"/>
                      <a:pt x="2205" y="162"/>
                      <a:pt x="2205" y="162"/>
                    </a:cubicBezTo>
                    <a:cubicBezTo>
                      <a:pt x="2231" y="215"/>
                      <a:pt x="2231" y="215"/>
                      <a:pt x="2231" y="215"/>
                    </a:cubicBezTo>
                    <a:cubicBezTo>
                      <a:pt x="2242" y="247"/>
                      <a:pt x="2242" y="247"/>
                      <a:pt x="2242" y="247"/>
                    </a:cubicBezTo>
                    <a:cubicBezTo>
                      <a:pt x="2240" y="254"/>
                      <a:pt x="2239" y="261"/>
                      <a:pt x="2237" y="267"/>
                    </a:cubicBezTo>
                    <a:cubicBezTo>
                      <a:pt x="2236" y="273"/>
                      <a:pt x="2234" y="280"/>
                      <a:pt x="2232" y="288"/>
                    </a:cubicBezTo>
                    <a:cubicBezTo>
                      <a:pt x="2219" y="286"/>
                      <a:pt x="2211" y="311"/>
                      <a:pt x="2206" y="336"/>
                    </a:cubicBezTo>
                    <a:cubicBezTo>
                      <a:pt x="2200" y="341"/>
                      <a:pt x="2198" y="358"/>
                      <a:pt x="2197" y="373"/>
                    </a:cubicBezTo>
                    <a:cubicBezTo>
                      <a:pt x="2196" y="373"/>
                      <a:pt x="2196" y="373"/>
                      <a:pt x="2195" y="373"/>
                    </a:cubicBezTo>
                    <a:cubicBezTo>
                      <a:pt x="2196" y="362"/>
                      <a:pt x="2197" y="348"/>
                      <a:pt x="2195" y="341"/>
                    </a:cubicBezTo>
                    <a:cubicBezTo>
                      <a:pt x="2195" y="317"/>
                      <a:pt x="2193" y="287"/>
                      <a:pt x="2184" y="275"/>
                    </a:cubicBezTo>
                    <a:cubicBezTo>
                      <a:pt x="2194" y="268"/>
                      <a:pt x="2200" y="260"/>
                      <a:pt x="2201" y="251"/>
                    </a:cubicBezTo>
                    <a:cubicBezTo>
                      <a:pt x="2201" y="251"/>
                      <a:pt x="2184" y="243"/>
                      <a:pt x="2164" y="249"/>
                    </a:cubicBezTo>
                    <a:cubicBezTo>
                      <a:pt x="2144" y="256"/>
                      <a:pt x="2117" y="274"/>
                      <a:pt x="2117" y="274"/>
                    </a:cubicBezTo>
                    <a:cubicBezTo>
                      <a:pt x="2117" y="274"/>
                      <a:pt x="2133" y="252"/>
                      <a:pt x="2160" y="244"/>
                    </a:cubicBezTo>
                    <a:cubicBezTo>
                      <a:pt x="2181" y="237"/>
                      <a:pt x="2200" y="241"/>
                      <a:pt x="2200" y="241"/>
                    </a:cubicBezTo>
                    <a:cubicBezTo>
                      <a:pt x="2200" y="240"/>
                      <a:pt x="2200" y="240"/>
                      <a:pt x="2200" y="240"/>
                    </a:cubicBezTo>
                    <a:cubicBezTo>
                      <a:pt x="2194" y="222"/>
                      <a:pt x="2174" y="212"/>
                      <a:pt x="2141" y="223"/>
                    </a:cubicBezTo>
                    <a:cubicBezTo>
                      <a:pt x="2111" y="233"/>
                      <a:pt x="2096" y="280"/>
                      <a:pt x="2093" y="289"/>
                    </a:cubicBezTo>
                    <a:cubicBezTo>
                      <a:pt x="2079" y="282"/>
                      <a:pt x="2070" y="309"/>
                      <a:pt x="2064" y="336"/>
                    </a:cubicBezTo>
                    <a:cubicBezTo>
                      <a:pt x="2058" y="342"/>
                      <a:pt x="2056" y="364"/>
                      <a:pt x="2054" y="380"/>
                    </a:cubicBezTo>
                    <a:cubicBezTo>
                      <a:pt x="2054" y="380"/>
                      <a:pt x="2054" y="380"/>
                      <a:pt x="2054" y="380"/>
                    </a:cubicBezTo>
                    <a:cubicBezTo>
                      <a:pt x="2053" y="380"/>
                      <a:pt x="2053" y="378"/>
                      <a:pt x="2053" y="374"/>
                    </a:cubicBezTo>
                    <a:cubicBezTo>
                      <a:pt x="2054" y="362"/>
                      <a:pt x="2055" y="348"/>
                      <a:pt x="2053" y="341"/>
                    </a:cubicBezTo>
                    <a:cubicBezTo>
                      <a:pt x="2053" y="310"/>
                      <a:pt x="2050" y="270"/>
                      <a:pt x="2031" y="268"/>
                    </a:cubicBezTo>
                    <a:cubicBezTo>
                      <a:pt x="2012" y="266"/>
                      <a:pt x="2022" y="310"/>
                      <a:pt x="2032" y="343"/>
                    </a:cubicBezTo>
                    <a:cubicBezTo>
                      <a:pt x="2031" y="343"/>
                      <a:pt x="2030" y="343"/>
                      <a:pt x="2028" y="343"/>
                    </a:cubicBezTo>
                    <a:cubicBezTo>
                      <a:pt x="2019" y="313"/>
                      <a:pt x="2007" y="276"/>
                      <a:pt x="1999" y="284"/>
                    </a:cubicBezTo>
                    <a:cubicBezTo>
                      <a:pt x="1988" y="295"/>
                      <a:pt x="2004" y="333"/>
                      <a:pt x="2015" y="357"/>
                    </a:cubicBezTo>
                    <a:cubicBezTo>
                      <a:pt x="2014" y="357"/>
                      <a:pt x="2014" y="357"/>
                      <a:pt x="2013" y="357"/>
                    </a:cubicBezTo>
                    <a:cubicBezTo>
                      <a:pt x="2003" y="332"/>
                      <a:pt x="1987" y="295"/>
                      <a:pt x="1968" y="309"/>
                    </a:cubicBezTo>
                    <a:cubicBezTo>
                      <a:pt x="1948" y="322"/>
                      <a:pt x="1996" y="367"/>
                      <a:pt x="2014" y="385"/>
                    </a:cubicBezTo>
                    <a:cubicBezTo>
                      <a:pt x="2013" y="385"/>
                      <a:pt x="2012" y="385"/>
                      <a:pt x="2011" y="385"/>
                    </a:cubicBezTo>
                    <a:cubicBezTo>
                      <a:pt x="1994" y="366"/>
                      <a:pt x="1958" y="325"/>
                      <a:pt x="1949" y="344"/>
                    </a:cubicBezTo>
                    <a:cubicBezTo>
                      <a:pt x="1949" y="343"/>
                      <a:pt x="1949" y="343"/>
                      <a:pt x="1949" y="343"/>
                    </a:cubicBezTo>
                    <a:cubicBezTo>
                      <a:pt x="1935" y="322"/>
                      <a:pt x="1916" y="323"/>
                      <a:pt x="1898" y="325"/>
                    </a:cubicBezTo>
                    <a:cubicBezTo>
                      <a:pt x="1902" y="322"/>
                      <a:pt x="1905" y="320"/>
                      <a:pt x="1908" y="317"/>
                    </a:cubicBezTo>
                    <a:cubicBezTo>
                      <a:pt x="1915" y="316"/>
                      <a:pt x="1925" y="313"/>
                      <a:pt x="1936" y="304"/>
                    </a:cubicBezTo>
                    <a:cubicBezTo>
                      <a:pt x="1964" y="284"/>
                      <a:pt x="1970" y="264"/>
                      <a:pt x="1960" y="246"/>
                    </a:cubicBezTo>
                    <a:cubicBezTo>
                      <a:pt x="1949" y="227"/>
                      <a:pt x="1920" y="215"/>
                      <a:pt x="1888" y="228"/>
                    </a:cubicBezTo>
                    <a:cubicBezTo>
                      <a:pt x="1886" y="229"/>
                      <a:pt x="1884" y="230"/>
                      <a:pt x="1882" y="231"/>
                    </a:cubicBezTo>
                    <a:cubicBezTo>
                      <a:pt x="1877" y="229"/>
                      <a:pt x="1870" y="228"/>
                      <a:pt x="1864" y="228"/>
                    </a:cubicBezTo>
                    <a:cubicBezTo>
                      <a:pt x="1862" y="220"/>
                      <a:pt x="1859" y="214"/>
                      <a:pt x="1856" y="209"/>
                    </a:cubicBezTo>
                    <a:cubicBezTo>
                      <a:pt x="1867" y="203"/>
                      <a:pt x="1882" y="197"/>
                      <a:pt x="1897" y="190"/>
                    </a:cubicBezTo>
                    <a:cubicBezTo>
                      <a:pt x="1923" y="180"/>
                      <a:pt x="1944" y="170"/>
                      <a:pt x="1956" y="159"/>
                    </a:cubicBezTo>
                    <a:cubicBezTo>
                      <a:pt x="1961" y="155"/>
                      <a:pt x="1964" y="151"/>
                      <a:pt x="1964" y="149"/>
                    </a:cubicBezTo>
                    <a:cubicBezTo>
                      <a:pt x="1964" y="148"/>
                      <a:pt x="1964" y="148"/>
                      <a:pt x="1964" y="147"/>
                    </a:cubicBezTo>
                    <a:cubicBezTo>
                      <a:pt x="1965" y="144"/>
                      <a:pt x="1966" y="141"/>
                      <a:pt x="1966" y="138"/>
                    </a:cubicBezTo>
                    <a:cubicBezTo>
                      <a:pt x="1962" y="96"/>
                      <a:pt x="1813" y="151"/>
                      <a:pt x="1817" y="141"/>
                    </a:cubicBezTo>
                    <a:cubicBezTo>
                      <a:pt x="1821" y="132"/>
                      <a:pt x="1881" y="109"/>
                      <a:pt x="1871" y="81"/>
                    </a:cubicBezTo>
                    <a:cubicBezTo>
                      <a:pt x="1862" y="53"/>
                      <a:pt x="1759" y="154"/>
                      <a:pt x="1764" y="122"/>
                    </a:cubicBezTo>
                    <a:cubicBezTo>
                      <a:pt x="1764" y="122"/>
                      <a:pt x="1843" y="67"/>
                      <a:pt x="1828" y="54"/>
                    </a:cubicBezTo>
                    <a:cubicBezTo>
                      <a:pt x="1787" y="20"/>
                      <a:pt x="1666" y="170"/>
                      <a:pt x="1676" y="155"/>
                    </a:cubicBezTo>
                    <a:cubicBezTo>
                      <a:pt x="1685" y="140"/>
                      <a:pt x="1724" y="94"/>
                      <a:pt x="1706" y="80"/>
                    </a:cubicBezTo>
                    <a:cubicBezTo>
                      <a:pt x="1688" y="66"/>
                      <a:pt x="1592" y="179"/>
                      <a:pt x="1593" y="169"/>
                    </a:cubicBezTo>
                    <a:cubicBezTo>
                      <a:pt x="1594" y="159"/>
                      <a:pt x="1625" y="139"/>
                      <a:pt x="1618" y="125"/>
                    </a:cubicBezTo>
                    <a:cubicBezTo>
                      <a:pt x="1611" y="110"/>
                      <a:pt x="1588" y="125"/>
                      <a:pt x="1573" y="142"/>
                    </a:cubicBezTo>
                    <a:cubicBezTo>
                      <a:pt x="1567" y="149"/>
                      <a:pt x="1556" y="168"/>
                      <a:pt x="1545" y="189"/>
                    </a:cubicBezTo>
                    <a:cubicBezTo>
                      <a:pt x="1541" y="185"/>
                      <a:pt x="1535" y="186"/>
                      <a:pt x="1527" y="189"/>
                    </a:cubicBezTo>
                    <a:cubicBezTo>
                      <a:pt x="1524" y="189"/>
                      <a:pt x="1520" y="189"/>
                      <a:pt x="1517" y="190"/>
                    </a:cubicBezTo>
                    <a:cubicBezTo>
                      <a:pt x="1504" y="191"/>
                      <a:pt x="1491" y="195"/>
                      <a:pt x="1479" y="201"/>
                    </a:cubicBezTo>
                    <a:cubicBezTo>
                      <a:pt x="1487" y="179"/>
                      <a:pt x="1486" y="158"/>
                      <a:pt x="1464" y="142"/>
                    </a:cubicBezTo>
                    <a:cubicBezTo>
                      <a:pt x="1444" y="127"/>
                      <a:pt x="1422" y="183"/>
                      <a:pt x="1399" y="223"/>
                    </a:cubicBezTo>
                    <a:cubicBezTo>
                      <a:pt x="1399" y="223"/>
                      <a:pt x="1399" y="223"/>
                      <a:pt x="1399" y="223"/>
                    </a:cubicBezTo>
                    <a:cubicBezTo>
                      <a:pt x="1399" y="181"/>
                      <a:pt x="1374" y="140"/>
                      <a:pt x="1339" y="146"/>
                    </a:cubicBezTo>
                    <a:cubicBezTo>
                      <a:pt x="1334" y="137"/>
                      <a:pt x="1326" y="130"/>
                      <a:pt x="1313" y="127"/>
                    </a:cubicBezTo>
                    <a:cubicBezTo>
                      <a:pt x="1296" y="124"/>
                      <a:pt x="1290" y="138"/>
                      <a:pt x="1288" y="158"/>
                    </a:cubicBezTo>
                    <a:cubicBezTo>
                      <a:pt x="1277" y="148"/>
                      <a:pt x="1265" y="141"/>
                      <a:pt x="1250" y="142"/>
                    </a:cubicBezTo>
                    <a:cubicBezTo>
                      <a:pt x="1241" y="121"/>
                      <a:pt x="1231" y="101"/>
                      <a:pt x="1218" y="84"/>
                    </a:cubicBezTo>
                    <a:cubicBezTo>
                      <a:pt x="1151" y="0"/>
                      <a:pt x="1058" y="5"/>
                      <a:pt x="1058" y="5"/>
                    </a:cubicBezTo>
                    <a:cubicBezTo>
                      <a:pt x="1058" y="5"/>
                      <a:pt x="1095" y="84"/>
                      <a:pt x="1081" y="136"/>
                    </a:cubicBezTo>
                    <a:cubicBezTo>
                      <a:pt x="1070" y="175"/>
                      <a:pt x="1100" y="230"/>
                      <a:pt x="1149" y="245"/>
                    </a:cubicBezTo>
                    <a:cubicBezTo>
                      <a:pt x="1153" y="246"/>
                      <a:pt x="1157" y="247"/>
                      <a:pt x="1160" y="248"/>
                    </a:cubicBezTo>
                    <a:cubicBezTo>
                      <a:pt x="1160" y="250"/>
                      <a:pt x="1160" y="251"/>
                      <a:pt x="1161" y="253"/>
                    </a:cubicBezTo>
                    <a:cubicBezTo>
                      <a:pt x="1161" y="254"/>
                      <a:pt x="1161" y="254"/>
                      <a:pt x="1161" y="254"/>
                    </a:cubicBezTo>
                    <a:cubicBezTo>
                      <a:pt x="1157" y="255"/>
                      <a:pt x="1153" y="256"/>
                      <a:pt x="1149" y="257"/>
                    </a:cubicBezTo>
                    <a:cubicBezTo>
                      <a:pt x="1139" y="249"/>
                      <a:pt x="1126" y="242"/>
                      <a:pt x="1110" y="240"/>
                    </a:cubicBezTo>
                    <a:cubicBezTo>
                      <a:pt x="1049" y="208"/>
                      <a:pt x="963" y="170"/>
                      <a:pt x="886" y="149"/>
                    </a:cubicBezTo>
                    <a:cubicBezTo>
                      <a:pt x="747" y="111"/>
                      <a:pt x="693" y="142"/>
                      <a:pt x="687" y="161"/>
                    </a:cubicBezTo>
                    <a:cubicBezTo>
                      <a:pt x="682" y="181"/>
                      <a:pt x="698" y="242"/>
                      <a:pt x="837" y="280"/>
                    </a:cubicBezTo>
                    <a:cubicBezTo>
                      <a:pt x="856" y="285"/>
                      <a:pt x="876" y="289"/>
                      <a:pt x="897" y="293"/>
                    </a:cubicBezTo>
                    <a:cubicBezTo>
                      <a:pt x="902" y="329"/>
                      <a:pt x="938" y="341"/>
                      <a:pt x="959" y="356"/>
                    </a:cubicBezTo>
                    <a:cubicBezTo>
                      <a:pt x="959" y="358"/>
                      <a:pt x="959" y="360"/>
                      <a:pt x="958" y="360"/>
                    </a:cubicBezTo>
                    <a:cubicBezTo>
                      <a:pt x="956" y="362"/>
                      <a:pt x="940" y="348"/>
                      <a:pt x="938" y="350"/>
                    </a:cubicBezTo>
                    <a:cubicBezTo>
                      <a:pt x="936" y="352"/>
                      <a:pt x="950" y="368"/>
                      <a:pt x="948" y="370"/>
                    </a:cubicBezTo>
                    <a:cubicBezTo>
                      <a:pt x="948" y="371"/>
                      <a:pt x="945" y="371"/>
                      <a:pt x="941" y="370"/>
                    </a:cubicBezTo>
                    <a:cubicBezTo>
                      <a:pt x="920" y="357"/>
                      <a:pt x="923" y="328"/>
                      <a:pt x="866" y="321"/>
                    </a:cubicBezTo>
                    <a:cubicBezTo>
                      <a:pt x="829" y="317"/>
                      <a:pt x="805" y="324"/>
                      <a:pt x="793" y="340"/>
                    </a:cubicBezTo>
                    <a:cubicBezTo>
                      <a:pt x="793" y="340"/>
                      <a:pt x="793" y="340"/>
                      <a:pt x="792" y="340"/>
                    </a:cubicBezTo>
                    <a:cubicBezTo>
                      <a:pt x="768" y="344"/>
                      <a:pt x="782" y="399"/>
                      <a:pt x="784" y="416"/>
                    </a:cubicBezTo>
                    <a:cubicBezTo>
                      <a:pt x="785" y="433"/>
                      <a:pt x="745" y="255"/>
                      <a:pt x="691" y="267"/>
                    </a:cubicBezTo>
                    <a:cubicBezTo>
                      <a:pt x="670" y="271"/>
                      <a:pt x="717" y="351"/>
                      <a:pt x="717" y="351"/>
                    </a:cubicBezTo>
                    <a:cubicBezTo>
                      <a:pt x="706" y="380"/>
                      <a:pt x="660" y="252"/>
                      <a:pt x="637" y="272"/>
                    </a:cubicBezTo>
                    <a:cubicBezTo>
                      <a:pt x="614" y="291"/>
                      <a:pt x="659" y="336"/>
                      <a:pt x="658" y="345"/>
                    </a:cubicBezTo>
                    <a:cubicBezTo>
                      <a:pt x="658" y="350"/>
                      <a:pt x="626" y="332"/>
                      <a:pt x="593" y="315"/>
                    </a:cubicBezTo>
                    <a:cubicBezTo>
                      <a:pt x="569" y="299"/>
                      <a:pt x="548" y="289"/>
                      <a:pt x="532" y="286"/>
                    </a:cubicBezTo>
                    <a:cubicBezTo>
                      <a:pt x="526" y="284"/>
                      <a:pt x="521" y="284"/>
                      <a:pt x="519" y="286"/>
                    </a:cubicBezTo>
                    <a:cubicBezTo>
                      <a:pt x="519" y="286"/>
                      <a:pt x="519" y="286"/>
                      <a:pt x="518" y="287"/>
                    </a:cubicBezTo>
                    <a:cubicBezTo>
                      <a:pt x="515" y="288"/>
                      <a:pt x="512" y="289"/>
                      <a:pt x="510" y="291"/>
                    </a:cubicBezTo>
                    <a:cubicBezTo>
                      <a:pt x="478" y="320"/>
                      <a:pt x="612" y="405"/>
                      <a:pt x="602" y="408"/>
                    </a:cubicBezTo>
                    <a:cubicBezTo>
                      <a:pt x="592" y="410"/>
                      <a:pt x="538" y="376"/>
                      <a:pt x="522" y="401"/>
                    </a:cubicBezTo>
                    <a:cubicBezTo>
                      <a:pt x="505" y="425"/>
                      <a:pt x="647" y="446"/>
                      <a:pt x="619" y="461"/>
                    </a:cubicBezTo>
                    <a:cubicBezTo>
                      <a:pt x="619" y="461"/>
                      <a:pt x="527" y="432"/>
                      <a:pt x="526" y="452"/>
                    </a:cubicBezTo>
                    <a:cubicBezTo>
                      <a:pt x="525" y="469"/>
                      <a:pt x="545" y="481"/>
                      <a:pt x="572" y="490"/>
                    </a:cubicBezTo>
                    <a:cubicBezTo>
                      <a:pt x="573" y="504"/>
                      <a:pt x="595" y="524"/>
                      <a:pt x="609" y="537"/>
                    </a:cubicBezTo>
                    <a:cubicBezTo>
                      <a:pt x="611" y="539"/>
                      <a:pt x="614" y="542"/>
                      <a:pt x="616" y="545"/>
                    </a:cubicBezTo>
                    <a:cubicBezTo>
                      <a:pt x="614" y="545"/>
                      <a:pt x="612" y="545"/>
                      <a:pt x="610" y="545"/>
                    </a:cubicBezTo>
                    <a:cubicBezTo>
                      <a:pt x="607" y="543"/>
                      <a:pt x="604" y="541"/>
                      <a:pt x="601" y="541"/>
                    </a:cubicBezTo>
                    <a:cubicBezTo>
                      <a:pt x="597" y="539"/>
                      <a:pt x="592" y="536"/>
                      <a:pt x="588" y="534"/>
                    </a:cubicBezTo>
                    <a:cubicBezTo>
                      <a:pt x="588" y="532"/>
                      <a:pt x="587" y="531"/>
                      <a:pt x="586" y="529"/>
                    </a:cubicBezTo>
                    <a:cubicBezTo>
                      <a:pt x="581" y="525"/>
                      <a:pt x="577" y="525"/>
                      <a:pt x="573" y="526"/>
                    </a:cubicBezTo>
                    <a:cubicBezTo>
                      <a:pt x="564" y="522"/>
                      <a:pt x="558" y="519"/>
                      <a:pt x="557" y="520"/>
                    </a:cubicBezTo>
                    <a:cubicBezTo>
                      <a:pt x="553" y="525"/>
                      <a:pt x="556" y="530"/>
                      <a:pt x="562" y="536"/>
                    </a:cubicBezTo>
                    <a:cubicBezTo>
                      <a:pt x="560" y="539"/>
                      <a:pt x="558" y="542"/>
                      <a:pt x="556" y="546"/>
                    </a:cubicBezTo>
                    <a:cubicBezTo>
                      <a:pt x="549" y="542"/>
                      <a:pt x="543" y="539"/>
                      <a:pt x="538" y="535"/>
                    </a:cubicBezTo>
                    <a:cubicBezTo>
                      <a:pt x="536" y="515"/>
                      <a:pt x="532" y="498"/>
                      <a:pt x="519" y="506"/>
                    </a:cubicBezTo>
                    <a:cubicBezTo>
                      <a:pt x="518" y="507"/>
                      <a:pt x="519" y="512"/>
                      <a:pt x="520" y="519"/>
                    </a:cubicBezTo>
                    <a:cubicBezTo>
                      <a:pt x="499" y="499"/>
                      <a:pt x="454" y="466"/>
                      <a:pt x="435" y="446"/>
                    </a:cubicBezTo>
                    <a:cubicBezTo>
                      <a:pt x="415" y="425"/>
                      <a:pt x="364" y="352"/>
                      <a:pt x="364" y="352"/>
                    </a:cubicBezTo>
                    <a:cubicBezTo>
                      <a:pt x="364" y="352"/>
                      <a:pt x="298" y="258"/>
                      <a:pt x="284" y="222"/>
                    </a:cubicBezTo>
                    <a:cubicBezTo>
                      <a:pt x="272" y="188"/>
                      <a:pt x="260" y="80"/>
                      <a:pt x="260" y="80"/>
                    </a:cubicBezTo>
                    <a:cubicBezTo>
                      <a:pt x="260" y="80"/>
                      <a:pt x="253" y="153"/>
                      <a:pt x="259" y="182"/>
                    </a:cubicBezTo>
                    <a:cubicBezTo>
                      <a:pt x="265" y="213"/>
                      <a:pt x="294" y="271"/>
                      <a:pt x="311" y="301"/>
                    </a:cubicBezTo>
                    <a:cubicBezTo>
                      <a:pt x="321" y="319"/>
                      <a:pt x="363" y="387"/>
                      <a:pt x="363" y="387"/>
                    </a:cubicBezTo>
                    <a:cubicBezTo>
                      <a:pt x="426" y="476"/>
                      <a:pt x="426" y="476"/>
                      <a:pt x="426" y="476"/>
                    </a:cubicBezTo>
                    <a:cubicBezTo>
                      <a:pt x="301" y="425"/>
                      <a:pt x="301" y="425"/>
                      <a:pt x="301" y="425"/>
                    </a:cubicBezTo>
                    <a:cubicBezTo>
                      <a:pt x="225" y="416"/>
                      <a:pt x="225" y="416"/>
                      <a:pt x="225" y="416"/>
                    </a:cubicBezTo>
                    <a:cubicBezTo>
                      <a:pt x="262" y="430"/>
                      <a:pt x="262" y="430"/>
                      <a:pt x="262" y="430"/>
                    </a:cubicBezTo>
                    <a:cubicBezTo>
                      <a:pt x="364" y="469"/>
                      <a:pt x="364" y="469"/>
                      <a:pt x="364" y="469"/>
                    </a:cubicBezTo>
                    <a:cubicBezTo>
                      <a:pt x="439" y="505"/>
                      <a:pt x="439" y="505"/>
                      <a:pt x="439" y="505"/>
                    </a:cubicBezTo>
                    <a:cubicBezTo>
                      <a:pt x="439" y="505"/>
                      <a:pt x="325" y="512"/>
                      <a:pt x="285" y="530"/>
                    </a:cubicBezTo>
                    <a:cubicBezTo>
                      <a:pt x="241" y="550"/>
                      <a:pt x="95" y="695"/>
                      <a:pt x="95" y="695"/>
                    </a:cubicBezTo>
                    <a:cubicBezTo>
                      <a:pt x="155" y="667"/>
                      <a:pt x="155" y="667"/>
                      <a:pt x="155" y="667"/>
                    </a:cubicBezTo>
                    <a:cubicBezTo>
                      <a:pt x="155" y="667"/>
                      <a:pt x="209" y="599"/>
                      <a:pt x="271" y="561"/>
                    </a:cubicBezTo>
                    <a:cubicBezTo>
                      <a:pt x="269" y="570"/>
                      <a:pt x="264" y="592"/>
                      <a:pt x="255" y="625"/>
                    </a:cubicBezTo>
                    <a:cubicBezTo>
                      <a:pt x="251" y="639"/>
                      <a:pt x="227" y="731"/>
                      <a:pt x="227" y="731"/>
                    </a:cubicBezTo>
                    <a:cubicBezTo>
                      <a:pt x="227" y="751"/>
                      <a:pt x="227" y="751"/>
                      <a:pt x="227" y="751"/>
                    </a:cubicBezTo>
                    <a:cubicBezTo>
                      <a:pt x="227" y="751"/>
                      <a:pt x="242" y="702"/>
                      <a:pt x="255" y="664"/>
                    </a:cubicBezTo>
                    <a:cubicBezTo>
                      <a:pt x="257" y="671"/>
                      <a:pt x="261" y="682"/>
                      <a:pt x="264" y="688"/>
                    </a:cubicBezTo>
                    <a:cubicBezTo>
                      <a:pt x="271" y="701"/>
                      <a:pt x="282" y="739"/>
                      <a:pt x="282" y="739"/>
                    </a:cubicBezTo>
                    <a:cubicBezTo>
                      <a:pt x="283" y="718"/>
                      <a:pt x="283" y="718"/>
                      <a:pt x="283" y="718"/>
                    </a:cubicBezTo>
                    <a:cubicBezTo>
                      <a:pt x="266" y="673"/>
                      <a:pt x="266" y="673"/>
                      <a:pt x="266" y="673"/>
                    </a:cubicBezTo>
                    <a:cubicBezTo>
                      <a:pt x="260" y="648"/>
                      <a:pt x="260" y="648"/>
                      <a:pt x="260" y="648"/>
                    </a:cubicBezTo>
                    <a:cubicBezTo>
                      <a:pt x="262" y="641"/>
                      <a:pt x="264" y="635"/>
                      <a:pt x="266" y="630"/>
                    </a:cubicBezTo>
                    <a:cubicBezTo>
                      <a:pt x="273" y="607"/>
                      <a:pt x="286" y="569"/>
                      <a:pt x="294" y="548"/>
                    </a:cubicBezTo>
                    <a:cubicBezTo>
                      <a:pt x="297" y="546"/>
                      <a:pt x="300" y="545"/>
                      <a:pt x="304" y="543"/>
                    </a:cubicBezTo>
                    <a:cubicBezTo>
                      <a:pt x="352" y="524"/>
                      <a:pt x="424" y="534"/>
                      <a:pt x="464" y="541"/>
                    </a:cubicBezTo>
                    <a:cubicBezTo>
                      <a:pt x="471" y="553"/>
                      <a:pt x="485" y="567"/>
                      <a:pt x="496" y="577"/>
                    </a:cubicBezTo>
                    <a:cubicBezTo>
                      <a:pt x="500" y="582"/>
                      <a:pt x="505" y="587"/>
                      <a:pt x="509" y="591"/>
                    </a:cubicBezTo>
                    <a:cubicBezTo>
                      <a:pt x="507" y="590"/>
                      <a:pt x="504" y="589"/>
                      <a:pt x="500" y="587"/>
                    </a:cubicBezTo>
                    <a:cubicBezTo>
                      <a:pt x="496" y="584"/>
                      <a:pt x="491" y="581"/>
                      <a:pt x="488" y="581"/>
                    </a:cubicBezTo>
                    <a:cubicBezTo>
                      <a:pt x="470" y="571"/>
                      <a:pt x="446" y="558"/>
                      <a:pt x="444" y="560"/>
                    </a:cubicBezTo>
                    <a:cubicBezTo>
                      <a:pt x="437" y="569"/>
                      <a:pt x="453" y="580"/>
                      <a:pt x="471" y="589"/>
                    </a:cubicBezTo>
                    <a:cubicBezTo>
                      <a:pt x="470" y="589"/>
                      <a:pt x="469" y="590"/>
                      <a:pt x="468" y="590"/>
                    </a:cubicBezTo>
                    <a:cubicBezTo>
                      <a:pt x="468" y="590"/>
                      <a:pt x="468" y="592"/>
                      <a:pt x="468" y="595"/>
                    </a:cubicBezTo>
                    <a:cubicBezTo>
                      <a:pt x="455" y="592"/>
                      <a:pt x="443" y="591"/>
                      <a:pt x="442" y="599"/>
                    </a:cubicBezTo>
                    <a:cubicBezTo>
                      <a:pt x="441" y="612"/>
                      <a:pt x="452" y="616"/>
                      <a:pt x="464" y="617"/>
                    </a:cubicBezTo>
                    <a:cubicBezTo>
                      <a:pt x="462" y="618"/>
                      <a:pt x="461" y="620"/>
                      <a:pt x="462" y="622"/>
                    </a:cubicBezTo>
                    <a:cubicBezTo>
                      <a:pt x="457" y="623"/>
                      <a:pt x="452" y="624"/>
                      <a:pt x="447" y="625"/>
                    </a:cubicBezTo>
                    <a:cubicBezTo>
                      <a:pt x="433" y="608"/>
                      <a:pt x="418" y="595"/>
                      <a:pt x="410" y="605"/>
                    </a:cubicBezTo>
                    <a:cubicBezTo>
                      <a:pt x="404" y="613"/>
                      <a:pt x="411" y="626"/>
                      <a:pt x="423" y="638"/>
                    </a:cubicBezTo>
                    <a:cubicBezTo>
                      <a:pt x="423" y="640"/>
                      <a:pt x="423" y="641"/>
                      <a:pt x="423" y="642"/>
                    </a:cubicBezTo>
                    <a:cubicBezTo>
                      <a:pt x="426" y="648"/>
                      <a:pt x="430" y="651"/>
                      <a:pt x="436" y="652"/>
                    </a:cubicBezTo>
                    <a:cubicBezTo>
                      <a:pt x="438" y="653"/>
                      <a:pt x="439" y="655"/>
                      <a:pt x="441" y="657"/>
                    </a:cubicBezTo>
                    <a:cubicBezTo>
                      <a:pt x="438" y="659"/>
                      <a:pt x="435" y="661"/>
                      <a:pt x="433" y="663"/>
                    </a:cubicBezTo>
                    <a:cubicBezTo>
                      <a:pt x="415" y="653"/>
                      <a:pt x="395" y="642"/>
                      <a:pt x="393" y="643"/>
                    </a:cubicBezTo>
                    <a:cubicBezTo>
                      <a:pt x="385" y="654"/>
                      <a:pt x="408" y="667"/>
                      <a:pt x="428" y="676"/>
                    </a:cubicBezTo>
                    <a:cubicBezTo>
                      <a:pt x="429" y="677"/>
                      <a:pt x="429" y="678"/>
                      <a:pt x="429" y="678"/>
                    </a:cubicBezTo>
                    <a:cubicBezTo>
                      <a:pt x="431" y="680"/>
                      <a:pt x="433" y="681"/>
                      <a:pt x="435" y="682"/>
                    </a:cubicBezTo>
                    <a:cubicBezTo>
                      <a:pt x="431" y="681"/>
                      <a:pt x="427" y="681"/>
                      <a:pt x="424" y="681"/>
                    </a:cubicBezTo>
                    <a:cubicBezTo>
                      <a:pt x="408" y="676"/>
                      <a:pt x="392" y="673"/>
                      <a:pt x="391" y="682"/>
                    </a:cubicBezTo>
                    <a:cubicBezTo>
                      <a:pt x="390" y="695"/>
                      <a:pt x="401" y="699"/>
                      <a:pt x="413" y="700"/>
                    </a:cubicBezTo>
                    <a:cubicBezTo>
                      <a:pt x="411" y="702"/>
                      <a:pt x="410" y="703"/>
                      <a:pt x="411" y="706"/>
                    </a:cubicBezTo>
                    <a:cubicBezTo>
                      <a:pt x="410" y="706"/>
                      <a:pt x="408" y="706"/>
                      <a:pt x="407" y="706"/>
                    </a:cubicBezTo>
                    <a:cubicBezTo>
                      <a:pt x="397" y="697"/>
                      <a:pt x="384" y="693"/>
                      <a:pt x="369" y="699"/>
                    </a:cubicBezTo>
                    <a:cubicBezTo>
                      <a:pt x="349" y="708"/>
                      <a:pt x="365" y="730"/>
                      <a:pt x="377" y="755"/>
                    </a:cubicBezTo>
                    <a:cubicBezTo>
                      <a:pt x="376" y="757"/>
                      <a:pt x="377" y="760"/>
                      <a:pt x="379" y="762"/>
                    </a:cubicBezTo>
                    <a:cubicBezTo>
                      <a:pt x="379" y="762"/>
                      <a:pt x="380" y="763"/>
                      <a:pt x="380" y="764"/>
                    </a:cubicBezTo>
                    <a:cubicBezTo>
                      <a:pt x="384" y="773"/>
                      <a:pt x="387" y="783"/>
                      <a:pt x="386" y="793"/>
                    </a:cubicBezTo>
                    <a:cubicBezTo>
                      <a:pt x="386" y="797"/>
                      <a:pt x="386" y="801"/>
                      <a:pt x="386" y="805"/>
                    </a:cubicBezTo>
                    <a:cubicBezTo>
                      <a:pt x="383" y="797"/>
                      <a:pt x="380" y="790"/>
                      <a:pt x="377" y="783"/>
                    </a:cubicBezTo>
                    <a:cubicBezTo>
                      <a:pt x="361" y="747"/>
                      <a:pt x="364" y="714"/>
                      <a:pt x="317" y="709"/>
                    </a:cubicBezTo>
                    <a:cubicBezTo>
                      <a:pt x="290" y="706"/>
                      <a:pt x="309" y="755"/>
                      <a:pt x="325" y="791"/>
                    </a:cubicBezTo>
                    <a:cubicBezTo>
                      <a:pt x="295" y="771"/>
                      <a:pt x="251" y="748"/>
                      <a:pt x="232" y="784"/>
                    </a:cubicBezTo>
                    <a:cubicBezTo>
                      <a:pt x="224" y="799"/>
                      <a:pt x="230" y="808"/>
                      <a:pt x="242" y="814"/>
                    </a:cubicBezTo>
                    <a:cubicBezTo>
                      <a:pt x="230" y="817"/>
                      <a:pt x="222" y="824"/>
                      <a:pt x="226" y="836"/>
                    </a:cubicBezTo>
                    <a:cubicBezTo>
                      <a:pt x="231" y="851"/>
                      <a:pt x="240" y="857"/>
                      <a:pt x="252" y="858"/>
                    </a:cubicBezTo>
                    <a:cubicBezTo>
                      <a:pt x="233" y="867"/>
                      <a:pt x="222" y="884"/>
                      <a:pt x="230" y="905"/>
                    </a:cubicBezTo>
                    <a:cubicBezTo>
                      <a:pt x="233" y="915"/>
                      <a:pt x="240" y="915"/>
                      <a:pt x="249" y="912"/>
                    </a:cubicBezTo>
                    <a:cubicBezTo>
                      <a:pt x="223" y="936"/>
                      <a:pt x="196" y="968"/>
                      <a:pt x="219" y="979"/>
                    </a:cubicBezTo>
                    <a:cubicBezTo>
                      <a:pt x="230" y="984"/>
                      <a:pt x="239" y="984"/>
                      <a:pt x="247" y="980"/>
                    </a:cubicBezTo>
                    <a:cubicBezTo>
                      <a:pt x="247" y="987"/>
                      <a:pt x="248" y="994"/>
                      <a:pt x="253" y="1002"/>
                    </a:cubicBezTo>
                    <a:cubicBezTo>
                      <a:pt x="265" y="1020"/>
                      <a:pt x="298" y="985"/>
                      <a:pt x="328" y="961"/>
                    </a:cubicBezTo>
                    <a:cubicBezTo>
                      <a:pt x="325" y="965"/>
                      <a:pt x="321" y="969"/>
                      <a:pt x="317" y="973"/>
                    </a:cubicBezTo>
                    <a:cubicBezTo>
                      <a:pt x="315" y="975"/>
                      <a:pt x="312" y="976"/>
                      <a:pt x="310" y="979"/>
                    </a:cubicBezTo>
                    <a:cubicBezTo>
                      <a:pt x="307" y="981"/>
                      <a:pt x="305" y="984"/>
                      <a:pt x="305" y="987"/>
                    </a:cubicBezTo>
                    <a:cubicBezTo>
                      <a:pt x="294" y="999"/>
                      <a:pt x="286" y="1011"/>
                      <a:pt x="288" y="1030"/>
                    </a:cubicBezTo>
                    <a:cubicBezTo>
                      <a:pt x="288" y="1031"/>
                      <a:pt x="287" y="1033"/>
                      <a:pt x="287" y="1035"/>
                    </a:cubicBezTo>
                    <a:cubicBezTo>
                      <a:pt x="286" y="1040"/>
                      <a:pt x="288" y="1043"/>
                      <a:pt x="293" y="1046"/>
                    </a:cubicBezTo>
                    <a:cubicBezTo>
                      <a:pt x="293" y="1046"/>
                      <a:pt x="293" y="1046"/>
                      <a:pt x="293" y="1046"/>
                    </a:cubicBezTo>
                    <a:cubicBezTo>
                      <a:pt x="297" y="1056"/>
                      <a:pt x="304" y="1056"/>
                      <a:pt x="313" y="1051"/>
                    </a:cubicBezTo>
                    <a:cubicBezTo>
                      <a:pt x="321" y="1052"/>
                      <a:pt x="331" y="1053"/>
                      <a:pt x="341" y="1054"/>
                    </a:cubicBezTo>
                    <a:cubicBezTo>
                      <a:pt x="340" y="1059"/>
                      <a:pt x="340" y="1066"/>
                      <a:pt x="339" y="1073"/>
                    </a:cubicBezTo>
                    <a:cubicBezTo>
                      <a:pt x="332" y="1080"/>
                      <a:pt x="326" y="1087"/>
                      <a:pt x="321" y="1094"/>
                    </a:cubicBezTo>
                    <a:cubicBezTo>
                      <a:pt x="308" y="1078"/>
                      <a:pt x="291" y="1068"/>
                      <a:pt x="267" y="1076"/>
                    </a:cubicBezTo>
                    <a:cubicBezTo>
                      <a:pt x="243" y="1084"/>
                      <a:pt x="275" y="1134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94" y="1176"/>
                      <a:pt x="294" y="1176"/>
                      <a:pt x="294" y="1176"/>
                    </a:cubicBezTo>
                    <a:cubicBezTo>
                      <a:pt x="260" y="1151"/>
                      <a:pt x="212" y="1147"/>
                      <a:pt x="197" y="1179"/>
                    </a:cubicBezTo>
                    <a:cubicBezTo>
                      <a:pt x="187" y="1178"/>
                      <a:pt x="176" y="1181"/>
                      <a:pt x="166" y="1190"/>
                    </a:cubicBezTo>
                    <a:cubicBezTo>
                      <a:pt x="153" y="1201"/>
                      <a:pt x="161" y="1215"/>
                      <a:pt x="177" y="1228"/>
                    </a:cubicBezTo>
                    <a:cubicBezTo>
                      <a:pt x="157" y="1231"/>
                      <a:pt x="141" y="1241"/>
                      <a:pt x="135" y="1265"/>
                    </a:cubicBezTo>
                    <a:cubicBezTo>
                      <a:pt x="132" y="1280"/>
                      <a:pt x="152" y="1285"/>
                      <a:pt x="178" y="1288"/>
                    </a:cubicBezTo>
                    <a:cubicBezTo>
                      <a:pt x="171" y="1293"/>
                      <a:pt x="165" y="1298"/>
                      <a:pt x="160" y="1301"/>
                    </a:cubicBezTo>
                    <a:cubicBezTo>
                      <a:pt x="124" y="1324"/>
                      <a:pt x="0" y="1363"/>
                      <a:pt x="0" y="1363"/>
                    </a:cubicBezTo>
                    <a:cubicBezTo>
                      <a:pt x="0" y="1363"/>
                      <a:pt x="87" y="1354"/>
                      <a:pt x="119" y="1341"/>
                    </a:cubicBezTo>
                    <a:cubicBezTo>
                      <a:pt x="140" y="1331"/>
                      <a:pt x="171" y="1310"/>
                      <a:pt x="199" y="1289"/>
                    </a:cubicBezTo>
                    <a:cubicBezTo>
                      <a:pt x="211" y="1290"/>
                      <a:pt x="223" y="1291"/>
                      <a:pt x="234" y="1292"/>
                    </a:cubicBezTo>
                    <a:cubicBezTo>
                      <a:pt x="199" y="1318"/>
                      <a:pt x="146" y="1371"/>
                      <a:pt x="179" y="1387"/>
                    </a:cubicBezTo>
                    <a:cubicBezTo>
                      <a:pt x="179" y="1387"/>
                      <a:pt x="180" y="1387"/>
                      <a:pt x="180" y="1387"/>
                    </a:cubicBezTo>
                    <a:cubicBezTo>
                      <a:pt x="171" y="1403"/>
                      <a:pt x="170" y="1419"/>
                      <a:pt x="182" y="1437"/>
                    </a:cubicBezTo>
                    <a:cubicBezTo>
                      <a:pt x="184" y="1440"/>
                      <a:pt x="186" y="1441"/>
                      <a:pt x="188" y="1442"/>
                    </a:cubicBezTo>
                    <a:cubicBezTo>
                      <a:pt x="198" y="1455"/>
                      <a:pt x="218" y="1440"/>
                      <a:pt x="241" y="1419"/>
                    </a:cubicBezTo>
                    <a:cubicBezTo>
                      <a:pt x="251" y="1423"/>
                      <a:pt x="261" y="1410"/>
                      <a:pt x="270" y="1401"/>
                    </a:cubicBezTo>
                    <a:cubicBezTo>
                      <a:pt x="269" y="1404"/>
                      <a:pt x="268" y="1407"/>
                      <a:pt x="268" y="1411"/>
                    </a:cubicBezTo>
                    <a:cubicBezTo>
                      <a:pt x="243" y="1440"/>
                      <a:pt x="193" y="1494"/>
                      <a:pt x="204" y="1508"/>
                    </a:cubicBezTo>
                    <a:cubicBezTo>
                      <a:pt x="220" y="1527"/>
                      <a:pt x="261" y="1487"/>
                      <a:pt x="275" y="1478"/>
                    </a:cubicBezTo>
                    <a:cubicBezTo>
                      <a:pt x="289" y="1468"/>
                      <a:pt x="154" y="1591"/>
                      <a:pt x="191" y="1632"/>
                    </a:cubicBezTo>
                    <a:cubicBezTo>
                      <a:pt x="205" y="1648"/>
                      <a:pt x="251" y="1568"/>
                      <a:pt x="251" y="1568"/>
                    </a:cubicBezTo>
                    <a:cubicBezTo>
                      <a:pt x="282" y="1563"/>
                      <a:pt x="193" y="1667"/>
                      <a:pt x="222" y="1677"/>
                    </a:cubicBezTo>
                    <a:cubicBezTo>
                      <a:pt x="250" y="1687"/>
                      <a:pt x="267" y="1626"/>
                      <a:pt x="275" y="1622"/>
                    </a:cubicBezTo>
                    <a:cubicBezTo>
                      <a:pt x="280" y="1620"/>
                      <a:pt x="280" y="1656"/>
                      <a:pt x="281" y="1694"/>
                    </a:cubicBezTo>
                    <a:cubicBezTo>
                      <a:pt x="279" y="1722"/>
                      <a:pt x="281" y="1745"/>
                      <a:pt x="286" y="1760"/>
                    </a:cubicBezTo>
                    <a:cubicBezTo>
                      <a:pt x="288" y="1767"/>
                      <a:pt x="290" y="1771"/>
                      <a:pt x="292" y="1772"/>
                    </a:cubicBezTo>
                    <a:cubicBezTo>
                      <a:pt x="293" y="1772"/>
                      <a:pt x="293" y="1772"/>
                      <a:pt x="294" y="1773"/>
                    </a:cubicBezTo>
                    <a:cubicBezTo>
                      <a:pt x="296" y="1775"/>
                      <a:pt x="299" y="1777"/>
                      <a:pt x="302" y="1778"/>
                    </a:cubicBezTo>
                    <a:cubicBezTo>
                      <a:pt x="342" y="1791"/>
                      <a:pt x="350" y="1632"/>
                      <a:pt x="357" y="1640"/>
                    </a:cubicBezTo>
                    <a:cubicBezTo>
                      <a:pt x="364" y="1647"/>
                      <a:pt x="362" y="1701"/>
                      <a:pt x="385" y="1712"/>
                    </a:cubicBezTo>
                    <a:cubicBezTo>
                      <a:pt x="384" y="1717"/>
                      <a:pt x="383" y="1722"/>
                      <a:pt x="382" y="1726"/>
                    </a:cubicBezTo>
                    <a:cubicBezTo>
                      <a:pt x="381" y="1726"/>
                      <a:pt x="381" y="1727"/>
                      <a:pt x="381" y="1727"/>
                    </a:cubicBezTo>
                    <a:cubicBezTo>
                      <a:pt x="362" y="1729"/>
                      <a:pt x="352" y="1739"/>
                      <a:pt x="348" y="1754"/>
                    </a:cubicBezTo>
                    <a:cubicBezTo>
                      <a:pt x="346" y="1761"/>
                      <a:pt x="347" y="1769"/>
                      <a:pt x="349" y="1777"/>
                    </a:cubicBezTo>
                    <a:cubicBezTo>
                      <a:pt x="345" y="1776"/>
                      <a:pt x="342" y="1776"/>
                      <a:pt x="341" y="1778"/>
                    </a:cubicBezTo>
                    <a:cubicBezTo>
                      <a:pt x="339" y="1780"/>
                      <a:pt x="341" y="1786"/>
                      <a:pt x="346" y="1796"/>
                    </a:cubicBezTo>
                    <a:cubicBezTo>
                      <a:pt x="338" y="1810"/>
                      <a:pt x="332" y="1823"/>
                      <a:pt x="327" y="1835"/>
                    </a:cubicBezTo>
                    <a:cubicBezTo>
                      <a:pt x="316" y="1868"/>
                      <a:pt x="277" y="1927"/>
                      <a:pt x="277" y="1927"/>
                    </a:cubicBezTo>
                    <a:cubicBezTo>
                      <a:pt x="277" y="1927"/>
                      <a:pt x="252" y="1973"/>
                      <a:pt x="226" y="2016"/>
                    </a:cubicBezTo>
                    <a:cubicBezTo>
                      <a:pt x="223" y="2016"/>
                      <a:pt x="220" y="2018"/>
                      <a:pt x="218" y="2019"/>
                    </a:cubicBezTo>
                    <a:cubicBezTo>
                      <a:pt x="188" y="2035"/>
                      <a:pt x="184" y="2064"/>
                      <a:pt x="184" y="2064"/>
                    </a:cubicBezTo>
                    <a:cubicBezTo>
                      <a:pt x="184" y="2064"/>
                      <a:pt x="189" y="2063"/>
                      <a:pt x="196" y="2062"/>
                    </a:cubicBezTo>
                    <a:cubicBezTo>
                      <a:pt x="190" y="2070"/>
                      <a:pt x="184" y="2078"/>
                      <a:pt x="179" y="2083"/>
                    </a:cubicBezTo>
                    <a:cubicBezTo>
                      <a:pt x="150" y="2114"/>
                      <a:pt x="40" y="2184"/>
                      <a:pt x="40" y="2184"/>
                    </a:cubicBezTo>
                    <a:cubicBezTo>
                      <a:pt x="40" y="2184"/>
                      <a:pt x="122" y="2153"/>
                      <a:pt x="149" y="2132"/>
                    </a:cubicBezTo>
                    <a:cubicBezTo>
                      <a:pt x="168" y="2117"/>
                      <a:pt x="192" y="2089"/>
                      <a:pt x="214" y="2061"/>
                    </a:cubicBezTo>
                    <a:cubicBezTo>
                      <a:pt x="218" y="2062"/>
                      <a:pt x="222" y="2063"/>
                      <a:pt x="226" y="2065"/>
                    </a:cubicBezTo>
                    <a:cubicBezTo>
                      <a:pt x="227" y="2065"/>
                      <a:pt x="228" y="2066"/>
                      <a:pt x="230" y="2066"/>
                    </a:cubicBezTo>
                    <a:cubicBezTo>
                      <a:pt x="229" y="2071"/>
                      <a:pt x="228" y="2076"/>
                      <a:pt x="227" y="2082"/>
                    </a:cubicBezTo>
                    <a:cubicBezTo>
                      <a:pt x="225" y="2113"/>
                      <a:pt x="236" y="2142"/>
                      <a:pt x="238" y="2148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25" y="2157"/>
                      <a:pt x="225" y="2157"/>
                    </a:cubicBezTo>
                    <a:cubicBezTo>
                      <a:pt x="225" y="2157"/>
                      <a:pt x="217" y="2156"/>
                      <a:pt x="206" y="2157"/>
                    </a:cubicBezTo>
                    <a:cubicBezTo>
                      <a:pt x="204" y="2147"/>
                      <a:pt x="195" y="2140"/>
                      <a:pt x="185" y="2140"/>
                    </a:cubicBezTo>
                    <a:cubicBezTo>
                      <a:pt x="173" y="2140"/>
                      <a:pt x="163" y="2149"/>
                      <a:pt x="163" y="2161"/>
                    </a:cubicBezTo>
                    <a:cubicBezTo>
                      <a:pt x="163" y="2165"/>
                      <a:pt x="164" y="2168"/>
                      <a:pt x="165" y="2171"/>
                    </a:cubicBezTo>
                    <a:cubicBezTo>
                      <a:pt x="142" y="2187"/>
                      <a:pt x="139" y="2211"/>
                      <a:pt x="139" y="2211"/>
                    </a:cubicBezTo>
                    <a:cubicBezTo>
                      <a:pt x="139" y="2211"/>
                      <a:pt x="166" y="2204"/>
                      <a:pt x="181" y="2211"/>
                    </a:cubicBezTo>
                    <a:cubicBezTo>
                      <a:pt x="193" y="2217"/>
                      <a:pt x="212" y="2211"/>
                      <a:pt x="219" y="2197"/>
                    </a:cubicBezTo>
                    <a:cubicBezTo>
                      <a:pt x="227" y="2183"/>
                      <a:pt x="226" y="2163"/>
                      <a:pt x="225" y="2158"/>
                    </a:cubicBezTo>
                    <a:cubicBezTo>
                      <a:pt x="243" y="2150"/>
                      <a:pt x="243" y="2150"/>
                      <a:pt x="243" y="2150"/>
                    </a:cubicBezTo>
                    <a:cubicBezTo>
                      <a:pt x="238" y="2183"/>
                      <a:pt x="234" y="2212"/>
                      <a:pt x="233" y="2239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220" y="2262"/>
                      <a:pt x="220" y="2262"/>
                    </a:cubicBezTo>
                    <a:cubicBezTo>
                      <a:pt x="220" y="2262"/>
                      <a:pt x="190" y="2274"/>
                      <a:pt x="177" y="2292"/>
                    </a:cubicBezTo>
                    <a:cubicBezTo>
                      <a:pt x="157" y="2319"/>
                      <a:pt x="166" y="2347"/>
                      <a:pt x="166" y="2347"/>
                    </a:cubicBezTo>
                    <a:cubicBezTo>
                      <a:pt x="166" y="2347"/>
                      <a:pt x="187" y="2329"/>
                      <a:pt x="204" y="2330"/>
                    </a:cubicBezTo>
                    <a:cubicBezTo>
                      <a:pt x="217" y="2330"/>
                      <a:pt x="231" y="2317"/>
                      <a:pt x="232" y="2300"/>
                    </a:cubicBezTo>
                    <a:cubicBezTo>
                      <a:pt x="233" y="2285"/>
                      <a:pt x="224" y="2268"/>
                      <a:pt x="221" y="2263"/>
                    </a:cubicBezTo>
                    <a:cubicBezTo>
                      <a:pt x="233" y="2251"/>
                      <a:pt x="233" y="2251"/>
                      <a:pt x="233" y="2251"/>
                    </a:cubicBezTo>
                    <a:cubicBezTo>
                      <a:pt x="232" y="2288"/>
                      <a:pt x="235" y="2319"/>
                      <a:pt x="239" y="2346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229" y="2363"/>
                      <a:pt x="229" y="2363"/>
                    </a:cubicBezTo>
                    <a:cubicBezTo>
                      <a:pt x="229" y="2363"/>
                      <a:pt x="199" y="2376"/>
                      <a:pt x="186" y="2393"/>
                    </a:cubicBezTo>
                    <a:cubicBezTo>
                      <a:pt x="165" y="2421"/>
                      <a:pt x="174" y="2449"/>
                      <a:pt x="174" y="2449"/>
                    </a:cubicBezTo>
                    <a:cubicBezTo>
                      <a:pt x="174" y="2449"/>
                      <a:pt x="195" y="2431"/>
                      <a:pt x="212" y="2431"/>
                    </a:cubicBezTo>
                    <a:cubicBezTo>
                      <a:pt x="225" y="2432"/>
                      <a:pt x="240" y="2418"/>
                      <a:pt x="241" y="2402"/>
                    </a:cubicBezTo>
                    <a:cubicBezTo>
                      <a:pt x="241" y="2387"/>
                      <a:pt x="232" y="2369"/>
                      <a:pt x="229" y="2365"/>
                    </a:cubicBezTo>
                    <a:cubicBezTo>
                      <a:pt x="240" y="2353"/>
                      <a:pt x="240" y="2353"/>
                      <a:pt x="240" y="2353"/>
                    </a:cubicBezTo>
                    <a:cubicBezTo>
                      <a:pt x="243" y="2378"/>
                      <a:pt x="248" y="2400"/>
                      <a:pt x="251" y="2419"/>
                    </a:cubicBezTo>
                    <a:cubicBezTo>
                      <a:pt x="240" y="2447"/>
                      <a:pt x="240" y="2447"/>
                      <a:pt x="240" y="2447"/>
                    </a:cubicBezTo>
                    <a:cubicBezTo>
                      <a:pt x="240" y="2446"/>
                      <a:pt x="240" y="2446"/>
                      <a:pt x="240" y="2446"/>
                    </a:cubicBezTo>
                    <a:cubicBezTo>
                      <a:pt x="240" y="2446"/>
                      <a:pt x="212" y="2463"/>
                      <a:pt x="202" y="2482"/>
                    </a:cubicBezTo>
                    <a:cubicBezTo>
                      <a:pt x="185" y="2512"/>
                      <a:pt x="198" y="2539"/>
                      <a:pt x="198" y="2539"/>
                    </a:cubicBezTo>
                    <a:cubicBezTo>
                      <a:pt x="198" y="2539"/>
                      <a:pt x="217" y="2518"/>
                      <a:pt x="234" y="2516"/>
                    </a:cubicBezTo>
                    <a:cubicBezTo>
                      <a:pt x="247" y="2515"/>
                      <a:pt x="259" y="2499"/>
                      <a:pt x="257" y="2483"/>
                    </a:cubicBezTo>
                    <a:cubicBezTo>
                      <a:pt x="256" y="2468"/>
                      <a:pt x="245" y="2452"/>
                      <a:pt x="241" y="2448"/>
                    </a:cubicBezTo>
                    <a:cubicBezTo>
                      <a:pt x="253" y="2432"/>
                      <a:pt x="253" y="2432"/>
                      <a:pt x="253" y="2432"/>
                    </a:cubicBezTo>
                    <a:cubicBezTo>
                      <a:pt x="253" y="2435"/>
                      <a:pt x="253" y="2437"/>
                      <a:pt x="254" y="2439"/>
                    </a:cubicBezTo>
                    <a:cubicBezTo>
                      <a:pt x="255" y="2454"/>
                      <a:pt x="263" y="2484"/>
                      <a:pt x="274" y="2519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63" y="2546"/>
                      <a:pt x="263" y="2546"/>
                    </a:cubicBezTo>
                    <a:cubicBezTo>
                      <a:pt x="263" y="2546"/>
                      <a:pt x="235" y="2563"/>
                      <a:pt x="225" y="2582"/>
                    </a:cubicBezTo>
                    <a:cubicBezTo>
                      <a:pt x="209" y="2612"/>
                      <a:pt x="222" y="2638"/>
                      <a:pt x="222" y="2638"/>
                    </a:cubicBezTo>
                    <a:cubicBezTo>
                      <a:pt x="222" y="2638"/>
                      <a:pt x="240" y="2618"/>
                      <a:pt x="257" y="2616"/>
                    </a:cubicBezTo>
                    <a:cubicBezTo>
                      <a:pt x="270" y="2614"/>
                      <a:pt x="282" y="2598"/>
                      <a:pt x="281" y="2582"/>
                    </a:cubicBezTo>
                    <a:cubicBezTo>
                      <a:pt x="279" y="2567"/>
                      <a:pt x="267" y="2551"/>
                      <a:pt x="264" y="2547"/>
                    </a:cubicBezTo>
                    <a:cubicBezTo>
                      <a:pt x="277" y="2527"/>
                      <a:pt x="277" y="2527"/>
                      <a:pt x="277" y="2527"/>
                    </a:cubicBezTo>
                    <a:cubicBezTo>
                      <a:pt x="285" y="2554"/>
                      <a:pt x="294" y="2583"/>
                      <a:pt x="303" y="2609"/>
                    </a:cubicBezTo>
                    <a:cubicBezTo>
                      <a:pt x="302" y="2620"/>
                      <a:pt x="298" y="2654"/>
                      <a:pt x="307" y="2678"/>
                    </a:cubicBezTo>
                    <a:cubicBezTo>
                      <a:pt x="323" y="2722"/>
                      <a:pt x="362" y="2732"/>
                      <a:pt x="362" y="2732"/>
                    </a:cubicBezTo>
                    <a:cubicBezTo>
                      <a:pt x="362" y="2732"/>
                      <a:pt x="357" y="2695"/>
                      <a:pt x="370" y="2675"/>
                    </a:cubicBezTo>
                    <a:cubicBezTo>
                      <a:pt x="380" y="2660"/>
                      <a:pt x="375" y="2634"/>
                      <a:pt x="357" y="2621"/>
                    </a:cubicBezTo>
                    <a:cubicBezTo>
                      <a:pt x="341" y="2609"/>
                      <a:pt x="315" y="2607"/>
                      <a:pt x="306" y="2606"/>
                    </a:cubicBezTo>
                    <a:cubicBezTo>
                      <a:pt x="301" y="2588"/>
                      <a:pt x="296" y="2568"/>
                      <a:pt x="290" y="2546"/>
                    </a:cubicBezTo>
                    <a:cubicBezTo>
                      <a:pt x="293" y="2557"/>
                      <a:pt x="293" y="2557"/>
                      <a:pt x="293" y="2557"/>
                    </a:cubicBezTo>
                    <a:cubicBezTo>
                      <a:pt x="310" y="2567"/>
                      <a:pt x="310" y="2567"/>
                      <a:pt x="310" y="2567"/>
                    </a:cubicBezTo>
                    <a:cubicBezTo>
                      <a:pt x="316" y="2575"/>
                      <a:pt x="331" y="2591"/>
                      <a:pt x="347" y="2597"/>
                    </a:cubicBezTo>
                    <a:cubicBezTo>
                      <a:pt x="379" y="2609"/>
                      <a:pt x="403" y="2593"/>
                      <a:pt x="403" y="2593"/>
                    </a:cubicBezTo>
                    <a:cubicBezTo>
                      <a:pt x="403" y="2593"/>
                      <a:pt x="381" y="2577"/>
                      <a:pt x="376" y="2561"/>
                    </a:cubicBezTo>
                    <a:cubicBezTo>
                      <a:pt x="373" y="2548"/>
                      <a:pt x="356" y="2538"/>
                      <a:pt x="340" y="2541"/>
                    </a:cubicBezTo>
                    <a:cubicBezTo>
                      <a:pt x="326" y="2545"/>
                      <a:pt x="313" y="2556"/>
                      <a:pt x="308" y="2561"/>
                    </a:cubicBezTo>
                    <a:cubicBezTo>
                      <a:pt x="290" y="2545"/>
                      <a:pt x="290" y="2545"/>
                      <a:pt x="290" y="2545"/>
                    </a:cubicBezTo>
                    <a:cubicBezTo>
                      <a:pt x="284" y="2522"/>
                      <a:pt x="279" y="2499"/>
                      <a:pt x="274" y="2474"/>
                    </a:cubicBezTo>
                    <a:cubicBezTo>
                      <a:pt x="289" y="2480"/>
                      <a:pt x="289" y="2480"/>
                      <a:pt x="289" y="2480"/>
                    </a:cubicBezTo>
                    <a:cubicBezTo>
                      <a:pt x="295" y="2487"/>
                      <a:pt x="311" y="2504"/>
                      <a:pt x="326" y="2510"/>
                    </a:cubicBezTo>
                    <a:cubicBezTo>
                      <a:pt x="358" y="2523"/>
                      <a:pt x="383" y="2506"/>
                      <a:pt x="383" y="2506"/>
                    </a:cubicBezTo>
                    <a:cubicBezTo>
                      <a:pt x="383" y="2506"/>
                      <a:pt x="377" y="2503"/>
                      <a:pt x="371" y="2497"/>
                    </a:cubicBezTo>
                    <a:cubicBezTo>
                      <a:pt x="389" y="2487"/>
                      <a:pt x="409" y="2469"/>
                      <a:pt x="425" y="2451"/>
                    </a:cubicBezTo>
                    <a:cubicBezTo>
                      <a:pt x="424" y="2453"/>
                      <a:pt x="424" y="2455"/>
                      <a:pt x="424" y="2457"/>
                    </a:cubicBezTo>
                    <a:cubicBezTo>
                      <a:pt x="398" y="2487"/>
                      <a:pt x="369" y="2523"/>
                      <a:pt x="385" y="2536"/>
                    </a:cubicBezTo>
                    <a:cubicBezTo>
                      <a:pt x="428" y="2570"/>
                      <a:pt x="479" y="2410"/>
                      <a:pt x="486" y="2414"/>
                    </a:cubicBezTo>
                    <a:cubicBezTo>
                      <a:pt x="493" y="2419"/>
                      <a:pt x="395" y="2570"/>
                      <a:pt x="434" y="2595"/>
                    </a:cubicBezTo>
                    <a:cubicBezTo>
                      <a:pt x="464" y="2614"/>
                      <a:pt x="482" y="2559"/>
                      <a:pt x="494" y="2506"/>
                    </a:cubicBezTo>
                    <a:cubicBezTo>
                      <a:pt x="506" y="2494"/>
                      <a:pt x="510" y="2451"/>
                      <a:pt x="513" y="2421"/>
                    </a:cubicBezTo>
                    <a:cubicBezTo>
                      <a:pt x="513" y="2420"/>
                      <a:pt x="513" y="2420"/>
                      <a:pt x="513" y="2420"/>
                    </a:cubicBezTo>
                    <a:cubicBezTo>
                      <a:pt x="514" y="2421"/>
                      <a:pt x="515" y="2425"/>
                      <a:pt x="515" y="2432"/>
                    </a:cubicBezTo>
                    <a:cubicBezTo>
                      <a:pt x="513" y="2455"/>
                      <a:pt x="512" y="2482"/>
                      <a:pt x="514" y="2496"/>
                    </a:cubicBezTo>
                    <a:cubicBezTo>
                      <a:pt x="514" y="2557"/>
                      <a:pt x="520" y="2634"/>
                      <a:pt x="558" y="2638"/>
                    </a:cubicBezTo>
                    <a:cubicBezTo>
                      <a:pt x="594" y="2641"/>
                      <a:pt x="575" y="2557"/>
                      <a:pt x="557" y="2492"/>
                    </a:cubicBezTo>
                    <a:cubicBezTo>
                      <a:pt x="558" y="2492"/>
                      <a:pt x="560" y="2492"/>
                      <a:pt x="563" y="2492"/>
                    </a:cubicBezTo>
                    <a:cubicBezTo>
                      <a:pt x="580" y="2551"/>
                      <a:pt x="603" y="2622"/>
                      <a:pt x="619" y="2607"/>
                    </a:cubicBezTo>
                    <a:cubicBezTo>
                      <a:pt x="641" y="2586"/>
                      <a:pt x="610" y="2512"/>
                      <a:pt x="590" y="2466"/>
                    </a:cubicBezTo>
                    <a:cubicBezTo>
                      <a:pt x="590" y="2466"/>
                      <a:pt x="591" y="2466"/>
                      <a:pt x="592" y="2465"/>
                    </a:cubicBezTo>
                    <a:cubicBezTo>
                      <a:pt x="611" y="2513"/>
                      <a:pt x="643" y="2585"/>
                      <a:pt x="680" y="2559"/>
                    </a:cubicBezTo>
                    <a:cubicBezTo>
                      <a:pt x="724" y="2529"/>
                      <a:pt x="591" y="2416"/>
                      <a:pt x="581" y="2399"/>
                    </a:cubicBezTo>
                    <a:cubicBezTo>
                      <a:pt x="584" y="2401"/>
                      <a:pt x="588" y="2403"/>
                      <a:pt x="591" y="2405"/>
                    </a:cubicBezTo>
                    <a:cubicBezTo>
                      <a:pt x="621" y="2436"/>
                      <a:pt x="699" y="2531"/>
                      <a:pt x="717" y="2491"/>
                    </a:cubicBezTo>
                    <a:cubicBezTo>
                      <a:pt x="733" y="2453"/>
                      <a:pt x="713" y="2429"/>
                      <a:pt x="685" y="2414"/>
                    </a:cubicBezTo>
                    <a:cubicBezTo>
                      <a:pt x="687" y="2412"/>
                      <a:pt x="690" y="2409"/>
                      <a:pt x="692" y="2405"/>
                    </a:cubicBezTo>
                    <a:cubicBezTo>
                      <a:pt x="701" y="2429"/>
                      <a:pt x="719" y="2439"/>
                      <a:pt x="719" y="2439"/>
                    </a:cubicBezTo>
                    <a:cubicBezTo>
                      <a:pt x="719" y="2439"/>
                      <a:pt x="722" y="2414"/>
                      <a:pt x="734" y="2402"/>
                    </a:cubicBezTo>
                    <a:cubicBezTo>
                      <a:pt x="737" y="2400"/>
                      <a:pt x="741" y="2399"/>
                      <a:pt x="743" y="2397"/>
                    </a:cubicBezTo>
                    <a:cubicBezTo>
                      <a:pt x="751" y="2407"/>
                      <a:pt x="761" y="2414"/>
                      <a:pt x="773" y="2415"/>
                    </a:cubicBezTo>
                    <a:cubicBezTo>
                      <a:pt x="769" y="2426"/>
                      <a:pt x="764" y="2444"/>
                      <a:pt x="766" y="2459"/>
                    </a:cubicBezTo>
                    <a:cubicBezTo>
                      <a:pt x="770" y="2493"/>
                      <a:pt x="796" y="2507"/>
                      <a:pt x="796" y="2507"/>
                    </a:cubicBezTo>
                    <a:cubicBezTo>
                      <a:pt x="796" y="2507"/>
                      <a:pt x="797" y="2494"/>
                      <a:pt x="802" y="2483"/>
                    </a:cubicBezTo>
                    <a:cubicBezTo>
                      <a:pt x="803" y="2482"/>
                      <a:pt x="803" y="2482"/>
                      <a:pt x="804" y="2482"/>
                    </a:cubicBezTo>
                    <a:cubicBezTo>
                      <a:pt x="804" y="2487"/>
                      <a:pt x="806" y="2493"/>
                      <a:pt x="809" y="2500"/>
                    </a:cubicBezTo>
                    <a:cubicBezTo>
                      <a:pt x="818" y="2514"/>
                      <a:pt x="843" y="2488"/>
                      <a:pt x="867" y="2469"/>
                    </a:cubicBezTo>
                    <a:cubicBezTo>
                      <a:pt x="867" y="2469"/>
                      <a:pt x="867" y="2469"/>
                      <a:pt x="868" y="2469"/>
                    </a:cubicBezTo>
                    <a:cubicBezTo>
                      <a:pt x="849" y="2491"/>
                      <a:pt x="828" y="2503"/>
                      <a:pt x="841" y="2535"/>
                    </a:cubicBezTo>
                    <a:cubicBezTo>
                      <a:pt x="850" y="2557"/>
                      <a:pt x="880" y="2520"/>
                      <a:pt x="900" y="2495"/>
                    </a:cubicBezTo>
                    <a:cubicBezTo>
                      <a:pt x="901" y="2496"/>
                      <a:pt x="903" y="2497"/>
                      <a:pt x="905" y="2498"/>
                    </a:cubicBezTo>
                    <a:cubicBezTo>
                      <a:pt x="901" y="2529"/>
                      <a:pt x="896" y="2574"/>
                      <a:pt x="933" y="2578"/>
                    </a:cubicBezTo>
                    <a:cubicBezTo>
                      <a:pt x="950" y="2580"/>
                      <a:pt x="944" y="2542"/>
                      <a:pt x="944" y="2511"/>
                    </a:cubicBezTo>
                    <a:cubicBezTo>
                      <a:pt x="950" y="2529"/>
                      <a:pt x="959" y="2547"/>
                      <a:pt x="973" y="2552"/>
                    </a:cubicBezTo>
                    <a:cubicBezTo>
                      <a:pt x="995" y="2584"/>
                      <a:pt x="1030" y="2564"/>
                      <a:pt x="1049" y="2568"/>
                    </a:cubicBezTo>
                    <a:cubicBezTo>
                      <a:pt x="1049" y="2568"/>
                      <a:pt x="1049" y="2568"/>
                      <a:pt x="1049" y="2568"/>
                    </a:cubicBezTo>
                    <a:cubicBezTo>
                      <a:pt x="1049" y="2569"/>
                      <a:pt x="1052" y="2569"/>
                      <a:pt x="1055" y="2570"/>
                    </a:cubicBezTo>
                    <a:cubicBezTo>
                      <a:pt x="1056" y="2570"/>
                      <a:pt x="1056" y="2571"/>
                      <a:pt x="1056" y="2571"/>
                    </a:cubicBezTo>
                    <a:cubicBezTo>
                      <a:pt x="1058" y="2572"/>
                      <a:pt x="1060" y="2573"/>
                      <a:pt x="1061" y="2575"/>
                    </a:cubicBezTo>
                    <a:cubicBezTo>
                      <a:pt x="1060" y="2576"/>
                      <a:pt x="1059" y="2576"/>
                      <a:pt x="1057" y="2577"/>
                    </a:cubicBezTo>
                    <a:cubicBezTo>
                      <a:pt x="1054" y="2578"/>
                      <a:pt x="1050" y="2579"/>
                      <a:pt x="1047" y="2580"/>
                    </a:cubicBezTo>
                    <a:cubicBezTo>
                      <a:pt x="1029" y="2583"/>
                      <a:pt x="1017" y="2567"/>
                      <a:pt x="985" y="2590"/>
                    </a:cubicBezTo>
                    <a:cubicBezTo>
                      <a:pt x="957" y="2611"/>
                      <a:pt x="952" y="2630"/>
                      <a:pt x="962" y="2649"/>
                    </a:cubicBezTo>
                    <a:cubicBezTo>
                      <a:pt x="973" y="2668"/>
                      <a:pt x="1002" y="2680"/>
                      <a:pt x="1034" y="2667"/>
                    </a:cubicBezTo>
                    <a:cubicBezTo>
                      <a:pt x="1045" y="2662"/>
                      <a:pt x="1051" y="2656"/>
                      <a:pt x="1055" y="2648"/>
                    </a:cubicBezTo>
                    <a:cubicBezTo>
                      <a:pt x="1055" y="2649"/>
                      <a:pt x="1055" y="2651"/>
                      <a:pt x="1055" y="2652"/>
                    </a:cubicBezTo>
                    <a:cubicBezTo>
                      <a:pt x="1059" y="2686"/>
                      <a:pt x="1073" y="2701"/>
                      <a:pt x="1095" y="2701"/>
                    </a:cubicBezTo>
                    <a:cubicBezTo>
                      <a:pt x="1116" y="2701"/>
                      <a:pt x="1141" y="2681"/>
                      <a:pt x="1145" y="2647"/>
                    </a:cubicBezTo>
                    <a:cubicBezTo>
                      <a:pt x="1149" y="2613"/>
                      <a:pt x="1119" y="2603"/>
                      <a:pt x="1103" y="2592"/>
                    </a:cubicBezTo>
                    <a:cubicBezTo>
                      <a:pt x="1102" y="2590"/>
                      <a:pt x="1103" y="2589"/>
                      <a:pt x="1103" y="2589"/>
                    </a:cubicBezTo>
                    <a:cubicBezTo>
                      <a:pt x="1105" y="2588"/>
                      <a:pt x="1115" y="2597"/>
                      <a:pt x="1117" y="2596"/>
                    </a:cubicBezTo>
                    <a:cubicBezTo>
                      <a:pt x="1118" y="2594"/>
                      <a:pt x="1109" y="2584"/>
                      <a:pt x="1110" y="2582"/>
                    </a:cubicBezTo>
                    <a:cubicBezTo>
                      <a:pt x="1110" y="2581"/>
                      <a:pt x="1112" y="2581"/>
                      <a:pt x="1115" y="2582"/>
                    </a:cubicBezTo>
                    <a:cubicBezTo>
                      <a:pt x="1130" y="2591"/>
                      <a:pt x="1127" y="2611"/>
                      <a:pt x="1167" y="2616"/>
                    </a:cubicBezTo>
                    <a:cubicBezTo>
                      <a:pt x="1198" y="2620"/>
                      <a:pt x="1216" y="2611"/>
                      <a:pt x="1222" y="2594"/>
                    </a:cubicBezTo>
                    <a:cubicBezTo>
                      <a:pt x="1249" y="2593"/>
                      <a:pt x="1270" y="2593"/>
                      <a:pt x="1267" y="2595"/>
                    </a:cubicBezTo>
                    <a:cubicBezTo>
                      <a:pt x="1259" y="2602"/>
                      <a:pt x="1222" y="2594"/>
                      <a:pt x="1217" y="2609"/>
                    </a:cubicBezTo>
                    <a:cubicBezTo>
                      <a:pt x="1212" y="2625"/>
                      <a:pt x="1239" y="2631"/>
                      <a:pt x="1262" y="2629"/>
                    </a:cubicBezTo>
                    <a:cubicBezTo>
                      <a:pt x="1268" y="2628"/>
                      <a:pt x="1279" y="2626"/>
                      <a:pt x="1293" y="2622"/>
                    </a:cubicBezTo>
                    <a:cubicBezTo>
                      <a:pt x="1294" y="2626"/>
                      <a:pt x="1296" y="2631"/>
                      <a:pt x="1296" y="2635"/>
                    </a:cubicBezTo>
                    <a:cubicBezTo>
                      <a:pt x="1302" y="2668"/>
                      <a:pt x="1336" y="2698"/>
                      <a:pt x="1376" y="2705"/>
                    </a:cubicBezTo>
                    <a:cubicBezTo>
                      <a:pt x="1380" y="2709"/>
                      <a:pt x="1387" y="2709"/>
                      <a:pt x="1395" y="2706"/>
                    </a:cubicBezTo>
                    <a:cubicBezTo>
                      <a:pt x="1398" y="2706"/>
                      <a:pt x="1401" y="2706"/>
                      <a:pt x="1405" y="2705"/>
                    </a:cubicBezTo>
                    <a:cubicBezTo>
                      <a:pt x="1418" y="2704"/>
                      <a:pt x="1430" y="2699"/>
                      <a:pt x="1443" y="2694"/>
                    </a:cubicBezTo>
                    <a:cubicBezTo>
                      <a:pt x="1435" y="2716"/>
                      <a:pt x="1436" y="2737"/>
                      <a:pt x="1458" y="2753"/>
                    </a:cubicBezTo>
                    <a:cubicBezTo>
                      <a:pt x="1478" y="2768"/>
                      <a:pt x="1500" y="2712"/>
                      <a:pt x="1523" y="2672"/>
                    </a:cubicBezTo>
                    <a:cubicBezTo>
                      <a:pt x="1523" y="2672"/>
                      <a:pt x="1523" y="2672"/>
                      <a:pt x="1523" y="2672"/>
                    </a:cubicBezTo>
                    <a:cubicBezTo>
                      <a:pt x="1523" y="2714"/>
                      <a:pt x="1548" y="2755"/>
                      <a:pt x="1583" y="2749"/>
                    </a:cubicBezTo>
                    <a:cubicBezTo>
                      <a:pt x="1588" y="2758"/>
                      <a:pt x="1596" y="2764"/>
                      <a:pt x="1609" y="2767"/>
                    </a:cubicBezTo>
                    <a:cubicBezTo>
                      <a:pt x="1626" y="2771"/>
                      <a:pt x="1632" y="2757"/>
                      <a:pt x="1634" y="2736"/>
                    </a:cubicBezTo>
                    <a:cubicBezTo>
                      <a:pt x="1648" y="2751"/>
                      <a:pt x="1666" y="2758"/>
                      <a:pt x="1688" y="2748"/>
                    </a:cubicBezTo>
                    <a:cubicBezTo>
                      <a:pt x="1711" y="2738"/>
                      <a:pt x="1675" y="2692"/>
                      <a:pt x="1652" y="2652"/>
                    </a:cubicBezTo>
                    <a:cubicBezTo>
                      <a:pt x="1694" y="2665"/>
                      <a:pt x="1768" y="2677"/>
                      <a:pt x="1761" y="2642"/>
                    </a:cubicBezTo>
                    <a:cubicBezTo>
                      <a:pt x="1761" y="2641"/>
                      <a:pt x="1761" y="2641"/>
                      <a:pt x="1761" y="2640"/>
                    </a:cubicBezTo>
                    <a:cubicBezTo>
                      <a:pt x="1776" y="2639"/>
                      <a:pt x="1789" y="2632"/>
                      <a:pt x="1797" y="2617"/>
                    </a:cubicBezTo>
                    <a:cubicBezTo>
                      <a:pt x="1799" y="2617"/>
                      <a:pt x="1801" y="2616"/>
                      <a:pt x="1803" y="2615"/>
                    </a:cubicBezTo>
                    <a:cubicBezTo>
                      <a:pt x="1824" y="2627"/>
                      <a:pt x="1848" y="2639"/>
                      <a:pt x="1873" y="2650"/>
                    </a:cubicBezTo>
                    <a:cubicBezTo>
                      <a:pt x="1879" y="2655"/>
                      <a:pt x="1886" y="2658"/>
                      <a:pt x="1893" y="2659"/>
                    </a:cubicBezTo>
                    <a:cubicBezTo>
                      <a:pt x="1938" y="2679"/>
                      <a:pt x="1987" y="2697"/>
                      <a:pt x="2033" y="2710"/>
                    </a:cubicBezTo>
                    <a:cubicBezTo>
                      <a:pt x="2171" y="2747"/>
                      <a:pt x="2226" y="2717"/>
                      <a:pt x="2231" y="2697"/>
                    </a:cubicBezTo>
                    <a:cubicBezTo>
                      <a:pt x="2236" y="2678"/>
                      <a:pt x="2220" y="2617"/>
                      <a:pt x="2082" y="2579"/>
                    </a:cubicBezTo>
                    <a:cubicBezTo>
                      <a:pt x="2049" y="2570"/>
                      <a:pt x="2013" y="2563"/>
                      <a:pt x="1976" y="2558"/>
                    </a:cubicBezTo>
                    <a:cubicBezTo>
                      <a:pt x="1968" y="2527"/>
                      <a:pt x="1935" y="2516"/>
                      <a:pt x="1916" y="2502"/>
                    </a:cubicBezTo>
                    <a:cubicBezTo>
                      <a:pt x="1916" y="2500"/>
                      <a:pt x="1916" y="2499"/>
                      <a:pt x="1916" y="2498"/>
                    </a:cubicBezTo>
                    <a:cubicBezTo>
                      <a:pt x="1919" y="2497"/>
                      <a:pt x="1934" y="2510"/>
                      <a:pt x="1936" y="2508"/>
                    </a:cubicBezTo>
                    <a:cubicBezTo>
                      <a:pt x="1938" y="2506"/>
                      <a:pt x="1925" y="2491"/>
                      <a:pt x="1926" y="2488"/>
                    </a:cubicBezTo>
                    <a:cubicBezTo>
                      <a:pt x="1927" y="2487"/>
                      <a:pt x="1930" y="2487"/>
                      <a:pt x="1933" y="2488"/>
                    </a:cubicBezTo>
                    <a:cubicBezTo>
                      <a:pt x="1955" y="2502"/>
                      <a:pt x="1952" y="2531"/>
                      <a:pt x="2008" y="2537"/>
                    </a:cubicBezTo>
                    <a:cubicBezTo>
                      <a:pt x="2058" y="2543"/>
                      <a:pt x="2084" y="2529"/>
                      <a:pt x="2091" y="2498"/>
                    </a:cubicBezTo>
                    <a:cubicBezTo>
                      <a:pt x="2093" y="2489"/>
                      <a:pt x="2093" y="2478"/>
                      <a:pt x="2090" y="2468"/>
                    </a:cubicBezTo>
                    <a:cubicBezTo>
                      <a:pt x="2097" y="2472"/>
                      <a:pt x="2104" y="2474"/>
                      <a:pt x="2108" y="2468"/>
                    </a:cubicBezTo>
                    <a:cubicBezTo>
                      <a:pt x="2118" y="2456"/>
                      <a:pt x="2095" y="2433"/>
                      <a:pt x="2077" y="2417"/>
                    </a:cubicBezTo>
                    <a:cubicBezTo>
                      <a:pt x="2079" y="2417"/>
                      <a:pt x="2081" y="2416"/>
                      <a:pt x="2084" y="2415"/>
                    </a:cubicBezTo>
                    <a:cubicBezTo>
                      <a:pt x="2085" y="2414"/>
                      <a:pt x="2086" y="2413"/>
                      <a:pt x="2087" y="2412"/>
                    </a:cubicBezTo>
                    <a:cubicBezTo>
                      <a:pt x="2092" y="2415"/>
                      <a:pt x="2098" y="2418"/>
                      <a:pt x="2104" y="2421"/>
                    </a:cubicBezTo>
                    <a:cubicBezTo>
                      <a:pt x="2116" y="2455"/>
                      <a:pt x="2131" y="2491"/>
                      <a:pt x="2144" y="2489"/>
                    </a:cubicBezTo>
                    <a:cubicBezTo>
                      <a:pt x="2168" y="2486"/>
                      <a:pt x="2154" y="2430"/>
                      <a:pt x="2153" y="2413"/>
                    </a:cubicBezTo>
                    <a:cubicBezTo>
                      <a:pt x="2151" y="2396"/>
                      <a:pt x="2191" y="2574"/>
                      <a:pt x="2245" y="2562"/>
                    </a:cubicBezTo>
                    <a:cubicBezTo>
                      <a:pt x="2266" y="2558"/>
                      <a:pt x="2219" y="2478"/>
                      <a:pt x="2219" y="2478"/>
                    </a:cubicBezTo>
                    <a:cubicBezTo>
                      <a:pt x="2230" y="2449"/>
                      <a:pt x="2277" y="2577"/>
                      <a:pt x="2300" y="2558"/>
                    </a:cubicBezTo>
                    <a:cubicBezTo>
                      <a:pt x="2322" y="2538"/>
                      <a:pt x="2278" y="2494"/>
                      <a:pt x="2278" y="2484"/>
                    </a:cubicBezTo>
                    <a:cubicBezTo>
                      <a:pt x="2279" y="2479"/>
                      <a:pt x="2310" y="2497"/>
                      <a:pt x="2344" y="2515"/>
                    </a:cubicBezTo>
                    <a:cubicBezTo>
                      <a:pt x="2367" y="2530"/>
                      <a:pt x="2388" y="2540"/>
                      <a:pt x="2404" y="2543"/>
                    </a:cubicBezTo>
                    <a:cubicBezTo>
                      <a:pt x="2410" y="2545"/>
                      <a:pt x="2415" y="2545"/>
                      <a:pt x="2417" y="2544"/>
                    </a:cubicBezTo>
                    <a:cubicBezTo>
                      <a:pt x="2418" y="2543"/>
                      <a:pt x="2418" y="2543"/>
                      <a:pt x="2418" y="2543"/>
                    </a:cubicBezTo>
                    <a:cubicBezTo>
                      <a:pt x="2422" y="2542"/>
                      <a:pt x="2424" y="2540"/>
                      <a:pt x="2427" y="2538"/>
                    </a:cubicBezTo>
                    <a:cubicBezTo>
                      <a:pt x="2458" y="2509"/>
                      <a:pt x="2324" y="2424"/>
                      <a:pt x="2334" y="2422"/>
                    </a:cubicBezTo>
                    <a:cubicBezTo>
                      <a:pt x="2344" y="2419"/>
                      <a:pt x="2398" y="2453"/>
                      <a:pt x="2415" y="2429"/>
                    </a:cubicBezTo>
                    <a:cubicBezTo>
                      <a:pt x="2432" y="2404"/>
                      <a:pt x="2289" y="2383"/>
                      <a:pt x="2317" y="2368"/>
                    </a:cubicBezTo>
                    <a:cubicBezTo>
                      <a:pt x="2317" y="2368"/>
                      <a:pt x="2409" y="2397"/>
                      <a:pt x="2410" y="2378"/>
                    </a:cubicBezTo>
                    <a:cubicBezTo>
                      <a:pt x="2412" y="2348"/>
                      <a:pt x="2353" y="2334"/>
                      <a:pt x="2304" y="2326"/>
                    </a:cubicBezTo>
                    <a:cubicBezTo>
                      <a:pt x="2305" y="2325"/>
                      <a:pt x="2307" y="2324"/>
                      <a:pt x="2308" y="2323"/>
                    </a:cubicBezTo>
                    <a:cubicBezTo>
                      <a:pt x="2311" y="2319"/>
                      <a:pt x="2311" y="2314"/>
                      <a:pt x="2308" y="2308"/>
                    </a:cubicBezTo>
                    <a:cubicBezTo>
                      <a:pt x="2310" y="2307"/>
                      <a:pt x="2311" y="2306"/>
                      <a:pt x="2313" y="2305"/>
                    </a:cubicBezTo>
                    <a:close/>
                    <a:moveTo>
                      <a:pt x="262" y="2174"/>
                    </a:moveTo>
                    <a:cubicBezTo>
                      <a:pt x="265" y="2156"/>
                      <a:pt x="268" y="2139"/>
                      <a:pt x="271" y="2125"/>
                    </a:cubicBezTo>
                    <a:cubicBezTo>
                      <a:pt x="282" y="2114"/>
                      <a:pt x="291" y="2100"/>
                      <a:pt x="292" y="2086"/>
                    </a:cubicBezTo>
                    <a:cubicBezTo>
                      <a:pt x="293" y="2073"/>
                      <a:pt x="292" y="2063"/>
                      <a:pt x="289" y="2055"/>
                    </a:cubicBezTo>
                    <a:cubicBezTo>
                      <a:pt x="289" y="2055"/>
                      <a:pt x="290" y="2054"/>
                      <a:pt x="290" y="2054"/>
                    </a:cubicBezTo>
                    <a:cubicBezTo>
                      <a:pt x="301" y="2058"/>
                      <a:pt x="301" y="2058"/>
                      <a:pt x="301" y="2058"/>
                    </a:cubicBezTo>
                    <a:cubicBezTo>
                      <a:pt x="300" y="2059"/>
                      <a:pt x="299" y="2059"/>
                      <a:pt x="299" y="2059"/>
                    </a:cubicBezTo>
                    <a:cubicBezTo>
                      <a:pt x="299" y="2059"/>
                      <a:pt x="313" y="2076"/>
                      <a:pt x="328" y="2086"/>
                    </a:cubicBezTo>
                    <a:cubicBezTo>
                      <a:pt x="329" y="2107"/>
                      <a:pt x="330" y="2128"/>
                      <a:pt x="331" y="2147"/>
                    </a:cubicBezTo>
                    <a:cubicBezTo>
                      <a:pt x="332" y="2154"/>
                      <a:pt x="333" y="2161"/>
                      <a:pt x="333" y="2167"/>
                    </a:cubicBezTo>
                    <a:cubicBezTo>
                      <a:pt x="326" y="2160"/>
                      <a:pt x="315" y="2157"/>
                      <a:pt x="304" y="2159"/>
                    </a:cubicBezTo>
                    <a:cubicBezTo>
                      <a:pt x="289" y="2162"/>
                      <a:pt x="274" y="2177"/>
                      <a:pt x="271" y="2180"/>
                    </a:cubicBezTo>
                    <a:lnTo>
                      <a:pt x="262" y="2174"/>
                    </a:lnTo>
                    <a:close/>
                    <a:moveTo>
                      <a:pt x="249" y="2121"/>
                    </a:moveTo>
                    <a:cubicBezTo>
                      <a:pt x="249" y="2121"/>
                      <a:pt x="249" y="2119"/>
                      <a:pt x="250" y="2117"/>
                    </a:cubicBezTo>
                    <a:cubicBezTo>
                      <a:pt x="250" y="2118"/>
                      <a:pt x="250" y="2119"/>
                      <a:pt x="250" y="2120"/>
                    </a:cubicBezTo>
                    <a:cubicBezTo>
                      <a:pt x="249" y="2121"/>
                      <a:pt x="249" y="2121"/>
                      <a:pt x="249" y="2121"/>
                    </a:cubicBezTo>
                    <a:close/>
                    <a:moveTo>
                      <a:pt x="419" y="1687"/>
                    </a:moveTo>
                    <a:cubicBezTo>
                      <a:pt x="419" y="1687"/>
                      <a:pt x="417" y="1679"/>
                      <a:pt x="415" y="1664"/>
                    </a:cubicBezTo>
                    <a:cubicBezTo>
                      <a:pt x="417" y="1669"/>
                      <a:pt x="419" y="1673"/>
                      <a:pt x="421" y="1676"/>
                    </a:cubicBezTo>
                    <a:cubicBezTo>
                      <a:pt x="422" y="1684"/>
                      <a:pt x="423" y="1694"/>
                      <a:pt x="424" y="1703"/>
                    </a:cubicBezTo>
                    <a:cubicBezTo>
                      <a:pt x="424" y="1704"/>
                      <a:pt x="423" y="1705"/>
                      <a:pt x="423" y="1705"/>
                    </a:cubicBezTo>
                    <a:cubicBezTo>
                      <a:pt x="420" y="1694"/>
                      <a:pt x="419" y="1687"/>
                      <a:pt x="419" y="1687"/>
                    </a:cubicBezTo>
                    <a:close/>
                    <a:moveTo>
                      <a:pt x="560" y="572"/>
                    </a:moveTo>
                    <a:cubicBezTo>
                      <a:pt x="561" y="572"/>
                      <a:pt x="562" y="573"/>
                      <a:pt x="562" y="573"/>
                    </a:cubicBezTo>
                    <a:cubicBezTo>
                      <a:pt x="558" y="576"/>
                      <a:pt x="553" y="580"/>
                      <a:pt x="549" y="584"/>
                    </a:cubicBezTo>
                    <a:cubicBezTo>
                      <a:pt x="551" y="582"/>
                      <a:pt x="555" y="577"/>
                      <a:pt x="560" y="572"/>
                    </a:cubicBezTo>
                    <a:close/>
                    <a:moveTo>
                      <a:pt x="2297" y="683"/>
                    </a:moveTo>
                    <a:cubicBezTo>
                      <a:pt x="2297" y="683"/>
                      <a:pt x="2297" y="683"/>
                      <a:pt x="2297" y="683"/>
                    </a:cubicBezTo>
                    <a:cubicBezTo>
                      <a:pt x="2298" y="683"/>
                      <a:pt x="2298" y="686"/>
                      <a:pt x="2298" y="692"/>
                    </a:cubicBezTo>
                    <a:cubicBezTo>
                      <a:pt x="2297" y="710"/>
                      <a:pt x="2296" y="731"/>
                      <a:pt x="2298" y="741"/>
                    </a:cubicBezTo>
                    <a:cubicBezTo>
                      <a:pt x="2298" y="787"/>
                      <a:pt x="2302" y="844"/>
                      <a:pt x="2328" y="851"/>
                    </a:cubicBezTo>
                    <a:cubicBezTo>
                      <a:pt x="2321" y="856"/>
                      <a:pt x="2315" y="861"/>
                      <a:pt x="2311" y="866"/>
                    </a:cubicBezTo>
                    <a:cubicBezTo>
                      <a:pt x="2299" y="847"/>
                      <a:pt x="2286" y="828"/>
                      <a:pt x="2272" y="809"/>
                    </a:cubicBezTo>
                    <a:cubicBezTo>
                      <a:pt x="2272" y="807"/>
                      <a:pt x="2271" y="805"/>
                      <a:pt x="2271" y="804"/>
                    </a:cubicBezTo>
                    <a:cubicBezTo>
                      <a:pt x="2270" y="801"/>
                      <a:pt x="2270" y="798"/>
                      <a:pt x="2269" y="796"/>
                    </a:cubicBezTo>
                    <a:cubicBezTo>
                      <a:pt x="2274" y="782"/>
                      <a:pt x="2278" y="766"/>
                      <a:pt x="2282" y="750"/>
                    </a:cubicBezTo>
                    <a:cubicBezTo>
                      <a:pt x="2291" y="740"/>
                      <a:pt x="2295" y="707"/>
                      <a:pt x="2297" y="683"/>
                    </a:cubicBezTo>
                    <a:close/>
                    <a:moveTo>
                      <a:pt x="2043" y="2349"/>
                    </a:moveTo>
                    <a:cubicBezTo>
                      <a:pt x="2042" y="2349"/>
                      <a:pt x="2042" y="2347"/>
                      <a:pt x="2042" y="2343"/>
                    </a:cubicBezTo>
                    <a:cubicBezTo>
                      <a:pt x="2043" y="2332"/>
                      <a:pt x="2044" y="2320"/>
                      <a:pt x="2043" y="2313"/>
                    </a:cubicBezTo>
                    <a:cubicBezTo>
                      <a:pt x="2044" y="2313"/>
                      <a:pt x="2046" y="2313"/>
                      <a:pt x="2047" y="2312"/>
                    </a:cubicBezTo>
                    <a:cubicBezTo>
                      <a:pt x="2047" y="2315"/>
                      <a:pt x="2047" y="2317"/>
                      <a:pt x="2047" y="2320"/>
                    </a:cubicBezTo>
                    <a:cubicBezTo>
                      <a:pt x="2045" y="2329"/>
                      <a:pt x="2044" y="2340"/>
                      <a:pt x="2043" y="2349"/>
                    </a:cubicBezTo>
                    <a:cubicBezTo>
                      <a:pt x="2043" y="2349"/>
                      <a:pt x="2043" y="2349"/>
                      <a:pt x="2043" y="2349"/>
                    </a:cubicBezTo>
                    <a:close/>
                    <a:moveTo>
                      <a:pt x="2246" y="743"/>
                    </a:moveTo>
                    <a:cubicBezTo>
                      <a:pt x="2246" y="742"/>
                      <a:pt x="2245" y="740"/>
                      <a:pt x="2244" y="739"/>
                    </a:cubicBezTo>
                    <a:cubicBezTo>
                      <a:pt x="2261" y="711"/>
                      <a:pt x="2273" y="676"/>
                      <a:pt x="2276" y="678"/>
                    </a:cubicBezTo>
                    <a:cubicBezTo>
                      <a:pt x="2279" y="680"/>
                      <a:pt x="2261" y="710"/>
                      <a:pt x="2246" y="743"/>
                    </a:cubicBezTo>
                    <a:close/>
                    <a:moveTo>
                      <a:pt x="2574" y="1029"/>
                    </a:moveTo>
                    <a:cubicBezTo>
                      <a:pt x="2572" y="1042"/>
                      <a:pt x="2570" y="1058"/>
                      <a:pt x="2570" y="1074"/>
                    </a:cubicBezTo>
                    <a:cubicBezTo>
                      <a:pt x="2542" y="1066"/>
                      <a:pt x="2527" y="1087"/>
                      <a:pt x="2513" y="1100"/>
                    </a:cubicBezTo>
                    <a:cubicBezTo>
                      <a:pt x="2509" y="1100"/>
                      <a:pt x="2501" y="1103"/>
                      <a:pt x="2500" y="1101"/>
                    </a:cubicBezTo>
                    <a:cubicBezTo>
                      <a:pt x="2499" y="1100"/>
                      <a:pt x="2509" y="1089"/>
                      <a:pt x="2507" y="1088"/>
                    </a:cubicBezTo>
                    <a:cubicBezTo>
                      <a:pt x="2505" y="1086"/>
                      <a:pt x="2495" y="1096"/>
                      <a:pt x="2493" y="1094"/>
                    </a:cubicBezTo>
                    <a:cubicBezTo>
                      <a:pt x="2492" y="1094"/>
                      <a:pt x="2494" y="1087"/>
                      <a:pt x="2494" y="1083"/>
                    </a:cubicBezTo>
                    <a:cubicBezTo>
                      <a:pt x="2495" y="1083"/>
                      <a:pt x="2495" y="1082"/>
                      <a:pt x="2496" y="1082"/>
                    </a:cubicBezTo>
                    <a:cubicBezTo>
                      <a:pt x="2510" y="1106"/>
                      <a:pt x="2554" y="1044"/>
                      <a:pt x="2576" y="1017"/>
                    </a:cubicBezTo>
                    <a:cubicBezTo>
                      <a:pt x="2576" y="1021"/>
                      <a:pt x="2575" y="1025"/>
                      <a:pt x="2574" y="1029"/>
                    </a:cubicBezTo>
                    <a:close/>
                    <a:moveTo>
                      <a:pt x="1973" y="2323"/>
                    </a:moveTo>
                    <a:cubicBezTo>
                      <a:pt x="1988" y="2340"/>
                      <a:pt x="2006" y="2356"/>
                      <a:pt x="2008" y="2360"/>
                    </a:cubicBezTo>
                    <a:cubicBezTo>
                      <a:pt x="2006" y="2359"/>
                      <a:pt x="2005" y="2358"/>
                      <a:pt x="2003" y="2357"/>
                    </a:cubicBezTo>
                    <a:cubicBezTo>
                      <a:pt x="1996" y="2350"/>
                      <a:pt x="1985" y="2337"/>
                      <a:pt x="1973" y="2326"/>
                    </a:cubicBezTo>
                    <a:cubicBezTo>
                      <a:pt x="1973" y="2325"/>
                      <a:pt x="1973" y="2324"/>
                      <a:pt x="1973" y="2323"/>
                    </a:cubicBezTo>
                    <a:close/>
                    <a:moveTo>
                      <a:pt x="1268" y="2440"/>
                    </a:moveTo>
                    <a:cubicBezTo>
                      <a:pt x="1270" y="2449"/>
                      <a:pt x="1254" y="2407"/>
                      <a:pt x="1230" y="2367"/>
                    </a:cubicBezTo>
                    <a:cubicBezTo>
                      <a:pt x="1239" y="2369"/>
                      <a:pt x="1248" y="2371"/>
                      <a:pt x="1257" y="2373"/>
                    </a:cubicBezTo>
                    <a:cubicBezTo>
                      <a:pt x="1251" y="2391"/>
                      <a:pt x="1265" y="2427"/>
                      <a:pt x="1268" y="2440"/>
                    </a:cubicBezTo>
                    <a:close/>
                    <a:moveTo>
                      <a:pt x="630" y="2205"/>
                    </a:moveTo>
                    <a:cubicBezTo>
                      <a:pt x="629" y="2204"/>
                      <a:pt x="628" y="2204"/>
                      <a:pt x="626" y="2203"/>
                    </a:cubicBezTo>
                    <a:cubicBezTo>
                      <a:pt x="638" y="2206"/>
                      <a:pt x="650" y="2208"/>
                      <a:pt x="661" y="2211"/>
                    </a:cubicBezTo>
                    <a:cubicBezTo>
                      <a:pt x="651" y="2211"/>
                      <a:pt x="641" y="2210"/>
                      <a:pt x="632" y="2209"/>
                    </a:cubicBezTo>
                    <a:cubicBezTo>
                      <a:pt x="631" y="2207"/>
                      <a:pt x="631" y="2206"/>
                      <a:pt x="630" y="2205"/>
                    </a:cubicBezTo>
                    <a:close/>
                    <a:moveTo>
                      <a:pt x="470" y="1445"/>
                    </a:moveTo>
                    <a:cubicBezTo>
                      <a:pt x="465" y="1431"/>
                      <a:pt x="459" y="1416"/>
                      <a:pt x="454" y="1403"/>
                    </a:cubicBezTo>
                    <a:cubicBezTo>
                      <a:pt x="458" y="1406"/>
                      <a:pt x="464" y="1410"/>
                      <a:pt x="469" y="1413"/>
                    </a:cubicBezTo>
                    <a:cubicBezTo>
                      <a:pt x="469" y="1423"/>
                      <a:pt x="469" y="1434"/>
                      <a:pt x="470" y="1445"/>
                    </a:cubicBezTo>
                    <a:close/>
                    <a:moveTo>
                      <a:pt x="1945" y="419"/>
                    </a:moveTo>
                    <a:cubicBezTo>
                      <a:pt x="1946" y="419"/>
                      <a:pt x="1947" y="420"/>
                      <a:pt x="1947" y="421"/>
                    </a:cubicBezTo>
                    <a:cubicBezTo>
                      <a:pt x="1945" y="422"/>
                      <a:pt x="1943" y="422"/>
                      <a:pt x="1941" y="423"/>
                    </a:cubicBezTo>
                    <a:cubicBezTo>
                      <a:pt x="1943" y="422"/>
                      <a:pt x="1944" y="421"/>
                      <a:pt x="1945" y="419"/>
                    </a:cubicBezTo>
                    <a:close/>
                    <a:moveTo>
                      <a:pt x="2133" y="561"/>
                    </a:moveTo>
                    <a:cubicBezTo>
                      <a:pt x="2127" y="554"/>
                      <a:pt x="2127" y="554"/>
                      <a:pt x="2127" y="554"/>
                    </a:cubicBezTo>
                    <a:cubicBezTo>
                      <a:pt x="2129" y="550"/>
                      <a:pt x="2131" y="538"/>
                      <a:pt x="2132" y="527"/>
                    </a:cubicBezTo>
                    <a:cubicBezTo>
                      <a:pt x="2133" y="534"/>
                      <a:pt x="2132" y="547"/>
                      <a:pt x="2133" y="561"/>
                    </a:cubicBezTo>
                    <a:close/>
                    <a:moveTo>
                      <a:pt x="2177" y="2260"/>
                    </a:moveTo>
                    <a:cubicBezTo>
                      <a:pt x="2180" y="2258"/>
                      <a:pt x="2185" y="2258"/>
                      <a:pt x="2191" y="2259"/>
                    </a:cubicBezTo>
                    <a:cubicBezTo>
                      <a:pt x="2189" y="2260"/>
                      <a:pt x="2186" y="2262"/>
                      <a:pt x="2184" y="2263"/>
                    </a:cubicBezTo>
                    <a:cubicBezTo>
                      <a:pt x="2178" y="2262"/>
                      <a:pt x="2175" y="2261"/>
                      <a:pt x="2177" y="2260"/>
                    </a:cubicBezTo>
                    <a:close/>
                    <a:moveTo>
                      <a:pt x="2212" y="2267"/>
                    </a:moveTo>
                    <a:cubicBezTo>
                      <a:pt x="2215" y="2265"/>
                      <a:pt x="2218" y="2262"/>
                      <a:pt x="2220" y="2259"/>
                    </a:cubicBezTo>
                    <a:cubicBezTo>
                      <a:pt x="2219" y="2261"/>
                      <a:pt x="2216" y="2264"/>
                      <a:pt x="2213" y="2267"/>
                    </a:cubicBezTo>
                    <a:cubicBezTo>
                      <a:pt x="2213" y="2267"/>
                      <a:pt x="2212" y="2267"/>
                      <a:pt x="2212" y="2267"/>
                    </a:cubicBezTo>
                    <a:close/>
                    <a:moveTo>
                      <a:pt x="2203" y="2211"/>
                    </a:moveTo>
                    <a:cubicBezTo>
                      <a:pt x="2202" y="2210"/>
                      <a:pt x="2202" y="2210"/>
                      <a:pt x="2201" y="2209"/>
                    </a:cubicBezTo>
                    <a:cubicBezTo>
                      <a:pt x="2201" y="2208"/>
                      <a:pt x="2201" y="2207"/>
                      <a:pt x="2201" y="2206"/>
                    </a:cubicBezTo>
                    <a:cubicBezTo>
                      <a:pt x="2205" y="2210"/>
                      <a:pt x="2207" y="2213"/>
                      <a:pt x="2208" y="2215"/>
                    </a:cubicBezTo>
                    <a:cubicBezTo>
                      <a:pt x="2207" y="2213"/>
                      <a:pt x="2205" y="2212"/>
                      <a:pt x="2203" y="2211"/>
                    </a:cubicBezTo>
                    <a:close/>
                    <a:moveTo>
                      <a:pt x="1982" y="2362"/>
                    </a:moveTo>
                    <a:cubicBezTo>
                      <a:pt x="1984" y="2363"/>
                      <a:pt x="1986" y="2365"/>
                      <a:pt x="1989" y="2366"/>
                    </a:cubicBezTo>
                    <a:cubicBezTo>
                      <a:pt x="1983" y="2365"/>
                      <a:pt x="1976" y="2363"/>
                      <a:pt x="1968" y="2361"/>
                    </a:cubicBezTo>
                    <a:cubicBezTo>
                      <a:pt x="1968" y="2360"/>
                      <a:pt x="1969" y="2359"/>
                      <a:pt x="1969" y="2358"/>
                    </a:cubicBezTo>
                    <a:cubicBezTo>
                      <a:pt x="1973" y="2360"/>
                      <a:pt x="1978" y="2361"/>
                      <a:pt x="1982" y="2362"/>
                    </a:cubicBezTo>
                    <a:close/>
                    <a:moveTo>
                      <a:pt x="1378" y="2466"/>
                    </a:move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ubicBezTo>
                      <a:pt x="1378" y="2466"/>
                      <a:pt x="1378" y="2466"/>
                      <a:pt x="1378" y="2466"/>
                    </a:cubicBezTo>
                    <a:close/>
                    <a:moveTo>
                      <a:pt x="1193" y="2386"/>
                    </a:moveTo>
                    <a:cubicBezTo>
                      <a:pt x="1189" y="2404"/>
                      <a:pt x="1164" y="2368"/>
                      <a:pt x="1141" y="2341"/>
                    </a:cubicBezTo>
                    <a:cubicBezTo>
                      <a:pt x="1149" y="2344"/>
                      <a:pt x="1158" y="2347"/>
                      <a:pt x="1167" y="2350"/>
                    </a:cubicBezTo>
                    <a:cubicBezTo>
                      <a:pt x="1179" y="2368"/>
                      <a:pt x="1193" y="2386"/>
                      <a:pt x="1193" y="2386"/>
                    </a:cubicBezTo>
                    <a:close/>
                    <a:moveTo>
                      <a:pt x="639" y="631"/>
                    </a:moveTo>
                    <a:cubicBezTo>
                      <a:pt x="639" y="632"/>
                      <a:pt x="639" y="633"/>
                      <a:pt x="639" y="634"/>
                    </a:cubicBezTo>
                    <a:cubicBezTo>
                      <a:pt x="638" y="633"/>
                      <a:pt x="637" y="633"/>
                      <a:pt x="635" y="634"/>
                    </a:cubicBezTo>
                    <a:cubicBezTo>
                      <a:pt x="634" y="634"/>
                      <a:pt x="633" y="642"/>
                      <a:pt x="631" y="652"/>
                    </a:cubicBezTo>
                    <a:cubicBezTo>
                      <a:pt x="630" y="651"/>
                      <a:pt x="630" y="650"/>
                      <a:pt x="629" y="649"/>
                    </a:cubicBezTo>
                    <a:cubicBezTo>
                      <a:pt x="629" y="648"/>
                      <a:pt x="629" y="646"/>
                      <a:pt x="629" y="644"/>
                    </a:cubicBezTo>
                    <a:cubicBezTo>
                      <a:pt x="631" y="642"/>
                      <a:pt x="633" y="637"/>
                      <a:pt x="634" y="632"/>
                    </a:cubicBezTo>
                    <a:cubicBezTo>
                      <a:pt x="636" y="632"/>
                      <a:pt x="637" y="631"/>
                      <a:pt x="639" y="631"/>
                    </a:cubicBezTo>
                    <a:close/>
                    <a:moveTo>
                      <a:pt x="665" y="641"/>
                    </a:moveTo>
                    <a:cubicBezTo>
                      <a:pt x="666" y="643"/>
                      <a:pt x="667" y="646"/>
                      <a:pt x="668" y="648"/>
                    </a:cubicBezTo>
                    <a:cubicBezTo>
                      <a:pt x="667" y="649"/>
                      <a:pt x="666" y="650"/>
                      <a:pt x="665" y="651"/>
                    </a:cubicBezTo>
                    <a:cubicBezTo>
                      <a:pt x="664" y="648"/>
                      <a:pt x="663" y="646"/>
                      <a:pt x="663" y="643"/>
                    </a:cubicBezTo>
                    <a:cubicBezTo>
                      <a:pt x="664" y="642"/>
                      <a:pt x="664" y="641"/>
                      <a:pt x="665" y="641"/>
                    </a:cubicBezTo>
                    <a:close/>
                    <a:moveTo>
                      <a:pt x="1924" y="485"/>
                    </a:moveTo>
                    <a:cubicBezTo>
                      <a:pt x="1928" y="504"/>
                      <a:pt x="1954" y="512"/>
                      <a:pt x="1971" y="517"/>
                    </a:cubicBezTo>
                    <a:cubicBezTo>
                      <a:pt x="1973" y="518"/>
                      <a:pt x="1975" y="520"/>
                      <a:pt x="1978" y="521"/>
                    </a:cubicBezTo>
                    <a:cubicBezTo>
                      <a:pt x="1966" y="518"/>
                      <a:pt x="1943" y="512"/>
                      <a:pt x="1927" y="512"/>
                    </a:cubicBezTo>
                    <a:cubicBezTo>
                      <a:pt x="1921" y="509"/>
                      <a:pt x="1915" y="506"/>
                      <a:pt x="1909" y="503"/>
                    </a:cubicBezTo>
                    <a:cubicBezTo>
                      <a:pt x="1914" y="504"/>
                      <a:pt x="1918" y="502"/>
                      <a:pt x="1921" y="496"/>
                    </a:cubicBezTo>
                    <a:cubicBezTo>
                      <a:pt x="1923" y="492"/>
                      <a:pt x="1924" y="489"/>
                      <a:pt x="1924" y="485"/>
                    </a:cubicBezTo>
                    <a:close/>
                    <a:moveTo>
                      <a:pt x="1970" y="440"/>
                    </a:moveTo>
                    <a:cubicBezTo>
                      <a:pt x="1971" y="440"/>
                      <a:pt x="1971" y="440"/>
                      <a:pt x="1971" y="439"/>
                    </a:cubicBezTo>
                    <a:cubicBezTo>
                      <a:pt x="1974" y="441"/>
                      <a:pt x="1976" y="443"/>
                      <a:pt x="1979" y="445"/>
                    </a:cubicBezTo>
                    <a:cubicBezTo>
                      <a:pt x="1979" y="446"/>
                      <a:pt x="1979" y="447"/>
                      <a:pt x="1979" y="448"/>
                    </a:cubicBezTo>
                    <a:cubicBezTo>
                      <a:pt x="1979" y="448"/>
                      <a:pt x="1978" y="449"/>
                      <a:pt x="1977" y="449"/>
                    </a:cubicBezTo>
                    <a:cubicBezTo>
                      <a:pt x="1975" y="446"/>
                      <a:pt x="1973" y="442"/>
                      <a:pt x="1970" y="440"/>
                    </a:cubicBezTo>
                    <a:close/>
                    <a:moveTo>
                      <a:pt x="2416" y="795"/>
                    </a:moveTo>
                    <a:cubicBezTo>
                      <a:pt x="2417" y="799"/>
                      <a:pt x="2419" y="806"/>
                      <a:pt x="2417" y="807"/>
                    </a:cubicBezTo>
                    <a:cubicBezTo>
                      <a:pt x="2416" y="808"/>
                      <a:pt x="2405" y="799"/>
                      <a:pt x="2404" y="800"/>
                    </a:cubicBezTo>
                    <a:cubicBezTo>
                      <a:pt x="2402" y="802"/>
                      <a:pt x="2412" y="812"/>
                      <a:pt x="2410" y="814"/>
                    </a:cubicBezTo>
                    <a:cubicBezTo>
                      <a:pt x="2410" y="815"/>
                      <a:pt x="2408" y="814"/>
                      <a:pt x="2405" y="814"/>
                    </a:cubicBezTo>
                    <a:cubicBezTo>
                      <a:pt x="2405" y="813"/>
                      <a:pt x="2404" y="811"/>
                      <a:pt x="2404" y="810"/>
                    </a:cubicBezTo>
                    <a:cubicBezTo>
                      <a:pt x="2401" y="804"/>
                      <a:pt x="2402" y="797"/>
                      <a:pt x="2402" y="791"/>
                    </a:cubicBezTo>
                    <a:cubicBezTo>
                      <a:pt x="2406" y="794"/>
                      <a:pt x="2411" y="795"/>
                      <a:pt x="2416" y="795"/>
                    </a:cubicBezTo>
                    <a:close/>
                    <a:moveTo>
                      <a:pt x="2463" y="1360"/>
                    </a:moveTo>
                    <a:cubicBezTo>
                      <a:pt x="2466" y="1371"/>
                      <a:pt x="2470" y="1384"/>
                      <a:pt x="2475" y="1398"/>
                    </a:cubicBezTo>
                    <a:cubicBezTo>
                      <a:pt x="2472" y="1397"/>
                      <a:pt x="2468" y="1396"/>
                      <a:pt x="2464" y="1395"/>
                    </a:cubicBezTo>
                    <a:cubicBezTo>
                      <a:pt x="2464" y="1383"/>
                      <a:pt x="2464" y="1372"/>
                      <a:pt x="2463" y="1360"/>
                    </a:cubicBezTo>
                    <a:close/>
                    <a:moveTo>
                      <a:pt x="2368" y="1984"/>
                    </a:moveTo>
                    <a:cubicBezTo>
                      <a:pt x="2370" y="1987"/>
                      <a:pt x="2371" y="1989"/>
                      <a:pt x="2373" y="1990"/>
                    </a:cubicBezTo>
                    <a:cubicBezTo>
                      <a:pt x="2375" y="2005"/>
                      <a:pt x="2380" y="2025"/>
                      <a:pt x="2385" y="2043"/>
                    </a:cubicBezTo>
                    <a:cubicBezTo>
                      <a:pt x="2384" y="2043"/>
                      <a:pt x="2383" y="2043"/>
                      <a:pt x="2381" y="2043"/>
                    </a:cubicBezTo>
                    <a:cubicBezTo>
                      <a:pt x="2372" y="2012"/>
                      <a:pt x="2360" y="1976"/>
                      <a:pt x="2352" y="1983"/>
                    </a:cubicBezTo>
                    <a:cubicBezTo>
                      <a:pt x="2343" y="1992"/>
                      <a:pt x="2352" y="2020"/>
                      <a:pt x="2361" y="2042"/>
                    </a:cubicBezTo>
                    <a:cubicBezTo>
                      <a:pt x="2361" y="2042"/>
                      <a:pt x="2361" y="2042"/>
                      <a:pt x="2361" y="2042"/>
                    </a:cubicBezTo>
                    <a:cubicBezTo>
                      <a:pt x="2361" y="2041"/>
                      <a:pt x="2360" y="2041"/>
                      <a:pt x="2359" y="2040"/>
                    </a:cubicBezTo>
                    <a:cubicBezTo>
                      <a:pt x="2350" y="2019"/>
                      <a:pt x="2336" y="1998"/>
                      <a:pt x="2321" y="2008"/>
                    </a:cubicBezTo>
                    <a:cubicBezTo>
                      <a:pt x="2317" y="2011"/>
                      <a:pt x="2316" y="2015"/>
                      <a:pt x="2317" y="2021"/>
                    </a:cubicBezTo>
                    <a:cubicBezTo>
                      <a:pt x="2309" y="2026"/>
                      <a:pt x="2302" y="2037"/>
                      <a:pt x="2296" y="2049"/>
                    </a:cubicBezTo>
                    <a:cubicBezTo>
                      <a:pt x="2297" y="2045"/>
                      <a:pt x="2299" y="2042"/>
                      <a:pt x="2300" y="2038"/>
                    </a:cubicBezTo>
                    <a:cubicBezTo>
                      <a:pt x="2305" y="2025"/>
                      <a:pt x="2310" y="2012"/>
                      <a:pt x="2311" y="2002"/>
                    </a:cubicBezTo>
                    <a:cubicBezTo>
                      <a:pt x="2314" y="1989"/>
                      <a:pt x="2318" y="1975"/>
                      <a:pt x="2322" y="1961"/>
                    </a:cubicBezTo>
                    <a:cubicBezTo>
                      <a:pt x="2324" y="1955"/>
                      <a:pt x="2325" y="1949"/>
                      <a:pt x="2327" y="1943"/>
                    </a:cubicBezTo>
                    <a:cubicBezTo>
                      <a:pt x="2331" y="1940"/>
                      <a:pt x="2331" y="1940"/>
                      <a:pt x="2331" y="1940"/>
                    </a:cubicBezTo>
                    <a:cubicBezTo>
                      <a:pt x="2331" y="1941"/>
                      <a:pt x="2332" y="1943"/>
                      <a:pt x="2333" y="1944"/>
                    </a:cubicBezTo>
                    <a:cubicBezTo>
                      <a:pt x="2341" y="1957"/>
                      <a:pt x="2362" y="1940"/>
                      <a:pt x="2383" y="1921"/>
                    </a:cubicBezTo>
                    <a:cubicBezTo>
                      <a:pt x="2386" y="1920"/>
                      <a:pt x="2389" y="1918"/>
                      <a:pt x="2392" y="1917"/>
                    </a:cubicBezTo>
                    <a:cubicBezTo>
                      <a:pt x="2373" y="1937"/>
                      <a:pt x="2355" y="1950"/>
                      <a:pt x="2368" y="1984"/>
                    </a:cubicBezTo>
                    <a:close/>
                    <a:moveTo>
                      <a:pt x="2439" y="1722"/>
                    </a:moveTo>
                    <a:cubicBezTo>
                      <a:pt x="2439" y="1721"/>
                      <a:pt x="2440" y="1720"/>
                      <a:pt x="2441" y="1720"/>
                    </a:cubicBezTo>
                    <a:cubicBezTo>
                      <a:pt x="2441" y="1720"/>
                      <a:pt x="2441" y="1721"/>
                      <a:pt x="2441" y="1721"/>
                    </a:cubicBezTo>
                    <a:cubicBezTo>
                      <a:pt x="2441" y="1721"/>
                      <a:pt x="2440" y="1721"/>
                      <a:pt x="2439" y="1722"/>
                    </a:cubicBezTo>
                    <a:close/>
                    <a:moveTo>
                      <a:pt x="2222" y="2049"/>
                    </a:moveTo>
                    <a:cubicBezTo>
                      <a:pt x="2223" y="2051"/>
                      <a:pt x="2225" y="2054"/>
                      <a:pt x="2226" y="2056"/>
                    </a:cubicBezTo>
                    <a:cubicBezTo>
                      <a:pt x="2225" y="2056"/>
                      <a:pt x="2225" y="2056"/>
                      <a:pt x="2224" y="2056"/>
                    </a:cubicBezTo>
                    <a:cubicBezTo>
                      <a:pt x="2223" y="2054"/>
                      <a:pt x="2222" y="2052"/>
                      <a:pt x="2222" y="2050"/>
                    </a:cubicBezTo>
                    <a:cubicBezTo>
                      <a:pt x="2222" y="2050"/>
                      <a:pt x="2222" y="2049"/>
                      <a:pt x="2222" y="2049"/>
                    </a:cubicBezTo>
                    <a:close/>
                    <a:moveTo>
                      <a:pt x="2208" y="2112"/>
                    </a:moveTo>
                    <a:cubicBezTo>
                      <a:pt x="2208" y="2112"/>
                      <a:pt x="2209" y="2112"/>
                      <a:pt x="2210" y="2112"/>
                    </a:cubicBezTo>
                    <a:cubicBezTo>
                      <a:pt x="2210" y="2113"/>
                      <a:pt x="2210" y="2113"/>
                      <a:pt x="2210" y="2113"/>
                    </a:cubicBezTo>
                    <a:cubicBezTo>
                      <a:pt x="2206" y="2113"/>
                      <a:pt x="2203" y="2114"/>
                      <a:pt x="2199" y="2114"/>
                    </a:cubicBezTo>
                    <a:cubicBezTo>
                      <a:pt x="2198" y="2114"/>
                      <a:pt x="2198" y="2113"/>
                      <a:pt x="2198" y="2113"/>
                    </a:cubicBezTo>
                    <a:cubicBezTo>
                      <a:pt x="2202" y="2113"/>
                      <a:pt x="2205" y="2112"/>
                      <a:pt x="2208" y="2112"/>
                    </a:cubicBezTo>
                    <a:close/>
                    <a:moveTo>
                      <a:pt x="2355" y="2113"/>
                    </a:moveTo>
                    <a:cubicBezTo>
                      <a:pt x="2356" y="2113"/>
                      <a:pt x="2356" y="2113"/>
                      <a:pt x="2357" y="2113"/>
                    </a:cubicBezTo>
                    <a:cubicBezTo>
                      <a:pt x="2356" y="2113"/>
                      <a:pt x="2356" y="2113"/>
                      <a:pt x="2355" y="2113"/>
                    </a:cubicBezTo>
                    <a:cubicBezTo>
                      <a:pt x="2355" y="2113"/>
                      <a:pt x="2355" y="2113"/>
                      <a:pt x="2355" y="2113"/>
                    </a:cubicBezTo>
                    <a:close/>
                    <a:moveTo>
                      <a:pt x="2367" y="2087"/>
                    </a:moveTo>
                    <a:cubicBezTo>
                      <a:pt x="2366" y="2087"/>
                      <a:pt x="2366" y="2087"/>
                      <a:pt x="2366" y="2086"/>
                    </a:cubicBezTo>
                    <a:cubicBezTo>
                      <a:pt x="2366" y="2086"/>
                      <a:pt x="2367" y="2085"/>
                      <a:pt x="2367" y="2085"/>
                    </a:cubicBezTo>
                    <a:cubicBezTo>
                      <a:pt x="2370" y="2088"/>
                      <a:pt x="2371" y="2090"/>
                      <a:pt x="2372" y="2091"/>
                    </a:cubicBezTo>
                    <a:cubicBezTo>
                      <a:pt x="2370" y="2090"/>
                      <a:pt x="2369" y="2089"/>
                      <a:pt x="2367" y="2087"/>
                    </a:cubicBezTo>
                    <a:close/>
                    <a:moveTo>
                      <a:pt x="2349" y="2069"/>
                    </a:moveTo>
                    <a:cubicBezTo>
                      <a:pt x="2349" y="2067"/>
                      <a:pt x="2348" y="2066"/>
                      <a:pt x="2348" y="2065"/>
                    </a:cubicBezTo>
                    <a:cubicBezTo>
                      <a:pt x="2349" y="2066"/>
                      <a:pt x="2350" y="2067"/>
                      <a:pt x="2351" y="2068"/>
                    </a:cubicBezTo>
                    <a:cubicBezTo>
                      <a:pt x="2350" y="2068"/>
                      <a:pt x="2350" y="2068"/>
                      <a:pt x="2349" y="2069"/>
                    </a:cubicBezTo>
                    <a:close/>
                    <a:moveTo>
                      <a:pt x="2207" y="2066"/>
                    </a:moveTo>
                    <a:cubicBezTo>
                      <a:pt x="2218" y="2078"/>
                      <a:pt x="2228" y="2088"/>
                      <a:pt x="2230" y="2091"/>
                    </a:cubicBezTo>
                    <a:cubicBezTo>
                      <a:pt x="2228" y="2090"/>
                      <a:pt x="2227" y="2089"/>
                      <a:pt x="2225" y="2087"/>
                    </a:cubicBezTo>
                    <a:cubicBezTo>
                      <a:pt x="2220" y="2083"/>
                      <a:pt x="2214" y="2075"/>
                      <a:pt x="2206" y="2067"/>
                    </a:cubicBezTo>
                    <a:cubicBezTo>
                      <a:pt x="2206" y="2067"/>
                      <a:pt x="2207" y="2067"/>
                      <a:pt x="2207" y="2066"/>
                    </a:cubicBezTo>
                    <a:close/>
                    <a:moveTo>
                      <a:pt x="2204" y="2093"/>
                    </a:moveTo>
                    <a:cubicBezTo>
                      <a:pt x="2206" y="2094"/>
                      <a:pt x="2208" y="2096"/>
                      <a:pt x="2211" y="2097"/>
                    </a:cubicBezTo>
                    <a:cubicBezTo>
                      <a:pt x="2205" y="2096"/>
                      <a:pt x="2196" y="2093"/>
                      <a:pt x="2187" y="2091"/>
                    </a:cubicBezTo>
                    <a:cubicBezTo>
                      <a:pt x="2187" y="2090"/>
                      <a:pt x="2186" y="2090"/>
                      <a:pt x="2186" y="2089"/>
                    </a:cubicBezTo>
                    <a:cubicBezTo>
                      <a:pt x="2186" y="2088"/>
                      <a:pt x="2187" y="2088"/>
                      <a:pt x="2187" y="2088"/>
                    </a:cubicBezTo>
                    <a:cubicBezTo>
                      <a:pt x="2193" y="2090"/>
                      <a:pt x="2199" y="2091"/>
                      <a:pt x="2204" y="2093"/>
                    </a:cubicBezTo>
                    <a:close/>
                    <a:moveTo>
                      <a:pt x="2206" y="2132"/>
                    </a:moveTo>
                    <a:cubicBezTo>
                      <a:pt x="2206" y="2131"/>
                      <a:pt x="2206" y="2131"/>
                      <a:pt x="2206" y="2131"/>
                    </a:cubicBezTo>
                    <a:cubicBezTo>
                      <a:pt x="2208" y="2132"/>
                      <a:pt x="2210" y="2132"/>
                      <a:pt x="2212" y="2131"/>
                    </a:cubicBezTo>
                    <a:cubicBezTo>
                      <a:pt x="2212" y="2133"/>
                      <a:pt x="2213" y="2134"/>
                      <a:pt x="2213" y="2135"/>
                    </a:cubicBezTo>
                    <a:cubicBezTo>
                      <a:pt x="2212" y="2136"/>
                      <a:pt x="2210" y="2137"/>
                      <a:pt x="2208" y="2138"/>
                    </a:cubicBezTo>
                    <a:cubicBezTo>
                      <a:pt x="2208" y="2136"/>
                      <a:pt x="2207" y="2133"/>
                      <a:pt x="2206" y="2132"/>
                    </a:cubicBezTo>
                    <a:close/>
                    <a:moveTo>
                      <a:pt x="2274" y="2174"/>
                    </a:moveTo>
                    <a:cubicBezTo>
                      <a:pt x="2274" y="2174"/>
                      <a:pt x="2274" y="2174"/>
                      <a:pt x="2274" y="2174"/>
                    </a:cubicBezTo>
                    <a:cubicBezTo>
                      <a:pt x="2273" y="2174"/>
                      <a:pt x="2273" y="2174"/>
                      <a:pt x="2272" y="2174"/>
                    </a:cubicBezTo>
                    <a:cubicBezTo>
                      <a:pt x="2272" y="2173"/>
                      <a:pt x="2273" y="2173"/>
                      <a:pt x="2273" y="2172"/>
                    </a:cubicBezTo>
                    <a:cubicBezTo>
                      <a:pt x="2273" y="2173"/>
                      <a:pt x="2274" y="2173"/>
                      <a:pt x="2274" y="2174"/>
                    </a:cubicBezTo>
                    <a:close/>
                    <a:moveTo>
                      <a:pt x="2243" y="2043"/>
                    </a:moveTo>
                    <a:cubicBezTo>
                      <a:pt x="2242" y="2043"/>
                      <a:pt x="2241" y="2043"/>
                      <a:pt x="2240" y="2043"/>
                    </a:cubicBezTo>
                    <a:cubicBezTo>
                      <a:pt x="2239" y="2039"/>
                      <a:pt x="2237" y="2036"/>
                      <a:pt x="2236" y="2032"/>
                    </a:cubicBezTo>
                    <a:cubicBezTo>
                      <a:pt x="2237" y="2031"/>
                      <a:pt x="2238" y="2030"/>
                      <a:pt x="2239" y="2029"/>
                    </a:cubicBezTo>
                    <a:cubicBezTo>
                      <a:pt x="2240" y="2034"/>
                      <a:pt x="2241" y="2038"/>
                      <a:pt x="2243" y="2043"/>
                    </a:cubicBezTo>
                    <a:close/>
                    <a:moveTo>
                      <a:pt x="2201" y="2178"/>
                    </a:moveTo>
                    <a:cubicBezTo>
                      <a:pt x="2201" y="2177"/>
                      <a:pt x="2201" y="2176"/>
                      <a:pt x="2201" y="2174"/>
                    </a:cubicBezTo>
                    <a:cubicBezTo>
                      <a:pt x="2202" y="2176"/>
                      <a:pt x="2203" y="2178"/>
                      <a:pt x="2204" y="2180"/>
                    </a:cubicBezTo>
                    <a:cubicBezTo>
                      <a:pt x="2203" y="2180"/>
                      <a:pt x="2203" y="2180"/>
                      <a:pt x="2202" y="2180"/>
                    </a:cubicBezTo>
                    <a:cubicBezTo>
                      <a:pt x="2202" y="2179"/>
                      <a:pt x="2202" y="2179"/>
                      <a:pt x="2201" y="2178"/>
                    </a:cubicBezTo>
                    <a:close/>
                    <a:moveTo>
                      <a:pt x="2217" y="2163"/>
                    </a:moveTo>
                    <a:cubicBezTo>
                      <a:pt x="2216" y="2161"/>
                      <a:pt x="2215" y="2158"/>
                      <a:pt x="2214" y="2155"/>
                    </a:cubicBezTo>
                    <a:cubicBezTo>
                      <a:pt x="2215" y="2155"/>
                      <a:pt x="2216" y="2154"/>
                      <a:pt x="2217" y="2153"/>
                    </a:cubicBezTo>
                    <a:cubicBezTo>
                      <a:pt x="2218" y="2156"/>
                      <a:pt x="2218" y="2158"/>
                      <a:pt x="2219" y="2161"/>
                    </a:cubicBezTo>
                    <a:cubicBezTo>
                      <a:pt x="2218" y="2161"/>
                      <a:pt x="2217" y="2162"/>
                      <a:pt x="2217" y="2163"/>
                    </a:cubicBezTo>
                    <a:close/>
                    <a:moveTo>
                      <a:pt x="2241" y="2136"/>
                    </a:moveTo>
                    <a:cubicBezTo>
                      <a:pt x="2242" y="2136"/>
                      <a:pt x="2242" y="2136"/>
                      <a:pt x="2242" y="2136"/>
                    </a:cubicBezTo>
                    <a:cubicBezTo>
                      <a:pt x="2242" y="2136"/>
                      <a:pt x="2242" y="2136"/>
                      <a:pt x="2241" y="2136"/>
                    </a:cubicBezTo>
                    <a:cubicBezTo>
                      <a:pt x="2241" y="2136"/>
                      <a:pt x="2241" y="2136"/>
                      <a:pt x="2241" y="2136"/>
                    </a:cubicBezTo>
                    <a:close/>
                    <a:moveTo>
                      <a:pt x="2366" y="2056"/>
                    </a:moveTo>
                    <a:cubicBezTo>
                      <a:pt x="2365" y="2054"/>
                      <a:pt x="2364" y="2052"/>
                      <a:pt x="2363" y="2049"/>
                    </a:cubicBezTo>
                    <a:cubicBezTo>
                      <a:pt x="2363" y="2049"/>
                      <a:pt x="2364" y="2048"/>
                      <a:pt x="2364" y="2047"/>
                    </a:cubicBezTo>
                    <a:cubicBezTo>
                      <a:pt x="2365" y="2050"/>
                      <a:pt x="2366" y="2053"/>
                      <a:pt x="2368" y="2056"/>
                    </a:cubicBezTo>
                    <a:cubicBezTo>
                      <a:pt x="2367" y="2056"/>
                      <a:pt x="2367" y="2056"/>
                      <a:pt x="2366" y="2056"/>
                    </a:cubicBezTo>
                    <a:close/>
                    <a:moveTo>
                      <a:pt x="2330" y="2045"/>
                    </a:moveTo>
                    <a:cubicBezTo>
                      <a:pt x="2329" y="2046"/>
                      <a:pt x="2328" y="2047"/>
                      <a:pt x="2327" y="2048"/>
                    </a:cubicBezTo>
                    <a:cubicBezTo>
                      <a:pt x="2326" y="2047"/>
                      <a:pt x="2325" y="2046"/>
                      <a:pt x="2324" y="2045"/>
                    </a:cubicBezTo>
                    <a:cubicBezTo>
                      <a:pt x="2325" y="2044"/>
                      <a:pt x="2326" y="2042"/>
                      <a:pt x="2327" y="2041"/>
                    </a:cubicBezTo>
                    <a:cubicBezTo>
                      <a:pt x="2328" y="2042"/>
                      <a:pt x="2329" y="2044"/>
                      <a:pt x="2330" y="2045"/>
                    </a:cubicBezTo>
                    <a:close/>
                    <a:moveTo>
                      <a:pt x="2291" y="1992"/>
                    </a:moveTo>
                    <a:cubicBezTo>
                      <a:pt x="2284" y="2000"/>
                      <a:pt x="2279" y="2018"/>
                      <a:pt x="2275" y="2035"/>
                    </a:cubicBezTo>
                    <a:cubicBezTo>
                      <a:pt x="2269" y="2042"/>
                      <a:pt x="2267" y="2064"/>
                      <a:pt x="2265" y="2080"/>
                    </a:cubicBezTo>
                    <a:cubicBezTo>
                      <a:pt x="2265" y="2080"/>
                      <a:pt x="2265" y="2080"/>
                      <a:pt x="2265" y="2080"/>
                    </a:cubicBezTo>
                    <a:cubicBezTo>
                      <a:pt x="2264" y="2080"/>
                      <a:pt x="2264" y="2077"/>
                      <a:pt x="2264" y="2073"/>
                    </a:cubicBezTo>
                    <a:cubicBezTo>
                      <a:pt x="2265" y="2062"/>
                      <a:pt x="2266" y="2048"/>
                      <a:pt x="2264" y="2041"/>
                    </a:cubicBezTo>
                    <a:cubicBezTo>
                      <a:pt x="2264" y="2028"/>
                      <a:pt x="2264" y="2013"/>
                      <a:pt x="2262" y="2000"/>
                    </a:cubicBezTo>
                    <a:cubicBezTo>
                      <a:pt x="2277" y="1980"/>
                      <a:pt x="2292" y="1959"/>
                      <a:pt x="2306" y="1937"/>
                    </a:cubicBezTo>
                    <a:cubicBezTo>
                      <a:pt x="2301" y="1955"/>
                      <a:pt x="2297" y="1973"/>
                      <a:pt x="2291" y="1992"/>
                    </a:cubicBezTo>
                    <a:close/>
                    <a:moveTo>
                      <a:pt x="2468" y="1492"/>
                    </a:moveTo>
                    <a:cubicBezTo>
                      <a:pt x="2466" y="1490"/>
                      <a:pt x="2463" y="1488"/>
                      <a:pt x="2460" y="1486"/>
                    </a:cubicBezTo>
                    <a:cubicBezTo>
                      <a:pt x="2461" y="1483"/>
                      <a:pt x="2461" y="1479"/>
                      <a:pt x="2461" y="1475"/>
                    </a:cubicBezTo>
                    <a:cubicBezTo>
                      <a:pt x="2464" y="1481"/>
                      <a:pt x="2466" y="1486"/>
                      <a:pt x="2468" y="1492"/>
                    </a:cubicBezTo>
                    <a:close/>
                    <a:moveTo>
                      <a:pt x="2437" y="1128"/>
                    </a:moveTo>
                    <a:cubicBezTo>
                      <a:pt x="2434" y="1128"/>
                      <a:pt x="2430" y="1128"/>
                      <a:pt x="2427" y="1128"/>
                    </a:cubicBezTo>
                    <a:cubicBezTo>
                      <a:pt x="2426" y="1124"/>
                      <a:pt x="2425" y="1120"/>
                      <a:pt x="2424" y="1116"/>
                    </a:cubicBezTo>
                    <a:cubicBezTo>
                      <a:pt x="2430" y="1115"/>
                      <a:pt x="2435" y="1115"/>
                      <a:pt x="2439" y="1116"/>
                    </a:cubicBezTo>
                    <a:cubicBezTo>
                      <a:pt x="2439" y="1116"/>
                      <a:pt x="2439" y="1116"/>
                      <a:pt x="2439" y="1116"/>
                    </a:cubicBezTo>
                    <a:cubicBezTo>
                      <a:pt x="2439" y="1117"/>
                      <a:pt x="2442" y="1117"/>
                      <a:pt x="2446" y="1118"/>
                    </a:cubicBezTo>
                    <a:cubicBezTo>
                      <a:pt x="2446" y="1118"/>
                      <a:pt x="2446" y="1118"/>
                      <a:pt x="2447" y="1119"/>
                    </a:cubicBezTo>
                    <a:cubicBezTo>
                      <a:pt x="2448" y="1120"/>
                      <a:pt x="2450" y="1121"/>
                      <a:pt x="2452" y="1123"/>
                    </a:cubicBezTo>
                    <a:cubicBezTo>
                      <a:pt x="2450" y="1123"/>
                      <a:pt x="2449" y="1124"/>
                      <a:pt x="2447" y="1125"/>
                    </a:cubicBezTo>
                    <a:cubicBezTo>
                      <a:pt x="2444" y="1126"/>
                      <a:pt x="2441" y="1127"/>
                      <a:pt x="2437" y="1128"/>
                    </a:cubicBezTo>
                    <a:close/>
                    <a:moveTo>
                      <a:pt x="1278" y="418"/>
                    </a:moveTo>
                    <a:cubicBezTo>
                      <a:pt x="1278" y="418"/>
                      <a:pt x="1279" y="417"/>
                      <a:pt x="1279" y="417"/>
                    </a:cubicBezTo>
                    <a:cubicBezTo>
                      <a:pt x="1279" y="417"/>
                      <a:pt x="1279" y="418"/>
                      <a:pt x="1279" y="418"/>
                    </a:cubicBezTo>
                    <a:cubicBezTo>
                      <a:pt x="1278" y="418"/>
                      <a:pt x="1278" y="418"/>
                      <a:pt x="1277" y="418"/>
                    </a:cubicBezTo>
                    <a:cubicBezTo>
                      <a:pt x="1278" y="418"/>
                      <a:pt x="1278" y="418"/>
                      <a:pt x="1278" y="418"/>
                    </a:cubicBezTo>
                    <a:close/>
                    <a:moveTo>
                      <a:pt x="1562" y="405"/>
                    </a:moveTo>
                    <a:cubicBezTo>
                      <a:pt x="1567" y="383"/>
                      <a:pt x="1512" y="375"/>
                      <a:pt x="1469" y="364"/>
                    </a:cubicBezTo>
                    <a:cubicBezTo>
                      <a:pt x="1493" y="365"/>
                      <a:pt x="1514" y="370"/>
                      <a:pt x="1532" y="368"/>
                    </a:cubicBezTo>
                    <a:cubicBezTo>
                      <a:pt x="1571" y="386"/>
                      <a:pt x="1608" y="388"/>
                      <a:pt x="1637" y="386"/>
                    </a:cubicBezTo>
                    <a:cubicBezTo>
                      <a:pt x="1639" y="399"/>
                      <a:pt x="1654" y="404"/>
                      <a:pt x="1670" y="405"/>
                    </a:cubicBezTo>
                    <a:cubicBezTo>
                      <a:pt x="1667" y="407"/>
                      <a:pt x="1666" y="410"/>
                      <a:pt x="1667" y="413"/>
                    </a:cubicBezTo>
                    <a:cubicBezTo>
                      <a:pt x="1661" y="414"/>
                      <a:pt x="1654" y="415"/>
                      <a:pt x="1648" y="417"/>
                    </a:cubicBezTo>
                    <a:cubicBezTo>
                      <a:pt x="1620" y="411"/>
                      <a:pt x="1591" y="407"/>
                      <a:pt x="1562" y="405"/>
                    </a:cubicBezTo>
                    <a:close/>
                    <a:moveTo>
                      <a:pt x="1805" y="348"/>
                    </a:moveTo>
                    <a:cubicBezTo>
                      <a:pt x="1806" y="348"/>
                      <a:pt x="1806" y="348"/>
                      <a:pt x="1806" y="348"/>
                    </a:cubicBezTo>
                    <a:cubicBezTo>
                      <a:pt x="1803" y="351"/>
                      <a:pt x="1800" y="354"/>
                      <a:pt x="1798" y="357"/>
                    </a:cubicBezTo>
                    <a:cubicBezTo>
                      <a:pt x="1799" y="355"/>
                      <a:pt x="1802" y="352"/>
                      <a:pt x="1805" y="348"/>
                    </a:cubicBezTo>
                    <a:close/>
                    <a:moveTo>
                      <a:pt x="1719" y="381"/>
                    </a:moveTo>
                    <a:cubicBezTo>
                      <a:pt x="1708" y="379"/>
                      <a:pt x="1695" y="376"/>
                      <a:pt x="1685" y="376"/>
                    </a:cubicBezTo>
                    <a:cubicBezTo>
                      <a:pt x="1685" y="376"/>
                      <a:pt x="1684" y="376"/>
                      <a:pt x="1684" y="375"/>
                    </a:cubicBezTo>
                    <a:cubicBezTo>
                      <a:pt x="1689" y="374"/>
                      <a:pt x="1693" y="372"/>
                      <a:pt x="1696" y="371"/>
                    </a:cubicBezTo>
                    <a:cubicBezTo>
                      <a:pt x="1704" y="375"/>
                      <a:pt x="1712" y="378"/>
                      <a:pt x="1719" y="381"/>
                    </a:cubicBezTo>
                    <a:close/>
                    <a:moveTo>
                      <a:pt x="1742" y="437"/>
                    </a:moveTo>
                    <a:cubicBezTo>
                      <a:pt x="1742" y="437"/>
                      <a:pt x="1742" y="438"/>
                      <a:pt x="1742" y="439"/>
                    </a:cubicBezTo>
                    <a:cubicBezTo>
                      <a:pt x="1741" y="438"/>
                      <a:pt x="1741" y="438"/>
                      <a:pt x="1740" y="438"/>
                    </a:cubicBezTo>
                    <a:cubicBezTo>
                      <a:pt x="1741" y="437"/>
                      <a:pt x="1741" y="436"/>
                      <a:pt x="1742" y="437"/>
                    </a:cubicBezTo>
                    <a:close/>
                    <a:moveTo>
                      <a:pt x="1762" y="441"/>
                    </a:moveTo>
                    <a:cubicBezTo>
                      <a:pt x="1763" y="441"/>
                      <a:pt x="1763" y="441"/>
                      <a:pt x="1763" y="441"/>
                    </a:cubicBezTo>
                    <a:cubicBezTo>
                      <a:pt x="1763" y="441"/>
                      <a:pt x="1764" y="443"/>
                      <a:pt x="1764" y="445"/>
                    </a:cubicBezTo>
                    <a:cubicBezTo>
                      <a:pt x="1763" y="445"/>
                      <a:pt x="1763" y="445"/>
                      <a:pt x="1762" y="445"/>
                    </a:cubicBezTo>
                    <a:cubicBezTo>
                      <a:pt x="1762" y="443"/>
                      <a:pt x="1762" y="442"/>
                      <a:pt x="1762" y="441"/>
                    </a:cubicBezTo>
                    <a:close/>
                    <a:moveTo>
                      <a:pt x="2029" y="573"/>
                    </a:moveTo>
                    <a:cubicBezTo>
                      <a:pt x="2028" y="571"/>
                      <a:pt x="2028" y="570"/>
                      <a:pt x="2028" y="568"/>
                    </a:cubicBezTo>
                    <a:cubicBezTo>
                      <a:pt x="2029" y="570"/>
                      <a:pt x="2029" y="572"/>
                      <a:pt x="2030" y="574"/>
                    </a:cubicBezTo>
                    <a:cubicBezTo>
                      <a:pt x="2029" y="574"/>
                      <a:pt x="2029" y="574"/>
                      <a:pt x="2029" y="573"/>
                    </a:cubicBezTo>
                    <a:close/>
                    <a:moveTo>
                      <a:pt x="2032" y="504"/>
                    </a:moveTo>
                    <a:cubicBezTo>
                      <a:pt x="2032" y="504"/>
                      <a:pt x="2032" y="504"/>
                      <a:pt x="2032" y="504"/>
                    </a:cubicBezTo>
                    <a:cubicBezTo>
                      <a:pt x="2031" y="504"/>
                      <a:pt x="2031" y="501"/>
                      <a:pt x="2031" y="498"/>
                    </a:cubicBezTo>
                    <a:cubicBezTo>
                      <a:pt x="2031" y="497"/>
                      <a:pt x="2031" y="497"/>
                      <a:pt x="2031" y="496"/>
                    </a:cubicBezTo>
                    <a:cubicBezTo>
                      <a:pt x="2032" y="497"/>
                      <a:pt x="2032" y="497"/>
                      <a:pt x="2033" y="497"/>
                    </a:cubicBezTo>
                    <a:cubicBezTo>
                      <a:pt x="2033" y="499"/>
                      <a:pt x="2033" y="502"/>
                      <a:pt x="2032" y="504"/>
                    </a:cubicBezTo>
                    <a:close/>
                    <a:moveTo>
                      <a:pt x="2009" y="560"/>
                    </a:move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ubicBezTo>
                      <a:pt x="2009" y="560"/>
                      <a:pt x="2009" y="560"/>
                      <a:pt x="2009" y="560"/>
                    </a:cubicBezTo>
                    <a:close/>
                    <a:moveTo>
                      <a:pt x="2111" y="532"/>
                    </a:moveTo>
                    <a:cubicBezTo>
                      <a:pt x="2109" y="531"/>
                      <a:pt x="2109" y="531"/>
                      <a:pt x="2109" y="531"/>
                    </a:cubicBezTo>
                    <a:cubicBezTo>
                      <a:pt x="2114" y="528"/>
                      <a:pt x="2118" y="524"/>
                      <a:pt x="2122" y="520"/>
                    </a:cubicBezTo>
                    <a:cubicBezTo>
                      <a:pt x="2120" y="522"/>
                      <a:pt x="2116" y="527"/>
                      <a:pt x="2111" y="532"/>
                    </a:cubicBezTo>
                    <a:close/>
                    <a:moveTo>
                      <a:pt x="1972" y="538"/>
                    </a:moveTo>
                    <a:cubicBezTo>
                      <a:pt x="1972" y="537"/>
                      <a:pt x="1971" y="537"/>
                      <a:pt x="1971" y="537"/>
                    </a:cubicBezTo>
                    <a:cubicBezTo>
                      <a:pt x="1972" y="537"/>
                      <a:pt x="1973" y="536"/>
                      <a:pt x="1975" y="536"/>
                    </a:cubicBezTo>
                    <a:cubicBezTo>
                      <a:pt x="1977" y="537"/>
                      <a:pt x="1979" y="537"/>
                      <a:pt x="1982" y="537"/>
                    </a:cubicBezTo>
                    <a:cubicBezTo>
                      <a:pt x="1979" y="537"/>
                      <a:pt x="1976" y="537"/>
                      <a:pt x="1972" y="538"/>
                    </a:cubicBezTo>
                    <a:close/>
                    <a:moveTo>
                      <a:pt x="1843" y="360"/>
                    </a:moveTo>
                    <a:cubicBezTo>
                      <a:pt x="1844" y="361"/>
                      <a:pt x="1845" y="361"/>
                      <a:pt x="1845" y="361"/>
                    </a:cubicBezTo>
                    <a:cubicBezTo>
                      <a:pt x="1846" y="362"/>
                      <a:pt x="1846" y="363"/>
                      <a:pt x="1847" y="363"/>
                    </a:cubicBezTo>
                    <a:cubicBezTo>
                      <a:pt x="1846" y="363"/>
                      <a:pt x="1845" y="363"/>
                      <a:pt x="1844" y="363"/>
                    </a:cubicBezTo>
                    <a:cubicBezTo>
                      <a:pt x="1844" y="362"/>
                      <a:pt x="1843" y="361"/>
                      <a:pt x="1843" y="360"/>
                    </a:cubicBezTo>
                    <a:close/>
                    <a:moveTo>
                      <a:pt x="1849" y="363"/>
                    </a:moveTo>
                    <a:cubicBezTo>
                      <a:pt x="1849" y="363"/>
                      <a:pt x="1850" y="363"/>
                      <a:pt x="1851" y="363"/>
                    </a:cubicBezTo>
                    <a:cubicBezTo>
                      <a:pt x="1850" y="363"/>
                      <a:pt x="1849" y="363"/>
                      <a:pt x="1849" y="363"/>
                    </a:cubicBezTo>
                    <a:cubicBezTo>
                      <a:pt x="1849" y="363"/>
                      <a:pt x="1849" y="363"/>
                      <a:pt x="1849" y="363"/>
                    </a:cubicBezTo>
                    <a:close/>
                    <a:moveTo>
                      <a:pt x="1700" y="331"/>
                    </a:moveTo>
                    <a:cubicBezTo>
                      <a:pt x="1704" y="343"/>
                      <a:pt x="1713" y="354"/>
                      <a:pt x="1727" y="362"/>
                    </a:cubicBezTo>
                    <a:cubicBezTo>
                      <a:pt x="1726" y="362"/>
                      <a:pt x="1725" y="362"/>
                      <a:pt x="1725" y="361"/>
                    </a:cubicBezTo>
                    <a:cubicBezTo>
                      <a:pt x="1718" y="356"/>
                      <a:pt x="1711" y="352"/>
                      <a:pt x="1706" y="352"/>
                    </a:cubicBezTo>
                    <a:cubicBezTo>
                      <a:pt x="1692" y="344"/>
                      <a:pt x="1676" y="335"/>
                      <a:pt x="1663" y="329"/>
                    </a:cubicBezTo>
                    <a:cubicBezTo>
                      <a:pt x="1660" y="325"/>
                      <a:pt x="1657" y="321"/>
                      <a:pt x="1654" y="317"/>
                    </a:cubicBezTo>
                    <a:cubicBezTo>
                      <a:pt x="1668" y="322"/>
                      <a:pt x="1684" y="327"/>
                      <a:pt x="1700" y="331"/>
                    </a:cubicBezTo>
                    <a:close/>
                    <a:moveTo>
                      <a:pt x="2356" y="2131"/>
                    </a:moveTo>
                    <a:cubicBezTo>
                      <a:pt x="2358" y="2131"/>
                      <a:pt x="2359" y="2131"/>
                      <a:pt x="2361" y="2130"/>
                    </a:cubicBezTo>
                    <a:cubicBezTo>
                      <a:pt x="2361" y="2131"/>
                      <a:pt x="2360" y="2132"/>
                      <a:pt x="2360" y="2133"/>
                    </a:cubicBezTo>
                    <a:cubicBezTo>
                      <a:pt x="2359" y="2133"/>
                      <a:pt x="2358" y="2134"/>
                      <a:pt x="2356" y="2135"/>
                    </a:cubicBezTo>
                    <a:cubicBezTo>
                      <a:pt x="2356" y="2134"/>
                      <a:pt x="2356" y="2132"/>
                      <a:pt x="2356" y="2131"/>
                    </a:cubicBezTo>
                    <a:close/>
                    <a:moveTo>
                      <a:pt x="2453" y="1143"/>
                    </a:moveTo>
                    <a:cubicBezTo>
                      <a:pt x="2456" y="1142"/>
                      <a:pt x="2463" y="1136"/>
                      <a:pt x="2465" y="1137"/>
                    </a:cubicBezTo>
                    <a:cubicBezTo>
                      <a:pt x="2466" y="1138"/>
                      <a:pt x="2465" y="1142"/>
                      <a:pt x="2464" y="1146"/>
                    </a:cubicBezTo>
                    <a:cubicBezTo>
                      <a:pt x="2460" y="1152"/>
                      <a:pt x="2455" y="1157"/>
                      <a:pt x="2451" y="1164"/>
                    </a:cubicBezTo>
                    <a:cubicBezTo>
                      <a:pt x="2451" y="1156"/>
                      <a:pt x="2451" y="1149"/>
                      <a:pt x="2453" y="1143"/>
                    </a:cubicBezTo>
                    <a:close/>
                    <a:moveTo>
                      <a:pt x="2405" y="856"/>
                    </a:moveTo>
                    <a:cubicBezTo>
                      <a:pt x="2409" y="854"/>
                      <a:pt x="2416" y="848"/>
                      <a:pt x="2417" y="849"/>
                    </a:cubicBezTo>
                    <a:cubicBezTo>
                      <a:pt x="2418" y="850"/>
                      <a:pt x="2417" y="854"/>
                      <a:pt x="2417" y="858"/>
                    </a:cubicBezTo>
                    <a:cubicBezTo>
                      <a:pt x="2413" y="864"/>
                      <a:pt x="2408" y="869"/>
                      <a:pt x="2403" y="876"/>
                    </a:cubicBezTo>
                    <a:cubicBezTo>
                      <a:pt x="2404" y="869"/>
                      <a:pt x="2404" y="861"/>
                      <a:pt x="2405" y="856"/>
                    </a:cubicBezTo>
                    <a:close/>
                    <a:moveTo>
                      <a:pt x="2472" y="1089"/>
                    </a:moveTo>
                    <a:cubicBezTo>
                      <a:pt x="2469" y="1086"/>
                      <a:pt x="2465" y="1078"/>
                      <a:pt x="2464" y="1079"/>
                    </a:cubicBezTo>
                    <a:cubicBezTo>
                      <a:pt x="2462" y="1080"/>
                      <a:pt x="2466" y="1093"/>
                      <a:pt x="2465" y="1094"/>
                    </a:cubicBezTo>
                    <a:cubicBezTo>
                      <a:pt x="2463" y="1096"/>
                      <a:pt x="2452" y="1086"/>
                      <a:pt x="2451" y="1088"/>
                    </a:cubicBezTo>
                    <a:cubicBezTo>
                      <a:pt x="2449" y="1089"/>
                      <a:pt x="2459" y="1100"/>
                      <a:pt x="2458" y="1101"/>
                    </a:cubicBezTo>
                    <a:cubicBezTo>
                      <a:pt x="2457" y="1102"/>
                      <a:pt x="2455" y="1102"/>
                      <a:pt x="2453" y="1101"/>
                    </a:cubicBezTo>
                    <a:cubicBezTo>
                      <a:pt x="2452" y="1100"/>
                      <a:pt x="2452" y="1099"/>
                      <a:pt x="2451" y="1097"/>
                    </a:cubicBezTo>
                    <a:cubicBezTo>
                      <a:pt x="2447" y="1086"/>
                      <a:pt x="2452" y="1076"/>
                      <a:pt x="2447" y="1063"/>
                    </a:cubicBezTo>
                    <a:cubicBezTo>
                      <a:pt x="2448" y="1061"/>
                      <a:pt x="2449" y="1060"/>
                      <a:pt x="2450" y="1058"/>
                    </a:cubicBezTo>
                    <a:cubicBezTo>
                      <a:pt x="2459" y="1070"/>
                      <a:pt x="2470" y="1080"/>
                      <a:pt x="2472" y="1089"/>
                    </a:cubicBezTo>
                    <a:close/>
                    <a:moveTo>
                      <a:pt x="2084" y="547"/>
                    </a:moveTo>
                    <a:cubicBezTo>
                      <a:pt x="2086" y="548"/>
                      <a:pt x="2089" y="549"/>
                      <a:pt x="2091" y="549"/>
                    </a:cubicBezTo>
                    <a:cubicBezTo>
                      <a:pt x="2092" y="550"/>
                      <a:pt x="2092" y="551"/>
                      <a:pt x="2093" y="552"/>
                    </a:cubicBezTo>
                    <a:cubicBezTo>
                      <a:pt x="2092" y="553"/>
                      <a:pt x="2090" y="555"/>
                      <a:pt x="2089" y="557"/>
                    </a:cubicBezTo>
                    <a:cubicBezTo>
                      <a:pt x="2085" y="555"/>
                      <a:pt x="2082" y="553"/>
                      <a:pt x="2078" y="551"/>
                    </a:cubicBezTo>
                    <a:cubicBezTo>
                      <a:pt x="2080" y="550"/>
                      <a:pt x="2082" y="549"/>
                      <a:pt x="2084" y="547"/>
                    </a:cubicBezTo>
                    <a:close/>
                    <a:moveTo>
                      <a:pt x="2144" y="458"/>
                    </a:moveTo>
                    <a:cubicBezTo>
                      <a:pt x="2144" y="457"/>
                      <a:pt x="2144" y="457"/>
                      <a:pt x="2144" y="457"/>
                    </a:cubicBezTo>
                    <a:cubicBezTo>
                      <a:pt x="2145" y="456"/>
                      <a:pt x="2145" y="456"/>
                      <a:pt x="2146" y="455"/>
                    </a:cubicBezTo>
                    <a:cubicBezTo>
                      <a:pt x="2146" y="458"/>
                      <a:pt x="2145" y="461"/>
                      <a:pt x="2145" y="464"/>
                    </a:cubicBezTo>
                    <a:cubicBezTo>
                      <a:pt x="2145" y="464"/>
                      <a:pt x="2145" y="464"/>
                      <a:pt x="2145" y="464"/>
                    </a:cubicBezTo>
                    <a:cubicBezTo>
                      <a:pt x="2144" y="464"/>
                      <a:pt x="2144" y="461"/>
                      <a:pt x="2144" y="458"/>
                    </a:cubicBezTo>
                    <a:close/>
                    <a:moveTo>
                      <a:pt x="2145" y="435"/>
                    </a:moveTo>
                    <a:cubicBezTo>
                      <a:pt x="2145" y="434"/>
                      <a:pt x="2145" y="433"/>
                      <a:pt x="2145" y="432"/>
                    </a:cubicBezTo>
                    <a:cubicBezTo>
                      <a:pt x="2147" y="431"/>
                      <a:pt x="2148" y="431"/>
                      <a:pt x="2150" y="431"/>
                    </a:cubicBezTo>
                    <a:cubicBezTo>
                      <a:pt x="2150" y="432"/>
                      <a:pt x="2149" y="432"/>
                      <a:pt x="2149" y="433"/>
                    </a:cubicBezTo>
                    <a:cubicBezTo>
                      <a:pt x="2148" y="434"/>
                      <a:pt x="2147" y="434"/>
                      <a:pt x="2145" y="435"/>
                    </a:cubicBezTo>
                    <a:close/>
                    <a:moveTo>
                      <a:pt x="1987" y="467"/>
                    </a:moveTo>
                    <a:cubicBezTo>
                      <a:pt x="1989" y="472"/>
                      <a:pt x="1991" y="476"/>
                      <a:pt x="1993" y="481"/>
                    </a:cubicBezTo>
                    <a:cubicBezTo>
                      <a:pt x="1992" y="480"/>
                      <a:pt x="1992" y="480"/>
                      <a:pt x="1991" y="481"/>
                    </a:cubicBezTo>
                    <a:cubicBezTo>
                      <a:pt x="1990" y="477"/>
                      <a:pt x="1988" y="472"/>
                      <a:pt x="1986" y="468"/>
                    </a:cubicBezTo>
                    <a:cubicBezTo>
                      <a:pt x="1986" y="468"/>
                      <a:pt x="1987" y="468"/>
                      <a:pt x="1987" y="467"/>
                    </a:cubicBezTo>
                    <a:close/>
                    <a:moveTo>
                      <a:pt x="1872" y="486"/>
                    </a:moveTo>
                    <a:cubicBezTo>
                      <a:pt x="1864" y="476"/>
                      <a:pt x="1855" y="467"/>
                      <a:pt x="1847" y="458"/>
                    </a:cubicBezTo>
                    <a:cubicBezTo>
                      <a:pt x="1847" y="457"/>
                      <a:pt x="1848" y="457"/>
                      <a:pt x="1848" y="456"/>
                    </a:cubicBezTo>
                    <a:cubicBezTo>
                      <a:pt x="1861" y="470"/>
                      <a:pt x="1875" y="484"/>
                      <a:pt x="1888" y="493"/>
                    </a:cubicBezTo>
                    <a:cubicBezTo>
                      <a:pt x="1883" y="491"/>
                      <a:pt x="1877" y="488"/>
                      <a:pt x="1872" y="486"/>
                    </a:cubicBezTo>
                    <a:close/>
                    <a:moveTo>
                      <a:pt x="1134" y="2388"/>
                    </a:moveTo>
                    <a:cubicBezTo>
                      <a:pt x="1134" y="2393"/>
                      <a:pt x="1100" y="2380"/>
                      <a:pt x="1065" y="2368"/>
                    </a:cubicBezTo>
                    <a:cubicBezTo>
                      <a:pt x="1062" y="2366"/>
                      <a:pt x="1059" y="2365"/>
                      <a:pt x="1057" y="2364"/>
                    </a:cubicBezTo>
                    <a:cubicBezTo>
                      <a:pt x="1063" y="2354"/>
                      <a:pt x="1064" y="2345"/>
                      <a:pt x="1054" y="2340"/>
                    </a:cubicBezTo>
                    <a:cubicBezTo>
                      <a:pt x="1052" y="2339"/>
                      <a:pt x="1051" y="2339"/>
                      <a:pt x="1049" y="2338"/>
                    </a:cubicBezTo>
                    <a:cubicBezTo>
                      <a:pt x="1055" y="2328"/>
                      <a:pt x="1057" y="2316"/>
                      <a:pt x="1049" y="2304"/>
                    </a:cubicBezTo>
                    <a:cubicBezTo>
                      <a:pt x="1065" y="2312"/>
                      <a:pt x="1082" y="2319"/>
                      <a:pt x="1098" y="2325"/>
                    </a:cubicBezTo>
                    <a:cubicBezTo>
                      <a:pt x="1092" y="2348"/>
                      <a:pt x="1133" y="2380"/>
                      <a:pt x="1134" y="2388"/>
                    </a:cubicBezTo>
                    <a:close/>
                    <a:moveTo>
                      <a:pt x="1056" y="2449"/>
                    </a:moveTo>
                    <a:cubicBezTo>
                      <a:pt x="1056" y="2449"/>
                      <a:pt x="1056" y="2448"/>
                      <a:pt x="1056" y="2448"/>
                    </a:cubicBezTo>
                    <a:cubicBezTo>
                      <a:pt x="1059" y="2448"/>
                      <a:pt x="1062" y="2447"/>
                      <a:pt x="1065" y="2446"/>
                    </a:cubicBezTo>
                    <a:cubicBezTo>
                      <a:pt x="1064" y="2447"/>
                      <a:pt x="1063" y="2448"/>
                      <a:pt x="1062" y="2450"/>
                    </a:cubicBezTo>
                    <a:cubicBezTo>
                      <a:pt x="1060" y="2450"/>
                      <a:pt x="1058" y="2449"/>
                      <a:pt x="1056" y="2449"/>
                    </a:cubicBezTo>
                    <a:close/>
                    <a:moveTo>
                      <a:pt x="680" y="624"/>
                    </a:moveTo>
                    <a:cubicBezTo>
                      <a:pt x="681" y="628"/>
                      <a:pt x="683" y="632"/>
                      <a:pt x="685" y="636"/>
                    </a:cubicBezTo>
                    <a:cubicBezTo>
                      <a:pt x="684" y="637"/>
                      <a:pt x="684" y="637"/>
                      <a:pt x="684" y="637"/>
                    </a:cubicBezTo>
                    <a:cubicBezTo>
                      <a:pt x="682" y="632"/>
                      <a:pt x="680" y="628"/>
                      <a:pt x="678" y="624"/>
                    </a:cubicBezTo>
                    <a:cubicBezTo>
                      <a:pt x="679" y="624"/>
                      <a:pt x="679" y="624"/>
                      <a:pt x="680" y="624"/>
                    </a:cubicBezTo>
                    <a:close/>
                    <a:moveTo>
                      <a:pt x="770" y="601"/>
                    </a:moveTo>
                    <a:cubicBezTo>
                      <a:pt x="767" y="607"/>
                      <a:pt x="763" y="615"/>
                      <a:pt x="760" y="622"/>
                    </a:cubicBezTo>
                    <a:cubicBezTo>
                      <a:pt x="759" y="622"/>
                      <a:pt x="758" y="622"/>
                      <a:pt x="757" y="622"/>
                    </a:cubicBezTo>
                    <a:cubicBezTo>
                      <a:pt x="761" y="615"/>
                      <a:pt x="765" y="608"/>
                      <a:pt x="768" y="601"/>
                    </a:cubicBezTo>
                    <a:cubicBezTo>
                      <a:pt x="769" y="601"/>
                      <a:pt x="769" y="601"/>
                      <a:pt x="770" y="601"/>
                    </a:cubicBezTo>
                    <a:close/>
                    <a:moveTo>
                      <a:pt x="793" y="597"/>
                    </a:moveTo>
                    <a:cubicBezTo>
                      <a:pt x="794" y="597"/>
                      <a:pt x="795" y="597"/>
                      <a:pt x="795" y="597"/>
                    </a:cubicBezTo>
                    <a:cubicBezTo>
                      <a:pt x="795" y="605"/>
                      <a:pt x="795" y="613"/>
                      <a:pt x="796" y="617"/>
                    </a:cubicBezTo>
                    <a:cubicBezTo>
                      <a:pt x="796" y="622"/>
                      <a:pt x="796" y="627"/>
                      <a:pt x="796" y="632"/>
                    </a:cubicBezTo>
                    <a:cubicBezTo>
                      <a:pt x="793" y="631"/>
                      <a:pt x="789" y="630"/>
                      <a:pt x="784" y="629"/>
                    </a:cubicBezTo>
                    <a:cubicBezTo>
                      <a:pt x="784" y="627"/>
                      <a:pt x="785" y="625"/>
                      <a:pt x="785" y="623"/>
                    </a:cubicBezTo>
                    <a:cubicBezTo>
                      <a:pt x="789" y="619"/>
                      <a:pt x="791" y="609"/>
                      <a:pt x="793" y="597"/>
                    </a:cubicBezTo>
                    <a:close/>
                    <a:moveTo>
                      <a:pt x="818" y="615"/>
                    </a:moveTo>
                    <a:cubicBezTo>
                      <a:pt x="819" y="616"/>
                      <a:pt x="820" y="616"/>
                      <a:pt x="821" y="615"/>
                    </a:cubicBezTo>
                    <a:cubicBezTo>
                      <a:pt x="822" y="621"/>
                      <a:pt x="824" y="627"/>
                      <a:pt x="826" y="633"/>
                    </a:cubicBezTo>
                    <a:cubicBezTo>
                      <a:pt x="825" y="634"/>
                      <a:pt x="824" y="634"/>
                      <a:pt x="823" y="635"/>
                    </a:cubicBezTo>
                    <a:cubicBezTo>
                      <a:pt x="821" y="629"/>
                      <a:pt x="819" y="622"/>
                      <a:pt x="818" y="615"/>
                    </a:cubicBezTo>
                    <a:close/>
                    <a:moveTo>
                      <a:pt x="712" y="590"/>
                    </a:moveTo>
                    <a:cubicBezTo>
                      <a:pt x="713" y="590"/>
                      <a:pt x="714" y="591"/>
                      <a:pt x="715" y="592"/>
                    </a:cubicBezTo>
                    <a:cubicBezTo>
                      <a:pt x="715" y="592"/>
                      <a:pt x="715" y="592"/>
                      <a:pt x="715" y="592"/>
                    </a:cubicBezTo>
                    <a:cubicBezTo>
                      <a:pt x="713" y="591"/>
                      <a:pt x="711" y="591"/>
                      <a:pt x="709" y="590"/>
                    </a:cubicBezTo>
                    <a:cubicBezTo>
                      <a:pt x="710" y="590"/>
                      <a:pt x="711" y="590"/>
                      <a:pt x="712" y="590"/>
                    </a:cubicBezTo>
                    <a:close/>
                    <a:moveTo>
                      <a:pt x="746" y="601"/>
                    </a:moveTo>
                    <a:cubicBezTo>
                      <a:pt x="744" y="603"/>
                      <a:pt x="742" y="605"/>
                      <a:pt x="741" y="608"/>
                    </a:cubicBezTo>
                    <a:cubicBezTo>
                      <a:pt x="740" y="607"/>
                      <a:pt x="739" y="606"/>
                      <a:pt x="739" y="605"/>
                    </a:cubicBezTo>
                    <a:cubicBezTo>
                      <a:pt x="740" y="604"/>
                      <a:pt x="742" y="603"/>
                      <a:pt x="743" y="601"/>
                    </a:cubicBezTo>
                    <a:cubicBezTo>
                      <a:pt x="744" y="601"/>
                      <a:pt x="745" y="601"/>
                      <a:pt x="746" y="601"/>
                    </a:cubicBezTo>
                    <a:close/>
                    <a:moveTo>
                      <a:pt x="695" y="584"/>
                    </a:moveTo>
                    <a:cubicBezTo>
                      <a:pt x="695" y="584"/>
                      <a:pt x="695" y="584"/>
                      <a:pt x="695" y="584"/>
                    </a:cubicBezTo>
                    <a:cubicBezTo>
                      <a:pt x="694" y="584"/>
                      <a:pt x="694" y="584"/>
                      <a:pt x="693" y="583"/>
                    </a:cubicBezTo>
                    <a:cubicBezTo>
                      <a:pt x="694" y="583"/>
                      <a:pt x="694" y="584"/>
                      <a:pt x="695" y="584"/>
                    </a:cubicBezTo>
                    <a:close/>
                    <a:moveTo>
                      <a:pt x="715" y="629"/>
                    </a:moveTo>
                    <a:cubicBezTo>
                      <a:pt x="727" y="640"/>
                      <a:pt x="738" y="646"/>
                      <a:pt x="743" y="638"/>
                    </a:cubicBezTo>
                    <a:cubicBezTo>
                      <a:pt x="747" y="639"/>
                      <a:pt x="750" y="640"/>
                      <a:pt x="753" y="641"/>
                    </a:cubicBezTo>
                    <a:cubicBezTo>
                      <a:pt x="749" y="654"/>
                      <a:pt x="748" y="665"/>
                      <a:pt x="755" y="669"/>
                    </a:cubicBezTo>
                    <a:cubicBezTo>
                      <a:pt x="767" y="677"/>
                      <a:pt x="775" y="660"/>
                      <a:pt x="781" y="639"/>
                    </a:cubicBezTo>
                    <a:cubicBezTo>
                      <a:pt x="796" y="635"/>
                      <a:pt x="796" y="635"/>
                      <a:pt x="796" y="635"/>
                    </a:cubicBezTo>
                    <a:cubicBezTo>
                      <a:pt x="796" y="642"/>
                      <a:pt x="797" y="650"/>
                      <a:pt x="798" y="657"/>
                    </a:cubicBezTo>
                    <a:cubicBezTo>
                      <a:pt x="771" y="681"/>
                      <a:pt x="745" y="707"/>
                      <a:pt x="721" y="734"/>
                    </a:cubicBezTo>
                    <a:cubicBezTo>
                      <a:pt x="713" y="721"/>
                      <a:pt x="692" y="715"/>
                      <a:pt x="678" y="711"/>
                    </a:cubicBezTo>
                    <a:cubicBezTo>
                      <a:pt x="676" y="710"/>
                      <a:pt x="674" y="708"/>
                      <a:pt x="671" y="707"/>
                    </a:cubicBezTo>
                    <a:cubicBezTo>
                      <a:pt x="689" y="711"/>
                      <a:pt x="736" y="725"/>
                      <a:pt x="739" y="706"/>
                    </a:cubicBezTo>
                    <a:cubicBezTo>
                      <a:pt x="742" y="689"/>
                      <a:pt x="719" y="688"/>
                      <a:pt x="697" y="689"/>
                    </a:cubicBezTo>
                    <a:cubicBezTo>
                      <a:pt x="697" y="689"/>
                      <a:pt x="697" y="689"/>
                      <a:pt x="697" y="689"/>
                    </a:cubicBezTo>
                    <a:cubicBezTo>
                      <a:pt x="721" y="686"/>
                      <a:pt x="745" y="680"/>
                      <a:pt x="738" y="663"/>
                    </a:cubicBezTo>
                    <a:cubicBezTo>
                      <a:pt x="736" y="661"/>
                      <a:pt x="733" y="660"/>
                      <a:pt x="729" y="660"/>
                    </a:cubicBezTo>
                    <a:cubicBezTo>
                      <a:pt x="728" y="653"/>
                      <a:pt x="723" y="645"/>
                      <a:pt x="716" y="636"/>
                    </a:cubicBezTo>
                    <a:cubicBezTo>
                      <a:pt x="717" y="635"/>
                      <a:pt x="716" y="634"/>
                      <a:pt x="716" y="633"/>
                    </a:cubicBezTo>
                    <a:cubicBezTo>
                      <a:pt x="714" y="631"/>
                      <a:pt x="713" y="630"/>
                      <a:pt x="711" y="629"/>
                    </a:cubicBezTo>
                    <a:cubicBezTo>
                      <a:pt x="710" y="629"/>
                      <a:pt x="710" y="628"/>
                      <a:pt x="709" y="627"/>
                    </a:cubicBezTo>
                    <a:cubicBezTo>
                      <a:pt x="711" y="628"/>
                      <a:pt x="713" y="629"/>
                      <a:pt x="715" y="629"/>
                    </a:cubicBezTo>
                    <a:close/>
                    <a:moveTo>
                      <a:pt x="469" y="1797"/>
                    </a:moveTo>
                    <a:cubicBezTo>
                      <a:pt x="470" y="1798"/>
                      <a:pt x="468" y="1804"/>
                      <a:pt x="468" y="1808"/>
                    </a:cubicBezTo>
                    <a:cubicBezTo>
                      <a:pt x="466" y="1810"/>
                      <a:pt x="465" y="1811"/>
                      <a:pt x="463" y="1812"/>
                    </a:cubicBezTo>
                    <a:cubicBezTo>
                      <a:pt x="462" y="1809"/>
                      <a:pt x="461" y="1805"/>
                      <a:pt x="460" y="1801"/>
                    </a:cubicBezTo>
                    <a:cubicBezTo>
                      <a:pt x="464" y="1799"/>
                      <a:pt x="468" y="1796"/>
                      <a:pt x="469" y="1797"/>
                    </a:cubicBezTo>
                    <a:close/>
                    <a:moveTo>
                      <a:pt x="459" y="1796"/>
                    </a:moveTo>
                    <a:cubicBezTo>
                      <a:pt x="459" y="1794"/>
                      <a:pt x="458" y="1792"/>
                      <a:pt x="458" y="1790"/>
                    </a:cubicBezTo>
                    <a:cubicBezTo>
                      <a:pt x="460" y="1789"/>
                      <a:pt x="461" y="1789"/>
                      <a:pt x="462" y="1790"/>
                    </a:cubicBezTo>
                    <a:cubicBezTo>
                      <a:pt x="462" y="1791"/>
                      <a:pt x="461" y="1793"/>
                      <a:pt x="459" y="1796"/>
                    </a:cubicBezTo>
                    <a:close/>
                    <a:moveTo>
                      <a:pt x="555" y="756"/>
                    </a:moveTo>
                    <a:cubicBezTo>
                      <a:pt x="556" y="757"/>
                      <a:pt x="557" y="758"/>
                      <a:pt x="558" y="759"/>
                    </a:cubicBezTo>
                    <a:cubicBezTo>
                      <a:pt x="557" y="760"/>
                      <a:pt x="556" y="762"/>
                      <a:pt x="555" y="763"/>
                    </a:cubicBezTo>
                    <a:cubicBezTo>
                      <a:pt x="554" y="762"/>
                      <a:pt x="553" y="760"/>
                      <a:pt x="551" y="759"/>
                    </a:cubicBezTo>
                    <a:cubicBezTo>
                      <a:pt x="552" y="758"/>
                      <a:pt x="554" y="757"/>
                      <a:pt x="555" y="756"/>
                    </a:cubicBezTo>
                    <a:close/>
                    <a:moveTo>
                      <a:pt x="485" y="1161"/>
                    </a:moveTo>
                    <a:cubicBezTo>
                      <a:pt x="486" y="1164"/>
                      <a:pt x="487" y="1167"/>
                      <a:pt x="488" y="1169"/>
                    </a:cubicBezTo>
                    <a:cubicBezTo>
                      <a:pt x="485" y="1171"/>
                      <a:pt x="483" y="1173"/>
                      <a:pt x="481" y="1175"/>
                    </a:cubicBezTo>
                    <a:cubicBezTo>
                      <a:pt x="480" y="1173"/>
                      <a:pt x="479" y="1171"/>
                      <a:pt x="478" y="1169"/>
                    </a:cubicBezTo>
                    <a:cubicBezTo>
                      <a:pt x="481" y="1167"/>
                      <a:pt x="483" y="1164"/>
                      <a:pt x="485" y="1161"/>
                    </a:cubicBezTo>
                    <a:close/>
                    <a:moveTo>
                      <a:pt x="558" y="799"/>
                    </a:moveTo>
                    <a:cubicBezTo>
                      <a:pt x="558" y="798"/>
                      <a:pt x="558" y="798"/>
                      <a:pt x="559" y="797"/>
                    </a:cubicBezTo>
                    <a:cubicBezTo>
                      <a:pt x="559" y="797"/>
                      <a:pt x="560" y="796"/>
                      <a:pt x="561" y="796"/>
                    </a:cubicBezTo>
                    <a:cubicBezTo>
                      <a:pt x="565" y="793"/>
                      <a:pt x="566" y="788"/>
                      <a:pt x="565" y="783"/>
                    </a:cubicBezTo>
                    <a:cubicBezTo>
                      <a:pt x="583" y="770"/>
                      <a:pt x="600" y="719"/>
                      <a:pt x="603" y="721"/>
                    </a:cubicBezTo>
                    <a:cubicBezTo>
                      <a:pt x="605" y="723"/>
                      <a:pt x="581" y="761"/>
                      <a:pt x="574" y="789"/>
                    </a:cubicBezTo>
                    <a:cubicBezTo>
                      <a:pt x="568" y="792"/>
                      <a:pt x="563" y="795"/>
                      <a:pt x="558" y="799"/>
                    </a:cubicBezTo>
                    <a:close/>
                    <a:moveTo>
                      <a:pt x="639" y="761"/>
                    </a:moveTo>
                    <a:cubicBezTo>
                      <a:pt x="639" y="761"/>
                      <a:pt x="639" y="761"/>
                      <a:pt x="639" y="761"/>
                    </a:cubicBezTo>
                    <a:cubicBezTo>
                      <a:pt x="639" y="761"/>
                      <a:pt x="640" y="761"/>
                      <a:pt x="640" y="761"/>
                    </a:cubicBezTo>
                    <a:cubicBezTo>
                      <a:pt x="640" y="761"/>
                      <a:pt x="640" y="761"/>
                      <a:pt x="639" y="761"/>
                    </a:cubicBezTo>
                    <a:close/>
                    <a:moveTo>
                      <a:pt x="617" y="724"/>
                    </a:moveTo>
                    <a:cubicBezTo>
                      <a:pt x="617" y="724"/>
                      <a:pt x="618" y="727"/>
                      <a:pt x="618" y="730"/>
                    </a:cubicBezTo>
                    <a:cubicBezTo>
                      <a:pt x="617" y="742"/>
                      <a:pt x="616" y="756"/>
                      <a:pt x="617" y="763"/>
                    </a:cubicBezTo>
                    <a:cubicBezTo>
                      <a:pt x="617" y="765"/>
                      <a:pt x="617" y="767"/>
                      <a:pt x="617" y="768"/>
                    </a:cubicBezTo>
                    <a:cubicBezTo>
                      <a:pt x="614" y="770"/>
                      <a:pt x="610" y="771"/>
                      <a:pt x="606" y="773"/>
                    </a:cubicBezTo>
                    <a:cubicBezTo>
                      <a:pt x="606" y="771"/>
                      <a:pt x="607" y="770"/>
                      <a:pt x="607" y="768"/>
                    </a:cubicBezTo>
                    <a:cubicBezTo>
                      <a:pt x="613" y="762"/>
                      <a:pt x="615" y="740"/>
                      <a:pt x="617" y="724"/>
                    </a:cubicBezTo>
                    <a:cubicBezTo>
                      <a:pt x="617" y="724"/>
                      <a:pt x="617" y="724"/>
                      <a:pt x="617" y="724"/>
                    </a:cubicBezTo>
                    <a:close/>
                    <a:moveTo>
                      <a:pt x="533" y="735"/>
                    </a:moveTo>
                    <a:cubicBezTo>
                      <a:pt x="533" y="736"/>
                      <a:pt x="534" y="738"/>
                      <a:pt x="534" y="739"/>
                    </a:cubicBezTo>
                    <a:cubicBezTo>
                      <a:pt x="533" y="738"/>
                      <a:pt x="532" y="737"/>
                      <a:pt x="531" y="736"/>
                    </a:cubicBezTo>
                    <a:cubicBezTo>
                      <a:pt x="531" y="736"/>
                      <a:pt x="531" y="736"/>
                      <a:pt x="531" y="735"/>
                    </a:cubicBezTo>
                    <a:cubicBezTo>
                      <a:pt x="532" y="735"/>
                      <a:pt x="532" y="735"/>
                      <a:pt x="533" y="735"/>
                    </a:cubicBezTo>
                    <a:close/>
                    <a:moveTo>
                      <a:pt x="915" y="2337"/>
                    </a:moveTo>
                    <a:cubicBezTo>
                      <a:pt x="916" y="2337"/>
                      <a:pt x="916" y="2337"/>
                      <a:pt x="917" y="2337"/>
                    </a:cubicBezTo>
                    <a:cubicBezTo>
                      <a:pt x="917" y="2338"/>
                      <a:pt x="917" y="2339"/>
                      <a:pt x="917" y="2340"/>
                    </a:cubicBezTo>
                    <a:cubicBezTo>
                      <a:pt x="916" y="2339"/>
                      <a:pt x="916" y="2338"/>
                      <a:pt x="915" y="2337"/>
                    </a:cubicBezTo>
                    <a:close/>
                    <a:moveTo>
                      <a:pt x="608" y="1907"/>
                    </a:moveTo>
                    <a:cubicBezTo>
                      <a:pt x="607" y="1906"/>
                      <a:pt x="605" y="1905"/>
                      <a:pt x="603" y="1904"/>
                    </a:cubicBezTo>
                    <a:cubicBezTo>
                      <a:pt x="604" y="1904"/>
                      <a:pt x="605" y="1904"/>
                      <a:pt x="607" y="1904"/>
                    </a:cubicBezTo>
                    <a:cubicBezTo>
                      <a:pt x="607" y="1905"/>
                      <a:pt x="608" y="1906"/>
                      <a:pt x="608" y="1907"/>
                    </a:cubicBezTo>
                    <a:close/>
                    <a:moveTo>
                      <a:pt x="626" y="1936"/>
                    </a:moveTo>
                    <a:cubicBezTo>
                      <a:pt x="631" y="1944"/>
                      <a:pt x="637" y="1952"/>
                      <a:pt x="642" y="1960"/>
                    </a:cubicBezTo>
                    <a:cubicBezTo>
                      <a:pt x="637" y="1958"/>
                      <a:pt x="632" y="1956"/>
                      <a:pt x="626" y="1954"/>
                    </a:cubicBezTo>
                    <a:cubicBezTo>
                      <a:pt x="627" y="1947"/>
                      <a:pt x="627" y="1941"/>
                      <a:pt x="626" y="1936"/>
                    </a:cubicBezTo>
                    <a:close/>
                    <a:moveTo>
                      <a:pt x="535" y="1898"/>
                    </a:moveTo>
                    <a:cubicBezTo>
                      <a:pt x="533" y="1896"/>
                      <a:pt x="531" y="1894"/>
                      <a:pt x="529" y="1892"/>
                    </a:cubicBezTo>
                    <a:cubicBezTo>
                      <a:pt x="525" y="1888"/>
                      <a:pt x="521" y="1885"/>
                      <a:pt x="517" y="1882"/>
                    </a:cubicBezTo>
                    <a:cubicBezTo>
                      <a:pt x="518" y="1881"/>
                      <a:pt x="518" y="1880"/>
                      <a:pt x="519" y="1879"/>
                    </a:cubicBezTo>
                    <a:cubicBezTo>
                      <a:pt x="537" y="1840"/>
                      <a:pt x="493" y="1822"/>
                      <a:pt x="490" y="1802"/>
                    </a:cubicBezTo>
                    <a:cubicBezTo>
                      <a:pt x="493" y="1805"/>
                      <a:pt x="497" y="1813"/>
                      <a:pt x="498" y="1812"/>
                    </a:cubicBezTo>
                    <a:cubicBezTo>
                      <a:pt x="500" y="1811"/>
                      <a:pt x="495" y="1798"/>
                      <a:pt x="497" y="1797"/>
                    </a:cubicBezTo>
                    <a:cubicBezTo>
                      <a:pt x="499" y="1796"/>
                      <a:pt x="510" y="1805"/>
                      <a:pt x="511" y="1804"/>
                    </a:cubicBezTo>
                    <a:cubicBezTo>
                      <a:pt x="513" y="1802"/>
                      <a:pt x="503" y="1792"/>
                      <a:pt x="504" y="1790"/>
                    </a:cubicBezTo>
                    <a:cubicBezTo>
                      <a:pt x="505" y="1789"/>
                      <a:pt x="507" y="1789"/>
                      <a:pt x="509" y="1790"/>
                    </a:cubicBezTo>
                    <a:cubicBezTo>
                      <a:pt x="510" y="1791"/>
                      <a:pt x="510" y="1792"/>
                      <a:pt x="511" y="1794"/>
                    </a:cubicBezTo>
                    <a:cubicBezTo>
                      <a:pt x="517" y="1811"/>
                      <a:pt x="503" y="1825"/>
                      <a:pt x="532" y="1853"/>
                    </a:cubicBezTo>
                    <a:cubicBezTo>
                      <a:pt x="554" y="1874"/>
                      <a:pt x="572" y="1878"/>
                      <a:pt x="587" y="1870"/>
                    </a:cubicBezTo>
                    <a:cubicBezTo>
                      <a:pt x="591" y="1877"/>
                      <a:pt x="595" y="1883"/>
                      <a:pt x="598" y="1890"/>
                    </a:cubicBezTo>
                    <a:cubicBezTo>
                      <a:pt x="577" y="1893"/>
                      <a:pt x="553" y="1896"/>
                      <a:pt x="535" y="1898"/>
                    </a:cubicBezTo>
                    <a:close/>
                    <a:moveTo>
                      <a:pt x="606" y="2038"/>
                    </a:moveTo>
                    <a:cubicBezTo>
                      <a:pt x="601" y="2038"/>
                      <a:pt x="592" y="2041"/>
                      <a:pt x="591" y="2039"/>
                    </a:cubicBezTo>
                    <a:cubicBezTo>
                      <a:pt x="590" y="2037"/>
                      <a:pt x="600" y="2026"/>
                      <a:pt x="599" y="2024"/>
                    </a:cubicBezTo>
                    <a:cubicBezTo>
                      <a:pt x="597" y="2023"/>
                      <a:pt x="586" y="2033"/>
                      <a:pt x="584" y="2032"/>
                    </a:cubicBezTo>
                    <a:cubicBezTo>
                      <a:pt x="582" y="2031"/>
                      <a:pt x="584" y="2024"/>
                      <a:pt x="585" y="2019"/>
                    </a:cubicBezTo>
                    <a:cubicBezTo>
                      <a:pt x="596" y="2007"/>
                      <a:pt x="615" y="2007"/>
                      <a:pt x="623" y="1973"/>
                    </a:cubicBezTo>
                    <a:cubicBezTo>
                      <a:pt x="636" y="1978"/>
                      <a:pt x="649" y="1984"/>
                      <a:pt x="662" y="1989"/>
                    </a:cubicBezTo>
                    <a:cubicBezTo>
                      <a:pt x="669" y="1998"/>
                      <a:pt x="676" y="2007"/>
                      <a:pt x="683" y="2016"/>
                    </a:cubicBezTo>
                    <a:cubicBezTo>
                      <a:pt x="680" y="2014"/>
                      <a:pt x="676" y="2012"/>
                      <a:pt x="672" y="2010"/>
                    </a:cubicBezTo>
                    <a:cubicBezTo>
                      <a:pt x="639" y="1998"/>
                      <a:pt x="621" y="2023"/>
                      <a:pt x="606" y="2038"/>
                    </a:cubicBezTo>
                    <a:close/>
                    <a:moveTo>
                      <a:pt x="658" y="747"/>
                    </a:moveTo>
                    <a:cubicBezTo>
                      <a:pt x="659" y="750"/>
                      <a:pt x="660" y="753"/>
                      <a:pt x="661" y="756"/>
                    </a:cubicBezTo>
                    <a:cubicBezTo>
                      <a:pt x="661" y="756"/>
                      <a:pt x="660" y="756"/>
                      <a:pt x="660" y="756"/>
                    </a:cubicBezTo>
                    <a:cubicBezTo>
                      <a:pt x="659" y="753"/>
                      <a:pt x="657" y="750"/>
                      <a:pt x="656" y="747"/>
                    </a:cubicBezTo>
                    <a:cubicBezTo>
                      <a:pt x="657" y="748"/>
                      <a:pt x="657" y="748"/>
                      <a:pt x="658" y="747"/>
                    </a:cubicBezTo>
                    <a:close/>
                    <a:moveTo>
                      <a:pt x="608" y="630"/>
                    </a:moveTo>
                    <a:cubicBezTo>
                      <a:pt x="608" y="630"/>
                      <a:pt x="608" y="630"/>
                      <a:pt x="608" y="630"/>
                    </a:cubicBezTo>
                    <a:cubicBezTo>
                      <a:pt x="609" y="630"/>
                      <a:pt x="609" y="630"/>
                      <a:pt x="610" y="630"/>
                    </a:cubicBezTo>
                    <a:cubicBezTo>
                      <a:pt x="609" y="630"/>
                      <a:pt x="609" y="631"/>
                      <a:pt x="609" y="631"/>
                    </a:cubicBezTo>
                    <a:cubicBezTo>
                      <a:pt x="609" y="631"/>
                      <a:pt x="608" y="631"/>
                      <a:pt x="608" y="630"/>
                    </a:cubicBezTo>
                    <a:close/>
                    <a:moveTo>
                      <a:pt x="687" y="751"/>
                    </a:moveTo>
                    <a:cubicBezTo>
                      <a:pt x="672" y="734"/>
                      <a:pt x="654" y="717"/>
                      <a:pt x="652" y="713"/>
                    </a:cubicBezTo>
                    <a:cubicBezTo>
                      <a:pt x="653" y="714"/>
                      <a:pt x="655" y="715"/>
                      <a:pt x="657" y="716"/>
                    </a:cubicBezTo>
                    <a:cubicBezTo>
                      <a:pt x="664" y="724"/>
                      <a:pt x="678" y="739"/>
                      <a:pt x="690" y="751"/>
                    </a:cubicBezTo>
                    <a:cubicBezTo>
                      <a:pt x="689" y="751"/>
                      <a:pt x="688" y="751"/>
                      <a:pt x="687" y="751"/>
                    </a:cubicBezTo>
                    <a:close/>
                    <a:moveTo>
                      <a:pt x="674" y="692"/>
                    </a:moveTo>
                    <a:cubicBezTo>
                      <a:pt x="674" y="692"/>
                      <a:pt x="673" y="692"/>
                      <a:pt x="672" y="692"/>
                    </a:cubicBezTo>
                    <a:cubicBezTo>
                      <a:pt x="672" y="691"/>
                      <a:pt x="672" y="691"/>
                      <a:pt x="672" y="691"/>
                    </a:cubicBezTo>
                    <a:cubicBezTo>
                      <a:pt x="675" y="690"/>
                      <a:pt x="679" y="690"/>
                      <a:pt x="683" y="690"/>
                    </a:cubicBezTo>
                    <a:cubicBezTo>
                      <a:pt x="683" y="690"/>
                      <a:pt x="684" y="690"/>
                      <a:pt x="684" y="691"/>
                    </a:cubicBezTo>
                    <a:cubicBezTo>
                      <a:pt x="680" y="691"/>
                      <a:pt x="677" y="691"/>
                      <a:pt x="674" y="692"/>
                    </a:cubicBezTo>
                    <a:close/>
                    <a:moveTo>
                      <a:pt x="511" y="714"/>
                    </a:moveTo>
                    <a:cubicBezTo>
                      <a:pt x="511" y="714"/>
                      <a:pt x="511" y="714"/>
                      <a:pt x="511" y="715"/>
                    </a:cubicBezTo>
                    <a:cubicBezTo>
                      <a:pt x="511" y="714"/>
                      <a:pt x="510" y="713"/>
                      <a:pt x="510" y="713"/>
                    </a:cubicBezTo>
                    <a:cubicBezTo>
                      <a:pt x="510" y="713"/>
                      <a:pt x="511" y="714"/>
                      <a:pt x="511" y="714"/>
                    </a:cubicBezTo>
                    <a:close/>
                    <a:moveTo>
                      <a:pt x="525" y="1764"/>
                    </a:moveTo>
                    <a:cubicBezTo>
                      <a:pt x="529" y="1763"/>
                      <a:pt x="534" y="1763"/>
                      <a:pt x="538" y="1764"/>
                    </a:cubicBezTo>
                    <a:cubicBezTo>
                      <a:pt x="539" y="1767"/>
                      <a:pt x="541" y="1771"/>
                      <a:pt x="542" y="1774"/>
                    </a:cubicBezTo>
                    <a:cubicBezTo>
                      <a:pt x="535" y="1776"/>
                      <a:pt x="528" y="1777"/>
                      <a:pt x="523" y="1776"/>
                    </a:cubicBezTo>
                    <a:cubicBezTo>
                      <a:pt x="523" y="1776"/>
                      <a:pt x="523" y="1776"/>
                      <a:pt x="523" y="1776"/>
                    </a:cubicBezTo>
                    <a:cubicBezTo>
                      <a:pt x="523" y="1775"/>
                      <a:pt x="520" y="1774"/>
                      <a:pt x="516" y="1773"/>
                    </a:cubicBezTo>
                    <a:cubicBezTo>
                      <a:pt x="516" y="1773"/>
                      <a:pt x="516" y="1773"/>
                      <a:pt x="515" y="1772"/>
                    </a:cubicBezTo>
                    <a:cubicBezTo>
                      <a:pt x="514" y="1771"/>
                      <a:pt x="512" y="1770"/>
                      <a:pt x="510" y="1769"/>
                    </a:cubicBezTo>
                    <a:cubicBezTo>
                      <a:pt x="512" y="1768"/>
                      <a:pt x="513" y="1767"/>
                      <a:pt x="515" y="1766"/>
                    </a:cubicBezTo>
                    <a:cubicBezTo>
                      <a:pt x="518" y="1765"/>
                      <a:pt x="521" y="1764"/>
                      <a:pt x="525" y="1764"/>
                    </a:cubicBezTo>
                    <a:close/>
                    <a:moveTo>
                      <a:pt x="694" y="655"/>
                    </a:moveTo>
                    <a:cubicBezTo>
                      <a:pt x="696" y="659"/>
                      <a:pt x="698" y="662"/>
                      <a:pt x="701" y="665"/>
                    </a:cubicBezTo>
                    <a:cubicBezTo>
                      <a:pt x="698" y="665"/>
                      <a:pt x="696" y="666"/>
                      <a:pt x="694" y="666"/>
                    </a:cubicBezTo>
                    <a:cubicBezTo>
                      <a:pt x="693" y="663"/>
                      <a:pt x="692" y="660"/>
                      <a:pt x="691" y="657"/>
                    </a:cubicBezTo>
                    <a:cubicBezTo>
                      <a:pt x="692" y="656"/>
                      <a:pt x="693" y="656"/>
                      <a:pt x="694" y="655"/>
                    </a:cubicBezTo>
                    <a:close/>
                    <a:moveTo>
                      <a:pt x="676" y="672"/>
                    </a:moveTo>
                    <a:cubicBezTo>
                      <a:pt x="676" y="672"/>
                      <a:pt x="675" y="672"/>
                      <a:pt x="675" y="672"/>
                    </a:cubicBezTo>
                    <a:cubicBezTo>
                      <a:pt x="674" y="672"/>
                      <a:pt x="672" y="672"/>
                      <a:pt x="670" y="672"/>
                    </a:cubicBezTo>
                    <a:cubicBezTo>
                      <a:pt x="669" y="671"/>
                      <a:pt x="669" y="670"/>
                      <a:pt x="669" y="668"/>
                    </a:cubicBezTo>
                    <a:cubicBezTo>
                      <a:pt x="670" y="668"/>
                      <a:pt x="672" y="667"/>
                      <a:pt x="673" y="666"/>
                    </a:cubicBezTo>
                    <a:cubicBezTo>
                      <a:pt x="674" y="668"/>
                      <a:pt x="675" y="670"/>
                      <a:pt x="676" y="672"/>
                    </a:cubicBezTo>
                    <a:close/>
                    <a:moveTo>
                      <a:pt x="500" y="761"/>
                    </a:moveTo>
                    <a:cubicBezTo>
                      <a:pt x="501" y="764"/>
                      <a:pt x="502" y="767"/>
                      <a:pt x="503" y="770"/>
                    </a:cubicBezTo>
                    <a:cubicBezTo>
                      <a:pt x="503" y="772"/>
                      <a:pt x="502" y="775"/>
                      <a:pt x="502" y="778"/>
                    </a:cubicBezTo>
                    <a:cubicBezTo>
                      <a:pt x="500" y="772"/>
                      <a:pt x="499" y="767"/>
                      <a:pt x="497" y="761"/>
                    </a:cubicBezTo>
                    <a:cubicBezTo>
                      <a:pt x="498" y="761"/>
                      <a:pt x="499" y="761"/>
                      <a:pt x="500" y="761"/>
                    </a:cubicBezTo>
                    <a:close/>
                    <a:moveTo>
                      <a:pt x="636" y="2104"/>
                    </a:moveTo>
                    <a:cubicBezTo>
                      <a:pt x="641" y="2106"/>
                      <a:pt x="646" y="2107"/>
                      <a:pt x="652" y="2107"/>
                    </a:cubicBezTo>
                    <a:cubicBezTo>
                      <a:pt x="653" y="2108"/>
                      <a:pt x="653" y="2108"/>
                      <a:pt x="654" y="2109"/>
                    </a:cubicBezTo>
                    <a:cubicBezTo>
                      <a:pt x="648" y="2108"/>
                      <a:pt x="641" y="2106"/>
                      <a:pt x="634" y="2105"/>
                    </a:cubicBezTo>
                    <a:cubicBezTo>
                      <a:pt x="635" y="2105"/>
                      <a:pt x="636" y="2105"/>
                      <a:pt x="636" y="2104"/>
                    </a:cubicBezTo>
                    <a:close/>
                    <a:moveTo>
                      <a:pt x="990" y="2339"/>
                    </a:moveTo>
                    <a:cubicBezTo>
                      <a:pt x="996" y="2320"/>
                      <a:pt x="996" y="2300"/>
                      <a:pt x="985" y="2289"/>
                    </a:cubicBezTo>
                    <a:cubicBezTo>
                      <a:pt x="986" y="2287"/>
                      <a:pt x="986" y="2286"/>
                      <a:pt x="987" y="2285"/>
                    </a:cubicBezTo>
                    <a:cubicBezTo>
                      <a:pt x="988" y="2282"/>
                      <a:pt x="988" y="2279"/>
                      <a:pt x="987" y="2277"/>
                    </a:cubicBezTo>
                    <a:cubicBezTo>
                      <a:pt x="987" y="2276"/>
                      <a:pt x="987" y="2274"/>
                      <a:pt x="987" y="2273"/>
                    </a:cubicBezTo>
                    <a:cubicBezTo>
                      <a:pt x="1004" y="2282"/>
                      <a:pt x="1022" y="2291"/>
                      <a:pt x="1039" y="2299"/>
                    </a:cubicBezTo>
                    <a:cubicBezTo>
                      <a:pt x="1027" y="2302"/>
                      <a:pt x="1008" y="2323"/>
                      <a:pt x="990" y="2339"/>
                    </a:cubicBezTo>
                    <a:close/>
                    <a:moveTo>
                      <a:pt x="924" y="2247"/>
                    </a:moveTo>
                    <a:cubicBezTo>
                      <a:pt x="925" y="2243"/>
                      <a:pt x="925" y="2239"/>
                      <a:pt x="925" y="2236"/>
                    </a:cubicBezTo>
                    <a:cubicBezTo>
                      <a:pt x="934" y="2241"/>
                      <a:pt x="943" y="2247"/>
                      <a:pt x="952" y="2253"/>
                    </a:cubicBezTo>
                    <a:cubicBezTo>
                      <a:pt x="944" y="2251"/>
                      <a:pt x="934" y="2249"/>
                      <a:pt x="924" y="2247"/>
                    </a:cubicBezTo>
                    <a:close/>
                    <a:moveTo>
                      <a:pt x="842" y="620"/>
                    </a:moveTo>
                    <a:cubicBezTo>
                      <a:pt x="840" y="613"/>
                      <a:pt x="837" y="607"/>
                      <a:pt x="835" y="602"/>
                    </a:cubicBezTo>
                    <a:cubicBezTo>
                      <a:pt x="835" y="602"/>
                      <a:pt x="836" y="602"/>
                      <a:pt x="836" y="602"/>
                    </a:cubicBezTo>
                    <a:cubicBezTo>
                      <a:pt x="838" y="607"/>
                      <a:pt x="840" y="613"/>
                      <a:pt x="843" y="619"/>
                    </a:cubicBezTo>
                    <a:cubicBezTo>
                      <a:pt x="843" y="619"/>
                      <a:pt x="842" y="619"/>
                      <a:pt x="842" y="620"/>
                    </a:cubicBezTo>
                    <a:close/>
                    <a:moveTo>
                      <a:pt x="705" y="566"/>
                    </a:moveTo>
                    <a:cubicBezTo>
                      <a:pt x="704" y="567"/>
                      <a:pt x="703" y="567"/>
                      <a:pt x="702" y="567"/>
                    </a:cubicBezTo>
                    <a:cubicBezTo>
                      <a:pt x="700" y="568"/>
                      <a:pt x="698" y="568"/>
                      <a:pt x="696" y="568"/>
                    </a:cubicBezTo>
                    <a:cubicBezTo>
                      <a:pt x="694" y="568"/>
                      <a:pt x="691" y="567"/>
                      <a:pt x="689" y="567"/>
                    </a:cubicBezTo>
                    <a:cubicBezTo>
                      <a:pt x="693" y="567"/>
                      <a:pt x="699" y="567"/>
                      <a:pt x="705" y="566"/>
                    </a:cubicBezTo>
                    <a:close/>
                    <a:moveTo>
                      <a:pt x="674" y="589"/>
                    </a:moveTo>
                    <a:cubicBezTo>
                      <a:pt x="675" y="590"/>
                      <a:pt x="677" y="592"/>
                      <a:pt x="679" y="593"/>
                    </a:cubicBezTo>
                    <a:cubicBezTo>
                      <a:pt x="681" y="594"/>
                      <a:pt x="682" y="596"/>
                      <a:pt x="684" y="598"/>
                    </a:cubicBezTo>
                    <a:cubicBezTo>
                      <a:pt x="683" y="598"/>
                      <a:pt x="682" y="598"/>
                      <a:pt x="680" y="597"/>
                    </a:cubicBezTo>
                    <a:cubicBezTo>
                      <a:pt x="677" y="593"/>
                      <a:pt x="674" y="591"/>
                      <a:pt x="674" y="589"/>
                    </a:cubicBezTo>
                    <a:close/>
                    <a:moveTo>
                      <a:pt x="640" y="668"/>
                    </a:move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ubicBezTo>
                      <a:pt x="640" y="668"/>
                      <a:pt x="640" y="668"/>
                      <a:pt x="640" y="668"/>
                    </a:cubicBezTo>
                    <a:close/>
                    <a:moveTo>
                      <a:pt x="478" y="800"/>
                    </a:moveTo>
                    <a:cubicBezTo>
                      <a:pt x="478" y="801"/>
                      <a:pt x="478" y="801"/>
                      <a:pt x="478" y="802"/>
                    </a:cubicBezTo>
                    <a:cubicBezTo>
                      <a:pt x="477" y="802"/>
                      <a:pt x="477" y="803"/>
                      <a:pt x="476" y="803"/>
                    </a:cubicBezTo>
                    <a:cubicBezTo>
                      <a:pt x="477" y="802"/>
                      <a:pt x="477" y="801"/>
                      <a:pt x="478" y="800"/>
                    </a:cubicBezTo>
                    <a:close/>
                    <a:moveTo>
                      <a:pt x="455" y="732"/>
                    </a:moveTo>
                    <a:cubicBezTo>
                      <a:pt x="458" y="725"/>
                      <a:pt x="460" y="721"/>
                      <a:pt x="461" y="721"/>
                    </a:cubicBezTo>
                    <a:cubicBezTo>
                      <a:pt x="462" y="722"/>
                      <a:pt x="460" y="726"/>
                      <a:pt x="457" y="733"/>
                    </a:cubicBezTo>
                    <a:cubicBezTo>
                      <a:pt x="456" y="732"/>
                      <a:pt x="455" y="732"/>
                      <a:pt x="455" y="732"/>
                    </a:cubicBezTo>
                    <a:close/>
                    <a:moveTo>
                      <a:pt x="509" y="1748"/>
                    </a:moveTo>
                    <a:cubicBezTo>
                      <a:pt x="506" y="1749"/>
                      <a:pt x="499" y="1755"/>
                      <a:pt x="497" y="1754"/>
                    </a:cubicBezTo>
                    <a:cubicBezTo>
                      <a:pt x="496" y="1754"/>
                      <a:pt x="497" y="1749"/>
                      <a:pt x="498" y="1745"/>
                    </a:cubicBezTo>
                    <a:cubicBezTo>
                      <a:pt x="502" y="1739"/>
                      <a:pt x="507" y="1735"/>
                      <a:pt x="511" y="1728"/>
                    </a:cubicBezTo>
                    <a:cubicBezTo>
                      <a:pt x="511" y="1735"/>
                      <a:pt x="511" y="1742"/>
                      <a:pt x="509" y="1748"/>
                    </a:cubicBezTo>
                    <a:close/>
                    <a:moveTo>
                      <a:pt x="462" y="1949"/>
                    </a:moveTo>
                    <a:cubicBezTo>
                      <a:pt x="457" y="1950"/>
                      <a:pt x="452" y="1953"/>
                      <a:pt x="447" y="1957"/>
                    </a:cubicBezTo>
                    <a:cubicBezTo>
                      <a:pt x="443" y="1960"/>
                      <a:pt x="439" y="1965"/>
                      <a:pt x="435" y="1971"/>
                    </a:cubicBezTo>
                    <a:cubicBezTo>
                      <a:pt x="427" y="1941"/>
                      <a:pt x="417" y="1912"/>
                      <a:pt x="408" y="1888"/>
                    </a:cubicBezTo>
                    <a:cubicBezTo>
                      <a:pt x="425" y="1909"/>
                      <a:pt x="444" y="1931"/>
                      <a:pt x="462" y="1949"/>
                    </a:cubicBezTo>
                    <a:close/>
                    <a:moveTo>
                      <a:pt x="546" y="2003"/>
                    </a:moveTo>
                    <a:cubicBezTo>
                      <a:pt x="553" y="2011"/>
                      <a:pt x="559" y="2019"/>
                      <a:pt x="561" y="2026"/>
                    </a:cubicBezTo>
                    <a:cubicBezTo>
                      <a:pt x="558" y="2023"/>
                      <a:pt x="553" y="2014"/>
                      <a:pt x="551" y="2015"/>
                    </a:cubicBezTo>
                    <a:cubicBezTo>
                      <a:pt x="549" y="2016"/>
                      <a:pt x="554" y="2030"/>
                      <a:pt x="553" y="2032"/>
                    </a:cubicBezTo>
                    <a:cubicBezTo>
                      <a:pt x="551" y="2033"/>
                      <a:pt x="539" y="2023"/>
                      <a:pt x="537" y="2024"/>
                    </a:cubicBezTo>
                    <a:cubicBezTo>
                      <a:pt x="536" y="2026"/>
                      <a:pt x="546" y="2037"/>
                      <a:pt x="545" y="2039"/>
                    </a:cubicBezTo>
                    <a:cubicBezTo>
                      <a:pt x="544" y="2040"/>
                      <a:pt x="542" y="2040"/>
                      <a:pt x="539" y="2039"/>
                    </a:cubicBezTo>
                    <a:cubicBezTo>
                      <a:pt x="539" y="2038"/>
                      <a:pt x="538" y="2036"/>
                      <a:pt x="538" y="2035"/>
                    </a:cubicBezTo>
                    <a:cubicBezTo>
                      <a:pt x="533" y="2024"/>
                      <a:pt x="538" y="2013"/>
                      <a:pt x="534" y="1999"/>
                    </a:cubicBezTo>
                    <a:cubicBezTo>
                      <a:pt x="538" y="2001"/>
                      <a:pt x="542" y="2002"/>
                      <a:pt x="546" y="2003"/>
                    </a:cubicBezTo>
                    <a:close/>
                    <a:moveTo>
                      <a:pt x="538" y="2063"/>
                    </a:moveTo>
                    <a:cubicBezTo>
                      <a:pt x="538" y="2062"/>
                      <a:pt x="538" y="2062"/>
                      <a:pt x="537" y="2062"/>
                    </a:cubicBezTo>
                    <a:cubicBezTo>
                      <a:pt x="538" y="2062"/>
                      <a:pt x="538" y="2062"/>
                      <a:pt x="538" y="2063"/>
                    </a:cubicBezTo>
                    <a:cubicBezTo>
                      <a:pt x="538" y="2063"/>
                      <a:pt x="538" y="2063"/>
                      <a:pt x="538" y="2063"/>
                    </a:cubicBezTo>
                    <a:close/>
                    <a:moveTo>
                      <a:pt x="2242" y="2197"/>
                    </a:moveTo>
                    <a:cubicBezTo>
                      <a:pt x="2242" y="2197"/>
                      <a:pt x="2242" y="2197"/>
                      <a:pt x="2242" y="2196"/>
                    </a:cubicBezTo>
                    <a:cubicBezTo>
                      <a:pt x="2242" y="2196"/>
                      <a:pt x="2242" y="2196"/>
                      <a:pt x="2242" y="2196"/>
                    </a:cubicBezTo>
                    <a:cubicBezTo>
                      <a:pt x="2243" y="2196"/>
                      <a:pt x="2243" y="2196"/>
                      <a:pt x="2244" y="2196"/>
                    </a:cubicBezTo>
                    <a:cubicBezTo>
                      <a:pt x="2244" y="2199"/>
                      <a:pt x="2244" y="2201"/>
                      <a:pt x="2243" y="2203"/>
                    </a:cubicBezTo>
                    <a:cubicBezTo>
                      <a:pt x="2243" y="2203"/>
                      <a:pt x="2243" y="2203"/>
                      <a:pt x="2243" y="2203"/>
                    </a:cubicBezTo>
                    <a:cubicBezTo>
                      <a:pt x="2243" y="2203"/>
                      <a:pt x="2242" y="2201"/>
                      <a:pt x="2242" y="2197"/>
                    </a:cubicBezTo>
                    <a:close/>
                    <a:moveTo>
                      <a:pt x="2355" y="2156"/>
                    </a:moveTo>
                    <a:cubicBezTo>
                      <a:pt x="2356" y="2156"/>
                      <a:pt x="2356" y="2155"/>
                      <a:pt x="2357" y="2155"/>
                    </a:cubicBezTo>
                    <a:cubicBezTo>
                      <a:pt x="2357" y="2158"/>
                      <a:pt x="2356" y="2161"/>
                      <a:pt x="2356" y="2163"/>
                    </a:cubicBezTo>
                    <a:cubicBezTo>
                      <a:pt x="2356" y="2163"/>
                      <a:pt x="2356" y="2163"/>
                      <a:pt x="2356" y="2163"/>
                    </a:cubicBezTo>
                    <a:cubicBezTo>
                      <a:pt x="2355" y="2163"/>
                      <a:pt x="2355" y="2161"/>
                      <a:pt x="2355" y="2157"/>
                    </a:cubicBezTo>
                    <a:cubicBezTo>
                      <a:pt x="2355" y="2157"/>
                      <a:pt x="2355" y="2157"/>
                      <a:pt x="2355" y="2156"/>
                    </a:cubicBezTo>
                    <a:close/>
                    <a:moveTo>
                      <a:pt x="2518" y="1385"/>
                    </a:moveTo>
                    <a:cubicBezTo>
                      <a:pt x="2506" y="1365"/>
                      <a:pt x="2482" y="1322"/>
                      <a:pt x="2465" y="1333"/>
                    </a:cubicBezTo>
                    <a:cubicBezTo>
                      <a:pt x="2464" y="1333"/>
                      <a:pt x="2463" y="1334"/>
                      <a:pt x="2462" y="1335"/>
                    </a:cubicBezTo>
                    <a:cubicBezTo>
                      <a:pt x="2459" y="1289"/>
                      <a:pt x="2453" y="1243"/>
                      <a:pt x="2444" y="1198"/>
                    </a:cubicBezTo>
                    <a:cubicBezTo>
                      <a:pt x="2444" y="1197"/>
                      <a:pt x="2445" y="1197"/>
                      <a:pt x="2445" y="1196"/>
                    </a:cubicBezTo>
                    <a:cubicBezTo>
                      <a:pt x="2445" y="1197"/>
                      <a:pt x="2445" y="1198"/>
                      <a:pt x="2445" y="1200"/>
                    </a:cubicBezTo>
                    <a:cubicBezTo>
                      <a:pt x="2449" y="1229"/>
                      <a:pt x="2459" y="1243"/>
                      <a:pt x="2475" y="1247"/>
                    </a:cubicBezTo>
                    <a:cubicBezTo>
                      <a:pt x="2478" y="1292"/>
                      <a:pt x="2510" y="1362"/>
                      <a:pt x="2520" y="1384"/>
                    </a:cubicBezTo>
                    <a:cubicBezTo>
                      <a:pt x="2519" y="1384"/>
                      <a:pt x="2519" y="1384"/>
                      <a:pt x="2518" y="1385"/>
                    </a:cubicBezTo>
                    <a:close/>
                    <a:moveTo>
                      <a:pt x="2529" y="995"/>
                    </a:moveTo>
                    <a:cubicBezTo>
                      <a:pt x="2529" y="995"/>
                      <a:pt x="2529" y="995"/>
                      <a:pt x="2529" y="995"/>
                    </a:cubicBezTo>
                    <a:cubicBezTo>
                      <a:pt x="2529" y="994"/>
                      <a:pt x="2530" y="994"/>
                      <a:pt x="2530" y="994"/>
                    </a:cubicBezTo>
                    <a:cubicBezTo>
                      <a:pt x="2530" y="994"/>
                      <a:pt x="2529" y="995"/>
                      <a:pt x="2529" y="995"/>
                    </a:cubicBezTo>
                    <a:close/>
                    <a:moveTo>
                      <a:pt x="2425" y="802"/>
                    </a:moveTo>
                    <a:cubicBezTo>
                      <a:pt x="2423" y="800"/>
                      <a:pt x="2421" y="797"/>
                      <a:pt x="2419" y="794"/>
                    </a:cubicBezTo>
                    <a:cubicBezTo>
                      <a:pt x="2420" y="794"/>
                      <a:pt x="2421" y="794"/>
                      <a:pt x="2421" y="794"/>
                    </a:cubicBezTo>
                    <a:cubicBezTo>
                      <a:pt x="2423" y="796"/>
                      <a:pt x="2424" y="799"/>
                      <a:pt x="2425" y="802"/>
                    </a:cubicBezTo>
                    <a:close/>
                    <a:moveTo>
                      <a:pt x="2377" y="927"/>
                    </a:moveTo>
                    <a:cubicBezTo>
                      <a:pt x="2388" y="923"/>
                      <a:pt x="2394" y="916"/>
                      <a:pt x="2398" y="909"/>
                    </a:cubicBezTo>
                    <a:cubicBezTo>
                      <a:pt x="2398" y="910"/>
                      <a:pt x="2398" y="911"/>
                      <a:pt x="2398" y="912"/>
                    </a:cubicBezTo>
                    <a:cubicBezTo>
                      <a:pt x="2402" y="945"/>
                      <a:pt x="2415" y="960"/>
                      <a:pt x="2434" y="961"/>
                    </a:cubicBezTo>
                    <a:cubicBezTo>
                      <a:pt x="2415" y="981"/>
                      <a:pt x="2403" y="1003"/>
                      <a:pt x="2421" y="1012"/>
                    </a:cubicBezTo>
                    <a:cubicBezTo>
                      <a:pt x="2429" y="1015"/>
                      <a:pt x="2436" y="1016"/>
                      <a:pt x="2442" y="1015"/>
                    </a:cubicBezTo>
                    <a:cubicBezTo>
                      <a:pt x="2436" y="1030"/>
                      <a:pt x="2440" y="1043"/>
                      <a:pt x="2446" y="1053"/>
                    </a:cubicBezTo>
                    <a:cubicBezTo>
                      <a:pt x="2445" y="1054"/>
                      <a:pt x="2445" y="1055"/>
                      <a:pt x="2444" y="1056"/>
                    </a:cubicBezTo>
                    <a:cubicBezTo>
                      <a:pt x="2441" y="1051"/>
                      <a:pt x="2437" y="1045"/>
                      <a:pt x="2430" y="1039"/>
                    </a:cubicBezTo>
                    <a:cubicBezTo>
                      <a:pt x="2415" y="1024"/>
                      <a:pt x="2401" y="1017"/>
                      <a:pt x="2389" y="1017"/>
                    </a:cubicBezTo>
                    <a:cubicBezTo>
                      <a:pt x="2381" y="997"/>
                      <a:pt x="2372" y="977"/>
                      <a:pt x="2362" y="957"/>
                    </a:cubicBezTo>
                    <a:cubicBezTo>
                      <a:pt x="2367" y="949"/>
                      <a:pt x="2372" y="939"/>
                      <a:pt x="2377" y="927"/>
                    </a:cubicBezTo>
                    <a:close/>
                    <a:moveTo>
                      <a:pt x="2206" y="728"/>
                    </a:moveTo>
                    <a:cubicBezTo>
                      <a:pt x="2210" y="725"/>
                      <a:pt x="2213" y="722"/>
                      <a:pt x="2217" y="719"/>
                    </a:cubicBezTo>
                    <a:cubicBezTo>
                      <a:pt x="2217" y="720"/>
                      <a:pt x="2218" y="721"/>
                      <a:pt x="2219" y="722"/>
                    </a:cubicBezTo>
                    <a:cubicBezTo>
                      <a:pt x="2216" y="725"/>
                      <a:pt x="2213" y="729"/>
                      <a:pt x="2210" y="733"/>
                    </a:cubicBezTo>
                    <a:cubicBezTo>
                      <a:pt x="2209" y="731"/>
                      <a:pt x="2208" y="730"/>
                      <a:pt x="2206" y="728"/>
                    </a:cubicBezTo>
                    <a:close/>
                    <a:moveTo>
                      <a:pt x="2228" y="708"/>
                    </a:moveTo>
                    <a:cubicBezTo>
                      <a:pt x="2228" y="707"/>
                      <a:pt x="2228" y="707"/>
                      <a:pt x="2228" y="707"/>
                    </a:cubicBezTo>
                    <a:cubicBezTo>
                      <a:pt x="2228" y="707"/>
                      <a:pt x="2228" y="708"/>
                      <a:pt x="2228" y="708"/>
                    </a:cubicBezTo>
                    <a:cubicBezTo>
                      <a:pt x="2228" y="708"/>
                      <a:pt x="2228" y="708"/>
                      <a:pt x="2228" y="708"/>
                    </a:cubicBezTo>
                    <a:close/>
                    <a:moveTo>
                      <a:pt x="2217" y="681"/>
                    </a:moveTo>
                    <a:cubicBezTo>
                      <a:pt x="2217" y="681"/>
                      <a:pt x="2218" y="681"/>
                      <a:pt x="2218" y="681"/>
                    </a:cubicBezTo>
                    <a:cubicBezTo>
                      <a:pt x="2218" y="681"/>
                      <a:pt x="2218" y="681"/>
                      <a:pt x="2218" y="681"/>
                    </a:cubicBezTo>
                    <a:cubicBezTo>
                      <a:pt x="2218" y="681"/>
                      <a:pt x="2217" y="681"/>
                      <a:pt x="2217" y="681"/>
                    </a:cubicBezTo>
                    <a:close/>
                    <a:moveTo>
                      <a:pt x="2180" y="700"/>
                    </a:moveTo>
                    <a:cubicBezTo>
                      <a:pt x="2179" y="700"/>
                      <a:pt x="2179" y="699"/>
                      <a:pt x="2178" y="698"/>
                    </a:cubicBezTo>
                    <a:cubicBezTo>
                      <a:pt x="2183" y="697"/>
                      <a:pt x="2188" y="695"/>
                      <a:pt x="2193" y="693"/>
                    </a:cubicBezTo>
                    <a:cubicBezTo>
                      <a:pt x="2188" y="696"/>
                      <a:pt x="2184" y="698"/>
                      <a:pt x="2180" y="700"/>
                    </a:cubicBezTo>
                    <a:close/>
                    <a:moveTo>
                      <a:pt x="2096" y="624"/>
                    </a:moveTo>
                    <a:cubicBezTo>
                      <a:pt x="2097" y="624"/>
                      <a:pt x="2097" y="624"/>
                      <a:pt x="2097" y="623"/>
                    </a:cubicBezTo>
                    <a:cubicBezTo>
                      <a:pt x="2108" y="610"/>
                      <a:pt x="2080" y="584"/>
                      <a:pt x="2062" y="568"/>
                    </a:cubicBezTo>
                    <a:cubicBezTo>
                      <a:pt x="2060" y="565"/>
                      <a:pt x="2057" y="562"/>
                      <a:pt x="2055" y="559"/>
                    </a:cubicBezTo>
                    <a:cubicBezTo>
                      <a:pt x="2056" y="560"/>
                      <a:pt x="2058" y="559"/>
                      <a:pt x="2060" y="559"/>
                    </a:cubicBezTo>
                    <a:cubicBezTo>
                      <a:pt x="2064" y="561"/>
                      <a:pt x="2067" y="563"/>
                      <a:pt x="2070" y="563"/>
                    </a:cubicBezTo>
                    <a:cubicBezTo>
                      <a:pt x="2074" y="566"/>
                      <a:pt x="2079" y="568"/>
                      <a:pt x="2083" y="570"/>
                    </a:cubicBezTo>
                    <a:cubicBezTo>
                      <a:pt x="2083" y="572"/>
                      <a:pt x="2084" y="574"/>
                      <a:pt x="2085" y="575"/>
                    </a:cubicBezTo>
                    <a:cubicBezTo>
                      <a:pt x="2089" y="579"/>
                      <a:pt x="2094" y="580"/>
                      <a:pt x="2098" y="578"/>
                    </a:cubicBezTo>
                    <a:cubicBezTo>
                      <a:pt x="2099" y="579"/>
                      <a:pt x="2100" y="579"/>
                      <a:pt x="2101" y="580"/>
                    </a:cubicBezTo>
                    <a:cubicBezTo>
                      <a:pt x="2100" y="592"/>
                      <a:pt x="2100" y="609"/>
                      <a:pt x="2100" y="627"/>
                    </a:cubicBezTo>
                    <a:cubicBezTo>
                      <a:pt x="2099" y="626"/>
                      <a:pt x="2098" y="625"/>
                      <a:pt x="2096" y="624"/>
                    </a:cubicBezTo>
                    <a:close/>
                    <a:moveTo>
                      <a:pt x="2144" y="413"/>
                    </a:moveTo>
                    <a:cubicBezTo>
                      <a:pt x="2145" y="413"/>
                      <a:pt x="2145" y="413"/>
                      <a:pt x="2146" y="413"/>
                    </a:cubicBezTo>
                    <a:cubicBezTo>
                      <a:pt x="2145" y="413"/>
                      <a:pt x="2145" y="413"/>
                      <a:pt x="2144" y="413"/>
                    </a:cubicBezTo>
                    <a:cubicBezTo>
                      <a:pt x="2144" y="413"/>
                      <a:pt x="2144" y="413"/>
                      <a:pt x="2144" y="413"/>
                    </a:cubicBezTo>
                    <a:close/>
                    <a:moveTo>
                      <a:pt x="1933" y="441"/>
                    </a:moveTo>
                    <a:cubicBezTo>
                      <a:pt x="1934" y="443"/>
                      <a:pt x="1937" y="444"/>
                      <a:pt x="1942" y="445"/>
                    </a:cubicBezTo>
                    <a:cubicBezTo>
                      <a:pt x="1943" y="451"/>
                      <a:pt x="1948" y="459"/>
                      <a:pt x="1954" y="468"/>
                    </a:cubicBezTo>
                    <a:cubicBezTo>
                      <a:pt x="1954" y="469"/>
                      <a:pt x="1954" y="470"/>
                      <a:pt x="1955" y="471"/>
                    </a:cubicBezTo>
                    <a:cubicBezTo>
                      <a:pt x="1956" y="473"/>
                      <a:pt x="1958" y="474"/>
                      <a:pt x="1960" y="475"/>
                    </a:cubicBezTo>
                    <a:cubicBezTo>
                      <a:pt x="1975" y="493"/>
                      <a:pt x="1995" y="511"/>
                      <a:pt x="1997" y="515"/>
                    </a:cubicBezTo>
                    <a:cubicBezTo>
                      <a:pt x="1995" y="514"/>
                      <a:pt x="1994" y="513"/>
                      <a:pt x="1992" y="512"/>
                    </a:cubicBezTo>
                    <a:cubicBezTo>
                      <a:pt x="1977" y="496"/>
                      <a:pt x="1936" y="447"/>
                      <a:pt x="1927" y="467"/>
                    </a:cubicBezTo>
                    <a:cubicBezTo>
                      <a:pt x="1926" y="469"/>
                      <a:pt x="1926" y="471"/>
                      <a:pt x="1925" y="472"/>
                    </a:cubicBezTo>
                    <a:cubicBezTo>
                      <a:pt x="1923" y="447"/>
                      <a:pt x="1895" y="434"/>
                      <a:pt x="1871" y="426"/>
                    </a:cubicBezTo>
                    <a:cubicBezTo>
                      <a:pt x="1871" y="425"/>
                      <a:pt x="1872" y="423"/>
                      <a:pt x="1872" y="422"/>
                    </a:cubicBezTo>
                    <a:cubicBezTo>
                      <a:pt x="1895" y="427"/>
                      <a:pt x="1923" y="432"/>
                      <a:pt x="1937" y="426"/>
                    </a:cubicBezTo>
                    <a:cubicBezTo>
                      <a:pt x="1932" y="429"/>
                      <a:pt x="1930" y="434"/>
                      <a:pt x="1933" y="441"/>
                    </a:cubicBezTo>
                    <a:close/>
                    <a:moveTo>
                      <a:pt x="1034" y="498"/>
                    </a:moveTo>
                    <a:cubicBezTo>
                      <a:pt x="1025" y="469"/>
                      <a:pt x="992" y="449"/>
                      <a:pt x="989" y="429"/>
                    </a:cubicBezTo>
                    <a:cubicBezTo>
                      <a:pt x="993" y="434"/>
                      <a:pt x="999" y="445"/>
                      <a:pt x="1001" y="444"/>
                    </a:cubicBezTo>
                    <a:cubicBezTo>
                      <a:pt x="1004" y="443"/>
                      <a:pt x="997" y="424"/>
                      <a:pt x="1000" y="422"/>
                    </a:cubicBezTo>
                    <a:cubicBezTo>
                      <a:pt x="1002" y="420"/>
                      <a:pt x="1017" y="434"/>
                      <a:pt x="1020" y="432"/>
                    </a:cubicBezTo>
                    <a:cubicBezTo>
                      <a:pt x="1022" y="429"/>
                      <a:pt x="1008" y="414"/>
                      <a:pt x="1010" y="412"/>
                    </a:cubicBezTo>
                    <a:cubicBezTo>
                      <a:pt x="1010" y="411"/>
                      <a:pt x="1013" y="411"/>
                      <a:pt x="1017" y="412"/>
                    </a:cubicBezTo>
                    <a:cubicBezTo>
                      <a:pt x="1018" y="413"/>
                      <a:pt x="1019" y="415"/>
                      <a:pt x="1019" y="417"/>
                    </a:cubicBezTo>
                    <a:cubicBezTo>
                      <a:pt x="1028" y="440"/>
                      <a:pt x="1011" y="460"/>
                      <a:pt x="1042" y="495"/>
                    </a:cubicBezTo>
                    <a:cubicBezTo>
                      <a:pt x="1039" y="496"/>
                      <a:pt x="1037" y="497"/>
                      <a:pt x="1034" y="498"/>
                    </a:cubicBezTo>
                    <a:close/>
                    <a:moveTo>
                      <a:pt x="1017" y="351"/>
                    </a:moveTo>
                    <a:cubicBezTo>
                      <a:pt x="1012" y="353"/>
                      <a:pt x="1002" y="361"/>
                      <a:pt x="1000" y="360"/>
                    </a:cubicBezTo>
                    <a:cubicBezTo>
                      <a:pt x="998" y="359"/>
                      <a:pt x="1000" y="353"/>
                      <a:pt x="1001" y="347"/>
                    </a:cubicBezTo>
                    <a:cubicBezTo>
                      <a:pt x="1006" y="338"/>
                      <a:pt x="1014" y="332"/>
                      <a:pt x="1020" y="321"/>
                    </a:cubicBezTo>
                    <a:cubicBezTo>
                      <a:pt x="1020" y="332"/>
                      <a:pt x="1019" y="343"/>
                      <a:pt x="1017" y="351"/>
                    </a:cubicBezTo>
                    <a:close/>
                    <a:moveTo>
                      <a:pt x="863" y="603"/>
                    </a:moveTo>
                    <a:cubicBezTo>
                      <a:pt x="859" y="598"/>
                      <a:pt x="854" y="593"/>
                      <a:pt x="849" y="588"/>
                    </a:cubicBezTo>
                    <a:cubicBezTo>
                      <a:pt x="850" y="588"/>
                      <a:pt x="850" y="588"/>
                      <a:pt x="851" y="588"/>
                    </a:cubicBezTo>
                    <a:cubicBezTo>
                      <a:pt x="855" y="592"/>
                      <a:pt x="860" y="597"/>
                      <a:pt x="865" y="602"/>
                    </a:cubicBezTo>
                    <a:cubicBezTo>
                      <a:pt x="864" y="602"/>
                      <a:pt x="864" y="603"/>
                      <a:pt x="863" y="603"/>
                    </a:cubicBezTo>
                    <a:close/>
                    <a:moveTo>
                      <a:pt x="639" y="608"/>
                    </a:moveTo>
                    <a:cubicBezTo>
                      <a:pt x="639" y="608"/>
                      <a:pt x="638" y="608"/>
                      <a:pt x="638" y="607"/>
                    </a:cubicBezTo>
                    <a:cubicBezTo>
                      <a:pt x="638" y="606"/>
                      <a:pt x="638" y="604"/>
                      <a:pt x="638" y="603"/>
                    </a:cubicBezTo>
                    <a:cubicBezTo>
                      <a:pt x="639" y="603"/>
                      <a:pt x="639" y="603"/>
                      <a:pt x="639" y="603"/>
                    </a:cubicBezTo>
                    <a:cubicBezTo>
                      <a:pt x="640" y="604"/>
                      <a:pt x="640" y="605"/>
                      <a:pt x="640" y="607"/>
                    </a:cubicBezTo>
                    <a:cubicBezTo>
                      <a:pt x="640" y="607"/>
                      <a:pt x="640" y="608"/>
                      <a:pt x="639" y="608"/>
                    </a:cubicBezTo>
                    <a:close/>
                    <a:moveTo>
                      <a:pt x="475" y="724"/>
                    </a:moveTo>
                    <a:cubicBezTo>
                      <a:pt x="476" y="724"/>
                      <a:pt x="476" y="727"/>
                      <a:pt x="476" y="730"/>
                    </a:cubicBezTo>
                    <a:cubicBezTo>
                      <a:pt x="475" y="736"/>
                      <a:pt x="475" y="742"/>
                      <a:pt x="475" y="747"/>
                    </a:cubicBezTo>
                    <a:cubicBezTo>
                      <a:pt x="474" y="746"/>
                      <a:pt x="473" y="745"/>
                      <a:pt x="473" y="744"/>
                    </a:cubicBezTo>
                    <a:cubicBezTo>
                      <a:pt x="474" y="737"/>
                      <a:pt x="474" y="730"/>
                      <a:pt x="475" y="724"/>
                    </a:cubicBezTo>
                    <a:cubicBezTo>
                      <a:pt x="475" y="724"/>
                      <a:pt x="475" y="724"/>
                      <a:pt x="475" y="724"/>
                    </a:cubicBezTo>
                    <a:close/>
                    <a:moveTo>
                      <a:pt x="469" y="1752"/>
                    </a:moveTo>
                    <a:cubicBezTo>
                      <a:pt x="469" y="1753"/>
                      <a:pt x="469" y="1754"/>
                      <a:pt x="469" y="1754"/>
                    </a:cubicBezTo>
                    <a:cubicBezTo>
                      <a:pt x="467" y="1755"/>
                      <a:pt x="456" y="1746"/>
                      <a:pt x="455" y="1747"/>
                    </a:cubicBezTo>
                    <a:cubicBezTo>
                      <a:pt x="453" y="1749"/>
                      <a:pt x="463" y="1760"/>
                      <a:pt x="462" y="1761"/>
                    </a:cubicBezTo>
                    <a:cubicBezTo>
                      <a:pt x="461" y="1762"/>
                      <a:pt x="459" y="1762"/>
                      <a:pt x="457" y="1761"/>
                    </a:cubicBezTo>
                    <a:cubicBezTo>
                      <a:pt x="454" y="1760"/>
                      <a:pt x="452" y="1757"/>
                      <a:pt x="450" y="1755"/>
                    </a:cubicBezTo>
                    <a:cubicBezTo>
                      <a:pt x="449" y="1749"/>
                      <a:pt x="447" y="1743"/>
                      <a:pt x="446" y="1737"/>
                    </a:cubicBezTo>
                    <a:cubicBezTo>
                      <a:pt x="454" y="1743"/>
                      <a:pt x="463" y="1747"/>
                      <a:pt x="469" y="1752"/>
                    </a:cubicBezTo>
                    <a:close/>
                    <a:moveTo>
                      <a:pt x="428" y="1810"/>
                    </a:moveTo>
                    <a:cubicBezTo>
                      <a:pt x="430" y="1814"/>
                      <a:pt x="432" y="1817"/>
                      <a:pt x="435" y="1821"/>
                    </a:cubicBezTo>
                    <a:cubicBezTo>
                      <a:pt x="431" y="1818"/>
                      <a:pt x="427" y="1816"/>
                      <a:pt x="423" y="1814"/>
                    </a:cubicBezTo>
                    <a:cubicBezTo>
                      <a:pt x="425" y="1813"/>
                      <a:pt x="427" y="1812"/>
                      <a:pt x="428" y="1810"/>
                    </a:cubicBezTo>
                    <a:close/>
                    <a:moveTo>
                      <a:pt x="586" y="2289"/>
                    </a:moveTo>
                    <a:cubicBezTo>
                      <a:pt x="589" y="2281"/>
                      <a:pt x="595" y="2271"/>
                      <a:pt x="602" y="2266"/>
                    </a:cubicBezTo>
                    <a:cubicBezTo>
                      <a:pt x="603" y="2266"/>
                      <a:pt x="604" y="2265"/>
                      <a:pt x="604" y="2264"/>
                    </a:cubicBezTo>
                    <a:cubicBezTo>
                      <a:pt x="610" y="2265"/>
                      <a:pt x="616" y="2266"/>
                      <a:pt x="621" y="2266"/>
                    </a:cubicBezTo>
                    <a:cubicBezTo>
                      <a:pt x="613" y="2273"/>
                      <a:pt x="604" y="2279"/>
                      <a:pt x="596" y="2286"/>
                    </a:cubicBezTo>
                    <a:cubicBezTo>
                      <a:pt x="593" y="2286"/>
                      <a:pt x="590" y="2287"/>
                      <a:pt x="586" y="2289"/>
                    </a:cubicBezTo>
                    <a:close/>
                    <a:moveTo>
                      <a:pt x="1075" y="2545"/>
                    </a:moveTo>
                    <a:cubicBezTo>
                      <a:pt x="1075" y="2546"/>
                      <a:pt x="1075" y="2546"/>
                      <a:pt x="1074" y="2546"/>
                    </a:cubicBezTo>
                    <a:cubicBezTo>
                      <a:pt x="1074" y="2547"/>
                      <a:pt x="1071" y="2545"/>
                      <a:pt x="1069" y="2544"/>
                    </a:cubicBezTo>
                    <a:cubicBezTo>
                      <a:pt x="1071" y="2544"/>
                      <a:pt x="1073" y="2544"/>
                      <a:pt x="1075" y="2545"/>
                    </a:cubicBezTo>
                    <a:close/>
                    <a:moveTo>
                      <a:pt x="1440" y="2395"/>
                    </a:moveTo>
                    <a:cubicBezTo>
                      <a:pt x="1439" y="2396"/>
                      <a:pt x="1439" y="2397"/>
                      <a:pt x="1438" y="2398"/>
                    </a:cubicBezTo>
                    <a:cubicBezTo>
                      <a:pt x="1431" y="2408"/>
                      <a:pt x="1435" y="2415"/>
                      <a:pt x="1445" y="2422"/>
                    </a:cubicBezTo>
                    <a:cubicBezTo>
                      <a:pt x="1407" y="2413"/>
                      <a:pt x="1361" y="2410"/>
                      <a:pt x="1359" y="2433"/>
                    </a:cubicBezTo>
                    <a:cubicBezTo>
                      <a:pt x="1352" y="2426"/>
                      <a:pt x="1343" y="2423"/>
                      <a:pt x="1336" y="2429"/>
                    </a:cubicBezTo>
                    <a:cubicBezTo>
                      <a:pt x="1324" y="2440"/>
                      <a:pt x="1348" y="2467"/>
                      <a:pt x="1345" y="2476"/>
                    </a:cubicBezTo>
                    <a:cubicBezTo>
                      <a:pt x="1343" y="2483"/>
                      <a:pt x="1312" y="2412"/>
                      <a:pt x="1287" y="2379"/>
                    </a:cubicBezTo>
                    <a:cubicBezTo>
                      <a:pt x="1337" y="2388"/>
                      <a:pt x="1388" y="2394"/>
                      <a:pt x="1440" y="2395"/>
                    </a:cubicBezTo>
                    <a:close/>
                    <a:moveTo>
                      <a:pt x="1387" y="2525"/>
                    </a:moveTo>
                    <a:cubicBezTo>
                      <a:pt x="1387" y="2521"/>
                      <a:pt x="1386" y="2517"/>
                      <a:pt x="1386" y="2513"/>
                    </a:cubicBezTo>
                    <a:cubicBezTo>
                      <a:pt x="1405" y="2520"/>
                      <a:pt x="1430" y="2525"/>
                      <a:pt x="1453" y="2531"/>
                    </a:cubicBezTo>
                    <a:cubicBezTo>
                      <a:pt x="1429" y="2530"/>
                      <a:pt x="1408" y="2524"/>
                      <a:pt x="1390" y="2526"/>
                    </a:cubicBezTo>
                    <a:cubicBezTo>
                      <a:pt x="1389" y="2526"/>
                      <a:pt x="1388" y="2526"/>
                      <a:pt x="1387" y="2525"/>
                    </a:cubicBezTo>
                    <a:close/>
                    <a:moveTo>
                      <a:pt x="1875" y="2498"/>
                    </a:moveTo>
                    <a:cubicBezTo>
                      <a:pt x="1876" y="2499"/>
                      <a:pt x="1875" y="2506"/>
                      <a:pt x="1874" y="2511"/>
                    </a:cubicBezTo>
                    <a:cubicBezTo>
                      <a:pt x="1869" y="2520"/>
                      <a:pt x="1861" y="2527"/>
                      <a:pt x="1855" y="2537"/>
                    </a:cubicBezTo>
                    <a:cubicBezTo>
                      <a:pt x="1855" y="2526"/>
                      <a:pt x="1855" y="2516"/>
                      <a:pt x="1858" y="2508"/>
                    </a:cubicBezTo>
                    <a:cubicBezTo>
                      <a:pt x="1863" y="2506"/>
                      <a:pt x="1873" y="2497"/>
                      <a:pt x="1875" y="2498"/>
                    </a:cubicBezTo>
                    <a:close/>
                    <a:moveTo>
                      <a:pt x="1959" y="2384"/>
                    </a:moveTo>
                    <a:cubicBezTo>
                      <a:pt x="1968" y="2384"/>
                      <a:pt x="1978" y="2382"/>
                      <a:pt x="1986" y="2381"/>
                    </a:cubicBezTo>
                    <a:cubicBezTo>
                      <a:pt x="1988" y="2382"/>
                      <a:pt x="1990" y="2382"/>
                      <a:pt x="1993" y="2382"/>
                    </a:cubicBezTo>
                    <a:cubicBezTo>
                      <a:pt x="1985" y="2383"/>
                      <a:pt x="1971" y="2383"/>
                      <a:pt x="1958" y="2385"/>
                    </a:cubicBezTo>
                    <a:cubicBezTo>
                      <a:pt x="1959" y="2385"/>
                      <a:pt x="1959" y="2384"/>
                      <a:pt x="1959" y="2384"/>
                    </a:cubicBezTo>
                    <a:close/>
                    <a:moveTo>
                      <a:pt x="1886" y="2429"/>
                    </a:moveTo>
                    <a:cubicBezTo>
                      <a:pt x="1882" y="2425"/>
                      <a:pt x="1876" y="2413"/>
                      <a:pt x="1874" y="2414"/>
                    </a:cubicBezTo>
                    <a:cubicBezTo>
                      <a:pt x="1871" y="2416"/>
                      <a:pt x="1878" y="2435"/>
                      <a:pt x="1875" y="2437"/>
                    </a:cubicBezTo>
                    <a:cubicBezTo>
                      <a:pt x="1872" y="2438"/>
                      <a:pt x="1857" y="2425"/>
                      <a:pt x="1855" y="2427"/>
                    </a:cubicBezTo>
                    <a:cubicBezTo>
                      <a:pt x="1853" y="2429"/>
                      <a:pt x="1866" y="2444"/>
                      <a:pt x="1865" y="2447"/>
                    </a:cubicBezTo>
                    <a:cubicBezTo>
                      <a:pt x="1864" y="2448"/>
                      <a:pt x="1861" y="2447"/>
                      <a:pt x="1858" y="2447"/>
                    </a:cubicBezTo>
                    <a:cubicBezTo>
                      <a:pt x="1857" y="2445"/>
                      <a:pt x="1856" y="2443"/>
                      <a:pt x="1855" y="2441"/>
                    </a:cubicBezTo>
                    <a:cubicBezTo>
                      <a:pt x="1846" y="2417"/>
                      <a:pt x="1866" y="2396"/>
                      <a:pt x="1825" y="2356"/>
                    </a:cubicBezTo>
                    <a:cubicBezTo>
                      <a:pt x="1819" y="2350"/>
                      <a:pt x="1813" y="2345"/>
                      <a:pt x="1807" y="2341"/>
                    </a:cubicBezTo>
                    <a:cubicBezTo>
                      <a:pt x="1807" y="2339"/>
                      <a:pt x="1807" y="2337"/>
                      <a:pt x="1807" y="2336"/>
                    </a:cubicBezTo>
                    <a:cubicBezTo>
                      <a:pt x="1819" y="2331"/>
                      <a:pt x="1830" y="2327"/>
                      <a:pt x="1842" y="2322"/>
                    </a:cubicBezTo>
                    <a:cubicBezTo>
                      <a:pt x="1821" y="2375"/>
                      <a:pt x="1881" y="2402"/>
                      <a:pt x="1886" y="2429"/>
                    </a:cubicBezTo>
                    <a:close/>
                    <a:moveTo>
                      <a:pt x="2403" y="2146"/>
                    </a:moveTo>
                    <a:cubicBezTo>
                      <a:pt x="2403" y="2145"/>
                      <a:pt x="2403" y="2145"/>
                      <a:pt x="2403" y="2144"/>
                    </a:cubicBezTo>
                    <a:cubicBezTo>
                      <a:pt x="2403" y="2144"/>
                      <a:pt x="2403" y="2145"/>
                      <a:pt x="2403" y="2146"/>
                    </a:cubicBezTo>
                    <a:cubicBezTo>
                      <a:pt x="2403" y="2146"/>
                      <a:pt x="2403" y="2146"/>
                      <a:pt x="2403" y="2146"/>
                    </a:cubicBezTo>
                    <a:close/>
                    <a:moveTo>
                      <a:pt x="2417" y="2035"/>
                    </a:moveTo>
                    <a:cubicBezTo>
                      <a:pt x="2411" y="2042"/>
                      <a:pt x="2409" y="2064"/>
                      <a:pt x="2407" y="2080"/>
                    </a:cubicBezTo>
                    <a:cubicBezTo>
                      <a:pt x="2407" y="2080"/>
                      <a:pt x="2407" y="2080"/>
                      <a:pt x="2407" y="2080"/>
                    </a:cubicBezTo>
                    <a:cubicBezTo>
                      <a:pt x="2406" y="2080"/>
                      <a:pt x="2406" y="2077"/>
                      <a:pt x="2406" y="2073"/>
                    </a:cubicBezTo>
                    <a:cubicBezTo>
                      <a:pt x="2407" y="2062"/>
                      <a:pt x="2408" y="2048"/>
                      <a:pt x="2406" y="2041"/>
                    </a:cubicBezTo>
                    <a:cubicBezTo>
                      <a:pt x="2406" y="2019"/>
                      <a:pt x="2405" y="1993"/>
                      <a:pt x="2398" y="1979"/>
                    </a:cubicBezTo>
                    <a:cubicBezTo>
                      <a:pt x="2413" y="1965"/>
                      <a:pt x="2430" y="1942"/>
                      <a:pt x="2441" y="1928"/>
                    </a:cubicBezTo>
                    <a:cubicBezTo>
                      <a:pt x="2440" y="1932"/>
                      <a:pt x="2440" y="1935"/>
                      <a:pt x="2439" y="1939"/>
                    </a:cubicBezTo>
                    <a:cubicBezTo>
                      <a:pt x="2437" y="1954"/>
                      <a:pt x="2434" y="1973"/>
                      <a:pt x="2436" y="1989"/>
                    </a:cubicBezTo>
                    <a:cubicBezTo>
                      <a:pt x="2427" y="1996"/>
                      <a:pt x="2421" y="2016"/>
                      <a:pt x="2417" y="2035"/>
                    </a:cubicBezTo>
                    <a:close/>
                    <a:moveTo>
                      <a:pt x="2524" y="1226"/>
                    </a:moveTo>
                    <a:cubicBezTo>
                      <a:pt x="2530" y="1262"/>
                      <a:pt x="2543" y="1306"/>
                      <a:pt x="2526" y="1296"/>
                    </a:cubicBezTo>
                    <a:cubicBezTo>
                      <a:pt x="2526" y="1296"/>
                      <a:pt x="2520" y="1265"/>
                      <a:pt x="2511" y="1240"/>
                    </a:cubicBezTo>
                    <a:cubicBezTo>
                      <a:pt x="2516" y="1236"/>
                      <a:pt x="2520" y="1232"/>
                      <a:pt x="2524" y="1226"/>
                    </a:cubicBezTo>
                    <a:close/>
                    <a:moveTo>
                      <a:pt x="2358" y="671"/>
                    </a:moveTo>
                    <a:cubicBezTo>
                      <a:pt x="2359" y="673"/>
                      <a:pt x="2361" y="675"/>
                      <a:pt x="2363" y="677"/>
                    </a:cubicBezTo>
                    <a:cubicBezTo>
                      <a:pt x="2363" y="678"/>
                      <a:pt x="2363" y="679"/>
                      <a:pt x="2362" y="680"/>
                    </a:cubicBezTo>
                    <a:cubicBezTo>
                      <a:pt x="2356" y="674"/>
                      <a:pt x="2351" y="668"/>
                      <a:pt x="2350" y="666"/>
                    </a:cubicBezTo>
                    <a:cubicBezTo>
                      <a:pt x="2352" y="668"/>
                      <a:pt x="2355" y="669"/>
                      <a:pt x="2358" y="671"/>
                    </a:cubicBezTo>
                    <a:close/>
                    <a:moveTo>
                      <a:pt x="2399" y="831"/>
                    </a:moveTo>
                    <a:cubicBezTo>
                      <a:pt x="2401" y="833"/>
                      <a:pt x="2403" y="834"/>
                      <a:pt x="2404" y="835"/>
                    </a:cubicBezTo>
                    <a:cubicBezTo>
                      <a:pt x="2403" y="836"/>
                      <a:pt x="2401" y="837"/>
                      <a:pt x="2400" y="837"/>
                    </a:cubicBezTo>
                    <a:cubicBezTo>
                      <a:pt x="2400" y="838"/>
                      <a:pt x="2399" y="838"/>
                      <a:pt x="2399" y="838"/>
                    </a:cubicBezTo>
                    <a:cubicBezTo>
                      <a:pt x="2399" y="836"/>
                      <a:pt x="2399" y="833"/>
                      <a:pt x="2399" y="831"/>
                    </a:cubicBezTo>
                    <a:cubicBezTo>
                      <a:pt x="2399" y="831"/>
                      <a:pt x="2399" y="831"/>
                      <a:pt x="2399" y="831"/>
                    </a:cubicBezTo>
                    <a:close/>
                    <a:moveTo>
                      <a:pt x="2369" y="930"/>
                    </a:moveTo>
                    <a:cubicBezTo>
                      <a:pt x="2366" y="938"/>
                      <a:pt x="2362" y="945"/>
                      <a:pt x="2359" y="951"/>
                    </a:cubicBezTo>
                    <a:cubicBezTo>
                      <a:pt x="2356" y="945"/>
                      <a:pt x="2353" y="939"/>
                      <a:pt x="2349" y="933"/>
                    </a:cubicBezTo>
                    <a:cubicBezTo>
                      <a:pt x="2356" y="933"/>
                      <a:pt x="2362" y="932"/>
                      <a:pt x="2369" y="930"/>
                    </a:cubicBezTo>
                    <a:close/>
                    <a:moveTo>
                      <a:pt x="2237" y="764"/>
                    </a:moveTo>
                    <a:cubicBezTo>
                      <a:pt x="2236" y="762"/>
                      <a:pt x="2234" y="760"/>
                      <a:pt x="2232" y="758"/>
                    </a:cubicBezTo>
                    <a:cubicBezTo>
                      <a:pt x="2234" y="756"/>
                      <a:pt x="2235" y="755"/>
                      <a:pt x="2236" y="753"/>
                    </a:cubicBezTo>
                    <a:cubicBezTo>
                      <a:pt x="2237" y="754"/>
                      <a:pt x="2237" y="755"/>
                      <a:pt x="2238" y="756"/>
                    </a:cubicBezTo>
                    <a:cubicBezTo>
                      <a:pt x="2238" y="757"/>
                      <a:pt x="2239" y="758"/>
                      <a:pt x="2239" y="759"/>
                    </a:cubicBezTo>
                    <a:cubicBezTo>
                      <a:pt x="2238" y="761"/>
                      <a:pt x="2238" y="762"/>
                      <a:pt x="2237" y="764"/>
                    </a:cubicBezTo>
                    <a:close/>
                    <a:moveTo>
                      <a:pt x="2201" y="655"/>
                    </a:moveTo>
                    <a:cubicBezTo>
                      <a:pt x="2200" y="655"/>
                      <a:pt x="2198" y="655"/>
                      <a:pt x="2197" y="656"/>
                    </a:cubicBezTo>
                    <a:cubicBezTo>
                      <a:pt x="2195" y="652"/>
                      <a:pt x="2193" y="649"/>
                      <a:pt x="2190" y="645"/>
                    </a:cubicBezTo>
                    <a:cubicBezTo>
                      <a:pt x="2194" y="646"/>
                      <a:pt x="2199" y="647"/>
                      <a:pt x="2204" y="647"/>
                    </a:cubicBezTo>
                    <a:cubicBezTo>
                      <a:pt x="2201" y="649"/>
                      <a:pt x="2200" y="652"/>
                      <a:pt x="2201" y="655"/>
                    </a:cubicBezTo>
                    <a:close/>
                    <a:moveTo>
                      <a:pt x="2176" y="660"/>
                    </a:moveTo>
                    <a:cubicBezTo>
                      <a:pt x="2165" y="662"/>
                      <a:pt x="2155" y="666"/>
                      <a:pt x="2149" y="670"/>
                    </a:cubicBezTo>
                    <a:cubicBezTo>
                      <a:pt x="2136" y="658"/>
                      <a:pt x="2123" y="647"/>
                      <a:pt x="2110" y="635"/>
                    </a:cubicBezTo>
                    <a:cubicBezTo>
                      <a:pt x="2110" y="632"/>
                      <a:pt x="2110" y="629"/>
                      <a:pt x="2110" y="627"/>
                    </a:cubicBezTo>
                    <a:cubicBezTo>
                      <a:pt x="2111" y="612"/>
                      <a:pt x="2112" y="597"/>
                      <a:pt x="2114" y="585"/>
                    </a:cubicBezTo>
                    <a:cubicBezTo>
                      <a:pt x="2114" y="585"/>
                      <a:pt x="2114" y="585"/>
                      <a:pt x="2114" y="585"/>
                    </a:cubicBezTo>
                    <a:cubicBezTo>
                      <a:pt x="2115" y="583"/>
                      <a:pt x="2116" y="582"/>
                      <a:pt x="2116" y="580"/>
                    </a:cubicBezTo>
                    <a:cubicBezTo>
                      <a:pt x="2127" y="595"/>
                      <a:pt x="2135" y="605"/>
                      <a:pt x="2135" y="605"/>
                    </a:cubicBezTo>
                    <a:cubicBezTo>
                      <a:pt x="2135" y="605"/>
                      <a:pt x="2154" y="629"/>
                      <a:pt x="2176" y="660"/>
                    </a:cubicBezTo>
                    <a:close/>
                    <a:moveTo>
                      <a:pt x="2192" y="446"/>
                    </a:moveTo>
                    <a:cubicBezTo>
                      <a:pt x="2192" y="446"/>
                      <a:pt x="2192" y="445"/>
                      <a:pt x="2192" y="444"/>
                    </a:cubicBezTo>
                    <a:cubicBezTo>
                      <a:pt x="2192" y="445"/>
                      <a:pt x="2192" y="445"/>
                      <a:pt x="2192" y="446"/>
                    </a:cubicBezTo>
                    <a:cubicBezTo>
                      <a:pt x="2192" y="446"/>
                      <a:pt x="2192" y="446"/>
                      <a:pt x="2192" y="446"/>
                    </a:cubicBezTo>
                    <a:close/>
                    <a:moveTo>
                      <a:pt x="2138" y="369"/>
                    </a:moveTo>
                    <a:cubicBezTo>
                      <a:pt x="2138" y="368"/>
                      <a:pt x="2137" y="367"/>
                      <a:pt x="2137" y="366"/>
                    </a:cubicBezTo>
                    <a:cubicBezTo>
                      <a:pt x="2138" y="367"/>
                      <a:pt x="2139" y="368"/>
                      <a:pt x="2140" y="369"/>
                    </a:cubicBezTo>
                    <a:cubicBezTo>
                      <a:pt x="2139" y="369"/>
                      <a:pt x="2139" y="369"/>
                      <a:pt x="2138" y="369"/>
                    </a:cubicBezTo>
                    <a:close/>
                    <a:moveTo>
                      <a:pt x="1866" y="390"/>
                    </a:moveTo>
                    <a:cubicBezTo>
                      <a:pt x="1866" y="390"/>
                      <a:pt x="1866" y="390"/>
                      <a:pt x="1866" y="389"/>
                    </a:cubicBezTo>
                    <a:cubicBezTo>
                      <a:pt x="1867" y="389"/>
                      <a:pt x="1868" y="389"/>
                      <a:pt x="1869" y="389"/>
                    </a:cubicBezTo>
                    <a:cubicBezTo>
                      <a:pt x="1870" y="389"/>
                      <a:pt x="1870" y="390"/>
                      <a:pt x="1870" y="390"/>
                    </a:cubicBezTo>
                    <a:cubicBezTo>
                      <a:pt x="1869" y="390"/>
                      <a:pt x="1868" y="390"/>
                      <a:pt x="1866" y="390"/>
                    </a:cubicBezTo>
                    <a:close/>
                    <a:moveTo>
                      <a:pt x="1215" y="331"/>
                    </a:moveTo>
                    <a:cubicBezTo>
                      <a:pt x="1175" y="342"/>
                      <a:pt x="1144" y="376"/>
                      <a:pt x="1166" y="410"/>
                    </a:cubicBezTo>
                    <a:cubicBezTo>
                      <a:pt x="1177" y="427"/>
                      <a:pt x="1191" y="412"/>
                      <a:pt x="1213" y="397"/>
                    </a:cubicBezTo>
                    <a:cubicBezTo>
                      <a:pt x="1199" y="409"/>
                      <a:pt x="1186" y="426"/>
                      <a:pt x="1178" y="443"/>
                    </a:cubicBezTo>
                    <a:cubicBezTo>
                      <a:pt x="1172" y="444"/>
                      <a:pt x="1166" y="446"/>
                      <a:pt x="1161" y="448"/>
                    </a:cubicBezTo>
                    <a:cubicBezTo>
                      <a:pt x="1158" y="437"/>
                      <a:pt x="1154" y="426"/>
                      <a:pt x="1147" y="415"/>
                    </a:cubicBezTo>
                    <a:cubicBezTo>
                      <a:pt x="1116" y="366"/>
                      <a:pt x="1065" y="396"/>
                      <a:pt x="1036" y="391"/>
                    </a:cubicBezTo>
                    <a:cubicBezTo>
                      <a:pt x="1036" y="391"/>
                      <a:pt x="1036" y="391"/>
                      <a:pt x="1036" y="391"/>
                    </a:cubicBezTo>
                    <a:cubicBezTo>
                      <a:pt x="1036" y="389"/>
                      <a:pt x="1032" y="388"/>
                      <a:pt x="1027" y="387"/>
                    </a:cubicBezTo>
                    <a:cubicBezTo>
                      <a:pt x="1027" y="387"/>
                      <a:pt x="1026" y="387"/>
                      <a:pt x="1026" y="386"/>
                    </a:cubicBezTo>
                    <a:cubicBezTo>
                      <a:pt x="1023" y="384"/>
                      <a:pt x="1021" y="383"/>
                      <a:pt x="1019" y="381"/>
                    </a:cubicBezTo>
                    <a:cubicBezTo>
                      <a:pt x="1021" y="380"/>
                      <a:pt x="1023" y="378"/>
                      <a:pt x="1025" y="377"/>
                    </a:cubicBezTo>
                    <a:cubicBezTo>
                      <a:pt x="1029" y="376"/>
                      <a:pt x="1034" y="374"/>
                      <a:pt x="1040" y="373"/>
                    </a:cubicBezTo>
                    <a:cubicBezTo>
                      <a:pt x="1065" y="368"/>
                      <a:pt x="1082" y="392"/>
                      <a:pt x="1129" y="358"/>
                    </a:cubicBezTo>
                    <a:cubicBezTo>
                      <a:pt x="1146" y="345"/>
                      <a:pt x="1157" y="333"/>
                      <a:pt x="1164" y="321"/>
                    </a:cubicBezTo>
                    <a:cubicBezTo>
                      <a:pt x="1180" y="324"/>
                      <a:pt x="1198" y="327"/>
                      <a:pt x="1215" y="331"/>
                    </a:cubicBezTo>
                    <a:close/>
                    <a:moveTo>
                      <a:pt x="893" y="581"/>
                    </a:moveTo>
                    <a:cubicBezTo>
                      <a:pt x="891" y="580"/>
                      <a:pt x="889" y="579"/>
                      <a:pt x="887" y="578"/>
                    </a:cubicBezTo>
                    <a:cubicBezTo>
                      <a:pt x="888" y="576"/>
                      <a:pt x="888" y="573"/>
                      <a:pt x="888" y="569"/>
                    </a:cubicBezTo>
                    <a:cubicBezTo>
                      <a:pt x="896" y="570"/>
                      <a:pt x="903" y="571"/>
                      <a:pt x="908" y="569"/>
                    </a:cubicBezTo>
                    <a:cubicBezTo>
                      <a:pt x="908" y="569"/>
                      <a:pt x="909" y="570"/>
                      <a:pt x="909" y="570"/>
                    </a:cubicBezTo>
                    <a:cubicBezTo>
                      <a:pt x="903" y="574"/>
                      <a:pt x="898" y="578"/>
                      <a:pt x="893" y="581"/>
                    </a:cubicBezTo>
                    <a:close/>
                    <a:moveTo>
                      <a:pt x="901" y="544"/>
                    </a:moveTo>
                    <a:cubicBezTo>
                      <a:pt x="898" y="543"/>
                      <a:pt x="893" y="543"/>
                      <a:pt x="889" y="543"/>
                    </a:cubicBezTo>
                    <a:cubicBezTo>
                      <a:pt x="889" y="542"/>
                      <a:pt x="889" y="542"/>
                      <a:pt x="889" y="541"/>
                    </a:cubicBezTo>
                    <a:cubicBezTo>
                      <a:pt x="893" y="540"/>
                      <a:pt x="897" y="539"/>
                      <a:pt x="901" y="538"/>
                    </a:cubicBezTo>
                    <a:cubicBezTo>
                      <a:pt x="901" y="540"/>
                      <a:pt x="901" y="542"/>
                      <a:pt x="901" y="544"/>
                    </a:cubicBezTo>
                    <a:close/>
                    <a:moveTo>
                      <a:pt x="479" y="658"/>
                    </a:moveTo>
                    <a:cubicBezTo>
                      <a:pt x="479" y="659"/>
                      <a:pt x="479" y="659"/>
                      <a:pt x="479" y="660"/>
                    </a:cubicBezTo>
                    <a:cubicBezTo>
                      <a:pt x="479" y="659"/>
                      <a:pt x="479" y="659"/>
                      <a:pt x="478" y="658"/>
                    </a:cubicBezTo>
                    <a:cubicBezTo>
                      <a:pt x="479" y="658"/>
                      <a:pt x="479" y="658"/>
                      <a:pt x="479" y="658"/>
                    </a:cubicBezTo>
                    <a:close/>
                    <a:moveTo>
                      <a:pt x="404" y="1510"/>
                    </a:moveTo>
                    <a:cubicBezTo>
                      <a:pt x="416" y="1529"/>
                      <a:pt x="439" y="1573"/>
                      <a:pt x="457" y="1562"/>
                    </a:cubicBezTo>
                    <a:cubicBezTo>
                      <a:pt x="466" y="1557"/>
                      <a:pt x="458" y="1528"/>
                      <a:pt x="447" y="1497"/>
                    </a:cubicBezTo>
                    <a:cubicBezTo>
                      <a:pt x="451" y="1499"/>
                      <a:pt x="456" y="1500"/>
                      <a:pt x="462" y="1500"/>
                    </a:cubicBezTo>
                    <a:cubicBezTo>
                      <a:pt x="467" y="1501"/>
                      <a:pt x="471" y="1500"/>
                      <a:pt x="474" y="1498"/>
                    </a:cubicBezTo>
                    <a:cubicBezTo>
                      <a:pt x="479" y="1550"/>
                      <a:pt x="488" y="1602"/>
                      <a:pt x="502" y="1652"/>
                    </a:cubicBezTo>
                    <a:cubicBezTo>
                      <a:pt x="495" y="1646"/>
                      <a:pt x="487" y="1642"/>
                      <a:pt x="477" y="1642"/>
                    </a:cubicBezTo>
                    <a:cubicBezTo>
                      <a:pt x="467" y="1642"/>
                      <a:pt x="456" y="1647"/>
                      <a:pt x="447" y="1655"/>
                    </a:cubicBezTo>
                    <a:cubicBezTo>
                      <a:pt x="448" y="1611"/>
                      <a:pt x="413" y="1534"/>
                      <a:pt x="402" y="1511"/>
                    </a:cubicBezTo>
                    <a:cubicBezTo>
                      <a:pt x="403" y="1511"/>
                      <a:pt x="403" y="1510"/>
                      <a:pt x="404" y="1510"/>
                    </a:cubicBezTo>
                    <a:close/>
                    <a:moveTo>
                      <a:pt x="546" y="2081"/>
                    </a:moveTo>
                    <a:cubicBezTo>
                      <a:pt x="549" y="2079"/>
                      <a:pt x="552" y="2078"/>
                      <a:pt x="553" y="2078"/>
                    </a:cubicBezTo>
                    <a:cubicBezTo>
                      <a:pt x="554" y="2079"/>
                      <a:pt x="553" y="2084"/>
                      <a:pt x="552" y="2088"/>
                    </a:cubicBezTo>
                    <a:cubicBezTo>
                      <a:pt x="551" y="2089"/>
                      <a:pt x="551" y="2089"/>
                      <a:pt x="550" y="2090"/>
                    </a:cubicBezTo>
                    <a:cubicBezTo>
                      <a:pt x="549" y="2087"/>
                      <a:pt x="548" y="2084"/>
                      <a:pt x="546" y="2081"/>
                    </a:cubicBezTo>
                    <a:close/>
                    <a:moveTo>
                      <a:pt x="1059" y="2542"/>
                    </a:moveTo>
                    <a:cubicBezTo>
                      <a:pt x="1060" y="2542"/>
                      <a:pt x="1061" y="2542"/>
                      <a:pt x="1061" y="2542"/>
                    </a:cubicBezTo>
                    <a:cubicBezTo>
                      <a:pt x="1063" y="2546"/>
                      <a:pt x="1068" y="2552"/>
                      <a:pt x="1067" y="2553"/>
                    </a:cubicBezTo>
                    <a:cubicBezTo>
                      <a:pt x="1067" y="2554"/>
                      <a:pt x="1065" y="2554"/>
                      <a:pt x="1062" y="2553"/>
                    </a:cubicBezTo>
                    <a:cubicBezTo>
                      <a:pt x="1062" y="2552"/>
                      <a:pt x="1061" y="2551"/>
                      <a:pt x="1061" y="2550"/>
                    </a:cubicBezTo>
                    <a:cubicBezTo>
                      <a:pt x="1060" y="2547"/>
                      <a:pt x="1059" y="2544"/>
                      <a:pt x="1059" y="2542"/>
                    </a:cubicBezTo>
                    <a:close/>
                    <a:moveTo>
                      <a:pt x="1110" y="2553"/>
                    </a:moveTo>
                    <a:cubicBezTo>
                      <a:pt x="1110" y="2553"/>
                      <a:pt x="1111" y="2550"/>
                      <a:pt x="1112" y="2548"/>
                    </a:cubicBezTo>
                    <a:cubicBezTo>
                      <a:pt x="1117" y="2548"/>
                      <a:pt x="1122" y="2548"/>
                      <a:pt x="1127" y="2548"/>
                    </a:cubicBezTo>
                    <a:cubicBezTo>
                      <a:pt x="1126" y="2550"/>
                      <a:pt x="1124" y="2551"/>
                      <a:pt x="1123" y="2552"/>
                    </a:cubicBezTo>
                    <a:cubicBezTo>
                      <a:pt x="1119" y="2552"/>
                      <a:pt x="1111" y="2555"/>
                      <a:pt x="1110" y="2553"/>
                    </a:cubicBezTo>
                    <a:close/>
                    <a:moveTo>
                      <a:pt x="1760" y="2492"/>
                    </a:moveTo>
                    <a:cubicBezTo>
                      <a:pt x="1759" y="2489"/>
                      <a:pt x="1757" y="2487"/>
                      <a:pt x="1756" y="2485"/>
                    </a:cubicBezTo>
                    <a:cubicBezTo>
                      <a:pt x="1745" y="2468"/>
                      <a:pt x="1731" y="2483"/>
                      <a:pt x="1709" y="2498"/>
                    </a:cubicBezTo>
                    <a:cubicBezTo>
                      <a:pt x="1713" y="2494"/>
                      <a:pt x="1718" y="2490"/>
                      <a:pt x="1721" y="2486"/>
                    </a:cubicBezTo>
                    <a:cubicBezTo>
                      <a:pt x="1729" y="2479"/>
                      <a:pt x="1738" y="2471"/>
                      <a:pt x="1746" y="2463"/>
                    </a:cubicBezTo>
                    <a:cubicBezTo>
                      <a:pt x="1776" y="2483"/>
                      <a:pt x="1815" y="2464"/>
                      <a:pt x="1838" y="2467"/>
                    </a:cubicBezTo>
                    <a:cubicBezTo>
                      <a:pt x="1838" y="2467"/>
                      <a:pt x="1838" y="2467"/>
                      <a:pt x="1838" y="2467"/>
                    </a:cubicBezTo>
                    <a:cubicBezTo>
                      <a:pt x="1838" y="2469"/>
                      <a:pt x="1843" y="2470"/>
                      <a:pt x="1847" y="2471"/>
                    </a:cubicBezTo>
                    <a:cubicBezTo>
                      <a:pt x="1848" y="2471"/>
                      <a:pt x="1848" y="2472"/>
                      <a:pt x="1849" y="2472"/>
                    </a:cubicBezTo>
                    <a:cubicBezTo>
                      <a:pt x="1851" y="2474"/>
                      <a:pt x="1854" y="2476"/>
                      <a:pt x="1856" y="2478"/>
                    </a:cubicBezTo>
                    <a:cubicBezTo>
                      <a:pt x="1854" y="2479"/>
                      <a:pt x="1852" y="2480"/>
                      <a:pt x="1850" y="2481"/>
                    </a:cubicBezTo>
                    <a:cubicBezTo>
                      <a:pt x="1845" y="2483"/>
                      <a:pt x="1840" y="2484"/>
                      <a:pt x="1835" y="2485"/>
                    </a:cubicBezTo>
                    <a:cubicBezTo>
                      <a:pt x="1812" y="2489"/>
                      <a:pt x="1796" y="2471"/>
                      <a:pt x="1760" y="2492"/>
                    </a:cubicBezTo>
                    <a:close/>
                    <a:moveTo>
                      <a:pt x="1926" y="2447"/>
                    </a:moveTo>
                    <a:cubicBezTo>
                      <a:pt x="1925" y="2444"/>
                      <a:pt x="1938" y="2429"/>
                      <a:pt x="1936" y="2427"/>
                    </a:cubicBezTo>
                    <a:cubicBezTo>
                      <a:pt x="1934" y="2425"/>
                      <a:pt x="1919" y="2438"/>
                      <a:pt x="1916" y="2437"/>
                    </a:cubicBezTo>
                    <a:cubicBezTo>
                      <a:pt x="1915" y="2435"/>
                      <a:pt x="1917" y="2426"/>
                      <a:pt x="1918" y="2420"/>
                    </a:cubicBezTo>
                    <a:cubicBezTo>
                      <a:pt x="1921" y="2417"/>
                      <a:pt x="1924" y="2415"/>
                      <a:pt x="1927" y="2413"/>
                    </a:cubicBezTo>
                    <a:cubicBezTo>
                      <a:pt x="1938" y="2416"/>
                      <a:pt x="1965" y="2407"/>
                      <a:pt x="1984" y="2401"/>
                    </a:cubicBezTo>
                    <a:cubicBezTo>
                      <a:pt x="1990" y="2401"/>
                      <a:pt x="1997" y="2400"/>
                      <a:pt x="2004" y="2398"/>
                    </a:cubicBezTo>
                    <a:cubicBezTo>
                      <a:pt x="1988" y="2407"/>
                      <a:pt x="1936" y="2429"/>
                      <a:pt x="1944" y="2440"/>
                    </a:cubicBezTo>
                    <a:cubicBezTo>
                      <a:pt x="1945" y="2441"/>
                      <a:pt x="1946" y="2442"/>
                      <a:pt x="1947" y="2443"/>
                    </a:cubicBezTo>
                    <a:cubicBezTo>
                      <a:pt x="1947" y="2444"/>
                      <a:pt x="1946" y="2444"/>
                      <a:pt x="1946" y="2445"/>
                    </a:cubicBezTo>
                    <a:cubicBezTo>
                      <a:pt x="1940" y="2445"/>
                      <a:pt x="1928" y="2449"/>
                      <a:pt x="1926" y="2447"/>
                    </a:cubicBezTo>
                    <a:close/>
                    <a:moveTo>
                      <a:pt x="1988" y="2253"/>
                    </a:moveTo>
                    <a:cubicBezTo>
                      <a:pt x="1977" y="2264"/>
                      <a:pt x="1993" y="2302"/>
                      <a:pt x="2004" y="2326"/>
                    </a:cubicBezTo>
                    <a:cubicBezTo>
                      <a:pt x="2003" y="2326"/>
                      <a:pt x="2003" y="2326"/>
                      <a:pt x="2002" y="2326"/>
                    </a:cubicBezTo>
                    <a:cubicBezTo>
                      <a:pt x="1993" y="2301"/>
                      <a:pt x="1976" y="2264"/>
                      <a:pt x="1957" y="2277"/>
                    </a:cubicBezTo>
                    <a:cubicBezTo>
                      <a:pt x="1954" y="2275"/>
                      <a:pt x="1952" y="2273"/>
                      <a:pt x="1949" y="2271"/>
                    </a:cubicBezTo>
                    <a:cubicBezTo>
                      <a:pt x="2008" y="2238"/>
                      <a:pt x="2064" y="2200"/>
                      <a:pt x="2115" y="2156"/>
                    </a:cubicBezTo>
                    <a:cubicBezTo>
                      <a:pt x="2137" y="2172"/>
                      <a:pt x="2137" y="2172"/>
                      <a:pt x="2137" y="2172"/>
                    </a:cubicBezTo>
                    <a:cubicBezTo>
                      <a:pt x="2128" y="2200"/>
                      <a:pt x="2162" y="2211"/>
                      <a:pt x="2182" y="2216"/>
                    </a:cubicBezTo>
                    <a:cubicBezTo>
                      <a:pt x="2184" y="2218"/>
                      <a:pt x="2186" y="2219"/>
                      <a:pt x="2189" y="2221"/>
                    </a:cubicBezTo>
                    <a:cubicBezTo>
                      <a:pt x="2171" y="2217"/>
                      <a:pt x="2124" y="2202"/>
                      <a:pt x="2121" y="2222"/>
                    </a:cubicBezTo>
                    <a:cubicBezTo>
                      <a:pt x="2120" y="2228"/>
                      <a:pt x="2122" y="2232"/>
                      <a:pt x="2127" y="2234"/>
                    </a:cubicBezTo>
                    <a:cubicBezTo>
                      <a:pt x="2089" y="2241"/>
                      <a:pt x="2049" y="2249"/>
                      <a:pt x="2049" y="2249"/>
                    </a:cubicBezTo>
                    <a:cubicBezTo>
                      <a:pt x="2049" y="2249"/>
                      <a:pt x="2048" y="2274"/>
                      <a:pt x="2047" y="2303"/>
                    </a:cubicBezTo>
                    <a:cubicBezTo>
                      <a:pt x="2042" y="2307"/>
                      <a:pt x="2042" y="2307"/>
                      <a:pt x="2042" y="2307"/>
                    </a:cubicBezTo>
                    <a:cubicBezTo>
                      <a:pt x="2042" y="2276"/>
                      <a:pt x="2039" y="2239"/>
                      <a:pt x="2020" y="2237"/>
                    </a:cubicBezTo>
                    <a:cubicBezTo>
                      <a:pt x="2001" y="2235"/>
                      <a:pt x="2011" y="2279"/>
                      <a:pt x="2021" y="2312"/>
                    </a:cubicBezTo>
                    <a:cubicBezTo>
                      <a:pt x="2020" y="2312"/>
                      <a:pt x="2019" y="2312"/>
                      <a:pt x="2018" y="2312"/>
                    </a:cubicBezTo>
                    <a:cubicBezTo>
                      <a:pt x="2008" y="2282"/>
                      <a:pt x="1996" y="2245"/>
                      <a:pt x="1988" y="2253"/>
                    </a:cubicBezTo>
                    <a:close/>
                    <a:moveTo>
                      <a:pt x="2230" y="2270"/>
                    </a:moveTo>
                    <a:cubicBezTo>
                      <a:pt x="2230" y="2269"/>
                      <a:pt x="2231" y="2268"/>
                      <a:pt x="2231" y="2267"/>
                    </a:cubicBezTo>
                    <a:cubicBezTo>
                      <a:pt x="2231" y="2268"/>
                      <a:pt x="2231" y="2269"/>
                      <a:pt x="2231" y="2270"/>
                    </a:cubicBezTo>
                    <a:cubicBezTo>
                      <a:pt x="2231" y="2270"/>
                      <a:pt x="2230" y="2270"/>
                      <a:pt x="2230" y="2270"/>
                    </a:cubicBezTo>
                    <a:close/>
                    <a:moveTo>
                      <a:pt x="2239" y="2268"/>
                    </a:moveTo>
                    <a:cubicBezTo>
                      <a:pt x="2239" y="2269"/>
                      <a:pt x="2240" y="2270"/>
                      <a:pt x="2240" y="2271"/>
                    </a:cubicBezTo>
                    <a:cubicBezTo>
                      <a:pt x="2240" y="2271"/>
                      <a:pt x="2240" y="2271"/>
                      <a:pt x="2240" y="2271"/>
                    </a:cubicBezTo>
                    <a:cubicBezTo>
                      <a:pt x="2239" y="2270"/>
                      <a:pt x="2239" y="2269"/>
                      <a:pt x="2239" y="2268"/>
                    </a:cubicBezTo>
                    <a:close/>
                    <a:moveTo>
                      <a:pt x="2408" y="2165"/>
                    </a:moveTo>
                    <a:cubicBezTo>
                      <a:pt x="2408" y="2165"/>
                      <a:pt x="2408" y="2165"/>
                      <a:pt x="2408" y="2165"/>
                    </a:cubicBezTo>
                    <a:cubicBezTo>
                      <a:pt x="2409" y="2165"/>
                      <a:pt x="2409" y="2165"/>
                      <a:pt x="2409" y="2164"/>
                    </a:cubicBezTo>
                    <a:cubicBezTo>
                      <a:pt x="2409" y="2165"/>
                      <a:pt x="2409" y="2165"/>
                      <a:pt x="2408" y="2165"/>
                    </a:cubicBezTo>
                    <a:close/>
                    <a:moveTo>
                      <a:pt x="2421" y="2083"/>
                    </a:moveTo>
                    <a:cubicBezTo>
                      <a:pt x="2419" y="2081"/>
                      <a:pt x="2439" y="2048"/>
                      <a:pt x="2448" y="2021"/>
                    </a:cubicBezTo>
                    <a:cubicBezTo>
                      <a:pt x="2450" y="2023"/>
                      <a:pt x="2451" y="2024"/>
                      <a:pt x="2453" y="2026"/>
                    </a:cubicBezTo>
                    <a:cubicBezTo>
                      <a:pt x="2437" y="2043"/>
                      <a:pt x="2423" y="2084"/>
                      <a:pt x="2421" y="2083"/>
                    </a:cubicBezTo>
                    <a:close/>
                    <a:moveTo>
                      <a:pt x="2565" y="1255"/>
                    </a:moveTo>
                    <a:cubicBezTo>
                      <a:pt x="2558" y="1248"/>
                      <a:pt x="2560" y="1191"/>
                      <a:pt x="2535" y="1182"/>
                    </a:cubicBezTo>
                    <a:cubicBezTo>
                      <a:pt x="2532" y="1158"/>
                      <a:pt x="2507" y="1150"/>
                      <a:pt x="2493" y="1139"/>
                    </a:cubicBezTo>
                    <a:cubicBezTo>
                      <a:pt x="2493" y="1138"/>
                      <a:pt x="2493" y="1137"/>
                      <a:pt x="2493" y="1137"/>
                    </a:cubicBezTo>
                    <a:cubicBezTo>
                      <a:pt x="2495" y="1136"/>
                      <a:pt x="2505" y="1145"/>
                      <a:pt x="2507" y="1144"/>
                    </a:cubicBezTo>
                    <a:cubicBezTo>
                      <a:pt x="2509" y="1142"/>
                      <a:pt x="2499" y="1132"/>
                      <a:pt x="2500" y="1130"/>
                    </a:cubicBezTo>
                    <a:cubicBezTo>
                      <a:pt x="2501" y="1129"/>
                      <a:pt x="2502" y="1129"/>
                      <a:pt x="2505" y="1130"/>
                    </a:cubicBezTo>
                    <a:cubicBezTo>
                      <a:pt x="2520" y="1139"/>
                      <a:pt x="2518" y="1159"/>
                      <a:pt x="2557" y="1164"/>
                    </a:cubicBezTo>
                    <a:cubicBezTo>
                      <a:pt x="2568" y="1165"/>
                      <a:pt x="2577" y="1165"/>
                      <a:pt x="2585" y="1164"/>
                    </a:cubicBezTo>
                    <a:cubicBezTo>
                      <a:pt x="2573" y="1205"/>
                      <a:pt x="2569" y="1259"/>
                      <a:pt x="2565" y="1255"/>
                    </a:cubicBezTo>
                    <a:close/>
                    <a:moveTo>
                      <a:pt x="2373" y="633"/>
                    </a:moveTo>
                    <a:cubicBezTo>
                      <a:pt x="2373" y="633"/>
                      <a:pt x="2373" y="633"/>
                      <a:pt x="2373" y="633"/>
                    </a:cubicBezTo>
                    <a:cubicBezTo>
                      <a:pt x="2373" y="633"/>
                      <a:pt x="2373" y="633"/>
                      <a:pt x="2372" y="633"/>
                    </a:cubicBezTo>
                    <a:cubicBezTo>
                      <a:pt x="2373" y="633"/>
                      <a:pt x="2373" y="633"/>
                      <a:pt x="2373" y="633"/>
                    </a:cubicBezTo>
                    <a:close/>
                    <a:moveTo>
                      <a:pt x="2373" y="829"/>
                    </a:moveTo>
                    <a:cubicBezTo>
                      <a:pt x="2375" y="830"/>
                      <a:pt x="2377" y="830"/>
                      <a:pt x="2379" y="828"/>
                    </a:cubicBezTo>
                    <a:cubicBezTo>
                      <a:pt x="2384" y="828"/>
                      <a:pt x="2388" y="827"/>
                      <a:pt x="2392" y="828"/>
                    </a:cubicBezTo>
                    <a:cubicBezTo>
                      <a:pt x="2392" y="828"/>
                      <a:pt x="2392" y="828"/>
                      <a:pt x="2392" y="828"/>
                    </a:cubicBezTo>
                    <a:cubicBezTo>
                      <a:pt x="2392" y="828"/>
                      <a:pt x="2392" y="829"/>
                      <a:pt x="2393" y="829"/>
                    </a:cubicBezTo>
                    <a:cubicBezTo>
                      <a:pt x="2393" y="833"/>
                      <a:pt x="2393" y="836"/>
                      <a:pt x="2392" y="840"/>
                    </a:cubicBezTo>
                    <a:cubicBezTo>
                      <a:pt x="2392" y="840"/>
                      <a:pt x="2391" y="840"/>
                      <a:pt x="2390" y="840"/>
                    </a:cubicBezTo>
                    <a:cubicBezTo>
                      <a:pt x="2376" y="843"/>
                      <a:pt x="2366" y="833"/>
                      <a:pt x="2346" y="841"/>
                    </a:cubicBezTo>
                    <a:cubicBezTo>
                      <a:pt x="2347" y="838"/>
                      <a:pt x="2347" y="835"/>
                      <a:pt x="2348" y="831"/>
                    </a:cubicBezTo>
                    <a:cubicBezTo>
                      <a:pt x="2356" y="832"/>
                      <a:pt x="2365" y="830"/>
                      <a:pt x="2373" y="829"/>
                    </a:cubicBezTo>
                    <a:close/>
                    <a:moveTo>
                      <a:pt x="2253" y="623"/>
                    </a:moveTo>
                    <a:cubicBezTo>
                      <a:pt x="2242" y="620"/>
                      <a:pt x="2229" y="617"/>
                      <a:pt x="2220" y="618"/>
                    </a:cubicBezTo>
                    <a:cubicBezTo>
                      <a:pt x="2198" y="611"/>
                      <a:pt x="2176" y="607"/>
                      <a:pt x="2171" y="617"/>
                    </a:cubicBezTo>
                    <a:cubicBezTo>
                      <a:pt x="2164" y="607"/>
                      <a:pt x="2157" y="596"/>
                      <a:pt x="2151" y="588"/>
                    </a:cubicBezTo>
                    <a:cubicBezTo>
                      <a:pt x="2149" y="571"/>
                      <a:pt x="2142" y="540"/>
                      <a:pt x="2141" y="528"/>
                    </a:cubicBezTo>
                    <a:cubicBezTo>
                      <a:pt x="2145" y="543"/>
                      <a:pt x="2152" y="563"/>
                      <a:pt x="2160" y="558"/>
                    </a:cubicBezTo>
                    <a:cubicBezTo>
                      <a:pt x="2163" y="557"/>
                      <a:pt x="2163" y="555"/>
                      <a:pt x="2163" y="552"/>
                    </a:cubicBezTo>
                    <a:cubicBezTo>
                      <a:pt x="2166" y="555"/>
                      <a:pt x="2169" y="559"/>
                      <a:pt x="2173" y="563"/>
                    </a:cubicBezTo>
                    <a:cubicBezTo>
                      <a:pt x="2160" y="584"/>
                      <a:pt x="2224" y="610"/>
                      <a:pt x="2253" y="623"/>
                    </a:cubicBezTo>
                    <a:close/>
                    <a:moveTo>
                      <a:pt x="2174" y="504"/>
                    </a:moveTo>
                    <a:cubicBezTo>
                      <a:pt x="2178" y="504"/>
                      <a:pt x="2181" y="505"/>
                      <a:pt x="2185" y="506"/>
                    </a:cubicBezTo>
                    <a:cubicBezTo>
                      <a:pt x="2188" y="507"/>
                      <a:pt x="2188" y="507"/>
                      <a:pt x="2188" y="507"/>
                    </a:cubicBezTo>
                    <a:cubicBezTo>
                      <a:pt x="2188" y="508"/>
                      <a:pt x="2188" y="509"/>
                      <a:pt x="2189" y="510"/>
                    </a:cubicBezTo>
                    <a:cubicBezTo>
                      <a:pt x="2183" y="508"/>
                      <a:pt x="2178" y="506"/>
                      <a:pt x="2174" y="504"/>
                    </a:cubicBezTo>
                    <a:close/>
                    <a:moveTo>
                      <a:pt x="2197" y="465"/>
                    </a:moveTo>
                    <a:cubicBezTo>
                      <a:pt x="2197" y="465"/>
                      <a:pt x="2197" y="465"/>
                      <a:pt x="2197" y="465"/>
                    </a:cubicBezTo>
                    <a:cubicBezTo>
                      <a:pt x="2198" y="465"/>
                      <a:pt x="2198" y="465"/>
                      <a:pt x="2198" y="465"/>
                    </a:cubicBezTo>
                    <a:cubicBezTo>
                      <a:pt x="2198" y="465"/>
                      <a:pt x="2198" y="465"/>
                      <a:pt x="2197" y="465"/>
                    </a:cubicBezTo>
                    <a:close/>
                    <a:moveTo>
                      <a:pt x="1861" y="282"/>
                    </a:moveTo>
                    <a:cubicBezTo>
                      <a:pt x="1861" y="282"/>
                      <a:pt x="1860" y="282"/>
                      <a:pt x="1860" y="282"/>
                    </a:cubicBezTo>
                    <a:cubicBezTo>
                      <a:pt x="1860" y="281"/>
                      <a:pt x="1861" y="280"/>
                      <a:pt x="1861" y="279"/>
                    </a:cubicBezTo>
                    <a:cubicBezTo>
                      <a:pt x="1861" y="280"/>
                      <a:pt x="1861" y="281"/>
                      <a:pt x="1861" y="282"/>
                    </a:cubicBezTo>
                    <a:close/>
                    <a:moveTo>
                      <a:pt x="929" y="414"/>
                    </a:moveTo>
                    <a:cubicBezTo>
                      <a:pt x="935" y="413"/>
                      <a:pt x="947" y="410"/>
                      <a:pt x="948" y="412"/>
                    </a:cubicBezTo>
                    <a:cubicBezTo>
                      <a:pt x="950" y="414"/>
                      <a:pt x="936" y="429"/>
                      <a:pt x="938" y="432"/>
                    </a:cubicBezTo>
                    <a:cubicBezTo>
                      <a:pt x="940" y="434"/>
                      <a:pt x="956" y="420"/>
                      <a:pt x="958" y="422"/>
                    </a:cubicBezTo>
                    <a:cubicBezTo>
                      <a:pt x="960" y="423"/>
                      <a:pt x="958" y="432"/>
                      <a:pt x="957" y="438"/>
                    </a:cubicBezTo>
                    <a:cubicBezTo>
                      <a:pt x="941" y="455"/>
                      <a:pt x="915" y="454"/>
                      <a:pt x="904" y="507"/>
                    </a:cubicBezTo>
                    <a:cubicBezTo>
                      <a:pt x="904" y="509"/>
                      <a:pt x="903" y="512"/>
                      <a:pt x="903" y="514"/>
                    </a:cubicBezTo>
                    <a:cubicBezTo>
                      <a:pt x="899" y="514"/>
                      <a:pt x="894" y="515"/>
                      <a:pt x="889" y="516"/>
                    </a:cubicBezTo>
                    <a:cubicBezTo>
                      <a:pt x="889" y="510"/>
                      <a:pt x="890" y="504"/>
                      <a:pt x="890" y="498"/>
                    </a:cubicBezTo>
                    <a:cubicBezTo>
                      <a:pt x="894" y="494"/>
                      <a:pt x="896" y="490"/>
                      <a:pt x="894" y="488"/>
                    </a:cubicBezTo>
                    <a:cubicBezTo>
                      <a:pt x="893" y="486"/>
                      <a:pt x="891" y="485"/>
                      <a:pt x="889" y="484"/>
                    </a:cubicBezTo>
                    <a:cubicBezTo>
                      <a:pt x="889" y="468"/>
                      <a:pt x="889" y="455"/>
                      <a:pt x="887" y="449"/>
                    </a:cubicBezTo>
                    <a:cubicBezTo>
                      <a:pt x="904" y="441"/>
                      <a:pt x="917" y="425"/>
                      <a:pt x="929" y="414"/>
                    </a:cubicBezTo>
                    <a:close/>
                    <a:moveTo>
                      <a:pt x="698" y="512"/>
                    </a:moveTo>
                    <a:cubicBezTo>
                      <a:pt x="696" y="512"/>
                      <a:pt x="694" y="512"/>
                      <a:pt x="691" y="512"/>
                    </a:cubicBezTo>
                    <a:cubicBezTo>
                      <a:pt x="691" y="512"/>
                      <a:pt x="692" y="511"/>
                      <a:pt x="692" y="511"/>
                    </a:cubicBezTo>
                    <a:cubicBezTo>
                      <a:pt x="698" y="511"/>
                      <a:pt x="701" y="512"/>
                      <a:pt x="698" y="512"/>
                    </a:cubicBezTo>
                    <a:close/>
                    <a:moveTo>
                      <a:pt x="473" y="639"/>
                    </a:move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ubicBezTo>
                      <a:pt x="473" y="639"/>
                      <a:pt x="473" y="639"/>
                      <a:pt x="473" y="639"/>
                    </a:cubicBezTo>
                    <a:close/>
                    <a:moveTo>
                      <a:pt x="429" y="740"/>
                    </a:moveTo>
                    <a:cubicBezTo>
                      <a:pt x="429" y="741"/>
                      <a:pt x="429" y="742"/>
                      <a:pt x="429" y="743"/>
                    </a:cubicBezTo>
                    <a:cubicBezTo>
                      <a:pt x="429" y="744"/>
                      <a:pt x="428" y="744"/>
                      <a:pt x="427" y="745"/>
                    </a:cubicBezTo>
                    <a:cubicBezTo>
                      <a:pt x="427" y="744"/>
                      <a:pt x="427" y="743"/>
                      <a:pt x="427" y="743"/>
                    </a:cubicBezTo>
                    <a:cubicBezTo>
                      <a:pt x="428" y="742"/>
                      <a:pt x="428" y="741"/>
                      <a:pt x="429" y="740"/>
                    </a:cubicBezTo>
                    <a:close/>
                    <a:moveTo>
                      <a:pt x="445" y="2306"/>
                    </a:moveTo>
                    <a:cubicBezTo>
                      <a:pt x="447" y="2302"/>
                      <a:pt x="450" y="2298"/>
                      <a:pt x="452" y="2294"/>
                    </a:cubicBezTo>
                    <a:cubicBezTo>
                      <a:pt x="454" y="2295"/>
                      <a:pt x="455" y="2296"/>
                      <a:pt x="456" y="2297"/>
                    </a:cubicBezTo>
                    <a:cubicBezTo>
                      <a:pt x="463" y="2306"/>
                      <a:pt x="473" y="2316"/>
                      <a:pt x="481" y="2324"/>
                    </a:cubicBezTo>
                    <a:cubicBezTo>
                      <a:pt x="478" y="2324"/>
                      <a:pt x="472" y="2321"/>
                      <a:pt x="464" y="2317"/>
                    </a:cubicBezTo>
                    <a:cubicBezTo>
                      <a:pt x="457" y="2312"/>
                      <a:pt x="450" y="2308"/>
                      <a:pt x="445" y="2306"/>
                    </a:cubicBezTo>
                    <a:close/>
                    <a:moveTo>
                      <a:pt x="461" y="2076"/>
                    </a:moveTo>
                    <a:cubicBezTo>
                      <a:pt x="459" y="2068"/>
                      <a:pt x="458" y="2060"/>
                      <a:pt x="456" y="2052"/>
                    </a:cubicBezTo>
                    <a:cubicBezTo>
                      <a:pt x="473" y="2063"/>
                      <a:pt x="494" y="2057"/>
                      <a:pt x="511" y="2055"/>
                    </a:cubicBezTo>
                    <a:cubicBezTo>
                      <a:pt x="513" y="2060"/>
                      <a:pt x="515" y="2064"/>
                      <a:pt x="517" y="2069"/>
                    </a:cubicBezTo>
                    <a:cubicBezTo>
                      <a:pt x="501" y="2069"/>
                      <a:pt x="488" y="2058"/>
                      <a:pt x="461" y="2076"/>
                    </a:cubicBezTo>
                    <a:close/>
                    <a:moveTo>
                      <a:pt x="589" y="2198"/>
                    </a:moveTo>
                    <a:cubicBezTo>
                      <a:pt x="590" y="2200"/>
                      <a:pt x="592" y="2203"/>
                      <a:pt x="594" y="2205"/>
                    </a:cubicBezTo>
                    <a:cubicBezTo>
                      <a:pt x="593" y="2206"/>
                      <a:pt x="591" y="2208"/>
                      <a:pt x="590" y="2209"/>
                    </a:cubicBezTo>
                    <a:cubicBezTo>
                      <a:pt x="585" y="2206"/>
                      <a:pt x="580" y="2203"/>
                      <a:pt x="577" y="2202"/>
                    </a:cubicBezTo>
                    <a:cubicBezTo>
                      <a:pt x="577" y="2200"/>
                      <a:pt x="577" y="2200"/>
                      <a:pt x="577" y="2200"/>
                    </a:cubicBezTo>
                    <a:cubicBezTo>
                      <a:pt x="581" y="2200"/>
                      <a:pt x="585" y="2199"/>
                      <a:pt x="589" y="2198"/>
                    </a:cubicBezTo>
                    <a:close/>
                    <a:moveTo>
                      <a:pt x="575" y="2296"/>
                    </a:moveTo>
                    <a:cubicBezTo>
                      <a:pt x="569" y="2301"/>
                      <a:pt x="563" y="2306"/>
                      <a:pt x="558" y="2312"/>
                    </a:cubicBezTo>
                    <a:cubicBezTo>
                      <a:pt x="561" y="2308"/>
                      <a:pt x="566" y="2302"/>
                      <a:pt x="573" y="2295"/>
                    </a:cubicBezTo>
                    <a:cubicBezTo>
                      <a:pt x="574" y="2295"/>
                      <a:pt x="574" y="2296"/>
                      <a:pt x="575" y="2296"/>
                    </a:cubicBezTo>
                    <a:close/>
                    <a:moveTo>
                      <a:pt x="1041" y="2484"/>
                    </a:moveTo>
                    <a:cubicBezTo>
                      <a:pt x="1043" y="2485"/>
                      <a:pt x="1046" y="2485"/>
                      <a:pt x="1049" y="2486"/>
                    </a:cubicBezTo>
                    <a:cubicBezTo>
                      <a:pt x="1049" y="2492"/>
                      <a:pt x="1052" y="2498"/>
                      <a:pt x="1055" y="2503"/>
                    </a:cubicBezTo>
                    <a:cubicBezTo>
                      <a:pt x="1053" y="2503"/>
                      <a:pt x="1052" y="2503"/>
                      <a:pt x="1051" y="2503"/>
                    </a:cubicBezTo>
                    <a:cubicBezTo>
                      <a:pt x="1048" y="2499"/>
                      <a:pt x="1044" y="2495"/>
                      <a:pt x="1040" y="2491"/>
                    </a:cubicBezTo>
                    <a:cubicBezTo>
                      <a:pt x="1039" y="2490"/>
                      <a:pt x="1038" y="2489"/>
                      <a:pt x="1037" y="2488"/>
                    </a:cubicBezTo>
                    <a:cubicBezTo>
                      <a:pt x="1039" y="2487"/>
                      <a:pt x="1040" y="2486"/>
                      <a:pt x="1041" y="2484"/>
                    </a:cubicBezTo>
                    <a:close/>
                    <a:moveTo>
                      <a:pt x="2020" y="2405"/>
                    </a:move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ubicBezTo>
                      <a:pt x="2020" y="2405"/>
                      <a:pt x="2020" y="2405"/>
                      <a:pt x="2020" y="2405"/>
                    </a:cubicBezTo>
                    <a:close/>
                    <a:moveTo>
                      <a:pt x="2295" y="2247"/>
                    </a:moveTo>
                    <a:cubicBezTo>
                      <a:pt x="2298" y="2248"/>
                      <a:pt x="2302" y="2249"/>
                      <a:pt x="2305" y="2250"/>
                    </a:cubicBezTo>
                    <a:cubicBezTo>
                      <a:pt x="2304" y="2252"/>
                      <a:pt x="2302" y="2254"/>
                      <a:pt x="2300" y="2256"/>
                    </a:cubicBezTo>
                    <a:cubicBezTo>
                      <a:pt x="2297" y="2254"/>
                      <a:pt x="2293" y="2252"/>
                      <a:pt x="2289" y="2251"/>
                    </a:cubicBezTo>
                    <a:cubicBezTo>
                      <a:pt x="2291" y="2249"/>
                      <a:pt x="2293" y="2248"/>
                      <a:pt x="2295" y="2247"/>
                    </a:cubicBezTo>
                    <a:close/>
                    <a:moveTo>
                      <a:pt x="2321" y="2232"/>
                    </a:moveTo>
                    <a:cubicBezTo>
                      <a:pt x="2321" y="2232"/>
                      <a:pt x="2320" y="2231"/>
                      <a:pt x="2319" y="2231"/>
                    </a:cubicBezTo>
                    <a:cubicBezTo>
                      <a:pt x="2324" y="2228"/>
                      <a:pt x="2329" y="2224"/>
                      <a:pt x="2333" y="2219"/>
                    </a:cubicBezTo>
                    <a:cubicBezTo>
                      <a:pt x="2331" y="2222"/>
                      <a:pt x="2327" y="2227"/>
                      <a:pt x="2321" y="2232"/>
                    </a:cubicBezTo>
                    <a:close/>
                    <a:moveTo>
                      <a:pt x="2352" y="2228"/>
                    </a:moveTo>
                    <a:cubicBezTo>
                      <a:pt x="2356" y="2243"/>
                      <a:pt x="2363" y="2263"/>
                      <a:pt x="2371" y="2258"/>
                    </a:cubicBezTo>
                    <a:cubicBezTo>
                      <a:pt x="2374" y="2257"/>
                      <a:pt x="2375" y="2254"/>
                      <a:pt x="2375" y="2251"/>
                    </a:cubicBezTo>
                    <a:cubicBezTo>
                      <a:pt x="2379" y="2257"/>
                      <a:pt x="2384" y="2264"/>
                      <a:pt x="2389" y="2269"/>
                    </a:cubicBezTo>
                    <a:cubicBezTo>
                      <a:pt x="2377" y="2272"/>
                      <a:pt x="2367" y="2273"/>
                      <a:pt x="2360" y="2275"/>
                    </a:cubicBezTo>
                    <a:cubicBezTo>
                      <a:pt x="2357" y="2258"/>
                      <a:pt x="2353" y="2237"/>
                      <a:pt x="2352" y="2228"/>
                    </a:cubicBezTo>
                    <a:close/>
                    <a:moveTo>
                      <a:pt x="2385" y="2203"/>
                    </a:moveTo>
                    <a:cubicBezTo>
                      <a:pt x="2389" y="2204"/>
                      <a:pt x="2394" y="2205"/>
                      <a:pt x="2398" y="2206"/>
                    </a:cubicBezTo>
                    <a:cubicBezTo>
                      <a:pt x="2399" y="2207"/>
                      <a:pt x="2399" y="2209"/>
                      <a:pt x="2400" y="2210"/>
                    </a:cubicBezTo>
                    <a:cubicBezTo>
                      <a:pt x="2394" y="2207"/>
                      <a:pt x="2389" y="2205"/>
                      <a:pt x="2385" y="2203"/>
                    </a:cubicBezTo>
                    <a:close/>
                    <a:moveTo>
                      <a:pt x="2439" y="2121"/>
                    </a:moveTo>
                    <a:cubicBezTo>
                      <a:pt x="2438" y="2120"/>
                      <a:pt x="2437" y="2120"/>
                      <a:pt x="2436" y="2119"/>
                    </a:cubicBezTo>
                    <a:cubicBezTo>
                      <a:pt x="2438" y="2120"/>
                      <a:pt x="2439" y="2120"/>
                      <a:pt x="2441" y="2121"/>
                    </a:cubicBezTo>
                    <a:cubicBezTo>
                      <a:pt x="2440" y="2121"/>
                      <a:pt x="2440" y="2121"/>
                      <a:pt x="2439" y="2121"/>
                    </a:cubicBezTo>
                    <a:close/>
                    <a:moveTo>
                      <a:pt x="2459" y="2081"/>
                    </a:moveTo>
                    <a:cubicBezTo>
                      <a:pt x="2459" y="2081"/>
                      <a:pt x="2459" y="2081"/>
                      <a:pt x="2459" y="2081"/>
                    </a:cubicBezTo>
                    <a:cubicBezTo>
                      <a:pt x="2460" y="2081"/>
                      <a:pt x="2460" y="2081"/>
                      <a:pt x="2460" y="2081"/>
                    </a:cubicBezTo>
                    <a:cubicBezTo>
                      <a:pt x="2460" y="2081"/>
                      <a:pt x="2460" y="2081"/>
                      <a:pt x="2459" y="2081"/>
                    </a:cubicBezTo>
                    <a:close/>
                    <a:moveTo>
                      <a:pt x="2453" y="2064"/>
                    </a:moveTo>
                    <a:cubicBezTo>
                      <a:pt x="2453" y="2063"/>
                      <a:pt x="2453" y="2062"/>
                      <a:pt x="2453" y="2061"/>
                    </a:cubicBezTo>
                    <a:cubicBezTo>
                      <a:pt x="2462" y="2050"/>
                      <a:pt x="2472" y="2038"/>
                      <a:pt x="2475" y="2029"/>
                    </a:cubicBezTo>
                    <a:cubicBezTo>
                      <a:pt x="2475" y="2029"/>
                      <a:pt x="2476" y="2029"/>
                      <a:pt x="2476" y="2028"/>
                    </a:cubicBezTo>
                    <a:cubicBezTo>
                      <a:pt x="2480" y="2039"/>
                      <a:pt x="2480" y="2039"/>
                      <a:pt x="2480" y="2039"/>
                    </a:cubicBezTo>
                    <a:cubicBezTo>
                      <a:pt x="2481" y="2040"/>
                      <a:pt x="2481" y="2040"/>
                      <a:pt x="2481" y="2040"/>
                    </a:cubicBezTo>
                    <a:cubicBezTo>
                      <a:pt x="2471" y="2045"/>
                      <a:pt x="2461" y="2054"/>
                      <a:pt x="2453" y="2064"/>
                    </a:cubicBezTo>
                    <a:close/>
                    <a:moveTo>
                      <a:pt x="2253" y="587"/>
                    </a:moveTo>
                    <a:cubicBezTo>
                      <a:pt x="2258" y="594"/>
                      <a:pt x="2265" y="602"/>
                      <a:pt x="2272" y="608"/>
                    </a:cubicBezTo>
                    <a:cubicBezTo>
                      <a:pt x="2269" y="608"/>
                      <a:pt x="2265" y="606"/>
                      <a:pt x="2259" y="603"/>
                    </a:cubicBezTo>
                    <a:cubicBezTo>
                      <a:pt x="2252" y="598"/>
                      <a:pt x="2245" y="593"/>
                      <a:pt x="2240" y="593"/>
                    </a:cubicBezTo>
                    <a:cubicBezTo>
                      <a:pt x="2231" y="589"/>
                      <a:pt x="2221" y="583"/>
                      <a:pt x="2212" y="578"/>
                    </a:cubicBezTo>
                    <a:cubicBezTo>
                      <a:pt x="2214" y="564"/>
                      <a:pt x="2190" y="542"/>
                      <a:pt x="2174" y="528"/>
                    </a:cubicBezTo>
                    <a:cubicBezTo>
                      <a:pt x="2171" y="523"/>
                      <a:pt x="2166" y="518"/>
                      <a:pt x="2162" y="514"/>
                    </a:cubicBezTo>
                    <a:cubicBezTo>
                      <a:pt x="2163" y="514"/>
                      <a:pt x="2166" y="515"/>
                      <a:pt x="2170" y="517"/>
                    </a:cubicBezTo>
                    <a:cubicBezTo>
                      <a:pt x="2175" y="520"/>
                      <a:pt x="2179" y="523"/>
                      <a:pt x="2182" y="523"/>
                    </a:cubicBezTo>
                    <a:cubicBezTo>
                      <a:pt x="2189" y="527"/>
                      <a:pt x="2197" y="531"/>
                      <a:pt x="2203" y="534"/>
                    </a:cubicBezTo>
                    <a:cubicBezTo>
                      <a:pt x="2215" y="552"/>
                      <a:pt x="2236" y="572"/>
                      <a:pt x="2253" y="587"/>
                    </a:cubicBezTo>
                    <a:close/>
                    <a:moveTo>
                      <a:pt x="2155" y="357"/>
                    </a:moveTo>
                    <a:cubicBezTo>
                      <a:pt x="2154" y="355"/>
                      <a:pt x="2153" y="352"/>
                      <a:pt x="2152" y="350"/>
                    </a:cubicBezTo>
                    <a:cubicBezTo>
                      <a:pt x="2152" y="349"/>
                      <a:pt x="2152" y="348"/>
                      <a:pt x="2152" y="348"/>
                    </a:cubicBezTo>
                    <a:cubicBezTo>
                      <a:pt x="2154" y="351"/>
                      <a:pt x="2155" y="354"/>
                      <a:pt x="2156" y="357"/>
                    </a:cubicBezTo>
                    <a:cubicBezTo>
                      <a:pt x="2156" y="357"/>
                      <a:pt x="2155" y="357"/>
                      <a:pt x="2155" y="357"/>
                    </a:cubicBezTo>
                    <a:close/>
                    <a:moveTo>
                      <a:pt x="2119" y="346"/>
                    </a:moveTo>
                    <a:cubicBezTo>
                      <a:pt x="2118" y="347"/>
                      <a:pt x="2117" y="347"/>
                      <a:pt x="2116" y="348"/>
                    </a:cubicBezTo>
                    <a:cubicBezTo>
                      <a:pt x="2115" y="347"/>
                      <a:pt x="2114" y="346"/>
                      <a:pt x="2113" y="346"/>
                    </a:cubicBezTo>
                    <a:cubicBezTo>
                      <a:pt x="2114" y="344"/>
                      <a:pt x="2115" y="343"/>
                      <a:pt x="2116" y="341"/>
                    </a:cubicBezTo>
                    <a:cubicBezTo>
                      <a:pt x="2117" y="343"/>
                      <a:pt x="2118" y="344"/>
                      <a:pt x="2119" y="346"/>
                    </a:cubicBezTo>
                    <a:close/>
                    <a:moveTo>
                      <a:pt x="1269" y="241"/>
                    </a:moveTo>
                    <a:cubicBezTo>
                      <a:pt x="1269" y="241"/>
                      <a:pt x="1270" y="242"/>
                      <a:pt x="1270" y="242"/>
                    </a:cubicBezTo>
                    <a:cubicBezTo>
                      <a:pt x="1269" y="242"/>
                      <a:pt x="1267" y="242"/>
                      <a:pt x="1266" y="241"/>
                    </a:cubicBezTo>
                    <a:cubicBezTo>
                      <a:pt x="1267" y="241"/>
                      <a:pt x="1268" y="241"/>
                      <a:pt x="1269" y="241"/>
                    </a:cubicBezTo>
                    <a:close/>
                    <a:moveTo>
                      <a:pt x="855" y="463"/>
                    </a:moveTo>
                    <a:cubicBezTo>
                      <a:pt x="854" y="465"/>
                      <a:pt x="852" y="460"/>
                      <a:pt x="848" y="452"/>
                    </a:cubicBezTo>
                    <a:cubicBezTo>
                      <a:pt x="850" y="452"/>
                      <a:pt x="852" y="453"/>
                      <a:pt x="854" y="453"/>
                    </a:cubicBezTo>
                    <a:cubicBezTo>
                      <a:pt x="855" y="457"/>
                      <a:pt x="856" y="461"/>
                      <a:pt x="855" y="463"/>
                    </a:cubicBezTo>
                    <a:close/>
                    <a:moveTo>
                      <a:pt x="667" y="508"/>
                    </a:moveTo>
                    <a:cubicBezTo>
                      <a:pt x="667" y="510"/>
                      <a:pt x="666" y="512"/>
                      <a:pt x="665" y="513"/>
                    </a:cubicBezTo>
                    <a:cubicBezTo>
                      <a:pt x="664" y="513"/>
                      <a:pt x="664" y="513"/>
                      <a:pt x="663" y="513"/>
                    </a:cubicBezTo>
                    <a:cubicBezTo>
                      <a:pt x="663" y="511"/>
                      <a:pt x="661" y="509"/>
                      <a:pt x="657" y="510"/>
                    </a:cubicBezTo>
                    <a:cubicBezTo>
                      <a:pt x="657" y="510"/>
                      <a:pt x="656" y="512"/>
                      <a:pt x="655" y="514"/>
                    </a:cubicBezTo>
                    <a:cubicBezTo>
                      <a:pt x="654" y="514"/>
                      <a:pt x="652" y="514"/>
                      <a:pt x="651" y="515"/>
                    </a:cubicBezTo>
                    <a:cubicBezTo>
                      <a:pt x="651" y="512"/>
                      <a:pt x="651" y="509"/>
                      <a:pt x="651" y="506"/>
                    </a:cubicBezTo>
                    <a:cubicBezTo>
                      <a:pt x="657" y="507"/>
                      <a:pt x="662" y="507"/>
                      <a:pt x="667" y="508"/>
                    </a:cubicBezTo>
                    <a:close/>
                    <a:moveTo>
                      <a:pt x="538" y="577"/>
                    </a:moveTo>
                    <a:cubicBezTo>
                      <a:pt x="538" y="574"/>
                      <a:pt x="538" y="568"/>
                      <a:pt x="538" y="563"/>
                    </a:cubicBezTo>
                    <a:cubicBezTo>
                      <a:pt x="539" y="563"/>
                      <a:pt x="540" y="563"/>
                      <a:pt x="541" y="563"/>
                    </a:cubicBezTo>
                    <a:cubicBezTo>
                      <a:pt x="540" y="568"/>
                      <a:pt x="539" y="573"/>
                      <a:pt x="538" y="577"/>
                    </a:cubicBezTo>
                    <a:close/>
                    <a:moveTo>
                      <a:pt x="507" y="552"/>
                    </a:moveTo>
                    <a:cubicBezTo>
                      <a:pt x="507" y="552"/>
                      <a:pt x="507" y="552"/>
                      <a:pt x="507" y="552"/>
                    </a:cubicBezTo>
                    <a:cubicBezTo>
                      <a:pt x="507" y="553"/>
                      <a:pt x="507" y="553"/>
                      <a:pt x="507" y="553"/>
                    </a:cubicBezTo>
                    <a:cubicBezTo>
                      <a:pt x="507" y="553"/>
                      <a:pt x="507" y="552"/>
                      <a:pt x="507" y="552"/>
                    </a:cubicBezTo>
                    <a:close/>
                    <a:moveTo>
                      <a:pt x="422" y="723"/>
                    </a:moveTo>
                    <a:cubicBezTo>
                      <a:pt x="423" y="723"/>
                      <a:pt x="423" y="723"/>
                      <a:pt x="423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ubicBezTo>
                      <a:pt x="422" y="723"/>
                      <a:pt x="422" y="723"/>
                      <a:pt x="422" y="723"/>
                    </a:cubicBezTo>
                    <a:close/>
                    <a:moveTo>
                      <a:pt x="329" y="2039"/>
                    </a:moveTo>
                    <a:cubicBezTo>
                      <a:pt x="318" y="2042"/>
                      <a:pt x="309" y="2050"/>
                      <a:pt x="304" y="2055"/>
                    </a:cubicBezTo>
                    <a:cubicBezTo>
                      <a:pt x="293" y="2044"/>
                      <a:pt x="293" y="2044"/>
                      <a:pt x="293" y="2044"/>
                    </a:cubicBezTo>
                    <a:cubicBezTo>
                      <a:pt x="305" y="2007"/>
                      <a:pt x="320" y="1966"/>
                      <a:pt x="337" y="1925"/>
                    </a:cubicBezTo>
                    <a:cubicBezTo>
                      <a:pt x="333" y="1959"/>
                      <a:pt x="330" y="1999"/>
                      <a:pt x="329" y="2039"/>
                    </a:cubicBezTo>
                    <a:close/>
                    <a:moveTo>
                      <a:pt x="273" y="2035"/>
                    </a:moveTo>
                    <a:cubicBezTo>
                      <a:pt x="272" y="2035"/>
                      <a:pt x="270" y="2034"/>
                      <a:pt x="269" y="2034"/>
                    </a:cubicBezTo>
                    <a:cubicBezTo>
                      <a:pt x="271" y="2024"/>
                      <a:pt x="270" y="2015"/>
                      <a:pt x="270" y="2012"/>
                    </a:cubicBezTo>
                    <a:cubicBezTo>
                      <a:pt x="282" y="2007"/>
                      <a:pt x="282" y="2007"/>
                      <a:pt x="282" y="2007"/>
                    </a:cubicBezTo>
                    <a:cubicBezTo>
                      <a:pt x="279" y="2017"/>
                      <a:pt x="276" y="2026"/>
                      <a:pt x="273" y="2035"/>
                    </a:cubicBezTo>
                    <a:close/>
                    <a:moveTo>
                      <a:pt x="260" y="2056"/>
                    </a:moveTo>
                    <a:cubicBezTo>
                      <a:pt x="261" y="2054"/>
                      <a:pt x="263" y="2052"/>
                      <a:pt x="264" y="2050"/>
                    </a:cubicBezTo>
                    <a:cubicBezTo>
                      <a:pt x="265" y="2049"/>
                      <a:pt x="265" y="2048"/>
                      <a:pt x="265" y="2047"/>
                    </a:cubicBezTo>
                    <a:cubicBezTo>
                      <a:pt x="266" y="2049"/>
                      <a:pt x="266" y="2052"/>
                      <a:pt x="267" y="2055"/>
                    </a:cubicBezTo>
                    <a:cubicBezTo>
                      <a:pt x="265" y="2062"/>
                      <a:pt x="262" y="2069"/>
                      <a:pt x="261" y="2076"/>
                    </a:cubicBezTo>
                    <a:cubicBezTo>
                      <a:pt x="261" y="2074"/>
                      <a:pt x="261" y="2072"/>
                      <a:pt x="261" y="2070"/>
                    </a:cubicBezTo>
                    <a:cubicBezTo>
                      <a:pt x="261" y="2065"/>
                      <a:pt x="261" y="2060"/>
                      <a:pt x="260" y="2056"/>
                    </a:cubicBezTo>
                    <a:close/>
                    <a:moveTo>
                      <a:pt x="483" y="2237"/>
                    </a:moveTo>
                    <a:cubicBezTo>
                      <a:pt x="479" y="2239"/>
                      <a:pt x="477" y="2244"/>
                      <a:pt x="477" y="2250"/>
                    </a:cubicBezTo>
                    <a:cubicBezTo>
                      <a:pt x="475" y="2247"/>
                      <a:pt x="472" y="2244"/>
                      <a:pt x="469" y="2240"/>
                    </a:cubicBezTo>
                    <a:cubicBezTo>
                      <a:pt x="472" y="2221"/>
                      <a:pt x="474" y="2197"/>
                      <a:pt x="472" y="2169"/>
                    </a:cubicBezTo>
                    <a:cubicBezTo>
                      <a:pt x="473" y="2169"/>
                      <a:pt x="474" y="2169"/>
                      <a:pt x="475" y="2169"/>
                    </a:cubicBezTo>
                    <a:cubicBezTo>
                      <a:pt x="471" y="2191"/>
                      <a:pt x="480" y="2207"/>
                      <a:pt x="480" y="2207"/>
                    </a:cubicBezTo>
                    <a:cubicBezTo>
                      <a:pt x="480" y="2207"/>
                      <a:pt x="490" y="2195"/>
                      <a:pt x="502" y="2188"/>
                    </a:cubicBezTo>
                    <a:cubicBezTo>
                      <a:pt x="507" y="2221"/>
                      <a:pt x="519" y="2274"/>
                      <a:pt x="521" y="2296"/>
                    </a:cubicBezTo>
                    <a:cubicBezTo>
                      <a:pt x="513" y="2267"/>
                      <a:pt x="500" y="2227"/>
                      <a:pt x="483" y="2237"/>
                    </a:cubicBezTo>
                    <a:close/>
                    <a:moveTo>
                      <a:pt x="529" y="2174"/>
                    </a:moveTo>
                    <a:cubicBezTo>
                      <a:pt x="531" y="2172"/>
                      <a:pt x="533" y="2168"/>
                      <a:pt x="535" y="2165"/>
                    </a:cubicBezTo>
                    <a:cubicBezTo>
                      <a:pt x="542" y="2190"/>
                      <a:pt x="555" y="2200"/>
                      <a:pt x="575" y="2200"/>
                    </a:cubicBezTo>
                    <a:cubicBezTo>
                      <a:pt x="575" y="2200"/>
                      <a:pt x="575" y="2200"/>
                      <a:pt x="576" y="2200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76" y="2201"/>
                      <a:pt x="576" y="2201"/>
                    </a:cubicBezTo>
                    <a:cubicBezTo>
                      <a:pt x="576" y="2201"/>
                      <a:pt x="565" y="2219"/>
                      <a:pt x="560" y="2237"/>
                    </a:cubicBezTo>
                    <a:cubicBezTo>
                      <a:pt x="559" y="2240"/>
                      <a:pt x="558" y="2243"/>
                      <a:pt x="559" y="2245"/>
                    </a:cubicBezTo>
                    <a:cubicBezTo>
                      <a:pt x="559" y="2246"/>
                      <a:pt x="559" y="2246"/>
                      <a:pt x="559" y="2247"/>
                    </a:cubicBezTo>
                    <a:cubicBezTo>
                      <a:pt x="557" y="2245"/>
                      <a:pt x="554" y="2244"/>
                      <a:pt x="549" y="2245"/>
                    </a:cubicBezTo>
                    <a:cubicBezTo>
                      <a:pt x="546" y="2245"/>
                      <a:pt x="541" y="2274"/>
                      <a:pt x="537" y="2297"/>
                    </a:cubicBezTo>
                    <a:cubicBezTo>
                      <a:pt x="536" y="2274"/>
                      <a:pt x="540" y="2207"/>
                      <a:pt x="529" y="2174"/>
                    </a:cubicBezTo>
                    <a:close/>
                    <a:moveTo>
                      <a:pt x="728" y="2353"/>
                    </a:moveTo>
                    <a:cubicBezTo>
                      <a:pt x="726" y="2352"/>
                      <a:pt x="725" y="2351"/>
                      <a:pt x="723" y="2350"/>
                    </a:cubicBezTo>
                    <a:cubicBezTo>
                      <a:pt x="724" y="2348"/>
                      <a:pt x="725" y="2347"/>
                      <a:pt x="726" y="2345"/>
                    </a:cubicBezTo>
                    <a:cubicBezTo>
                      <a:pt x="727" y="2345"/>
                      <a:pt x="727" y="2345"/>
                      <a:pt x="727" y="2346"/>
                    </a:cubicBezTo>
                    <a:cubicBezTo>
                      <a:pt x="727" y="2348"/>
                      <a:pt x="727" y="2351"/>
                      <a:pt x="728" y="2353"/>
                    </a:cubicBezTo>
                    <a:close/>
                    <a:moveTo>
                      <a:pt x="2286" y="2280"/>
                    </a:moveTo>
                    <a:cubicBezTo>
                      <a:pt x="2282" y="2275"/>
                      <a:pt x="2277" y="2271"/>
                      <a:pt x="2273" y="2267"/>
                    </a:cubicBezTo>
                    <a:cubicBezTo>
                      <a:pt x="2271" y="2264"/>
                      <a:pt x="2268" y="2262"/>
                      <a:pt x="2266" y="2259"/>
                    </a:cubicBezTo>
                    <a:cubicBezTo>
                      <a:pt x="2267" y="2259"/>
                      <a:pt x="2269" y="2259"/>
                      <a:pt x="2271" y="2259"/>
                    </a:cubicBezTo>
                    <a:cubicBezTo>
                      <a:pt x="2275" y="2261"/>
                      <a:pt x="2278" y="2263"/>
                      <a:pt x="2281" y="2263"/>
                    </a:cubicBezTo>
                    <a:cubicBezTo>
                      <a:pt x="2285" y="2265"/>
                      <a:pt x="2290" y="2268"/>
                      <a:pt x="2294" y="2270"/>
                    </a:cubicBezTo>
                    <a:cubicBezTo>
                      <a:pt x="2294" y="2272"/>
                      <a:pt x="2295" y="2273"/>
                      <a:pt x="2296" y="2274"/>
                    </a:cubicBezTo>
                    <a:cubicBezTo>
                      <a:pt x="2300" y="2278"/>
                      <a:pt x="2305" y="2279"/>
                      <a:pt x="2309" y="2278"/>
                    </a:cubicBezTo>
                    <a:cubicBezTo>
                      <a:pt x="2310" y="2278"/>
                      <a:pt x="2311" y="2279"/>
                      <a:pt x="2312" y="2279"/>
                    </a:cubicBezTo>
                    <a:cubicBezTo>
                      <a:pt x="2305" y="2280"/>
                      <a:pt x="2297" y="2280"/>
                      <a:pt x="2288" y="2280"/>
                    </a:cubicBezTo>
                    <a:cubicBezTo>
                      <a:pt x="2288" y="2280"/>
                      <a:pt x="2287" y="2280"/>
                      <a:pt x="2286" y="2280"/>
                    </a:cubicBezTo>
                    <a:close/>
                    <a:moveTo>
                      <a:pt x="2327" y="2278"/>
                    </a:moveTo>
                    <a:cubicBezTo>
                      <a:pt x="2326" y="2275"/>
                      <a:pt x="2324" y="2272"/>
                      <a:pt x="2320" y="2268"/>
                    </a:cubicBezTo>
                    <a:cubicBezTo>
                      <a:pt x="2324" y="2262"/>
                      <a:pt x="2328" y="2255"/>
                      <a:pt x="2331" y="2247"/>
                    </a:cubicBezTo>
                    <a:cubicBezTo>
                      <a:pt x="2331" y="2252"/>
                      <a:pt x="2333" y="2255"/>
                      <a:pt x="2338" y="2254"/>
                    </a:cubicBezTo>
                    <a:cubicBezTo>
                      <a:pt x="2339" y="2254"/>
                      <a:pt x="2341" y="2239"/>
                      <a:pt x="2344" y="2227"/>
                    </a:cubicBezTo>
                    <a:cubicBezTo>
                      <a:pt x="2344" y="2236"/>
                      <a:pt x="2343" y="2259"/>
                      <a:pt x="2345" y="2276"/>
                    </a:cubicBezTo>
                    <a:cubicBezTo>
                      <a:pt x="2341" y="2277"/>
                      <a:pt x="2334" y="2278"/>
                      <a:pt x="2327" y="2278"/>
                    </a:cubicBezTo>
                    <a:close/>
                    <a:moveTo>
                      <a:pt x="2527" y="2208"/>
                    </a:moveTo>
                    <a:cubicBezTo>
                      <a:pt x="2500" y="2235"/>
                      <a:pt x="2456" y="2252"/>
                      <a:pt x="2418" y="2262"/>
                    </a:cubicBezTo>
                    <a:cubicBezTo>
                      <a:pt x="2411" y="2250"/>
                      <a:pt x="2396" y="2237"/>
                      <a:pt x="2385" y="2227"/>
                    </a:cubicBezTo>
                    <a:cubicBezTo>
                      <a:pt x="2382" y="2222"/>
                      <a:pt x="2377" y="2217"/>
                      <a:pt x="2373" y="2213"/>
                    </a:cubicBezTo>
                    <a:cubicBezTo>
                      <a:pt x="2374" y="2213"/>
                      <a:pt x="2377" y="2215"/>
                      <a:pt x="2381" y="2217"/>
                    </a:cubicBezTo>
                    <a:cubicBezTo>
                      <a:pt x="2386" y="2220"/>
                      <a:pt x="2390" y="2223"/>
                      <a:pt x="2394" y="2223"/>
                    </a:cubicBezTo>
                    <a:cubicBezTo>
                      <a:pt x="2412" y="2233"/>
                      <a:pt x="2436" y="2246"/>
                      <a:pt x="2438" y="2244"/>
                    </a:cubicBezTo>
                    <a:cubicBezTo>
                      <a:pt x="2445" y="2235"/>
                      <a:pt x="2429" y="2224"/>
                      <a:pt x="2411" y="2215"/>
                    </a:cubicBezTo>
                    <a:cubicBezTo>
                      <a:pt x="2412" y="2215"/>
                      <a:pt x="2413" y="2214"/>
                      <a:pt x="2414" y="2214"/>
                    </a:cubicBezTo>
                    <a:cubicBezTo>
                      <a:pt x="2414" y="2213"/>
                      <a:pt x="2414" y="2211"/>
                      <a:pt x="2414" y="2209"/>
                    </a:cubicBezTo>
                    <a:cubicBezTo>
                      <a:pt x="2427" y="2212"/>
                      <a:pt x="2439" y="2213"/>
                      <a:pt x="2440" y="2205"/>
                    </a:cubicBezTo>
                    <a:cubicBezTo>
                      <a:pt x="2441" y="2192"/>
                      <a:pt x="2430" y="2188"/>
                      <a:pt x="2417" y="2187"/>
                    </a:cubicBezTo>
                    <a:cubicBezTo>
                      <a:pt x="2419" y="2186"/>
                      <a:pt x="2420" y="2184"/>
                      <a:pt x="2420" y="2182"/>
                    </a:cubicBezTo>
                    <a:cubicBezTo>
                      <a:pt x="2425" y="2181"/>
                      <a:pt x="2430" y="2180"/>
                      <a:pt x="2435" y="2179"/>
                    </a:cubicBezTo>
                    <a:cubicBezTo>
                      <a:pt x="2449" y="2196"/>
                      <a:pt x="2464" y="2209"/>
                      <a:pt x="2472" y="2199"/>
                    </a:cubicBezTo>
                    <a:cubicBezTo>
                      <a:pt x="2478" y="2191"/>
                      <a:pt x="2470" y="2178"/>
                      <a:pt x="2459" y="2166"/>
                    </a:cubicBezTo>
                    <a:cubicBezTo>
                      <a:pt x="2459" y="2164"/>
                      <a:pt x="2459" y="2163"/>
                      <a:pt x="2458" y="2162"/>
                    </a:cubicBezTo>
                    <a:cubicBezTo>
                      <a:pt x="2456" y="2156"/>
                      <a:pt x="2451" y="2153"/>
                      <a:pt x="2446" y="2152"/>
                    </a:cubicBezTo>
                    <a:cubicBezTo>
                      <a:pt x="2444" y="2151"/>
                      <a:pt x="2442" y="2149"/>
                      <a:pt x="2441" y="2147"/>
                    </a:cubicBezTo>
                    <a:cubicBezTo>
                      <a:pt x="2444" y="2145"/>
                      <a:pt x="2446" y="2143"/>
                      <a:pt x="2449" y="2141"/>
                    </a:cubicBezTo>
                    <a:cubicBezTo>
                      <a:pt x="2466" y="2151"/>
                      <a:pt x="2487" y="2162"/>
                      <a:pt x="2489" y="2160"/>
                    </a:cubicBezTo>
                    <a:cubicBezTo>
                      <a:pt x="2497" y="2150"/>
                      <a:pt x="2474" y="2137"/>
                      <a:pt x="2454" y="2127"/>
                    </a:cubicBezTo>
                    <a:cubicBezTo>
                      <a:pt x="2453" y="2127"/>
                      <a:pt x="2453" y="2126"/>
                      <a:pt x="2452" y="2126"/>
                    </a:cubicBezTo>
                    <a:cubicBezTo>
                      <a:pt x="2451" y="2124"/>
                      <a:pt x="2449" y="2123"/>
                      <a:pt x="2447" y="2122"/>
                    </a:cubicBezTo>
                    <a:cubicBezTo>
                      <a:pt x="2451" y="2123"/>
                      <a:pt x="2455" y="2123"/>
                      <a:pt x="2458" y="2123"/>
                    </a:cubicBezTo>
                    <a:cubicBezTo>
                      <a:pt x="2474" y="2128"/>
                      <a:pt x="2490" y="2131"/>
                      <a:pt x="2491" y="2122"/>
                    </a:cubicBezTo>
                    <a:cubicBezTo>
                      <a:pt x="2492" y="2109"/>
                      <a:pt x="2481" y="2104"/>
                      <a:pt x="2468" y="2104"/>
                    </a:cubicBezTo>
                    <a:cubicBezTo>
                      <a:pt x="2470" y="2102"/>
                      <a:pt x="2471" y="2100"/>
                      <a:pt x="2471" y="2098"/>
                    </a:cubicBezTo>
                    <a:cubicBezTo>
                      <a:pt x="2492" y="2095"/>
                      <a:pt x="2514" y="2089"/>
                      <a:pt x="2509" y="2078"/>
                    </a:cubicBezTo>
                    <a:cubicBezTo>
                      <a:pt x="2504" y="2065"/>
                      <a:pt x="2490" y="2067"/>
                      <a:pt x="2476" y="2073"/>
                    </a:cubicBezTo>
                    <a:cubicBezTo>
                      <a:pt x="2485" y="2068"/>
                      <a:pt x="2493" y="2063"/>
                      <a:pt x="2498" y="2059"/>
                    </a:cubicBezTo>
                    <a:cubicBezTo>
                      <a:pt x="2512" y="2074"/>
                      <a:pt x="2512" y="2074"/>
                      <a:pt x="2512" y="2074"/>
                    </a:cubicBezTo>
                    <a:cubicBezTo>
                      <a:pt x="2528" y="2095"/>
                      <a:pt x="2528" y="2095"/>
                      <a:pt x="2528" y="2095"/>
                    </a:cubicBezTo>
                    <a:cubicBezTo>
                      <a:pt x="2529" y="2102"/>
                      <a:pt x="2529" y="2109"/>
                      <a:pt x="2530" y="2114"/>
                    </a:cubicBezTo>
                    <a:cubicBezTo>
                      <a:pt x="2531" y="2138"/>
                      <a:pt x="2534" y="2178"/>
                      <a:pt x="2535" y="2200"/>
                    </a:cubicBezTo>
                    <a:cubicBezTo>
                      <a:pt x="2532" y="2203"/>
                      <a:pt x="2530" y="2206"/>
                      <a:pt x="2527" y="2208"/>
                    </a:cubicBezTo>
                    <a:close/>
                    <a:moveTo>
                      <a:pt x="2527" y="2078"/>
                    </a:moveTo>
                    <a:cubicBezTo>
                      <a:pt x="2522" y="2073"/>
                      <a:pt x="2514" y="2064"/>
                      <a:pt x="2509" y="2060"/>
                    </a:cubicBezTo>
                    <a:cubicBezTo>
                      <a:pt x="2507" y="2058"/>
                      <a:pt x="2505" y="2056"/>
                      <a:pt x="2503" y="2054"/>
                    </a:cubicBezTo>
                    <a:cubicBezTo>
                      <a:pt x="2506" y="2050"/>
                      <a:pt x="2507" y="2046"/>
                      <a:pt x="2503" y="2042"/>
                    </a:cubicBezTo>
                    <a:cubicBezTo>
                      <a:pt x="2499" y="2037"/>
                      <a:pt x="2494" y="2036"/>
                      <a:pt x="2488" y="2037"/>
                    </a:cubicBezTo>
                    <a:cubicBezTo>
                      <a:pt x="2484" y="2033"/>
                      <a:pt x="2481" y="2029"/>
                      <a:pt x="2478" y="2026"/>
                    </a:cubicBezTo>
                    <a:cubicBezTo>
                      <a:pt x="2485" y="2014"/>
                      <a:pt x="2481" y="1983"/>
                      <a:pt x="2481" y="1957"/>
                    </a:cubicBezTo>
                    <a:cubicBezTo>
                      <a:pt x="2489" y="1979"/>
                      <a:pt x="2501" y="2001"/>
                      <a:pt x="2521" y="2004"/>
                    </a:cubicBezTo>
                    <a:cubicBezTo>
                      <a:pt x="2522" y="2022"/>
                      <a:pt x="2525" y="2052"/>
                      <a:pt x="2527" y="2078"/>
                    </a:cubicBezTo>
                    <a:close/>
                    <a:moveTo>
                      <a:pt x="2380" y="605"/>
                    </a:moveTo>
                    <a:cubicBezTo>
                      <a:pt x="2373" y="605"/>
                      <a:pt x="2365" y="607"/>
                      <a:pt x="2356" y="609"/>
                    </a:cubicBezTo>
                    <a:cubicBezTo>
                      <a:pt x="2362" y="606"/>
                      <a:pt x="2372" y="601"/>
                      <a:pt x="2383" y="595"/>
                    </a:cubicBezTo>
                    <a:cubicBezTo>
                      <a:pt x="2382" y="598"/>
                      <a:pt x="2381" y="601"/>
                      <a:pt x="2380" y="605"/>
                    </a:cubicBezTo>
                    <a:close/>
                    <a:moveTo>
                      <a:pt x="2291" y="520"/>
                    </a:moveTo>
                    <a:cubicBezTo>
                      <a:pt x="2296" y="544"/>
                      <a:pt x="2302" y="573"/>
                      <a:pt x="2303" y="586"/>
                    </a:cubicBezTo>
                    <a:cubicBezTo>
                      <a:pt x="2297" y="563"/>
                      <a:pt x="2287" y="533"/>
                      <a:pt x="2274" y="540"/>
                    </a:cubicBezTo>
                    <a:cubicBezTo>
                      <a:pt x="2270" y="542"/>
                      <a:pt x="2269" y="546"/>
                      <a:pt x="2269" y="551"/>
                    </a:cubicBezTo>
                    <a:cubicBezTo>
                      <a:pt x="2260" y="539"/>
                      <a:pt x="2250" y="526"/>
                      <a:pt x="2240" y="516"/>
                    </a:cubicBezTo>
                    <a:lnTo>
                      <a:pt x="2291" y="520"/>
                    </a:lnTo>
                    <a:close/>
                    <a:moveTo>
                      <a:pt x="2228" y="421"/>
                    </a:moveTo>
                    <a:cubicBezTo>
                      <a:pt x="2227" y="421"/>
                      <a:pt x="2226" y="420"/>
                      <a:pt x="2225" y="420"/>
                    </a:cubicBezTo>
                    <a:cubicBezTo>
                      <a:pt x="2227" y="420"/>
                      <a:pt x="2228" y="421"/>
                      <a:pt x="2230" y="421"/>
                    </a:cubicBezTo>
                    <a:cubicBezTo>
                      <a:pt x="2229" y="421"/>
                      <a:pt x="2228" y="421"/>
                      <a:pt x="2228" y="421"/>
                    </a:cubicBezTo>
                    <a:close/>
                    <a:moveTo>
                      <a:pt x="2248" y="382"/>
                    </a:moveTo>
                    <a:cubicBezTo>
                      <a:pt x="2248" y="382"/>
                      <a:pt x="2248" y="381"/>
                      <a:pt x="2248" y="381"/>
                    </a:cubicBezTo>
                    <a:cubicBezTo>
                      <a:pt x="2248" y="381"/>
                      <a:pt x="2249" y="381"/>
                      <a:pt x="2249" y="381"/>
                    </a:cubicBezTo>
                    <a:cubicBezTo>
                      <a:pt x="2249" y="381"/>
                      <a:pt x="2248" y="381"/>
                      <a:pt x="2248" y="382"/>
                    </a:cubicBezTo>
                    <a:close/>
                    <a:moveTo>
                      <a:pt x="2162" y="285"/>
                    </a:moveTo>
                    <a:cubicBezTo>
                      <a:pt x="2162" y="300"/>
                      <a:pt x="2168" y="323"/>
                      <a:pt x="2173" y="343"/>
                    </a:cubicBezTo>
                    <a:cubicBezTo>
                      <a:pt x="2173" y="343"/>
                      <a:pt x="2172" y="343"/>
                      <a:pt x="2170" y="343"/>
                    </a:cubicBezTo>
                    <a:cubicBezTo>
                      <a:pt x="2164" y="323"/>
                      <a:pt x="2157" y="299"/>
                      <a:pt x="2150" y="288"/>
                    </a:cubicBezTo>
                    <a:cubicBezTo>
                      <a:pt x="2153" y="287"/>
                      <a:pt x="2157" y="287"/>
                      <a:pt x="2160" y="285"/>
                    </a:cubicBezTo>
                    <a:cubicBezTo>
                      <a:pt x="2161" y="285"/>
                      <a:pt x="2161" y="285"/>
                      <a:pt x="2162" y="285"/>
                    </a:cubicBezTo>
                    <a:close/>
                    <a:moveTo>
                      <a:pt x="2096" y="291"/>
                    </a:moveTo>
                    <a:cubicBezTo>
                      <a:pt x="2103" y="292"/>
                      <a:pt x="2119" y="293"/>
                      <a:pt x="2138" y="291"/>
                    </a:cubicBezTo>
                    <a:cubicBezTo>
                      <a:pt x="2135" y="303"/>
                      <a:pt x="2143" y="324"/>
                      <a:pt x="2150" y="343"/>
                    </a:cubicBezTo>
                    <a:cubicBezTo>
                      <a:pt x="2150" y="343"/>
                      <a:pt x="2150" y="343"/>
                      <a:pt x="2150" y="343"/>
                    </a:cubicBezTo>
                    <a:cubicBezTo>
                      <a:pt x="2150" y="342"/>
                      <a:pt x="2149" y="341"/>
                      <a:pt x="2148" y="340"/>
                    </a:cubicBezTo>
                    <a:cubicBezTo>
                      <a:pt x="2138" y="319"/>
                      <a:pt x="2125" y="298"/>
                      <a:pt x="2110" y="309"/>
                    </a:cubicBezTo>
                    <a:cubicBezTo>
                      <a:pt x="2105" y="311"/>
                      <a:pt x="2104" y="316"/>
                      <a:pt x="2106" y="321"/>
                    </a:cubicBezTo>
                    <a:cubicBezTo>
                      <a:pt x="2088" y="334"/>
                      <a:pt x="2071" y="385"/>
                      <a:pt x="2068" y="383"/>
                    </a:cubicBezTo>
                    <a:cubicBezTo>
                      <a:pt x="2064" y="381"/>
                      <a:pt x="2112" y="308"/>
                      <a:pt x="2096" y="291"/>
                    </a:cubicBezTo>
                    <a:close/>
                    <a:moveTo>
                      <a:pt x="637" y="504"/>
                    </a:moveTo>
                    <a:cubicBezTo>
                      <a:pt x="638" y="508"/>
                      <a:pt x="639" y="513"/>
                      <a:pt x="640" y="517"/>
                    </a:cubicBezTo>
                    <a:cubicBezTo>
                      <a:pt x="639" y="517"/>
                      <a:pt x="638" y="517"/>
                      <a:pt x="637" y="518"/>
                    </a:cubicBezTo>
                    <a:cubicBezTo>
                      <a:pt x="633" y="509"/>
                      <a:pt x="629" y="503"/>
                      <a:pt x="623" y="506"/>
                    </a:cubicBezTo>
                    <a:cubicBezTo>
                      <a:pt x="621" y="507"/>
                      <a:pt x="620" y="510"/>
                      <a:pt x="620" y="513"/>
                    </a:cubicBezTo>
                    <a:cubicBezTo>
                      <a:pt x="617" y="508"/>
                      <a:pt x="613" y="504"/>
                      <a:pt x="609" y="499"/>
                    </a:cubicBezTo>
                    <a:cubicBezTo>
                      <a:pt x="619" y="501"/>
                      <a:pt x="628" y="503"/>
                      <a:pt x="637" y="504"/>
                    </a:cubicBezTo>
                    <a:close/>
                    <a:moveTo>
                      <a:pt x="593" y="553"/>
                    </a:moveTo>
                    <a:cubicBezTo>
                      <a:pt x="591" y="554"/>
                      <a:pt x="589" y="556"/>
                      <a:pt x="587" y="557"/>
                    </a:cubicBezTo>
                    <a:cubicBezTo>
                      <a:pt x="583" y="556"/>
                      <a:pt x="580" y="555"/>
                      <a:pt x="576" y="554"/>
                    </a:cubicBezTo>
                    <a:cubicBezTo>
                      <a:pt x="578" y="552"/>
                      <a:pt x="580" y="550"/>
                      <a:pt x="582" y="548"/>
                    </a:cubicBezTo>
                    <a:cubicBezTo>
                      <a:pt x="585" y="550"/>
                      <a:pt x="589" y="551"/>
                      <a:pt x="593" y="553"/>
                    </a:cubicBezTo>
                    <a:close/>
                    <a:moveTo>
                      <a:pt x="530" y="576"/>
                    </a:moveTo>
                    <a:cubicBezTo>
                      <a:pt x="528" y="570"/>
                      <a:pt x="526" y="563"/>
                      <a:pt x="524" y="558"/>
                    </a:cubicBezTo>
                    <a:cubicBezTo>
                      <a:pt x="525" y="558"/>
                      <a:pt x="526" y="558"/>
                      <a:pt x="527" y="559"/>
                    </a:cubicBezTo>
                    <a:cubicBezTo>
                      <a:pt x="528" y="566"/>
                      <a:pt x="530" y="572"/>
                      <a:pt x="530" y="576"/>
                    </a:cubicBezTo>
                    <a:close/>
                    <a:moveTo>
                      <a:pt x="497" y="601"/>
                    </a:moveTo>
                    <a:cubicBezTo>
                      <a:pt x="492" y="600"/>
                      <a:pt x="488" y="599"/>
                      <a:pt x="483" y="598"/>
                    </a:cubicBezTo>
                    <a:cubicBezTo>
                      <a:pt x="483" y="596"/>
                      <a:pt x="482" y="595"/>
                      <a:pt x="482" y="594"/>
                    </a:cubicBezTo>
                    <a:cubicBezTo>
                      <a:pt x="487" y="596"/>
                      <a:pt x="493" y="599"/>
                      <a:pt x="497" y="601"/>
                    </a:cubicBezTo>
                    <a:close/>
                    <a:moveTo>
                      <a:pt x="443" y="683"/>
                    </a:moveTo>
                    <a:cubicBezTo>
                      <a:pt x="444" y="684"/>
                      <a:pt x="445" y="684"/>
                      <a:pt x="446" y="684"/>
                    </a:cubicBezTo>
                    <a:cubicBezTo>
                      <a:pt x="444" y="684"/>
                      <a:pt x="443" y="684"/>
                      <a:pt x="441" y="683"/>
                    </a:cubicBezTo>
                    <a:cubicBezTo>
                      <a:pt x="442" y="683"/>
                      <a:pt x="442" y="683"/>
                      <a:pt x="443" y="683"/>
                    </a:cubicBezTo>
                    <a:close/>
                    <a:moveTo>
                      <a:pt x="314" y="1911"/>
                    </a:moveTo>
                    <a:cubicBezTo>
                      <a:pt x="344" y="1857"/>
                      <a:pt x="344" y="1857"/>
                      <a:pt x="344" y="1857"/>
                    </a:cubicBezTo>
                    <a:cubicBezTo>
                      <a:pt x="327" y="1893"/>
                      <a:pt x="310" y="1935"/>
                      <a:pt x="292" y="1982"/>
                    </a:cubicBezTo>
                    <a:cubicBezTo>
                      <a:pt x="290" y="1988"/>
                      <a:pt x="287" y="1993"/>
                      <a:pt x="285" y="1999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70" y="2010"/>
                      <a:pt x="270" y="2010"/>
                    </a:cubicBezTo>
                    <a:cubicBezTo>
                      <a:pt x="270" y="2010"/>
                      <a:pt x="262" y="2010"/>
                      <a:pt x="251" y="2011"/>
                    </a:cubicBezTo>
                    <a:cubicBezTo>
                      <a:pt x="266" y="1988"/>
                      <a:pt x="314" y="1911"/>
                      <a:pt x="314" y="1911"/>
                    </a:cubicBezTo>
                    <a:close/>
                    <a:moveTo>
                      <a:pt x="251" y="2279"/>
                    </a:moveTo>
                    <a:cubicBezTo>
                      <a:pt x="265" y="2287"/>
                      <a:pt x="265" y="2287"/>
                      <a:pt x="265" y="2287"/>
                    </a:cubicBezTo>
                    <a:cubicBezTo>
                      <a:pt x="271" y="2294"/>
                      <a:pt x="286" y="2310"/>
                      <a:pt x="302" y="2316"/>
                    </a:cubicBezTo>
                    <a:cubicBezTo>
                      <a:pt x="334" y="2329"/>
                      <a:pt x="358" y="2313"/>
                      <a:pt x="358" y="2313"/>
                    </a:cubicBezTo>
                    <a:cubicBezTo>
                      <a:pt x="358" y="2313"/>
                      <a:pt x="335" y="2297"/>
                      <a:pt x="331" y="2280"/>
                    </a:cubicBezTo>
                    <a:cubicBezTo>
                      <a:pt x="328" y="2268"/>
                      <a:pt x="311" y="2257"/>
                      <a:pt x="295" y="2261"/>
                    </a:cubicBezTo>
                    <a:cubicBezTo>
                      <a:pt x="281" y="2264"/>
                      <a:pt x="268" y="2276"/>
                      <a:pt x="263" y="2281"/>
                    </a:cubicBezTo>
                    <a:cubicBezTo>
                      <a:pt x="252" y="2270"/>
                      <a:pt x="252" y="2270"/>
                      <a:pt x="252" y="2270"/>
                    </a:cubicBezTo>
                    <a:cubicBezTo>
                      <a:pt x="253" y="2239"/>
                      <a:pt x="257" y="2208"/>
                      <a:pt x="261" y="2179"/>
                    </a:cubicBezTo>
                    <a:cubicBezTo>
                      <a:pt x="273" y="2184"/>
                      <a:pt x="273" y="2184"/>
                      <a:pt x="273" y="2184"/>
                    </a:cubicBezTo>
                    <a:cubicBezTo>
                      <a:pt x="280" y="2192"/>
                      <a:pt x="295" y="2208"/>
                      <a:pt x="311" y="2214"/>
                    </a:cubicBezTo>
                    <a:cubicBezTo>
                      <a:pt x="323" y="2219"/>
                      <a:pt x="333" y="2219"/>
                      <a:pt x="342" y="2219"/>
                    </a:cubicBezTo>
                    <a:cubicBezTo>
                      <a:pt x="346" y="2236"/>
                      <a:pt x="351" y="2251"/>
                      <a:pt x="355" y="2264"/>
                    </a:cubicBezTo>
                    <a:cubicBezTo>
                      <a:pt x="355" y="2264"/>
                      <a:pt x="355" y="2264"/>
                      <a:pt x="355" y="2264"/>
                    </a:cubicBezTo>
                    <a:cubicBezTo>
                      <a:pt x="345" y="2276"/>
                      <a:pt x="356" y="2289"/>
                      <a:pt x="375" y="2302"/>
                    </a:cubicBezTo>
                    <a:cubicBezTo>
                      <a:pt x="389" y="2322"/>
                      <a:pt x="403" y="2330"/>
                      <a:pt x="412" y="2329"/>
                    </a:cubicBezTo>
                    <a:cubicBezTo>
                      <a:pt x="414" y="2329"/>
                      <a:pt x="417" y="2328"/>
                      <a:pt x="420" y="2327"/>
                    </a:cubicBezTo>
                    <a:cubicBezTo>
                      <a:pt x="434" y="2333"/>
                      <a:pt x="447" y="2339"/>
                      <a:pt x="457" y="2343"/>
                    </a:cubicBezTo>
                    <a:cubicBezTo>
                      <a:pt x="443" y="2340"/>
                      <a:pt x="426" y="2336"/>
                      <a:pt x="414" y="2336"/>
                    </a:cubicBezTo>
                    <a:cubicBezTo>
                      <a:pt x="383" y="2327"/>
                      <a:pt x="352" y="2321"/>
                      <a:pt x="350" y="2339"/>
                    </a:cubicBezTo>
                    <a:cubicBezTo>
                      <a:pt x="348" y="2364"/>
                      <a:pt x="370" y="2372"/>
                      <a:pt x="394" y="2374"/>
                    </a:cubicBezTo>
                    <a:cubicBezTo>
                      <a:pt x="390" y="2377"/>
                      <a:pt x="388" y="2380"/>
                      <a:pt x="390" y="2384"/>
                    </a:cubicBezTo>
                    <a:cubicBezTo>
                      <a:pt x="377" y="2386"/>
                      <a:pt x="364" y="2389"/>
                      <a:pt x="352" y="2392"/>
                    </a:cubicBezTo>
                    <a:cubicBezTo>
                      <a:pt x="345" y="2386"/>
                      <a:pt x="338" y="2377"/>
                      <a:pt x="335" y="2368"/>
                    </a:cubicBezTo>
                    <a:cubicBezTo>
                      <a:pt x="332" y="2355"/>
                      <a:pt x="315" y="2345"/>
                      <a:pt x="299" y="2349"/>
                    </a:cubicBezTo>
                    <a:cubicBezTo>
                      <a:pt x="287" y="2352"/>
                      <a:pt x="276" y="2361"/>
                      <a:pt x="270" y="2367"/>
                    </a:cubicBezTo>
                    <a:cubicBezTo>
                      <a:pt x="252" y="2349"/>
                      <a:pt x="252" y="2349"/>
                      <a:pt x="252" y="2349"/>
                    </a:cubicBezTo>
                    <a:cubicBezTo>
                      <a:pt x="251" y="2327"/>
                      <a:pt x="250" y="2303"/>
                      <a:pt x="251" y="2279"/>
                    </a:cubicBezTo>
                    <a:close/>
                    <a:moveTo>
                      <a:pt x="253" y="2369"/>
                    </a:moveTo>
                    <a:cubicBezTo>
                      <a:pt x="253" y="2367"/>
                      <a:pt x="253" y="2366"/>
                      <a:pt x="253" y="2365"/>
                    </a:cubicBezTo>
                    <a:cubicBezTo>
                      <a:pt x="266" y="2370"/>
                      <a:pt x="266" y="2370"/>
                      <a:pt x="266" y="2370"/>
                    </a:cubicBezTo>
                    <a:cubicBezTo>
                      <a:pt x="265" y="2370"/>
                      <a:pt x="265" y="2371"/>
                      <a:pt x="265" y="2371"/>
                    </a:cubicBezTo>
                    <a:cubicBezTo>
                      <a:pt x="265" y="2371"/>
                      <a:pt x="286" y="2396"/>
                      <a:pt x="306" y="2404"/>
                    </a:cubicBezTo>
                    <a:cubicBezTo>
                      <a:pt x="310" y="2406"/>
                      <a:pt x="314" y="2407"/>
                      <a:pt x="318" y="2408"/>
                    </a:cubicBezTo>
                    <a:cubicBezTo>
                      <a:pt x="313" y="2412"/>
                      <a:pt x="312" y="2418"/>
                      <a:pt x="315" y="2424"/>
                    </a:cubicBezTo>
                    <a:cubicBezTo>
                      <a:pt x="325" y="2448"/>
                      <a:pt x="352" y="2445"/>
                      <a:pt x="379" y="2434"/>
                    </a:cubicBezTo>
                    <a:cubicBezTo>
                      <a:pt x="365" y="2441"/>
                      <a:pt x="351" y="2449"/>
                      <a:pt x="341" y="2458"/>
                    </a:cubicBezTo>
                    <a:cubicBezTo>
                      <a:pt x="334" y="2455"/>
                      <a:pt x="327" y="2453"/>
                      <a:pt x="320" y="2455"/>
                    </a:cubicBezTo>
                    <a:cubicBezTo>
                      <a:pt x="304" y="2458"/>
                      <a:pt x="288" y="2473"/>
                      <a:pt x="285" y="247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9" y="2466"/>
                      <a:pt x="269" y="2466"/>
                      <a:pt x="269" y="2466"/>
                    </a:cubicBezTo>
                    <a:cubicBezTo>
                      <a:pt x="265" y="2434"/>
                      <a:pt x="257" y="2401"/>
                      <a:pt x="253" y="2369"/>
                    </a:cubicBezTo>
                    <a:close/>
                    <a:moveTo>
                      <a:pt x="410" y="2418"/>
                    </a:moveTo>
                    <a:cubicBezTo>
                      <a:pt x="411" y="2418"/>
                      <a:pt x="411" y="2418"/>
                      <a:pt x="412" y="2418"/>
                    </a:cubicBezTo>
                    <a:cubicBezTo>
                      <a:pt x="412" y="2418"/>
                      <a:pt x="412" y="2418"/>
                      <a:pt x="412" y="2418"/>
                    </a:cubicBezTo>
                    <a:cubicBezTo>
                      <a:pt x="411" y="2418"/>
                      <a:pt x="411" y="2418"/>
                      <a:pt x="410" y="2418"/>
                    </a:cubicBezTo>
                    <a:close/>
                    <a:moveTo>
                      <a:pt x="632" y="2395"/>
                    </a:moveTo>
                    <a:cubicBezTo>
                      <a:pt x="628" y="2392"/>
                      <a:pt x="624" y="2390"/>
                      <a:pt x="619" y="2387"/>
                    </a:cubicBezTo>
                    <a:cubicBezTo>
                      <a:pt x="626" y="2389"/>
                      <a:pt x="637" y="2392"/>
                      <a:pt x="649" y="2394"/>
                    </a:cubicBezTo>
                    <a:cubicBezTo>
                      <a:pt x="649" y="2397"/>
                      <a:pt x="650" y="2399"/>
                      <a:pt x="651" y="2401"/>
                    </a:cubicBezTo>
                    <a:cubicBezTo>
                      <a:pt x="644" y="2399"/>
                      <a:pt x="638" y="2397"/>
                      <a:pt x="632" y="2395"/>
                    </a:cubicBezTo>
                    <a:close/>
                    <a:moveTo>
                      <a:pt x="1062" y="2596"/>
                    </a:moveTo>
                    <a:cubicBezTo>
                      <a:pt x="1066" y="2594"/>
                      <a:pt x="1073" y="2588"/>
                      <a:pt x="1074" y="2589"/>
                    </a:cubicBezTo>
                    <a:cubicBezTo>
                      <a:pt x="1075" y="2590"/>
                      <a:pt x="1074" y="2594"/>
                      <a:pt x="1074" y="2598"/>
                    </a:cubicBezTo>
                    <a:cubicBezTo>
                      <a:pt x="1070" y="2604"/>
                      <a:pt x="1065" y="2609"/>
                      <a:pt x="1061" y="2616"/>
                    </a:cubicBezTo>
                    <a:cubicBezTo>
                      <a:pt x="1061" y="2608"/>
                      <a:pt x="1061" y="2601"/>
                      <a:pt x="1062" y="2596"/>
                    </a:cubicBezTo>
                    <a:close/>
                    <a:moveTo>
                      <a:pt x="2088" y="2396"/>
                    </a:moveTo>
                    <a:cubicBezTo>
                      <a:pt x="2088" y="2394"/>
                      <a:pt x="2087" y="2393"/>
                      <a:pt x="2087" y="2392"/>
                    </a:cubicBezTo>
                    <a:cubicBezTo>
                      <a:pt x="2089" y="2392"/>
                      <a:pt x="2091" y="2392"/>
                      <a:pt x="2093" y="2392"/>
                    </a:cubicBezTo>
                    <a:cubicBezTo>
                      <a:pt x="2094" y="2395"/>
                      <a:pt x="2095" y="2397"/>
                      <a:pt x="2096" y="2400"/>
                    </a:cubicBezTo>
                    <a:cubicBezTo>
                      <a:pt x="2093" y="2398"/>
                      <a:pt x="2090" y="2397"/>
                      <a:pt x="2088" y="2396"/>
                    </a:cubicBezTo>
                    <a:close/>
                    <a:moveTo>
                      <a:pt x="2295" y="2325"/>
                    </a:moveTo>
                    <a:cubicBezTo>
                      <a:pt x="2276" y="2322"/>
                      <a:pt x="2259" y="2320"/>
                      <a:pt x="2248" y="2319"/>
                    </a:cubicBezTo>
                    <a:cubicBezTo>
                      <a:pt x="2248" y="2318"/>
                      <a:pt x="2248" y="2318"/>
                      <a:pt x="2248" y="2317"/>
                    </a:cubicBezTo>
                    <a:cubicBezTo>
                      <a:pt x="2257" y="2317"/>
                      <a:pt x="2270" y="2316"/>
                      <a:pt x="2282" y="2315"/>
                    </a:cubicBezTo>
                    <a:cubicBezTo>
                      <a:pt x="2287" y="2319"/>
                      <a:pt x="2291" y="2323"/>
                      <a:pt x="2295" y="2325"/>
                    </a:cubicBezTo>
                    <a:close/>
                  </a:path>
                </a:pathLst>
              </a:cu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Oval 51"/>
              <p:cNvSpPr>
                <a:spLocks noChangeArrowheads="1"/>
              </p:cNvSpPr>
              <p:nvPr/>
            </p:nvSpPr>
            <p:spPr bwMode="auto">
              <a:xfrm>
                <a:off x="8439151" y="765175"/>
                <a:ext cx="104775" cy="104775"/>
              </a:xfrm>
              <a:prstGeom prst="ellipse">
                <a:avLst/>
              </a:prstGeom>
              <a:solidFill>
                <a:srgbClr val="F4E8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8" name="组合 97"/>
            <p:cNvGrpSpPr/>
            <p:nvPr/>
          </p:nvGrpSpPr>
          <p:grpSpPr>
            <a:xfrm>
              <a:off x="3258828" y="418760"/>
              <a:ext cx="5674344" cy="5619932"/>
              <a:chOff x="2619375" y="-3175"/>
              <a:chExt cx="6953250" cy="6886575"/>
            </a:xfrm>
          </p:grpSpPr>
          <p:grpSp>
            <p:nvGrpSpPr>
              <p:cNvPr id="102" name="Group 255"/>
              <p:cNvGrpSpPr/>
              <p:nvPr/>
            </p:nvGrpSpPr>
            <p:grpSpPr bwMode="auto">
              <a:xfrm>
                <a:off x="2619375" y="1557338"/>
                <a:ext cx="2409825" cy="5216525"/>
                <a:chOff x="1650" y="981"/>
                <a:chExt cx="1518" cy="3286"/>
              </a:xfrm>
            </p:grpSpPr>
            <p:sp>
              <p:nvSpPr>
                <p:cNvPr id="962" name="Freeform 55"/>
                <p:cNvSpPr/>
                <p:nvPr/>
              </p:nvSpPr>
              <p:spPr bwMode="auto">
                <a:xfrm>
                  <a:off x="1684" y="981"/>
                  <a:ext cx="1172" cy="1253"/>
                </a:xfrm>
                <a:custGeom>
                  <a:avLst/>
                  <a:gdLst>
                    <a:gd name="T0" fmla="*/ 521 w 733"/>
                    <a:gd name="T1" fmla="*/ 42 h 783"/>
                    <a:gd name="T2" fmla="*/ 495 w 733"/>
                    <a:gd name="T3" fmla="*/ 231 h 783"/>
                    <a:gd name="T4" fmla="*/ 475 w 733"/>
                    <a:gd name="T5" fmla="*/ 370 h 783"/>
                    <a:gd name="T6" fmla="*/ 513 w 733"/>
                    <a:gd name="T7" fmla="*/ 583 h 783"/>
                    <a:gd name="T8" fmla="*/ 686 w 733"/>
                    <a:gd name="T9" fmla="*/ 722 h 783"/>
                    <a:gd name="T10" fmla="*/ 733 w 733"/>
                    <a:gd name="T11" fmla="*/ 783 h 783"/>
                    <a:gd name="T12" fmla="*/ 502 w 733"/>
                    <a:gd name="T13" fmla="*/ 607 h 783"/>
                    <a:gd name="T14" fmla="*/ 439 w 733"/>
                    <a:gd name="T15" fmla="*/ 439 h 783"/>
                    <a:gd name="T16" fmla="*/ 415 w 733"/>
                    <a:gd name="T17" fmla="*/ 532 h 783"/>
                    <a:gd name="T18" fmla="*/ 395 w 733"/>
                    <a:gd name="T19" fmla="*/ 655 h 783"/>
                    <a:gd name="T20" fmla="*/ 387 w 733"/>
                    <a:gd name="T21" fmla="*/ 700 h 783"/>
                    <a:gd name="T22" fmla="*/ 380 w 733"/>
                    <a:gd name="T23" fmla="*/ 613 h 783"/>
                    <a:gd name="T24" fmla="*/ 409 w 733"/>
                    <a:gd name="T25" fmla="*/ 460 h 783"/>
                    <a:gd name="T26" fmla="*/ 323 w 733"/>
                    <a:gd name="T27" fmla="*/ 552 h 783"/>
                    <a:gd name="T28" fmla="*/ 238 w 733"/>
                    <a:gd name="T29" fmla="*/ 630 h 783"/>
                    <a:gd name="T30" fmla="*/ 115 w 733"/>
                    <a:gd name="T31" fmla="*/ 717 h 783"/>
                    <a:gd name="T32" fmla="*/ 0 w 733"/>
                    <a:gd name="T33" fmla="*/ 738 h 783"/>
                    <a:gd name="T34" fmla="*/ 155 w 733"/>
                    <a:gd name="T35" fmla="*/ 678 h 783"/>
                    <a:gd name="T36" fmla="*/ 283 w 733"/>
                    <a:gd name="T37" fmla="*/ 558 h 783"/>
                    <a:gd name="T38" fmla="*/ 353 w 733"/>
                    <a:gd name="T39" fmla="*/ 485 h 783"/>
                    <a:gd name="T40" fmla="*/ 431 w 733"/>
                    <a:gd name="T41" fmla="*/ 397 h 783"/>
                    <a:gd name="T42" fmla="*/ 467 w 733"/>
                    <a:gd name="T43" fmla="*/ 268 h 783"/>
                    <a:gd name="T44" fmla="*/ 490 w 733"/>
                    <a:gd name="T45" fmla="*/ 124 h 783"/>
                    <a:gd name="T46" fmla="*/ 500 w 733"/>
                    <a:gd name="T47" fmla="*/ 0 h 783"/>
                    <a:gd name="T48" fmla="*/ 521 w 733"/>
                    <a:gd name="T49" fmla="*/ 42 h 7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33" h="783">
                      <a:moveTo>
                        <a:pt x="521" y="42"/>
                      </a:moveTo>
                      <a:cubicBezTo>
                        <a:pt x="521" y="42"/>
                        <a:pt x="512" y="158"/>
                        <a:pt x="495" y="231"/>
                      </a:cubicBezTo>
                      <a:cubicBezTo>
                        <a:pt x="479" y="305"/>
                        <a:pt x="475" y="370"/>
                        <a:pt x="475" y="370"/>
                      </a:cubicBezTo>
                      <a:cubicBezTo>
                        <a:pt x="475" y="370"/>
                        <a:pt x="465" y="511"/>
                        <a:pt x="513" y="583"/>
                      </a:cubicBezTo>
                      <a:cubicBezTo>
                        <a:pt x="564" y="660"/>
                        <a:pt x="686" y="722"/>
                        <a:pt x="686" y="722"/>
                      </a:cubicBezTo>
                      <a:cubicBezTo>
                        <a:pt x="733" y="783"/>
                        <a:pt x="733" y="783"/>
                        <a:pt x="733" y="783"/>
                      </a:cubicBezTo>
                      <a:cubicBezTo>
                        <a:pt x="733" y="783"/>
                        <a:pt x="535" y="652"/>
                        <a:pt x="502" y="607"/>
                      </a:cubicBezTo>
                      <a:cubicBezTo>
                        <a:pt x="473" y="566"/>
                        <a:pt x="439" y="439"/>
                        <a:pt x="439" y="439"/>
                      </a:cubicBezTo>
                      <a:cubicBezTo>
                        <a:pt x="415" y="532"/>
                        <a:pt x="415" y="532"/>
                        <a:pt x="415" y="532"/>
                      </a:cubicBezTo>
                      <a:cubicBezTo>
                        <a:pt x="395" y="655"/>
                        <a:pt x="395" y="655"/>
                        <a:pt x="395" y="655"/>
                      </a:cubicBezTo>
                      <a:cubicBezTo>
                        <a:pt x="387" y="700"/>
                        <a:pt x="387" y="700"/>
                        <a:pt x="387" y="700"/>
                      </a:cubicBezTo>
                      <a:cubicBezTo>
                        <a:pt x="380" y="613"/>
                        <a:pt x="380" y="613"/>
                        <a:pt x="380" y="613"/>
                      </a:cubicBezTo>
                      <a:cubicBezTo>
                        <a:pt x="409" y="460"/>
                        <a:pt x="409" y="460"/>
                        <a:pt x="409" y="460"/>
                      </a:cubicBezTo>
                      <a:cubicBezTo>
                        <a:pt x="323" y="552"/>
                        <a:pt x="323" y="552"/>
                        <a:pt x="323" y="552"/>
                      </a:cubicBezTo>
                      <a:cubicBezTo>
                        <a:pt x="323" y="552"/>
                        <a:pt x="256" y="615"/>
                        <a:pt x="238" y="630"/>
                      </a:cubicBezTo>
                      <a:cubicBezTo>
                        <a:pt x="207" y="656"/>
                        <a:pt x="149" y="702"/>
                        <a:pt x="115" y="717"/>
                      </a:cubicBezTo>
                      <a:cubicBezTo>
                        <a:pt x="84" y="730"/>
                        <a:pt x="0" y="738"/>
                        <a:pt x="0" y="738"/>
                      </a:cubicBezTo>
                      <a:cubicBezTo>
                        <a:pt x="0" y="738"/>
                        <a:pt x="120" y="700"/>
                        <a:pt x="155" y="678"/>
                      </a:cubicBezTo>
                      <a:cubicBezTo>
                        <a:pt x="192" y="655"/>
                        <a:pt x="283" y="558"/>
                        <a:pt x="283" y="558"/>
                      </a:cubicBezTo>
                      <a:cubicBezTo>
                        <a:pt x="283" y="558"/>
                        <a:pt x="334" y="512"/>
                        <a:pt x="353" y="485"/>
                      </a:cubicBezTo>
                      <a:cubicBezTo>
                        <a:pt x="372" y="457"/>
                        <a:pt x="412" y="422"/>
                        <a:pt x="431" y="397"/>
                      </a:cubicBezTo>
                      <a:cubicBezTo>
                        <a:pt x="446" y="376"/>
                        <a:pt x="459" y="292"/>
                        <a:pt x="467" y="268"/>
                      </a:cubicBezTo>
                      <a:cubicBezTo>
                        <a:pt x="477" y="233"/>
                        <a:pt x="484" y="157"/>
                        <a:pt x="490" y="124"/>
                      </a:cubicBezTo>
                      <a:cubicBezTo>
                        <a:pt x="496" y="96"/>
                        <a:pt x="500" y="0"/>
                        <a:pt x="500" y="0"/>
                      </a:cubicBezTo>
                      <a:lnTo>
                        <a:pt x="521" y="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3" name="Freeform 56"/>
                <p:cNvSpPr/>
                <p:nvPr/>
              </p:nvSpPr>
              <p:spPr bwMode="auto">
                <a:xfrm>
                  <a:off x="2486" y="1925"/>
                  <a:ext cx="419" cy="57"/>
                </a:xfrm>
                <a:custGeom>
                  <a:avLst/>
                  <a:gdLst>
                    <a:gd name="T0" fmla="*/ 0 w 262"/>
                    <a:gd name="T1" fmla="*/ 0 h 36"/>
                    <a:gd name="T2" fmla="*/ 117 w 262"/>
                    <a:gd name="T3" fmla="*/ 16 h 36"/>
                    <a:gd name="T4" fmla="*/ 262 w 262"/>
                    <a:gd name="T5" fmla="*/ 31 h 36"/>
                    <a:gd name="T6" fmla="*/ 240 w 262"/>
                    <a:gd name="T7" fmla="*/ 36 h 36"/>
                    <a:gd name="T8" fmla="*/ 114 w 262"/>
                    <a:gd name="T9" fmla="*/ 29 h 36"/>
                    <a:gd name="T10" fmla="*/ 32 w 262"/>
                    <a:gd name="T11" fmla="*/ 26 h 36"/>
                    <a:gd name="T12" fmla="*/ 0 w 262"/>
                    <a:gd name="T13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36">
                      <a:moveTo>
                        <a:pt x="0" y="0"/>
                      </a:moveTo>
                      <a:cubicBezTo>
                        <a:pt x="0" y="0"/>
                        <a:pt x="78" y="11"/>
                        <a:pt x="117" y="16"/>
                      </a:cubicBezTo>
                      <a:cubicBezTo>
                        <a:pt x="157" y="21"/>
                        <a:pt x="262" y="31"/>
                        <a:pt x="262" y="31"/>
                      </a:cubicBezTo>
                      <a:cubicBezTo>
                        <a:pt x="240" y="36"/>
                        <a:pt x="240" y="36"/>
                        <a:pt x="240" y="36"/>
                      </a:cubicBezTo>
                      <a:cubicBezTo>
                        <a:pt x="240" y="36"/>
                        <a:pt x="131" y="30"/>
                        <a:pt x="114" y="29"/>
                      </a:cubicBezTo>
                      <a:cubicBezTo>
                        <a:pt x="62" y="25"/>
                        <a:pt x="32" y="26"/>
                        <a:pt x="32" y="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4" name="Freeform 57"/>
                <p:cNvSpPr/>
                <p:nvPr/>
              </p:nvSpPr>
              <p:spPr bwMode="auto">
                <a:xfrm>
                  <a:off x="2699" y="1882"/>
                  <a:ext cx="166" cy="81"/>
                </a:xfrm>
                <a:custGeom>
                  <a:avLst/>
                  <a:gdLst>
                    <a:gd name="T0" fmla="*/ 20 w 104"/>
                    <a:gd name="T1" fmla="*/ 51 h 51"/>
                    <a:gd name="T2" fmla="*/ 50 w 104"/>
                    <a:gd name="T3" fmla="*/ 31 h 51"/>
                    <a:gd name="T4" fmla="*/ 104 w 104"/>
                    <a:gd name="T5" fmla="*/ 0 h 51"/>
                    <a:gd name="T6" fmla="*/ 80 w 104"/>
                    <a:gd name="T7" fmla="*/ 4 h 51"/>
                    <a:gd name="T8" fmla="*/ 33 w 104"/>
                    <a:gd name="T9" fmla="*/ 32 h 51"/>
                    <a:gd name="T10" fmla="*/ 0 w 104"/>
                    <a:gd name="T11" fmla="*/ 48 h 51"/>
                    <a:gd name="T12" fmla="*/ 20 w 104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51">
                      <a:moveTo>
                        <a:pt x="20" y="51"/>
                      </a:moveTo>
                      <a:cubicBezTo>
                        <a:pt x="20" y="51"/>
                        <a:pt x="41" y="38"/>
                        <a:pt x="50" y="31"/>
                      </a:cubicBezTo>
                      <a:cubicBezTo>
                        <a:pt x="64" y="21"/>
                        <a:pt x="104" y="0"/>
                        <a:pt x="104" y="0"/>
                      </a:cubicBezTo>
                      <a:cubicBezTo>
                        <a:pt x="80" y="4"/>
                        <a:pt x="80" y="4"/>
                        <a:pt x="80" y="4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8"/>
                        <a:pt x="0" y="48"/>
                        <a:pt x="0" y="48"/>
                      </a:cubicBezTo>
                      <a:lnTo>
                        <a:pt x="20" y="5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5" name="Freeform 58"/>
                <p:cNvSpPr/>
                <p:nvPr/>
              </p:nvSpPr>
              <p:spPr bwMode="auto">
                <a:xfrm>
                  <a:off x="2837" y="1778"/>
                  <a:ext cx="168" cy="131"/>
                </a:xfrm>
                <a:custGeom>
                  <a:avLst/>
                  <a:gdLst>
                    <a:gd name="T0" fmla="*/ 105 w 105"/>
                    <a:gd name="T1" fmla="*/ 6 h 82"/>
                    <a:gd name="T2" fmla="*/ 58 w 105"/>
                    <a:gd name="T3" fmla="*/ 71 h 82"/>
                    <a:gd name="T4" fmla="*/ 1 w 105"/>
                    <a:gd name="T5" fmla="*/ 55 h 82"/>
                    <a:gd name="T6" fmla="*/ 1 w 105"/>
                    <a:gd name="T7" fmla="*/ 54 h 82"/>
                    <a:gd name="T8" fmla="*/ 39 w 105"/>
                    <a:gd name="T9" fmla="*/ 51 h 82"/>
                    <a:gd name="T10" fmla="*/ 81 w 105"/>
                    <a:gd name="T11" fmla="*/ 22 h 82"/>
                    <a:gd name="T12" fmla="*/ 36 w 105"/>
                    <a:gd name="T13" fmla="*/ 45 h 82"/>
                    <a:gd name="T14" fmla="*/ 0 w 105"/>
                    <a:gd name="T15" fmla="*/ 44 h 82"/>
                    <a:gd name="T16" fmla="*/ 40 w 105"/>
                    <a:gd name="T17" fmla="*/ 11 h 82"/>
                    <a:gd name="T18" fmla="*/ 105 w 105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105" y="6"/>
                      </a:moveTo>
                      <a:cubicBezTo>
                        <a:pt x="105" y="6"/>
                        <a:pt x="90" y="60"/>
                        <a:pt x="58" y="71"/>
                      </a:cubicBezTo>
                      <a:cubicBezTo>
                        <a:pt x="26" y="82"/>
                        <a:pt x="7" y="72"/>
                        <a:pt x="1" y="55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20" y="57"/>
                        <a:pt x="39" y="51"/>
                      </a:cubicBezTo>
                      <a:cubicBezTo>
                        <a:pt x="66" y="43"/>
                        <a:pt x="81" y="22"/>
                        <a:pt x="81" y="22"/>
                      </a:cubicBezTo>
                      <a:cubicBezTo>
                        <a:pt x="81" y="22"/>
                        <a:pt x="55" y="40"/>
                        <a:pt x="36" y="45"/>
                      </a:cubicBezTo>
                      <a:cubicBezTo>
                        <a:pt x="17" y="51"/>
                        <a:pt x="0" y="44"/>
                        <a:pt x="0" y="44"/>
                      </a:cubicBezTo>
                      <a:cubicBezTo>
                        <a:pt x="2" y="31"/>
                        <a:pt x="15" y="19"/>
                        <a:pt x="40" y="11"/>
                      </a:cubicBezTo>
                      <a:cubicBezTo>
                        <a:pt x="72" y="0"/>
                        <a:pt x="105" y="6"/>
                        <a:pt x="105" y="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6" name="Freeform 59"/>
                <p:cNvSpPr/>
                <p:nvPr/>
              </p:nvSpPr>
              <p:spPr bwMode="auto">
                <a:xfrm>
                  <a:off x="2674" y="2174"/>
                  <a:ext cx="126" cy="172"/>
                </a:xfrm>
                <a:custGeom>
                  <a:avLst/>
                  <a:gdLst>
                    <a:gd name="T0" fmla="*/ 72 w 79"/>
                    <a:gd name="T1" fmla="*/ 107 h 107"/>
                    <a:gd name="T2" fmla="*/ 9 w 79"/>
                    <a:gd name="T3" fmla="*/ 57 h 107"/>
                    <a:gd name="T4" fmla="*/ 29 w 79"/>
                    <a:gd name="T5" fmla="*/ 1 h 107"/>
                    <a:gd name="T6" fmla="*/ 29 w 79"/>
                    <a:gd name="T7" fmla="*/ 1 h 107"/>
                    <a:gd name="T8" fmla="*/ 30 w 79"/>
                    <a:gd name="T9" fmla="*/ 39 h 107"/>
                    <a:gd name="T10" fmla="*/ 57 w 79"/>
                    <a:gd name="T11" fmla="*/ 82 h 107"/>
                    <a:gd name="T12" fmla="*/ 36 w 79"/>
                    <a:gd name="T13" fmla="*/ 36 h 107"/>
                    <a:gd name="T14" fmla="*/ 40 w 79"/>
                    <a:gd name="T15" fmla="*/ 0 h 107"/>
                    <a:gd name="T16" fmla="*/ 70 w 79"/>
                    <a:gd name="T17" fmla="*/ 42 h 107"/>
                    <a:gd name="T18" fmla="*/ 72 w 79"/>
                    <a:gd name="T19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2" y="107"/>
                      </a:moveTo>
                      <a:cubicBezTo>
                        <a:pt x="72" y="107"/>
                        <a:pt x="19" y="89"/>
                        <a:pt x="9" y="57"/>
                      </a:cubicBezTo>
                      <a:cubicBezTo>
                        <a:pt x="0" y="25"/>
                        <a:pt x="11" y="6"/>
                        <a:pt x="29" y="1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1"/>
                        <a:pt x="25" y="19"/>
                        <a:pt x="30" y="39"/>
                      </a:cubicBezTo>
                      <a:cubicBezTo>
                        <a:pt x="37" y="66"/>
                        <a:pt x="57" y="82"/>
                        <a:pt x="57" y="82"/>
                      </a:cubicBezTo>
                      <a:cubicBezTo>
                        <a:pt x="57" y="82"/>
                        <a:pt x="41" y="56"/>
                        <a:pt x="36" y="36"/>
                      </a:cubicBezTo>
                      <a:cubicBezTo>
                        <a:pt x="31" y="17"/>
                        <a:pt x="40" y="0"/>
                        <a:pt x="40" y="0"/>
                      </a:cubicBezTo>
                      <a:cubicBezTo>
                        <a:pt x="52" y="3"/>
                        <a:pt x="63" y="16"/>
                        <a:pt x="70" y="42"/>
                      </a:cubicBezTo>
                      <a:cubicBezTo>
                        <a:pt x="79" y="74"/>
                        <a:pt x="72" y="107"/>
                        <a:pt x="72" y="107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7" name="Freeform 60"/>
                <p:cNvSpPr/>
                <p:nvPr/>
              </p:nvSpPr>
              <p:spPr bwMode="auto">
                <a:xfrm>
                  <a:off x="2875" y="1928"/>
                  <a:ext cx="178" cy="112"/>
                </a:xfrm>
                <a:custGeom>
                  <a:avLst/>
                  <a:gdLst>
                    <a:gd name="T0" fmla="*/ 111 w 111"/>
                    <a:gd name="T1" fmla="*/ 58 h 70"/>
                    <a:gd name="T2" fmla="*/ 52 w 111"/>
                    <a:gd name="T3" fmla="*/ 4 h 70"/>
                    <a:gd name="T4" fmla="*/ 0 w 111"/>
                    <a:gd name="T5" fmla="*/ 31 h 70"/>
                    <a:gd name="T6" fmla="*/ 0 w 111"/>
                    <a:gd name="T7" fmla="*/ 32 h 70"/>
                    <a:gd name="T8" fmla="*/ 38 w 111"/>
                    <a:gd name="T9" fmla="*/ 27 h 70"/>
                    <a:gd name="T10" fmla="*/ 84 w 111"/>
                    <a:gd name="T11" fmla="*/ 47 h 70"/>
                    <a:gd name="T12" fmla="*/ 36 w 111"/>
                    <a:gd name="T13" fmla="*/ 33 h 70"/>
                    <a:gd name="T14" fmla="*/ 1 w 111"/>
                    <a:gd name="T15" fmla="*/ 42 h 70"/>
                    <a:gd name="T16" fmla="*/ 46 w 111"/>
                    <a:gd name="T17" fmla="*/ 66 h 70"/>
                    <a:gd name="T18" fmla="*/ 111 w 111"/>
                    <a:gd name="T19" fmla="*/ 5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70">
                      <a:moveTo>
                        <a:pt x="111" y="58"/>
                      </a:moveTo>
                      <a:cubicBezTo>
                        <a:pt x="111" y="58"/>
                        <a:pt x="86" y="8"/>
                        <a:pt x="52" y="4"/>
                      </a:cubicBezTo>
                      <a:cubicBezTo>
                        <a:pt x="19" y="0"/>
                        <a:pt x="2" y="13"/>
                        <a:pt x="0" y="3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17" y="25"/>
                        <a:pt x="38" y="27"/>
                      </a:cubicBezTo>
                      <a:cubicBezTo>
                        <a:pt x="65" y="29"/>
                        <a:pt x="84" y="47"/>
                        <a:pt x="84" y="47"/>
                      </a:cubicBezTo>
                      <a:cubicBezTo>
                        <a:pt x="84" y="47"/>
                        <a:pt x="56" y="35"/>
                        <a:pt x="36" y="33"/>
                      </a:cubicBezTo>
                      <a:cubicBezTo>
                        <a:pt x="16" y="31"/>
                        <a:pt x="1" y="42"/>
                        <a:pt x="1" y="42"/>
                      </a:cubicBezTo>
                      <a:cubicBezTo>
                        <a:pt x="5" y="54"/>
                        <a:pt x="20" y="63"/>
                        <a:pt x="46" y="66"/>
                      </a:cubicBezTo>
                      <a:cubicBezTo>
                        <a:pt x="80" y="70"/>
                        <a:pt x="111" y="58"/>
                        <a:pt x="111" y="5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8" name="Freeform 61"/>
                <p:cNvSpPr/>
                <p:nvPr/>
              </p:nvSpPr>
              <p:spPr bwMode="auto">
                <a:xfrm>
                  <a:off x="1666" y="1941"/>
                  <a:ext cx="173" cy="144"/>
                </a:xfrm>
                <a:custGeom>
                  <a:avLst/>
                  <a:gdLst>
                    <a:gd name="T0" fmla="*/ 0 w 108"/>
                    <a:gd name="T1" fmla="*/ 18 h 90"/>
                    <a:gd name="T2" fmla="*/ 79 w 108"/>
                    <a:gd name="T3" fmla="*/ 21 h 90"/>
                    <a:gd name="T4" fmla="*/ 97 w 108"/>
                    <a:gd name="T5" fmla="*/ 77 h 90"/>
                    <a:gd name="T6" fmla="*/ 97 w 108"/>
                    <a:gd name="T7" fmla="*/ 78 h 90"/>
                    <a:gd name="T8" fmla="*/ 73 w 108"/>
                    <a:gd name="T9" fmla="*/ 47 h 90"/>
                    <a:gd name="T10" fmla="*/ 26 w 108"/>
                    <a:gd name="T11" fmla="*/ 29 h 90"/>
                    <a:gd name="T12" fmla="*/ 70 w 108"/>
                    <a:gd name="T13" fmla="*/ 53 h 90"/>
                    <a:gd name="T14" fmla="*/ 89 w 108"/>
                    <a:gd name="T15" fmla="*/ 84 h 90"/>
                    <a:gd name="T16" fmla="*/ 40 w 108"/>
                    <a:gd name="T17" fmla="*/ 69 h 90"/>
                    <a:gd name="T18" fmla="*/ 0 w 108"/>
                    <a:gd name="T19" fmla="*/ 18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90">
                      <a:moveTo>
                        <a:pt x="0" y="18"/>
                      </a:moveTo>
                      <a:cubicBezTo>
                        <a:pt x="0" y="18"/>
                        <a:pt x="53" y="0"/>
                        <a:pt x="79" y="21"/>
                      </a:cubicBezTo>
                      <a:cubicBezTo>
                        <a:pt x="106" y="41"/>
                        <a:pt x="108" y="63"/>
                        <a:pt x="97" y="77"/>
                      </a:cubicBezTo>
                      <a:cubicBezTo>
                        <a:pt x="97" y="77"/>
                        <a:pt x="97" y="78"/>
                        <a:pt x="97" y="78"/>
                      </a:cubicBezTo>
                      <a:cubicBezTo>
                        <a:pt x="97" y="78"/>
                        <a:pt x="89" y="60"/>
                        <a:pt x="73" y="47"/>
                      </a:cubicBezTo>
                      <a:cubicBezTo>
                        <a:pt x="52" y="30"/>
                        <a:pt x="26" y="29"/>
                        <a:pt x="26" y="29"/>
                      </a:cubicBezTo>
                      <a:cubicBezTo>
                        <a:pt x="26" y="29"/>
                        <a:pt x="55" y="40"/>
                        <a:pt x="70" y="53"/>
                      </a:cubicBezTo>
                      <a:cubicBezTo>
                        <a:pt x="86" y="66"/>
                        <a:pt x="89" y="84"/>
                        <a:pt x="89" y="84"/>
                      </a:cubicBezTo>
                      <a:cubicBezTo>
                        <a:pt x="77" y="90"/>
                        <a:pt x="61" y="85"/>
                        <a:pt x="40" y="69"/>
                      </a:cubicBezTo>
                      <a:cubicBezTo>
                        <a:pt x="13" y="48"/>
                        <a:pt x="0" y="18"/>
                        <a:pt x="0" y="1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9" name="Freeform 62"/>
                <p:cNvSpPr/>
                <p:nvPr/>
              </p:nvSpPr>
              <p:spPr bwMode="auto">
                <a:xfrm>
                  <a:off x="1762" y="2155"/>
                  <a:ext cx="150" cy="149"/>
                </a:xfrm>
                <a:custGeom>
                  <a:avLst/>
                  <a:gdLst>
                    <a:gd name="T0" fmla="*/ 0 w 94"/>
                    <a:gd name="T1" fmla="*/ 92 h 93"/>
                    <a:gd name="T2" fmla="*/ 75 w 94"/>
                    <a:gd name="T3" fmla="*/ 65 h 93"/>
                    <a:gd name="T4" fmla="*/ 75 w 94"/>
                    <a:gd name="T5" fmla="*/ 6 h 93"/>
                    <a:gd name="T6" fmla="*/ 74 w 94"/>
                    <a:gd name="T7" fmla="*/ 5 h 93"/>
                    <a:gd name="T8" fmla="*/ 61 w 94"/>
                    <a:gd name="T9" fmla="*/ 42 h 93"/>
                    <a:gd name="T10" fmla="*/ 22 w 94"/>
                    <a:gd name="T11" fmla="*/ 73 h 93"/>
                    <a:gd name="T12" fmla="*/ 57 w 94"/>
                    <a:gd name="T13" fmla="*/ 37 h 93"/>
                    <a:gd name="T14" fmla="*/ 65 w 94"/>
                    <a:gd name="T15" fmla="*/ 2 h 93"/>
                    <a:gd name="T16" fmla="*/ 22 w 94"/>
                    <a:gd name="T17" fmla="*/ 31 h 93"/>
                    <a:gd name="T18" fmla="*/ 0 w 94"/>
                    <a:gd name="T19" fmla="*/ 92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4" h="93">
                      <a:moveTo>
                        <a:pt x="0" y="92"/>
                      </a:moveTo>
                      <a:cubicBezTo>
                        <a:pt x="0" y="92"/>
                        <a:pt x="56" y="93"/>
                        <a:pt x="75" y="65"/>
                      </a:cubicBezTo>
                      <a:cubicBezTo>
                        <a:pt x="94" y="37"/>
                        <a:pt x="90" y="16"/>
                        <a:pt x="75" y="6"/>
                      </a:cubicBezTo>
                      <a:cubicBezTo>
                        <a:pt x="75" y="6"/>
                        <a:pt x="75" y="6"/>
                        <a:pt x="74" y="5"/>
                      </a:cubicBezTo>
                      <a:cubicBezTo>
                        <a:pt x="74" y="5"/>
                        <a:pt x="73" y="24"/>
                        <a:pt x="61" y="42"/>
                      </a:cubicBezTo>
                      <a:cubicBezTo>
                        <a:pt x="46" y="65"/>
                        <a:pt x="22" y="73"/>
                        <a:pt x="22" y="73"/>
                      </a:cubicBezTo>
                      <a:cubicBezTo>
                        <a:pt x="22" y="73"/>
                        <a:pt x="46" y="54"/>
                        <a:pt x="57" y="37"/>
                      </a:cubicBezTo>
                      <a:cubicBezTo>
                        <a:pt x="67" y="20"/>
                        <a:pt x="65" y="2"/>
                        <a:pt x="65" y="2"/>
                      </a:cubicBezTo>
                      <a:cubicBezTo>
                        <a:pt x="52" y="0"/>
                        <a:pt x="38" y="9"/>
                        <a:pt x="22" y="31"/>
                      </a:cubicBezTo>
                      <a:cubicBezTo>
                        <a:pt x="3" y="59"/>
                        <a:pt x="0" y="92"/>
                        <a:pt x="0" y="92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0" name="Freeform 63"/>
                <p:cNvSpPr/>
                <p:nvPr/>
              </p:nvSpPr>
              <p:spPr bwMode="auto">
                <a:xfrm>
                  <a:off x="2619" y="1981"/>
                  <a:ext cx="93" cy="56"/>
                </a:xfrm>
                <a:custGeom>
                  <a:avLst/>
                  <a:gdLst>
                    <a:gd name="T0" fmla="*/ 58 w 58"/>
                    <a:gd name="T1" fmla="*/ 28 h 35"/>
                    <a:gd name="T2" fmla="*/ 26 w 58"/>
                    <a:gd name="T3" fmla="*/ 2 h 35"/>
                    <a:gd name="T4" fmla="*/ 0 w 58"/>
                    <a:gd name="T5" fmla="*/ 17 h 35"/>
                    <a:gd name="T6" fmla="*/ 0 w 58"/>
                    <a:gd name="T7" fmla="*/ 17 h 35"/>
                    <a:gd name="T8" fmla="*/ 19 w 58"/>
                    <a:gd name="T9" fmla="*/ 14 h 35"/>
                    <a:gd name="T10" fmla="*/ 44 w 58"/>
                    <a:gd name="T11" fmla="*/ 23 h 35"/>
                    <a:gd name="T12" fmla="*/ 18 w 58"/>
                    <a:gd name="T13" fmla="*/ 17 h 35"/>
                    <a:gd name="T14" fmla="*/ 1 w 58"/>
                    <a:gd name="T15" fmla="*/ 23 h 35"/>
                    <a:gd name="T16" fmla="*/ 25 w 58"/>
                    <a:gd name="T17" fmla="*/ 34 h 35"/>
                    <a:gd name="T18" fmla="*/ 58 w 58"/>
                    <a:gd name="T19" fmla="*/ 28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35">
                      <a:moveTo>
                        <a:pt x="58" y="28"/>
                      </a:moveTo>
                      <a:cubicBezTo>
                        <a:pt x="58" y="28"/>
                        <a:pt x="43" y="3"/>
                        <a:pt x="26" y="2"/>
                      </a:cubicBezTo>
                      <a:cubicBezTo>
                        <a:pt x="9" y="0"/>
                        <a:pt x="0" y="8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9" y="13"/>
                        <a:pt x="19" y="14"/>
                      </a:cubicBezTo>
                      <a:cubicBezTo>
                        <a:pt x="33" y="14"/>
                        <a:pt x="44" y="23"/>
                        <a:pt x="44" y="23"/>
                      </a:cubicBezTo>
                      <a:cubicBezTo>
                        <a:pt x="44" y="23"/>
                        <a:pt x="29" y="18"/>
                        <a:pt x="18" y="17"/>
                      </a:cubicBezTo>
                      <a:cubicBezTo>
                        <a:pt x="8" y="17"/>
                        <a:pt x="1" y="23"/>
                        <a:pt x="1" y="23"/>
                      </a:cubicBezTo>
                      <a:cubicBezTo>
                        <a:pt x="3" y="29"/>
                        <a:pt x="11" y="33"/>
                        <a:pt x="25" y="34"/>
                      </a:cubicBezTo>
                      <a:cubicBezTo>
                        <a:pt x="42" y="35"/>
                        <a:pt x="58" y="28"/>
                        <a:pt x="58" y="28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1" name="Freeform 64"/>
                <p:cNvSpPr/>
                <p:nvPr/>
              </p:nvSpPr>
              <p:spPr bwMode="auto">
                <a:xfrm>
                  <a:off x="2728" y="2022"/>
                  <a:ext cx="120" cy="79"/>
                </a:xfrm>
                <a:custGeom>
                  <a:avLst/>
                  <a:gdLst>
                    <a:gd name="T0" fmla="*/ 75 w 75"/>
                    <a:gd name="T1" fmla="*/ 41 h 49"/>
                    <a:gd name="T2" fmla="*/ 36 w 75"/>
                    <a:gd name="T3" fmla="*/ 3 h 49"/>
                    <a:gd name="T4" fmla="*/ 0 w 75"/>
                    <a:gd name="T5" fmla="*/ 21 h 49"/>
                    <a:gd name="T6" fmla="*/ 0 w 75"/>
                    <a:gd name="T7" fmla="*/ 21 h 49"/>
                    <a:gd name="T8" fmla="*/ 26 w 75"/>
                    <a:gd name="T9" fmla="*/ 18 h 49"/>
                    <a:gd name="T10" fmla="*/ 57 w 75"/>
                    <a:gd name="T11" fmla="*/ 33 h 49"/>
                    <a:gd name="T12" fmla="*/ 24 w 75"/>
                    <a:gd name="T13" fmla="*/ 23 h 49"/>
                    <a:gd name="T14" fmla="*/ 0 w 75"/>
                    <a:gd name="T15" fmla="*/ 28 h 49"/>
                    <a:gd name="T16" fmla="*/ 31 w 75"/>
                    <a:gd name="T17" fmla="*/ 45 h 49"/>
                    <a:gd name="T18" fmla="*/ 75 w 75"/>
                    <a:gd name="T19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49">
                      <a:moveTo>
                        <a:pt x="75" y="41"/>
                      </a:moveTo>
                      <a:cubicBezTo>
                        <a:pt x="75" y="41"/>
                        <a:pt x="59" y="6"/>
                        <a:pt x="36" y="3"/>
                      </a:cubicBezTo>
                      <a:cubicBezTo>
                        <a:pt x="13" y="0"/>
                        <a:pt x="1" y="9"/>
                        <a:pt x="0" y="2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2" y="17"/>
                        <a:pt x="26" y="18"/>
                      </a:cubicBezTo>
                      <a:cubicBezTo>
                        <a:pt x="45" y="21"/>
                        <a:pt x="57" y="33"/>
                        <a:pt x="57" y="33"/>
                      </a:cubicBezTo>
                      <a:cubicBezTo>
                        <a:pt x="57" y="33"/>
                        <a:pt x="38" y="24"/>
                        <a:pt x="24" y="23"/>
                      </a:cubicBezTo>
                      <a:cubicBezTo>
                        <a:pt x="11" y="21"/>
                        <a:pt x="0" y="28"/>
                        <a:pt x="0" y="28"/>
                      </a:cubicBezTo>
                      <a:cubicBezTo>
                        <a:pt x="3" y="37"/>
                        <a:pt x="13" y="43"/>
                        <a:pt x="31" y="45"/>
                      </a:cubicBezTo>
                      <a:cubicBezTo>
                        <a:pt x="54" y="49"/>
                        <a:pt x="75" y="41"/>
                        <a:pt x="75" y="4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2" name="Oval 65"/>
                <p:cNvSpPr>
                  <a:spLocks noChangeArrowheads="1"/>
                </p:cNvSpPr>
                <p:nvPr/>
              </p:nvSpPr>
              <p:spPr bwMode="auto">
                <a:xfrm>
                  <a:off x="2696" y="183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3" name="Oval 66"/>
                <p:cNvSpPr>
                  <a:spLocks noChangeArrowheads="1"/>
                </p:cNvSpPr>
                <p:nvPr/>
              </p:nvSpPr>
              <p:spPr bwMode="auto">
                <a:xfrm>
                  <a:off x="2707" y="183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4" name="Oval 67"/>
                <p:cNvSpPr>
                  <a:spLocks noChangeArrowheads="1"/>
                </p:cNvSpPr>
                <p:nvPr/>
              </p:nvSpPr>
              <p:spPr bwMode="auto">
                <a:xfrm>
                  <a:off x="1650" y="2074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5" name="Oval 68"/>
                <p:cNvSpPr>
                  <a:spLocks noChangeArrowheads="1"/>
                </p:cNvSpPr>
                <p:nvPr/>
              </p:nvSpPr>
              <p:spPr bwMode="auto">
                <a:xfrm>
                  <a:off x="1661" y="2080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6" name="Oval 69"/>
                <p:cNvSpPr>
                  <a:spLocks noChangeArrowheads="1"/>
                </p:cNvSpPr>
                <p:nvPr/>
              </p:nvSpPr>
              <p:spPr bwMode="auto">
                <a:xfrm>
                  <a:off x="2595" y="2107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7" name="Oval 70"/>
                <p:cNvSpPr>
                  <a:spLocks noChangeArrowheads="1"/>
                </p:cNvSpPr>
                <p:nvPr/>
              </p:nvSpPr>
              <p:spPr bwMode="auto">
                <a:xfrm>
                  <a:off x="2606" y="2114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8" name="Oval 71"/>
                <p:cNvSpPr>
                  <a:spLocks noChangeArrowheads="1"/>
                </p:cNvSpPr>
                <p:nvPr/>
              </p:nvSpPr>
              <p:spPr bwMode="auto">
                <a:xfrm>
                  <a:off x="2841" y="2102"/>
                  <a:ext cx="66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9" name="Oval 72"/>
                <p:cNvSpPr>
                  <a:spLocks noChangeArrowheads="1"/>
                </p:cNvSpPr>
                <p:nvPr/>
              </p:nvSpPr>
              <p:spPr bwMode="auto">
                <a:xfrm>
                  <a:off x="2853" y="2107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0" name="Freeform 73"/>
                <p:cNvSpPr/>
                <p:nvPr/>
              </p:nvSpPr>
              <p:spPr bwMode="auto">
                <a:xfrm>
                  <a:off x="1746" y="2077"/>
                  <a:ext cx="1150" cy="1347"/>
                </a:xfrm>
                <a:custGeom>
                  <a:avLst/>
                  <a:gdLst>
                    <a:gd name="T0" fmla="*/ 325 w 719"/>
                    <a:gd name="T1" fmla="*/ 36 h 842"/>
                    <a:gd name="T2" fmla="*/ 349 w 719"/>
                    <a:gd name="T3" fmla="*/ 225 h 842"/>
                    <a:gd name="T4" fmla="*/ 364 w 719"/>
                    <a:gd name="T5" fmla="*/ 365 h 842"/>
                    <a:gd name="T6" fmla="*/ 456 w 719"/>
                    <a:gd name="T7" fmla="*/ 560 h 842"/>
                    <a:gd name="T8" fmla="*/ 659 w 719"/>
                    <a:gd name="T9" fmla="*/ 651 h 842"/>
                    <a:gd name="T10" fmla="*/ 719 w 719"/>
                    <a:gd name="T11" fmla="*/ 698 h 842"/>
                    <a:gd name="T12" fmla="*/ 452 w 719"/>
                    <a:gd name="T13" fmla="*/ 586 h 842"/>
                    <a:gd name="T14" fmla="*/ 347 w 719"/>
                    <a:gd name="T15" fmla="*/ 441 h 842"/>
                    <a:gd name="T16" fmla="*/ 348 w 719"/>
                    <a:gd name="T17" fmla="*/ 536 h 842"/>
                    <a:gd name="T18" fmla="*/ 360 w 719"/>
                    <a:gd name="T19" fmla="*/ 661 h 842"/>
                    <a:gd name="T20" fmla="*/ 365 w 719"/>
                    <a:gd name="T21" fmla="*/ 707 h 842"/>
                    <a:gd name="T22" fmla="*/ 335 w 719"/>
                    <a:gd name="T23" fmla="*/ 624 h 842"/>
                    <a:gd name="T24" fmla="*/ 324 w 719"/>
                    <a:gd name="T25" fmla="*/ 469 h 842"/>
                    <a:gd name="T26" fmla="*/ 264 w 719"/>
                    <a:gd name="T27" fmla="*/ 579 h 842"/>
                    <a:gd name="T28" fmla="*/ 202 w 719"/>
                    <a:gd name="T29" fmla="*/ 677 h 842"/>
                    <a:gd name="T30" fmla="*/ 105 w 719"/>
                    <a:gd name="T31" fmla="*/ 792 h 842"/>
                    <a:gd name="T32" fmla="*/ 0 w 719"/>
                    <a:gd name="T33" fmla="*/ 842 h 842"/>
                    <a:gd name="T34" fmla="*/ 134 w 719"/>
                    <a:gd name="T35" fmla="*/ 745 h 842"/>
                    <a:gd name="T36" fmla="*/ 227 w 719"/>
                    <a:gd name="T37" fmla="*/ 595 h 842"/>
                    <a:gd name="T38" fmla="*/ 276 w 719"/>
                    <a:gd name="T39" fmla="*/ 507 h 842"/>
                    <a:gd name="T40" fmla="*/ 328 w 719"/>
                    <a:gd name="T41" fmla="*/ 402 h 842"/>
                    <a:gd name="T42" fmla="*/ 330 w 719"/>
                    <a:gd name="T43" fmla="*/ 268 h 842"/>
                    <a:gd name="T44" fmla="*/ 316 w 719"/>
                    <a:gd name="T45" fmla="*/ 123 h 842"/>
                    <a:gd name="T46" fmla="*/ 294 w 719"/>
                    <a:gd name="T47" fmla="*/ 0 h 842"/>
                    <a:gd name="T48" fmla="*/ 325 w 719"/>
                    <a:gd name="T49" fmla="*/ 36 h 8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719" h="842">
                      <a:moveTo>
                        <a:pt x="325" y="36"/>
                      </a:moveTo>
                      <a:cubicBezTo>
                        <a:pt x="325" y="36"/>
                        <a:pt x="346" y="150"/>
                        <a:pt x="349" y="225"/>
                      </a:cubicBezTo>
                      <a:cubicBezTo>
                        <a:pt x="351" y="301"/>
                        <a:pt x="364" y="365"/>
                        <a:pt x="364" y="365"/>
                      </a:cubicBezTo>
                      <a:cubicBezTo>
                        <a:pt x="364" y="365"/>
                        <a:pt x="391" y="503"/>
                        <a:pt x="456" y="560"/>
                      </a:cubicBezTo>
                      <a:cubicBezTo>
                        <a:pt x="525" y="622"/>
                        <a:pt x="659" y="651"/>
                        <a:pt x="659" y="651"/>
                      </a:cubicBezTo>
                      <a:cubicBezTo>
                        <a:pt x="719" y="698"/>
                        <a:pt x="719" y="698"/>
                        <a:pt x="719" y="698"/>
                      </a:cubicBezTo>
                      <a:cubicBezTo>
                        <a:pt x="719" y="698"/>
                        <a:pt x="495" y="622"/>
                        <a:pt x="452" y="586"/>
                      </a:cubicBezTo>
                      <a:cubicBezTo>
                        <a:pt x="413" y="554"/>
                        <a:pt x="347" y="441"/>
                        <a:pt x="347" y="441"/>
                      </a:cubicBezTo>
                      <a:cubicBezTo>
                        <a:pt x="348" y="536"/>
                        <a:pt x="348" y="536"/>
                        <a:pt x="348" y="536"/>
                      </a:cubicBezTo>
                      <a:cubicBezTo>
                        <a:pt x="360" y="661"/>
                        <a:pt x="360" y="661"/>
                        <a:pt x="360" y="661"/>
                      </a:cubicBezTo>
                      <a:cubicBezTo>
                        <a:pt x="365" y="707"/>
                        <a:pt x="365" y="707"/>
                        <a:pt x="365" y="707"/>
                      </a:cubicBezTo>
                      <a:cubicBezTo>
                        <a:pt x="335" y="624"/>
                        <a:pt x="335" y="624"/>
                        <a:pt x="335" y="624"/>
                      </a:cubicBezTo>
                      <a:cubicBezTo>
                        <a:pt x="324" y="469"/>
                        <a:pt x="324" y="469"/>
                        <a:pt x="324" y="469"/>
                      </a:cubicBezTo>
                      <a:cubicBezTo>
                        <a:pt x="264" y="579"/>
                        <a:pt x="264" y="579"/>
                        <a:pt x="264" y="579"/>
                      </a:cubicBezTo>
                      <a:cubicBezTo>
                        <a:pt x="264" y="579"/>
                        <a:pt x="215" y="658"/>
                        <a:pt x="202" y="677"/>
                      </a:cubicBezTo>
                      <a:cubicBezTo>
                        <a:pt x="179" y="710"/>
                        <a:pt x="135" y="769"/>
                        <a:pt x="105" y="792"/>
                      </a:cubicBezTo>
                      <a:cubicBezTo>
                        <a:pt x="79" y="813"/>
                        <a:pt x="0" y="842"/>
                        <a:pt x="0" y="842"/>
                      </a:cubicBezTo>
                      <a:cubicBezTo>
                        <a:pt x="0" y="842"/>
                        <a:pt x="106" y="775"/>
                        <a:pt x="134" y="745"/>
                      </a:cubicBezTo>
                      <a:cubicBezTo>
                        <a:pt x="164" y="713"/>
                        <a:pt x="227" y="595"/>
                        <a:pt x="227" y="595"/>
                      </a:cubicBezTo>
                      <a:cubicBezTo>
                        <a:pt x="227" y="595"/>
                        <a:pt x="265" y="538"/>
                        <a:pt x="276" y="507"/>
                      </a:cubicBezTo>
                      <a:cubicBezTo>
                        <a:pt x="288" y="475"/>
                        <a:pt x="317" y="431"/>
                        <a:pt x="328" y="402"/>
                      </a:cubicBezTo>
                      <a:cubicBezTo>
                        <a:pt x="337" y="378"/>
                        <a:pt x="329" y="294"/>
                        <a:pt x="330" y="268"/>
                      </a:cubicBezTo>
                      <a:cubicBezTo>
                        <a:pt x="332" y="232"/>
                        <a:pt x="319" y="156"/>
                        <a:pt x="316" y="123"/>
                      </a:cubicBezTo>
                      <a:cubicBezTo>
                        <a:pt x="314" y="94"/>
                        <a:pt x="294" y="0"/>
                        <a:pt x="294" y="0"/>
                      </a:cubicBezTo>
                      <a:lnTo>
                        <a:pt x="325" y="3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1" name="Freeform 74"/>
                <p:cNvSpPr/>
                <p:nvPr/>
              </p:nvSpPr>
              <p:spPr bwMode="auto">
                <a:xfrm>
                  <a:off x="2461" y="2930"/>
                  <a:ext cx="419" cy="86"/>
                </a:xfrm>
                <a:custGeom>
                  <a:avLst/>
                  <a:gdLst>
                    <a:gd name="T0" fmla="*/ 0 w 262"/>
                    <a:gd name="T1" fmla="*/ 38 h 54"/>
                    <a:gd name="T2" fmla="*/ 117 w 262"/>
                    <a:gd name="T3" fmla="*/ 23 h 54"/>
                    <a:gd name="T4" fmla="*/ 262 w 262"/>
                    <a:gd name="T5" fmla="*/ 0 h 54"/>
                    <a:gd name="T6" fmla="*/ 241 w 262"/>
                    <a:gd name="T7" fmla="*/ 11 h 54"/>
                    <a:gd name="T8" fmla="*/ 118 w 262"/>
                    <a:gd name="T9" fmla="*/ 36 h 54"/>
                    <a:gd name="T10" fmla="*/ 38 w 262"/>
                    <a:gd name="T11" fmla="*/ 54 h 54"/>
                    <a:gd name="T12" fmla="*/ 0 w 262"/>
                    <a:gd name="T13" fmla="*/ 3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2" h="54">
                      <a:moveTo>
                        <a:pt x="0" y="38"/>
                      </a:moveTo>
                      <a:cubicBezTo>
                        <a:pt x="0" y="38"/>
                        <a:pt x="78" y="28"/>
                        <a:pt x="117" y="23"/>
                      </a:cubicBezTo>
                      <a:cubicBezTo>
                        <a:pt x="157" y="17"/>
                        <a:pt x="262" y="0"/>
                        <a:pt x="262" y="0"/>
                      </a:cubicBezTo>
                      <a:cubicBezTo>
                        <a:pt x="241" y="11"/>
                        <a:pt x="241" y="11"/>
                        <a:pt x="241" y="11"/>
                      </a:cubicBezTo>
                      <a:cubicBezTo>
                        <a:pt x="241" y="11"/>
                        <a:pt x="134" y="32"/>
                        <a:pt x="118" y="36"/>
                      </a:cubicBezTo>
                      <a:cubicBezTo>
                        <a:pt x="66" y="46"/>
                        <a:pt x="38" y="54"/>
                        <a:pt x="38" y="54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2" name="Freeform 75"/>
                <p:cNvSpPr/>
                <p:nvPr/>
              </p:nvSpPr>
              <p:spPr bwMode="auto">
                <a:xfrm>
                  <a:off x="2675" y="2850"/>
                  <a:ext cx="141" cy="118"/>
                </a:xfrm>
                <a:custGeom>
                  <a:avLst/>
                  <a:gdLst>
                    <a:gd name="T0" fmla="*/ 20 w 88"/>
                    <a:gd name="T1" fmla="*/ 71 h 74"/>
                    <a:gd name="T2" fmla="*/ 44 w 88"/>
                    <a:gd name="T3" fmla="*/ 44 h 74"/>
                    <a:gd name="T4" fmla="*/ 88 w 88"/>
                    <a:gd name="T5" fmla="*/ 0 h 74"/>
                    <a:gd name="T6" fmla="*/ 66 w 88"/>
                    <a:gd name="T7" fmla="*/ 10 h 74"/>
                    <a:gd name="T8" fmla="*/ 28 w 88"/>
                    <a:gd name="T9" fmla="*/ 50 h 74"/>
                    <a:gd name="T10" fmla="*/ 0 w 88"/>
                    <a:gd name="T11" fmla="*/ 74 h 74"/>
                    <a:gd name="T12" fmla="*/ 20 w 88"/>
                    <a:gd name="T13" fmla="*/ 7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74">
                      <a:moveTo>
                        <a:pt x="20" y="71"/>
                      </a:moveTo>
                      <a:cubicBezTo>
                        <a:pt x="20" y="71"/>
                        <a:pt x="37" y="54"/>
                        <a:pt x="44" y="44"/>
                      </a:cubicBezTo>
                      <a:cubicBezTo>
                        <a:pt x="55" y="31"/>
                        <a:pt x="88" y="0"/>
                        <a:pt x="88" y="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28" y="50"/>
                        <a:pt x="28" y="50"/>
                        <a:pt x="28" y="50"/>
                      </a:cubicBezTo>
                      <a:cubicBezTo>
                        <a:pt x="0" y="74"/>
                        <a:pt x="0" y="74"/>
                        <a:pt x="0" y="74"/>
                      </a:cubicBezTo>
                      <a:lnTo>
                        <a:pt x="20" y="7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3" name="Freeform 76"/>
                <p:cNvSpPr/>
                <p:nvPr/>
              </p:nvSpPr>
              <p:spPr bwMode="auto">
                <a:xfrm>
                  <a:off x="2315" y="2490"/>
                  <a:ext cx="790" cy="1408"/>
                </a:xfrm>
                <a:custGeom>
                  <a:avLst/>
                  <a:gdLst>
                    <a:gd name="T0" fmla="*/ 3 w 494"/>
                    <a:gd name="T1" fmla="*/ 0 h 880"/>
                    <a:gd name="T2" fmla="*/ 113 w 494"/>
                    <a:gd name="T3" fmla="*/ 446 h 880"/>
                    <a:gd name="T4" fmla="*/ 245 w 494"/>
                    <a:gd name="T5" fmla="*/ 665 h 880"/>
                    <a:gd name="T6" fmla="*/ 494 w 494"/>
                    <a:gd name="T7" fmla="*/ 880 h 880"/>
                    <a:gd name="T8" fmla="*/ 284 w 494"/>
                    <a:gd name="T9" fmla="*/ 721 h 880"/>
                    <a:gd name="T10" fmla="*/ 58 w 494"/>
                    <a:gd name="T11" fmla="*/ 342 h 880"/>
                    <a:gd name="T12" fmla="*/ 3 w 494"/>
                    <a:gd name="T13" fmla="*/ 0 h 8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4" h="880">
                      <a:moveTo>
                        <a:pt x="3" y="0"/>
                      </a:moveTo>
                      <a:cubicBezTo>
                        <a:pt x="3" y="0"/>
                        <a:pt x="59" y="310"/>
                        <a:pt x="113" y="446"/>
                      </a:cubicBezTo>
                      <a:cubicBezTo>
                        <a:pt x="135" y="500"/>
                        <a:pt x="190" y="606"/>
                        <a:pt x="245" y="665"/>
                      </a:cubicBezTo>
                      <a:cubicBezTo>
                        <a:pt x="348" y="773"/>
                        <a:pt x="494" y="880"/>
                        <a:pt x="494" y="880"/>
                      </a:cubicBezTo>
                      <a:cubicBezTo>
                        <a:pt x="494" y="880"/>
                        <a:pt x="317" y="756"/>
                        <a:pt x="284" y="721"/>
                      </a:cubicBezTo>
                      <a:cubicBezTo>
                        <a:pt x="230" y="661"/>
                        <a:pt x="125" y="595"/>
                        <a:pt x="58" y="342"/>
                      </a:cubicBezTo>
                      <a:cubicBezTo>
                        <a:pt x="0" y="123"/>
                        <a:pt x="3" y="0"/>
                        <a:pt x="3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4" name="Freeform 77"/>
                <p:cNvSpPr/>
                <p:nvPr/>
              </p:nvSpPr>
              <p:spPr bwMode="auto">
                <a:xfrm>
                  <a:off x="2910" y="374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5" name="Freeform 78"/>
                <p:cNvSpPr/>
                <p:nvPr/>
              </p:nvSpPr>
              <p:spPr bwMode="auto">
                <a:xfrm>
                  <a:off x="2865" y="3722"/>
                  <a:ext cx="15" cy="54"/>
                </a:xfrm>
                <a:custGeom>
                  <a:avLst/>
                  <a:gdLst>
                    <a:gd name="T0" fmla="*/ 13 w 15"/>
                    <a:gd name="T1" fmla="*/ 9 h 54"/>
                    <a:gd name="T2" fmla="*/ 15 w 15"/>
                    <a:gd name="T3" fmla="*/ 54 h 54"/>
                    <a:gd name="T4" fmla="*/ 0 w 15"/>
                    <a:gd name="T5" fmla="*/ 0 h 54"/>
                    <a:gd name="T6" fmla="*/ 13 w 15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4">
                      <a:moveTo>
                        <a:pt x="13" y="9"/>
                      </a:moveTo>
                      <a:lnTo>
                        <a:pt x="15" y="54"/>
                      </a:lnTo>
                      <a:lnTo>
                        <a:pt x="0" y="0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6" name="Freeform 79"/>
                <p:cNvSpPr/>
                <p:nvPr/>
              </p:nvSpPr>
              <p:spPr bwMode="auto">
                <a:xfrm>
                  <a:off x="2816" y="3659"/>
                  <a:ext cx="46" cy="10"/>
                </a:xfrm>
                <a:custGeom>
                  <a:avLst/>
                  <a:gdLst>
                    <a:gd name="T0" fmla="*/ 8 w 46"/>
                    <a:gd name="T1" fmla="*/ 10 h 10"/>
                    <a:gd name="T2" fmla="*/ 46 w 46"/>
                    <a:gd name="T3" fmla="*/ 0 h 10"/>
                    <a:gd name="T4" fmla="*/ 0 w 46"/>
                    <a:gd name="T5" fmla="*/ 0 h 10"/>
                    <a:gd name="T6" fmla="*/ 8 w 46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0">
                      <a:moveTo>
                        <a:pt x="8" y="10"/>
                      </a:moveTo>
                      <a:lnTo>
                        <a:pt x="46" y="0"/>
                      </a:lnTo>
                      <a:lnTo>
                        <a:pt x="0" y="0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7" name="Freeform 80"/>
                <p:cNvSpPr/>
                <p:nvPr/>
              </p:nvSpPr>
              <p:spPr bwMode="auto">
                <a:xfrm>
                  <a:off x="2749" y="3619"/>
                  <a:ext cx="12" cy="55"/>
                </a:xfrm>
                <a:custGeom>
                  <a:avLst/>
                  <a:gdLst>
                    <a:gd name="T0" fmla="*/ 12 w 12"/>
                    <a:gd name="T1" fmla="*/ 15 h 55"/>
                    <a:gd name="T2" fmla="*/ 12 w 12"/>
                    <a:gd name="T3" fmla="*/ 55 h 55"/>
                    <a:gd name="T4" fmla="*/ 0 w 12"/>
                    <a:gd name="T5" fmla="*/ 0 h 55"/>
                    <a:gd name="T6" fmla="*/ 12 w 12"/>
                    <a:gd name="T7" fmla="*/ 1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55">
                      <a:moveTo>
                        <a:pt x="12" y="15"/>
                      </a:moveTo>
                      <a:lnTo>
                        <a:pt x="12" y="5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8" name="Freeform 81"/>
                <p:cNvSpPr/>
                <p:nvPr/>
              </p:nvSpPr>
              <p:spPr bwMode="auto">
                <a:xfrm>
                  <a:off x="2688" y="3531"/>
                  <a:ext cx="53" cy="18"/>
                </a:xfrm>
                <a:custGeom>
                  <a:avLst/>
                  <a:gdLst>
                    <a:gd name="T0" fmla="*/ 14 w 53"/>
                    <a:gd name="T1" fmla="*/ 18 h 18"/>
                    <a:gd name="T2" fmla="*/ 53 w 53"/>
                    <a:gd name="T3" fmla="*/ 10 h 18"/>
                    <a:gd name="T4" fmla="*/ 0 w 53"/>
                    <a:gd name="T5" fmla="*/ 0 h 18"/>
                    <a:gd name="T6" fmla="*/ 14 w 53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18">
                      <a:moveTo>
                        <a:pt x="14" y="18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4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9" name="Freeform 82"/>
                <p:cNvSpPr/>
                <p:nvPr/>
              </p:nvSpPr>
              <p:spPr bwMode="auto">
                <a:xfrm>
                  <a:off x="2982" y="3776"/>
                  <a:ext cx="186" cy="157"/>
                </a:xfrm>
                <a:custGeom>
                  <a:avLst/>
                  <a:gdLst>
                    <a:gd name="T0" fmla="*/ 42 w 116"/>
                    <a:gd name="T1" fmla="*/ 73 h 98"/>
                    <a:gd name="T2" fmla="*/ 0 w 116"/>
                    <a:gd name="T3" fmla="*/ 19 h 98"/>
                    <a:gd name="T4" fmla="*/ 49 w 116"/>
                    <a:gd name="T5" fmla="*/ 1 h 98"/>
                    <a:gd name="T6" fmla="*/ 91 w 116"/>
                    <a:gd name="T7" fmla="*/ 35 h 98"/>
                    <a:gd name="T8" fmla="*/ 116 w 116"/>
                    <a:gd name="T9" fmla="*/ 85 h 98"/>
                    <a:gd name="T10" fmla="*/ 42 w 116"/>
                    <a:gd name="T11" fmla="*/ 7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6" h="98">
                      <a:moveTo>
                        <a:pt x="42" y="73"/>
                      </a:moveTo>
                      <a:cubicBezTo>
                        <a:pt x="19" y="57"/>
                        <a:pt x="0" y="19"/>
                        <a:pt x="0" y="19"/>
                      </a:cubicBezTo>
                      <a:cubicBezTo>
                        <a:pt x="0" y="19"/>
                        <a:pt x="26" y="1"/>
                        <a:pt x="49" y="1"/>
                      </a:cubicBezTo>
                      <a:cubicBezTo>
                        <a:pt x="71" y="0"/>
                        <a:pt x="90" y="18"/>
                        <a:pt x="91" y="35"/>
                      </a:cubicBezTo>
                      <a:cubicBezTo>
                        <a:pt x="91" y="58"/>
                        <a:pt x="116" y="85"/>
                        <a:pt x="116" y="85"/>
                      </a:cubicBezTo>
                      <a:cubicBezTo>
                        <a:pt x="116" y="85"/>
                        <a:pt x="80" y="98"/>
                        <a:pt x="42" y="7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0" name="Freeform 83"/>
                <p:cNvSpPr/>
                <p:nvPr/>
              </p:nvSpPr>
              <p:spPr bwMode="auto">
                <a:xfrm>
                  <a:off x="2989" y="3808"/>
                  <a:ext cx="164" cy="99"/>
                </a:xfrm>
                <a:custGeom>
                  <a:avLst/>
                  <a:gdLst>
                    <a:gd name="T0" fmla="*/ 103 w 103"/>
                    <a:gd name="T1" fmla="*/ 62 h 62"/>
                    <a:gd name="T2" fmla="*/ 77 w 103"/>
                    <a:gd name="T3" fmla="*/ 46 h 62"/>
                    <a:gd name="T4" fmla="*/ 47 w 103"/>
                    <a:gd name="T5" fmla="*/ 9 h 62"/>
                    <a:gd name="T6" fmla="*/ 0 w 103"/>
                    <a:gd name="T7" fmla="*/ 0 h 62"/>
                    <a:gd name="T8" fmla="*/ 46 w 103"/>
                    <a:gd name="T9" fmla="*/ 15 h 62"/>
                    <a:gd name="T10" fmla="*/ 75 w 103"/>
                    <a:gd name="T11" fmla="*/ 53 h 62"/>
                    <a:gd name="T12" fmla="*/ 103 w 103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3" h="62">
                      <a:moveTo>
                        <a:pt x="103" y="62"/>
                      </a:moveTo>
                      <a:cubicBezTo>
                        <a:pt x="103" y="62"/>
                        <a:pt x="90" y="55"/>
                        <a:pt x="77" y="46"/>
                      </a:cubicBezTo>
                      <a:cubicBezTo>
                        <a:pt x="60" y="35"/>
                        <a:pt x="62" y="17"/>
                        <a:pt x="47" y="9"/>
                      </a:cubicBezTo>
                      <a:cubicBezTo>
                        <a:pt x="31" y="1"/>
                        <a:pt x="0" y="0"/>
                        <a:pt x="0" y="0"/>
                      </a:cubicBezTo>
                      <a:cubicBezTo>
                        <a:pt x="0" y="0"/>
                        <a:pt x="31" y="6"/>
                        <a:pt x="46" y="15"/>
                      </a:cubicBezTo>
                      <a:cubicBezTo>
                        <a:pt x="63" y="24"/>
                        <a:pt x="53" y="35"/>
                        <a:pt x="75" y="53"/>
                      </a:cubicBezTo>
                      <a:cubicBezTo>
                        <a:pt x="81" y="58"/>
                        <a:pt x="103" y="62"/>
                        <a:pt x="103" y="6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1" name="Freeform 84"/>
                <p:cNvSpPr/>
                <p:nvPr/>
              </p:nvSpPr>
              <p:spPr bwMode="auto">
                <a:xfrm>
                  <a:off x="3100" y="3885"/>
                  <a:ext cx="8" cy="22"/>
                </a:xfrm>
                <a:custGeom>
                  <a:avLst/>
                  <a:gdLst>
                    <a:gd name="T0" fmla="*/ 8 w 8"/>
                    <a:gd name="T1" fmla="*/ 0 h 22"/>
                    <a:gd name="T2" fmla="*/ 7 w 8"/>
                    <a:gd name="T3" fmla="*/ 22 h 22"/>
                    <a:gd name="T4" fmla="*/ 0 w 8"/>
                    <a:gd name="T5" fmla="*/ 0 h 22"/>
                    <a:gd name="T6" fmla="*/ 8 w 8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lnTo>
                        <a:pt x="7" y="22"/>
                      </a:lnTo>
                      <a:lnTo>
                        <a:pt x="0" y="0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2" name="Freeform 85"/>
                <p:cNvSpPr/>
                <p:nvPr/>
              </p:nvSpPr>
              <p:spPr bwMode="auto">
                <a:xfrm>
                  <a:off x="3092" y="3859"/>
                  <a:ext cx="40" cy="16"/>
                </a:xfrm>
                <a:custGeom>
                  <a:avLst/>
                  <a:gdLst>
                    <a:gd name="T0" fmla="*/ 4 w 40"/>
                    <a:gd name="T1" fmla="*/ 11 h 16"/>
                    <a:gd name="T2" fmla="*/ 40 w 40"/>
                    <a:gd name="T3" fmla="*/ 16 h 16"/>
                    <a:gd name="T4" fmla="*/ 0 w 40"/>
                    <a:gd name="T5" fmla="*/ 0 h 16"/>
                    <a:gd name="T6" fmla="*/ 4 w 40"/>
                    <a:gd name="T7" fmla="*/ 1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6">
                      <a:moveTo>
                        <a:pt x="4" y="11"/>
                      </a:moveTo>
                      <a:lnTo>
                        <a:pt x="40" y="16"/>
                      </a:lnTo>
                      <a:lnTo>
                        <a:pt x="0" y="0"/>
                      </a:lnTo>
                      <a:lnTo>
                        <a:pt x="4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3" name="Freeform 86"/>
                <p:cNvSpPr/>
                <p:nvPr/>
              </p:nvSpPr>
              <p:spPr bwMode="auto">
                <a:xfrm>
                  <a:off x="3078" y="3838"/>
                  <a:ext cx="3" cy="58"/>
                </a:xfrm>
                <a:custGeom>
                  <a:avLst/>
                  <a:gdLst>
                    <a:gd name="T0" fmla="*/ 3 w 3"/>
                    <a:gd name="T1" fmla="*/ 15 h 58"/>
                    <a:gd name="T2" fmla="*/ 2 w 3"/>
                    <a:gd name="T3" fmla="*/ 58 h 58"/>
                    <a:gd name="T4" fmla="*/ 0 w 3"/>
                    <a:gd name="T5" fmla="*/ 0 h 58"/>
                    <a:gd name="T6" fmla="*/ 3 w 3"/>
                    <a:gd name="T7" fmla="*/ 15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58">
                      <a:moveTo>
                        <a:pt x="3" y="15"/>
                      </a:moveTo>
                      <a:lnTo>
                        <a:pt x="2" y="58"/>
                      </a:lnTo>
                      <a:lnTo>
                        <a:pt x="0" y="0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4" name="Freeform 87"/>
                <p:cNvSpPr/>
                <p:nvPr/>
              </p:nvSpPr>
              <p:spPr bwMode="auto">
                <a:xfrm>
                  <a:off x="3064" y="3822"/>
                  <a:ext cx="56" cy="13"/>
                </a:xfrm>
                <a:custGeom>
                  <a:avLst/>
                  <a:gdLst>
                    <a:gd name="T0" fmla="*/ 11 w 56"/>
                    <a:gd name="T1" fmla="*/ 8 h 13"/>
                    <a:gd name="T2" fmla="*/ 56 w 56"/>
                    <a:gd name="T3" fmla="*/ 13 h 13"/>
                    <a:gd name="T4" fmla="*/ 0 w 56"/>
                    <a:gd name="T5" fmla="*/ 0 h 13"/>
                    <a:gd name="T6" fmla="*/ 11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11" y="8"/>
                      </a:moveTo>
                      <a:lnTo>
                        <a:pt x="56" y="13"/>
                      </a:lnTo>
                      <a:lnTo>
                        <a:pt x="0" y="0"/>
                      </a:lnTo>
                      <a:lnTo>
                        <a:pt x="1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5" name="Freeform 88"/>
                <p:cNvSpPr/>
                <p:nvPr/>
              </p:nvSpPr>
              <p:spPr bwMode="auto">
                <a:xfrm>
                  <a:off x="3043" y="3822"/>
                  <a:ext cx="10" cy="53"/>
                </a:xfrm>
                <a:custGeom>
                  <a:avLst/>
                  <a:gdLst>
                    <a:gd name="T0" fmla="*/ 6 w 10"/>
                    <a:gd name="T1" fmla="*/ 2 h 53"/>
                    <a:gd name="T2" fmla="*/ 10 w 10"/>
                    <a:gd name="T3" fmla="*/ 53 h 53"/>
                    <a:gd name="T4" fmla="*/ 0 w 10"/>
                    <a:gd name="T5" fmla="*/ 0 h 53"/>
                    <a:gd name="T6" fmla="*/ 6 w 10"/>
                    <a:gd name="T7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3">
                      <a:moveTo>
                        <a:pt x="6" y="2"/>
                      </a:moveTo>
                      <a:lnTo>
                        <a:pt x="10" y="53"/>
                      </a:lnTo>
                      <a:lnTo>
                        <a:pt x="0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6" name="Freeform 89"/>
                <p:cNvSpPr/>
                <p:nvPr/>
              </p:nvSpPr>
              <p:spPr bwMode="auto">
                <a:xfrm>
                  <a:off x="3022" y="3798"/>
                  <a:ext cx="78" cy="16"/>
                </a:xfrm>
                <a:custGeom>
                  <a:avLst/>
                  <a:gdLst>
                    <a:gd name="T0" fmla="*/ 16 w 78"/>
                    <a:gd name="T1" fmla="*/ 16 h 16"/>
                    <a:gd name="T2" fmla="*/ 78 w 78"/>
                    <a:gd name="T3" fmla="*/ 0 h 16"/>
                    <a:gd name="T4" fmla="*/ 0 w 78"/>
                    <a:gd name="T5" fmla="*/ 13 h 16"/>
                    <a:gd name="T6" fmla="*/ 16 w 78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6">
                      <a:moveTo>
                        <a:pt x="16" y="16"/>
                      </a:moveTo>
                      <a:lnTo>
                        <a:pt x="78" y="0"/>
                      </a:lnTo>
                      <a:lnTo>
                        <a:pt x="0" y="13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7" name="Freeform 90"/>
                <p:cNvSpPr/>
                <p:nvPr/>
              </p:nvSpPr>
              <p:spPr bwMode="auto">
                <a:xfrm>
                  <a:off x="2857" y="3768"/>
                  <a:ext cx="92" cy="152"/>
                </a:xfrm>
                <a:custGeom>
                  <a:avLst/>
                  <a:gdLst>
                    <a:gd name="T0" fmla="*/ 3 w 57"/>
                    <a:gd name="T1" fmla="*/ 49 h 95"/>
                    <a:gd name="T2" fmla="*/ 12 w 57"/>
                    <a:gd name="T3" fmla="*/ 0 h 95"/>
                    <a:gd name="T4" fmla="*/ 46 w 57"/>
                    <a:gd name="T5" fmla="*/ 18 h 95"/>
                    <a:gd name="T6" fmla="*/ 47 w 57"/>
                    <a:gd name="T7" fmla="*/ 57 h 95"/>
                    <a:gd name="T8" fmla="*/ 32 w 57"/>
                    <a:gd name="T9" fmla="*/ 95 h 95"/>
                    <a:gd name="T10" fmla="*/ 3 w 57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5">
                      <a:moveTo>
                        <a:pt x="3" y="49"/>
                      </a:moveTo>
                      <a:cubicBezTo>
                        <a:pt x="0" y="28"/>
                        <a:pt x="12" y="0"/>
                        <a:pt x="12" y="0"/>
                      </a:cubicBezTo>
                      <a:cubicBezTo>
                        <a:pt x="12" y="0"/>
                        <a:pt x="35" y="5"/>
                        <a:pt x="46" y="18"/>
                      </a:cubicBezTo>
                      <a:cubicBezTo>
                        <a:pt x="57" y="30"/>
                        <a:pt x="56" y="49"/>
                        <a:pt x="47" y="57"/>
                      </a:cubicBezTo>
                      <a:cubicBezTo>
                        <a:pt x="34" y="69"/>
                        <a:pt x="32" y="95"/>
                        <a:pt x="32" y="95"/>
                      </a:cubicBezTo>
                      <a:cubicBezTo>
                        <a:pt x="32" y="95"/>
                        <a:pt x="7" y="82"/>
                        <a:pt x="3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8" name="Freeform 91"/>
                <p:cNvSpPr/>
                <p:nvPr/>
              </p:nvSpPr>
              <p:spPr bwMode="auto">
                <a:xfrm>
                  <a:off x="2878" y="3771"/>
                  <a:ext cx="34" cy="139"/>
                </a:xfrm>
                <a:custGeom>
                  <a:avLst/>
                  <a:gdLst>
                    <a:gd name="T0" fmla="*/ 16 w 21"/>
                    <a:gd name="T1" fmla="*/ 87 h 87"/>
                    <a:gd name="T2" fmla="*/ 12 w 21"/>
                    <a:gd name="T3" fmla="*/ 65 h 87"/>
                    <a:gd name="T4" fmla="*/ 18 w 21"/>
                    <a:gd name="T5" fmla="*/ 30 h 87"/>
                    <a:gd name="T6" fmla="*/ 0 w 21"/>
                    <a:gd name="T7" fmla="*/ 0 h 87"/>
                    <a:gd name="T8" fmla="*/ 15 w 21"/>
                    <a:gd name="T9" fmla="*/ 33 h 87"/>
                    <a:gd name="T10" fmla="*/ 7 w 21"/>
                    <a:gd name="T11" fmla="*/ 67 h 87"/>
                    <a:gd name="T12" fmla="*/ 16 w 2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87">
                      <a:moveTo>
                        <a:pt x="16" y="87"/>
                      </a:moveTo>
                      <a:cubicBezTo>
                        <a:pt x="16" y="87"/>
                        <a:pt x="13" y="76"/>
                        <a:pt x="12" y="65"/>
                      </a:cubicBezTo>
                      <a:cubicBezTo>
                        <a:pt x="10" y="50"/>
                        <a:pt x="21" y="43"/>
                        <a:pt x="18" y="30"/>
                      </a:cubicBezTo>
                      <a:cubicBezTo>
                        <a:pt x="15" y="18"/>
                        <a:pt x="0" y="0"/>
                        <a:pt x="0" y="0"/>
                      </a:cubicBezTo>
                      <a:cubicBezTo>
                        <a:pt x="0" y="0"/>
                        <a:pt x="12" y="20"/>
                        <a:pt x="15" y="33"/>
                      </a:cubicBezTo>
                      <a:cubicBezTo>
                        <a:pt x="18" y="47"/>
                        <a:pt x="7" y="46"/>
                        <a:pt x="7" y="67"/>
                      </a:cubicBezTo>
                      <a:cubicBezTo>
                        <a:pt x="7" y="73"/>
                        <a:pt x="16" y="87"/>
                        <a:pt x="16" y="8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9" name="Freeform 92"/>
                <p:cNvSpPr/>
                <p:nvPr/>
              </p:nvSpPr>
              <p:spPr bwMode="auto">
                <a:xfrm>
                  <a:off x="2881" y="3870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8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8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0" name="Freeform 93"/>
                <p:cNvSpPr/>
                <p:nvPr/>
              </p:nvSpPr>
              <p:spPr bwMode="auto">
                <a:xfrm>
                  <a:off x="2896" y="3853"/>
                  <a:ext cx="16" cy="30"/>
                </a:xfrm>
                <a:custGeom>
                  <a:avLst/>
                  <a:gdLst>
                    <a:gd name="T0" fmla="*/ 0 w 16"/>
                    <a:gd name="T1" fmla="*/ 8 h 30"/>
                    <a:gd name="T2" fmla="*/ 16 w 16"/>
                    <a:gd name="T3" fmla="*/ 30 h 30"/>
                    <a:gd name="T4" fmla="*/ 5 w 16"/>
                    <a:gd name="T5" fmla="*/ 0 h 30"/>
                    <a:gd name="T6" fmla="*/ 0 w 16"/>
                    <a:gd name="T7" fmla="*/ 8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0">
                      <a:moveTo>
                        <a:pt x="0" y="8"/>
                      </a:moveTo>
                      <a:lnTo>
                        <a:pt x="16" y="30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1" name="Freeform 94"/>
                <p:cNvSpPr/>
                <p:nvPr/>
              </p:nvSpPr>
              <p:spPr bwMode="auto">
                <a:xfrm>
                  <a:off x="2875" y="3835"/>
                  <a:ext cx="30" cy="29"/>
                </a:xfrm>
                <a:custGeom>
                  <a:avLst/>
                  <a:gdLst>
                    <a:gd name="T0" fmla="*/ 24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4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4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4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2" name="Freeform 95"/>
                <p:cNvSpPr/>
                <p:nvPr/>
              </p:nvSpPr>
              <p:spPr bwMode="auto">
                <a:xfrm>
                  <a:off x="2907" y="3819"/>
                  <a:ext cx="19" cy="39"/>
                </a:xfrm>
                <a:custGeom>
                  <a:avLst/>
                  <a:gdLst>
                    <a:gd name="T0" fmla="*/ 0 w 19"/>
                    <a:gd name="T1" fmla="*/ 11 h 39"/>
                    <a:gd name="T2" fmla="*/ 19 w 19"/>
                    <a:gd name="T3" fmla="*/ 39 h 39"/>
                    <a:gd name="T4" fmla="*/ 0 w 19"/>
                    <a:gd name="T5" fmla="*/ 0 h 39"/>
                    <a:gd name="T6" fmla="*/ 0 w 19"/>
                    <a:gd name="T7" fmla="*/ 1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9">
                      <a:moveTo>
                        <a:pt x="0" y="11"/>
                      </a:moveTo>
                      <a:lnTo>
                        <a:pt x="19" y="39"/>
                      </a:lnTo>
                      <a:lnTo>
                        <a:pt x="0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3" name="Freeform 96"/>
                <p:cNvSpPr/>
                <p:nvPr/>
              </p:nvSpPr>
              <p:spPr bwMode="auto">
                <a:xfrm>
                  <a:off x="2873" y="3808"/>
                  <a:ext cx="26" cy="32"/>
                </a:xfrm>
                <a:custGeom>
                  <a:avLst/>
                  <a:gdLst>
                    <a:gd name="T0" fmla="*/ 26 w 26"/>
                    <a:gd name="T1" fmla="*/ 5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5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4" name="Freeform 97"/>
                <p:cNvSpPr/>
                <p:nvPr/>
              </p:nvSpPr>
              <p:spPr bwMode="auto">
                <a:xfrm>
                  <a:off x="2894" y="3792"/>
                  <a:ext cx="45" cy="37"/>
                </a:xfrm>
                <a:custGeom>
                  <a:avLst/>
                  <a:gdLst>
                    <a:gd name="T0" fmla="*/ 5 w 45"/>
                    <a:gd name="T1" fmla="*/ 10 h 37"/>
                    <a:gd name="T2" fmla="*/ 45 w 45"/>
                    <a:gd name="T3" fmla="*/ 37 h 37"/>
                    <a:gd name="T4" fmla="*/ 0 w 45"/>
                    <a:gd name="T5" fmla="*/ 0 h 37"/>
                    <a:gd name="T6" fmla="*/ 5 w 45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7">
                      <a:moveTo>
                        <a:pt x="5" y="10"/>
                      </a:moveTo>
                      <a:lnTo>
                        <a:pt x="45" y="37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5" name="Freeform 98"/>
                <p:cNvSpPr/>
                <p:nvPr/>
              </p:nvSpPr>
              <p:spPr bwMode="auto">
                <a:xfrm>
                  <a:off x="2741" y="3664"/>
                  <a:ext cx="89" cy="152"/>
                </a:xfrm>
                <a:custGeom>
                  <a:avLst/>
                  <a:gdLst>
                    <a:gd name="T0" fmla="*/ 2 w 56"/>
                    <a:gd name="T1" fmla="*/ 49 h 95"/>
                    <a:gd name="T2" fmla="*/ 11 w 56"/>
                    <a:gd name="T3" fmla="*/ 0 h 95"/>
                    <a:gd name="T4" fmla="*/ 46 w 56"/>
                    <a:gd name="T5" fmla="*/ 18 h 95"/>
                    <a:gd name="T6" fmla="*/ 46 w 56"/>
                    <a:gd name="T7" fmla="*/ 58 h 95"/>
                    <a:gd name="T8" fmla="*/ 31 w 56"/>
                    <a:gd name="T9" fmla="*/ 95 h 95"/>
                    <a:gd name="T10" fmla="*/ 2 w 56"/>
                    <a:gd name="T11" fmla="*/ 49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6" h="95">
                      <a:moveTo>
                        <a:pt x="2" y="49"/>
                      </a:moveTo>
                      <a:cubicBezTo>
                        <a:pt x="0" y="29"/>
                        <a:pt x="11" y="0"/>
                        <a:pt x="11" y="0"/>
                      </a:cubicBezTo>
                      <a:cubicBezTo>
                        <a:pt x="11" y="0"/>
                        <a:pt x="34" y="6"/>
                        <a:pt x="46" y="18"/>
                      </a:cubicBezTo>
                      <a:cubicBezTo>
                        <a:pt x="56" y="30"/>
                        <a:pt x="55" y="49"/>
                        <a:pt x="46" y="58"/>
                      </a:cubicBezTo>
                      <a:cubicBezTo>
                        <a:pt x="34" y="69"/>
                        <a:pt x="31" y="95"/>
                        <a:pt x="31" y="95"/>
                      </a:cubicBezTo>
                      <a:cubicBezTo>
                        <a:pt x="31" y="95"/>
                        <a:pt x="6" y="82"/>
                        <a:pt x="2" y="4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6" name="Freeform 99"/>
                <p:cNvSpPr/>
                <p:nvPr/>
              </p:nvSpPr>
              <p:spPr bwMode="auto">
                <a:xfrm>
                  <a:off x="2761" y="3669"/>
                  <a:ext cx="32" cy="137"/>
                </a:xfrm>
                <a:custGeom>
                  <a:avLst/>
                  <a:gdLst>
                    <a:gd name="T0" fmla="*/ 15 w 20"/>
                    <a:gd name="T1" fmla="*/ 86 h 86"/>
                    <a:gd name="T2" fmla="*/ 11 w 20"/>
                    <a:gd name="T3" fmla="*/ 65 h 86"/>
                    <a:gd name="T4" fmla="*/ 17 w 20"/>
                    <a:gd name="T5" fmla="*/ 30 h 86"/>
                    <a:gd name="T6" fmla="*/ 0 w 20"/>
                    <a:gd name="T7" fmla="*/ 0 h 86"/>
                    <a:gd name="T8" fmla="*/ 14 w 20"/>
                    <a:gd name="T9" fmla="*/ 32 h 86"/>
                    <a:gd name="T10" fmla="*/ 7 w 20"/>
                    <a:gd name="T11" fmla="*/ 67 h 86"/>
                    <a:gd name="T12" fmla="*/ 15 w 20"/>
                    <a:gd name="T13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86">
                      <a:moveTo>
                        <a:pt x="15" y="86"/>
                      </a:moveTo>
                      <a:cubicBezTo>
                        <a:pt x="15" y="86"/>
                        <a:pt x="13" y="76"/>
                        <a:pt x="11" y="65"/>
                      </a:cubicBezTo>
                      <a:cubicBezTo>
                        <a:pt x="10" y="49"/>
                        <a:pt x="20" y="42"/>
                        <a:pt x="17" y="30"/>
                      </a:cubicBezTo>
                      <a:cubicBezTo>
                        <a:pt x="14" y="17"/>
                        <a:pt x="0" y="0"/>
                        <a:pt x="0" y="0"/>
                      </a:cubicBezTo>
                      <a:cubicBezTo>
                        <a:pt x="0" y="0"/>
                        <a:pt x="11" y="20"/>
                        <a:pt x="14" y="32"/>
                      </a:cubicBezTo>
                      <a:cubicBezTo>
                        <a:pt x="17" y="46"/>
                        <a:pt x="6" y="45"/>
                        <a:pt x="7" y="67"/>
                      </a:cubicBezTo>
                      <a:cubicBezTo>
                        <a:pt x="7" y="73"/>
                        <a:pt x="15" y="86"/>
                        <a:pt x="15" y="86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7" name="Freeform 100"/>
                <p:cNvSpPr/>
                <p:nvPr/>
              </p:nvSpPr>
              <p:spPr bwMode="auto">
                <a:xfrm>
                  <a:off x="2763" y="3766"/>
                  <a:ext cx="13" cy="15"/>
                </a:xfrm>
                <a:custGeom>
                  <a:avLst/>
                  <a:gdLst>
                    <a:gd name="T0" fmla="*/ 13 w 13"/>
                    <a:gd name="T1" fmla="*/ 5 h 15"/>
                    <a:gd name="T2" fmla="*/ 0 w 13"/>
                    <a:gd name="T3" fmla="*/ 15 h 15"/>
                    <a:gd name="T4" fmla="*/ 10 w 13"/>
                    <a:gd name="T5" fmla="*/ 0 h 15"/>
                    <a:gd name="T6" fmla="*/ 13 w 13"/>
                    <a:gd name="T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5">
                      <a:moveTo>
                        <a:pt x="13" y="5"/>
                      </a:moveTo>
                      <a:lnTo>
                        <a:pt x="0" y="15"/>
                      </a:lnTo>
                      <a:lnTo>
                        <a:pt x="10" y="0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8" name="Freeform 101"/>
                <p:cNvSpPr/>
                <p:nvPr/>
              </p:nvSpPr>
              <p:spPr bwMode="auto">
                <a:xfrm>
                  <a:off x="2779" y="3750"/>
                  <a:ext cx="14" cy="29"/>
                </a:xfrm>
                <a:custGeom>
                  <a:avLst/>
                  <a:gdLst>
                    <a:gd name="T0" fmla="*/ 0 w 14"/>
                    <a:gd name="T1" fmla="*/ 7 h 29"/>
                    <a:gd name="T2" fmla="*/ 14 w 14"/>
                    <a:gd name="T3" fmla="*/ 29 h 29"/>
                    <a:gd name="T4" fmla="*/ 3 w 14"/>
                    <a:gd name="T5" fmla="*/ 0 h 29"/>
                    <a:gd name="T6" fmla="*/ 0 w 14"/>
                    <a:gd name="T7" fmla="*/ 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9">
                      <a:moveTo>
                        <a:pt x="0" y="7"/>
                      </a:moveTo>
                      <a:lnTo>
                        <a:pt x="14" y="29"/>
                      </a:lnTo>
                      <a:lnTo>
                        <a:pt x="3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9" name="Freeform 102"/>
                <p:cNvSpPr/>
                <p:nvPr/>
              </p:nvSpPr>
              <p:spPr bwMode="auto">
                <a:xfrm>
                  <a:off x="2757" y="3731"/>
                  <a:ext cx="30" cy="29"/>
                </a:xfrm>
                <a:custGeom>
                  <a:avLst/>
                  <a:gdLst>
                    <a:gd name="T0" fmla="*/ 25 w 30"/>
                    <a:gd name="T1" fmla="*/ 10 h 29"/>
                    <a:gd name="T2" fmla="*/ 0 w 30"/>
                    <a:gd name="T3" fmla="*/ 29 h 29"/>
                    <a:gd name="T4" fmla="*/ 30 w 30"/>
                    <a:gd name="T5" fmla="*/ 0 h 29"/>
                    <a:gd name="T6" fmla="*/ 25 w 30"/>
                    <a:gd name="T7" fmla="*/ 1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9">
                      <a:moveTo>
                        <a:pt x="25" y="10"/>
                      </a:moveTo>
                      <a:lnTo>
                        <a:pt x="0" y="29"/>
                      </a:lnTo>
                      <a:lnTo>
                        <a:pt x="30" y="0"/>
                      </a:lnTo>
                      <a:lnTo>
                        <a:pt x="2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0" name="Freeform 103"/>
                <p:cNvSpPr/>
                <p:nvPr/>
              </p:nvSpPr>
              <p:spPr bwMode="auto">
                <a:xfrm>
                  <a:off x="2789" y="3717"/>
                  <a:ext cx="20" cy="37"/>
                </a:xfrm>
                <a:custGeom>
                  <a:avLst/>
                  <a:gdLst>
                    <a:gd name="T0" fmla="*/ 1 w 20"/>
                    <a:gd name="T1" fmla="*/ 9 h 37"/>
                    <a:gd name="T2" fmla="*/ 20 w 20"/>
                    <a:gd name="T3" fmla="*/ 37 h 37"/>
                    <a:gd name="T4" fmla="*/ 0 w 20"/>
                    <a:gd name="T5" fmla="*/ 0 h 37"/>
                    <a:gd name="T6" fmla="*/ 1 w 20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" y="9"/>
                      </a:moveTo>
                      <a:lnTo>
                        <a:pt x="20" y="37"/>
                      </a:lnTo>
                      <a:lnTo>
                        <a:pt x="0" y="0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1" name="Freeform 104"/>
                <p:cNvSpPr/>
                <p:nvPr/>
              </p:nvSpPr>
              <p:spPr bwMode="auto">
                <a:xfrm>
                  <a:off x="2755" y="3704"/>
                  <a:ext cx="26" cy="32"/>
                </a:xfrm>
                <a:custGeom>
                  <a:avLst/>
                  <a:gdLst>
                    <a:gd name="T0" fmla="*/ 26 w 26"/>
                    <a:gd name="T1" fmla="*/ 6 h 32"/>
                    <a:gd name="T2" fmla="*/ 0 w 26"/>
                    <a:gd name="T3" fmla="*/ 32 h 32"/>
                    <a:gd name="T4" fmla="*/ 24 w 26"/>
                    <a:gd name="T5" fmla="*/ 0 h 32"/>
                    <a:gd name="T6" fmla="*/ 26 w 26"/>
                    <a:gd name="T7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2">
                      <a:moveTo>
                        <a:pt x="26" y="6"/>
                      </a:moveTo>
                      <a:lnTo>
                        <a:pt x="0" y="32"/>
                      </a:lnTo>
                      <a:lnTo>
                        <a:pt x="24" y="0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2" name="Freeform 105"/>
                <p:cNvSpPr/>
                <p:nvPr/>
              </p:nvSpPr>
              <p:spPr bwMode="auto">
                <a:xfrm>
                  <a:off x="2776" y="3688"/>
                  <a:ext cx="45" cy="38"/>
                </a:xfrm>
                <a:custGeom>
                  <a:avLst/>
                  <a:gdLst>
                    <a:gd name="T0" fmla="*/ 6 w 45"/>
                    <a:gd name="T1" fmla="*/ 11 h 38"/>
                    <a:gd name="T2" fmla="*/ 45 w 45"/>
                    <a:gd name="T3" fmla="*/ 38 h 38"/>
                    <a:gd name="T4" fmla="*/ 0 w 45"/>
                    <a:gd name="T5" fmla="*/ 0 h 38"/>
                    <a:gd name="T6" fmla="*/ 6 w 45"/>
                    <a:gd name="T7" fmla="*/ 1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38">
                      <a:moveTo>
                        <a:pt x="6" y="11"/>
                      </a:moveTo>
                      <a:lnTo>
                        <a:pt x="45" y="38"/>
                      </a:lnTo>
                      <a:lnTo>
                        <a:pt x="0" y="0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3" name="Freeform 106"/>
                <p:cNvSpPr/>
                <p:nvPr/>
              </p:nvSpPr>
              <p:spPr bwMode="auto">
                <a:xfrm>
                  <a:off x="2666" y="3523"/>
                  <a:ext cx="11" cy="56"/>
                </a:xfrm>
                <a:custGeom>
                  <a:avLst/>
                  <a:gdLst>
                    <a:gd name="T0" fmla="*/ 11 w 11"/>
                    <a:gd name="T1" fmla="*/ 11 h 56"/>
                    <a:gd name="T2" fmla="*/ 6 w 11"/>
                    <a:gd name="T3" fmla="*/ 56 h 56"/>
                    <a:gd name="T4" fmla="*/ 0 w 11"/>
                    <a:gd name="T5" fmla="*/ 0 h 56"/>
                    <a:gd name="T6" fmla="*/ 11 w 11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1"/>
                      </a:moveTo>
                      <a:lnTo>
                        <a:pt x="6" y="56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4" name="Freeform 107"/>
                <p:cNvSpPr/>
                <p:nvPr/>
              </p:nvSpPr>
              <p:spPr bwMode="auto">
                <a:xfrm>
                  <a:off x="2565" y="3405"/>
                  <a:ext cx="11" cy="56"/>
                </a:xfrm>
                <a:custGeom>
                  <a:avLst/>
                  <a:gdLst>
                    <a:gd name="T0" fmla="*/ 11 w 11"/>
                    <a:gd name="T1" fmla="*/ 16 h 56"/>
                    <a:gd name="T2" fmla="*/ 5 w 11"/>
                    <a:gd name="T3" fmla="*/ 56 h 56"/>
                    <a:gd name="T4" fmla="*/ 0 w 11"/>
                    <a:gd name="T5" fmla="*/ 0 h 56"/>
                    <a:gd name="T6" fmla="*/ 11 w 11"/>
                    <a:gd name="T7" fmla="*/ 1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6">
                      <a:moveTo>
                        <a:pt x="11" y="16"/>
                      </a:moveTo>
                      <a:lnTo>
                        <a:pt x="5" y="56"/>
                      </a:lnTo>
                      <a:lnTo>
                        <a:pt x="0" y="0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5" name="Freeform 108"/>
                <p:cNvSpPr/>
                <p:nvPr/>
              </p:nvSpPr>
              <p:spPr bwMode="auto">
                <a:xfrm>
                  <a:off x="2643" y="3570"/>
                  <a:ext cx="91" cy="156"/>
                </a:xfrm>
                <a:custGeom>
                  <a:avLst/>
                  <a:gdLst>
                    <a:gd name="T0" fmla="*/ 1 w 57"/>
                    <a:gd name="T1" fmla="*/ 48 h 98"/>
                    <a:gd name="T2" fmla="*/ 17 w 57"/>
                    <a:gd name="T3" fmla="*/ 0 h 98"/>
                    <a:gd name="T4" fmla="*/ 48 w 57"/>
                    <a:gd name="T5" fmla="*/ 24 h 98"/>
                    <a:gd name="T6" fmla="*/ 43 w 57"/>
                    <a:gd name="T7" fmla="*/ 63 h 98"/>
                    <a:gd name="T8" fmla="*/ 23 w 57"/>
                    <a:gd name="T9" fmla="*/ 98 h 98"/>
                    <a:gd name="T10" fmla="*/ 1 w 57"/>
                    <a:gd name="T11" fmla="*/ 4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8">
                      <a:moveTo>
                        <a:pt x="1" y="48"/>
                      </a:moveTo>
                      <a:cubicBezTo>
                        <a:pt x="1" y="27"/>
                        <a:pt x="17" y="0"/>
                        <a:pt x="17" y="0"/>
                      </a:cubicBezTo>
                      <a:cubicBezTo>
                        <a:pt x="17" y="0"/>
                        <a:pt x="39" y="9"/>
                        <a:pt x="48" y="24"/>
                      </a:cubicBezTo>
                      <a:cubicBezTo>
                        <a:pt x="57" y="37"/>
                        <a:pt x="53" y="56"/>
                        <a:pt x="43" y="63"/>
                      </a:cubicBezTo>
                      <a:cubicBezTo>
                        <a:pt x="29" y="72"/>
                        <a:pt x="23" y="98"/>
                        <a:pt x="23" y="98"/>
                      </a:cubicBezTo>
                      <a:cubicBezTo>
                        <a:pt x="23" y="98"/>
                        <a:pt x="0" y="81"/>
                        <a:pt x="1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6" name="Freeform 109"/>
                <p:cNvSpPr/>
                <p:nvPr/>
              </p:nvSpPr>
              <p:spPr bwMode="auto">
                <a:xfrm>
                  <a:off x="2666" y="3574"/>
                  <a:ext cx="28" cy="141"/>
                </a:xfrm>
                <a:custGeom>
                  <a:avLst/>
                  <a:gdLst>
                    <a:gd name="T0" fmla="*/ 7 w 18"/>
                    <a:gd name="T1" fmla="*/ 88 h 88"/>
                    <a:gd name="T2" fmla="*/ 6 w 18"/>
                    <a:gd name="T3" fmla="*/ 66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7 h 88"/>
                    <a:gd name="T12" fmla="*/ 7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7" y="88"/>
                      </a:moveTo>
                      <a:cubicBezTo>
                        <a:pt x="7" y="88"/>
                        <a:pt x="6" y="77"/>
                        <a:pt x="6" y="66"/>
                      </a:cubicBezTo>
                      <a:cubicBezTo>
                        <a:pt x="6" y="51"/>
                        <a:pt x="18" y="45"/>
                        <a:pt x="17" y="33"/>
                      </a:cubicBezTo>
                      <a:cubicBezTo>
                        <a:pt x="16" y="20"/>
                        <a:pt x="4" y="0"/>
                        <a:pt x="4" y="0"/>
                      </a:cubicBezTo>
                      <a:cubicBezTo>
                        <a:pt x="4" y="0"/>
                        <a:pt x="13" y="22"/>
                        <a:pt x="13" y="35"/>
                      </a:cubicBezTo>
                      <a:cubicBezTo>
                        <a:pt x="14" y="49"/>
                        <a:pt x="4" y="46"/>
                        <a:pt x="1" y="67"/>
                      </a:cubicBezTo>
                      <a:cubicBezTo>
                        <a:pt x="0" y="73"/>
                        <a:pt x="7" y="88"/>
                        <a:pt x="7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7" name="Freeform 110"/>
                <p:cNvSpPr/>
                <p:nvPr/>
              </p:nvSpPr>
              <p:spPr bwMode="auto">
                <a:xfrm>
                  <a:off x="2658" y="3674"/>
                  <a:ext cx="14" cy="12"/>
                </a:xfrm>
                <a:custGeom>
                  <a:avLst/>
                  <a:gdLst>
                    <a:gd name="T0" fmla="*/ 14 w 14"/>
                    <a:gd name="T1" fmla="*/ 4 h 12"/>
                    <a:gd name="T2" fmla="*/ 0 w 14"/>
                    <a:gd name="T3" fmla="*/ 12 h 12"/>
                    <a:gd name="T4" fmla="*/ 11 w 14"/>
                    <a:gd name="T5" fmla="*/ 0 h 12"/>
                    <a:gd name="T6" fmla="*/ 14 w 14"/>
                    <a:gd name="T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2">
                      <a:moveTo>
                        <a:pt x="14" y="4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8" name="Freeform 111"/>
                <p:cNvSpPr/>
                <p:nvPr/>
              </p:nvSpPr>
              <p:spPr bwMode="auto">
                <a:xfrm>
                  <a:off x="2677" y="3659"/>
                  <a:ext cx="11" cy="31"/>
                </a:xfrm>
                <a:custGeom>
                  <a:avLst/>
                  <a:gdLst>
                    <a:gd name="T0" fmla="*/ 0 w 11"/>
                    <a:gd name="T1" fmla="*/ 7 h 31"/>
                    <a:gd name="T2" fmla="*/ 11 w 11"/>
                    <a:gd name="T3" fmla="*/ 31 h 31"/>
                    <a:gd name="T4" fmla="*/ 5 w 11"/>
                    <a:gd name="T5" fmla="*/ 0 h 31"/>
                    <a:gd name="T6" fmla="*/ 0 w 11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31">
                      <a:moveTo>
                        <a:pt x="0" y="7"/>
                      </a:moveTo>
                      <a:lnTo>
                        <a:pt x="11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9" name="Freeform 112"/>
                <p:cNvSpPr/>
                <p:nvPr/>
              </p:nvSpPr>
              <p:spPr bwMode="auto">
                <a:xfrm>
                  <a:off x="2654" y="3642"/>
                  <a:ext cx="35" cy="24"/>
                </a:xfrm>
                <a:custGeom>
                  <a:avLst/>
                  <a:gdLst>
                    <a:gd name="T0" fmla="*/ 28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8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8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0" name="Freeform 113"/>
                <p:cNvSpPr/>
                <p:nvPr/>
              </p:nvSpPr>
              <p:spPr bwMode="auto">
                <a:xfrm>
                  <a:off x="2693" y="3627"/>
                  <a:ext cx="14" cy="40"/>
                </a:xfrm>
                <a:custGeom>
                  <a:avLst/>
                  <a:gdLst>
                    <a:gd name="T0" fmla="*/ 0 w 14"/>
                    <a:gd name="T1" fmla="*/ 10 h 40"/>
                    <a:gd name="T2" fmla="*/ 14 w 14"/>
                    <a:gd name="T3" fmla="*/ 40 h 40"/>
                    <a:gd name="T4" fmla="*/ 0 w 14"/>
                    <a:gd name="T5" fmla="*/ 0 h 40"/>
                    <a:gd name="T6" fmla="*/ 0 w 14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0" y="10"/>
                      </a:moveTo>
                      <a:lnTo>
                        <a:pt x="14" y="40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1" name="Freeform 114"/>
                <p:cNvSpPr/>
                <p:nvPr/>
              </p:nvSpPr>
              <p:spPr bwMode="auto">
                <a:xfrm>
                  <a:off x="2656" y="3613"/>
                  <a:ext cx="30" cy="27"/>
                </a:xfrm>
                <a:custGeom>
                  <a:avLst/>
                  <a:gdLst>
                    <a:gd name="T0" fmla="*/ 30 w 30"/>
                    <a:gd name="T1" fmla="*/ 6 h 27"/>
                    <a:gd name="T2" fmla="*/ 0 w 30"/>
                    <a:gd name="T3" fmla="*/ 27 h 27"/>
                    <a:gd name="T4" fmla="*/ 29 w 30"/>
                    <a:gd name="T5" fmla="*/ 0 h 27"/>
                    <a:gd name="T6" fmla="*/ 30 w 30"/>
                    <a:gd name="T7" fmla="*/ 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7">
                      <a:moveTo>
                        <a:pt x="30" y="6"/>
                      </a:moveTo>
                      <a:lnTo>
                        <a:pt x="0" y="27"/>
                      </a:lnTo>
                      <a:lnTo>
                        <a:pt x="29" y="0"/>
                      </a:lnTo>
                      <a:lnTo>
                        <a:pt x="30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2" name="Freeform 115"/>
                <p:cNvSpPr/>
                <p:nvPr/>
              </p:nvSpPr>
              <p:spPr bwMode="auto">
                <a:xfrm>
                  <a:off x="2683" y="3597"/>
                  <a:ext cx="40" cy="43"/>
                </a:xfrm>
                <a:custGeom>
                  <a:avLst/>
                  <a:gdLst>
                    <a:gd name="T0" fmla="*/ 5 w 40"/>
                    <a:gd name="T1" fmla="*/ 11 h 43"/>
                    <a:gd name="T2" fmla="*/ 40 w 40"/>
                    <a:gd name="T3" fmla="*/ 43 h 43"/>
                    <a:gd name="T4" fmla="*/ 0 w 40"/>
                    <a:gd name="T5" fmla="*/ 0 h 43"/>
                    <a:gd name="T6" fmla="*/ 5 w 40"/>
                    <a:gd name="T7" fmla="*/ 11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43">
                      <a:moveTo>
                        <a:pt x="5" y="11"/>
                      </a:moveTo>
                      <a:lnTo>
                        <a:pt x="40" y="43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3" name="Freeform 116"/>
                <p:cNvSpPr/>
                <p:nvPr/>
              </p:nvSpPr>
              <p:spPr bwMode="auto">
                <a:xfrm>
                  <a:off x="2541" y="3451"/>
                  <a:ext cx="91" cy="155"/>
                </a:xfrm>
                <a:custGeom>
                  <a:avLst/>
                  <a:gdLst>
                    <a:gd name="T0" fmla="*/ 1 w 57"/>
                    <a:gd name="T1" fmla="*/ 47 h 97"/>
                    <a:gd name="T2" fmla="*/ 18 w 57"/>
                    <a:gd name="T3" fmla="*/ 0 h 97"/>
                    <a:gd name="T4" fmla="*/ 49 w 57"/>
                    <a:gd name="T5" fmla="*/ 23 h 97"/>
                    <a:gd name="T6" fmla="*/ 43 w 57"/>
                    <a:gd name="T7" fmla="*/ 62 h 97"/>
                    <a:gd name="T8" fmla="*/ 23 w 57"/>
                    <a:gd name="T9" fmla="*/ 97 h 97"/>
                    <a:gd name="T10" fmla="*/ 1 w 57"/>
                    <a:gd name="T11" fmla="*/ 47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7" h="97">
                      <a:moveTo>
                        <a:pt x="1" y="47"/>
                      </a:moveTo>
                      <a:cubicBezTo>
                        <a:pt x="2" y="26"/>
                        <a:pt x="18" y="0"/>
                        <a:pt x="18" y="0"/>
                      </a:cubicBezTo>
                      <a:cubicBezTo>
                        <a:pt x="18" y="0"/>
                        <a:pt x="40" y="9"/>
                        <a:pt x="49" y="23"/>
                      </a:cubicBezTo>
                      <a:cubicBezTo>
                        <a:pt x="57" y="36"/>
                        <a:pt x="54" y="55"/>
                        <a:pt x="43" y="62"/>
                      </a:cubicBezTo>
                      <a:cubicBezTo>
                        <a:pt x="30" y="71"/>
                        <a:pt x="23" y="97"/>
                        <a:pt x="23" y="97"/>
                      </a:cubicBezTo>
                      <a:cubicBezTo>
                        <a:pt x="23" y="97"/>
                        <a:pt x="0" y="80"/>
                        <a:pt x="1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4" name="Freeform 117"/>
                <p:cNvSpPr/>
                <p:nvPr/>
              </p:nvSpPr>
              <p:spPr bwMode="auto">
                <a:xfrm>
                  <a:off x="2565" y="3454"/>
                  <a:ext cx="29" cy="141"/>
                </a:xfrm>
                <a:custGeom>
                  <a:avLst/>
                  <a:gdLst>
                    <a:gd name="T0" fmla="*/ 6 w 18"/>
                    <a:gd name="T1" fmla="*/ 88 h 88"/>
                    <a:gd name="T2" fmla="*/ 6 w 18"/>
                    <a:gd name="T3" fmla="*/ 67 h 88"/>
                    <a:gd name="T4" fmla="*/ 17 w 18"/>
                    <a:gd name="T5" fmla="*/ 33 h 88"/>
                    <a:gd name="T6" fmla="*/ 4 w 18"/>
                    <a:gd name="T7" fmla="*/ 0 h 88"/>
                    <a:gd name="T8" fmla="*/ 13 w 18"/>
                    <a:gd name="T9" fmla="*/ 35 h 88"/>
                    <a:gd name="T10" fmla="*/ 1 w 18"/>
                    <a:gd name="T11" fmla="*/ 68 h 88"/>
                    <a:gd name="T12" fmla="*/ 6 w 18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88">
                      <a:moveTo>
                        <a:pt x="6" y="88"/>
                      </a:moveTo>
                      <a:cubicBezTo>
                        <a:pt x="6" y="88"/>
                        <a:pt x="5" y="78"/>
                        <a:pt x="6" y="67"/>
                      </a:cubicBezTo>
                      <a:cubicBezTo>
                        <a:pt x="6" y="51"/>
                        <a:pt x="18" y="46"/>
                        <a:pt x="17" y="33"/>
                      </a:cubicBezTo>
                      <a:cubicBezTo>
                        <a:pt x="15" y="20"/>
                        <a:pt x="4" y="0"/>
                        <a:pt x="4" y="0"/>
                      </a:cubicBezTo>
                      <a:cubicBezTo>
                        <a:pt x="4" y="0"/>
                        <a:pt x="12" y="22"/>
                        <a:pt x="13" y="35"/>
                      </a:cubicBezTo>
                      <a:cubicBezTo>
                        <a:pt x="14" y="49"/>
                        <a:pt x="3" y="47"/>
                        <a:pt x="1" y="68"/>
                      </a:cubicBezTo>
                      <a:cubicBezTo>
                        <a:pt x="0" y="74"/>
                        <a:pt x="6" y="88"/>
                        <a:pt x="6" y="8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5" name="Freeform 118"/>
                <p:cNvSpPr/>
                <p:nvPr/>
              </p:nvSpPr>
              <p:spPr bwMode="auto">
                <a:xfrm>
                  <a:off x="2557" y="3554"/>
                  <a:ext cx="13" cy="12"/>
                </a:xfrm>
                <a:custGeom>
                  <a:avLst/>
                  <a:gdLst>
                    <a:gd name="T0" fmla="*/ 13 w 13"/>
                    <a:gd name="T1" fmla="*/ 6 h 12"/>
                    <a:gd name="T2" fmla="*/ 0 w 13"/>
                    <a:gd name="T3" fmla="*/ 12 h 12"/>
                    <a:gd name="T4" fmla="*/ 11 w 13"/>
                    <a:gd name="T5" fmla="*/ 0 h 12"/>
                    <a:gd name="T6" fmla="*/ 13 w 13"/>
                    <a:gd name="T7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12">
                      <a:moveTo>
                        <a:pt x="13" y="6"/>
                      </a:moveTo>
                      <a:lnTo>
                        <a:pt x="0" y="12"/>
                      </a:lnTo>
                      <a:lnTo>
                        <a:pt x="11" y="0"/>
                      </a:lnTo>
                      <a:lnTo>
                        <a:pt x="1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6" name="Freeform 119"/>
                <p:cNvSpPr/>
                <p:nvPr/>
              </p:nvSpPr>
              <p:spPr bwMode="auto">
                <a:xfrm>
                  <a:off x="2574" y="3539"/>
                  <a:ext cx="13" cy="31"/>
                </a:xfrm>
                <a:custGeom>
                  <a:avLst/>
                  <a:gdLst>
                    <a:gd name="T0" fmla="*/ 0 w 13"/>
                    <a:gd name="T1" fmla="*/ 7 h 31"/>
                    <a:gd name="T2" fmla="*/ 13 w 13"/>
                    <a:gd name="T3" fmla="*/ 31 h 31"/>
                    <a:gd name="T4" fmla="*/ 5 w 13"/>
                    <a:gd name="T5" fmla="*/ 0 h 31"/>
                    <a:gd name="T6" fmla="*/ 0 w 13"/>
                    <a:gd name="T7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31">
                      <a:moveTo>
                        <a:pt x="0" y="7"/>
                      </a:moveTo>
                      <a:lnTo>
                        <a:pt x="13" y="31"/>
                      </a:lnTo>
                      <a:lnTo>
                        <a:pt x="5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7" name="Freeform 120"/>
                <p:cNvSpPr/>
                <p:nvPr/>
              </p:nvSpPr>
              <p:spPr bwMode="auto">
                <a:xfrm>
                  <a:off x="2552" y="3522"/>
                  <a:ext cx="35" cy="24"/>
                </a:xfrm>
                <a:custGeom>
                  <a:avLst/>
                  <a:gdLst>
                    <a:gd name="T0" fmla="*/ 29 w 35"/>
                    <a:gd name="T1" fmla="*/ 8 h 24"/>
                    <a:gd name="T2" fmla="*/ 0 w 35"/>
                    <a:gd name="T3" fmla="*/ 24 h 24"/>
                    <a:gd name="T4" fmla="*/ 35 w 35"/>
                    <a:gd name="T5" fmla="*/ 0 h 24"/>
                    <a:gd name="T6" fmla="*/ 29 w 35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29" y="8"/>
                      </a:moveTo>
                      <a:lnTo>
                        <a:pt x="0" y="24"/>
                      </a:lnTo>
                      <a:lnTo>
                        <a:pt x="35" y="0"/>
                      </a:lnTo>
                      <a:lnTo>
                        <a:pt x="2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8" name="Freeform 121"/>
                <p:cNvSpPr/>
                <p:nvPr/>
              </p:nvSpPr>
              <p:spPr bwMode="auto">
                <a:xfrm>
                  <a:off x="2590" y="3507"/>
                  <a:ext cx="15" cy="40"/>
                </a:xfrm>
                <a:custGeom>
                  <a:avLst/>
                  <a:gdLst>
                    <a:gd name="T0" fmla="*/ 0 w 15"/>
                    <a:gd name="T1" fmla="*/ 10 h 40"/>
                    <a:gd name="T2" fmla="*/ 15 w 15"/>
                    <a:gd name="T3" fmla="*/ 40 h 40"/>
                    <a:gd name="T4" fmla="*/ 2 w 15"/>
                    <a:gd name="T5" fmla="*/ 0 h 40"/>
                    <a:gd name="T6" fmla="*/ 0 w 15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0" y="10"/>
                      </a:moveTo>
                      <a:lnTo>
                        <a:pt x="15" y="40"/>
                      </a:lnTo>
                      <a:lnTo>
                        <a:pt x="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9" name="Freeform 122"/>
                <p:cNvSpPr/>
                <p:nvPr/>
              </p:nvSpPr>
              <p:spPr bwMode="auto">
                <a:xfrm>
                  <a:off x="2555" y="3494"/>
                  <a:ext cx="29" cy="28"/>
                </a:xfrm>
                <a:custGeom>
                  <a:avLst/>
                  <a:gdLst>
                    <a:gd name="T0" fmla="*/ 29 w 29"/>
                    <a:gd name="T1" fmla="*/ 5 h 28"/>
                    <a:gd name="T2" fmla="*/ 0 w 29"/>
                    <a:gd name="T3" fmla="*/ 28 h 28"/>
                    <a:gd name="T4" fmla="*/ 29 w 29"/>
                    <a:gd name="T5" fmla="*/ 0 h 28"/>
                    <a:gd name="T6" fmla="*/ 29 w 29"/>
                    <a:gd name="T7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28">
                      <a:moveTo>
                        <a:pt x="29" y="5"/>
                      </a:moveTo>
                      <a:lnTo>
                        <a:pt x="0" y="28"/>
                      </a:lnTo>
                      <a:lnTo>
                        <a:pt x="29" y="0"/>
                      </a:lnTo>
                      <a:lnTo>
                        <a:pt x="2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0" name="Freeform 123"/>
                <p:cNvSpPr/>
                <p:nvPr/>
              </p:nvSpPr>
              <p:spPr bwMode="auto">
                <a:xfrm>
                  <a:off x="2582" y="3477"/>
                  <a:ext cx="39" cy="45"/>
                </a:xfrm>
                <a:custGeom>
                  <a:avLst/>
                  <a:gdLst>
                    <a:gd name="T0" fmla="*/ 5 w 39"/>
                    <a:gd name="T1" fmla="*/ 11 h 45"/>
                    <a:gd name="T2" fmla="*/ 39 w 39"/>
                    <a:gd name="T3" fmla="*/ 45 h 45"/>
                    <a:gd name="T4" fmla="*/ 0 w 39"/>
                    <a:gd name="T5" fmla="*/ 0 h 45"/>
                    <a:gd name="T6" fmla="*/ 5 w 39"/>
                    <a:gd name="T7" fmla="*/ 1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5">
                      <a:moveTo>
                        <a:pt x="5" y="11"/>
                      </a:moveTo>
                      <a:lnTo>
                        <a:pt x="39" y="45"/>
                      </a:lnTo>
                      <a:lnTo>
                        <a:pt x="0" y="0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1" name="Freeform 124"/>
                <p:cNvSpPr/>
                <p:nvPr/>
              </p:nvSpPr>
              <p:spPr bwMode="auto">
                <a:xfrm>
                  <a:off x="2478" y="3272"/>
                  <a:ext cx="23" cy="53"/>
                </a:xfrm>
                <a:custGeom>
                  <a:avLst/>
                  <a:gdLst>
                    <a:gd name="T0" fmla="*/ 23 w 23"/>
                    <a:gd name="T1" fmla="*/ 14 h 53"/>
                    <a:gd name="T2" fmla="*/ 0 w 23"/>
                    <a:gd name="T3" fmla="*/ 53 h 53"/>
                    <a:gd name="T4" fmla="*/ 20 w 23"/>
                    <a:gd name="T5" fmla="*/ 0 h 53"/>
                    <a:gd name="T6" fmla="*/ 23 w 23"/>
                    <a:gd name="T7" fmla="*/ 14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3">
                      <a:moveTo>
                        <a:pt x="23" y="14"/>
                      </a:moveTo>
                      <a:lnTo>
                        <a:pt x="0" y="53"/>
                      </a:lnTo>
                      <a:lnTo>
                        <a:pt x="20" y="0"/>
                      </a:ln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2" name="Freeform 125"/>
                <p:cNvSpPr/>
                <p:nvPr/>
              </p:nvSpPr>
              <p:spPr bwMode="auto">
                <a:xfrm>
                  <a:off x="2402" y="3048"/>
                  <a:ext cx="22" cy="53"/>
                </a:xfrm>
                <a:custGeom>
                  <a:avLst/>
                  <a:gdLst>
                    <a:gd name="T0" fmla="*/ 22 w 22"/>
                    <a:gd name="T1" fmla="*/ 21 h 53"/>
                    <a:gd name="T2" fmla="*/ 0 w 22"/>
                    <a:gd name="T3" fmla="*/ 53 h 53"/>
                    <a:gd name="T4" fmla="*/ 19 w 22"/>
                    <a:gd name="T5" fmla="*/ 0 h 53"/>
                    <a:gd name="T6" fmla="*/ 22 w 22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3">
                      <a:moveTo>
                        <a:pt x="22" y="21"/>
                      </a:moveTo>
                      <a:lnTo>
                        <a:pt x="0" y="53"/>
                      </a:lnTo>
                      <a:lnTo>
                        <a:pt x="19" y="0"/>
                      </a:ln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3" name="Freeform 126"/>
                <p:cNvSpPr/>
                <p:nvPr/>
              </p:nvSpPr>
              <p:spPr bwMode="auto">
                <a:xfrm>
                  <a:off x="2400" y="3315"/>
                  <a:ext cx="114" cy="144"/>
                </a:xfrm>
                <a:custGeom>
                  <a:avLst/>
                  <a:gdLst>
                    <a:gd name="T0" fmla="*/ 15 w 71"/>
                    <a:gd name="T1" fmla="*/ 36 h 90"/>
                    <a:gd name="T2" fmla="*/ 51 w 71"/>
                    <a:gd name="T3" fmla="*/ 0 h 90"/>
                    <a:gd name="T4" fmla="*/ 69 w 71"/>
                    <a:gd name="T5" fmla="*/ 34 h 90"/>
                    <a:gd name="T6" fmla="*/ 47 w 71"/>
                    <a:gd name="T7" fmla="*/ 67 h 90"/>
                    <a:gd name="T8" fmla="*/ 14 w 71"/>
                    <a:gd name="T9" fmla="*/ 90 h 90"/>
                    <a:gd name="T10" fmla="*/ 15 w 71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90">
                      <a:moveTo>
                        <a:pt x="15" y="36"/>
                      </a:moveTo>
                      <a:cubicBezTo>
                        <a:pt x="25" y="17"/>
                        <a:pt x="51" y="0"/>
                        <a:pt x="51" y="0"/>
                      </a:cubicBezTo>
                      <a:cubicBezTo>
                        <a:pt x="51" y="0"/>
                        <a:pt x="67" y="17"/>
                        <a:pt x="69" y="34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1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4" name="Freeform 127"/>
                <p:cNvSpPr/>
                <p:nvPr/>
              </p:nvSpPr>
              <p:spPr bwMode="auto">
                <a:xfrm>
                  <a:off x="2424" y="3320"/>
                  <a:ext cx="61" cy="130"/>
                </a:xfrm>
                <a:custGeom>
                  <a:avLst/>
                  <a:gdLst>
                    <a:gd name="T0" fmla="*/ 0 w 38"/>
                    <a:gd name="T1" fmla="*/ 81 h 81"/>
                    <a:gd name="T2" fmla="*/ 9 w 38"/>
                    <a:gd name="T3" fmla="*/ 60 h 81"/>
                    <a:gd name="T4" fmla="*/ 33 w 38"/>
                    <a:gd name="T5" fmla="*/ 35 h 81"/>
                    <a:gd name="T6" fmla="*/ 35 w 38"/>
                    <a:gd name="T7" fmla="*/ 0 h 81"/>
                    <a:gd name="T8" fmla="*/ 29 w 38"/>
                    <a:gd name="T9" fmla="*/ 35 h 81"/>
                    <a:gd name="T10" fmla="*/ 4 w 38"/>
                    <a:gd name="T11" fmla="*/ 59 h 81"/>
                    <a:gd name="T12" fmla="*/ 0 w 38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81">
                      <a:moveTo>
                        <a:pt x="0" y="81"/>
                      </a:moveTo>
                      <a:cubicBezTo>
                        <a:pt x="0" y="81"/>
                        <a:pt x="4" y="70"/>
                        <a:pt x="9" y="60"/>
                      </a:cubicBezTo>
                      <a:cubicBezTo>
                        <a:pt x="16" y="47"/>
                        <a:pt x="29" y="47"/>
                        <a:pt x="33" y="35"/>
                      </a:cubicBezTo>
                      <a:cubicBezTo>
                        <a:pt x="38" y="23"/>
                        <a:pt x="35" y="0"/>
                        <a:pt x="35" y="0"/>
                      </a:cubicBezTo>
                      <a:cubicBezTo>
                        <a:pt x="35" y="0"/>
                        <a:pt x="34" y="23"/>
                        <a:pt x="29" y="35"/>
                      </a:cubicBezTo>
                      <a:cubicBezTo>
                        <a:pt x="24" y="48"/>
                        <a:pt x="15" y="41"/>
                        <a:pt x="4" y="59"/>
                      </a:cubicBezTo>
                      <a:cubicBezTo>
                        <a:pt x="0" y="64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5" name="Freeform 128"/>
                <p:cNvSpPr/>
                <p:nvPr/>
              </p:nvSpPr>
              <p:spPr bwMode="auto">
                <a:xfrm>
                  <a:off x="2421" y="3408"/>
                  <a:ext cx="14" cy="6"/>
                </a:xfrm>
                <a:custGeom>
                  <a:avLst/>
                  <a:gdLst>
                    <a:gd name="T0" fmla="*/ 14 w 14"/>
                    <a:gd name="T1" fmla="*/ 6 h 6"/>
                    <a:gd name="T2" fmla="*/ 0 w 14"/>
                    <a:gd name="T3" fmla="*/ 6 h 6"/>
                    <a:gd name="T4" fmla="*/ 14 w 14"/>
                    <a:gd name="T5" fmla="*/ 0 h 6"/>
                    <a:gd name="T6" fmla="*/ 14 w 14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6">
                      <a:moveTo>
                        <a:pt x="14" y="6"/>
                      </a:moveTo>
                      <a:lnTo>
                        <a:pt x="0" y="6"/>
                      </a:lnTo>
                      <a:lnTo>
                        <a:pt x="14" y="0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6" name="Freeform 129"/>
                <p:cNvSpPr/>
                <p:nvPr/>
              </p:nvSpPr>
              <p:spPr bwMode="auto">
                <a:xfrm>
                  <a:off x="2445" y="3400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7" name="Freeform 130"/>
                <p:cNvSpPr/>
                <p:nvPr/>
              </p:nvSpPr>
              <p:spPr bwMode="auto">
                <a:xfrm>
                  <a:off x="2426" y="3387"/>
                  <a:ext cx="41" cy="7"/>
                </a:xfrm>
                <a:custGeom>
                  <a:avLst/>
                  <a:gdLst>
                    <a:gd name="T0" fmla="*/ 32 w 41"/>
                    <a:gd name="T1" fmla="*/ 5 h 7"/>
                    <a:gd name="T2" fmla="*/ 0 w 41"/>
                    <a:gd name="T3" fmla="*/ 7 h 7"/>
                    <a:gd name="T4" fmla="*/ 41 w 41"/>
                    <a:gd name="T5" fmla="*/ 0 h 7"/>
                    <a:gd name="T6" fmla="*/ 32 w 41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1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8" name="Freeform 131"/>
                <p:cNvSpPr/>
                <p:nvPr/>
              </p:nvSpPr>
              <p:spPr bwMode="auto">
                <a:xfrm>
                  <a:off x="2472" y="3376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9" name="Freeform 132"/>
                <p:cNvSpPr/>
                <p:nvPr/>
              </p:nvSpPr>
              <p:spPr bwMode="auto">
                <a:xfrm>
                  <a:off x="2438" y="3360"/>
                  <a:ext cx="37" cy="13"/>
                </a:xfrm>
                <a:custGeom>
                  <a:avLst/>
                  <a:gdLst>
                    <a:gd name="T0" fmla="*/ 36 w 37"/>
                    <a:gd name="T1" fmla="*/ 6 h 13"/>
                    <a:gd name="T2" fmla="*/ 0 w 37"/>
                    <a:gd name="T3" fmla="*/ 13 h 13"/>
                    <a:gd name="T4" fmla="*/ 37 w 37"/>
                    <a:gd name="T5" fmla="*/ 0 h 13"/>
                    <a:gd name="T6" fmla="*/ 36 w 37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7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0" name="Freeform 133"/>
                <p:cNvSpPr/>
                <p:nvPr/>
              </p:nvSpPr>
              <p:spPr bwMode="auto">
                <a:xfrm>
                  <a:off x="2480" y="3346"/>
                  <a:ext cx="18" cy="56"/>
                </a:xfrm>
                <a:custGeom>
                  <a:avLst/>
                  <a:gdLst>
                    <a:gd name="T0" fmla="*/ 0 w 18"/>
                    <a:gd name="T1" fmla="*/ 11 h 56"/>
                    <a:gd name="T2" fmla="*/ 18 w 18"/>
                    <a:gd name="T3" fmla="*/ 56 h 56"/>
                    <a:gd name="T4" fmla="*/ 2 w 18"/>
                    <a:gd name="T5" fmla="*/ 0 h 56"/>
                    <a:gd name="T6" fmla="*/ 0 w 18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56">
                      <a:moveTo>
                        <a:pt x="0" y="11"/>
                      </a:moveTo>
                      <a:lnTo>
                        <a:pt x="18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1" name="Freeform 134"/>
                <p:cNvSpPr/>
                <p:nvPr/>
              </p:nvSpPr>
              <p:spPr bwMode="auto">
                <a:xfrm>
                  <a:off x="2325" y="3091"/>
                  <a:ext cx="112" cy="144"/>
                </a:xfrm>
                <a:custGeom>
                  <a:avLst/>
                  <a:gdLst>
                    <a:gd name="T0" fmla="*/ 15 w 70"/>
                    <a:gd name="T1" fmla="*/ 36 h 90"/>
                    <a:gd name="T2" fmla="*/ 50 w 70"/>
                    <a:gd name="T3" fmla="*/ 0 h 90"/>
                    <a:gd name="T4" fmla="*/ 68 w 70"/>
                    <a:gd name="T5" fmla="*/ 35 h 90"/>
                    <a:gd name="T6" fmla="*/ 47 w 70"/>
                    <a:gd name="T7" fmla="*/ 67 h 90"/>
                    <a:gd name="T8" fmla="*/ 14 w 70"/>
                    <a:gd name="T9" fmla="*/ 90 h 90"/>
                    <a:gd name="T10" fmla="*/ 15 w 70"/>
                    <a:gd name="T11" fmla="*/ 3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0">
                      <a:moveTo>
                        <a:pt x="15" y="36"/>
                      </a:moveTo>
                      <a:cubicBezTo>
                        <a:pt x="25" y="17"/>
                        <a:pt x="50" y="0"/>
                        <a:pt x="50" y="0"/>
                      </a:cubicBezTo>
                      <a:cubicBezTo>
                        <a:pt x="50" y="0"/>
                        <a:pt x="66" y="18"/>
                        <a:pt x="68" y="35"/>
                      </a:cubicBezTo>
                      <a:cubicBezTo>
                        <a:pt x="70" y="50"/>
                        <a:pt x="59" y="66"/>
                        <a:pt x="47" y="67"/>
                      </a:cubicBezTo>
                      <a:cubicBezTo>
                        <a:pt x="30" y="70"/>
                        <a:pt x="14" y="90"/>
                        <a:pt x="14" y="90"/>
                      </a:cubicBezTo>
                      <a:cubicBezTo>
                        <a:pt x="14" y="90"/>
                        <a:pt x="0" y="65"/>
                        <a:pt x="15" y="3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2" name="Freeform 135"/>
                <p:cNvSpPr/>
                <p:nvPr/>
              </p:nvSpPr>
              <p:spPr bwMode="auto">
                <a:xfrm>
                  <a:off x="2349" y="3096"/>
                  <a:ext cx="59" cy="130"/>
                </a:xfrm>
                <a:custGeom>
                  <a:avLst/>
                  <a:gdLst>
                    <a:gd name="T0" fmla="*/ 0 w 37"/>
                    <a:gd name="T1" fmla="*/ 81 h 81"/>
                    <a:gd name="T2" fmla="*/ 9 w 37"/>
                    <a:gd name="T3" fmla="*/ 61 h 81"/>
                    <a:gd name="T4" fmla="*/ 33 w 37"/>
                    <a:gd name="T5" fmla="*/ 35 h 81"/>
                    <a:gd name="T6" fmla="*/ 35 w 37"/>
                    <a:gd name="T7" fmla="*/ 0 h 81"/>
                    <a:gd name="T8" fmla="*/ 29 w 37"/>
                    <a:gd name="T9" fmla="*/ 35 h 81"/>
                    <a:gd name="T10" fmla="*/ 3 w 37"/>
                    <a:gd name="T11" fmla="*/ 60 h 81"/>
                    <a:gd name="T12" fmla="*/ 0 w 37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81">
                      <a:moveTo>
                        <a:pt x="0" y="81"/>
                      </a:moveTo>
                      <a:cubicBezTo>
                        <a:pt x="0" y="81"/>
                        <a:pt x="3" y="71"/>
                        <a:pt x="9" y="61"/>
                      </a:cubicBezTo>
                      <a:cubicBezTo>
                        <a:pt x="15" y="47"/>
                        <a:pt x="28" y="47"/>
                        <a:pt x="33" y="35"/>
                      </a:cubicBezTo>
                      <a:cubicBezTo>
                        <a:pt x="37" y="23"/>
                        <a:pt x="35" y="0"/>
                        <a:pt x="35" y="0"/>
                      </a:cubicBezTo>
                      <a:cubicBezTo>
                        <a:pt x="35" y="0"/>
                        <a:pt x="33" y="23"/>
                        <a:pt x="29" y="35"/>
                      </a:cubicBezTo>
                      <a:cubicBezTo>
                        <a:pt x="23" y="48"/>
                        <a:pt x="15" y="42"/>
                        <a:pt x="3" y="60"/>
                      </a:cubicBezTo>
                      <a:cubicBezTo>
                        <a:pt x="0" y="65"/>
                        <a:pt x="0" y="81"/>
                        <a:pt x="0" y="8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3" name="Freeform 136"/>
                <p:cNvSpPr/>
                <p:nvPr/>
              </p:nvSpPr>
              <p:spPr bwMode="auto">
                <a:xfrm>
                  <a:off x="2344" y="3184"/>
                  <a:ext cx="16" cy="8"/>
                </a:xfrm>
                <a:custGeom>
                  <a:avLst/>
                  <a:gdLst>
                    <a:gd name="T0" fmla="*/ 16 w 16"/>
                    <a:gd name="T1" fmla="*/ 6 h 8"/>
                    <a:gd name="T2" fmla="*/ 0 w 16"/>
                    <a:gd name="T3" fmla="*/ 8 h 8"/>
                    <a:gd name="T4" fmla="*/ 16 w 16"/>
                    <a:gd name="T5" fmla="*/ 0 h 8"/>
                    <a:gd name="T6" fmla="*/ 16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6" y="6"/>
                      </a:moveTo>
                      <a:lnTo>
                        <a:pt x="0" y="8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4" name="Freeform 137"/>
                <p:cNvSpPr/>
                <p:nvPr/>
              </p:nvSpPr>
              <p:spPr bwMode="auto">
                <a:xfrm>
                  <a:off x="2370" y="3176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5" name="Freeform 138"/>
                <p:cNvSpPr/>
                <p:nvPr/>
              </p:nvSpPr>
              <p:spPr bwMode="auto">
                <a:xfrm>
                  <a:off x="2350" y="3163"/>
                  <a:ext cx="42" cy="8"/>
                </a:xfrm>
                <a:custGeom>
                  <a:avLst/>
                  <a:gdLst>
                    <a:gd name="T0" fmla="*/ 31 w 42"/>
                    <a:gd name="T1" fmla="*/ 5 h 8"/>
                    <a:gd name="T2" fmla="*/ 0 w 42"/>
                    <a:gd name="T3" fmla="*/ 8 h 8"/>
                    <a:gd name="T4" fmla="*/ 42 w 42"/>
                    <a:gd name="T5" fmla="*/ 0 h 8"/>
                    <a:gd name="T6" fmla="*/ 31 w 42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1" y="5"/>
                      </a:moveTo>
                      <a:lnTo>
                        <a:pt x="0" y="8"/>
                      </a:lnTo>
                      <a:lnTo>
                        <a:pt x="42" y="0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6" name="Freeform 139"/>
                <p:cNvSpPr/>
                <p:nvPr/>
              </p:nvSpPr>
              <p:spPr bwMode="auto">
                <a:xfrm>
                  <a:off x="2397" y="3152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7" name="Freeform 140"/>
                <p:cNvSpPr/>
                <p:nvPr/>
              </p:nvSpPr>
              <p:spPr bwMode="auto">
                <a:xfrm>
                  <a:off x="2362" y="3136"/>
                  <a:ext cx="38" cy="13"/>
                </a:xfrm>
                <a:custGeom>
                  <a:avLst/>
                  <a:gdLst>
                    <a:gd name="T0" fmla="*/ 36 w 38"/>
                    <a:gd name="T1" fmla="*/ 6 h 13"/>
                    <a:gd name="T2" fmla="*/ 0 w 38"/>
                    <a:gd name="T3" fmla="*/ 13 h 13"/>
                    <a:gd name="T4" fmla="*/ 38 w 38"/>
                    <a:gd name="T5" fmla="*/ 0 h 13"/>
                    <a:gd name="T6" fmla="*/ 36 w 38"/>
                    <a:gd name="T7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3">
                      <a:moveTo>
                        <a:pt x="36" y="6"/>
                      </a:moveTo>
                      <a:lnTo>
                        <a:pt x="0" y="13"/>
                      </a:lnTo>
                      <a:lnTo>
                        <a:pt x="38" y="0"/>
                      </a:lnTo>
                      <a:lnTo>
                        <a:pt x="3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8" name="Freeform 141"/>
                <p:cNvSpPr/>
                <p:nvPr/>
              </p:nvSpPr>
              <p:spPr bwMode="auto">
                <a:xfrm>
                  <a:off x="2405" y="3122"/>
                  <a:ext cx="17" cy="56"/>
                </a:xfrm>
                <a:custGeom>
                  <a:avLst/>
                  <a:gdLst>
                    <a:gd name="T0" fmla="*/ 0 w 17"/>
                    <a:gd name="T1" fmla="*/ 11 h 56"/>
                    <a:gd name="T2" fmla="*/ 17 w 17"/>
                    <a:gd name="T3" fmla="*/ 56 h 56"/>
                    <a:gd name="T4" fmla="*/ 1 w 17"/>
                    <a:gd name="T5" fmla="*/ 0 h 56"/>
                    <a:gd name="T6" fmla="*/ 0 w 17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56">
                      <a:moveTo>
                        <a:pt x="0" y="11"/>
                      </a:moveTo>
                      <a:lnTo>
                        <a:pt x="17" y="56"/>
                      </a:lnTo>
                      <a:lnTo>
                        <a:pt x="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9" name="Freeform 142"/>
                <p:cNvSpPr/>
                <p:nvPr/>
              </p:nvSpPr>
              <p:spPr bwMode="auto">
                <a:xfrm>
                  <a:off x="2947" y="3672"/>
                  <a:ext cx="147" cy="91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0" name="Freeform 143"/>
                <p:cNvSpPr/>
                <p:nvPr/>
              </p:nvSpPr>
              <p:spPr bwMode="auto">
                <a:xfrm>
                  <a:off x="2950" y="370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9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1" name="Freeform 144"/>
                <p:cNvSpPr/>
                <p:nvPr/>
              </p:nvSpPr>
              <p:spPr bwMode="auto">
                <a:xfrm>
                  <a:off x="3048" y="3720"/>
                  <a:ext cx="14" cy="11"/>
                </a:xfrm>
                <a:custGeom>
                  <a:avLst/>
                  <a:gdLst>
                    <a:gd name="T0" fmla="*/ 3 w 14"/>
                    <a:gd name="T1" fmla="*/ 0 h 11"/>
                    <a:gd name="T2" fmla="*/ 14 w 14"/>
                    <a:gd name="T3" fmla="*/ 11 h 11"/>
                    <a:gd name="T4" fmla="*/ 0 w 14"/>
                    <a:gd name="T5" fmla="*/ 5 h 11"/>
                    <a:gd name="T6" fmla="*/ 3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3" y="0"/>
                      </a:moveTo>
                      <a:lnTo>
                        <a:pt x="14" y="11"/>
                      </a:lnTo>
                      <a:lnTo>
                        <a:pt x="0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2" name="Freeform 145"/>
                <p:cNvSpPr/>
                <p:nvPr/>
              </p:nvSpPr>
              <p:spPr bwMode="auto">
                <a:xfrm>
                  <a:off x="3029" y="3702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5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5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3" name="Freeform 146"/>
                <p:cNvSpPr/>
                <p:nvPr/>
              </p:nvSpPr>
              <p:spPr bwMode="auto">
                <a:xfrm>
                  <a:off x="3011" y="3714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4" name="Freeform 147"/>
                <p:cNvSpPr/>
                <p:nvPr/>
              </p:nvSpPr>
              <p:spPr bwMode="auto">
                <a:xfrm>
                  <a:off x="2995" y="3690"/>
                  <a:ext cx="35" cy="24"/>
                </a:xfrm>
                <a:custGeom>
                  <a:avLst/>
                  <a:gdLst>
                    <a:gd name="T0" fmla="*/ 10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10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10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5" name="Freeform 148"/>
                <p:cNvSpPr/>
                <p:nvPr/>
              </p:nvSpPr>
              <p:spPr bwMode="auto">
                <a:xfrm>
                  <a:off x="2985" y="3723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2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6" name="Freeform 149"/>
                <p:cNvSpPr/>
                <p:nvPr/>
              </p:nvSpPr>
              <p:spPr bwMode="auto">
                <a:xfrm>
                  <a:off x="2969" y="3682"/>
                  <a:ext cx="32" cy="49"/>
                </a:xfrm>
                <a:custGeom>
                  <a:avLst/>
                  <a:gdLst>
                    <a:gd name="T0" fmla="*/ 10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10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10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10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7" name="Freeform 150"/>
                <p:cNvSpPr/>
                <p:nvPr/>
              </p:nvSpPr>
              <p:spPr bwMode="auto">
                <a:xfrm>
                  <a:off x="2845" y="3582"/>
                  <a:ext cx="147" cy="92"/>
                </a:xfrm>
                <a:custGeom>
                  <a:avLst/>
                  <a:gdLst>
                    <a:gd name="T0" fmla="*/ 50 w 92"/>
                    <a:gd name="T1" fmla="*/ 52 h 57"/>
                    <a:gd name="T2" fmla="*/ 0 w 92"/>
                    <a:gd name="T3" fmla="*/ 49 h 57"/>
                    <a:gd name="T4" fmla="*/ 14 w 92"/>
                    <a:gd name="T5" fmla="*/ 13 h 57"/>
                    <a:gd name="T6" fmla="*/ 53 w 92"/>
                    <a:gd name="T7" fmla="*/ 8 h 57"/>
                    <a:gd name="T8" fmla="*/ 92 w 92"/>
                    <a:gd name="T9" fmla="*/ 18 h 57"/>
                    <a:gd name="T10" fmla="*/ 50 w 92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7">
                      <a:moveTo>
                        <a:pt x="50" y="52"/>
                      </a:moveTo>
                      <a:cubicBezTo>
                        <a:pt x="29" y="57"/>
                        <a:pt x="0" y="49"/>
                        <a:pt x="0" y="49"/>
                      </a:cubicBezTo>
                      <a:cubicBezTo>
                        <a:pt x="0" y="49"/>
                        <a:pt x="2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5" y="18"/>
                        <a:pt x="92" y="18"/>
                        <a:pt x="92" y="18"/>
                      </a:cubicBezTo>
                      <a:cubicBezTo>
                        <a:pt x="92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8" name="Freeform 151"/>
                <p:cNvSpPr/>
                <p:nvPr/>
              </p:nvSpPr>
              <p:spPr bwMode="auto">
                <a:xfrm>
                  <a:off x="2848" y="3616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1 w 84"/>
                    <a:gd name="T9" fmla="*/ 8 h 27"/>
                    <a:gd name="T10" fmla="*/ 66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2"/>
                        <a:pt x="31" y="8"/>
                      </a:cubicBezTo>
                      <a:cubicBezTo>
                        <a:pt x="44" y="4"/>
                        <a:pt x="45" y="15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9" name="Freeform 152"/>
                <p:cNvSpPr/>
                <p:nvPr/>
              </p:nvSpPr>
              <p:spPr bwMode="auto">
                <a:xfrm>
                  <a:off x="2944" y="3630"/>
                  <a:ext cx="16" cy="12"/>
                </a:xfrm>
                <a:custGeom>
                  <a:avLst/>
                  <a:gdLst>
                    <a:gd name="T0" fmla="*/ 5 w 16"/>
                    <a:gd name="T1" fmla="*/ 0 h 12"/>
                    <a:gd name="T2" fmla="*/ 16 w 16"/>
                    <a:gd name="T3" fmla="*/ 12 h 12"/>
                    <a:gd name="T4" fmla="*/ 0 w 16"/>
                    <a:gd name="T5" fmla="*/ 5 h 12"/>
                    <a:gd name="T6" fmla="*/ 5 w 1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5" y="0"/>
                      </a:moveTo>
                      <a:lnTo>
                        <a:pt x="16" y="12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0" name="Freeform 153"/>
                <p:cNvSpPr/>
                <p:nvPr/>
              </p:nvSpPr>
              <p:spPr bwMode="auto">
                <a:xfrm>
                  <a:off x="2926" y="3611"/>
                  <a:ext cx="29" cy="19"/>
                </a:xfrm>
                <a:custGeom>
                  <a:avLst/>
                  <a:gdLst>
                    <a:gd name="T0" fmla="*/ 8 w 29"/>
                    <a:gd name="T1" fmla="*/ 19 h 19"/>
                    <a:gd name="T2" fmla="*/ 29 w 29"/>
                    <a:gd name="T3" fmla="*/ 0 h 19"/>
                    <a:gd name="T4" fmla="*/ 0 w 29"/>
                    <a:gd name="T5" fmla="*/ 16 h 19"/>
                    <a:gd name="T6" fmla="*/ 8 w 29"/>
                    <a:gd name="T7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9">
                      <a:moveTo>
                        <a:pt x="8" y="19"/>
                      </a:moveTo>
                      <a:lnTo>
                        <a:pt x="29" y="0"/>
                      </a:lnTo>
                      <a:lnTo>
                        <a:pt x="0" y="16"/>
                      </a:lnTo>
                      <a:lnTo>
                        <a:pt x="8" y="1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1" name="Freeform 154"/>
                <p:cNvSpPr/>
                <p:nvPr/>
              </p:nvSpPr>
              <p:spPr bwMode="auto">
                <a:xfrm>
                  <a:off x="2907" y="3624"/>
                  <a:ext cx="34" cy="27"/>
                </a:xfrm>
                <a:custGeom>
                  <a:avLst/>
                  <a:gdLst>
                    <a:gd name="T0" fmla="*/ 11 w 34"/>
                    <a:gd name="T1" fmla="*/ 5 h 27"/>
                    <a:gd name="T2" fmla="*/ 34 w 34"/>
                    <a:gd name="T3" fmla="*/ 27 h 27"/>
                    <a:gd name="T4" fmla="*/ 0 w 34"/>
                    <a:gd name="T5" fmla="*/ 0 h 27"/>
                    <a:gd name="T6" fmla="*/ 11 w 34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7">
                      <a:moveTo>
                        <a:pt x="11" y="5"/>
                      </a:moveTo>
                      <a:lnTo>
                        <a:pt x="34" y="27"/>
                      </a:lnTo>
                      <a:lnTo>
                        <a:pt x="0" y="0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2" name="Freeform 155"/>
                <p:cNvSpPr/>
                <p:nvPr/>
              </p:nvSpPr>
              <p:spPr bwMode="auto">
                <a:xfrm>
                  <a:off x="2893" y="3600"/>
                  <a:ext cx="35" cy="24"/>
                </a:xfrm>
                <a:custGeom>
                  <a:avLst/>
                  <a:gdLst>
                    <a:gd name="T0" fmla="*/ 9 w 35"/>
                    <a:gd name="T1" fmla="*/ 22 h 24"/>
                    <a:gd name="T2" fmla="*/ 35 w 35"/>
                    <a:gd name="T3" fmla="*/ 0 h 24"/>
                    <a:gd name="T4" fmla="*/ 0 w 35"/>
                    <a:gd name="T5" fmla="*/ 24 h 24"/>
                    <a:gd name="T6" fmla="*/ 9 w 35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4">
                      <a:moveTo>
                        <a:pt x="9" y="22"/>
                      </a:moveTo>
                      <a:lnTo>
                        <a:pt x="35" y="0"/>
                      </a:lnTo>
                      <a:lnTo>
                        <a:pt x="0" y="24"/>
                      </a:lnTo>
                      <a:lnTo>
                        <a:pt x="9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3" name="Freeform 156"/>
                <p:cNvSpPr/>
                <p:nvPr/>
              </p:nvSpPr>
              <p:spPr bwMode="auto">
                <a:xfrm>
                  <a:off x="2881" y="3634"/>
                  <a:ext cx="36" cy="22"/>
                </a:xfrm>
                <a:custGeom>
                  <a:avLst/>
                  <a:gdLst>
                    <a:gd name="T0" fmla="*/ 5 w 36"/>
                    <a:gd name="T1" fmla="*/ 0 h 22"/>
                    <a:gd name="T2" fmla="*/ 36 w 36"/>
                    <a:gd name="T3" fmla="*/ 22 h 22"/>
                    <a:gd name="T4" fmla="*/ 0 w 36"/>
                    <a:gd name="T5" fmla="*/ 1 h 22"/>
                    <a:gd name="T6" fmla="*/ 5 w 36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2">
                      <a:moveTo>
                        <a:pt x="5" y="0"/>
                      </a:moveTo>
                      <a:lnTo>
                        <a:pt x="36" y="22"/>
                      </a:lnTo>
                      <a:lnTo>
                        <a:pt x="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4" name="Freeform 157"/>
                <p:cNvSpPr/>
                <p:nvPr/>
              </p:nvSpPr>
              <p:spPr bwMode="auto">
                <a:xfrm>
                  <a:off x="2865" y="3592"/>
                  <a:ext cx="32" cy="50"/>
                </a:xfrm>
                <a:custGeom>
                  <a:avLst/>
                  <a:gdLst>
                    <a:gd name="T0" fmla="*/ 10 w 32"/>
                    <a:gd name="T1" fmla="*/ 42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5" name="Freeform 158"/>
                <p:cNvSpPr/>
                <p:nvPr/>
              </p:nvSpPr>
              <p:spPr bwMode="auto">
                <a:xfrm>
                  <a:off x="2723" y="3467"/>
                  <a:ext cx="147" cy="93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50 h 58"/>
                    <a:gd name="T4" fmla="*/ 14 w 92"/>
                    <a:gd name="T5" fmla="*/ 14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50"/>
                        <a:pt x="0" y="50"/>
                      </a:cubicBezTo>
                      <a:cubicBezTo>
                        <a:pt x="0" y="50"/>
                        <a:pt x="3" y="26"/>
                        <a:pt x="14" y="14"/>
                      </a:cubicBezTo>
                      <a:cubicBezTo>
                        <a:pt x="25" y="2"/>
                        <a:pt x="44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6" name="Freeform 159"/>
                <p:cNvSpPr/>
                <p:nvPr/>
              </p:nvSpPr>
              <p:spPr bwMode="auto">
                <a:xfrm>
                  <a:off x="2728" y="3502"/>
                  <a:ext cx="134" cy="42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0 w 84"/>
                    <a:gd name="T9" fmla="*/ 8 h 26"/>
                    <a:gd name="T10" fmla="*/ 65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8" y="12"/>
                        <a:pt x="30" y="8"/>
                      </a:cubicBezTo>
                      <a:cubicBezTo>
                        <a:pt x="44" y="3"/>
                        <a:pt x="44" y="14"/>
                        <a:pt x="65" y="11"/>
                      </a:cubicBezTo>
                      <a:cubicBezTo>
                        <a:pt x="71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7" name="Freeform 160"/>
                <p:cNvSpPr/>
                <p:nvPr/>
              </p:nvSpPr>
              <p:spPr bwMode="auto">
                <a:xfrm>
                  <a:off x="2824" y="3517"/>
                  <a:ext cx="14" cy="11"/>
                </a:xfrm>
                <a:custGeom>
                  <a:avLst/>
                  <a:gdLst>
                    <a:gd name="T0" fmla="*/ 5 w 14"/>
                    <a:gd name="T1" fmla="*/ 0 h 11"/>
                    <a:gd name="T2" fmla="*/ 14 w 14"/>
                    <a:gd name="T3" fmla="*/ 11 h 11"/>
                    <a:gd name="T4" fmla="*/ 0 w 14"/>
                    <a:gd name="T5" fmla="*/ 3 h 11"/>
                    <a:gd name="T6" fmla="*/ 5 w 14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5" y="0"/>
                      </a:moveTo>
                      <a:lnTo>
                        <a:pt x="14" y="11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8" name="Freeform 161"/>
                <p:cNvSpPr/>
                <p:nvPr/>
              </p:nvSpPr>
              <p:spPr bwMode="auto">
                <a:xfrm>
                  <a:off x="2806" y="3498"/>
                  <a:ext cx="27" cy="17"/>
                </a:xfrm>
                <a:custGeom>
                  <a:avLst/>
                  <a:gdLst>
                    <a:gd name="T0" fmla="*/ 7 w 27"/>
                    <a:gd name="T1" fmla="*/ 17 h 17"/>
                    <a:gd name="T2" fmla="*/ 27 w 27"/>
                    <a:gd name="T3" fmla="*/ 0 h 17"/>
                    <a:gd name="T4" fmla="*/ 0 w 27"/>
                    <a:gd name="T5" fmla="*/ 14 h 17"/>
                    <a:gd name="T6" fmla="*/ 7 w 27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7">
                      <a:moveTo>
                        <a:pt x="7" y="17"/>
                      </a:moveTo>
                      <a:lnTo>
                        <a:pt x="27" y="0"/>
                      </a:lnTo>
                      <a:lnTo>
                        <a:pt x="0" y="14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62"/>
                <p:cNvSpPr/>
                <p:nvPr/>
              </p:nvSpPr>
              <p:spPr bwMode="auto">
                <a:xfrm>
                  <a:off x="2787" y="3510"/>
                  <a:ext cx="32" cy="26"/>
                </a:xfrm>
                <a:custGeom>
                  <a:avLst/>
                  <a:gdLst>
                    <a:gd name="T0" fmla="*/ 10 w 32"/>
                    <a:gd name="T1" fmla="*/ 4 h 26"/>
                    <a:gd name="T2" fmla="*/ 32 w 32"/>
                    <a:gd name="T3" fmla="*/ 26 h 26"/>
                    <a:gd name="T4" fmla="*/ 0 w 32"/>
                    <a:gd name="T5" fmla="*/ 0 h 26"/>
                    <a:gd name="T6" fmla="*/ 10 w 32"/>
                    <a:gd name="T7" fmla="*/ 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10" y="4"/>
                      </a:moveTo>
                      <a:lnTo>
                        <a:pt x="32" y="26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63"/>
                <p:cNvSpPr/>
                <p:nvPr/>
              </p:nvSpPr>
              <p:spPr bwMode="auto">
                <a:xfrm>
                  <a:off x="2773" y="3485"/>
                  <a:ext cx="33" cy="25"/>
                </a:xfrm>
                <a:custGeom>
                  <a:avLst/>
                  <a:gdLst>
                    <a:gd name="T0" fmla="*/ 9 w 33"/>
                    <a:gd name="T1" fmla="*/ 24 h 25"/>
                    <a:gd name="T2" fmla="*/ 33 w 33"/>
                    <a:gd name="T3" fmla="*/ 0 h 25"/>
                    <a:gd name="T4" fmla="*/ 0 w 33"/>
                    <a:gd name="T5" fmla="*/ 25 h 25"/>
                    <a:gd name="T6" fmla="*/ 9 w 33"/>
                    <a:gd name="T7" fmla="*/ 2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5">
                      <a:moveTo>
                        <a:pt x="9" y="24"/>
                      </a:moveTo>
                      <a:lnTo>
                        <a:pt x="33" y="0"/>
                      </a:lnTo>
                      <a:lnTo>
                        <a:pt x="0" y="25"/>
                      </a:lnTo>
                      <a:lnTo>
                        <a:pt x="9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1" name="Freeform 164"/>
                <p:cNvSpPr/>
                <p:nvPr/>
              </p:nvSpPr>
              <p:spPr bwMode="auto">
                <a:xfrm>
                  <a:off x="2761" y="3518"/>
                  <a:ext cx="34" cy="23"/>
                </a:xfrm>
                <a:custGeom>
                  <a:avLst/>
                  <a:gdLst>
                    <a:gd name="T0" fmla="*/ 5 w 34"/>
                    <a:gd name="T1" fmla="*/ 0 h 23"/>
                    <a:gd name="T2" fmla="*/ 34 w 34"/>
                    <a:gd name="T3" fmla="*/ 23 h 23"/>
                    <a:gd name="T4" fmla="*/ 0 w 34"/>
                    <a:gd name="T5" fmla="*/ 4 h 23"/>
                    <a:gd name="T6" fmla="*/ 5 w 3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3">
                      <a:moveTo>
                        <a:pt x="5" y="0"/>
                      </a:moveTo>
                      <a:lnTo>
                        <a:pt x="34" y="23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2" name="Freeform 165"/>
                <p:cNvSpPr/>
                <p:nvPr/>
              </p:nvSpPr>
              <p:spPr bwMode="auto">
                <a:xfrm>
                  <a:off x="2745" y="3478"/>
                  <a:ext cx="32" cy="48"/>
                </a:xfrm>
                <a:custGeom>
                  <a:avLst/>
                  <a:gdLst>
                    <a:gd name="T0" fmla="*/ 10 w 32"/>
                    <a:gd name="T1" fmla="*/ 42 h 48"/>
                    <a:gd name="T2" fmla="*/ 32 w 32"/>
                    <a:gd name="T3" fmla="*/ 0 h 48"/>
                    <a:gd name="T4" fmla="*/ 0 w 32"/>
                    <a:gd name="T5" fmla="*/ 48 h 48"/>
                    <a:gd name="T6" fmla="*/ 10 w 32"/>
                    <a:gd name="T7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10" y="42"/>
                      </a:moveTo>
                      <a:lnTo>
                        <a:pt x="32" y="0"/>
                      </a:lnTo>
                      <a:lnTo>
                        <a:pt x="0" y="48"/>
                      </a:lnTo>
                      <a:lnTo>
                        <a:pt x="10" y="4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3" name="Freeform 166"/>
                <p:cNvSpPr/>
                <p:nvPr/>
              </p:nvSpPr>
              <p:spPr bwMode="auto">
                <a:xfrm>
                  <a:off x="2603" y="3432"/>
                  <a:ext cx="74" cy="13"/>
                </a:xfrm>
                <a:custGeom>
                  <a:avLst/>
                  <a:gdLst>
                    <a:gd name="T0" fmla="*/ 15 w 74"/>
                    <a:gd name="T1" fmla="*/ 13 h 13"/>
                    <a:gd name="T2" fmla="*/ 74 w 74"/>
                    <a:gd name="T3" fmla="*/ 8 h 13"/>
                    <a:gd name="T4" fmla="*/ 0 w 74"/>
                    <a:gd name="T5" fmla="*/ 0 h 13"/>
                    <a:gd name="T6" fmla="*/ 15 w 7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" h="13">
                      <a:moveTo>
                        <a:pt x="15" y="13"/>
                      </a:moveTo>
                      <a:lnTo>
                        <a:pt x="74" y="8"/>
                      </a:lnTo>
                      <a:lnTo>
                        <a:pt x="0" y="0"/>
                      </a:lnTo>
                      <a:lnTo>
                        <a:pt x="1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4" name="Freeform 167"/>
                <p:cNvSpPr/>
                <p:nvPr/>
              </p:nvSpPr>
              <p:spPr bwMode="auto">
                <a:xfrm>
                  <a:off x="2533" y="3304"/>
                  <a:ext cx="45" cy="10"/>
                </a:xfrm>
                <a:custGeom>
                  <a:avLst/>
                  <a:gdLst>
                    <a:gd name="T0" fmla="*/ 6 w 45"/>
                    <a:gd name="T1" fmla="*/ 10 h 10"/>
                    <a:gd name="T2" fmla="*/ 45 w 45"/>
                    <a:gd name="T3" fmla="*/ 0 h 10"/>
                    <a:gd name="T4" fmla="*/ 0 w 45"/>
                    <a:gd name="T5" fmla="*/ 0 h 10"/>
                    <a:gd name="T6" fmla="*/ 6 w 45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10">
                      <a:moveTo>
                        <a:pt x="6" y="10"/>
                      </a:move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5" name="Freeform 168"/>
                <p:cNvSpPr/>
                <p:nvPr/>
              </p:nvSpPr>
              <p:spPr bwMode="auto">
                <a:xfrm>
                  <a:off x="2451" y="3110"/>
                  <a:ext cx="53" cy="20"/>
                </a:xfrm>
                <a:custGeom>
                  <a:avLst/>
                  <a:gdLst>
                    <a:gd name="T0" fmla="*/ 15 w 53"/>
                    <a:gd name="T1" fmla="*/ 20 h 20"/>
                    <a:gd name="T2" fmla="*/ 53 w 53"/>
                    <a:gd name="T3" fmla="*/ 10 h 20"/>
                    <a:gd name="T4" fmla="*/ 0 w 53"/>
                    <a:gd name="T5" fmla="*/ 0 h 20"/>
                    <a:gd name="T6" fmla="*/ 15 w 5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0">
                      <a:moveTo>
                        <a:pt x="15" y="20"/>
                      </a:moveTo>
                      <a:lnTo>
                        <a:pt x="53" y="10"/>
                      </a:lnTo>
                      <a:lnTo>
                        <a:pt x="0" y="0"/>
                      </a:lnTo>
                      <a:lnTo>
                        <a:pt x="15" y="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6" name="Freeform 169"/>
                <p:cNvSpPr/>
                <p:nvPr/>
              </p:nvSpPr>
              <p:spPr bwMode="auto">
                <a:xfrm>
                  <a:off x="2640" y="3362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4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7" name="Freeform 170"/>
                <p:cNvSpPr/>
                <p:nvPr/>
              </p:nvSpPr>
              <p:spPr bwMode="auto">
                <a:xfrm>
                  <a:off x="2643" y="3395"/>
                  <a:ext cx="134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6 h 27"/>
                    <a:gd name="T6" fmla="*/ 0 w 84"/>
                    <a:gd name="T7" fmla="*/ 27 h 27"/>
                    <a:gd name="T8" fmla="*/ 31 w 84"/>
                    <a:gd name="T9" fmla="*/ 9 h 27"/>
                    <a:gd name="T10" fmla="*/ 66 w 84"/>
                    <a:gd name="T11" fmla="*/ 12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6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9" y="13"/>
                        <a:pt x="31" y="9"/>
                      </a:cubicBezTo>
                      <a:cubicBezTo>
                        <a:pt x="44" y="4"/>
                        <a:pt x="45" y="15"/>
                        <a:pt x="66" y="12"/>
                      </a:cubicBezTo>
                      <a:cubicBezTo>
                        <a:pt x="72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8" name="Freeform 171"/>
                <p:cNvSpPr/>
                <p:nvPr/>
              </p:nvSpPr>
              <p:spPr bwMode="auto">
                <a:xfrm>
                  <a:off x="2739" y="3410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9" name="Freeform 172"/>
                <p:cNvSpPr/>
                <p:nvPr/>
              </p:nvSpPr>
              <p:spPr bwMode="auto">
                <a:xfrm>
                  <a:off x="2721" y="3392"/>
                  <a:ext cx="29" cy="18"/>
                </a:xfrm>
                <a:custGeom>
                  <a:avLst/>
                  <a:gdLst>
                    <a:gd name="T0" fmla="*/ 8 w 29"/>
                    <a:gd name="T1" fmla="*/ 18 h 18"/>
                    <a:gd name="T2" fmla="*/ 29 w 29"/>
                    <a:gd name="T3" fmla="*/ 0 h 18"/>
                    <a:gd name="T4" fmla="*/ 0 w 29"/>
                    <a:gd name="T5" fmla="*/ 14 h 18"/>
                    <a:gd name="T6" fmla="*/ 8 w 29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8">
                      <a:moveTo>
                        <a:pt x="8" y="18"/>
                      </a:moveTo>
                      <a:lnTo>
                        <a:pt x="29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0" name="Freeform 173"/>
                <p:cNvSpPr/>
                <p:nvPr/>
              </p:nvSpPr>
              <p:spPr bwMode="auto">
                <a:xfrm>
                  <a:off x="2704" y="3403"/>
                  <a:ext cx="32" cy="27"/>
                </a:xfrm>
                <a:custGeom>
                  <a:avLst/>
                  <a:gdLst>
                    <a:gd name="T0" fmla="*/ 9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9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9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1" name="Freeform 174"/>
                <p:cNvSpPr/>
                <p:nvPr/>
              </p:nvSpPr>
              <p:spPr bwMode="auto">
                <a:xfrm>
                  <a:off x="2688" y="3379"/>
                  <a:ext cx="35" cy="26"/>
                </a:xfrm>
                <a:custGeom>
                  <a:avLst/>
                  <a:gdLst>
                    <a:gd name="T0" fmla="*/ 9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9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9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9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2" name="Freeform 175"/>
                <p:cNvSpPr/>
                <p:nvPr/>
              </p:nvSpPr>
              <p:spPr bwMode="auto">
                <a:xfrm>
                  <a:off x="2677" y="3413"/>
                  <a:ext cx="35" cy="22"/>
                </a:xfrm>
                <a:custGeom>
                  <a:avLst/>
                  <a:gdLst>
                    <a:gd name="T0" fmla="*/ 5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5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5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3" name="Freeform 176"/>
                <p:cNvSpPr/>
                <p:nvPr/>
              </p:nvSpPr>
              <p:spPr bwMode="auto">
                <a:xfrm>
                  <a:off x="2662" y="3371"/>
                  <a:ext cx="31" cy="50"/>
                </a:xfrm>
                <a:custGeom>
                  <a:avLst/>
                  <a:gdLst>
                    <a:gd name="T0" fmla="*/ 10 w 31"/>
                    <a:gd name="T1" fmla="*/ 43 h 50"/>
                    <a:gd name="T2" fmla="*/ 31 w 31"/>
                    <a:gd name="T3" fmla="*/ 0 h 50"/>
                    <a:gd name="T4" fmla="*/ 0 w 31"/>
                    <a:gd name="T5" fmla="*/ 50 h 50"/>
                    <a:gd name="T6" fmla="*/ 10 w 31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50">
                      <a:moveTo>
                        <a:pt x="10" y="43"/>
                      </a:moveTo>
                      <a:lnTo>
                        <a:pt x="31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4" name="Freeform 177"/>
                <p:cNvSpPr/>
                <p:nvPr/>
              </p:nvSpPr>
              <p:spPr bwMode="auto">
                <a:xfrm>
                  <a:off x="2560" y="3226"/>
                  <a:ext cx="147" cy="92"/>
                </a:xfrm>
                <a:custGeom>
                  <a:avLst/>
                  <a:gdLst>
                    <a:gd name="T0" fmla="*/ 50 w 92"/>
                    <a:gd name="T1" fmla="*/ 53 h 58"/>
                    <a:gd name="T2" fmla="*/ 0 w 92"/>
                    <a:gd name="T3" fmla="*/ 49 h 58"/>
                    <a:gd name="T4" fmla="*/ 14 w 92"/>
                    <a:gd name="T5" fmla="*/ 13 h 58"/>
                    <a:gd name="T6" fmla="*/ 53 w 92"/>
                    <a:gd name="T7" fmla="*/ 8 h 58"/>
                    <a:gd name="T8" fmla="*/ 92 w 92"/>
                    <a:gd name="T9" fmla="*/ 18 h 58"/>
                    <a:gd name="T10" fmla="*/ 50 w 92"/>
                    <a:gd name="T11" fmla="*/ 5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2" h="58">
                      <a:moveTo>
                        <a:pt x="50" y="53"/>
                      </a:moveTo>
                      <a:cubicBezTo>
                        <a:pt x="30" y="58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3" y="0"/>
                        <a:pt x="53" y="8"/>
                      </a:cubicBezTo>
                      <a:cubicBezTo>
                        <a:pt x="66" y="19"/>
                        <a:pt x="92" y="18"/>
                        <a:pt x="92" y="18"/>
                      </a:cubicBezTo>
                      <a:cubicBezTo>
                        <a:pt x="92" y="18"/>
                        <a:pt x="82" y="45"/>
                        <a:pt x="50" y="5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5" name="Freeform 178"/>
                <p:cNvSpPr/>
                <p:nvPr/>
              </p:nvSpPr>
              <p:spPr bwMode="auto">
                <a:xfrm>
                  <a:off x="2563" y="3261"/>
                  <a:ext cx="134" cy="41"/>
                </a:xfrm>
                <a:custGeom>
                  <a:avLst/>
                  <a:gdLst>
                    <a:gd name="T0" fmla="*/ 84 w 84"/>
                    <a:gd name="T1" fmla="*/ 0 h 26"/>
                    <a:gd name="T2" fmla="*/ 63 w 84"/>
                    <a:gd name="T3" fmla="*/ 6 h 26"/>
                    <a:gd name="T4" fmla="*/ 28 w 84"/>
                    <a:gd name="T5" fmla="*/ 5 h 26"/>
                    <a:gd name="T6" fmla="*/ 0 w 84"/>
                    <a:gd name="T7" fmla="*/ 26 h 26"/>
                    <a:gd name="T8" fmla="*/ 31 w 84"/>
                    <a:gd name="T9" fmla="*/ 8 h 26"/>
                    <a:gd name="T10" fmla="*/ 66 w 84"/>
                    <a:gd name="T11" fmla="*/ 11 h 26"/>
                    <a:gd name="T12" fmla="*/ 84 w 84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6">
                      <a:moveTo>
                        <a:pt x="84" y="0"/>
                      </a:moveTo>
                      <a:cubicBezTo>
                        <a:pt x="84" y="0"/>
                        <a:pt x="74" y="3"/>
                        <a:pt x="63" y="6"/>
                      </a:cubicBezTo>
                      <a:cubicBezTo>
                        <a:pt x="48" y="10"/>
                        <a:pt x="40" y="0"/>
                        <a:pt x="28" y="5"/>
                      </a:cubicBezTo>
                      <a:cubicBezTo>
                        <a:pt x="16" y="9"/>
                        <a:pt x="0" y="26"/>
                        <a:pt x="0" y="26"/>
                      </a:cubicBezTo>
                      <a:cubicBezTo>
                        <a:pt x="0" y="26"/>
                        <a:pt x="19" y="12"/>
                        <a:pt x="31" y="8"/>
                      </a:cubicBezTo>
                      <a:cubicBezTo>
                        <a:pt x="44" y="3"/>
                        <a:pt x="45" y="14"/>
                        <a:pt x="66" y="11"/>
                      </a:cubicBezTo>
                      <a:cubicBezTo>
                        <a:pt x="72" y="10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6" name="Freeform 179"/>
                <p:cNvSpPr/>
                <p:nvPr/>
              </p:nvSpPr>
              <p:spPr bwMode="auto">
                <a:xfrm>
                  <a:off x="2659" y="3274"/>
                  <a:ext cx="16" cy="11"/>
                </a:xfrm>
                <a:custGeom>
                  <a:avLst/>
                  <a:gdLst>
                    <a:gd name="T0" fmla="*/ 5 w 16"/>
                    <a:gd name="T1" fmla="*/ 0 h 11"/>
                    <a:gd name="T2" fmla="*/ 16 w 16"/>
                    <a:gd name="T3" fmla="*/ 11 h 11"/>
                    <a:gd name="T4" fmla="*/ 0 w 16"/>
                    <a:gd name="T5" fmla="*/ 4 h 11"/>
                    <a:gd name="T6" fmla="*/ 5 w 16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1">
                      <a:moveTo>
                        <a:pt x="5" y="0"/>
                      </a:moveTo>
                      <a:lnTo>
                        <a:pt x="16" y="11"/>
                      </a:lnTo>
                      <a:lnTo>
                        <a:pt x="0" y="4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7" name="Freeform 180"/>
                <p:cNvSpPr/>
                <p:nvPr/>
              </p:nvSpPr>
              <p:spPr bwMode="auto">
                <a:xfrm>
                  <a:off x="2642" y="3256"/>
                  <a:ext cx="28" cy="18"/>
                </a:xfrm>
                <a:custGeom>
                  <a:avLst/>
                  <a:gdLst>
                    <a:gd name="T0" fmla="*/ 8 w 28"/>
                    <a:gd name="T1" fmla="*/ 18 h 18"/>
                    <a:gd name="T2" fmla="*/ 28 w 28"/>
                    <a:gd name="T3" fmla="*/ 0 h 18"/>
                    <a:gd name="T4" fmla="*/ 0 w 28"/>
                    <a:gd name="T5" fmla="*/ 14 h 18"/>
                    <a:gd name="T6" fmla="*/ 8 w 28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8">
                      <a:moveTo>
                        <a:pt x="8" y="18"/>
                      </a:moveTo>
                      <a:lnTo>
                        <a:pt x="28" y="0"/>
                      </a:lnTo>
                      <a:lnTo>
                        <a:pt x="0" y="14"/>
                      </a:lnTo>
                      <a:lnTo>
                        <a:pt x="8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8" name="Freeform 181"/>
                <p:cNvSpPr/>
                <p:nvPr/>
              </p:nvSpPr>
              <p:spPr bwMode="auto">
                <a:xfrm>
                  <a:off x="2624" y="3267"/>
                  <a:ext cx="32" cy="27"/>
                </a:xfrm>
                <a:custGeom>
                  <a:avLst/>
                  <a:gdLst>
                    <a:gd name="T0" fmla="*/ 10 w 32"/>
                    <a:gd name="T1" fmla="*/ 5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5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5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9" name="Freeform 182"/>
                <p:cNvSpPr/>
                <p:nvPr/>
              </p:nvSpPr>
              <p:spPr bwMode="auto">
                <a:xfrm>
                  <a:off x="2608" y="3243"/>
                  <a:ext cx="35" cy="26"/>
                </a:xfrm>
                <a:custGeom>
                  <a:avLst/>
                  <a:gdLst>
                    <a:gd name="T0" fmla="*/ 10 w 35"/>
                    <a:gd name="T1" fmla="*/ 23 h 26"/>
                    <a:gd name="T2" fmla="*/ 35 w 35"/>
                    <a:gd name="T3" fmla="*/ 0 h 26"/>
                    <a:gd name="T4" fmla="*/ 0 w 35"/>
                    <a:gd name="T5" fmla="*/ 26 h 26"/>
                    <a:gd name="T6" fmla="*/ 10 w 35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6">
                      <a:moveTo>
                        <a:pt x="10" y="23"/>
                      </a:moveTo>
                      <a:lnTo>
                        <a:pt x="35" y="0"/>
                      </a:lnTo>
                      <a:lnTo>
                        <a:pt x="0" y="26"/>
                      </a:lnTo>
                      <a:lnTo>
                        <a:pt x="10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0" name="Freeform 183"/>
                <p:cNvSpPr/>
                <p:nvPr/>
              </p:nvSpPr>
              <p:spPr bwMode="auto">
                <a:xfrm>
                  <a:off x="2597" y="3277"/>
                  <a:ext cx="35" cy="22"/>
                </a:xfrm>
                <a:custGeom>
                  <a:avLst/>
                  <a:gdLst>
                    <a:gd name="T0" fmla="*/ 6 w 35"/>
                    <a:gd name="T1" fmla="*/ 0 h 22"/>
                    <a:gd name="T2" fmla="*/ 35 w 35"/>
                    <a:gd name="T3" fmla="*/ 22 h 22"/>
                    <a:gd name="T4" fmla="*/ 0 w 35"/>
                    <a:gd name="T5" fmla="*/ 3 h 22"/>
                    <a:gd name="T6" fmla="*/ 6 w 35"/>
                    <a:gd name="T7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2">
                      <a:moveTo>
                        <a:pt x="6" y="0"/>
                      </a:moveTo>
                      <a:lnTo>
                        <a:pt x="35" y="22"/>
                      </a:lnTo>
                      <a:lnTo>
                        <a:pt x="0" y="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1" name="Freeform 184"/>
                <p:cNvSpPr/>
                <p:nvPr/>
              </p:nvSpPr>
              <p:spPr bwMode="auto">
                <a:xfrm>
                  <a:off x="2582" y="3235"/>
                  <a:ext cx="32" cy="50"/>
                </a:xfrm>
                <a:custGeom>
                  <a:avLst/>
                  <a:gdLst>
                    <a:gd name="T0" fmla="*/ 10 w 32"/>
                    <a:gd name="T1" fmla="*/ 43 h 50"/>
                    <a:gd name="T2" fmla="*/ 32 w 32"/>
                    <a:gd name="T3" fmla="*/ 0 h 50"/>
                    <a:gd name="T4" fmla="*/ 0 w 32"/>
                    <a:gd name="T5" fmla="*/ 50 h 50"/>
                    <a:gd name="T6" fmla="*/ 10 w 32"/>
                    <a:gd name="T7" fmla="*/ 4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50">
                      <a:moveTo>
                        <a:pt x="10" y="43"/>
                      </a:moveTo>
                      <a:lnTo>
                        <a:pt x="32" y="0"/>
                      </a:lnTo>
                      <a:lnTo>
                        <a:pt x="0" y="50"/>
                      </a:lnTo>
                      <a:lnTo>
                        <a:pt x="10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2" name="Freeform 185"/>
                <p:cNvSpPr/>
                <p:nvPr/>
              </p:nvSpPr>
              <p:spPr bwMode="auto">
                <a:xfrm>
                  <a:off x="2486" y="3048"/>
                  <a:ext cx="149" cy="91"/>
                </a:xfrm>
                <a:custGeom>
                  <a:avLst/>
                  <a:gdLst>
                    <a:gd name="T0" fmla="*/ 50 w 93"/>
                    <a:gd name="T1" fmla="*/ 52 h 57"/>
                    <a:gd name="T2" fmla="*/ 0 w 93"/>
                    <a:gd name="T3" fmla="*/ 49 h 57"/>
                    <a:gd name="T4" fmla="*/ 14 w 93"/>
                    <a:gd name="T5" fmla="*/ 13 h 57"/>
                    <a:gd name="T6" fmla="*/ 53 w 93"/>
                    <a:gd name="T7" fmla="*/ 8 h 57"/>
                    <a:gd name="T8" fmla="*/ 93 w 93"/>
                    <a:gd name="T9" fmla="*/ 18 h 57"/>
                    <a:gd name="T10" fmla="*/ 50 w 93"/>
                    <a:gd name="T11" fmla="*/ 5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57">
                      <a:moveTo>
                        <a:pt x="50" y="52"/>
                      </a:moveTo>
                      <a:cubicBezTo>
                        <a:pt x="30" y="57"/>
                        <a:pt x="0" y="49"/>
                        <a:pt x="0" y="49"/>
                      </a:cubicBezTo>
                      <a:cubicBezTo>
                        <a:pt x="0" y="49"/>
                        <a:pt x="3" y="26"/>
                        <a:pt x="14" y="13"/>
                      </a:cubicBezTo>
                      <a:cubicBezTo>
                        <a:pt x="25" y="1"/>
                        <a:pt x="44" y="0"/>
                        <a:pt x="53" y="8"/>
                      </a:cubicBezTo>
                      <a:cubicBezTo>
                        <a:pt x="66" y="18"/>
                        <a:pt x="93" y="18"/>
                        <a:pt x="93" y="18"/>
                      </a:cubicBezTo>
                      <a:cubicBezTo>
                        <a:pt x="93" y="18"/>
                        <a:pt x="82" y="44"/>
                        <a:pt x="50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3" name="Freeform 186"/>
                <p:cNvSpPr/>
                <p:nvPr/>
              </p:nvSpPr>
              <p:spPr bwMode="auto">
                <a:xfrm>
                  <a:off x="2491" y="3082"/>
                  <a:ext cx="135" cy="43"/>
                </a:xfrm>
                <a:custGeom>
                  <a:avLst/>
                  <a:gdLst>
                    <a:gd name="T0" fmla="*/ 84 w 84"/>
                    <a:gd name="T1" fmla="*/ 0 h 27"/>
                    <a:gd name="T2" fmla="*/ 63 w 84"/>
                    <a:gd name="T3" fmla="*/ 7 h 27"/>
                    <a:gd name="T4" fmla="*/ 28 w 84"/>
                    <a:gd name="T5" fmla="*/ 5 h 27"/>
                    <a:gd name="T6" fmla="*/ 0 w 84"/>
                    <a:gd name="T7" fmla="*/ 27 h 27"/>
                    <a:gd name="T8" fmla="*/ 30 w 84"/>
                    <a:gd name="T9" fmla="*/ 8 h 27"/>
                    <a:gd name="T10" fmla="*/ 65 w 84"/>
                    <a:gd name="T11" fmla="*/ 11 h 27"/>
                    <a:gd name="T12" fmla="*/ 84 w 84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27">
                      <a:moveTo>
                        <a:pt x="84" y="0"/>
                      </a:moveTo>
                      <a:cubicBezTo>
                        <a:pt x="84" y="0"/>
                        <a:pt x="74" y="4"/>
                        <a:pt x="63" y="7"/>
                      </a:cubicBezTo>
                      <a:cubicBezTo>
                        <a:pt x="48" y="11"/>
                        <a:pt x="40" y="1"/>
                        <a:pt x="28" y="5"/>
                      </a:cubicBezTo>
                      <a:cubicBezTo>
                        <a:pt x="16" y="10"/>
                        <a:pt x="0" y="27"/>
                        <a:pt x="0" y="27"/>
                      </a:cubicBezTo>
                      <a:cubicBezTo>
                        <a:pt x="0" y="27"/>
                        <a:pt x="18" y="13"/>
                        <a:pt x="30" y="8"/>
                      </a:cubicBezTo>
                      <a:cubicBezTo>
                        <a:pt x="44" y="4"/>
                        <a:pt x="44" y="15"/>
                        <a:pt x="65" y="11"/>
                      </a:cubicBezTo>
                      <a:cubicBezTo>
                        <a:pt x="71" y="1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4" name="Freeform 187"/>
                <p:cNvSpPr/>
                <p:nvPr/>
              </p:nvSpPr>
              <p:spPr bwMode="auto">
                <a:xfrm>
                  <a:off x="2587" y="3096"/>
                  <a:ext cx="15" cy="11"/>
                </a:xfrm>
                <a:custGeom>
                  <a:avLst/>
                  <a:gdLst>
                    <a:gd name="T0" fmla="*/ 5 w 15"/>
                    <a:gd name="T1" fmla="*/ 0 h 11"/>
                    <a:gd name="T2" fmla="*/ 15 w 15"/>
                    <a:gd name="T3" fmla="*/ 11 h 11"/>
                    <a:gd name="T4" fmla="*/ 0 w 15"/>
                    <a:gd name="T5" fmla="*/ 5 h 11"/>
                    <a:gd name="T6" fmla="*/ 5 w 15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5" y="0"/>
                      </a:moveTo>
                      <a:lnTo>
                        <a:pt x="15" y="11"/>
                      </a:lnTo>
                      <a:lnTo>
                        <a:pt x="0" y="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5" name="Freeform 188"/>
                <p:cNvSpPr/>
                <p:nvPr/>
              </p:nvSpPr>
              <p:spPr bwMode="auto">
                <a:xfrm>
                  <a:off x="2570" y="3078"/>
                  <a:ext cx="27" cy="18"/>
                </a:xfrm>
                <a:custGeom>
                  <a:avLst/>
                  <a:gdLst>
                    <a:gd name="T0" fmla="*/ 6 w 27"/>
                    <a:gd name="T1" fmla="*/ 18 h 18"/>
                    <a:gd name="T2" fmla="*/ 27 w 27"/>
                    <a:gd name="T3" fmla="*/ 0 h 18"/>
                    <a:gd name="T4" fmla="*/ 0 w 27"/>
                    <a:gd name="T5" fmla="*/ 15 h 18"/>
                    <a:gd name="T6" fmla="*/ 6 w 27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8">
                      <a:moveTo>
                        <a:pt x="6" y="18"/>
                      </a:moveTo>
                      <a:lnTo>
                        <a:pt x="27" y="0"/>
                      </a:lnTo>
                      <a:lnTo>
                        <a:pt x="0" y="15"/>
                      </a:lnTo>
                      <a:lnTo>
                        <a:pt x="6" y="1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6" name="Freeform 189"/>
                <p:cNvSpPr/>
                <p:nvPr/>
              </p:nvSpPr>
              <p:spPr bwMode="auto">
                <a:xfrm>
                  <a:off x="2550" y="3090"/>
                  <a:ext cx="32" cy="27"/>
                </a:xfrm>
                <a:custGeom>
                  <a:avLst/>
                  <a:gdLst>
                    <a:gd name="T0" fmla="*/ 10 w 32"/>
                    <a:gd name="T1" fmla="*/ 4 h 27"/>
                    <a:gd name="T2" fmla="*/ 32 w 32"/>
                    <a:gd name="T3" fmla="*/ 27 h 27"/>
                    <a:gd name="T4" fmla="*/ 0 w 32"/>
                    <a:gd name="T5" fmla="*/ 0 h 27"/>
                    <a:gd name="T6" fmla="*/ 10 w 32"/>
                    <a:gd name="T7" fmla="*/ 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7">
                      <a:moveTo>
                        <a:pt x="10" y="4"/>
                      </a:moveTo>
                      <a:lnTo>
                        <a:pt x="32" y="27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7" name="Freeform 190"/>
                <p:cNvSpPr/>
                <p:nvPr/>
              </p:nvSpPr>
              <p:spPr bwMode="auto">
                <a:xfrm>
                  <a:off x="2536" y="3066"/>
                  <a:ext cx="34" cy="24"/>
                </a:xfrm>
                <a:custGeom>
                  <a:avLst/>
                  <a:gdLst>
                    <a:gd name="T0" fmla="*/ 10 w 34"/>
                    <a:gd name="T1" fmla="*/ 22 h 24"/>
                    <a:gd name="T2" fmla="*/ 34 w 34"/>
                    <a:gd name="T3" fmla="*/ 0 h 24"/>
                    <a:gd name="T4" fmla="*/ 0 w 34"/>
                    <a:gd name="T5" fmla="*/ 24 h 24"/>
                    <a:gd name="T6" fmla="*/ 10 w 34"/>
                    <a:gd name="T7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10" y="22"/>
                      </a:moveTo>
                      <a:lnTo>
                        <a:pt x="34" y="0"/>
                      </a:lnTo>
                      <a:lnTo>
                        <a:pt x="0" y="24"/>
                      </a:lnTo>
                      <a:lnTo>
                        <a:pt x="1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8" name="Freeform 191"/>
                <p:cNvSpPr/>
                <p:nvPr/>
              </p:nvSpPr>
              <p:spPr bwMode="auto">
                <a:xfrm>
                  <a:off x="2525" y="3099"/>
                  <a:ext cx="33" cy="23"/>
                </a:xfrm>
                <a:custGeom>
                  <a:avLst/>
                  <a:gdLst>
                    <a:gd name="T0" fmla="*/ 5 w 33"/>
                    <a:gd name="T1" fmla="*/ 0 h 23"/>
                    <a:gd name="T2" fmla="*/ 33 w 33"/>
                    <a:gd name="T3" fmla="*/ 23 h 23"/>
                    <a:gd name="T4" fmla="*/ 0 w 33"/>
                    <a:gd name="T5" fmla="*/ 2 h 23"/>
                    <a:gd name="T6" fmla="*/ 5 w 33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3">
                      <a:moveTo>
                        <a:pt x="5" y="0"/>
                      </a:moveTo>
                      <a:lnTo>
                        <a:pt x="33" y="23"/>
                      </a:lnTo>
                      <a:lnTo>
                        <a:pt x="0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9" name="Freeform 192"/>
                <p:cNvSpPr/>
                <p:nvPr/>
              </p:nvSpPr>
              <p:spPr bwMode="auto">
                <a:xfrm>
                  <a:off x="2509" y="3058"/>
                  <a:ext cx="32" cy="49"/>
                </a:xfrm>
                <a:custGeom>
                  <a:avLst/>
                  <a:gdLst>
                    <a:gd name="T0" fmla="*/ 9 w 32"/>
                    <a:gd name="T1" fmla="*/ 41 h 49"/>
                    <a:gd name="T2" fmla="*/ 32 w 32"/>
                    <a:gd name="T3" fmla="*/ 0 h 49"/>
                    <a:gd name="T4" fmla="*/ 0 w 32"/>
                    <a:gd name="T5" fmla="*/ 49 h 49"/>
                    <a:gd name="T6" fmla="*/ 9 w 32"/>
                    <a:gd name="T7" fmla="*/ 41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9">
                      <a:moveTo>
                        <a:pt x="9" y="41"/>
                      </a:moveTo>
                      <a:lnTo>
                        <a:pt x="32" y="0"/>
                      </a:lnTo>
                      <a:lnTo>
                        <a:pt x="0" y="49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0" name="Freeform 193"/>
                <p:cNvSpPr/>
                <p:nvPr/>
              </p:nvSpPr>
              <p:spPr bwMode="auto">
                <a:xfrm>
                  <a:off x="1984" y="2618"/>
                  <a:ext cx="397" cy="1601"/>
                </a:xfrm>
                <a:custGeom>
                  <a:avLst/>
                  <a:gdLst>
                    <a:gd name="T0" fmla="*/ 248 w 248"/>
                    <a:gd name="T1" fmla="*/ 0 h 1001"/>
                    <a:gd name="T2" fmla="*/ 77 w 248"/>
                    <a:gd name="T3" fmla="*/ 426 h 1001"/>
                    <a:gd name="T4" fmla="*/ 57 w 248"/>
                    <a:gd name="T5" fmla="*/ 682 h 1001"/>
                    <a:gd name="T6" fmla="*/ 134 w 248"/>
                    <a:gd name="T7" fmla="*/ 1001 h 1001"/>
                    <a:gd name="T8" fmla="*/ 56 w 248"/>
                    <a:gd name="T9" fmla="*/ 750 h 1001"/>
                    <a:gd name="T10" fmla="*/ 93 w 248"/>
                    <a:gd name="T11" fmla="*/ 309 h 1001"/>
                    <a:gd name="T12" fmla="*/ 248 w 248"/>
                    <a:gd name="T13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8" h="1001">
                      <a:moveTo>
                        <a:pt x="248" y="0"/>
                      </a:moveTo>
                      <a:cubicBezTo>
                        <a:pt x="248" y="0"/>
                        <a:pt x="112" y="284"/>
                        <a:pt x="77" y="426"/>
                      </a:cubicBezTo>
                      <a:cubicBezTo>
                        <a:pt x="63" y="483"/>
                        <a:pt x="46" y="601"/>
                        <a:pt x="57" y="682"/>
                      </a:cubicBezTo>
                      <a:cubicBezTo>
                        <a:pt x="78" y="829"/>
                        <a:pt x="134" y="1001"/>
                        <a:pt x="134" y="1001"/>
                      </a:cubicBezTo>
                      <a:cubicBezTo>
                        <a:pt x="134" y="1001"/>
                        <a:pt x="62" y="797"/>
                        <a:pt x="56" y="750"/>
                      </a:cubicBezTo>
                      <a:cubicBezTo>
                        <a:pt x="47" y="669"/>
                        <a:pt x="0" y="554"/>
                        <a:pt x="93" y="309"/>
                      </a:cubicBezTo>
                      <a:cubicBezTo>
                        <a:pt x="174" y="98"/>
                        <a:pt x="248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1" name="Freeform 194"/>
                <p:cNvSpPr/>
                <p:nvPr/>
              </p:nvSpPr>
              <p:spPr bwMode="auto">
                <a:xfrm>
                  <a:off x="2130" y="3979"/>
                  <a:ext cx="56" cy="50"/>
                </a:xfrm>
                <a:custGeom>
                  <a:avLst/>
                  <a:gdLst>
                    <a:gd name="T0" fmla="*/ 5 w 56"/>
                    <a:gd name="T1" fmla="*/ 19 h 50"/>
                    <a:gd name="T2" fmla="*/ 56 w 56"/>
                    <a:gd name="T3" fmla="*/ 50 h 50"/>
                    <a:gd name="T4" fmla="*/ 0 w 56"/>
                    <a:gd name="T5" fmla="*/ 0 h 50"/>
                    <a:gd name="T6" fmla="*/ 5 w 56"/>
                    <a:gd name="T7" fmla="*/ 1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0">
                      <a:moveTo>
                        <a:pt x="5" y="19"/>
                      </a:moveTo>
                      <a:lnTo>
                        <a:pt x="56" y="50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2" name="Freeform 195"/>
                <p:cNvSpPr/>
                <p:nvPr/>
              </p:nvSpPr>
              <p:spPr bwMode="auto">
                <a:xfrm>
                  <a:off x="2085" y="3938"/>
                  <a:ext cx="26" cy="51"/>
                </a:xfrm>
                <a:custGeom>
                  <a:avLst/>
                  <a:gdLst>
                    <a:gd name="T0" fmla="*/ 26 w 26"/>
                    <a:gd name="T1" fmla="*/ 14 h 51"/>
                    <a:gd name="T2" fmla="*/ 0 w 26"/>
                    <a:gd name="T3" fmla="*/ 51 h 51"/>
                    <a:gd name="T4" fmla="*/ 21 w 26"/>
                    <a:gd name="T5" fmla="*/ 0 h 51"/>
                    <a:gd name="T6" fmla="*/ 26 w 26"/>
                    <a:gd name="T7" fmla="*/ 1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26" y="14"/>
                      </a:moveTo>
                      <a:lnTo>
                        <a:pt x="0" y="51"/>
                      </a:lnTo>
                      <a:lnTo>
                        <a:pt x="21" y="0"/>
                      </a:lnTo>
                      <a:lnTo>
                        <a:pt x="26" y="1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3" name="Freeform 196"/>
                <p:cNvSpPr/>
                <p:nvPr/>
              </p:nvSpPr>
              <p:spPr bwMode="auto">
                <a:xfrm>
                  <a:off x="2103" y="3858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4" name="Freeform 197"/>
                <p:cNvSpPr/>
                <p:nvPr/>
              </p:nvSpPr>
              <p:spPr bwMode="auto">
                <a:xfrm>
                  <a:off x="2050" y="3784"/>
                  <a:ext cx="24" cy="53"/>
                </a:xfrm>
                <a:custGeom>
                  <a:avLst/>
                  <a:gdLst>
                    <a:gd name="T0" fmla="*/ 24 w 24"/>
                    <a:gd name="T1" fmla="*/ 21 h 53"/>
                    <a:gd name="T2" fmla="*/ 0 w 24"/>
                    <a:gd name="T3" fmla="*/ 53 h 53"/>
                    <a:gd name="T4" fmla="*/ 21 w 24"/>
                    <a:gd name="T5" fmla="*/ 0 h 53"/>
                    <a:gd name="T6" fmla="*/ 24 w 24"/>
                    <a:gd name="T7" fmla="*/ 2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53">
                      <a:moveTo>
                        <a:pt x="24" y="21"/>
                      </a:moveTo>
                      <a:lnTo>
                        <a:pt x="0" y="53"/>
                      </a:lnTo>
                      <a:lnTo>
                        <a:pt x="21" y="0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5" name="Freeform 198"/>
                <p:cNvSpPr/>
                <p:nvPr/>
              </p:nvSpPr>
              <p:spPr bwMode="auto">
                <a:xfrm>
                  <a:off x="2072" y="3677"/>
                  <a:ext cx="39" cy="38"/>
                </a:xfrm>
                <a:custGeom>
                  <a:avLst/>
                  <a:gdLst>
                    <a:gd name="T0" fmla="*/ 2 w 39"/>
                    <a:gd name="T1" fmla="*/ 24 h 38"/>
                    <a:gd name="T2" fmla="*/ 39 w 39"/>
                    <a:gd name="T3" fmla="*/ 38 h 38"/>
                    <a:gd name="T4" fmla="*/ 0 w 39"/>
                    <a:gd name="T5" fmla="*/ 0 h 38"/>
                    <a:gd name="T6" fmla="*/ 2 w 39"/>
                    <a:gd name="T7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38">
                      <a:moveTo>
                        <a:pt x="2" y="24"/>
                      </a:moveTo>
                      <a:lnTo>
                        <a:pt x="39" y="38"/>
                      </a:lnTo>
                      <a:lnTo>
                        <a:pt x="0" y="0"/>
                      </a:lnTo>
                      <a:lnTo>
                        <a:pt x="2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6" name="Freeform 199"/>
                <p:cNvSpPr/>
                <p:nvPr/>
              </p:nvSpPr>
              <p:spPr bwMode="auto">
                <a:xfrm>
                  <a:off x="2141" y="4074"/>
                  <a:ext cx="128" cy="193"/>
                </a:xfrm>
                <a:custGeom>
                  <a:avLst/>
                  <a:gdLst>
                    <a:gd name="T0" fmla="*/ 10 w 80"/>
                    <a:gd name="T1" fmla="*/ 69 h 121"/>
                    <a:gd name="T2" fmla="*/ 6 w 80"/>
                    <a:gd name="T3" fmla="*/ 0 h 121"/>
                    <a:gd name="T4" fmla="*/ 58 w 80"/>
                    <a:gd name="T5" fmla="*/ 14 h 121"/>
                    <a:gd name="T6" fmla="*/ 71 w 80"/>
                    <a:gd name="T7" fmla="*/ 66 h 121"/>
                    <a:gd name="T8" fmla="*/ 63 w 80"/>
                    <a:gd name="T9" fmla="*/ 121 h 121"/>
                    <a:gd name="T10" fmla="*/ 10 w 80"/>
                    <a:gd name="T11" fmla="*/ 6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0" h="121">
                      <a:moveTo>
                        <a:pt x="10" y="69"/>
                      </a:moveTo>
                      <a:cubicBezTo>
                        <a:pt x="0" y="42"/>
                        <a:pt x="6" y="0"/>
                        <a:pt x="6" y="0"/>
                      </a:cubicBezTo>
                      <a:cubicBezTo>
                        <a:pt x="6" y="0"/>
                        <a:pt x="39" y="0"/>
                        <a:pt x="58" y="14"/>
                      </a:cubicBezTo>
                      <a:cubicBezTo>
                        <a:pt x="75" y="26"/>
                        <a:pt x="80" y="52"/>
                        <a:pt x="71" y="66"/>
                      </a:cubicBezTo>
                      <a:cubicBezTo>
                        <a:pt x="58" y="85"/>
                        <a:pt x="63" y="121"/>
                        <a:pt x="63" y="121"/>
                      </a:cubicBezTo>
                      <a:cubicBezTo>
                        <a:pt x="63" y="121"/>
                        <a:pt x="25" y="111"/>
                        <a:pt x="10" y="6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7" name="Freeform 200"/>
                <p:cNvSpPr/>
                <p:nvPr/>
              </p:nvSpPr>
              <p:spPr bwMode="auto">
                <a:xfrm>
                  <a:off x="2155" y="4078"/>
                  <a:ext cx="77" cy="176"/>
                </a:xfrm>
                <a:custGeom>
                  <a:avLst/>
                  <a:gdLst>
                    <a:gd name="T0" fmla="*/ 48 w 48"/>
                    <a:gd name="T1" fmla="*/ 110 h 110"/>
                    <a:gd name="T2" fmla="*/ 36 w 48"/>
                    <a:gd name="T3" fmla="*/ 83 h 110"/>
                    <a:gd name="T4" fmla="*/ 33 w 48"/>
                    <a:gd name="T5" fmla="*/ 35 h 110"/>
                    <a:gd name="T6" fmla="*/ 0 w 48"/>
                    <a:gd name="T7" fmla="*/ 0 h 110"/>
                    <a:gd name="T8" fmla="*/ 29 w 48"/>
                    <a:gd name="T9" fmla="*/ 39 h 110"/>
                    <a:gd name="T10" fmla="*/ 30 w 48"/>
                    <a:gd name="T11" fmla="*/ 87 h 110"/>
                    <a:gd name="T12" fmla="*/ 48 w 48"/>
                    <a:gd name="T13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0">
                      <a:moveTo>
                        <a:pt x="48" y="110"/>
                      </a:moveTo>
                      <a:cubicBezTo>
                        <a:pt x="48" y="110"/>
                        <a:pt x="42" y="97"/>
                        <a:pt x="36" y="83"/>
                      </a:cubicBezTo>
                      <a:cubicBezTo>
                        <a:pt x="29" y="63"/>
                        <a:pt x="41" y="50"/>
                        <a:pt x="33" y="35"/>
                      </a:cubicBezTo>
                      <a:cubicBezTo>
                        <a:pt x="25" y="19"/>
                        <a:pt x="0" y="0"/>
                        <a:pt x="0" y="0"/>
                      </a:cubicBezTo>
                      <a:cubicBezTo>
                        <a:pt x="0" y="0"/>
                        <a:pt x="22" y="23"/>
                        <a:pt x="29" y="39"/>
                      </a:cubicBezTo>
                      <a:cubicBezTo>
                        <a:pt x="38" y="56"/>
                        <a:pt x="23" y="59"/>
                        <a:pt x="30" y="87"/>
                      </a:cubicBezTo>
                      <a:cubicBezTo>
                        <a:pt x="32" y="95"/>
                        <a:pt x="48" y="110"/>
                        <a:pt x="48" y="11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8" name="Freeform 201"/>
                <p:cNvSpPr/>
                <p:nvPr/>
              </p:nvSpPr>
              <p:spPr bwMode="auto">
                <a:xfrm>
                  <a:off x="2194" y="4206"/>
                  <a:ext cx="14" cy="21"/>
                </a:xfrm>
                <a:custGeom>
                  <a:avLst/>
                  <a:gdLst>
                    <a:gd name="T0" fmla="*/ 14 w 14"/>
                    <a:gd name="T1" fmla="*/ 5 h 21"/>
                    <a:gd name="T2" fmla="*/ 0 w 14"/>
                    <a:gd name="T3" fmla="*/ 21 h 21"/>
                    <a:gd name="T4" fmla="*/ 8 w 14"/>
                    <a:gd name="T5" fmla="*/ 0 h 21"/>
                    <a:gd name="T6" fmla="*/ 14 w 14"/>
                    <a:gd name="T7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21">
                      <a:moveTo>
                        <a:pt x="14" y="5"/>
                      </a:moveTo>
                      <a:lnTo>
                        <a:pt x="0" y="21"/>
                      </a:lnTo>
                      <a:lnTo>
                        <a:pt x="8" y="0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9" name="Freeform 202"/>
                <p:cNvSpPr/>
                <p:nvPr/>
              </p:nvSpPr>
              <p:spPr bwMode="auto">
                <a:xfrm>
                  <a:off x="2207" y="4181"/>
                  <a:ext cx="27" cy="35"/>
                </a:xfrm>
                <a:custGeom>
                  <a:avLst/>
                  <a:gdLst>
                    <a:gd name="T0" fmla="*/ 0 w 27"/>
                    <a:gd name="T1" fmla="*/ 9 h 35"/>
                    <a:gd name="T2" fmla="*/ 27 w 27"/>
                    <a:gd name="T3" fmla="*/ 35 h 35"/>
                    <a:gd name="T4" fmla="*/ 3 w 27"/>
                    <a:gd name="T5" fmla="*/ 0 h 35"/>
                    <a:gd name="T6" fmla="*/ 0 w 27"/>
                    <a:gd name="T7" fmla="*/ 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5">
                      <a:moveTo>
                        <a:pt x="0" y="9"/>
                      </a:moveTo>
                      <a:lnTo>
                        <a:pt x="27" y="35"/>
                      </a:lnTo>
                      <a:lnTo>
                        <a:pt x="3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0" name="Freeform 203"/>
                <p:cNvSpPr/>
                <p:nvPr/>
              </p:nvSpPr>
              <p:spPr bwMode="auto">
                <a:xfrm>
                  <a:off x="2179" y="4155"/>
                  <a:ext cx="32" cy="48"/>
                </a:xfrm>
                <a:custGeom>
                  <a:avLst/>
                  <a:gdLst>
                    <a:gd name="T0" fmla="*/ 28 w 32"/>
                    <a:gd name="T1" fmla="*/ 15 h 48"/>
                    <a:gd name="T2" fmla="*/ 0 w 32"/>
                    <a:gd name="T3" fmla="*/ 48 h 48"/>
                    <a:gd name="T4" fmla="*/ 32 w 32"/>
                    <a:gd name="T5" fmla="*/ 0 h 48"/>
                    <a:gd name="T6" fmla="*/ 28 w 32"/>
                    <a:gd name="T7" fmla="*/ 15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48">
                      <a:moveTo>
                        <a:pt x="28" y="15"/>
                      </a:moveTo>
                      <a:lnTo>
                        <a:pt x="0" y="48"/>
                      </a:lnTo>
                      <a:lnTo>
                        <a:pt x="32" y="0"/>
                      </a:lnTo>
                      <a:lnTo>
                        <a:pt x="28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1" name="Freeform 204"/>
                <p:cNvSpPr/>
                <p:nvPr/>
              </p:nvSpPr>
              <p:spPr bwMode="auto">
                <a:xfrm>
                  <a:off x="2208" y="4134"/>
                  <a:ext cx="39" cy="44"/>
                </a:xfrm>
                <a:custGeom>
                  <a:avLst/>
                  <a:gdLst>
                    <a:gd name="T0" fmla="*/ 3 w 39"/>
                    <a:gd name="T1" fmla="*/ 13 h 44"/>
                    <a:gd name="T2" fmla="*/ 39 w 39"/>
                    <a:gd name="T3" fmla="*/ 44 h 44"/>
                    <a:gd name="T4" fmla="*/ 0 w 39"/>
                    <a:gd name="T5" fmla="*/ 0 h 44"/>
                    <a:gd name="T6" fmla="*/ 3 w 39"/>
                    <a:gd name="T7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4">
                      <a:moveTo>
                        <a:pt x="3" y="13"/>
                      </a:moveTo>
                      <a:lnTo>
                        <a:pt x="39" y="44"/>
                      </a:lnTo>
                      <a:lnTo>
                        <a:pt x="0" y="0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2" name="Freeform 205"/>
                <p:cNvSpPr/>
                <p:nvPr/>
              </p:nvSpPr>
              <p:spPr bwMode="auto">
                <a:xfrm>
                  <a:off x="2168" y="4122"/>
                  <a:ext cx="27" cy="49"/>
                </a:xfrm>
                <a:custGeom>
                  <a:avLst/>
                  <a:gdLst>
                    <a:gd name="T0" fmla="*/ 27 w 27"/>
                    <a:gd name="T1" fmla="*/ 6 h 49"/>
                    <a:gd name="T2" fmla="*/ 0 w 27"/>
                    <a:gd name="T3" fmla="*/ 49 h 49"/>
                    <a:gd name="T4" fmla="*/ 23 w 27"/>
                    <a:gd name="T5" fmla="*/ 0 h 49"/>
                    <a:gd name="T6" fmla="*/ 27 w 27"/>
                    <a:gd name="T7" fmla="*/ 6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49">
                      <a:moveTo>
                        <a:pt x="27" y="6"/>
                      </a:moveTo>
                      <a:lnTo>
                        <a:pt x="0" y="49"/>
                      </a:lnTo>
                      <a:lnTo>
                        <a:pt x="23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3" name="Freeform 206"/>
                <p:cNvSpPr/>
                <p:nvPr/>
              </p:nvSpPr>
              <p:spPr bwMode="auto">
                <a:xfrm>
                  <a:off x="2181" y="4101"/>
                  <a:ext cx="72" cy="35"/>
                </a:xfrm>
                <a:custGeom>
                  <a:avLst/>
                  <a:gdLst>
                    <a:gd name="T0" fmla="*/ 11 w 72"/>
                    <a:gd name="T1" fmla="*/ 11 h 35"/>
                    <a:gd name="T2" fmla="*/ 72 w 72"/>
                    <a:gd name="T3" fmla="*/ 35 h 35"/>
                    <a:gd name="T4" fmla="*/ 0 w 72"/>
                    <a:gd name="T5" fmla="*/ 0 h 35"/>
                    <a:gd name="T6" fmla="*/ 11 w 72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2" h="35">
                      <a:moveTo>
                        <a:pt x="11" y="11"/>
                      </a:moveTo>
                      <a:lnTo>
                        <a:pt x="72" y="35"/>
                      </a:lnTo>
                      <a:lnTo>
                        <a:pt x="0" y="0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4" name="Freeform 207"/>
                <p:cNvSpPr/>
                <p:nvPr/>
              </p:nvSpPr>
              <p:spPr bwMode="auto">
                <a:xfrm>
                  <a:off x="2005" y="3981"/>
                  <a:ext cx="114" cy="142"/>
                </a:xfrm>
                <a:custGeom>
                  <a:avLst/>
                  <a:gdLst>
                    <a:gd name="T0" fmla="*/ 16 w 71"/>
                    <a:gd name="T1" fmla="*/ 34 h 89"/>
                    <a:gd name="T2" fmla="*/ 52 w 71"/>
                    <a:gd name="T3" fmla="*/ 0 h 89"/>
                    <a:gd name="T4" fmla="*/ 69 w 71"/>
                    <a:gd name="T5" fmla="*/ 35 h 89"/>
                    <a:gd name="T6" fmla="*/ 47 w 71"/>
                    <a:gd name="T7" fmla="*/ 67 h 89"/>
                    <a:gd name="T8" fmla="*/ 13 w 71"/>
                    <a:gd name="T9" fmla="*/ 89 h 89"/>
                    <a:gd name="T10" fmla="*/ 16 w 71"/>
                    <a:gd name="T11" fmla="*/ 3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9">
                      <a:moveTo>
                        <a:pt x="16" y="34"/>
                      </a:moveTo>
                      <a:cubicBezTo>
                        <a:pt x="26" y="16"/>
                        <a:pt x="52" y="0"/>
                        <a:pt x="52" y="0"/>
                      </a:cubicBezTo>
                      <a:cubicBezTo>
                        <a:pt x="52" y="0"/>
                        <a:pt x="68" y="18"/>
                        <a:pt x="69" y="35"/>
                      </a:cubicBezTo>
                      <a:cubicBezTo>
                        <a:pt x="71" y="50"/>
                        <a:pt x="59" y="65"/>
                        <a:pt x="47" y="67"/>
                      </a:cubicBezTo>
                      <a:cubicBezTo>
                        <a:pt x="30" y="69"/>
                        <a:pt x="13" y="89"/>
                        <a:pt x="13" y="89"/>
                      </a:cubicBezTo>
                      <a:cubicBezTo>
                        <a:pt x="13" y="89"/>
                        <a:pt x="0" y="63"/>
                        <a:pt x="16" y="3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5" name="Freeform 208"/>
                <p:cNvSpPr/>
                <p:nvPr/>
              </p:nvSpPr>
              <p:spPr bwMode="auto">
                <a:xfrm>
                  <a:off x="2027" y="3984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7"/>
                        <a:pt x="30" y="47"/>
                        <a:pt x="34" y="35"/>
                      </a:cubicBezTo>
                      <a:cubicBezTo>
                        <a:pt x="39" y="24"/>
                        <a:pt x="38" y="0"/>
                        <a:pt x="38" y="0"/>
                      </a:cubicBezTo>
                      <a:cubicBezTo>
                        <a:pt x="38" y="0"/>
                        <a:pt x="36" y="24"/>
                        <a:pt x="30" y="35"/>
                      </a:cubicBezTo>
                      <a:cubicBezTo>
                        <a:pt x="25" y="48"/>
                        <a:pt x="16" y="41"/>
                        <a:pt x="4" y="59"/>
                      </a:cubicBezTo>
                      <a:cubicBezTo>
                        <a:pt x="1" y="64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6" name="Freeform 209"/>
                <p:cNvSpPr/>
                <p:nvPr/>
              </p:nvSpPr>
              <p:spPr bwMode="auto">
                <a:xfrm>
                  <a:off x="2024" y="4072"/>
                  <a:ext cx="16" cy="6"/>
                </a:xfrm>
                <a:custGeom>
                  <a:avLst/>
                  <a:gdLst>
                    <a:gd name="T0" fmla="*/ 16 w 16"/>
                    <a:gd name="T1" fmla="*/ 6 h 6"/>
                    <a:gd name="T2" fmla="*/ 0 w 16"/>
                    <a:gd name="T3" fmla="*/ 6 h 6"/>
                    <a:gd name="T4" fmla="*/ 16 w 16"/>
                    <a:gd name="T5" fmla="*/ 0 h 6"/>
                    <a:gd name="T6" fmla="*/ 16 w 16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16" y="6"/>
                      </a:moveTo>
                      <a:lnTo>
                        <a:pt x="0" y="6"/>
                      </a:lnTo>
                      <a:lnTo>
                        <a:pt x="16" y="0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7" name="Freeform 210"/>
                <p:cNvSpPr/>
                <p:nvPr/>
              </p:nvSpPr>
              <p:spPr bwMode="auto">
                <a:xfrm>
                  <a:off x="2050" y="4064"/>
                  <a:ext cx="8" cy="30"/>
                </a:xfrm>
                <a:custGeom>
                  <a:avLst/>
                  <a:gdLst>
                    <a:gd name="T0" fmla="*/ 0 w 8"/>
                    <a:gd name="T1" fmla="*/ 3 h 30"/>
                    <a:gd name="T2" fmla="*/ 0 w 8"/>
                    <a:gd name="T3" fmla="*/ 30 h 30"/>
                    <a:gd name="T4" fmla="*/ 8 w 8"/>
                    <a:gd name="T5" fmla="*/ 0 h 30"/>
                    <a:gd name="T6" fmla="*/ 0 w 8"/>
                    <a:gd name="T7" fmla="*/ 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0" y="3"/>
                      </a:moveTo>
                      <a:lnTo>
                        <a:pt x="0" y="30"/>
                      </a:lnTo>
                      <a:lnTo>
                        <a:pt x="8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8" name="Freeform 211"/>
                <p:cNvSpPr/>
                <p:nvPr/>
              </p:nvSpPr>
              <p:spPr bwMode="auto">
                <a:xfrm>
                  <a:off x="2031" y="4053"/>
                  <a:ext cx="41" cy="5"/>
                </a:xfrm>
                <a:custGeom>
                  <a:avLst/>
                  <a:gdLst>
                    <a:gd name="T0" fmla="*/ 32 w 41"/>
                    <a:gd name="T1" fmla="*/ 3 h 5"/>
                    <a:gd name="T2" fmla="*/ 0 w 41"/>
                    <a:gd name="T3" fmla="*/ 5 h 5"/>
                    <a:gd name="T4" fmla="*/ 41 w 41"/>
                    <a:gd name="T5" fmla="*/ 0 h 5"/>
                    <a:gd name="T6" fmla="*/ 32 w 41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32" y="3"/>
                      </a:moveTo>
                      <a:lnTo>
                        <a:pt x="0" y="5"/>
                      </a:lnTo>
                      <a:lnTo>
                        <a:pt x="41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9" name="Freeform 212"/>
                <p:cNvSpPr/>
                <p:nvPr/>
              </p:nvSpPr>
              <p:spPr bwMode="auto">
                <a:xfrm>
                  <a:off x="2077" y="4040"/>
                  <a:ext cx="5" cy="43"/>
                </a:xfrm>
                <a:custGeom>
                  <a:avLst/>
                  <a:gdLst>
                    <a:gd name="T0" fmla="*/ 0 w 5"/>
                    <a:gd name="T1" fmla="*/ 10 h 43"/>
                    <a:gd name="T2" fmla="*/ 0 w 5"/>
                    <a:gd name="T3" fmla="*/ 43 h 43"/>
                    <a:gd name="T4" fmla="*/ 5 w 5"/>
                    <a:gd name="T5" fmla="*/ 0 h 43"/>
                    <a:gd name="T6" fmla="*/ 0 w 5"/>
                    <a:gd name="T7" fmla="*/ 1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3">
                      <a:moveTo>
                        <a:pt x="0" y="10"/>
                      </a:moveTo>
                      <a:lnTo>
                        <a:pt x="0" y="43"/>
                      </a:lnTo>
                      <a:lnTo>
                        <a:pt x="5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0" name="Freeform 213"/>
                <p:cNvSpPr/>
                <p:nvPr/>
              </p:nvSpPr>
              <p:spPr bwMode="auto">
                <a:xfrm>
                  <a:off x="2043" y="4026"/>
                  <a:ext cx="39" cy="11"/>
                </a:xfrm>
                <a:custGeom>
                  <a:avLst/>
                  <a:gdLst>
                    <a:gd name="T0" fmla="*/ 37 w 39"/>
                    <a:gd name="T1" fmla="*/ 4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4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1" name="Freeform 214"/>
                <p:cNvSpPr/>
                <p:nvPr/>
              </p:nvSpPr>
              <p:spPr bwMode="auto">
                <a:xfrm>
                  <a:off x="2087" y="4010"/>
                  <a:ext cx="16" cy="57"/>
                </a:xfrm>
                <a:custGeom>
                  <a:avLst/>
                  <a:gdLst>
                    <a:gd name="T0" fmla="*/ 0 w 16"/>
                    <a:gd name="T1" fmla="*/ 12 h 57"/>
                    <a:gd name="T2" fmla="*/ 16 w 16"/>
                    <a:gd name="T3" fmla="*/ 57 h 57"/>
                    <a:gd name="T4" fmla="*/ 1 w 16"/>
                    <a:gd name="T5" fmla="*/ 0 h 57"/>
                    <a:gd name="T6" fmla="*/ 0 w 16"/>
                    <a:gd name="T7" fmla="*/ 12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7">
                      <a:moveTo>
                        <a:pt x="0" y="12"/>
                      </a:moveTo>
                      <a:lnTo>
                        <a:pt x="16" y="57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2" name="Freeform 215"/>
                <p:cNvSpPr/>
                <p:nvPr/>
              </p:nvSpPr>
              <p:spPr bwMode="auto">
                <a:xfrm>
                  <a:off x="1970" y="3827"/>
                  <a:ext cx="112" cy="143"/>
                </a:xfrm>
                <a:custGeom>
                  <a:avLst/>
                  <a:gdLst>
                    <a:gd name="T0" fmla="*/ 16 w 70"/>
                    <a:gd name="T1" fmla="*/ 35 h 89"/>
                    <a:gd name="T2" fmla="*/ 52 w 70"/>
                    <a:gd name="T3" fmla="*/ 0 h 89"/>
                    <a:gd name="T4" fmla="*/ 69 w 70"/>
                    <a:gd name="T5" fmla="*/ 35 h 89"/>
                    <a:gd name="T6" fmla="*/ 46 w 70"/>
                    <a:gd name="T7" fmla="*/ 67 h 89"/>
                    <a:gd name="T8" fmla="*/ 12 w 70"/>
                    <a:gd name="T9" fmla="*/ 89 h 89"/>
                    <a:gd name="T10" fmla="*/ 16 w 70"/>
                    <a:gd name="T11" fmla="*/ 3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89">
                      <a:moveTo>
                        <a:pt x="16" y="35"/>
                      </a:moveTo>
                      <a:cubicBezTo>
                        <a:pt x="26" y="17"/>
                        <a:pt x="52" y="0"/>
                        <a:pt x="52" y="0"/>
                      </a:cubicBezTo>
                      <a:cubicBezTo>
                        <a:pt x="52" y="0"/>
                        <a:pt x="67" y="18"/>
                        <a:pt x="69" y="35"/>
                      </a:cubicBezTo>
                      <a:cubicBezTo>
                        <a:pt x="70" y="51"/>
                        <a:pt x="59" y="66"/>
                        <a:pt x="46" y="67"/>
                      </a:cubicBezTo>
                      <a:cubicBezTo>
                        <a:pt x="30" y="69"/>
                        <a:pt x="12" y="89"/>
                        <a:pt x="12" y="89"/>
                      </a:cubicBezTo>
                      <a:cubicBezTo>
                        <a:pt x="12" y="89"/>
                        <a:pt x="0" y="64"/>
                        <a:pt x="16" y="3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3" name="Freeform 216"/>
                <p:cNvSpPr/>
                <p:nvPr/>
              </p:nvSpPr>
              <p:spPr bwMode="auto">
                <a:xfrm>
                  <a:off x="1992" y="3832"/>
                  <a:ext cx="63" cy="128"/>
                </a:xfrm>
                <a:custGeom>
                  <a:avLst/>
                  <a:gdLst>
                    <a:gd name="T0" fmla="*/ 0 w 39"/>
                    <a:gd name="T1" fmla="*/ 80 h 80"/>
                    <a:gd name="T2" fmla="*/ 9 w 39"/>
                    <a:gd name="T3" fmla="*/ 60 h 80"/>
                    <a:gd name="T4" fmla="*/ 34 w 39"/>
                    <a:gd name="T5" fmla="*/ 35 h 80"/>
                    <a:gd name="T6" fmla="*/ 38 w 39"/>
                    <a:gd name="T7" fmla="*/ 0 h 80"/>
                    <a:gd name="T8" fmla="*/ 30 w 39"/>
                    <a:gd name="T9" fmla="*/ 35 h 80"/>
                    <a:gd name="T10" fmla="*/ 4 w 39"/>
                    <a:gd name="T11" fmla="*/ 59 h 80"/>
                    <a:gd name="T12" fmla="*/ 0 w 39"/>
                    <a:gd name="T13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80">
                      <a:moveTo>
                        <a:pt x="0" y="80"/>
                      </a:moveTo>
                      <a:cubicBezTo>
                        <a:pt x="0" y="80"/>
                        <a:pt x="4" y="70"/>
                        <a:pt x="9" y="60"/>
                      </a:cubicBezTo>
                      <a:cubicBezTo>
                        <a:pt x="17" y="46"/>
                        <a:pt x="29" y="47"/>
                        <a:pt x="34" y="35"/>
                      </a:cubicBezTo>
                      <a:cubicBezTo>
                        <a:pt x="39" y="23"/>
                        <a:pt x="38" y="0"/>
                        <a:pt x="38" y="0"/>
                      </a:cubicBezTo>
                      <a:cubicBezTo>
                        <a:pt x="38" y="0"/>
                        <a:pt x="35" y="23"/>
                        <a:pt x="30" y="35"/>
                      </a:cubicBezTo>
                      <a:cubicBezTo>
                        <a:pt x="24" y="48"/>
                        <a:pt x="16" y="41"/>
                        <a:pt x="4" y="59"/>
                      </a:cubicBezTo>
                      <a:cubicBezTo>
                        <a:pt x="1" y="63"/>
                        <a:pt x="0" y="80"/>
                        <a:pt x="0" y="8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4" name="Freeform 217"/>
                <p:cNvSpPr/>
                <p:nvPr/>
              </p:nvSpPr>
              <p:spPr bwMode="auto">
                <a:xfrm>
                  <a:off x="1989" y="3918"/>
                  <a:ext cx="16" cy="7"/>
                </a:xfrm>
                <a:custGeom>
                  <a:avLst/>
                  <a:gdLst>
                    <a:gd name="T0" fmla="*/ 16 w 16"/>
                    <a:gd name="T1" fmla="*/ 7 h 7"/>
                    <a:gd name="T2" fmla="*/ 0 w 16"/>
                    <a:gd name="T3" fmla="*/ 7 h 7"/>
                    <a:gd name="T4" fmla="*/ 14 w 16"/>
                    <a:gd name="T5" fmla="*/ 0 h 7"/>
                    <a:gd name="T6" fmla="*/ 16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6" y="7"/>
                      </a:moveTo>
                      <a:lnTo>
                        <a:pt x="0" y="7"/>
                      </a:lnTo>
                      <a:lnTo>
                        <a:pt x="14" y="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5" name="Freeform 218"/>
                <p:cNvSpPr/>
                <p:nvPr/>
              </p:nvSpPr>
              <p:spPr bwMode="auto">
                <a:xfrm>
                  <a:off x="2015" y="3910"/>
                  <a:ext cx="8" cy="32"/>
                </a:xfrm>
                <a:custGeom>
                  <a:avLst/>
                  <a:gdLst>
                    <a:gd name="T0" fmla="*/ 0 w 8"/>
                    <a:gd name="T1" fmla="*/ 4 h 32"/>
                    <a:gd name="T2" fmla="*/ 0 w 8"/>
                    <a:gd name="T3" fmla="*/ 32 h 32"/>
                    <a:gd name="T4" fmla="*/ 8 w 8"/>
                    <a:gd name="T5" fmla="*/ 0 h 32"/>
                    <a:gd name="T6" fmla="*/ 0 w 8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2">
                      <a:moveTo>
                        <a:pt x="0" y="4"/>
                      </a:moveTo>
                      <a:lnTo>
                        <a:pt x="0" y="32"/>
                      </a:lnTo>
                      <a:lnTo>
                        <a:pt x="8" y="0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6" name="Freeform 219"/>
                <p:cNvSpPr/>
                <p:nvPr/>
              </p:nvSpPr>
              <p:spPr bwMode="auto">
                <a:xfrm>
                  <a:off x="1995" y="3899"/>
                  <a:ext cx="42" cy="7"/>
                </a:xfrm>
                <a:custGeom>
                  <a:avLst/>
                  <a:gdLst>
                    <a:gd name="T0" fmla="*/ 32 w 42"/>
                    <a:gd name="T1" fmla="*/ 5 h 7"/>
                    <a:gd name="T2" fmla="*/ 0 w 42"/>
                    <a:gd name="T3" fmla="*/ 7 h 7"/>
                    <a:gd name="T4" fmla="*/ 42 w 42"/>
                    <a:gd name="T5" fmla="*/ 0 h 7"/>
                    <a:gd name="T6" fmla="*/ 32 w 42"/>
                    <a:gd name="T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7">
                      <a:moveTo>
                        <a:pt x="32" y="5"/>
                      </a:moveTo>
                      <a:lnTo>
                        <a:pt x="0" y="7"/>
                      </a:lnTo>
                      <a:lnTo>
                        <a:pt x="42" y="0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7" name="Freeform 220"/>
                <p:cNvSpPr/>
                <p:nvPr/>
              </p:nvSpPr>
              <p:spPr bwMode="auto">
                <a:xfrm>
                  <a:off x="2042" y="3888"/>
                  <a:ext cx="5" cy="42"/>
                </a:xfrm>
                <a:custGeom>
                  <a:avLst/>
                  <a:gdLst>
                    <a:gd name="T0" fmla="*/ 0 w 5"/>
                    <a:gd name="T1" fmla="*/ 8 h 42"/>
                    <a:gd name="T2" fmla="*/ 0 w 5"/>
                    <a:gd name="T3" fmla="*/ 42 h 42"/>
                    <a:gd name="T4" fmla="*/ 5 w 5"/>
                    <a:gd name="T5" fmla="*/ 0 h 42"/>
                    <a:gd name="T6" fmla="*/ 0 w 5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0" y="8"/>
                      </a:moveTo>
                      <a:lnTo>
                        <a:pt x="0" y="42"/>
                      </a:lnTo>
                      <a:lnTo>
                        <a:pt x="5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8" name="Freeform 221"/>
                <p:cNvSpPr/>
                <p:nvPr/>
              </p:nvSpPr>
              <p:spPr bwMode="auto">
                <a:xfrm>
                  <a:off x="2008" y="3872"/>
                  <a:ext cx="39" cy="11"/>
                </a:xfrm>
                <a:custGeom>
                  <a:avLst/>
                  <a:gdLst>
                    <a:gd name="T0" fmla="*/ 37 w 39"/>
                    <a:gd name="T1" fmla="*/ 6 h 11"/>
                    <a:gd name="T2" fmla="*/ 0 w 39"/>
                    <a:gd name="T3" fmla="*/ 11 h 11"/>
                    <a:gd name="T4" fmla="*/ 39 w 39"/>
                    <a:gd name="T5" fmla="*/ 0 h 11"/>
                    <a:gd name="T6" fmla="*/ 37 w 39"/>
                    <a:gd name="T7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1">
                      <a:moveTo>
                        <a:pt x="37" y="6"/>
                      </a:moveTo>
                      <a:lnTo>
                        <a:pt x="0" y="11"/>
                      </a:lnTo>
                      <a:lnTo>
                        <a:pt x="39" y="0"/>
                      </a:lnTo>
                      <a:lnTo>
                        <a:pt x="3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9" name="Freeform 222"/>
                <p:cNvSpPr/>
                <p:nvPr/>
              </p:nvSpPr>
              <p:spPr bwMode="auto">
                <a:xfrm>
                  <a:off x="2051" y="3858"/>
                  <a:ext cx="16" cy="56"/>
                </a:xfrm>
                <a:custGeom>
                  <a:avLst/>
                  <a:gdLst>
                    <a:gd name="T0" fmla="*/ 0 w 16"/>
                    <a:gd name="T1" fmla="*/ 11 h 56"/>
                    <a:gd name="T2" fmla="*/ 16 w 16"/>
                    <a:gd name="T3" fmla="*/ 56 h 56"/>
                    <a:gd name="T4" fmla="*/ 2 w 16"/>
                    <a:gd name="T5" fmla="*/ 0 h 56"/>
                    <a:gd name="T6" fmla="*/ 0 w 16"/>
                    <a:gd name="T7" fmla="*/ 1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6">
                      <a:moveTo>
                        <a:pt x="0" y="11"/>
                      </a:moveTo>
                      <a:lnTo>
                        <a:pt x="16" y="56"/>
                      </a:lnTo>
                      <a:lnTo>
                        <a:pt x="2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0" name="Freeform 223"/>
                <p:cNvSpPr/>
                <p:nvPr/>
              </p:nvSpPr>
              <p:spPr bwMode="auto">
                <a:xfrm>
                  <a:off x="2031" y="3659"/>
                  <a:ext cx="30" cy="50"/>
                </a:xfrm>
                <a:custGeom>
                  <a:avLst/>
                  <a:gdLst>
                    <a:gd name="T0" fmla="*/ 30 w 30"/>
                    <a:gd name="T1" fmla="*/ 16 h 50"/>
                    <a:gd name="T2" fmla="*/ 0 w 30"/>
                    <a:gd name="T3" fmla="*/ 50 h 50"/>
                    <a:gd name="T4" fmla="*/ 28 w 30"/>
                    <a:gd name="T5" fmla="*/ 0 h 50"/>
                    <a:gd name="T6" fmla="*/ 30 w 30"/>
                    <a:gd name="T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50">
                      <a:moveTo>
                        <a:pt x="30" y="16"/>
                      </a:moveTo>
                      <a:lnTo>
                        <a:pt x="0" y="50"/>
                      </a:lnTo>
                      <a:lnTo>
                        <a:pt x="28" y="0"/>
                      </a:lnTo>
                      <a:lnTo>
                        <a:pt x="3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1" name="Freeform 224"/>
                <p:cNvSpPr/>
                <p:nvPr/>
              </p:nvSpPr>
              <p:spPr bwMode="auto">
                <a:xfrm>
                  <a:off x="2018" y="3504"/>
                  <a:ext cx="29" cy="48"/>
                </a:xfrm>
                <a:custGeom>
                  <a:avLst/>
                  <a:gdLst>
                    <a:gd name="T0" fmla="*/ 29 w 29"/>
                    <a:gd name="T1" fmla="*/ 21 h 48"/>
                    <a:gd name="T2" fmla="*/ 0 w 29"/>
                    <a:gd name="T3" fmla="*/ 48 h 48"/>
                    <a:gd name="T4" fmla="*/ 29 w 29"/>
                    <a:gd name="T5" fmla="*/ 0 h 48"/>
                    <a:gd name="T6" fmla="*/ 29 w 29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48">
                      <a:moveTo>
                        <a:pt x="29" y="21"/>
                      </a:moveTo>
                      <a:lnTo>
                        <a:pt x="0" y="48"/>
                      </a:lnTo>
                      <a:lnTo>
                        <a:pt x="29" y="0"/>
                      </a:lnTo>
                      <a:lnTo>
                        <a:pt x="29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2" name="Freeform 225"/>
                <p:cNvSpPr/>
                <p:nvPr/>
              </p:nvSpPr>
              <p:spPr bwMode="auto">
                <a:xfrm>
                  <a:off x="1938" y="3699"/>
                  <a:ext cx="118" cy="133"/>
                </a:xfrm>
                <a:custGeom>
                  <a:avLst/>
                  <a:gdLst>
                    <a:gd name="T0" fmla="*/ 20 w 74"/>
                    <a:gd name="T1" fmla="*/ 29 h 83"/>
                    <a:gd name="T2" fmla="*/ 61 w 74"/>
                    <a:gd name="T3" fmla="*/ 0 h 83"/>
                    <a:gd name="T4" fmla="*/ 73 w 74"/>
                    <a:gd name="T5" fmla="*/ 37 h 83"/>
                    <a:gd name="T6" fmla="*/ 46 w 74"/>
                    <a:gd name="T7" fmla="*/ 66 h 83"/>
                    <a:gd name="T8" fmla="*/ 9 w 74"/>
                    <a:gd name="T9" fmla="*/ 83 h 83"/>
                    <a:gd name="T10" fmla="*/ 20 w 74"/>
                    <a:gd name="T11" fmla="*/ 2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3">
                      <a:moveTo>
                        <a:pt x="20" y="29"/>
                      </a:moveTo>
                      <a:cubicBezTo>
                        <a:pt x="33" y="13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6"/>
                        <a:pt x="46" y="66"/>
                      </a:cubicBezTo>
                      <a:cubicBezTo>
                        <a:pt x="29" y="66"/>
                        <a:pt x="9" y="83"/>
                        <a:pt x="9" y="83"/>
                      </a:cubicBezTo>
                      <a:cubicBezTo>
                        <a:pt x="9" y="83"/>
                        <a:pt x="0" y="56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3" name="Freeform 226"/>
                <p:cNvSpPr/>
                <p:nvPr/>
              </p:nvSpPr>
              <p:spPr bwMode="auto">
                <a:xfrm>
                  <a:off x="1955" y="3704"/>
                  <a:ext cx="79" cy="117"/>
                </a:xfrm>
                <a:custGeom>
                  <a:avLst/>
                  <a:gdLst>
                    <a:gd name="T0" fmla="*/ 0 w 49"/>
                    <a:gd name="T1" fmla="*/ 73 h 73"/>
                    <a:gd name="T2" fmla="*/ 13 w 49"/>
                    <a:gd name="T3" fmla="*/ 55 h 73"/>
                    <a:gd name="T4" fmla="*/ 41 w 49"/>
                    <a:gd name="T5" fmla="*/ 34 h 73"/>
                    <a:gd name="T6" fmla="*/ 49 w 49"/>
                    <a:gd name="T7" fmla="*/ 0 h 73"/>
                    <a:gd name="T8" fmla="*/ 37 w 49"/>
                    <a:gd name="T9" fmla="*/ 34 h 73"/>
                    <a:gd name="T10" fmla="*/ 8 w 49"/>
                    <a:gd name="T11" fmla="*/ 53 h 73"/>
                    <a:gd name="T12" fmla="*/ 0 w 49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3">
                      <a:moveTo>
                        <a:pt x="0" y="73"/>
                      </a:moveTo>
                      <a:cubicBezTo>
                        <a:pt x="0" y="73"/>
                        <a:pt x="6" y="64"/>
                        <a:pt x="13" y="55"/>
                      </a:cubicBezTo>
                      <a:cubicBezTo>
                        <a:pt x="22" y="43"/>
                        <a:pt x="34" y="45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5"/>
                        <a:pt x="22" y="37"/>
                        <a:pt x="8" y="53"/>
                      </a:cubicBezTo>
                      <a:cubicBezTo>
                        <a:pt x="4" y="57"/>
                        <a:pt x="0" y="73"/>
                        <a:pt x="0" y="7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4" name="Freeform 227"/>
                <p:cNvSpPr/>
                <p:nvPr/>
              </p:nvSpPr>
              <p:spPr bwMode="auto">
                <a:xfrm>
                  <a:off x="1959" y="3782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5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5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5" name="Freeform 228"/>
                <p:cNvSpPr/>
                <p:nvPr/>
              </p:nvSpPr>
              <p:spPr bwMode="auto">
                <a:xfrm>
                  <a:off x="1981" y="3778"/>
                  <a:ext cx="11" cy="28"/>
                </a:xfrm>
                <a:custGeom>
                  <a:avLst/>
                  <a:gdLst>
                    <a:gd name="T0" fmla="*/ 3 w 11"/>
                    <a:gd name="T1" fmla="*/ 3 h 28"/>
                    <a:gd name="T2" fmla="*/ 0 w 11"/>
                    <a:gd name="T3" fmla="*/ 28 h 28"/>
                    <a:gd name="T4" fmla="*/ 11 w 11"/>
                    <a:gd name="T5" fmla="*/ 0 h 28"/>
                    <a:gd name="T6" fmla="*/ 3 w 11"/>
                    <a:gd name="T7" fmla="*/ 3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28">
                      <a:moveTo>
                        <a:pt x="3" y="3"/>
                      </a:moveTo>
                      <a:lnTo>
                        <a:pt x="0" y="28"/>
                      </a:lnTo>
                      <a:lnTo>
                        <a:pt x="11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6" name="Freeform 229"/>
                <p:cNvSpPr/>
                <p:nvPr/>
              </p:nvSpPr>
              <p:spPr bwMode="auto">
                <a:xfrm>
                  <a:off x="1967" y="3768"/>
                  <a:ext cx="43" cy="3"/>
                </a:xfrm>
                <a:custGeom>
                  <a:avLst/>
                  <a:gdLst>
                    <a:gd name="T0" fmla="*/ 32 w 43"/>
                    <a:gd name="T1" fmla="*/ 3 h 3"/>
                    <a:gd name="T2" fmla="*/ 0 w 43"/>
                    <a:gd name="T3" fmla="*/ 0 h 3"/>
                    <a:gd name="T4" fmla="*/ 43 w 43"/>
                    <a:gd name="T5" fmla="*/ 0 h 3"/>
                    <a:gd name="T6" fmla="*/ 32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3" y="0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7" name="Freeform 230"/>
                <p:cNvSpPr/>
                <p:nvPr/>
              </p:nvSpPr>
              <p:spPr bwMode="auto">
                <a:xfrm>
                  <a:off x="2008" y="3758"/>
                  <a:ext cx="13" cy="42"/>
                </a:xfrm>
                <a:custGeom>
                  <a:avLst/>
                  <a:gdLst>
                    <a:gd name="T0" fmla="*/ 7 w 13"/>
                    <a:gd name="T1" fmla="*/ 8 h 42"/>
                    <a:gd name="T2" fmla="*/ 0 w 13"/>
                    <a:gd name="T3" fmla="*/ 42 h 42"/>
                    <a:gd name="T4" fmla="*/ 13 w 13"/>
                    <a:gd name="T5" fmla="*/ 0 h 42"/>
                    <a:gd name="T6" fmla="*/ 7 w 13"/>
                    <a:gd name="T7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2">
                      <a:moveTo>
                        <a:pt x="7" y="8"/>
                      </a:moveTo>
                      <a:lnTo>
                        <a:pt x="0" y="42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8" name="Freeform 231"/>
                <p:cNvSpPr/>
                <p:nvPr/>
              </p:nvSpPr>
              <p:spPr bwMode="auto">
                <a:xfrm>
                  <a:off x="1983" y="3744"/>
                  <a:ext cx="40" cy="5"/>
                </a:xfrm>
                <a:custGeom>
                  <a:avLst/>
                  <a:gdLst>
                    <a:gd name="T0" fmla="*/ 36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6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6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9" name="Freeform 232"/>
                <p:cNvSpPr/>
                <p:nvPr/>
              </p:nvSpPr>
              <p:spPr bwMode="auto">
                <a:xfrm>
                  <a:off x="2027" y="3730"/>
                  <a:ext cx="10" cy="57"/>
                </a:xfrm>
                <a:custGeom>
                  <a:avLst/>
                  <a:gdLst>
                    <a:gd name="T0" fmla="*/ 0 w 10"/>
                    <a:gd name="T1" fmla="*/ 11 h 57"/>
                    <a:gd name="T2" fmla="*/ 10 w 10"/>
                    <a:gd name="T3" fmla="*/ 57 h 57"/>
                    <a:gd name="T4" fmla="*/ 4 w 10"/>
                    <a:gd name="T5" fmla="*/ 0 h 57"/>
                    <a:gd name="T6" fmla="*/ 0 w 10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57">
                      <a:moveTo>
                        <a:pt x="0" y="11"/>
                      </a:moveTo>
                      <a:lnTo>
                        <a:pt x="10" y="57"/>
                      </a:lnTo>
                      <a:lnTo>
                        <a:pt x="4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0" name="Freeform 233"/>
                <p:cNvSpPr/>
                <p:nvPr/>
              </p:nvSpPr>
              <p:spPr bwMode="auto">
                <a:xfrm>
                  <a:off x="1925" y="3544"/>
                  <a:ext cx="118" cy="131"/>
                </a:xfrm>
                <a:custGeom>
                  <a:avLst/>
                  <a:gdLst>
                    <a:gd name="T0" fmla="*/ 20 w 74"/>
                    <a:gd name="T1" fmla="*/ 29 h 82"/>
                    <a:gd name="T2" fmla="*/ 61 w 74"/>
                    <a:gd name="T3" fmla="*/ 0 h 82"/>
                    <a:gd name="T4" fmla="*/ 73 w 74"/>
                    <a:gd name="T5" fmla="*/ 37 h 82"/>
                    <a:gd name="T6" fmla="*/ 46 w 74"/>
                    <a:gd name="T7" fmla="*/ 65 h 82"/>
                    <a:gd name="T8" fmla="*/ 9 w 74"/>
                    <a:gd name="T9" fmla="*/ 82 h 82"/>
                    <a:gd name="T10" fmla="*/ 20 w 74"/>
                    <a:gd name="T11" fmla="*/ 2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82">
                      <a:moveTo>
                        <a:pt x="20" y="29"/>
                      </a:moveTo>
                      <a:cubicBezTo>
                        <a:pt x="33" y="12"/>
                        <a:pt x="61" y="0"/>
                        <a:pt x="61" y="0"/>
                      </a:cubicBezTo>
                      <a:cubicBezTo>
                        <a:pt x="61" y="0"/>
                        <a:pt x="74" y="20"/>
                        <a:pt x="73" y="37"/>
                      </a:cubicBezTo>
                      <a:cubicBezTo>
                        <a:pt x="72" y="53"/>
                        <a:pt x="58" y="65"/>
                        <a:pt x="46" y="65"/>
                      </a:cubicBezTo>
                      <a:cubicBezTo>
                        <a:pt x="29" y="65"/>
                        <a:pt x="9" y="82"/>
                        <a:pt x="9" y="82"/>
                      </a:cubicBezTo>
                      <a:cubicBezTo>
                        <a:pt x="9" y="82"/>
                        <a:pt x="0" y="55"/>
                        <a:pt x="20" y="2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1" name="Freeform 234"/>
                <p:cNvSpPr/>
                <p:nvPr/>
              </p:nvSpPr>
              <p:spPr bwMode="auto">
                <a:xfrm>
                  <a:off x="1943" y="3547"/>
                  <a:ext cx="78" cy="119"/>
                </a:xfrm>
                <a:custGeom>
                  <a:avLst/>
                  <a:gdLst>
                    <a:gd name="T0" fmla="*/ 0 w 49"/>
                    <a:gd name="T1" fmla="*/ 74 h 74"/>
                    <a:gd name="T2" fmla="*/ 12 w 49"/>
                    <a:gd name="T3" fmla="*/ 55 h 74"/>
                    <a:gd name="T4" fmla="*/ 41 w 49"/>
                    <a:gd name="T5" fmla="*/ 34 h 74"/>
                    <a:gd name="T6" fmla="*/ 49 w 49"/>
                    <a:gd name="T7" fmla="*/ 0 h 74"/>
                    <a:gd name="T8" fmla="*/ 37 w 49"/>
                    <a:gd name="T9" fmla="*/ 34 h 74"/>
                    <a:gd name="T10" fmla="*/ 8 w 49"/>
                    <a:gd name="T11" fmla="*/ 53 h 74"/>
                    <a:gd name="T12" fmla="*/ 0 w 49"/>
                    <a:gd name="T13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9" h="74">
                      <a:moveTo>
                        <a:pt x="0" y="74"/>
                      </a:moveTo>
                      <a:cubicBezTo>
                        <a:pt x="0" y="74"/>
                        <a:pt x="6" y="64"/>
                        <a:pt x="12" y="55"/>
                      </a:cubicBezTo>
                      <a:cubicBezTo>
                        <a:pt x="22" y="43"/>
                        <a:pt x="34" y="46"/>
                        <a:pt x="41" y="34"/>
                      </a:cubicBezTo>
                      <a:cubicBezTo>
                        <a:pt x="47" y="23"/>
                        <a:pt x="49" y="0"/>
                        <a:pt x="49" y="0"/>
                      </a:cubicBezTo>
                      <a:cubicBezTo>
                        <a:pt x="49" y="0"/>
                        <a:pt x="44" y="23"/>
                        <a:pt x="37" y="34"/>
                      </a:cubicBezTo>
                      <a:cubicBezTo>
                        <a:pt x="29" y="46"/>
                        <a:pt x="22" y="38"/>
                        <a:pt x="8" y="53"/>
                      </a:cubicBezTo>
                      <a:cubicBezTo>
                        <a:pt x="4" y="58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2" name="Freeform 235"/>
                <p:cNvSpPr/>
                <p:nvPr/>
              </p:nvSpPr>
              <p:spPr bwMode="auto">
                <a:xfrm>
                  <a:off x="1946" y="3627"/>
                  <a:ext cx="16" cy="7"/>
                </a:xfrm>
                <a:custGeom>
                  <a:avLst/>
                  <a:gdLst>
                    <a:gd name="T0" fmla="*/ 14 w 16"/>
                    <a:gd name="T1" fmla="*/ 7 h 7"/>
                    <a:gd name="T2" fmla="*/ 0 w 16"/>
                    <a:gd name="T3" fmla="*/ 3 h 7"/>
                    <a:gd name="T4" fmla="*/ 16 w 16"/>
                    <a:gd name="T5" fmla="*/ 0 h 7"/>
                    <a:gd name="T6" fmla="*/ 14 w 16"/>
                    <a:gd name="T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14" y="7"/>
                      </a:moveTo>
                      <a:lnTo>
                        <a:pt x="0" y="3"/>
                      </a:lnTo>
                      <a:lnTo>
                        <a:pt x="16" y="0"/>
                      </a:lnTo>
                      <a:lnTo>
                        <a:pt x="14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3" name="Freeform 236"/>
                <p:cNvSpPr/>
                <p:nvPr/>
              </p:nvSpPr>
              <p:spPr bwMode="auto">
                <a:xfrm>
                  <a:off x="1967" y="3622"/>
                  <a:ext cx="12" cy="29"/>
                </a:xfrm>
                <a:custGeom>
                  <a:avLst/>
                  <a:gdLst>
                    <a:gd name="T0" fmla="*/ 4 w 12"/>
                    <a:gd name="T1" fmla="*/ 2 h 29"/>
                    <a:gd name="T2" fmla="*/ 0 w 12"/>
                    <a:gd name="T3" fmla="*/ 29 h 29"/>
                    <a:gd name="T4" fmla="*/ 12 w 12"/>
                    <a:gd name="T5" fmla="*/ 0 h 29"/>
                    <a:gd name="T6" fmla="*/ 4 w 12"/>
                    <a:gd name="T7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9">
                      <a:moveTo>
                        <a:pt x="4" y="2"/>
                      </a:moveTo>
                      <a:lnTo>
                        <a:pt x="0" y="29"/>
                      </a:lnTo>
                      <a:lnTo>
                        <a:pt x="12" y="0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4" name="Freeform 237"/>
                <p:cNvSpPr/>
                <p:nvPr/>
              </p:nvSpPr>
              <p:spPr bwMode="auto">
                <a:xfrm>
                  <a:off x="1954" y="3611"/>
                  <a:ext cx="41" cy="3"/>
                </a:xfrm>
                <a:custGeom>
                  <a:avLst/>
                  <a:gdLst>
                    <a:gd name="T0" fmla="*/ 32 w 41"/>
                    <a:gd name="T1" fmla="*/ 3 h 3"/>
                    <a:gd name="T2" fmla="*/ 0 w 41"/>
                    <a:gd name="T3" fmla="*/ 0 h 3"/>
                    <a:gd name="T4" fmla="*/ 41 w 41"/>
                    <a:gd name="T5" fmla="*/ 2 h 3"/>
                    <a:gd name="T6" fmla="*/ 32 w 41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">
                      <a:moveTo>
                        <a:pt x="32" y="3"/>
                      </a:moveTo>
                      <a:lnTo>
                        <a:pt x="0" y="0"/>
                      </a:lnTo>
                      <a:lnTo>
                        <a:pt x="41" y="2"/>
                      </a:ln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5" name="Freeform 238"/>
                <p:cNvSpPr/>
                <p:nvPr/>
              </p:nvSpPr>
              <p:spPr bwMode="auto">
                <a:xfrm>
                  <a:off x="1995" y="3602"/>
                  <a:ext cx="13" cy="41"/>
                </a:xfrm>
                <a:custGeom>
                  <a:avLst/>
                  <a:gdLst>
                    <a:gd name="T0" fmla="*/ 7 w 13"/>
                    <a:gd name="T1" fmla="*/ 8 h 41"/>
                    <a:gd name="T2" fmla="*/ 0 w 13"/>
                    <a:gd name="T3" fmla="*/ 41 h 41"/>
                    <a:gd name="T4" fmla="*/ 13 w 13"/>
                    <a:gd name="T5" fmla="*/ 0 h 41"/>
                    <a:gd name="T6" fmla="*/ 7 w 13"/>
                    <a:gd name="T7" fmla="*/ 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41">
                      <a:moveTo>
                        <a:pt x="7" y="8"/>
                      </a:moveTo>
                      <a:lnTo>
                        <a:pt x="0" y="41"/>
                      </a:lnTo>
                      <a:lnTo>
                        <a:pt x="13" y="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6" name="Freeform 239"/>
                <p:cNvSpPr/>
                <p:nvPr/>
              </p:nvSpPr>
              <p:spPr bwMode="auto">
                <a:xfrm>
                  <a:off x="1970" y="3587"/>
                  <a:ext cx="40" cy="5"/>
                </a:xfrm>
                <a:custGeom>
                  <a:avLst/>
                  <a:gdLst>
                    <a:gd name="T0" fmla="*/ 37 w 40"/>
                    <a:gd name="T1" fmla="*/ 5 h 5"/>
                    <a:gd name="T2" fmla="*/ 0 w 40"/>
                    <a:gd name="T3" fmla="*/ 5 h 5"/>
                    <a:gd name="T4" fmla="*/ 40 w 40"/>
                    <a:gd name="T5" fmla="*/ 0 h 5"/>
                    <a:gd name="T6" fmla="*/ 37 w 40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5">
                      <a:moveTo>
                        <a:pt x="37" y="5"/>
                      </a:moveTo>
                      <a:lnTo>
                        <a:pt x="0" y="5"/>
                      </a:lnTo>
                      <a:lnTo>
                        <a:pt x="40" y="0"/>
                      </a:lnTo>
                      <a:lnTo>
                        <a:pt x="3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7" name="Freeform 240"/>
                <p:cNvSpPr/>
                <p:nvPr/>
              </p:nvSpPr>
              <p:spPr bwMode="auto">
                <a:xfrm>
                  <a:off x="2015" y="3573"/>
                  <a:ext cx="9" cy="57"/>
                </a:xfrm>
                <a:custGeom>
                  <a:avLst/>
                  <a:gdLst>
                    <a:gd name="T0" fmla="*/ 0 w 9"/>
                    <a:gd name="T1" fmla="*/ 11 h 57"/>
                    <a:gd name="T2" fmla="*/ 9 w 9"/>
                    <a:gd name="T3" fmla="*/ 57 h 57"/>
                    <a:gd name="T4" fmla="*/ 3 w 9"/>
                    <a:gd name="T5" fmla="*/ 0 h 57"/>
                    <a:gd name="T6" fmla="*/ 0 w 9"/>
                    <a:gd name="T7" fmla="*/ 1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57">
                      <a:moveTo>
                        <a:pt x="0" y="11"/>
                      </a:moveTo>
                      <a:lnTo>
                        <a:pt x="9" y="57"/>
                      </a:lnTo>
                      <a:lnTo>
                        <a:pt x="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8" name="Freeform 241"/>
                <p:cNvSpPr/>
                <p:nvPr/>
              </p:nvSpPr>
              <p:spPr bwMode="auto">
                <a:xfrm>
                  <a:off x="2023" y="3355"/>
                  <a:ext cx="46" cy="32"/>
                </a:xfrm>
                <a:custGeom>
                  <a:avLst/>
                  <a:gdLst>
                    <a:gd name="T0" fmla="*/ 41 w 46"/>
                    <a:gd name="T1" fmla="*/ 15 h 32"/>
                    <a:gd name="T2" fmla="*/ 0 w 46"/>
                    <a:gd name="T3" fmla="*/ 32 h 32"/>
                    <a:gd name="T4" fmla="*/ 46 w 46"/>
                    <a:gd name="T5" fmla="*/ 0 h 32"/>
                    <a:gd name="T6" fmla="*/ 41 w 46"/>
                    <a:gd name="T7" fmla="*/ 1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32">
                      <a:moveTo>
                        <a:pt x="41" y="15"/>
                      </a:moveTo>
                      <a:lnTo>
                        <a:pt x="0" y="32"/>
                      </a:lnTo>
                      <a:lnTo>
                        <a:pt x="46" y="0"/>
                      </a:lnTo>
                      <a:lnTo>
                        <a:pt x="41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9" name="Freeform 242"/>
                <p:cNvSpPr/>
                <p:nvPr/>
              </p:nvSpPr>
              <p:spPr bwMode="auto">
                <a:xfrm>
                  <a:off x="2091" y="3130"/>
                  <a:ext cx="47" cy="32"/>
                </a:xfrm>
                <a:custGeom>
                  <a:avLst/>
                  <a:gdLst>
                    <a:gd name="T0" fmla="*/ 37 w 47"/>
                    <a:gd name="T1" fmla="*/ 19 h 32"/>
                    <a:gd name="T2" fmla="*/ 0 w 47"/>
                    <a:gd name="T3" fmla="*/ 32 h 32"/>
                    <a:gd name="T4" fmla="*/ 47 w 47"/>
                    <a:gd name="T5" fmla="*/ 0 h 32"/>
                    <a:gd name="T6" fmla="*/ 37 w 47"/>
                    <a:gd name="T7" fmla="*/ 1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32">
                      <a:moveTo>
                        <a:pt x="37" y="19"/>
                      </a:moveTo>
                      <a:lnTo>
                        <a:pt x="0" y="32"/>
                      </a:lnTo>
                      <a:lnTo>
                        <a:pt x="47" y="0"/>
                      </a:lnTo>
                      <a:lnTo>
                        <a:pt x="37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0" name="Freeform 243"/>
                <p:cNvSpPr/>
                <p:nvPr/>
              </p:nvSpPr>
              <p:spPr bwMode="auto">
                <a:xfrm>
                  <a:off x="1898" y="3381"/>
                  <a:ext cx="136" cy="94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1" name="Freeform 244"/>
                <p:cNvSpPr/>
                <p:nvPr/>
              </p:nvSpPr>
              <p:spPr bwMode="auto">
                <a:xfrm>
                  <a:off x="1906" y="3386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7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2" name="Freeform 245"/>
                <p:cNvSpPr/>
                <p:nvPr/>
              </p:nvSpPr>
              <p:spPr bwMode="auto">
                <a:xfrm>
                  <a:off x="1922" y="3427"/>
                  <a:ext cx="18" cy="8"/>
                </a:xfrm>
                <a:custGeom>
                  <a:avLst/>
                  <a:gdLst>
                    <a:gd name="T0" fmla="*/ 13 w 18"/>
                    <a:gd name="T1" fmla="*/ 8 h 8"/>
                    <a:gd name="T2" fmla="*/ 0 w 18"/>
                    <a:gd name="T3" fmla="*/ 0 h 8"/>
                    <a:gd name="T4" fmla="*/ 18 w 18"/>
                    <a:gd name="T5" fmla="*/ 3 h 8"/>
                    <a:gd name="T6" fmla="*/ 13 w 18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8">
                      <a:moveTo>
                        <a:pt x="13" y="8"/>
                      </a:moveTo>
                      <a:lnTo>
                        <a:pt x="0" y="0"/>
                      </a:lnTo>
                      <a:lnTo>
                        <a:pt x="18" y="3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3" name="Freeform 246"/>
                <p:cNvSpPr/>
                <p:nvPr/>
              </p:nvSpPr>
              <p:spPr bwMode="auto">
                <a:xfrm>
                  <a:off x="1935" y="3432"/>
                  <a:ext cx="24" cy="24"/>
                </a:xfrm>
                <a:custGeom>
                  <a:avLst/>
                  <a:gdLst>
                    <a:gd name="T0" fmla="*/ 16 w 24"/>
                    <a:gd name="T1" fmla="*/ 0 h 24"/>
                    <a:gd name="T2" fmla="*/ 0 w 24"/>
                    <a:gd name="T3" fmla="*/ 24 h 24"/>
                    <a:gd name="T4" fmla="*/ 24 w 24"/>
                    <a:gd name="T5" fmla="*/ 2 h 24"/>
                    <a:gd name="T6" fmla="*/ 16 w 24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4">
                      <a:moveTo>
                        <a:pt x="16" y="0"/>
                      </a:moveTo>
                      <a:lnTo>
                        <a:pt x="0" y="24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4" name="Freeform 247"/>
                <p:cNvSpPr/>
                <p:nvPr/>
              </p:nvSpPr>
              <p:spPr bwMode="auto">
                <a:xfrm>
                  <a:off x="1940" y="3414"/>
                  <a:ext cx="36" cy="18"/>
                </a:xfrm>
                <a:custGeom>
                  <a:avLst/>
                  <a:gdLst>
                    <a:gd name="T0" fmla="*/ 27 w 36"/>
                    <a:gd name="T1" fmla="*/ 16 h 18"/>
                    <a:gd name="T2" fmla="*/ 0 w 36"/>
                    <a:gd name="T3" fmla="*/ 0 h 18"/>
                    <a:gd name="T4" fmla="*/ 36 w 36"/>
                    <a:gd name="T5" fmla="*/ 18 h 18"/>
                    <a:gd name="T6" fmla="*/ 27 w 36"/>
                    <a:gd name="T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6" y="18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5" name="Freeform 248"/>
                <p:cNvSpPr/>
                <p:nvPr/>
              </p:nvSpPr>
              <p:spPr bwMode="auto">
                <a:xfrm>
                  <a:off x="1963" y="3429"/>
                  <a:ext cx="29" cy="32"/>
                </a:xfrm>
                <a:custGeom>
                  <a:avLst/>
                  <a:gdLst>
                    <a:gd name="T0" fmla="*/ 20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20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20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6" name="Freeform 249"/>
                <p:cNvSpPr/>
                <p:nvPr/>
              </p:nvSpPr>
              <p:spPr bwMode="auto">
                <a:xfrm>
                  <a:off x="1962" y="3403"/>
                  <a:ext cx="37" cy="16"/>
                </a:xfrm>
                <a:custGeom>
                  <a:avLst/>
                  <a:gdLst>
                    <a:gd name="T0" fmla="*/ 33 w 37"/>
                    <a:gd name="T1" fmla="*/ 16 h 16"/>
                    <a:gd name="T2" fmla="*/ 0 w 37"/>
                    <a:gd name="T3" fmla="*/ 0 h 16"/>
                    <a:gd name="T4" fmla="*/ 37 w 37"/>
                    <a:gd name="T5" fmla="*/ 13 h 16"/>
                    <a:gd name="T6" fmla="*/ 33 w 37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7" y="13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7" name="Freeform 250"/>
                <p:cNvSpPr/>
                <p:nvPr/>
              </p:nvSpPr>
              <p:spPr bwMode="auto">
                <a:xfrm>
                  <a:off x="1994" y="3406"/>
                  <a:ext cx="19" cy="55"/>
                </a:xfrm>
                <a:custGeom>
                  <a:avLst/>
                  <a:gdLst>
                    <a:gd name="T0" fmla="*/ 11 w 19"/>
                    <a:gd name="T1" fmla="*/ 10 h 55"/>
                    <a:gd name="T2" fmla="*/ 0 w 19"/>
                    <a:gd name="T3" fmla="*/ 55 h 55"/>
                    <a:gd name="T4" fmla="*/ 19 w 19"/>
                    <a:gd name="T5" fmla="*/ 0 h 55"/>
                    <a:gd name="T6" fmla="*/ 11 w 19"/>
                    <a:gd name="T7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5">
                      <a:moveTo>
                        <a:pt x="11" y="10"/>
                      </a:moveTo>
                      <a:lnTo>
                        <a:pt x="0" y="55"/>
                      </a:lnTo>
                      <a:lnTo>
                        <a:pt x="19" y="0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8" name="Freeform 251"/>
                <p:cNvSpPr/>
                <p:nvPr/>
              </p:nvSpPr>
              <p:spPr bwMode="auto">
                <a:xfrm>
                  <a:off x="1967" y="3155"/>
                  <a:ext cx="136" cy="95"/>
                </a:xfrm>
                <a:custGeom>
                  <a:avLst/>
                  <a:gdLst>
                    <a:gd name="T0" fmla="*/ 33 w 85"/>
                    <a:gd name="T1" fmla="*/ 9 h 59"/>
                    <a:gd name="T2" fmla="*/ 83 w 85"/>
                    <a:gd name="T3" fmla="*/ 1 h 59"/>
                    <a:gd name="T4" fmla="*/ 77 w 85"/>
                    <a:gd name="T5" fmla="*/ 39 h 59"/>
                    <a:gd name="T6" fmla="*/ 41 w 85"/>
                    <a:gd name="T7" fmla="*/ 53 h 59"/>
                    <a:gd name="T8" fmla="*/ 0 w 85"/>
                    <a:gd name="T9" fmla="*/ 53 h 59"/>
                    <a:gd name="T10" fmla="*/ 33 w 85"/>
                    <a:gd name="T11" fmla="*/ 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5" h="59">
                      <a:moveTo>
                        <a:pt x="33" y="9"/>
                      </a:moveTo>
                      <a:cubicBezTo>
                        <a:pt x="52" y="0"/>
                        <a:pt x="83" y="1"/>
                        <a:pt x="83" y="1"/>
                      </a:cubicBezTo>
                      <a:cubicBezTo>
                        <a:pt x="83" y="1"/>
                        <a:pt x="85" y="24"/>
                        <a:pt x="77" y="39"/>
                      </a:cubicBezTo>
                      <a:cubicBezTo>
                        <a:pt x="70" y="53"/>
                        <a:pt x="52" y="59"/>
                        <a:pt x="41" y="53"/>
                      </a:cubicBezTo>
                      <a:cubicBezTo>
                        <a:pt x="26" y="46"/>
                        <a:pt x="0" y="53"/>
                        <a:pt x="0" y="53"/>
                      </a:cubicBezTo>
                      <a:cubicBezTo>
                        <a:pt x="0" y="53"/>
                        <a:pt x="4" y="24"/>
                        <a:pt x="3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9" name="Freeform 252"/>
                <p:cNvSpPr/>
                <p:nvPr/>
              </p:nvSpPr>
              <p:spPr bwMode="auto">
                <a:xfrm>
                  <a:off x="1975" y="3160"/>
                  <a:ext cx="121" cy="72"/>
                </a:xfrm>
                <a:custGeom>
                  <a:avLst/>
                  <a:gdLst>
                    <a:gd name="T0" fmla="*/ 0 w 76"/>
                    <a:gd name="T1" fmla="*/ 45 h 45"/>
                    <a:gd name="T2" fmla="*/ 19 w 76"/>
                    <a:gd name="T3" fmla="*/ 34 h 45"/>
                    <a:gd name="T4" fmla="*/ 54 w 76"/>
                    <a:gd name="T5" fmla="*/ 27 h 45"/>
                    <a:gd name="T6" fmla="*/ 76 w 76"/>
                    <a:gd name="T7" fmla="*/ 0 h 45"/>
                    <a:gd name="T8" fmla="*/ 50 w 76"/>
                    <a:gd name="T9" fmla="*/ 25 h 45"/>
                    <a:gd name="T10" fmla="*/ 15 w 76"/>
                    <a:gd name="T11" fmla="*/ 30 h 45"/>
                    <a:gd name="T12" fmla="*/ 0 w 76"/>
                    <a:gd name="T13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" h="45">
                      <a:moveTo>
                        <a:pt x="0" y="45"/>
                      </a:moveTo>
                      <a:cubicBezTo>
                        <a:pt x="0" y="45"/>
                        <a:pt x="9" y="39"/>
                        <a:pt x="19" y="34"/>
                      </a:cubicBezTo>
                      <a:cubicBezTo>
                        <a:pt x="33" y="26"/>
                        <a:pt x="43" y="34"/>
                        <a:pt x="54" y="27"/>
                      </a:cubicBezTo>
                      <a:cubicBezTo>
                        <a:pt x="64" y="20"/>
                        <a:pt x="76" y="0"/>
                        <a:pt x="76" y="0"/>
                      </a:cubicBezTo>
                      <a:cubicBezTo>
                        <a:pt x="76" y="0"/>
                        <a:pt x="61" y="18"/>
                        <a:pt x="50" y="25"/>
                      </a:cubicBezTo>
                      <a:cubicBezTo>
                        <a:pt x="38" y="32"/>
                        <a:pt x="35" y="22"/>
                        <a:pt x="15" y="30"/>
                      </a:cubicBezTo>
                      <a:cubicBezTo>
                        <a:pt x="10" y="32"/>
                        <a:pt x="0" y="45"/>
                        <a:pt x="0" y="45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0" name="Freeform 253"/>
                <p:cNvSpPr/>
                <p:nvPr/>
              </p:nvSpPr>
              <p:spPr bwMode="auto">
                <a:xfrm>
                  <a:off x="1991" y="3202"/>
                  <a:ext cx="17" cy="8"/>
                </a:xfrm>
                <a:custGeom>
                  <a:avLst/>
                  <a:gdLst>
                    <a:gd name="T0" fmla="*/ 12 w 17"/>
                    <a:gd name="T1" fmla="*/ 8 h 8"/>
                    <a:gd name="T2" fmla="*/ 0 w 17"/>
                    <a:gd name="T3" fmla="*/ 0 h 8"/>
                    <a:gd name="T4" fmla="*/ 17 w 17"/>
                    <a:gd name="T5" fmla="*/ 3 h 8"/>
                    <a:gd name="T6" fmla="*/ 12 w 17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8">
                      <a:moveTo>
                        <a:pt x="12" y="8"/>
                      </a:moveTo>
                      <a:lnTo>
                        <a:pt x="0" y="0"/>
                      </a:lnTo>
                      <a:lnTo>
                        <a:pt x="17" y="3"/>
                      </a:lnTo>
                      <a:lnTo>
                        <a:pt x="12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1" name="Freeform 254"/>
                <p:cNvSpPr/>
                <p:nvPr/>
              </p:nvSpPr>
              <p:spPr bwMode="auto">
                <a:xfrm>
                  <a:off x="2003" y="3206"/>
                  <a:ext cx="24" cy="23"/>
                </a:xfrm>
                <a:custGeom>
                  <a:avLst/>
                  <a:gdLst>
                    <a:gd name="T0" fmla="*/ 16 w 24"/>
                    <a:gd name="T1" fmla="*/ 0 h 23"/>
                    <a:gd name="T2" fmla="*/ 0 w 24"/>
                    <a:gd name="T3" fmla="*/ 23 h 23"/>
                    <a:gd name="T4" fmla="*/ 24 w 24"/>
                    <a:gd name="T5" fmla="*/ 2 h 23"/>
                    <a:gd name="T6" fmla="*/ 16 w 24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23">
                      <a:moveTo>
                        <a:pt x="16" y="0"/>
                      </a:moveTo>
                      <a:lnTo>
                        <a:pt x="0" y="23"/>
                      </a:lnTo>
                      <a:lnTo>
                        <a:pt x="24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Group 456"/>
              <p:cNvGrpSpPr/>
              <p:nvPr/>
            </p:nvGrpSpPr>
            <p:grpSpPr bwMode="auto">
              <a:xfrm>
                <a:off x="2708275" y="3086100"/>
                <a:ext cx="6864350" cy="3678238"/>
                <a:chOff x="1706" y="1944"/>
                <a:chExt cx="4324" cy="2317"/>
              </a:xfrm>
            </p:grpSpPr>
            <p:sp>
              <p:nvSpPr>
                <p:cNvPr id="762" name="Freeform 256"/>
                <p:cNvSpPr/>
                <p:nvPr/>
              </p:nvSpPr>
              <p:spPr bwMode="auto">
                <a:xfrm>
                  <a:off x="2008" y="3189"/>
                  <a:ext cx="37" cy="17"/>
                </a:xfrm>
                <a:custGeom>
                  <a:avLst/>
                  <a:gdLst>
                    <a:gd name="T0" fmla="*/ 27 w 37"/>
                    <a:gd name="T1" fmla="*/ 16 h 17"/>
                    <a:gd name="T2" fmla="*/ 0 w 37"/>
                    <a:gd name="T3" fmla="*/ 0 h 17"/>
                    <a:gd name="T4" fmla="*/ 37 w 37"/>
                    <a:gd name="T5" fmla="*/ 17 h 17"/>
                    <a:gd name="T6" fmla="*/ 27 w 37"/>
                    <a:gd name="T7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17">
                      <a:moveTo>
                        <a:pt x="27" y="16"/>
                      </a:moveTo>
                      <a:lnTo>
                        <a:pt x="0" y="0"/>
                      </a:lnTo>
                      <a:lnTo>
                        <a:pt x="37" y="17"/>
                      </a:lnTo>
                      <a:lnTo>
                        <a:pt x="27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3" name="Freeform 257"/>
                <p:cNvSpPr/>
                <p:nvPr/>
              </p:nvSpPr>
              <p:spPr bwMode="auto">
                <a:xfrm>
                  <a:off x="2032" y="3203"/>
                  <a:ext cx="29" cy="32"/>
                </a:xfrm>
                <a:custGeom>
                  <a:avLst/>
                  <a:gdLst>
                    <a:gd name="T0" fmla="*/ 19 w 29"/>
                    <a:gd name="T1" fmla="*/ 5 h 32"/>
                    <a:gd name="T2" fmla="*/ 0 w 29"/>
                    <a:gd name="T3" fmla="*/ 32 h 32"/>
                    <a:gd name="T4" fmla="*/ 29 w 29"/>
                    <a:gd name="T5" fmla="*/ 0 h 32"/>
                    <a:gd name="T6" fmla="*/ 19 w 29"/>
                    <a:gd name="T7" fmla="*/ 5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19" y="5"/>
                      </a:moveTo>
                      <a:lnTo>
                        <a:pt x="0" y="32"/>
                      </a:lnTo>
                      <a:lnTo>
                        <a:pt x="29" y="0"/>
                      </a:lnTo>
                      <a:lnTo>
                        <a:pt x="1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4" name="Freeform 258"/>
                <p:cNvSpPr/>
                <p:nvPr/>
              </p:nvSpPr>
              <p:spPr bwMode="auto">
                <a:xfrm>
                  <a:off x="2031" y="3178"/>
                  <a:ext cx="36" cy="16"/>
                </a:xfrm>
                <a:custGeom>
                  <a:avLst/>
                  <a:gdLst>
                    <a:gd name="T0" fmla="*/ 33 w 36"/>
                    <a:gd name="T1" fmla="*/ 16 h 16"/>
                    <a:gd name="T2" fmla="*/ 0 w 36"/>
                    <a:gd name="T3" fmla="*/ 0 h 16"/>
                    <a:gd name="T4" fmla="*/ 36 w 36"/>
                    <a:gd name="T5" fmla="*/ 12 h 16"/>
                    <a:gd name="T6" fmla="*/ 33 w 3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33" y="16"/>
                      </a:moveTo>
                      <a:lnTo>
                        <a:pt x="0" y="0"/>
                      </a:lnTo>
                      <a:lnTo>
                        <a:pt x="36" y="12"/>
                      </a:lnTo>
                      <a:lnTo>
                        <a:pt x="3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5" name="Freeform 259"/>
                <p:cNvSpPr/>
                <p:nvPr/>
              </p:nvSpPr>
              <p:spPr bwMode="auto">
                <a:xfrm>
                  <a:off x="2063" y="3181"/>
                  <a:ext cx="19" cy="54"/>
                </a:xfrm>
                <a:custGeom>
                  <a:avLst/>
                  <a:gdLst>
                    <a:gd name="T0" fmla="*/ 11 w 19"/>
                    <a:gd name="T1" fmla="*/ 9 h 54"/>
                    <a:gd name="T2" fmla="*/ 0 w 19"/>
                    <a:gd name="T3" fmla="*/ 54 h 54"/>
                    <a:gd name="T4" fmla="*/ 19 w 19"/>
                    <a:gd name="T5" fmla="*/ 0 h 54"/>
                    <a:gd name="T6" fmla="*/ 11 w 19"/>
                    <a:gd name="T7" fmla="*/ 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4">
                      <a:moveTo>
                        <a:pt x="11" y="9"/>
                      </a:moveTo>
                      <a:lnTo>
                        <a:pt x="0" y="54"/>
                      </a:lnTo>
                      <a:lnTo>
                        <a:pt x="19" y="0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6" name="Freeform 260"/>
                <p:cNvSpPr/>
                <p:nvPr/>
              </p:nvSpPr>
              <p:spPr bwMode="auto">
                <a:xfrm>
                  <a:off x="2155" y="3968"/>
                  <a:ext cx="149" cy="110"/>
                </a:xfrm>
                <a:custGeom>
                  <a:avLst/>
                  <a:gdLst>
                    <a:gd name="T0" fmla="*/ 39 w 93"/>
                    <a:gd name="T1" fmla="*/ 57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7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7" name="Freeform 261"/>
                <p:cNvSpPr/>
                <p:nvPr/>
              </p:nvSpPr>
              <p:spPr bwMode="auto">
                <a:xfrm>
                  <a:off x="2160" y="4000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3 w 83"/>
                    <a:gd name="T3" fmla="*/ 26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3" y="26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8" name="Freeform 262"/>
                <p:cNvSpPr/>
                <p:nvPr/>
              </p:nvSpPr>
              <p:spPr bwMode="auto">
                <a:xfrm>
                  <a:off x="2251" y="4043"/>
                  <a:ext cx="8" cy="16"/>
                </a:xfrm>
                <a:custGeom>
                  <a:avLst/>
                  <a:gdLst>
                    <a:gd name="T0" fmla="*/ 7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7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7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9" name="Freeform 263"/>
                <p:cNvSpPr/>
                <p:nvPr/>
              </p:nvSpPr>
              <p:spPr bwMode="auto">
                <a:xfrm>
                  <a:off x="2242" y="4027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0" name="Freeform 264"/>
                <p:cNvSpPr/>
                <p:nvPr/>
              </p:nvSpPr>
              <p:spPr bwMode="auto">
                <a:xfrm>
                  <a:off x="2229" y="4014"/>
                  <a:ext cx="10" cy="42"/>
                </a:xfrm>
                <a:custGeom>
                  <a:avLst/>
                  <a:gdLst>
                    <a:gd name="T0" fmla="*/ 5 w 10"/>
                    <a:gd name="T1" fmla="*/ 10 h 42"/>
                    <a:gd name="T2" fmla="*/ 10 w 10"/>
                    <a:gd name="T3" fmla="*/ 42 h 42"/>
                    <a:gd name="T4" fmla="*/ 0 w 10"/>
                    <a:gd name="T5" fmla="*/ 0 h 42"/>
                    <a:gd name="T6" fmla="*/ 5 w 10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42">
                      <a:moveTo>
                        <a:pt x="5" y="10"/>
                      </a:moveTo>
                      <a:lnTo>
                        <a:pt x="10" y="42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1" name="Freeform 265"/>
                <p:cNvSpPr/>
                <p:nvPr/>
              </p:nvSpPr>
              <p:spPr bwMode="auto">
                <a:xfrm>
                  <a:off x="2216" y="4006"/>
                  <a:ext cx="43" cy="4"/>
                </a:xfrm>
                <a:custGeom>
                  <a:avLst/>
                  <a:gdLst>
                    <a:gd name="T0" fmla="*/ 10 w 43"/>
                    <a:gd name="T1" fmla="*/ 4 h 4"/>
                    <a:gd name="T2" fmla="*/ 43 w 43"/>
                    <a:gd name="T3" fmla="*/ 0 h 4"/>
                    <a:gd name="T4" fmla="*/ 0 w 43"/>
                    <a:gd name="T5" fmla="*/ 0 h 4"/>
                    <a:gd name="T6" fmla="*/ 10 w 43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">
                      <a:moveTo>
                        <a:pt x="10" y="4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2" name="Freeform 266"/>
                <p:cNvSpPr/>
                <p:nvPr/>
              </p:nvSpPr>
              <p:spPr bwMode="auto">
                <a:xfrm>
                  <a:off x="2200" y="4010"/>
                  <a:ext cx="16" cy="35"/>
                </a:xfrm>
                <a:custGeom>
                  <a:avLst/>
                  <a:gdLst>
                    <a:gd name="T0" fmla="*/ 7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7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7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3" name="Freeform 267"/>
                <p:cNvSpPr/>
                <p:nvPr/>
              </p:nvSpPr>
              <p:spPr bwMode="auto">
                <a:xfrm>
                  <a:off x="2184" y="3982"/>
                  <a:ext cx="55" cy="23"/>
                </a:xfrm>
                <a:custGeom>
                  <a:avLst/>
                  <a:gdLst>
                    <a:gd name="T0" fmla="*/ 13 w 55"/>
                    <a:gd name="T1" fmla="*/ 23 h 23"/>
                    <a:gd name="T2" fmla="*/ 55 w 55"/>
                    <a:gd name="T3" fmla="*/ 0 h 23"/>
                    <a:gd name="T4" fmla="*/ 0 w 55"/>
                    <a:gd name="T5" fmla="*/ 23 h 23"/>
                    <a:gd name="T6" fmla="*/ 13 w 55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3">
                      <a:moveTo>
                        <a:pt x="13" y="23"/>
                      </a:moveTo>
                      <a:lnTo>
                        <a:pt x="55" y="0"/>
                      </a:lnTo>
                      <a:lnTo>
                        <a:pt x="0" y="23"/>
                      </a:lnTo>
                      <a:lnTo>
                        <a:pt x="13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4" name="Freeform 268"/>
                <p:cNvSpPr/>
                <p:nvPr/>
              </p:nvSpPr>
              <p:spPr bwMode="auto">
                <a:xfrm>
                  <a:off x="2123" y="3835"/>
                  <a:ext cx="151" cy="109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5 h 68"/>
                    <a:gd name="T4" fmla="*/ 33 w 94"/>
                    <a:gd name="T5" fmla="*/ 3 h 68"/>
                    <a:gd name="T6" fmla="*/ 68 w 94"/>
                    <a:gd name="T7" fmla="*/ 22 h 68"/>
                    <a:gd name="T8" fmla="*/ 94 w 94"/>
                    <a:gd name="T9" fmla="*/ 53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3" y="3"/>
                      </a:cubicBezTo>
                      <a:cubicBezTo>
                        <a:pt x="48" y="0"/>
                        <a:pt x="64" y="10"/>
                        <a:pt x="68" y="22"/>
                      </a:cubicBezTo>
                      <a:cubicBezTo>
                        <a:pt x="72" y="38"/>
                        <a:pt x="94" y="53"/>
                        <a:pt x="94" y="53"/>
                      </a:cubicBezTo>
                      <a:cubicBezTo>
                        <a:pt x="94" y="53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5" name="Freeform 269"/>
                <p:cNvSpPr/>
                <p:nvPr/>
              </p:nvSpPr>
              <p:spPr bwMode="auto">
                <a:xfrm>
                  <a:off x="2128" y="3867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4 h 33"/>
                    <a:gd name="T6" fmla="*/ 0 w 84"/>
                    <a:gd name="T7" fmla="*/ 5 h 33"/>
                    <a:gd name="T8" fmla="*/ 36 w 84"/>
                    <a:gd name="T9" fmla="*/ 8 h 33"/>
                    <a:gd name="T10" fmla="*/ 62 w 84"/>
                    <a:gd name="T11" fmla="*/ 31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30"/>
                        <a:pt x="63" y="25"/>
                      </a:cubicBezTo>
                      <a:cubicBezTo>
                        <a:pt x="49" y="20"/>
                        <a:pt x="48" y="7"/>
                        <a:pt x="35" y="4"/>
                      </a:cubicBezTo>
                      <a:cubicBezTo>
                        <a:pt x="23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6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6" name="Freeform 270"/>
                <p:cNvSpPr/>
                <p:nvPr/>
              </p:nvSpPr>
              <p:spPr bwMode="auto">
                <a:xfrm>
                  <a:off x="2221" y="3910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7" name="Freeform 271"/>
                <p:cNvSpPr/>
                <p:nvPr/>
              </p:nvSpPr>
              <p:spPr bwMode="auto">
                <a:xfrm>
                  <a:off x="2211" y="3894"/>
                  <a:ext cx="31" cy="8"/>
                </a:xfrm>
                <a:custGeom>
                  <a:avLst/>
                  <a:gdLst>
                    <a:gd name="T0" fmla="*/ 4 w 31"/>
                    <a:gd name="T1" fmla="*/ 8 h 8"/>
                    <a:gd name="T2" fmla="*/ 31 w 31"/>
                    <a:gd name="T3" fmla="*/ 5 h 8"/>
                    <a:gd name="T4" fmla="*/ 0 w 31"/>
                    <a:gd name="T5" fmla="*/ 0 h 8"/>
                    <a:gd name="T6" fmla="*/ 4 w 31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8">
                      <a:moveTo>
                        <a:pt x="4" y="8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8" name="Freeform 272"/>
                <p:cNvSpPr/>
                <p:nvPr/>
              </p:nvSpPr>
              <p:spPr bwMode="auto">
                <a:xfrm>
                  <a:off x="2197" y="3882"/>
                  <a:ext cx="11" cy="41"/>
                </a:xfrm>
                <a:custGeom>
                  <a:avLst/>
                  <a:gdLst>
                    <a:gd name="T0" fmla="*/ 5 w 11"/>
                    <a:gd name="T1" fmla="*/ 9 h 41"/>
                    <a:gd name="T2" fmla="*/ 11 w 11"/>
                    <a:gd name="T3" fmla="*/ 41 h 41"/>
                    <a:gd name="T4" fmla="*/ 0 w 11"/>
                    <a:gd name="T5" fmla="*/ 0 h 41"/>
                    <a:gd name="T6" fmla="*/ 5 w 11"/>
                    <a:gd name="T7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1">
                      <a:moveTo>
                        <a:pt x="5" y="9"/>
                      </a:moveTo>
                      <a:lnTo>
                        <a:pt x="11" y="41"/>
                      </a:lnTo>
                      <a:lnTo>
                        <a:pt x="0" y="0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9" name="Freeform 273"/>
                <p:cNvSpPr/>
                <p:nvPr/>
              </p:nvSpPr>
              <p:spPr bwMode="auto">
                <a:xfrm>
                  <a:off x="2184" y="3874"/>
                  <a:ext cx="43" cy="3"/>
                </a:xfrm>
                <a:custGeom>
                  <a:avLst/>
                  <a:gdLst>
                    <a:gd name="T0" fmla="*/ 10 w 43"/>
                    <a:gd name="T1" fmla="*/ 3 h 3"/>
                    <a:gd name="T2" fmla="*/ 43 w 43"/>
                    <a:gd name="T3" fmla="*/ 0 h 3"/>
                    <a:gd name="T4" fmla="*/ 0 w 43"/>
                    <a:gd name="T5" fmla="*/ 0 h 3"/>
                    <a:gd name="T6" fmla="*/ 10 w 43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0" y="3"/>
                      </a:moveTo>
                      <a:lnTo>
                        <a:pt x="43" y="0"/>
                      </a:lnTo>
                      <a:lnTo>
                        <a:pt x="0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0" name="Freeform 274"/>
                <p:cNvSpPr/>
                <p:nvPr/>
              </p:nvSpPr>
              <p:spPr bwMode="auto">
                <a:xfrm>
                  <a:off x="2170" y="3875"/>
                  <a:ext cx="16" cy="37"/>
                </a:xfrm>
                <a:custGeom>
                  <a:avLst/>
                  <a:gdLst>
                    <a:gd name="T0" fmla="*/ 5 w 16"/>
                    <a:gd name="T1" fmla="*/ 2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2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1" name="Freeform 275"/>
                <p:cNvSpPr/>
                <p:nvPr/>
              </p:nvSpPr>
              <p:spPr bwMode="auto">
                <a:xfrm>
                  <a:off x="2154" y="3850"/>
                  <a:ext cx="54" cy="22"/>
                </a:xfrm>
                <a:custGeom>
                  <a:avLst/>
                  <a:gdLst>
                    <a:gd name="T0" fmla="*/ 11 w 54"/>
                    <a:gd name="T1" fmla="*/ 20 h 22"/>
                    <a:gd name="T2" fmla="*/ 54 w 54"/>
                    <a:gd name="T3" fmla="*/ 0 h 22"/>
                    <a:gd name="T4" fmla="*/ 0 w 54"/>
                    <a:gd name="T5" fmla="*/ 22 h 22"/>
                    <a:gd name="T6" fmla="*/ 11 w 54"/>
                    <a:gd name="T7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11" y="20"/>
                      </a:moveTo>
                      <a:lnTo>
                        <a:pt x="54" y="0"/>
                      </a:lnTo>
                      <a:lnTo>
                        <a:pt x="0" y="22"/>
                      </a:lnTo>
                      <a:lnTo>
                        <a:pt x="11" y="2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2" name="Freeform 276"/>
                <p:cNvSpPr/>
                <p:nvPr/>
              </p:nvSpPr>
              <p:spPr bwMode="auto">
                <a:xfrm>
                  <a:off x="2093" y="3672"/>
                  <a:ext cx="149" cy="110"/>
                </a:xfrm>
                <a:custGeom>
                  <a:avLst/>
                  <a:gdLst>
                    <a:gd name="T0" fmla="*/ 39 w 93"/>
                    <a:gd name="T1" fmla="*/ 56 h 69"/>
                    <a:gd name="T2" fmla="*/ 0 w 93"/>
                    <a:gd name="T3" fmla="*/ 25 h 69"/>
                    <a:gd name="T4" fmla="*/ 32 w 93"/>
                    <a:gd name="T5" fmla="*/ 4 h 69"/>
                    <a:gd name="T6" fmla="*/ 67 w 93"/>
                    <a:gd name="T7" fmla="*/ 22 h 69"/>
                    <a:gd name="T8" fmla="*/ 93 w 93"/>
                    <a:gd name="T9" fmla="*/ 53 h 69"/>
                    <a:gd name="T10" fmla="*/ 39 w 93"/>
                    <a:gd name="T11" fmla="*/ 5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9">
                      <a:moveTo>
                        <a:pt x="39" y="56"/>
                      </a:moveTo>
                      <a:cubicBezTo>
                        <a:pt x="19" y="49"/>
                        <a:pt x="0" y="25"/>
                        <a:pt x="0" y="25"/>
                      </a:cubicBezTo>
                      <a:cubicBezTo>
                        <a:pt x="0" y="25"/>
                        <a:pt x="16" y="7"/>
                        <a:pt x="32" y="4"/>
                      </a:cubicBezTo>
                      <a:cubicBezTo>
                        <a:pt x="48" y="0"/>
                        <a:pt x="64" y="10"/>
                        <a:pt x="67" y="22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9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3" name="Freeform 277"/>
                <p:cNvSpPr/>
                <p:nvPr/>
              </p:nvSpPr>
              <p:spPr bwMode="auto">
                <a:xfrm>
                  <a:off x="2098" y="3704"/>
                  <a:ext cx="133" cy="53"/>
                </a:xfrm>
                <a:custGeom>
                  <a:avLst/>
                  <a:gdLst>
                    <a:gd name="T0" fmla="*/ 83 w 83"/>
                    <a:gd name="T1" fmla="*/ 32 h 33"/>
                    <a:gd name="T2" fmla="*/ 62 w 83"/>
                    <a:gd name="T3" fmla="*/ 25 h 33"/>
                    <a:gd name="T4" fmla="*/ 35 w 83"/>
                    <a:gd name="T5" fmla="*/ 4 h 33"/>
                    <a:gd name="T6" fmla="*/ 0 w 83"/>
                    <a:gd name="T7" fmla="*/ 5 h 33"/>
                    <a:gd name="T8" fmla="*/ 35 w 83"/>
                    <a:gd name="T9" fmla="*/ 8 h 33"/>
                    <a:gd name="T10" fmla="*/ 62 w 83"/>
                    <a:gd name="T11" fmla="*/ 31 h 33"/>
                    <a:gd name="T12" fmla="*/ 83 w 83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3">
                      <a:moveTo>
                        <a:pt x="83" y="32"/>
                      </a:moveTo>
                      <a:cubicBezTo>
                        <a:pt x="83" y="32"/>
                        <a:pt x="73" y="30"/>
                        <a:pt x="62" y="25"/>
                      </a:cubicBezTo>
                      <a:cubicBezTo>
                        <a:pt x="48" y="20"/>
                        <a:pt x="47" y="7"/>
                        <a:pt x="35" y="4"/>
                      </a:cubicBezTo>
                      <a:cubicBezTo>
                        <a:pt x="22" y="0"/>
                        <a:pt x="0" y="5"/>
                        <a:pt x="0" y="5"/>
                      </a:cubicBezTo>
                      <a:cubicBezTo>
                        <a:pt x="0" y="5"/>
                        <a:pt x="23" y="4"/>
                        <a:pt x="35" y="8"/>
                      </a:cubicBezTo>
                      <a:cubicBezTo>
                        <a:pt x="49" y="12"/>
                        <a:pt x="43" y="21"/>
                        <a:pt x="62" y="31"/>
                      </a:cubicBezTo>
                      <a:cubicBezTo>
                        <a:pt x="67" y="33"/>
                        <a:pt x="83" y="32"/>
                        <a:pt x="83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4" name="Freeform 278"/>
                <p:cNvSpPr/>
                <p:nvPr/>
              </p:nvSpPr>
              <p:spPr bwMode="auto">
                <a:xfrm>
                  <a:off x="2189" y="3747"/>
                  <a:ext cx="8" cy="16"/>
                </a:xfrm>
                <a:custGeom>
                  <a:avLst/>
                  <a:gdLst>
                    <a:gd name="T0" fmla="*/ 6 w 8"/>
                    <a:gd name="T1" fmla="*/ 0 h 16"/>
                    <a:gd name="T2" fmla="*/ 8 w 8"/>
                    <a:gd name="T3" fmla="*/ 16 h 16"/>
                    <a:gd name="T4" fmla="*/ 0 w 8"/>
                    <a:gd name="T5" fmla="*/ 2 h 16"/>
                    <a:gd name="T6" fmla="*/ 6 w 8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6" y="0"/>
                      </a:moveTo>
                      <a:lnTo>
                        <a:pt x="8" y="16"/>
                      </a:lnTo>
                      <a:lnTo>
                        <a:pt x="0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5" name="Freeform 279"/>
                <p:cNvSpPr/>
                <p:nvPr/>
              </p:nvSpPr>
              <p:spPr bwMode="auto">
                <a:xfrm>
                  <a:off x="2179" y="3731"/>
                  <a:ext cx="32" cy="8"/>
                </a:xfrm>
                <a:custGeom>
                  <a:avLst/>
                  <a:gdLst>
                    <a:gd name="T0" fmla="*/ 5 w 32"/>
                    <a:gd name="T1" fmla="*/ 8 h 8"/>
                    <a:gd name="T2" fmla="*/ 32 w 32"/>
                    <a:gd name="T3" fmla="*/ 5 h 8"/>
                    <a:gd name="T4" fmla="*/ 0 w 32"/>
                    <a:gd name="T5" fmla="*/ 0 h 8"/>
                    <a:gd name="T6" fmla="*/ 5 w 32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5" y="8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6" name="Freeform 280"/>
                <p:cNvSpPr/>
                <p:nvPr/>
              </p:nvSpPr>
              <p:spPr bwMode="auto">
                <a:xfrm>
                  <a:off x="2165" y="3718"/>
                  <a:ext cx="11" cy="42"/>
                </a:xfrm>
                <a:custGeom>
                  <a:avLst/>
                  <a:gdLst>
                    <a:gd name="T0" fmla="*/ 6 w 11"/>
                    <a:gd name="T1" fmla="*/ 10 h 42"/>
                    <a:gd name="T2" fmla="*/ 11 w 11"/>
                    <a:gd name="T3" fmla="*/ 42 h 42"/>
                    <a:gd name="T4" fmla="*/ 0 w 11"/>
                    <a:gd name="T5" fmla="*/ 0 h 42"/>
                    <a:gd name="T6" fmla="*/ 6 w 11"/>
                    <a:gd name="T7" fmla="*/ 1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6" y="10"/>
                      </a:moveTo>
                      <a:lnTo>
                        <a:pt x="11" y="42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7" name="Freeform 281"/>
                <p:cNvSpPr/>
                <p:nvPr/>
              </p:nvSpPr>
              <p:spPr bwMode="auto">
                <a:xfrm>
                  <a:off x="2154" y="3710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0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0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8" name="Freeform 282"/>
                <p:cNvSpPr/>
                <p:nvPr/>
              </p:nvSpPr>
              <p:spPr bwMode="auto">
                <a:xfrm>
                  <a:off x="2138" y="3714"/>
                  <a:ext cx="16" cy="35"/>
                </a:xfrm>
                <a:custGeom>
                  <a:avLst/>
                  <a:gdLst>
                    <a:gd name="T0" fmla="*/ 6 w 16"/>
                    <a:gd name="T1" fmla="*/ 0 h 35"/>
                    <a:gd name="T2" fmla="*/ 16 w 16"/>
                    <a:gd name="T3" fmla="*/ 35 h 35"/>
                    <a:gd name="T4" fmla="*/ 0 w 16"/>
                    <a:gd name="T5" fmla="*/ 0 h 35"/>
                    <a:gd name="T6" fmla="*/ 6 w 16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5">
                      <a:moveTo>
                        <a:pt x="6" y="0"/>
                      </a:moveTo>
                      <a:lnTo>
                        <a:pt x="16" y="35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9" name="Freeform 283"/>
                <p:cNvSpPr/>
                <p:nvPr/>
              </p:nvSpPr>
              <p:spPr bwMode="auto">
                <a:xfrm>
                  <a:off x="2122" y="3686"/>
                  <a:ext cx="54" cy="23"/>
                </a:xfrm>
                <a:custGeom>
                  <a:avLst/>
                  <a:gdLst>
                    <a:gd name="T0" fmla="*/ 13 w 54"/>
                    <a:gd name="T1" fmla="*/ 21 h 23"/>
                    <a:gd name="T2" fmla="*/ 54 w 54"/>
                    <a:gd name="T3" fmla="*/ 0 h 23"/>
                    <a:gd name="T4" fmla="*/ 0 w 54"/>
                    <a:gd name="T5" fmla="*/ 23 h 23"/>
                    <a:gd name="T6" fmla="*/ 13 w 54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13" y="21"/>
                      </a:moveTo>
                      <a:lnTo>
                        <a:pt x="54" y="0"/>
                      </a:lnTo>
                      <a:lnTo>
                        <a:pt x="0" y="23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0" name="Freeform 284"/>
                <p:cNvSpPr/>
                <p:nvPr/>
              </p:nvSpPr>
              <p:spPr bwMode="auto">
                <a:xfrm>
                  <a:off x="2061" y="3547"/>
                  <a:ext cx="54" cy="51"/>
                </a:xfrm>
                <a:custGeom>
                  <a:avLst/>
                  <a:gdLst>
                    <a:gd name="T0" fmla="*/ 5 w 54"/>
                    <a:gd name="T1" fmla="*/ 19 h 51"/>
                    <a:gd name="T2" fmla="*/ 54 w 54"/>
                    <a:gd name="T3" fmla="*/ 51 h 51"/>
                    <a:gd name="T4" fmla="*/ 0 w 54"/>
                    <a:gd name="T5" fmla="*/ 0 h 51"/>
                    <a:gd name="T6" fmla="*/ 5 w 54"/>
                    <a:gd name="T7" fmla="*/ 1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51">
                      <a:moveTo>
                        <a:pt x="5" y="19"/>
                      </a:moveTo>
                      <a:lnTo>
                        <a:pt x="54" y="51"/>
                      </a:lnTo>
                      <a:lnTo>
                        <a:pt x="0" y="0"/>
                      </a:lnTo>
                      <a:lnTo>
                        <a:pt x="5" y="1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1" name="Freeform 285"/>
                <p:cNvSpPr/>
                <p:nvPr/>
              </p:nvSpPr>
              <p:spPr bwMode="auto">
                <a:xfrm>
                  <a:off x="2079" y="3402"/>
                  <a:ext cx="36" cy="27"/>
                </a:xfrm>
                <a:custGeom>
                  <a:avLst/>
                  <a:gdLst>
                    <a:gd name="T0" fmla="*/ 0 w 36"/>
                    <a:gd name="T1" fmla="*/ 12 h 27"/>
                    <a:gd name="T2" fmla="*/ 36 w 36"/>
                    <a:gd name="T3" fmla="*/ 27 h 27"/>
                    <a:gd name="T4" fmla="*/ 0 w 36"/>
                    <a:gd name="T5" fmla="*/ 0 h 27"/>
                    <a:gd name="T6" fmla="*/ 0 w 36"/>
                    <a:gd name="T7" fmla="*/ 1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27">
                      <a:moveTo>
                        <a:pt x="0" y="12"/>
                      </a:moveTo>
                      <a:lnTo>
                        <a:pt x="36" y="27"/>
                      </a:lnTo>
                      <a:lnTo>
                        <a:pt x="0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2" name="Freeform 286"/>
                <p:cNvSpPr/>
                <p:nvPr/>
              </p:nvSpPr>
              <p:spPr bwMode="auto">
                <a:xfrm>
                  <a:off x="2125" y="3198"/>
                  <a:ext cx="37" cy="39"/>
                </a:xfrm>
                <a:custGeom>
                  <a:avLst/>
                  <a:gdLst>
                    <a:gd name="T0" fmla="*/ 0 w 37"/>
                    <a:gd name="T1" fmla="*/ 24 h 39"/>
                    <a:gd name="T2" fmla="*/ 37 w 37"/>
                    <a:gd name="T3" fmla="*/ 39 h 39"/>
                    <a:gd name="T4" fmla="*/ 0 w 37"/>
                    <a:gd name="T5" fmla="*/ 0 h 39"/>
                    <a:gd name="T6" fmla="*/ 0 w 37"/>
                    <a:gd name="T7" fmla="*/ 2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24"/>
                      </a:moveTo>
                      <a:lnTo>
                        <a:pt x="37" y="39"/>
                      </a:lnTo>
                      <a:lnTo>
                        <a:pt x="0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3" name="Freeform 287"/>
                <p:cNvSpPr/>
                <p:nvPr/>
              </p:nvSpPr>
              <p:spPr bwMode="auto">
                <a:xfrm>
                  <a:off x="2087" y="3538"/>
                  <a:ext cx="148" cy="108"/>
                </a:xfrm>
                <a:custGeom>
                  <a:avLst/>
                  <a:gdLst>
                    <a:gd name="T0" fmla="*/ 39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3 h 68"/>
                    <a:gd name="T10" fmla="*/ 39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9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8"/>
                        <a:pt x="93" y="53"/>
                        <a:pt x="93" y="53"/>
                      </a:cubicBezTo>
                      <a:cubicBezTo>
                        <a:pt x="93" y="53"/>
                        <a:pt x="69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4" name="Freeform 288"/>
                <p:cNvSpPr/>
                <p:nvPr/>
              </p:nvSpPr>
              <p:spPr bwMode="auto">
                <a:xfrm>
                  <a:off x="2090" y="3570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50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5" name="Freeform 289"/>
                <p:cNvSpPr/>
                <p:nvPr/>
              </p:nvSpPr>
              <p:spPr bwMode="auto">
                <a:xfrm>
                  <a:off x="2183" y="3613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6" name="Freeform 290"/>
                <p:cNvSpPr/>
                <p:nvPr/>
              </p:nvSpPr>
              <p:spPr bwMode="auto">
                <a:xfrm>
                  <a:off x="2173" y="3597"/>
                  <a:ext cx="32" cy="6"/>
                </a:xfrm>
                <a:custGeom>
                  <a:avLst/>
                  <a:gdLst>
                    <a:gd name="T0" fmla="*/ 3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3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3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7" name="Freeform 291"/>
                <p:cNvSpPr/>
                <p:nvPr/>
              </p:nvSpPr>
              <p:spPr bwMode="auto">
                <a:xfrm>
                  <a:off x="2159" y="3584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8" name="Freeform 292"/>
                <p:cNvSpPr/>
                <p:nvPr/>
              </p:nvSpPr>
              <p:spPr bwMode="auto">
                <a:xfrm>
                  <a:off x="2147" y="3574"/>
                  <a:ext cx="42" cy="5"/>
                </a:xfrm>
                <a:custGeom>
                  <a:avLst/>
                  <a:gdLst>
                    <a:gd name="T0" fmla="*/ 8 w 42"/>
                    <a:gd name="T1" fmla="*/ 5 h 5"/>
                    <a:gd name="T2" fmla="*/ 42 w 42"/>
                    <a:gd name="T3" fmla="*/ 2 h 5"/>
                    <a:gd name="T4" fmla="*/ 0 w 42"/>
                    <a:gd name="T5" fmla="*/ 0 h 5"/>
                    <a:gd name="T6" fmla="*/ 8 w 42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5">
                      <a:moveTo>
                        <a:pt x="8" y="5"/>
                      </a:moveTo>
                      <a:lnTo>
                        <a:pt x="42" y="2"/>
                      </a:lnTo>
                      <a:lnTo>
                        <a:pt x="0" y="0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9" name="Freeform 293"/>
                <p:cNvSpPr/>
                <p:nvPr/>
              </p:nvSpPr>
              <p:spPr bwMode="auto">
                <a:xfrm>
                  <a:off x="2131" y="3578"/>
                  <a:ext cx="16" cy="36"/>
                </a:xfrm>
                <a:custGeom>
                  <a:avLst/>
                  <a:gdLst>
                    <a:gd name="T0" fmla="*/ 7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7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7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0" name="Freeform 294"/>
                <p:cNvSpPr/>
                <p:nvPr/>
              </p:nvSpPr>
              <p:spPr bwMode="auto">
                <a:xfrm>
                  <a:off x="2115" y="3552"/>
                  <a:ext cx="55" cy="21"/>
                </a:xfrm>
                <a:custGeom>
                  <a:avLst/>
                  <a:gdLst>
                    <a:gd name="T0" fmla="*/ 13 w 55"/>
                    <a:gd name="T1" fmla="*/ 21 h 21"/>
                    <a:gd name="T2" fmla="*/ 55 w 55"/>
                    <a:gd name="T3" fmla="*/ 0 h 21"/>
                    <a:gd name="T4" fmla="*/ 0 w 55"/>
                    <a:gd name="T5" fmla="*/ 21 h 21"/>
                    <a:gd name="T6" fmla="*/ 13 w 5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1">
                      <a:moveTo>
                        <a:pt x="13" y="21"/>
                      </a:moveTo>
                      <a:lnTo>
                        <a:pt x="55" y="0"/>
                      </a:lnTo>
                      <a:lnTo>
                        <a:pt x="0" y="21"/>
                      </a:lnTo>
                      <a:lnTo>
                        <a:pt x="13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1" name="Freeform 295"/>
                <p:cNvSpPr/>
                <p:nvPr/>
              </p:nvSpPr>
              <p:spPr bwMode="auto">
                <a:xfrm>
                  <a:off x="2101" y="3381"/>
                  <a:ext cx="149" cy="109"/>
                </a:xfrm>
                <a:custGeom>
                  <a:avLst/>
                  <a:gdLst>
                    <a:gd name="T0" fmla="*/ 38 w 93"/>
                    <a:gd name="T1" fmla="*/ 56 h 68"/>
                    <a:gd name="T2" fmla="*/ 0 w 93"/>
                    <a:gd name="T3" fmla="*/ 24 h 68"/>
                    <a:gd name="T4" fmla="*/ 32 w 93"/>
                    <a:gd name="T5" fmla="*/ 3 h 68"/>
                    <a:gd name="T6" fmla="*/ 67 w 93"/>
                    <a:gd name="T7" fmla="*/ 21 h 68"/>
                    <a:gd name="T8" fmla="*/ 93 w 93"/>
                    <a:gd name="T9" fmla="*/ 52 h 68"/>
                    <a:gd name="T10" fmla="*/ 38 w 93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68">
                      <a:moveTo>
                        <a:pt x="38" y="56"/>
                      </a:moveTo>
                      <a:cubicBezTo>
                        <a:pt x="19" y="48"/>
                        <a:pt x="0" y="24"/>
                        <a:pt x="0" y="24"/>
                      </a:cubicBezTo>
                      <a:cubicBezTo>
                        <a:pt x="0" y="24"/>
                        <a:pt x="15" y="7"/>
                        <a:pt x="32" y="3"/>
                      </a:cubicBezTo>
                      <a:cubicBezTo>
                        <a:pt x="48" y="0"/>
                        <a:pt x="64" y="9"/>
                        <a:pt x="67" y="21"/>
                      </a:cubicBezTo>
                      <a:cubicBezTo>
                        <a:pt x="71" y="37"/>
                        <a:pt x="93" y="52"/>
                        <a:pt x="93" y="52"/>
                      </a:cubicBezTo>
                      <a:cubicBezTo>
                        <a:pt x="93" y="52"/>
                        <a:pt x="69" y="68"/>
                        <a:pt x="38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2" name="Freeform 296"/>
                <p:cNvSpPr/>
                <p:nvPr/>
              </p:nvSpPr>
              <p:spPr bwMode="auto">
                <a:xfrm>
                  <a:off x="2104" y="3413"/>
                  <a:ext cx="135" cy="53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6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3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4" y="29"/>
                        <a:pt x="63" y="25"/>
                      </a:cubicBezTo>
                      <a:cubicBezTo>
                        <a:pt x="49" y="19"/>
                        <a:pt x="48" y="7"/>
                        <a:pt x="36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4" y="4"/>
                        <a:pt x="36" y="7"/>
                      </a:cubicBezTo>
                      <a:cubicBezTo>
                        <a:pt x="49" y="11"/>
                        <a:pt x="44" y="21"/>
                        <a:pt x="63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3" name="Freeform 297"/>
                <p:cNvSpPr/>
                <p:nvPr/>
              </p:nvSpPr>
              <p:spPr bwMode="auto">
                <a:xfrm>
                  <a:off x="2197" y="3456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4" name="Freeform 298"/>
                <p:cNvSpPr/>
                <p:nvPr/>
              </p:nvSpPr>
              <p:spPr bwMode="auto">
                <a:xfrm>
                  <a:off x="2187" y="3440"/>
                  <a:ext cx="32" cy="6"/>
                </a:xfrm>
                <a:custGeom>
                  <a:avLst/>
                  <a:gdLst>
                    <a:gd name="T0" fmla="*/ 4 w 32"/>
                    <a:gd name="T1" fmla="*/ 6 h 6"/>
                    <a:gd name="T2" fmla="*/ 32 w 32"/>
                    <a:gd name="T3" fmla="*/ 5 h 6"/>
                    <a:gd name="T4" fmla="*/ 0 w 32"/>
                    <a:gd name="T5" fmla="*/ 0 h 6"/>
                    <a:gd name="T6" fmla="*/ 4 w 3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4" y="6"/>
                      </a:moveTo>
                      <a:lnTo>
                        <a:pt x="32" y="5"/>
                      </a:lnTo>
                      <a:lnTo>
                        <a:pt x="0" y="0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5" name="Freeform 299"/>
                <p:cNvSpPr/>
                <p:nvPr/>
              </p:nvSpPr>
              <p:spPr bwMode="auto">
                <a:xfrm>
                  <a:off x="2173" y="3427"/>
                  <a:ext cx="11" cy="40"/>
                </a:xfrm>
                <a:custGeom>
                  <a:avLst/>
                  <a:gdLst>
                    <a:gd name="T0" fmla="*/ 6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6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6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6" name="Freeform 300"/>
                <p:cNvSpPr/>
                <p:nvPr/>
              </p:nvSpPr>
              <p:spPr bwMode="auto">
                <a:xfrm>
                  <a:off x="2162" y="3418"/>
                  <a:ext cx="41" cy="4"/>
                </a:xfrm>
                <a:custGeom>
                  <a:avLst/>
                  <a:gdLst>
                    <a:gd name="T0" fmla="*/ 8 w 41"/>
                    <a:gd name="T1" fmla="*/ 4 h 4"/>
                    <a:gd name="T2" fmla="*/ 41 w 41"/>
                    <a:gd name="T3" fmla="*/ 1 h 4"/>
                    <a:gd name="T4" fmla="*/ 0 w 41"/>
                    <a:gd name="T5" fmla="*/ 0 h 4"/>
                    <a:gd name="T6" fmla="*/ 8 w 41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">
                      <a:moveTo>
                        <a:pt x="8" y="4"/>
                      </a:moveTo>
                      <a:lnTo>
                        <a:pt x="41" y="1"/>
                      </a:lnTo>
                      <a:lnTo>
                        <a:pt x="0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7" name="Freeform 301"/>
                <p:cNvSpPr/>
                <p:nvPr/>
              </p:nvSpPr>
              <p:spPr bwMode="auto">
                <a:xfrm>
                  <a:off x="2146" y="3421"/>
                  <a:ext cx="16" cy="37"/>
                </a:xfrm>
                <a:custGeom>
                  <a:avLst/>
                  <a:gdLst>
                    <a:gd name="T0" fmla="*/ 5 w 16"/>
                    <a:gd name="T1" fmla="*/ 0 h 37"/>
                    <a:gd name="T2" fmla="*/ 16 w 16"/>
                    <a:gd name="T3" fmla="*/ 37 h 37"/>
                    <a:gd name="T4" fmla="*/ 0 w 16"/>
                    <a:gd name="T5" fmla="*/ 0 h 37"/>
                    <a:gd name="T6" fmla="*/ 5 w 1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5" y="0"/>
                      </a:moveTo>
                      <a:lnTo>
                        <a:pt x="16" y="37"/>
                      </a:lnTo>
                      <a:lnTo>
                        <a:pt x="0" y="0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8" name="Freeform 302"/>
                <p:cNvSpPr/>
                <p:nvPr/>
              </p:nvSpPr>
              <p:spPr bwMode="auto">
                <a:xfrm>
                  <a:off x="2130" y="3395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9" name="Freeform 303"/>
                <p:cNvSpPr/>
                <p:nvPr/>
              </p:nvSpPr>
              <p:spPr bwMode="auto">
                <a:xfrm>
                  <a:off x="2144" y="3194"/>
                  <a:ext cx="151" cy="108"/>
                </a:xfrm>
                <a:custGeom>
                  <a:avLst/>
                  <a:gdLst>
                    <a:gd name="T0" fmla="*/ 39 w 94"/>
                    <a:gd name="T1" fmla="*/ 56 h 68"/>
                    <a:gd name="T2" fmla="*/ 0 w 94"/>
                    <a:gd name="T3" fmla="*/ 24 h 68"/>
                    <a:gd name="T4" fmla="*/ 33 w 94"/>
                    <a:gd name="T5" fmla="*/ 3 h 68"/>
                    <a:gd name="T6" fmla="*/ 68 w 94"/>
                    <a:gd name="T7" fmla="*/ 21 h 68"/>
                    <a:gd name="T8" fmla="*/ 94 w 94"/>
                    <a:gd name="T9" fmla="*/ 52 h 68"/>
                    <a:gd name="T10" fmla="*/ 39 w 94"/>
                    <a:gd name="T11" fmla="*/ 5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68">
                      <a:moveTo>
                        <a:pt x="39" y="56"/>
                      </a:moveTo>
                      <a:cubicBezTo>
                        <a:pt x="20" y="48"/>
                        <a:pt x="0" y="24"/>
                        <a:pt x="0" y="24"/>
                      </a:cubicBezTo>
                      <a:cubicBezTo>
                        <a:pt x="0" y="24"/>
                        <a:pt x="16" y="7"/>
                        <a:pt x="33" y="3"/>
                      </a:cubicBezTo>
                      <a:cubicBezTo>
                        <a:pt x="48" y="0"/>
                        <a:pt x="64" y="9"/>
                        <a:pt x="68" y="21"/>
                      </a:cubicBezTo>
                      <a:cubicBezTo>
                        <a:pt x="72" y="37"/>
                        <a:pt x="94" y="52"/>
                        <a:pt x="94" y="52"/>
                      </a:cubicBezTo>
                      <a:cubicBezTo>
                        <a:pt x="94" y="52"/>
                        <a:pt x="70" y="68"/>
                        <a:pt x="39" y="5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0" name="Freeform 304"/>
                <p:cNvSpPr/>
                <p:nvPr/>
              </p:nvSpPr>
              <p:spPr bwMode="auto">
                <a:xfrm>
                  <a:off x="2149" y="3226"/>
                  <a:ext cx="134" cy="52"/>
                </a:xfrm>
                <a:custGeom>
                  <a:avLst/>
                  <a:gdLst>
                    <a:gd name="T0" fmla="*/ 84 w 84"/>
                    <a:gd name="T1" fmla="*/ 32 h 33"/>
                    <a:gd name="T2" fmla="*/ 63 w 84"/>
                    <a:gd name="T3" fmla="*/ 25 h 33"/>
                    <a:gd name="T4" fmla="*/ 35 w 84"/>
                    <a:gd name="T5" fmla="*/ 3 h 33"/>
                    <a:gd name="T6" fmla="*/ 0 w 84"/>
                    <a:gd name="T7" fmla="*/ 4 h 33"/>
                    <a:gd name="T8" fmla="*/ 36 w 84"/>
                    <a:gd name="T9" fmla="*/ 7 h 33"/>
                    <a:gd name="T10" fmla="*/ 62 w 84"/>
                    <a:gd name="T11" fmla="*/ 30 h 33"/>
                    <a:gd name="T12" fmla="*/ 84 w 84"/>
                    <a:gd name="T13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4" h="33">
                      <a:moveTo>
                        <a:pt x="84" y="32"/>
                      </a:moveTo>
                      <a:cubicBezTo>
                        <a:pt x="84" y="32"/>
                        <a:pt x="73" y="29"/>
                        <a:pt x="63" y="25"/>
                      </a:cubicBezTo>
                      <a:cubicBezTo>
                        <a:pt x="49" y="19"/>
                        <a:pt x="48" y="7"/>
                        <a:pt x="35" y="3"/>
                      </a:cubicBezTo>
                      <a:cubicBezTo>
                        <a:pt x="23" y="0"/>
                        <a:pt x="0" y="4"/>
                        <a:pt x="0" y="4"/>
                      </a:cubicBezTo>
                      <a:cubicBezTo>
                        <a:pt x="0" y="4"/>
                        <a:pt x="23" y="4"/>
                        <a:pt x="36" y="7"/>
                      </a:cubicBezTo>
                      <a:cubicBezTo>
                        <a:pt x="49" y="11"/>
                        <a:pt x="43" y="21"/>
                        <a:pt x="62" y="30"/>
                      </a:cubicBezTo>
                      <a:cubicBezTo>
                        <a:pt x="68" y="33"/>
                        <a:pt x="84" y="32"/>
                        <a:pt x="84" y="3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1" name="Freeform 305"/>
                <p:cNvSpPr/>
                <p:nvPr/>
              </p:nvSpPr>
              <p:spPr bwMode="auto">
                <a:xfrm>
                  <a:off x="2242" y="3269"/>
                  <a:ext cx="8" cy="14"/>
                </a:xfrm>
                <a:custGeom>
                  <a:avLst/>
                  <a:gdLst>
                    <a:gd name="T0" fmla="*/ 6 w 8"/>
                    <a:gd name="T1" fmla="*/ 0 h 14"/>
                    <a:gd name="T2" fmla="*/ 8 w 8"/>
                    <a:gd name="T3" fmla="*/ 14 h 14"/>
                    <a:gd name="T4" fmla="*/ 0 w 8"/>
                    <a:gd name="T5" fmla="*/ 0 h 14"/>
                    <a:gd name="T6" fmla="*/ 6 w 8"/>
                    <a:gd name="T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4">
                      <a:moveTo>
                        <a:pt x="6" y="0"/>
                      </a:moveTo>
                      <a:lnTo>
                        <a:pt x="8" y="14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2" name="Freeform 306"/>
                <p:cNvSpPr/>
                <p:nvPr/>
              </p:nvSpPr>
              <p:spPr bwMode="auto">
                <a:xfrm>
                  <a:off x="2232" y="3253"/>
                  <a:ext cx="31" cy="6"/>
                </a:xfrm>
                <a:custGeom>
                  <a:avLst/>
                  <a:gdLst>
                    <a:gd name="T0" fmla="*/ 3 w 31"/>
                    <a:gd name="T1" fmla="*/ 6 h 6"/>
                    <a:gd name="T2" fmla="*/ 31 w 31"/>
                    <a:gd name="T3" fmla="*/ 5 h 6"/>
                    <a:gd name="T4" fmla="*/ 0 w 31"/>
                    <a:gd name="T5" fmla="*/ 0 h 6"/>
                    <a:gd name="T6" fmla="*/ 3 w 31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6">
                      <a:moveTo>
                        <a:pt x="3" y="6"/>
                      </a:moveTo>
                      <a:lnTo>
                        <a:pt x="31" y="5"/>
                      </a:lnTo>
                      <a:lnTo>
                        <a:pt x="0" y="0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3" name="Freeform 307"/>
                <p:cNvSpPr/>
                <p:nvPr/>
              </p:nvSpPr>
              <p:spPr bwMode="auto">
                <a:xfrm>
                  <a:off x="2218" y="3240"/>
                  <a:ext cx="11" cy="40"/>
                </a:xfrm>
                <a:custGeom>
                  <a:avLst/>
                  <a:gdLst>
                    <a:gd name="T0" fmla="*/ 5 w 11"/>
                    <a:gd name="T1" fmla="*/ 10 h 40"/>
                    <a:gd name="T2" fmla="*/ 11 w 11"/>
                    <a:gd name="T3" fmla="*/ 40 h 40"/>
                    <a:gd name="T4" fmla="*/ 0 w 11"/>
                    <a:gd name="T5" fmla="*/ 0 h 40"/>
                    <a:gd name="T6" fmla="*/ 5 w 11"/>
                    <a:gd name="T7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0">
                      <a:moveTo>
                        <a:pt x="5" y="10"/>
                      </a:moveTo>
                      <a:lnTo>
                        <a:pt x="11" y="40"/>
                      </a:lnTo>
                      <a:lnTo>
                        <a:pt x="0" y="0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4" name="Freeform 308"/>
                <p:cNvSpPr/>
                <p:nvPr/>
              </p:nvSpPr>
              <p:spPr bwMode="auto">
                <a:xfrm>
                  <a:off x="2205" y="3230"/>
                  <a:ext cx="43" cy="5"/>
                </a:xfrm>
                <a:custGeom>
                  <a:avLst/>
                  <a:gdLst>
                    <a:gd name="T0" fmla="*/ 10 w 43"/>
                    <a:gd name="T1" fmla="*/ 5 h 5"/>
                    <a:gd name="T2" fmla="*/ 43 w 43"/>
                    <a:gd name="T3" fmla="*/ 2 h 5"/>
                    <a:gd name="T4" fmla="*/ 0 w 43"/>
                    <a:gd name="T5" fmla="*/ 0 h 5"/>
                    <a:gd name="T6" fmla="*/ 10 w 43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">
                      <a:moveTo>
                        <a:pt x="10" y="5"/>
                      </a:moveTo>
                      <a:lnTo>
                        <a:pt x="43" y="2"/>
                      </a:lnTo>
                      <a:lnTo>
                        <a:pt x="0" y="0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5" name="Freeform 309"/>
                <p:cNvSpPr/>
                <p:nvPr/>
              </p:nvSpPr>
              <p:spPr bwMode="auto">
                <a:xfrm>
                  <a:off x="2191" y="3234"/>
                  <a:ext cx="16" cy="36"/>
                </a:xfrm>
                <a:custGeom>
                  <a:avLst/>
                  <a:gdLst>
                    <a:gd name="T0" fmla="*/ 4 w 16"/>
                    <a:gd name="T1" fmla="*/ 1 h 36"/>
                    <a:gd name="T2" fmla="*/ 16 w 16"/>
                    <a:gd name="T3" fmla="*/ 36 h 36"/>
                    <a:gd name="T4" fmla="*/ 0 w 16"/>
                    <a:gd name="T5" fmla="*/ 0 h 36"/>
                    <a:gd name="T6" fmla="*/ 4 w 16"/>
                    <a:gd name="T7" fmla="*/ 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6">
                      <a:moveTo>
                        <a:pt x="4" y="1"/>
                      </a:moveTo>
                      <a:lnTo>
                        <a:pt x="16" y="36"/>
                      </a:lnTo>
                      <a:lnTo>
                        <a:pt x="0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6" name="Freeform 310"/>
                <p:cNvSpPr/>
                <p:nvPr/>
              </p:nvSpPr>
              <p:spPr bwMode="auto">
                <a:xfrm>
                  <a:off x="2175" y="3208"/>
                  <a:ext cx="54" cy="21"/>
                </a:xfrm>
                <a:custGeom>
                  <a:avLst/>
                  <a:gdLst>
                    <a:gd name="T0" fmla="*/ 11 w 54"/>
                    <a:gd name="T1" fmla="*/ 21 h 21"/>
                    <a:gd name="T2" fmla="*/ 54 w 54"/>
                    <a:gd name="T3" fmla="*/ 0 h 21"/>
                    <a:gd name="T4" fmla="*/ 0 w 54"/>
                    <a:gd name="T5" fmla="*/ 21 h 21"/>
                    <a:gd name="T6" fmla="*/ 11 w 54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1">
                      <a:moveTo>
                        <a:pt x="11" y="21"/>
                      </a:moveTo>
                      <a:lnTo>
                        <a:pt x="54" y="0"/>
                      </a:lnTo>
                      <a:lnTo>
                        <a:pt x="0" y="21"/>
                      </a:lnTo>
                      <a:lnTo>
                        <a:pt x="1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7" name="Freeform 311"/>
                <p:cNvSpPr/>
                <p:nvPr/>
              </p:nvSpPr>
              <p:spPr bwMode="auto">
                <a:xfrm>
                  <a:off x="2781" y="2702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60 h 96"/>
                    <a:gd name="T14" fmla="*/ 32 w 89"/>
                    <a:gd name="T15" fmla="*/ 95 h 96"/>
                    <a:gd name="T16" fmla="*/ 72 w 89"/>
                    <a:gd name="T17" fmla="*/ 63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3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1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60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6"/>
                        <a:pt x="72" y="63"/>
                      </a:cubicBezTo>
                      <a:cubicBezTo>
                        <a:pt x="88" y="34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8" name="Freeform 312"/>
                <p:cNvSpPr/>
                <p:nvPr/>
              </p:nvSpPr>
              <p:spPr bwMode="auto">
                <a:xfrm>
                  <a:off x="2909" y="2894"/>
                  <a:ext cx="185" cy="111"/>
                </a:xfrm>
                <a:custGeom>
                  <a:avLst/>
                  <a:gdLst>
                    <a:gd name="T0" fmla="*/ 116 w 116"/>
                    <a:gd name="T1" fmla="*/ 27 h 69"/>
                    <a:gd name="T2" fmla="*/ 46 w 116"/>
                    <a:gd name="T3" fmla="*/ 65 h 69"/>
                    <a:gd name="T4" fmla="*/ 2 w 116"/>
                    <a:gd name="T5" fmla="*/ 25 h 69"/>
                    <a:gd name="T6" fmla="*/ 2 w 116"/>
                    <a:gd name="T7" fmla="*/ 24 h 69"/>
                    <a:gd name="T8" fmla="*/ 38 w 116"/>
                    <a:gd name="T9" fmla="*/ 39 h 69"/>
                    <a:gd name="T10" fmla="*/ 88 w 116"/>
                    <a:gd name="T11" fmla="*/ 31 h 69"/>
                    <a:gd name="T12" fmla="*/ 37 w 116"/>
                    <a:gd name="T13" fmla="*/ 32 h 69"/>
                    <a:gd name="T14" fmla="*/ 6 w 116"/>
                    <a:gd name="T15" fmla="*/ 15 h 69"/>
                    <a:gd name="T16" fmla="*/ 56 w 116"/>
                    <a:gd name="T17" fmla="*/ 3 h 69"/>
                    <a:gd name="T18" fmla="*/ 116 w 116"/>
                    <a:gd name="T19" fmla="*/ 2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69">
                      <a:moveTo>
                        <a:pt x="116" y="27"/>
                      </a:moveTo>
                      <a:cubicBezTo>
                        <a:pt x="116" y="27"/>
                        <a:pt x="79" y="69"/>
                        <a:pt x="46" y="65"/>
                      </a:cubicBezTo>
                      <a:cubicBezTo>
                        <a:pt x="13" y="61"/>
                        <a:pt x="0" y="43"/>
                        <a:pt x="2" y="25"/>
                      </a:cubicBezTo>
                      <a:cubicBezTo>
                        <a:pt x="2" y="25"/>
                        <a:pt x="2" y="25"/>
                        <a:pt x="2" y="24"/>
                      </a:cubicBezTo>
                      <a:cubicBezTo>
                        <a:pt x="2" y="24"/>
                        <a:pt x="17" y="36"/>
                        <a:pt x="38" y="39"/>
                      </a:cubicBezTo>
                      <a:cubicBezTo>
                        <a:pt x="65" y="43"/>
                        <a:pt x="88" y="31"/>
                        <a:pt x="88" y="31"/>
                      </a:cubicBezTo>
                      <a:cubicBezTo>
                        <a:pt x="88" y="31"/>
                        <a:pt x="57" y="36"/>
                        <a:pt x="37" y="32"/>
                      </a:cubicBezTo>
                      <a:cubicBezTo>
                        <a:pt x="17" y="29"/>
                        <a:pt x="6" y="15"/>
                        <a:pt x="6" y="15"/>
                      </a:cubicBezTo>
                      <a:cubicBezTo>
                        <a:pt x="13" y="4"/>
                        <a:pt x="30" y="0"/>
                        <a:pt x="56" y="3"/>
                      </a:cubicBezTo>
                      <a:cubicBezTo>
                        <a:pt x="89" y="7"/>
                        <a:pt x="116" y="27"/>
                        <a:pt x="116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9" name="Freeform 313"/>
                <p:cNvSpPr/>
                <p:nvPr/>
              </p:nvSpPr>
              <p:spPr bwMode="auto">
                <a:xfrm>
                  <a:off x="2705" y="2966"/>
                  <a:ext cx="172" cy="128"/>
                </a:xfrm>
                <a:custGeom>
                  <a:avLst/>
                  <a:gdLst>
                    <a:gd name="T0" fmla="*/ 107 w 107"/>
                    <a:gd name="T1" fmla="*/ 8 h 80"/>
                    <a:gd name="T2" fmla="*/ 57 w 107"/>
                    <a:gd name="T3" fmla="*/ 71 h 80"/>
                    <a:gd name="T4" fmla="*/ 1 w 107"/>
                    <a:gd name="T5" fmla="*/ 52 h 80"/>
                    <a:gd name="T6" fmla="*/ 1 w 107"/>
                    <a:gd name="T7" fmla="*/ 51 h 80"/>
                    <a:gd name="T8" fmla="*/ 40 w 107"/>
                    <a:gd name="T9" fmla="*/ 50 h 80"/>
                    <a:gd name="T10" fmla="*/ 82 w 107"/>
                    <a:gd name="T11" fmla="*/ 23 h 80"/>
                    <a:gd name="T12" fmla="*/ 36 w 107"/>
                    <a:gd name="T13" fmla="*/ 44 h 80"/>
                    <a:gd name="T14" fmla="*/ 0 w 107"/>
                    <a:gd name="T15" fmla="*/ 41 h 80"/>
                    <a:gd name="T16" fmla="*/ 42 w 107"/>
                    <a:gd name="T17" fmla="*/ 10 h 80"/>
                    <a:gd name="T18" fmla="*/ 107 w 107"/>
                    <a:gd name="T1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7" h="80">
                      <a:moveTo>
                        <a:pt x="107" y="8"/>
                      </a:moveTo>
                      <a:cubicBezTo>
                        <a:pt x="107" y="8"/>
                        <a:pt x="90" y="61"/>
                        <a:pt x="57" y="71"/>
                      </a:cubicBezTo>
                      <a:cubicBezTo>
                        <a:pt x="25" y="80"/>
                        <a:pt x="6" y="70"/>
                        <a:pt x="1" y="52"/>
                      </a:cubicBezTo>
                      <a:cubicBezTo>
                        <a:pt x="1" y="52"/>
                        <a:pt x="1" y="52"/>
                        <a:pt x="1" y="51"/>
                      </a:cubicBezTo>
                      <a:cubicBezTo>
                        <a:pt x="1" y="51"/>
                        <a:pt x="20" y="56"/>
                        <a:pt x="40" y="50"/>
                      </a:cubicBezTo>
                      <a:cubicBezTo>
                        <a:pt x="66" y="43"/>
                        <a:pt x="82" y="23"/>
                        <a:pt x="82" y="23"/>
                      </a:cubicBezTo>
                      <a:cubicBezTo>
                        <a:pt x="82" y="23"/>
                        <a:pt x="56" y="39"/>
                        <a:pt x="36" y="44"/>
                      </a:cubicBezTo>
                      <a:cubicBezTo>
                        <a:pt x="17" y="49"/>
                        <a:pt x="0" y="41"/>
                        <a:pt x="0" y="41"/>
                      </a:cubicBezTo>
                      <a:cubicBezTo>
                        <a:pt x="3" y="28"/>
                        <a:pt x="16" y="18"/>
                        <a:pt x="42" y="10"/>
                      </a:cubicBezTo>
                      <a:cubicBezTo>
                        <a:pt x="74" y="0"/>
                        <a:pt x="107" y="8"/>
                        <a:pt x="107" y="8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0" name="Freeform 314"/>
                <p:cNvSpPr/>
                <p:nvPr/>
              </p:nvSpPr>
              <p:spPr bwMode="auto">
                <a:xfrm>
                  <a:off x="1991" y="2821"/>
                  <a:ext cx="169" cy="129"/>
                </a:xfrm>
                <a:custGeom>
                  <a:avLst/>
                  <a:gdLst>
                    <a:gd name="T0" fmla="*/ 0 w 106"/>
                    <a:gd name="T1" fmla="*/ 74 h 81"/>
                    <a:gd name="T2" fmla="*/ 48 w 106"/>
                    <a:gd name="T3" fmla="*/ 10 h 81"/>
                    <a:gd name="T4" fmla="*/ 105 w 106"/>
                    <a:gd name="T5" fmla="*/ 28 h 81"/>
                    <a:gd name="T6" fmla="*/ 105 w 106"/>
                    <a:gd name="T7" fmla="*/ 29 h 81"/>
                    <a:gd name="T8" fmla="*/ 66 w 106"/>
                    <a:gd name="T9" fmla="*/ 30 h 81"/>
                    <a:gd name="T10" fmla="*/ 24 w 106"/>
                    <a:gd name="T11" fmla="*/ 58 h 81"/>
                    <a:gd name="T12" fmla="*/ 70 w 106"/>
                    <a:gd name="T13" fmla="*/ 36 h 81"/>
                    <a:gd name="T14" fmla="*/ 106 w 106"/>
                    <a:gd name="T15" fmla="*/ 39 h 81"/>
                    <a:gd name="T16" fmla="*/ 65 w 106"/>
                    <a:gd name="T17" fmla="*/ 71 h 81"/>
                    <a:gd name="T18" fmla="*/ 0 w 106"/>
                    <a:gd name="T19" fmla="*/ 74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6" h="81">
                      <a:moveTo>
                        <a:pt x="0" y="74"/>
                      </a:moveTo>
                      <a:cubicBezTo>
                        <a:pt x="0" y="74"/>
                        <a:pt x="16" y="20"/>
                        <a:pt x="48" y="10"/>
                      </a:cubicBezTo>
                      <a:cubicBezTo>
                        <a:pt x="80" y="0"/>
                        <a:pt x="99" y="11"/>
                        <a:pt x="105" y="28"/>
                      </a:cubicBezTo>
                      <a:cubicBezTo>
                        <a:pt x="105" y="28"/>
                        <a:pt x="105" y="29"/>
                        <a:pt x="105" y="29"/>
                      </a:cubicBezTo>
                      <a:cubicBezTo>
                        <a:pt x="105" y="29"/>
                        <a:pt x="86" y="25"/>
                        <a:pt x="66" y="30"/>
                      </a:cubicBezTo>
                      <a:cubicBezTo>
                        <a:pt x="40" y="38"/>
                        <a:pt x="24" y="58"/>
                        <a:pt x="24" y="58"/>
                      </a:cubicBezTo>
                      <a:cubicBezTo>
                        <a:pt x="24" y="58"/>
                        <a:pt x="50" y="41"/>
                        <a:pt x="70" y="36"/>
                      </a:cubicBezTo>
                      <a:cubicBezTo>
                        <a:pt x="89" y="31"/>
                        <a:pt x="106" y="39"/>
                        <a:pt x="106" y="39"/>
                      </a:cubicBezTo>
                      <a:cubicBezTo>
                        <a:pt x="104" y="52"/>
                        <a:pt x="90" y="63"/>
                        <a:pt x="65" y="71"/>
                      </a:cubicBezTo>
                      <a:cubicBezTo>
                        <a:pt x="33" y="81"/>
                        <a:pt x="0" y="74"/>
                        <a:pt x="0" y="7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1" name="Freeform 315"/>
                <p:cNvSpPr/>
                <p:nvPr/>
              </p:nvSpPr>
              <p:spPr bwMode="auto">
                <a:xfrm>
                  <a:off x="2029" y="3190"/>
                  <a:ext cx="109" cy="180"/>
                </a:xfrm>
                <a:custGeom>
                  <a:avLst/>
                  <a:gdLst>
                    <a:gd name="T0" fmla="*/ 14 w 68"/>
                    <a:gd name="T1" fmla="*/ 112 h 112"/>
                    <a:gd name="T2" fmla="*/ 66 w 68"/>
                    <a:gd name="T3" fmla="*/ 51 h 112"/>
                    <a:gd name="T4" fmla="*/ 36 w 68"/>
                    <a:gd name="T5" fmla="*/ 0 h 112"/>
                    <a:gd name="T6" fmla="*/ 35 w 68"/>
                    <a:gd name="T7" fmla="*/ 0 h 112"/>
                    <a:gd name="T8" fmla="*/ 42 w 68"/>
                    <a:gd name="T9" fmla="*/ 38 h 112"/>
                    <a:gd name="T10" fmla="*/ 24 w 68"/>
                    <a:gd name="T11" fmla="*/ 85 h 112"/>
                    <a:gd name="T12" fmla="*/ 36 w 68"/>
                    <a:gd name="T13" fmla="*/ 36 h 112"/>
                    <a:gd name="T14" fmla="*/ 25 w 68"/>
                    <a:gd name="T15" fmla="*/ 2 h 112"/>
                    <a:gd name="T16" fmla="*/ 3 w 68"/>
                    <a:gd name="T17" fmla="*/ 48 h 112"/>
                    <a:gd name="T18" fmla="*/ 14 w 68"/>
                    <a:gd name="T19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8" h="112">
                      <a:moveTo>
                        <a:pt x="14" y="112"/>
                      </a:moveTo>
                      <a:cubicBezTo>
                        <a:pt x="14" y="112"/>
                        <a:pt x="63" y="85"/>
                        <a:pt x="66" y="51"/>
                      </a:cubicBezTo>
                      <a:cubicBezTo>
                        <a:pt x="68" y="18"/>
                        <a:pt x="54" y="2"/>
                        <a:pt x="36" y="0"/>
                      </a:cubicBezTo>
                      <a:cubicBezTo>
                        <a:pt x="36" y="0"/>
                        <a:pt x="35" y="0"/>
                        <a:pt x="35" y="0"/>
                      </a:cubicBezTo>
                      <a:cubicBezTo>
                        <a:pt x="35" y="0"/>
                        <a:pt x="43" y="17"/>
                        <a:pt x="42" y="38"/>
                      </a:cubicBezTo>
                      <a:cubicBezTo>
                        <a:pt x="41" y="66"/>
                        <a:pt x="24" y="85"/>
                        <a:pt x="24" y="85"/>
                      </a:cubicBezTo>
                      <a:cubicBezTo>
                        <a:pt x="24" y="85"/>
                        <a:pt x="35" y="56"/>
                        <a:pt x="36" y="36"/>
                      </a:cubicBezTo>
                      <a:cubicBezTo>
                        <a:pt x="36" y="16"/>
                        <a:pt x="25" y="2"/>
                        <a:pt x="25" y="2"/>
                      </a:cubicBezTo>
                      <a:cubicBezTo>
                        <a:pt x="13" y="6"/>
                        <a:pt x="5" y="22"/>
                        <a:pt x="3" y="48"/>
                      </a:cubicBezTo>
                      <a:cubicBezTo>
                        <a:pt x="0" y="82"/>
                        <a:pt x="14" y="112"/>
                        <a:pt x="14" y="1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2" name="Freeform 316"/>
                <p:cNvSpPr/>
                <p:nvPr/>
              </p:nvSpPr>
              <p:spPr bwMode="auto">
                <a:xfrm>
                  <a:off x="2909" y="3154"/>
                  <a:ext cx="179" cy="108"/>
                </a:xfrm>
                <a:custGeom>
                  <a:avLst/>
                  <a:gdLst>
                    <a:gd name="T0" fmla="*/ 112 w 112"/>
                    <a:gd name="T1" fmla="*/ 55 h 68"/>
                    <a:gd name="T2" fmla="*/ 51 w 112"/>
                    <a:gd name="T3" fmla="*/ 3 h 68"/>
                    <a:gd name="T4" fmla="*/ 0 w 112"/>
                    <a:gd name="T5" fmla="*/ 32 h 68"/>
                    <a:gd name="T6" fmla="*/ 0 w 112"/>
                    <a:gd name="T7" fmla="*/ 33 h 68"/>
                    <a:gd name="T8" fmla="*/ 38 w 112"/>
                    <a:gd name="T9" fmla="*/ 26 h 68"/>
                    <a:gd name="T10" fmla="*/ 85 w 112"/>
                    <a:gd name="T11" fmla="*/ 45 h 68"/>
                    <a:gd name="T12" fmla="*/ 36 w 112"/>
                    <a:gd name="T13" fmla="*/ 33 h 68"/>
                    <a:gd name="T14" fmla="*/ 1 w 112"/>
                    <a:gd name="T15" fmla="*/ 43 h 68"/>
                    <a:gd name="T16" fmla="*/ 48 w 112"/>
                    <a:gd name="T17" fmla="*/ 65 h 68"/>
                    <a:gd name="T18" fmla="*/ 112 w 112"/>
                    <a:gd name="T19" fmla="*/ 5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8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1" y="3"/>
                      </a:cubicBezTo>
                      <a:cubicBezTo>
                        <a:pt x="18" y="0"/>
                        <a:pt x="1" y="14"/>
                        <a:pt x="0" y="32"/>
                      </a:cubicBezTo>
                      <a:cubicBezTo>
                        <a:pt x="0" y="32"/>
                        <a:pt x="0" y="33"/>
                        <a:pt x="0" y="33"/>
                      </a:cubicBezTo>
                      <a:cubicBezTo>
                        <a:pt x="0" y="33"/>
                        <a:pt x="17" y="25"/>
                        <a:pt x="38" y="26"/>
                      </a:cubicBezTo>
                      <a:cubicBezTo>
                        <a:pt x="65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1" y="43"/>
                        <a:pt x="1" y="43"/>
                      </a:cubicBezTo>
                      <a:cubicBezTo>
                        <a:pt x="6" y="55"/>
                        <a:pt x="21" y="63"/>
                        <a:pt x="48" y="65"/>
                      </a:cubicBezTo>
                      <a:cubicBezTo>
                        <a:pt x="81" y="68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3" name="Freeform 317"/>
                <p:cNvSpPr/>
                <p:nvPr/>
              </p:nvSpPr>
              <p:spPr bwMode="auto">
                <a:xfrm>
                  <a:off x="1836" y="3077"/>
                  <a:ext cx="167" cy="131"/>
                </a:xfrm>
                <a:custGeom>
                  <a:avLst/>
                  <a:gdLst>
                    <a:gd name="T0" fmla="*/ 0 w 105"/>
                    <a:gd name="T1" fmla="*/ 76 h 82"/>
                    <a:gd name="T2" fmla="*/ 46 w 105"/>
                    <a:gd name="T3" fmla="*/ 11 h 82"/>
                    <a:gd name="T4" fmla="*/ 103 w 105"/>
                    <a:gd name="T5" fmla="*/ 27 h 82"/>
                    <a:gd name="T6" fmla="*/ 104 w 105"/>
                    <a:gd name="T7" fmla="*/ 28 h 82"/>
                    <a:gd name="T8" fmla="*/ 65 w 105"/>
                    <a:gd name="T9" fmla="*/ 31 h 82"/>
                    <a:gd name="T10" fmla="*/ 24 w 105"/>
                    <a:gd name="T11" fmla="*/ 60 h 82"/>
                    <a:gd name="T12" fmla="*/ 69 w 105"/>
                    <a:gd name="T13" fmla="*/ 37 h 82"/>
                    <a:gd name="T14" fmla="*/ 105 w 105"/>
                    <a:gd name="T15" fmla="*/ 38 h 82"/>
                    <a:gd name="T16" fmla="*/ 65 w 105"/>
                    <a:gd name="T17" fmla="*/ 71 h 82"/>
                    <a:gd name="T18" fmla="*/ 0 w 105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5" h="82">
                      <a:moveTo>
                        <a:pt x="0" y="76"/>
                      </a:moveTo>
                      <a:cubicBezTo>
                        <a:pt x="0" y="76"/>
                        <a:pt x="15" y="22"/>
                        <a:pt x="46" y="11"/>
                      </a:cubicBezTo>
                      <a:cubicBezTo>
                        <a:pt x="78" y="0"/>
                        <a:pt x="97" y="10"/>
                        <a:pt x="103" y="27"/>
                      </a:cubicBezTo>
                      <a:cubicBezTo>
                        <a:pt x="103" y="28"/>
                        <a:pt x="103" y="28"/>
                        <a:pt x="104" y="28"/>
                      </a:cubicBezTo>
                      <a:cubicBezTo>
                        <a:pt x="104" y="28"/>
                        <a:pt x="85" y="25"/>
                        <a:pt x="65" y="31"/>
                      </a:cubicBezTo>
                      <a:cubicBezTo>
                        <a:pt x="39" y="39"/>
                        <a:pt x="24" y="60"/>
                        <a:pt x="24" y="60"/>
                      </a:cubicBezTo>
                      <a:cubicBezTo>
                        <a:pt x="24" y="60"/>
                        <a:pt x="49" y="42"/>
                        <a:pt x="69" y="37"/>
                      </a:cubicBezTo>
                      <a:cubicBezTo>
                        <a:pt x="88" y="31"/>
                        <a:pt x="105" y="38"/>
                        <a:pt x="105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4" name="Freeform 318"/>
                <p:cNvSpPr/>
                <p:nvPr/>
              </p:nvSpPr>
              <p:spPr bwMode="auto">
                <a:xfrm>
                  <a:off x="1706" y="3235"/>
                  <a:ext cx="174" cy="119"/>
                </a:xfrm>
                <a:custGeom>
                  <a:avLst/>
                  <a:gdLst>
                    <a:gd name="T0" fmla="*/ 0 w 109"/>
                    <a:gd name="T1" fmla="*/ 64 h 74"/>
                    <a:gd name="T2" fmla="*/ 55 w 109"/>
                    <a:gd name="T3" fmla="*/ 6 h 74"/>
                    <a:gd name="T4" fmla="*/ 109 w 109"/>
                    <a:gd name="T5" fmla="*/ 30 h 74"/>
                    <a:gd name="T6" fmla="*/ 109 w 109"/>
                    <a:gd name="T7" fmla="*/ 31 h 74"/>
                    <a:gd name="T8" fmla="*/ 71 w 109"/>
                    <a:gd name="T9" fmla="*/ 28 h 74"/>
                    <a:gd name="T10" fmla="*/ 26 w 109"/>
                    <a:gd name="T11" fmla="*/ 51 h 74"/>
                    <a:gd name="T12" fmla="*/ 73 w 109"/>
                    <a:gd name="T13" fmla="*/ 34 h 74"/>
                    <a:gd name="T14" fmla="*/ 109 w 109"/>
                    <a:gd name="T15" fmla="*/ 41 h 74"/>
                    <a:gd name="T16" fmla="*/ 65 w 109"/>
                    <a:gd name="T17" fmla="*/ 68 h 74"/>
                    <a:gd name="T18" fmla="*/ 0 w 109"/>
                    <a:gd name="T19" fmla="*/ 6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9" h="74">
                      <a:moveTo>
                        <a:pt x="0" y="64"/>
                      </a:moveTo>
                      <a:cubicBezTo>
                        <a:pt x="0" y="64"/>
                        <a:pt x="22" y="12"/>
                        <a:pt x="55" y="6"/>
                      </a:cubicBezTo>
                      <a:cubicBezTo>
                        <a:pt x="88" y="0"/>
                        <a:pt x="106" y="12"/>
                        <a:pt x="109" y="30"/>
                      </a:cubicBezTo>
                      <a:cubicBezTo>
                        <a:pt x="109" y="30"/>
                        <a:pt x="109" y="30"/>
                        <a:pt x="109" y="31"/>
                      </a:cubicBezTo>
                      <a:cubicBezTo>
                        <a:pt x="109" y="31"/>
                        <a:pt x="91" y="25"/>
                        <a:pt x="71" y="28"/>
                      </a:cubicBezTo>
                      <a:cubicBezTo>
                        <a:pt x="44" y="32"/>
                        <a:pt x="26" y="51"/>
                        <a:pt x="26" y="51"/>
                      </a:cubicBezTo>
                      <a:cubicBezTo>
                        <a:pt x="26" y="51"/>
                        <a:pt x="54" y="37"/>
                        <a:pt x="73" y="34"/>
                      </a:cubicBezTo>
                      <a:cubicBezTo>
                        <a:pt x="93" y="31"/>
                        <a:pt x="109" y="41"/>
                        <a:pt x="109" y="41"/>
                      </a:cubicBezTo>
                      <a:cubicBezTo>
                        <a:pt x="105" y="53"/>
                        <a:pt x="91" y="63"/>
                        <a:pt x="65" y="68"/>
                      </a:cubicBezTo>
                      <a:cubicBezTo>
                        <a:pt x="32" y="74"/>
                        <a:pt x="0" y="64"/>
                        <a:pt x="0" y="6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5" name="Oval 319"/>
                <p:cNvSpPr>
                  <a:spLocks noChangeArrowheads="1"/>
                </p:cNvSpPr>
                <p:nvPr/>
              </p:nvSpPr>
              <p:spPr bwMode="auto">
                <a:xfrm>
                  <a:off x="1991" y="2981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6" name="Oval 320"/>
                <p:cNvSpPr>
                  <a:spLocks noChangeArrowheads="1"/>
                </p:cNvSpPr>
                <p:nvPr/>
              </p:nvSpPr>
              <p:spPr bwMode="auto">
                <a:xfrm>
                  <a:off x="2002" y="2986"/>
                  <a:ext cx="33" cy="35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7" name="Oval 321"/>
                <p:cNvSpPr>
                  <a:spLocks noChangeArrowheads="1"/>
                </p:cNvSpPr>
                <p:nvPr/>
              </p:nvSpPr>
              <p:spPr bwMode="auto">
                <a:xfrm>
                  <a:off x="1935" y="3355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8" name="Oval 322"/>
                <p:cNvSpPr>
                  <a:spLocks noChangeArrowheads="1"/>
                </p:cNvSpPr>
                <p:nvPr/>
              </p:nvSpPr>
              <p:spPr bwMode="auto">
                <a:xfrm>
                  <a:off x="1946" y="3362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9" name="Freeform 323"/>
                <p:cNvSpPr/>
                <p:nvPr/>
              </p:nvSpPr>
              <p:spPr bwMode="auto">
                <a:xfrm>
                  <a:off x="4808" y="3123"/>
                  <a:ext cx="1093" cy="971"/>
                </a:xfrm>
                <a:custGeom>
                  <a:avLst/>
                  <a:gdLst>
                    <a:gd name="T0" fmla="*/ 31 w 683"/>
                    <a:gd name="T1" fmla="*/ 290 h 607"/>
                    <a:gd name="T2" fmla="*/ 191 w 683"/>
                    <a:gd name="T3" fmla="*/ 281 h 607"/>
                    <a:gd name="T4" fmla="*/ 307 w 683"/>
                    <a:gd name="T5" fmla="*/ 276 h 607"/>
                    <a:gd name="T6" fmla="*/ 476 w 683"/>
                    <a:gd name="T7" fmla="*/ 211 h 607"/>
                    <a:gd name="T8" fmla="*/ 562 w 683"/>
                    <a:gd name="T9" fmla="*/ 47 h 607"/>
                    <a:gd name="T10" fmla="*/ 605 w 683"/>
                    <a:gd name="T11" fmla="*/ 0 h 607"/>
                    <a:gd name="T12" fmla="*/ 497 w 683"/>
                    <a:gd name="T13" fmla="*/ 216 h 607"/>
                    <a:gd name="T14" fmla="*/ 369 w 683"/>
                    <a:gd name="T15" fmla="*/ 294 h 607"/>
                    <a:gd name="T16" fmla="*/ 449 w 683"/>
                    <a:gd name="T17" fmla="*/ 300 h 607"/>
                    <a:gd name="T18" fmla="*/ 554 w 683"/>
                    <a:gd name="T19" fmla="*/ 297 h 607"/>
                    <a:gd name="T20" fmla="*/ 592 w 683"/>
                    <a:gd name="T21" fmla="*/ 296 h 607"/>
                    <a:gd name="T22" fmla="*/ 521 w 683"/>
                    <a:gd name="T23" fmla="*/ 315 h 607"/>
                    <a:gd name="T24" fmla="*/ 392 w 683"/>
                    <a:gd name="T25" fmla="*/ 315 h 607"/>
                    <a:gd name="T26" fmla="*/ 480 w 683"/>
                    <a:gd name="T27" fmla="*/ 372 h 607"/>
                    <a:gd name="T28" fmla="*/ 558 w 683"/>
                    <a:gd name="T29" fmla="*/ 429 h 607"/>
                    <a:gd name="T30" fmla="*/ 648 w 683"/>
                    <a:gd name="T31" fmla="*/ 517 h 607"/>
                    <a:gd name="T32" fmla="*/ 683 w 683"/>
                    <a:gd name="T33" fmla="*/ 607 h 607"/>
                    <a:gd name="T34" fmla="*/ 610 w 683"/>
                    <a:gd name="T35" fmla="*/ 490 h 607"/>
                    <a:gd name="T36" fmla="*/ 491 w 683"/>
                    <a:gd name="T37" fmla="*/ 403 h 607"/>
                    <a:gd name="T38" fmla="*/ 395 w 683"/>
                    <a:gd name="T39" fmla="*/ 346 h 607"/>
                    <a:gd name="T40" fmla="*/ 289 w 683"/>
                    <a:gd name="T41" fmla="*/ 310 h 607"/>
                    <a:gd name="T42" fmla="*/ 225 w 683"/>
                    <a:gd name="T43" fmla="*/ 299 h 607"/>
                    <a:gd name="T44" fmla="*/ 104 w 683"/>
                    <a:gd name="T45" fmla="*/ 302 h 607"/>
                    <a:gd name="T46" fmla="*/ 0 w 683"/>
                    <a:gd name="T47" fmla="*/ 313 h 607"/>
                    <a:gd name="T48" fmla="*/ 31 w 683"/>
                    <a:gd name="T49" fmla="*/ 290 h 6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83" h="607">
                      <a:moveTo>
                        <a:pt x="31" y="290"/>
                      </a:moveTo>
                      <a:cubicBezTo>
                        <a:pt x="31" y="290"/>
                        <a:pt x="128" y="279"/>
                        <a:pt x="191" y="281"/>
                      </a:cubicBezTo>
                      <a:cubicBezTo>
                        <a:pt x="253" y="283"/>
                        <a:pt x="307" y="276"/>
                        <a:pt x="307" y="276"/>
                      </a:cubicBezTo>
                      <a:cubicBezTo>
                        <a:pt x="307" y="276"/>
                        <a:pt x="424" y="262"/>
                        <a:pt x="476" y="211"/>
                      </a:cubicBezTo>
                      <a:cubicBezTo>
                        <a:pt x="531" y="157"/>
                        <a:pt x="562" y="47"/>
                        <a:pt x="562" y="47"/>
                      </a:cubicBezTo>
                      <a:cubicBezTo>
                        <a:pt x="605" y="0"/>
                        <a:pt x="605" y="0"/>
                        <a:pt x="605" y="0"/>
                      </a:cubicBezTo>
                      <a:cubicBezTo>
                        <a:pt x="605" y="0"/>
                        <a:pt x="529" y="182"/>
                        <a:pt x="497" y="216"/>
                      </a:cubicBezTo>
                      <a:cubicBezTo>
                        <a:pt x="468" y="247"/>
                        <a:pt x="369" y="294"/>
                        <a:pt x="369" y="294"/>
                      </a:cubicBezTo>
                      <a:cubicBezTo>
                        <a:pt x="449" y="300"/>
                        <a:pt x="449" y="300"/>
                        <a:pt x="449" y="300"/>
                      </a:cubicBezTo>
                      <a:cubicBezTo>
                        <a:pt x="554" y="297"/>
                        <a:pt x="554" y="297"/>
                        <a:pt x="554" y="297"/>
                      </a:cubicBezTo>
                      <a:cubicBezTo>
                        <a:pt x="592" y="296"/>
                        <a:pt x="592" y="296"/>
                        <a:pt x="592" y="296"/>
                      </a:cubicBezTo>
                      <a:cubicBezTo>
                        <a:pt x="521" y="315"/>
                        <a:pt x="521" y="315"/>
                        <a:pt x="521" y="315"/>
                      </a:cubicBezTo>
                      <a:cubicBezTo>
                        <a:pt x="392" y="315"/>
                        <a:pt x="392" y="315"/>
                        <a:pt x="392" y="315"/>
                      </a:cubicBezTo>
                      <a:cubicBezTo>
                        <a:pt x="480" y="372"/>
                        <a:pt x="480" y="372"/>
                        <a:pt x="480" y="372"/>
                      </a:cubicBezTo>
                      <a:cubicBezTo>
                        <a:pt x="480" y="372"/>
                        <a:pt x="542" y="417"/>
                        <a:pt x="558" y="429"/>
                      </a:cubicBezTo>
                      <a:cubicBezTo>
                        <a:pt x="583" y="450"/>
                        <a:pt x="630" y="491"/>
                        <a:pt x="648" y="517"/>
                      </a:cubicBezTo>
                      <a:cubicBezTo>
                        <a:pt x="663" y="540"/>
                        <a:pt x="683" y="607"/>
                        <a:pt x="683" y="607"/>
                      </a:cubicBezTo>
                      <a:cubicBezTo>
                        <a:pt x="683" y="607"/>
                        <a:pt x="634" y="515"/>
                        <a:pt x="610" y="490"/>
                      </a:cubicBezTo>
                      <a:cubicBezTo>
                        <a:pt x="585" y="463"/>
                        <a:pt x="491" y="403"/>
                        <a:pt x="491" y="403"/>
                      </a:cubicBezTo>
                      <a:cubicBezTo>
                        <a:pt x="491" y="403"/>
                        <a:pt x="420" y="358"/>
                        <a:pt x="395" y="346"/>
                      </a:cubicBezTo>
                      <a:cubicBezTo>
                        <a:pt x="369" y="335"/>
                        <a:pt x="313" y="321"/>
                        <a:pt x="289" y="310"/>
                      </a:cubicBezTo>
                      <a:cubicBezTo>
                        <a:pt x="269" y="302"/>
                        <a:pt x="246" y="301"/>
                        <a:pt x="225" y="299"/>
                      </a:cubicBezTo>
                      <a:cubicBezTo>
                        <a:pt x="195" y="295"/>
                        <a:pt x="131" y="302"/>
                        <a:pt x="104" y="302"/>
                      </a:cubicBezTo>
                      <a:cubicBezTo>
                        <a:pt x="80" y="302"/>
                        <a:pt x="0" y="313"/>
                        <a:pt x="0" y="313"/>
                      </a:cubicBezTo>
                      <a:lnTo>
                        <a:pt x="31" y="29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0" name="Freeform 324"/>
                <p:cNvSpPr/>
                <p:nvPr/>
              </p:nvSpPr>
              <p:spPr bwMode="auto">
                <a:xfrm>
                  <a:off x="5557" y="3122"/>
                  <a:ext cx="49" cy="352"/>
                </a:xfrm>
                <a:custGeom>
                  <a:avLst/>
                  <a:gdLst>
                    <a:gd name="T0" fmla="*/ 16 w 31"/>
                    <a:gd name="T1" fmla="*/ 220 h 220"/>
                    <a:gd name="T2" fmla="*/ 10 w 31"/>
                    <a:gd name="T3" fmla="*/ 122 h 220"/>
                    <a:gd name="T4" fmla="*/ 0 w 31"/>
                    <a:gd name="T5" fmla="*/ 0 h 220"/>
                    <a:gd name="T6" fmla="*/ 7 w 31"/>
                    <a:gd name="T7" fmla="*/ 18 h 220"/>
                    <a:gd name="T8" fmla="*/ 21 w 31"/>
                    <a:gd name="T9" fmla="*/ 122 h 220"/>
                    <a:gd name="T10" fmla="*/ 31 w 31"/>
                    <a:gd name="T11" fmla="*/ 190 h 220"/>
                    <a:gd name="T12" fmla="*/ 16 w 31"/>
                    <a:gd name="T13" fmla="*/ 22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220">
                      <a:moveTo>
                        <a:pt x="16" y="220"/>
                      </a:moveTo>
                      <a:cubicBezTo>
                        <a:pt x="16" y="220"/>
                        <a:pt x="12" y="155"/>
                        <a:pt x="10" y="122"/>
                      </a:cubicBezTo>
                      <a:cubicBezTo>
                        <a:pt x="8" y="89"/>
                        <a:pt x="0" y="0"/>
                        <a:pt x="0" y="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19" y="108"/>
                        <a:pt x="21" y="122"/>
                      </a:cubicBezTo>
                      <a:cubicBezTo>
                        <a:pt x="26" y="166"/>
                        <a:pt x="31" y="190"/>
                        <a:pt x="31" y="190"/>
                      </a:cubicBezTo>
                      <a:lnTo>
                        <a:pt x="16" y="22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1" name="Freeform 325"/>
                <p:cNvSpPr/>
                <p:nvPr/>
              </p:nvSpPr>
              <p:spPr bwMode="auto">
                <a:xfrm>
                  <a:off x="5486" y="3171"/>
                  <a:ext cx="90" cy="123"/>
                </a:xfrm>
                <a:custGeom>
                  <a:avLst/>
                  <a:gdLst>
                    <a:gd name="T0" fmla="*/ 55 w 56"/>
                    <a:gd name="T1" fmla="*/ 60 h 77"/>
                    <a:gd name="T2" fmla="*/ 34 w 56"/>
                    <a:gd name="T3" fmla="*/ 39 h 77"/>
                    <a:gd name="T4" fmla="*/ 0 w 56"/>
                    <a:gd name="T5" fmla="*/ 0 h 77"/>
                    <a:gd name="T6" fmla="*/ 6 w 56"/>
                    <a:gd name="T7" fmla="*/ 18 h 77"/>
                    <a:gd name="T8" fmla="*/ 37 w 56"/>
                    <a:gd name="T9" fmla="*/ 52 h 77"/>
                    <a:gd name="T10" fmla="*/ 56 w 56"/>
                    <a:gd name="T11" fmla="*/ 77 h 77"/>
                    <a:gd name="T12" fmla="*/ 55 w 56"/>
                    <a:gd name="T13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77">
                      <a:moveTo>
                        <a:pt x="55" y="60"/>
                      </a:moveTo>
                      <a:cubicBezTo>
                        <a:pt x="55" y="60"/>
                        <a:pt x="41" y="45"/>
                        <a:pt x="34" y="39"/>
                      </a:cubicBezTo>
                      <a:cubicBezTo>
                        <a:pt x="23" y="29"/>
                        <a:pt x="0" y="0"/>
                        <a:pt x="0" y="0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56" y="77"/>
                        <a:pt x="56" y="77"/>
                        <a:pt x="56" y="77"/>
                      </a:cubicBezTo>
                      <a:lnTo>
                        <a:pt x="55" y="6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2" name="Freeform 326"/>
                <p:cNvSpPr/>
                <p:nvPr/>
              </p:nvSpPr>
              <p:spPr bwMode="auto">
                <a:xfrm>
                  <a:off x="5055" y="1986"/>
                  <a:ext cx="308" cy="1612"/>
                </a:xfrm>
                <a:custGeom>
                  <a:avLst/>
                  <a:gdLst>
                    <a:gd name="T0" fmla="*/ 0 w 193"/>
                    <a:gd name="T1" fmla="*/ 1008 h 1008"/>
                    <a:gd name="T2" fmla="*/ 128 w 193"/>
                    <a:gd name="T3" fmla="*/ 567 h 1008"/>
                    <a:gd name="T4" fmla="*/ 124 w 193"/>
                    <a:gd name="T5" fmla="*/ 311 h 1008"/>
                    <a:gd name="T6" fmla="*/ 15 w 193"/>
                    <a:gd name="T7" fmla="*/ 0 h 1008"/>
                    <a:gd name="T8" fmla="*/ 118 w 193"/>
                    <a:gd name="T9" fmla="*/ 243 h 1008"/>
                    <a:gd name="T10" fmla="*/ 124 w 193"/>
                    <a:gd name="T11" fmla="*/ 685 h 1008"/>
                    <a:gd name="T12" fmla="*/ 0 w 193"/>
                    <a:gd name="T13" fmla="*/ 1008 h 10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1008">
                      <a:moveTo>
                        <a:pt x="0" y="1008"/>
                      </a:moveTo>
                      <a:cubicBezTo>
                        <a:pt x="0" y="1008"/>
                        <a:pt x="108" y="711"/>
                        <a:pt x="128" y="567"/>
                      </a:cubicBezTo>
                      <a:cubicBezTo>
                        <a:pt x="137" y="509"/>
                        <a:pt x="143" y="390"/>
                        <a:pt x="124" y="311"/>
                      </a:cubicBezTo>
                      <a:cubicBezTo>
                        <a:pt x="89" y="166"/>
                        <a:pt x="15" y="0"/>
                        <a:pt x="15" y="0"/>
                      </a:cubicBezTo>
                      <a:cubicBezTo>
                        <a:pt x="15" y="0"/>
                        <a:pt x="108" y="196"/>
                        <a:pt x="118" y="243"/>
                      </a:cubicBezTo>
                      <a:cubicBezTo>
                        <a:pt x="135" y="322"/>
                        <a:pt x="193" y="432"/>
                        <a:pt x="124" y="685"/>
                      </a:cubicBezTo>
                      <a:cubicBezTo>
                        <a:pt x="65" y="903"/>
                        <a:pt x="0" y="1008"/>
                        <a:pt x="0" y="1008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3" name="Freeform 327"/>
                <p:cNvSpPr/>
                <p:nvPr/>
              </p:nvSpPr>
              <p:spPr bwMode="auto">
                <a:xfrm>
                  <a:off x="5112" y="2174"/>
                  <a:ext cx="59" cy="45"/>
                </a:xfrm>
                <a:custGeom>
                  <a:avLst/>
                  <a:gdLst>
                    <a:gd name="T0" fmla="*/ 53 w 59"/>
                    <a:gd name="T1" fmla="*/ 26 h 45"/>
                    <a:gd name="T2" fmla="*/ 0 w 59"/>
                    <a:gd name="T3" fmla="*/ 0 h 45"/>
                    <a:gd name="T4" fmla="*/ 59 w 59"/>
                    <a:gd name="T5" fmla="*/ 45 h 45"/>
                    <a:gd name="T6" fmla="*/ 53 w 59"/>
                    <a:gd name="T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3" y="26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3" y="2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4" name="Freeform 328"/>
                <p:cNvSpPr/>
                <p:nvPr/>
              </p:nvSpPr>
              <p:spPr bwMode="auto">
                <a:xfrm>
                  <a:off x="5194" y="2205"/>
                  <a:ext cx="21" cy="53"/>
                </a:xfrm>
                <a:custGeom>
                  <a:avLst/>
                  <a:gdLst>
                    <a:gd name="T0" fmla="*/ 0 w 21"/>
                    <a:gd name="T1" fmla="*/ 40 h 53"/>
                    <a:gd name="T2" fmla="*/ 21 w 21"/>
                    <a:gd name="T3" fmla="*/ 0 h 53"/>
                    <a:gd name="T4" fmla="*/ 6 w 21"/>
                    <a:gd name="T5" fmla="*/ 53 h 53"/>
                    <a:gd name="T6" fmla="*/ 0 w 21"/>
                    <a:gd name="T7" fmla="*/ 4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3">
                      <a:moveTo>
                        <a:pt x="0" y="40"/>
                      </a:moveTo>
                      <a:lnTo>
                        <a:pt x="21" y="0"/>
                      </a:lnTo>
                      <a:lnTo>
                        <a:pt x="6" y="53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5" name="Freeform 329"/>
                <p:cNvSpPr/>
                <p:nvPr/>
              </p:nvSpPr>
              <p:spPr bwMode="auto">
                <a:xfrm>
                  <a:off x="5171" y="2314"/>
                  <a:ext cx="40" cy="24"/>
                </a:xfrm>
                <a:custGeom>
                  <a:avLst/>
                  <a:gdLst>
                    <a:gd name="T0" fmla="*/ 39 w 40"/>
                    <a:gd name="T1" fmla="*/ 11 h 24"/>
                    <a:gd name="T2" fmla="*/ 0 w 40"/>
                    <a:gd name="T3" fmla="*/ 0 h 24"/>
                    <a:gd name="T4" fmla="*/ 40 w 40"/>
                    <a:gd name="T5" fmla="*/ 24 h 24"/>
                    <a:gd name="T6" fmla="*/ 39 w 40"/>
                    <a:gd name="T7" fmla="*/ 1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24">
                      <a:moveTo>
                        <a:pt x="39" y="11"/>
                      </a:moveTo>
                      <a:lnTo>
                        <a:pt x="0" y="0"/>
                      </a:lnTo>
                      <a:lnTo>
                        <a:pt x="40" y="24"/>
                      </a:lnTo>
                      <a:lnTo>
                        <a:pt x="39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6" name="Freeform 330"/>
                <p:cNvSpPr/>
                <p:nvPr/>
              </p:nvSpPr>
              <p:spPr bwMode="auto">
                <a:xfrm>
                  <a:off x="5245" y="2352"/>
                  <a:ext cx="21" cy="54"/>
                </a:xfrm>
                <a:custGeom>
                  <a:avLst/>
                  <a:gdLst>
                    <a:gd name="T0" fmla="*/ 0 w 21"/>
                    <a:gd name="T1" fmla="*/ 34 h 54"/>
                    <a:gd name="T2" fmla="*/ 21 w 21"/>
                    <a:gd name="T3" fmla="*/ 0 h 54"/>
                    <a:gd name="T4" fmla="*/ 5 w 21"/>
                    <a:gd name="T5" fmla="*/ 54 h 54"/>
                    <a:gd name="T6" fmla="*/ 0 w 21"/>
                    <a:gd name="T7" fmla="*/ 3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4">
                      <a:moveTo>
                        <a:pt x="0" y="34"/>
                      </a:moveTo>
                      <a:lnTo>
                        <a:pt x="21" y="0"/>
                      </a:lnTo>
                      <a:lnTo>
                        <a:pt x="5" y="54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7" name="Freeform 331"/>
                <p:cNvSpPr/>
                <p:nvPr/>
              </p:nvSpPr>
              <p:spPr bwMode="auto">
                <a:xfrm>
                  <a:off x="5218" y="2478"/>
                  <a:ext cx="41" cy="36"/>
                </a:xfrm>
                <a:custGeom>
                  <a:avLst/>
                  <a:gdLst>
                    <a:gd name="T0" fmla="*/ 37 w 41"/>
                    <a:gd name="T1" fmla="*/ 12 h 36"/>
                    <a:gd name="T2" fmla="*/ 0 w 41"/>
                    <a:gd name="T3" fmla="*/ 0 h 36"/>
                    <a:gd name="T4" fmla="*/ 41 w 41"/>
                    <a:gd name="T5" fmla="*/ 36 h 36"/>
                    <a:gd name="T6" fmla="*/ 37 w 41"/>
                    <a:gd name="T7" fmla="*/ 1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36">
                      <a:moveTo>
                        <a:pt x="37" y="12"/>
                      </a:moveTo>
                      <a:lnTo>
                        <a:pt x="0" y="0"/>
                      </a:lnTo>
                      <a:lnTo>
                        <a:pt x="41" y="36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8" name="Freeform 332"/>
                <p:cNvSpPr/>
                <p:nvPr/>
              </p:nvSpPr>
              <p:spPr bwMode="auto">
                <a:xfrm>
                  <a:off x="5016" y="1944"/>
                  <a:ext cx="130" cy="187"/>
                </a:xfrm>
                <a:custGeom>
                  <a:avLst/>
                  <a:gdLst>
                    <a:gd name="T0" fmla="*/ 68 w 81"/>
                    <a:gd name="T1" fmla="*/ 46 h 117"/>
                    <a:gd name="T2" fmla="*/ 78 w 81"/>
                    <a:gd name="T3" fmla="*/ 114 h 117"/>
                    <a:gd name="T4" fmla="*/ 26 w 81"/>
                    <a:gd name="T5" fmla="*/ 106 h 117"/>
                    <a:gd name="T6" fmla="*/ 8 w 81"/>
                    <a:gd name="T7" fmla="*/ 55 h 117"/>
                    <a:gd name="T8" fmla="*/ 10 w 81"/>
                    <a:gd name="T9" fmla="*/ 0 h 117"/>
                    <a:gd name="T10" fmla="*/ 68 w 81"/>
                    <a:gd name="T11" fmla="*/ 46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117">
                      <a:moveTo>
                        <a:pt x="68" y="46"/>
                      </a:moveTo>
                      <a:cubicBezTo>
                        <a:pt x="81" y="72"/>
                        <a:pt x="78" y="114"/>
                        <a:pt x="78" y="114"/>
                      </a:cubicBezTo>
                      <a:cubicBezTo>
                        <a:pt x="78" y="114"/>
                        <a:pt x="46" y="117"/>
                        <a:pt x="26" y="106"/>
                      </a:cubicBezTo>
                      <a:cubicBezTo>
                        <a:pt x="7" y="95"/>
                        <a:pt x="0" y="70"/>
                        <a:pt x="8" y="55"/>
                      </a:cubicBezTo>
                      <a:cubicBezTo>
                        <a:pt x="18" y="35"/>
                        <a:pt x="10" y="0"/>
                        <a:pt x="10" y="0"/>
                      </a:cubicBezTo>
                      <a:cubicBezTo>
                        <a:pt x="10" y="0"/>
                        <a:pt x="49" y="6"/>
                        <a:pt x="68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9" name="Freeform 333"/>
                <p:cNvSpPr/>
                <p:nvPr/>
              </p:nvSpPr>
              <p:spPr bwMode="auto">
                <a:xfrm>
                  <a:off x="5042" y="1954"/>
                  <a:ext cx="96" cy="168"/>
                </a:xfrm>
                <a:custGeom>
                  <a:avLst/>
                  <a:gdLst>
                    <a:gd name="T0" fmla="*/ 0 w 60"/>
                    <a:gd name="T1" fmla="*/ 0 h 105"/>
                    <a:gd name="T2" fmla="*/ 15 w 60"/>
                    <a:gd name="T3" fmla="*/ 26 h 105"/>
                    <a:gd name="T4" fmla="*/ 23 w 60"/>
                    <a:gd name="T5" fmla="*/ 74 h 105"/>
                    <a:gd name="T6" fmla="*/ 60 w 60"/>
                    <a:gd name="T7" fmla="*/ 105 h 105"/>
                    <a:gd name="T8" fmla="*/ 26 w 60"/>
                    <a:gd name="T9" fmla="*/ 69 h 105"/>
                    <a:gd name="T10" fmla="*/ 21 w 60"/>
                    <a:gd name="T11" fmla="*/ 22 h 105"/>
                    <a:gd name="T12" fmla="*/ 0 w 60"/>
                    <a:gd name="T13" fmla="*/ 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0" h="105">
                      <a:moveTo>
                        <a:pt x="0" y="0"/>
                      </a:moveTo>
                      <a:cubicBezTo>
                        <a:pt x="0" y="0"/>
                        <a:pt x="8" y="13"/>
                        <a:pt x="15" y="26"/>
                      </a:cubicBezTo>
                      <a:cubicBezTo>
                        <a:pt x="24" y="45"/>
                        <a:pt x="14" y="59"/>
                        <a:pt x="23" y="74"/>
                      </a:cubicBezTo>
                      <a:cubicBezTo>
                        <a:pt x="32" y="89"/>
                        <a:pt x="60" y="105"/>
                        <a:pt x="60" y="105"/>
                      </a:cubicBezTo>
                      <a:cubicBezTo>
                        <a:pt x="60" y="105"/>
                        <a:pt x="35" y="85"/>
                        <a:pt x="26" y="69"/>
                      </a:cubicBezTo>
                      <a:cubicBezTo>
                        <a:pt x="16" y="53"/>
                        <a:pt x="31" y="49"/>
                        <a:pt x="21" y="22"/>
                      </a:cubicBezTo>
                      <a:cubicBezTo>
                        <a:pt x="18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0" name="Freeform 334"/>
                <p:cNvSpPr/>
                <p:nvPr/>
              </p:nvSpPr>
              <p:spPr bwMode="auto">
                <a:xfrm>
                  <a:off x="5071" y="1978"/>
                  <a:ext cx="12" cy="22"/>
                </a:xfrm>
                <a:custGeom>
                  <a:avLst/>
                  <a:gdLst>
                    <a:gd name="T0" fmla="*/ 0 w 12"/>
                    <a:gd name="T1" fmla="*/ 17 h 22"/>
                    <a:gd name="T2" fmla="*/ 12 w 12"/>
                    <a:gd name="T3" fmla="*/ 0 h 22"/>
                    <a:gd name="T4" fmla="*/ 8 w 12"/>
                    <a:gd name="T5" fmla="*/ 22 h 22"/>
                    <a:gd name="T6" fmla="*/ 0 w 12"/>
                    <a:gd name="T7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2">
                      <a:moveTo>
                        <a:pt x="0" y="17"/>
                      </a:moveTo>
                      <a:lnTo>
                        <a:pt x="12" y="0"/>
                      </a:lnTo>
                      <a:lnTo>
                        <a:pt x="8" y="22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1" name="Freeform 335"/>
                <p:cNvSpPr/>
                <p:nvPr/>
              </p:nvSpPr>
              <p:spPr bwMode="auto">
                <a:xfrm>
                  <a:off x="5045" y="1992"/>
                  <a:ext cx="30" cy="34"/>
                </a:xfrm>
                <a:custGeom>
                  <a:avLst/>
                  <a:gdLst>
                    <a:gd name="T0" fmla="*/ 30 w 30"/>
                    <a:gd name="T1" fmla="*/ 22 h 34"/>
                    <a:gd name="T2" fmla="*/ 0 w 30"/>
                    <a:gd name="T3" fmla="*/ 0 h 34"/>
                    <a:gd name="T4" fmla="*/ 27 w 30"/>
                    <a:gd name="T5" fmla="*/ 34 h 34"/>
                    <a:gd name="T6" fmla="*/ 30 w 30"/>
                    <a:gd name="T7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4">
                      <a:moveTo>
                        <a:pt x="30" y="22"/>
                      </a:moveTo>
                      <a:lnTo>
                        <a:pt x="0" y="0"/>
                      </a:lnTo>
                      <a:lnTo>
                        <a:pt x="27" y="34"/>
                      </a:lnTo>
                      <a:lnTo>
                        <a:pt x="30" y="2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2" name="Freeform 336"/>
                <p:cNvSpPr/>
                <p:nvPr/>
              </p:nvSpPr>
              <p:spPr bwMode="auto">
                <a:xfrm>
                  <a:off x="5074" y="2000"/>
                  <a:ext cx="27" cy="51"/>
                </a:xfrm>
                <a:custGeom>
                  <a:avLst/>
                  <a:gdLst>
                    <a:gd name="T0" fmla="*/ 3 w 27"/>
                    <a:gd name="T1" fmla="*/ 37 h 51"/>
                    <a:gd name="T2" fmla="*/ 27 w 27"/>
                    <a:gd name="T3" fmla="*/ 0 h 51"/>
                    <a:gd name="T4" fmla="*/ 0 w 27"/>
                    <a:gd name="T5" fmla="*/ 51 h 51"/>
                    <a:gd name="T6" fmla="*/ 3 w 27"/>
                    <a:gd name="T7" fmla="*/ 3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51">
                      <a:moveTo>
                        <a:pt x="3" y="37"/>
                      </a:moveTo>
                      <a:lnTo>
                        <a:pt x="27" y="0"/>
                      </a:lnTo>
                      <a:lnTo>
                        <a:pt x="0" y="51"/>
                      </a:lnTo>
                      <a:lnTo>
                        <a:pt x="3" y="3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3" name="Freeform 337"/>
                <p:cNvSpPr/>
                <p:nvPr/>
              </p:nvSpPr>
              <p:spPr bwMode="auto">
                <a:xfrm>
                  <a:off x="5035" y="2032"/>
                  <a:ext cx="44" cy="40"/>
                </a:xfrm>
                <a:custGeom>
                  <a:avLst/>
                  <a:gdLst>
                    <a:gd name="T0" fmla="*/ 39 w 44"/>
                    <a:gd name="T1" fmla="*/ 27 h 40"/>
                    <a:gd name="T2" fmla="*/ 0 w 44"/>
                    <a:gd name="T3" fmla="*/ 0 h 40"/>
                    <a:gd name="T4" fmla="*/ 44 w 44"/>
                    <a:gd name="T5" fmla="*/ 40 h 40"/>
                    <a:gd name="T6" fmla="*/ 39 w 44"/>
                    <a:gd name="T7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40">
                      <a:moveTo>
                        <a:pt x="39" y="27"/>
                      </a:moveTo>
                      <a:lnTo>
                        <a:pt x="0" y="0"/>
                      </a:lnTo>
                      <a:lnTo>
                        <a:pt x="44" y="40"/>
                      </a:lnTo>
                      <a:lnTo>
                        <a:pt x="39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4" name="Freeform 338"/>
                <p:cNvSpPr/>
                <p:nvPr/>
              </p:nvSpPr>
              <p:spPr bwMode="auto">
                <a:xfrm>
                  <a:off x="5091" y="2032"/>
                  <a:ext cx="23" cy="51"/>
                </a:xfrm>
                <a:custGeom>
                  <a:avLst/>
                  <a:gdLst>
                    <a:gd name="T0" fmla="*/ 0 w 23"/>
                    <a:gd name="T1" fmla="*/ 45 h 51"/>
                    <a:gd name="T2" fmla="*/ 23 w 23"/>
                    <a:gd name="T3" fmla="*/ 0 h 51"/>
                    <a:gd name="T4" fmla="*/ 5 w 23"/>
                    <a:gd name="T5" fmla="*/ 51 h 51"/>
                    <a:gd name="T6" fmla="*/ 0 w 23"/>
                    <a:gd name="T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51">
                      <a:moveTo>
                        <a:pt x="0" y="45"/>
                      </a:moveTo>
                      <a:lnTo>
                        <a:pt x="23" y="0"/>
                      </a:lnTo>
                      <a:lnTo>
                        <a:pt x="5" y="51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5" name="Freeform 339"/>
                <p:cNvSpPr/>
                <p:nvPr/>
              </p:nvSpPr>
              <p:spPr bwMode="auto">
                <a:xfrm>
                  <a:off x="5034" y="2074"/>
                  <a:ext cx="75" cy="28"/>
                </a:xfrm>
                <a:custGeom>
                  <a:avLst/>
                  <a:gdLst>
                    <a:gd name="T0" fmla="*/ 62 w 75"/>
                    <a:gd name="T1" fmla="*/ 17 h 28"/>
                    <a:gd name="T2" fmla="*/ 0 w 75"/>
                    <a:gd name="T3" fmla="*/ 0 h 28"/>
                    <a:gd name="T4" fmla="*/ 75 w 75"/>
                    <a:gd name="T5" fmla="*/ 28 h 28"/>
                    <a:gd name="T6" fmla="*/ 62 w 75"/>
                    <a:gd name="T7" fmla="*/ 17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28">
                      <a:moveTo>
                        <a:pt x="62" y="17"/>
                      </a:moveTo>
                      <a:lnTo>
                        <a:pt x="0" y="0"/>
                      </a:lnTo>
                      <a:lnTo>
                        <a:pt x="75" y="28"/>
                      </a:lnTo>
                      <a:lnTo>
                        <a:pt x="62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6" name="Freeform 340"/>
                <p:cNvSpPr/>
                <p:nvPr/>
              </p:nvSpPr>
              <p:spPr bwMode="auto">
                <a:xfrm>
                  <a:off x="5175" y="2066"/>
                  <a:ext cx="111" cy="147"/>
                </a:xfrm>
                <a:custGeom>
                  <a:avLst/>
                  <a:gdLst>
                    <a:gd name="T0" fmla="*/ 57 w 70"/>
                    <a:gd name="T1" fmla="*/ 54 h 92"/>
                    <a:gd name="T2" fmla="*/ 24 w 70"/>
                    <a:gd name="T3" fmla="*/ 92 h 92"/>
                    <a:gd name="T4" fmla="*/ 4 w 70"/>
                    <a:gd name="T5" fmla="*/ 59 h 92"/>
                    <a:gd name="T6" fmla="*/ 23 w 70"/>
                    <a:gd name="T7" fmla="*/ 25 h 92"/>
                    <a:gd name="T8" fmla="*/ 55 w 70"/>
                    <a:gd name="T9" fmla="*/ 0 h 92"/>
                    <a:gd name="T10" fmla="*/ 57 w 70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0" h="92">
                      <a:moveTo>
                        <a:pt x="57" y="54"/>
                      </a:moveTo>
                      <a:cubicBezTo>
                        <a:pt x="48" y="74"/>
                        <a:pt x="24" y="92"/>
                        <a:pt x="24" y="92"/>
                      </a:cubicBezTo>
                      <a:cubicBezTo>
                        <a:pt x="24" y="92"/>
                        <a:pt x="7" y="76"/>
                        <a:pt x="4" y="59"/>
                      </a:cubicBezTo>
                      <a:cubicBezTo>
                        <a:pt x="0" y="44"/>
                        <a:pt x="11" y="28"/>
                        <a:pt x="23" y="25"/>
                      </a:cubicBezTo>
                      <a:cubicBezTo>
                        <a:pt x="39" y="21"/>
                        <a:pt x="55" y="0"/>
                        <a:pt x="55" y="0"/>
                      </a:cubicBezTo>
                      <a:cubicBezTo>
                        <a:pt x="55" y="0"/>
                        <a:pt x="70" y="24"/>
                        <a:pt x="57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7" name="Freeform 341"/>
                <p:cNvSpPr/>
                <p:nvPr/>
              </p:nvSpPr>
              <p:spPr bwMode="auto">
                <a:xfrm>
                  <a:off x="5207" y="2077"/>
                  <a:ext cx="54" cy="133"/>
                </a:xfrm>
                <a:custGeom>
                  <a:avLst/>
                  <a:gdLst>
                    <a:gd name="T0" fmla="*/ 34 w 34"/>
                    <a:gd name="T1" fmla="*/ 0 h 83"/>
                    <a:gd name="T2" fmla="*/ 26 w 34"/>
                    <a:gd name="T3" fmla="*/ 20 h 83"/>
                    <a:gd name="T4" fmla="*/ 4 w 34"/>
                    <a:gd name="T5" fmla="*/ 47 h 83"/>
                    <a:gd name="T6" fmla="*/ 4 w 34"/>
                    <a:gd name="T7" fmla="*/ 83 h 83"/>
                    <a:gd name="T8" fmla="*/ 8 w 34"/>
                    <a:gd name="T9" fmla="*/ 47 h 83"/>
                    <a:gd name="T10" fmla="*/ 32 w 34"/>
                    <a:gd name="T11" fmla="*/ 21 h 83"/>
                    <a:gd name="T12" fmla="*/ 34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4" y="0"/>
                      </a:moveTo>
                      <a:cubicBezTo>
                        <a:pt x="34" y="0"/>
                        <a:pt x="31" y="10"/>
                        <a:pt x="26" y="20"/>
                      </a:cubicBezTo>
                      <a:cubicBezTo>
                        <a:pt x="20" y="34"/>
                        <a:pt x="8" y="35"/>
                        <a:pt x="4" y="47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4" y="59"/>
                        <a:pt x="8" y="47"/>
                      </a:cubicBezTo>
                      <a:cubicBezTo>
                        <a:pt x="12" y="34"/>
                        <a:pt x="21" y="40"/>
                        <a:pt x="32" y="21"/>
                      </a:cubicBezTo>
                      <a:cubicBezTo>
                        <a:pt x="34" y="16"/>
                        <a:pt x="34" y="0"/>
                        <a:pt x="34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8" name="Freeform 342"/>
                <p:cNvSpPr/>
                <p:nvPr/>
              </p:nvSpPr>
              <p:spPr bwMode="auto">
                <a:xfrm>
                  <a:off x="5251" y="2110"/>
                  <a:ext cx="16" cy="8"/>
                </a:xfrm>
                <a:custGeom>
                  <a:avLst/>
                  <a:gdLst>
                    <a:gd name="T0" fmla="*/ 0 w 16"/>
                    <a:gd name="T1" fmla="*/ 2 h 8"/>
                    <a:gd name="T2" fmla="*/ 16 w 16"/>
                    <a:gd name="T3" fmla="*/ 0 h 8"/>
                    <a:gd name="T4" fmla="*/ 2 w 16"/>
                    <a:gd name="T5" fmla="*/ 8 h 8"/>
                    <a:gd name="T6" fmla="*/ 0 w 16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0" y="2"/>
                      </a:moveTo>
                      <a:lnTo>
                        <a:pt x="16" y="0"/>
                      </a:lnTo>
                      <a:lnTo>
                        <a:pt x="2" y="8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9" name="Freeform 343"/>
                <p:cNvSpPr/>
                <p:nvPr/>
              </p:nvSpPr>
              <p:spPr bwMode="auto">
                <a:xfrm>
                  <a:off x="5235" y="2096"/>
                  <a:ext cx="7" cy="30"/>
                </a:xfrm>
                <a:custGeom>
                  <a:avLst/>
                  <a:gdLst>
                    <a:gd name="T0" fmla="*/ 7 w 7"/>
                    <a:gd name="T1" fmla="*/ 27 h 30"/>
                    <a:gd name="T2" fmla="*/ 5 w 7"/>
                    <a:gd name="T3" fmla="*/ 0 h 30"/>
                    <a:gd name="T4" fmla="*/ 0 w 7"/>
                    <a:gd name="T5" fmla="*/ 30 h 30"/>
                    <a:gd name="T6" fmla="*/ 7 w 7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0">
                      <a:moveTo>
                        <a:pt x="7" y="27"/>
                      </a:moveTo>
                      <a:lnTo>
                        <a:pt x="5" y="0"/>
                      </a:lnTo>
                      <a:lnTo>
                        <a:pt x="0" y="30"/>
                      </a:lnTo>
                      <a:lnTo>
                        <a:pt x="7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0" name="Freeform 344"/>
                <p:cNvSpPr/>
                <p:nvPr/>
              </p:nvSpPr>
              <p:spPr bwMode="auto">
                <a:xfrm>
                  <a:off x="5223" y="2131"/>
                  <a:ext cx="40" cy="10"/>
                </a:xfrm>
                <a:custGeom>
                  <a:avLst/>
                  <a:gdLst>
                    <a:gd name="T0" fmla="*/ 9 w 40"/>
                    <a:gd name="T1" fmla="*/ 3 h 10"/>
                    <a:gd name="T2" fmla="*/ 40 w 40"/>
                    <a:gd name="T3" fmla="*/ 0 h 10"/>
                    <a:gd name="T4" fmla="*/ 0 w 40"/>
                    <a:gd name="T5" fmla="*/ 10 h 10"/>
                    <a:gd name="T6" fmla="*/ 9 w 40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0">
                      <a:moveTo>
                        <a:pt x="9" y="3"/>
                      </a:moveTo>
                      <a:lnTo>
                        <a:pt x="40" y="0"/>
                      </a:lnTo>
                      <a:lnTo>
                        <a:pt x="0" y="1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1" name="Freeform 345"/>
                <p:cNvSpPr/>
                <p:nvPr/>
              </p:nvSpPr>
              <p:spPr bwMode="auto">
                <a:xfrm>
                  <a:off x="5213" y="2110"/>
                  <a:ext cx="5" cy="42"/>
                </a:xfrm>
                <a:custGeom>
                  <a:avLst/>
                  <a:gdLst>
                    <a:gd name="T0" fmla="*/ 5 w 5"/>
                    <a:gd name="T1" fmla="*/ 34 h 42"/>
                    <a:gd name="T2" fmla="*/ 2 w 5"/>
                    <a:gd name="T3" fmla="*/ 0 h 42"/>
                    <a:gd name="T4" fmla="*/ 0 w 5"/>
                    <a:gd name="T5" fmla="*/ 42 h 42"/>
                    <a:gd name="T6" fmla="*/ 5 w 5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2">
                      <a:moveTo>
                        <a:pt x="5" y="34"/>
                      </a:moveTo>
                      <a:lnTo>
                        <a:pt x="2" y="0"/>
                      </a:lnTo>
                      <a:lnTo>
                        <a:pt x="0" y="42"/>
                      </a:lnTo>
                      <a:lnTo>
                        <a:pt x="5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2" name="Freeform 346"/>
                <p:cNvSpPr/>
                <p:nvPr/>
              </p:nvSpPr>
              <p:spPr bwMode="auto">
                <a:xfrm>
                  <a:off x="5215" y="2154"/>
                  <a:ext cx="36" cy="14"/>
                </a:xfrm>
                <a:custGeom>
                  <a:avLst/>
                  <a:gdLst>
                    <a:gd name="T0" fmla="*/ 1 w 36"/>
                    <a:gd name="T1" fmla="*/ 9 h 14"/>
                    <a:gd name="T2" fmla="*/ 36 w 36"/>
                    <a:gd name="T3" fmla="*/ 0 h 14"/>
                    <a:gd name="T4" fmla="*/ 0 w 36"/>
                    <a:gd name="T5" fmla="*/ 14 h 14"/>
                    <a:gd name="T6" fmla="*/ 1 w 36"/>
                    <a:gd name="T7" fmla="*/ 9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4">
                      <a:moveTo>
                        <a:pt x="1" y="9"/>
                      </a:moveTo>
                      <a:lnTo>
                        <a:pt x="36" y="0"/>
                      </a:lnTo>
                      <a:lnTo>
                        <a:pt x="0" y="14"/>
                      </a:lnTo>
                      <a:lnTo>
                        <a:pt x="1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3" name="Freeform 347"/>
                <p:cNvSpPr/>
                <p:nvPr/>
              </p:nvSpPr>
              <p:spPr bwMode="auto">
                <a:xfrm>
                  <a:off x="5191" y="2128"/>
                  <a:ext cx="19" cy="56"/>
                </a:xfrm>
                <a:custGeom>
                  <a:avLst/>
                  <a:gdLst>
                    <a:gd name="T0" fmla="*/ 19 w 19"/>
                    <a:gd name="T1" fmla="*/ 43 h 56"/>
                    <a:gd name="T2" fmla="*/ 0 w 19"/>
                    <a:gd name="T3" fmla="*/ 0 h 56"/>
                    <a:gd name="T4" fmla="*/ 19 w 19"/>
                    <a:gd name="T5" fmla="*/ 56 h 56"/>
                    <a:gd name="T6" fmla="*/ 19 w 19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6">
                      <a:moveTo>
                        <a:pt x="19" y="43"/>
                      </a:moveTo>
                      <a:lnTo>
                        <a:pt x="0" y="0"/>
                      </a:lnTo>
                      <a:lnTo>
                        <a:pt x="19" y="56"/>
                      </a:lnTo>
                      <a:lnTo>
                        <a:pt x="19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4" name="Freeform 348"/>
                <p:cNvSpPr/>
                <p:nvPr/>
              </p:nvSpPr>
              <p:spPr bwMode="auto">
                <a:xfrm>
                  <a:off x="5226" y="2214"/>
                  <a:ext cx="110" cy="148"/>
                </a:xfrm>
                <a:custGeom>
                  <a:avLst/>
                  <a:gdLst>
                    <a:gd name="T0" fmla="*/ 56 w 69"/>
                    <a:gd name="T1" fmla="*/ 54 h 92"/>
                    <a:gd name="T2" fmla="*/ 23 w 69"/>
                    <a:gd name="T3" fmla="*/ 92 h 92"/>
                    <a:gd name="T4" fmla="*/ 3 w 69"/>
                    <a:gd name="T5" fmla="*/ 59 h 92"/>
                    <a:gd name="T6" fmla="*/ 22 w 69"/>
                    <a:gd name="T7" fmla="*/ 25 h 92"/>
                    <a:gd name="T8" fmla="*/ 54 w 69"/>
                    <a:gd name="T9" fmla="*/ 0 h 92"/>
                    <a:gd name="T10" fmla="*/ 56 w 69"/>
                    <a:gd name="T11" fmla="*/ 54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9" h="92">
                      <a:moveTo>
                        <a:pt x="56" y="54"/>
                      </a:moveTo>
                      <a:cubicBezTo>
                        <a:pt x="48" y="73"/>
                        <a:pt x="23" y="92"/>
                        <a:pt x="23" y="92"/>
                      </a:cubicBezTo>
                      <a:cubicBezTo>
                        <a:pt x="23" y="92"/>
                        <a:pt x="6" y="76"/>
                        <a:pt x="3" y="59"/>
                      </a:cubicBezTo>
                      <a:cubicBezTo>
                        <a:pt x="0" y="44"/>
                        <a:pt x="10" y="28"/>
                        <a:pt x="22" y="25"/>
                      </a:cubicBezTo>
                      <a:cubicBezTo>
                        <a:pt x="39" y="21"/>
                        <a:pt x="54" y="0"/>
                        <a:pt x="54" y="0"/>
                      </a:cubicBezTo>
                      <a:cubicBezTo>
                        <a:pt x="54" y="0"/>
                        <a:pt x="69" y="24"/>
                        <a:pt x="56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5" name="Freeform 349"/>
                <p:cNvSpPr/>
                <p:nvPr/>
              </p:nvSpPr>
              <p:spPr bwMode="auto">
                <a:xfrm>
                  <a:off x="5258" y="2224"/>
                  <a:ext cx="54" cy="133"/>
                </a:xfrm>
                <a:custGeom>
                  <a:avLst/>
                  <a:gdLst>
                    <a:gd name="T0" fmla="*/ 33 w 34"/>
                    <a:gd name="T1" fmla="*/ 0 h 83"/>
                    <a:gd name="T2" fmla="*/ 26 w 34"/>
                    <a:gd name="T3" fmla="*/ 21 h 83"/>
                    <a:gd name="T4" fmla="*/ 3 w 34"/>
                    <a:gd name="T5" fmla="*/ 48 h 83"/>
                    <a:gd name="T6" fmla="*/ 4 w 34"/>
                    <a:gd name="T7" fmla="*/ 83 h 83"/>
                    <a:gd name="T8" fmla="*/ 7 w 34"/>
                    <a:gd name="T9" fmla="*/ 48 h 83"/>
                    <a:gd name="T10" fmla="*/ 31 w 34"/>
                    <a:gd name="T11" fmla="*/ 22 h 83"/>
                    <a:gd name="T12" fmla="*/ 33 w 34"/>
                    <a:gd name="T13" fmla="*/ 0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3">
                      <a:moveTo>
                        <a:pt x="33" y="0"/>
                      </a:moveTo>
                      <a:cubicBezTo>
                        <a:pt x="33" y="0"/>
                        <a:pt x="30" y="11"/>
                        <a:pt x="26" y="21"/>
                      </a:cubicBezTo>
                      <a:cubicBezTo>
                        <a:pt x="20" y="35"/>
                        <a:pt x="7" y="36"/>
                        <a:pt x="3" y="48"/>
                      </a:cubicBezTo>
                      <a:cubicBezTo>
                        <a:pt x="0" y="60"/>
                        <a:pt x="4" y="83"/>
                        <a:pt x="4" y="83"/>
                      </a:cubicBezTo>
                      <a:cubicBezTo>
                        <a:pt x="4" y="83"/>
                        <a:pt x="3" y="60"/>
                        <a:pt x="7" y="48"/>
                      </a:cubicBezTo>
                      <a:cubicBezTo>
                        <a:pt x="12" y="34"/>
                        <a:pt x="21" y="40"/>
                        <a:pt x="31" y="22"/>
                      </a:cubicBezTo>
                      <a:cubicBezTo>
                        <a:pt x="34" y="17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6" name="Freeform 350"/>
                <p:cNvSpPr/>
                <p:nvPr/>
              </p:nvSpPr>
              <p:spPr bwMode="auto">
                <a:xfrm>
                  <a:off x="5302" y="2259"/>
                  <a:ext cx="15" cy="7"/>
                </a:xfrm>
                <a:custGeom>
                  <a:avLst/>
                  <a:gdLst>
                    <a:gd name="T0" fmla="*/ 0 w 15"/>
                    <a:gd name="T1" fmla="*/ 2 h 7"/>
                    <a:gd name="T2" fmla="*/ 15 w 15"/>
                    <a:gd name="T3" fmla="*/ 0 h 7"/>
                    <a:gd name="T4" fmla="*/ 0 w 15"/>
                    <a:gd name="T5" fmla="*/ 7 h 7"/>
                    <a:gd name="T6" fmla="*/ 0 w 15"/>
                    <a:gd name="T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">
                      <a:moveTo>
                        <a:pt x="0" y="2"/>
                      </a:moveTo>
                      <a:lnTo>
                        <a:pt x="15" y="0"/>
                      </a:lnTo>
                      <a:lnTo>
                        <a:pt x="0" y="7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7" name="Freeform 351"/>
                <p:cNvSpPr/>
                <p:nvPr/>
              </p:nvSpPr>
              <p:spPr bwMode="auto">
                <a:xfrm>
                  <a:off x="5285" y="2245"/>
                  <a:ext cx="8" cy="30"/>
                </a:xfrm>
                <a:custGeom>
                  <a:avLst/>
                  <a:gdLst>
                    <a:gd name="T0" fmla="*/ 8 w 8"/>
                    <a:gd name="T1" fmla="*/ 27 h 30"/>
                    <a:gd name="T2" fmla="*/ 6 w 8"/>
                    <a:gd name="T3" fmla="*/ 0 h 30"/>
                    <a:gd name="T4" fmla="*/ 0 w 8"/>
                    <a:gd name="T5" fmla="*/ 30 h 30"/>
                    <a:gd name="T6" fmla="*/ 8 w 8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0">
                      <a:moveTo>
                        <a:pt x="8" y="27"/>
                      </a:moveTo>
                      <a:lnTo>
                        <a:pt x="6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8" name="Freeform 352"/>
                <p:cNvSpPr/>
                <p:nvPr/>
              </p:nvSpPr>
              <p:spPr bwMode="auto">
                <a:xfrm>
                  <a:off x="5272" y="2280"/>
                  <a:ext cx="42" cy="10"/>
                </a:xfrm>
                <a:custGeom>
                  <a:avLst/>
                  <a:gdLst>
                    <a:gd name="T0" fmla="*/ 10 w 42"/>
                    <a:gd name="T1" fmla="*/ 3 h 10"/>
                    <a:gd name="T2" fmla="*/ 42 w 42"/>
                    <a:gd name="T3" fmla="*/ 0 h 10"/>
                    <a:gd name="T4" fmla="*/ 0 w 42"/>
                    <a:gd name="T5" fmla="*/ 10 h 10"/>
                    <a:gd name="T6" fmla="*/ 10 w 42"/>
                    <a:gd name="T7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10">
                      <a:moveTo>
                        <a:pt x="10" y="3"/>
                      </a:moveTo>
                      <a:lnTo>
                        <a:pt x="42" y="0"/>
                      </a:lnTo>
                      <a:lnTo>
                        <a:pt x="0" y="1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9" name="Freeform 353"/>
                <p:cNvSpPr/>
                <p:nvPr/>
              </p:nvSpPr>
              <p:spPr bwMode="auto">
                <a:xfrm>
                  <a:off x="5263" y="2259"/>
                  <a:ext cx="4" cy="42"/>
                </a:xfrm>
                <a:custGeom>
                  <a:avLst/>
                  <a:gdLst>
                    <a:gd name="T0" fmla="*/ 4 w 4"/>
                    <a:gd name="T1" fmla="*/ 34 h 42"/>
                    <a:gd name="T2" fmla="*/ 1 w 4"/>
                    <a:gd name="T3" fmla="*/ 0 h 42"/>
                    <a:gd name="T4" fmla="*/ 0 w 4"/>
                    <a:gd name="T5" fmla="*/ 42 h 42"/>
                    <a:gd name="T6" fmla="*/ 4 w 4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2">
                      <a:moveTo>
                        <a:pt x="4" y="34"/>
                      </a:moveTo>
                      <a:lnTo>
                        <a:pt x="1" y="0"/>
                      </a:lnTo>
                      <a:lnTo>
                        <a:pt x="0" y="42"/>
                      </a:lnTo>
                      <a:lnTo>
                        <a:pt x="4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0" name="Freeform 354"/>
                <p:cNvSpPr/>
                <p:nvPr/>
              </p:nvSpPr>
              <p:spPr bwMode="auto">
                <a:xfrm>
                  <a:off x="5266" y="2301"/>
                  <a:ext cx="36" cy="16"/>
                </a:xfrm>
                <a:custGeom>
                  <a:avLst/>
                  <a:gdLst>
                    <a:gd name="T0" fmla="*/ 0 w 36"/>
                    <a:gd name="T1" fmla="*/ 9 h 16"/>
                    <a:gd name="T2" fmla="*/ 36 w 36"/>
                    <a:gd name="T3" fmla="*/ 0 h 16"/>
                    <a:gd name="T4" fmla="*/ 0 w 36"/>
                    <a:gd name="T5" fmla="*/ 16 h 16"/>
                    <a:gd name="T6" fmla="*/ 0 w 36"/>
                    <a:gd name="T7" fmla="*/ 9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6">
                      <a:moveTo>
                        <a:pt x="0" y="9"/>
                      </a:moveTo>
                      <a:lnTo>
                        <a:pt x="36" y="0"/>
                      </a:lnTo>
                      <a:lnTo>
                        <a:pt x="0" y="16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1" name="Freeform 355"/>
                <p:cNvSpPr/>
                <p:nvPr/>
              </p:nvSpPr>
              <p:spPr bwMode="auto">
                <a:xfrm>
                  <a:off x="5240" y="2277"/>
                  <a:ext cx="21" cy="56"/>
                </a:xfrm>
                <a:custGeom>
                  <a:avLst/>
                  <a:gdLst>
                    <a:gd name="T0" fmla="*/ 21 w 21"/>
                    <a:gd name="T1" fmla="*/ 43 h 56"/>
                    <a:gd name="T2" fmla="*/ 0 w 21"/>
                    <a:gd name="T3" fmla="*/ 0 h 56"/>
                    <a:gd name="T4" fmla="*/ 21 w 21"/>
                    <a:gd name="T5" fmla="*/ 56 h 56"/>
                    <a:gd name="T6" fmla="*/ 21 w 21"/>
                    <a:gd name="T7" fmla="*/ 4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56">
                      <a:moveTo>
                        <a:pt x="21" y="43"/>
                      </a:moveTo>
                      <a:lnTo>
                        <a:pt x="0" y="0"/>
                      </a:lnTo>
                      <a:lnTo>
                        <a:pt x="21" y="56"/>
                      </a:lnTo>
                      <a:lnTo>
                        <a:pt x="21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2" name="Freeform 356"/>
                <p:cNvSpPr/>
                <p:nvPr/>
              </p:nvSpPr>
              <p:spPr bwMode="auto">
                <a:xfrm>
                  <a:off x="5271" y="2478"/>
                  <a:ext cx="25" cy="52"/>
                </a:xfrm>
                <a:custGeom>
                  <a:avLst/>
                  <a:gdLst>
                    <a:gd name="T0" fmla="*/ 0 w 25"/>
                    <a:gd name="T1" fmla="*/ 37 h 52"/>
                    <a:gd name="T2" fmla="*/ 25 w 25"/>
                    <a:gd name="T3" fmla="*/ 0 h 52"/>
                    <a:gd name="T4" fmla="*/ 3 w 25"/>
                    <a:gd name="T5" fmla="*/ 52 h 52"/>
                    <a:gd name="T6" fmla="*/ 0 w 25"/>
                    <a:gd name="T7" fmla="*/ 37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52">
                      <a:moveTo>
                        <a:pt x="0" y="37"/>
                      </a:moveTo>
                      <a:lnTo>
                        <a:pt x="25" y="0"/>
                      </a:lnTo>
                      <a:lnTo>
                        <a:pt x="3" y="52"/>
                      </a:ln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3" name="Freeform 357"/>
                <p:cNvSpPr/>
                <p:nvPr/>
              </p:nvSpPr>
              <p:spPr bwMode="auto">
                <a:xfrm>
                  <a:off x="5299" y="2632"/>
                  <a:ext cx="26" cy="51"/>
                </a:xfrm>
                <a:custGeom>
                  <a:avLst/>
                  <a:gdLst>
                    <a:gd name="T0" fmla="*/ 0 w 26"/>
                    <a:gd name="T1" fmla="*/ 30 h 51"/>
                    <a:gd name="T2" fmla="*/ 26 w 26"/>
                    <a:gd name="T3" fmla="*/ 0 h 51"/>
                    <a:gd name="T4" fmla="*/ 2 w 26"/>
                    <a:gd name="T5" fmla="*/ 51 h 51"/>
                    <a:gd name="T6" fmla="*/ 0 w 26"/>
                    <a:gd name="T7" fmla="*/ 3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51">
                      <a:moveTo>
                        <a:pt x="0" y="30"/>
                      </a:moveTo>
                      <a:lnTo>
                        <a:pt x="26" y="0"/>
                      </a:lnTo>
                      <a:lnTo>
                        <a:pt x="2" y="51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4" name="Freeform 358"/>
                <p:cNvSpPr/>
                <p:nvPr/>
              </p:nvSpPr>
              <p:spPr bwMode="auto">
                <a:xfrm>
                  <a:off x="5267" y="2349"/>
                  <a:ext cx="114" cy="139"/>
                </a:xfrm>
                <a:custGeom>
                  <a:avLst/>
                  <a:gdLst>
                    <a:gd name="T0" fmla="*/ 54 w 71"/>
                    <a:gd name="T1" fmla="*/ 54 h 87"/>
                    <a:gd name="T2" fmla="*/ 16 w 71"/>
                    <a:gd name="T3" fmla="*/ 87 h 87"/>
                    <a:gd name="T4" fmla="*/ 1 w 71"/>
                    <a:gd name="T5" fmla="*/ 51 h 87"/>
                    <a:gd name="T6" fmla="*/ 25 w 71"/>
                    <a:gd name="T7" fmla="*/ 20 h 87"/>
                    <a:gd name="T8" fmla="*/ 60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6" y="87"/>
                        <a:pt x="16" y="87"/>
                      </a:cubicBezTo>
                      <a:cubicBezTo>
                        <a:pt x="16" y="87"/>
                        <a:pt x="1" y="68"/>
                        <a:pt x="1" y="51"/>
                      </a:cubicBezTo>
                      <a:cubicBezTo>
                        <a:pt x="0" y="35"/>
                        <a:pt x="12" y="21"/>
                        <a:pt x="25" y="20"/>
                      </a:cubicBezTo>
                      <a:cubicBezTo>
                        <a:pt x="41" y="19"/>
                        <a:pt x="60" y="0"/>
                        <a:pt x="60" y="0"/>
                      </a:cubicBezTo>
                      <a:cubicBezTo>
                        <a:pt x="60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5" name="Freeform 359"/>
                <p:cNvSpPr/>
                <p:nvPr/>
              </p:nvSpPr>
              <p:spPr bwMode="auto">
                <a:xfrm>
                  <a:off x="5293" y="2358"/>
                  <a:ext cx="67" cy="125"/>
                </a:xfrm>
                <a:custGeom>
                  <a:avLst/>
                  <a:gdLst>
                    <a:gd name="T0" fmla="*/ 42 w 42"/>
                    <a:gd name="T1" fmla="*/ 0 h 78"/>
                    <a:gd name="T2" fmla="*/ 32 w 42"/>
                    <a:gd name="T3" fmla="*/ 19 h 78"/>
                    <a:gd name="T4" fmla="*/ 6 w 42"/>
                    <a:gd name="T5" fmla="*/ 43 h 78"/>
                    <a:gd name="T6" fmla="*/ 1 w 42"/>
                    <a:gd name="T7" fmla="*/ 78 h 78"/>
                    <a:gd name="T8" fmla="*/ 10 w 42"/>
                    <a:gd name="T9" fmla="*/ 43 h 78"/>
                    <a:gd name="T10" fmla="*/ 37 w 42"/>
                    <a:gd name="T11" fmla="*/ 21 h 78"/>
                    <a:gd name="T12" fmla="*/ 42 w 42"/>
                    <a:gd name="T13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8">
                      <a:moveTo>
                        <a:pt x="42" y="0"/>
                      </a:moveTo>
                      <a:cubicBezTo>
                        <a:pt x="42" y="0"/>
                        <a:pt x="38" y="10"/>
                        <a:pt x="32" y="19"/>
                      </a:cubicBezTo>
                      <a:cubicBezTo>
                        <a:pt x="24" y="33"/>
                        <a:pt x="11" y="31"/>
                        <a:pt x="6" y="43"/>
                      </a:cubicBezTo>
                      <a:cubicBezTo>
                        <a:pt x="0" y="55"/>
                        <a:pt x="1" y="78"/>
                        <a:pt x="1" y="78"/>
                      </a:cubicBezTo>
                      <a:cubicBezTo>
                        <a:pt x="1" y="78"/>
                        <a:pt x="4" y="55"/>
                        <a:pt x="10" y="43"/>
                      </a:cubicBezTo>
                      <a:cubicBezTo>
                        <a:pt x="16" y="31"/>
                        <a:pt x="24" y="38"/>
                        <a:pt x="37" y="21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6" name="Freeform 360"/>
                <p:cNvSpPr/>
                <p:nvPr/>
              </p:nvSpPr>
              <p:spPr bwMode="auto">
                <a:xfrm>
                  <a:off x="5346" y="2392"/>
                  <a:ext cx="16" cy="6"/>
                </a:xfrm>
                <a:custGeom>
                  <a:avLst/>
                  <a:gdLst>
                    <a:gd name="T0" fmla="*/ 0 w 16"/>
                    <a:gd name="T1" fmla="*/ 0 h 6"/>
                    <a:gd name="T2" fmla="*/ 16 w 16"/>
                    <a:gd name="T3" fmla="*/ 2 h 6"/>
                    <a:gd name="T4" fmla="*/ 0 w 16"/>
                    <a:gd name="T5" fmla="*/ 6 h 6"/>
                    <a:gd name="T6" fmla="*/ 0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0" y="0"/>
                      </a:moveTo>
                      <a:lnTo>
                        <a:pt x="16" y="2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7" name="Freeform 361"/>
                <p:cNvSpPr/>
                <p:nvPr/>
              </p:nvSpPr>
              <p:spPr bwMode="auto">
                <a:xfrm>
                  <a:off x="5328" y="2374"/>
                  <a:ext cx="10" cy="31"/>
                </a:xfrm>
                <a:custGeom>
                  <a:avLst/>
                  <a:gdLst>
                    <a:gd name="T0" fmla="*/ 8 w 10"/>
                    <a:gd name="T1" fmla="*/ 29 h 31"/>
                    <a:gd name="T2" fmla="*/ 10 w 10"/>
                    <a:gd name="T3" fmla="*/ 0 h 31"/>
                    <a:gd name="T4" fmla="*/ 0 w 10"/>
                    <a:gd name="T5" fmla="*/ 31 h 31"/>
                    <a:gd name="T6" fmla="*/ 8 w 10"/>
                    <a:gd name="T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1">
                      <a:moveTo>
                        <a:pt x="8" y="29"/>
                      </a:moveTo>
                      <a:lnTo>
                        <a:pt x="10" y="0"/>
                      </a:lnTo>
                      <a:lnTo>
                        <a:pt x="0" y="31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8" name="Freeform 362"/>
                <p:cNvSpPr/>
                <p:nvPr/>
              </p:nvSpPr>
              <p:spPr bwMode="auto">
                <a:xfrm>
                  <a:off x="5312" y="2413"/>
                  <a:ext cx="43" cy="3"/>
                </a:xfrm>
                <a:custGeom>
                  <a:avLst/>
                  <a:gdLst>
                    <a:gd name="T0" fmla="*/ 11 w 43"/>
                    <a:gd name="T1" fmla="*/ 0 h 3"/>
                    <a:gd name="T2" fmla="*/ 43 w 43"/>
                    <a:gd name="T3" fmla="*/ 0 h 3"/>
                    <a:gd name="T4" fmla="*/ 0 w 43"/>
                    <a:gd name="T5" fmla="*/ 3 h 3"/>
                    <a:gd name="T6" fmla="*/ 11 w 43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">
                      <a:moveTo>
                        <a:pt x="11" y="0"/>
                      </a:moveTo>
                      <a:lnTo>
                        <a:pt x="43" y="0"/>
                      </a:lnTo>
                      <a:lnTo>
                        <a:pt x="0" y="3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9" name="Freeform 363"/>
                <p:cNvSpPr/>
                <p:nvPr/>
              </p:nvSpPr>
              <p:spPr bwMode="auto">
                <a:xfrm>
                  <a:off x="5302" y="2386"/>
                  <a:ext cx="7" cy="41"/>
                </a:xfrm>
                <a:custGeom>
                  <a:avLst/>
                  <a:gdLst>
                    <a:gd name="T0" fmla="*/ 5 w 7"/>
                    <a:gd name="T1" fmla="*/ 33 h 41"/>
                    <a:gd name="T2" fmla="*/ 7 w 7"/>
                    <a:gd name="T3" fmla="*/ 0 h 41"/>
                    <a:gd name="T4" fmla="*/ 0 w 7"/>
                    <a:gd name="T5" fmla="*/ 41 h 41"/>
                    <a:gd name="T6" fmla="*/ 5 w 7"/>
                    <a:gd name="T7" fmla="*/ 3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1">
                      <a:moveTo>
                        <a:pt x="5" y="33"/>
                      </a:moveTo>
                      <a:lnTo>
                        <a:pt x="7" y="0"/>
                      </a:lnTo>
                      <a:lnTo>
                        <a:pt x="0" y="41"/>
                      </a:lnTo>
                      <a:lnTo>
                        <a:pt x="5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0" name="Freeform 364"/>
                <p:cNvSpPr/>
                <p:nvPr/>
              </p:nvSpPr>
              <p:spPr bwMode="auto">
                <a:xfrm>
                  <a:off x="5302" y="2434"/>
                  <a:ext cx="39" cy="9"/>
                </a:xfrm>
                <a:custGeom>
                  <a:avLst/>
                  <a:gdLst>
                    <a:gd name="T0" fmla="*/ 2 w 39"/>
                    <a:gd name="T1" fmla="*/ 3 h 9"/>
                    <a:gd name="T2" fmla="*/ 39 w 39"/>
                    <a:gd name="T3" fmla="*/ 0 h 9"/>
                    <a:gd name="T4" fmla="*/ 0 w 39"/>
                    <a:gd name="T5" fmla="*/ 9 h 9"/>
                    <a:gd name="T6" fmla="*/ 2 w 39"/>
                    <a:gd name="T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9">
                      <a:moveTo>
                        <a:pt x="2" y="3"/>
                      </a:moveTo>
                      <a:lnTo>
                        <a:pt x="39" y="0"/>
                      </a:lnTo>
                      <a:lnTo>
                        <a:pt x="0" y="9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1" name="Freeform 365"/>
                <p:cNvSpPr/>
                <p:nvPr/>
              </p:nvSpPr>
              <p:spPr bwMode="auto">
                <a:xfrm>
                  <a:off x="5283" y="2400"/>
                  <a:ext cx="13" cy="58"/>
                </a:xfrm>
                <a:custGeom>
                  <a:avLst/>
                  <a:gdLst>
                    <a:gd name="T0" fmla="*/ 13 w 13"/>
                    <a:gd name="T1" fmla="*/ 46 h 58"/>
                    <a:gd name="T2" fmla="*/ 0 w 13"/>
                    <a:gd name="T3" fmla="*/ 0 h 58"/>
                    <a:gd name="T4" fmla="*/ 11 w 13"/>
                    <a:gd name="T5" fmla="*/ 58 h 58"/>
                    <a:gd name="T6" fmla="*/ 13 w 13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58">
                      <a:moveTo>
                        <a:pt x="13" y="46"/>
                      </a:moveTo>
                      <a:lnTo>
                        <a:pt x="0" y="0"/>
                      </a:lnTo>
                      <a:lnTo>
                        <a:pt x="11" y="58"/>
                      </a:lnTo>
                      <a:lnTo>
                        <a:pt x="13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2" name="Freeform 366"/>
                <p:cNvSpPr/>
                <p:nvPr/>
              </p:nvSpPr>
              <p:spPr bwMode="auto">
                <a:xfrm>
                  <a:off x="5296" y="2502"/>
                  <a:ext cx="114" cy="140"/>
                </a:xfrm>
                <a:custGeom>
                  <a:avLst/>
                  <a:gdLst>
                    <a:gd name="T0" fmla="*/ 54 w 71"/>
                    <a:gd name="T1" fmla="*/ 54 h 87"/>
                    <a:gd name="T2" fmla="*/ 15 w 71"/>
                    <a:gd name="T3" fmla="*/ 87 h 87"/>
                    <a:gd name="T4" fmla="*/ 0 w 71"/>
                    <a:gd name="T5" fmla="*/ 51 h 87"/>
                    <a:gd name="T6" fmla="*/ 24 w 71"/>
                    <a:gd name="T7" fmla="*/ 20 h 87"/>
                    <a:gd name="T8" fmla="*/ 59 w 71"/>
                    <a:gd name="T9" fmla="*/ 0 h 87"/>
                    <a:gd name="T10" fmla="*/ 54 w 71"/>
                    <a:gd name="T11" fmla="*/ 5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87">
                      <a:moveTo>
                        <a:pt x="54" y="54"/>
                      </a:moveTo>
                      <a:cubicBezTo>
                        <a:pt x="43" y="72"/>
                        <a:pt x="15" y="87"/>
                        <a:pt x="15" y="87"/>
                      </a:cubicBezTo>
                      <a:cubicBezTo>
                        <a:pt x="15" y="87"/>
                        <a:pt x="1" y="68"/>
                        <a:pt x="0" y="51"/>
                      </a:cubicBezTo>
                      <a:cubicBezTo>
                        <a:pt x="0" y="35"/>
                        <a:pt x="12" y="21"/>
                        <a:pt x="24" y="20"/>
                      </a:cubicBezTo>
                      <a:cubicBezTo>
                        <a:pt x="41" y="19"/>
                        <a:pt x="59" y="0"/>
                        <a:pt x="59" y="0"/>
                      </a:cubicBezTo>
                      <a:cubicBezTo>
                        <a:pt x="59" y="0"/>
                        <a:pt x="71" y="26"/>
                        <a:pt x="54" y="54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3" name="Freeform 367"/>
                <p:cNvSpPr/>
                <p:nvPr/>
              </p:nvSpPr>
              <p:spPr bwMode="auto">
                <a:xfrm>
                  <a:off x="5322" y="2514"/>
                  <a:ext cx="67" cy="123"/>
                </a:xfrm>
                <a:custGeom>
                  <a:avLst/>
                  <a:gdLst>
                    <a:gd name="T0" fmla="*/ 42 w 42"/>
                    <a:gd name="T1" fmla="*/ 0 h 77"/>
                    <a:gd name="T2" fmla="*/ 31 w 42"/>
                    <a:gd name="T3" fmla="*/ 19 h 77"/>
                    <a:gd name="T4" fmla="*/ 5 w 42"/>
                    <a:gd name="T5" fmla="*/ 42 h 77"/>
                    <a:gd name="T6" fmla="*/ 0 w 42"/>
                    <a:gd name="T7" fmla="*/ 77 h 77"/>
                    <a:gd name="T8" fmla="*/ 9 w 42"/>
                    <a:gd name="T9" fmla="*/ 43 h 77"/>
                    <a:gd name="T10" fmla="*/ 36 w 42"/>
                    <a:gd name="T11" fmla="*/ 20 h 77"/>
                    <a:gd name="T12" fmla="*/ 42 w 42"/>
                    <a:gd name="T13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77">
                      <a:moveTo>
                        <a:pt x="42" y="0"/>
                      </a:moveTo>
                      <a:cubicBezTo>
                        <a:pt x="42" y="0"/>
                        <a:pt x="37" y="9"/>
                        <a:pt x="31" y="19"/>
                      </a:cubicBezTo>
                      <a:cubicBezTo>
                        <a:pt x="23" y="32"/>
                        <a:pt x="11" y="31"/>
                        <a:pt x="5" y="42"/>
                      </a:cubicBezTo>
                      <a:cubicBezTo>
                        <a:pt x="0" y="54"/>
                        <a:pt x="0" y="77"/>
                        <a:pt x="0" y="77"/>
                      </a:cubicBezTo>
                      <a:cubicBezTo>
                        <a:pt x="0" y="77"/>
                        <a:pt x="3" y="54"/>
                        <a:pt x="9" y="43"/>
                      </a:cubicBezTo>
                      <a:cubicBezTo>
                        <a:pt x="15" y="30"/>
                        <a:pt x="24" y="37"/>
                        <a:pt x="36" y="20"/>
                      </a:cubicBezTo>
                      <a:cubicBezTo>
                        <a:pt x="40" y="16"/>
                        <a:pt x="42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4" name="Freeform 368"/>
                <p:cNvSpPr/>
                <p:nvPr/>
              </p:nvSpPr>
              <p:spPr bwMode="auto">
                <a:xfrm>
                  <a:off x="5374" y="2547"/>
                  <a:ext cx="16" cy="7"/>
                </a:xfrm>
                <a:custGeom>
                  <a:avLst/>
                  <a:gdLst>
                    <a:gd name="T0" fmla="*/ 0 w 16"/>
                    <a:gd name="T1" fmla="*/ 0 h 7"/>
                    <a:gd name="T2" fmla="*/ 16 w 16"/>
                    <a:gd name="T3" fmla="*/ 0 h 7"/>
                    <a:gd name="T4" fmla="*/ 0 w 16"/>
                    <a:gd name="T5" fmla="*/ 7 h 7"/>
                    <a:gd name="T6" fmla="*/ 0 w 1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16" y="0"/>
                      </a:lnTo>
                      <a:lnTo>
                        <a:pt x="0" y="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5" name="Freeform 369"/>
                <p:cNvSpPr/>
                <p:nvPr/>
              </p:nvSpPr>
              <p:spPr bwMode="auto">
                <a:xfrm>
                  <a:off x="5355" y="2530"/>
                  <a:ext cx="10" cy="30"/>
                </a:xfrm>
                <a:custGeom>
                  <a:avLst/>
                  <a:gdLst>
                    <a:gd name="T0" fmla="*/ 8 w 10"/>
                    <a:gd name="T1" fmla="*/ 27 h 30"/>
                    <a:gd name="T2" fmla="*/ 10 w 10"/>
                    <a:gd name="T3" fmla="*/ 0 h 30"/>
                    <a:gd name="T4" fmla="*/ 0 w 10"/>
                    <a:gd name="T5" fmla="*/ 30 h 30"/>
                    <a:gd name="T6" fmla="*/ 8 w 10"/>
                    <a:gd name="T7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30">
                      <a:moveTo>
                        <a:pt x="8" y="27"/>
                      </a:moveTo>
                      <a:lnTo>
                        <a:pt x="10" y="0"/>
                      </a:lnTo>
                      <a:lnTo>
                        <a:pt x="0" y="30"/>
                      </a:lnTo>
                      <a:lnTo>
                        <a:pt x="8" y="2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6" name="Freeform 370"/>
                <p:cNvSpPr/>
                <p:nvPr/>
              </p:nvSpPr>
              <p:spPr bwMode="auto">
                <a:xfrm>
                  <a:off x="5341" y="2566"/>
                  <a:ext cx="41" cy="5"/>
                </a:xfrm>
                <a:custGeom>
                  <a:avLst/>
                  <a:gdLst>
                    <a:gd name="T0" fmla="*/ 9 w 41"/>
                    <a:gd name="T1" fmla="*/ 0 h 5"/>
                    <a:gd name="T2" fmla="*/ 41 w 41"/>
                    <a:gd name="T3" fmla="*/ 0 h 5"/>
                    <a:gd name="T4" fmla="*/ 0 w 41"/>
                    <a:gd name="T5" fmla="*/ 5 h 5"/>
                    <a:gd name="T6" fmla="*/ 9 w 41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5">
                      <a:moveTo>
                        <a:pt x="9" y="0"/>
                      </a:moveTo>
                      <a:lnTo>
                        <a:pt x="41" y="0"/>
                      </a:lnTo>
                      <a:lnTo>
                        <a:pt x="0" y="5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7" name="Freeform 371"/>
                <p:cNvSpPr/>
                <p:nvPr/>
              </p:nvSpPr>
              <p:spPr bwMode="auto">
                <a:xfrm>
                  <a:off x="5330" y="2539"/>
                  <a:ext cx="8" cy="42"/>
                </a:xfrm>
                <a:custGeom>
                  <a:avLst/>
                  <a:gdLst>
                    <a:gd name="T0" fmla="*/ 6 w 8"/>
                    <a:gd name="T1" fmla="*/ 34 h 42"/>
                    <a:gd name="T2" fmla="*/ 8 w 8"/>
                    <a:gd name="T3" fmla="*/ 0 h 42"/>
                    <a:gd name="T4" fmla="*/ 0 w 8"/>
                    <a:gd name="T5" fmla="*/ 42 h 42"/>
                    <a:gd name="T6" fmla="*/ 6 w 8"/>
                    <a:gd name="T7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2">
                      <a:moveTo>
                        <a:pt x="6" y="34"/>
                      </a:moveTo>
                      <a:lnTo>
                        <a:pt x="8" y="0"/>
                      </a:lnTo>
                      <a:lnTo>
                        <a:pt x="0" y="42"/>
                      </a:lnTo>
                      <a:lnTo>
                        <a:pt x="6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8" name="Freeform 372"/>
                <p:cNvSpPr/>
                <p:nvPr/>
              </p:nvSpPr>
              <p:spPr bwMode="auto">
                <a:xfrm>
                  <a:off x="5330" y="2587"/>
                  <a:ext cx="38" cy="10"/>
                </a:xfrm>
                <a:custGeom>
                  <a:avLst/>
                  <a:gdLst>
                    <a:gd name="T0" fmla="*/ 1 w 38"/>
                    <a:gd name="T1" fmla="*/ 5 h 10"/>
                    <a:gd name="T2" fmla="*/ 38 w 38"/>
                    <a:gd name="T3" fmla="*/ 0 h 10"/>
                    <a:gd name="T4" fmla="*/ 0 w 38"/>
                    <a:gd name="T5" fmla="*/ 10 h 10"/>
                    <a:gd name="T6" fmla="*/ 1 w 38"/>
                    <a:gd name="T7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0">
                      <a:moveTo>
                        <a:pt x="1" y="5"/>
                      </a:moveTo>
                      <a:lnTo>
                        <a:pt x="38" y="0"/>
                      </a:lnTo>
                      <a:lnTo>
                        <a:pt x="0" y="10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9" name="Freeform 373"/>
                <p:cNvSpPr/>
                <p:nvPr/>
              </p:nvSpPr>
              <p:spPr bwMode="auto">
                <a:xfrm>
                  <a:off x="5310" y="2555"/>
                  <a:ext cx="15" cy="56"/>
                </a:xfrm>
                <a:custGeom>
                  <a:avLst/>
                  <a:gdLst>
                    <a:gd name="T0" fmla="*/ 15 w 15"/>
                    <a:gd name="T1" fmla="*/ 45 h 56"/>
                    <a:gd name="T2" fmla="*/ 0 w 15"/>
                    <a:gd name="T3" fmla="*/ 0 h 56"/>
                    <a:gd name="T4" fmla="*/ 13 w 15"/>
                    <a:gd name="T5" fmla="*/ 56 h 56"/>
                    <a:gd name="T6" fmla="*/ 15 w 15"/>
                    <a:gd name="T7" fmla="*/ 4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56">
                      <a:moveTo>
                        <a:pt x="15" y="45"/>
                      </a:moveTo>
                      <a:lnTo>
                        <a:pt x="0" y="0"/>
                      </a:lnTo>
                      <a:lnTo>
                        <a:pt x="13" y="56"/>
                      </a:lnTo>
                      <a:lnTo>
                        <a:pt x="15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0" name="Freeform 374"/>
                <p:cNvSpPr/>
                <p:nvPr/>
              </p:nvSpPr>
              <p:spPr bwMode="auto">
                <a:xfrm>
                  <a:off x="5294" y="2797"/>
                  <a:ext cx="42" cy="35"/>
                </a:xfrm>
                <a:custGeom>
                  <a:avLst/>
                  <a:gdLst>
                    <a:gd name="T0" fmla="*/ 4 w 42"/>
                    <a:gd name="T1" fmla="*/ 21 h 35"/>
                    <a:gd name="T2" fmla="*/ 42 w 42"/>
                    <a:gd name="T3" fmla="*/ 0 h 35"/>
                    <a:gd name="T4" fmla="*/ 0 w 42"/>
                    <a:gd name="T5" fmla="*/ 35 h 35"/>
                    <a:gd name="T6" fmla="*/ 4 w 42"/>
                    <a:gd name="T7" fmla="*/ 2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5">
                      <a:moveTo>
                        <a:pt x="4" y="21"/>
                      </a:moveTo>
                      <a:lnTo>
                        <a:pt x="42" y="0"/>
                      </a:lnTo>
                      <a:lnTo>
                        <a:pt x="0" y="35"/>
                      </a:lnTo>
                      <a:lnTo>
                        <a:pt x="4" y="2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1" name="Freeform 375"/>
                <p:cNvSpPr/>
                <p:nvPr/>
              </p:nvSpPr>
              <p:spPr bwMode="auto">
                <a:xfrm>
                  <a:off x="5248" y="3027"/>
                  <a:ext cx="42" cy="37"/>
                </a:xfrm>
                <a:custGeom>
                  <a:avLst/>
                  <a:gdLst>
                    <a:gd name="T0" fmla="*/ 7 w 42"/>
                    <a:gd name="T1" fmla="*/ 18 h 37"/>
                    <a:gd name="T2" fmla="*/ 42 w 42"/>
                    <a:gd name="T3" fmla="*/ 0 h 37"/>
                    <a:gd name="T4" fmla="*/ 0 w 42"/>
                    <a:gd name="T5" fmla="*/ 37 h 37"/>
                    <a:gd name="T6" fmla="*/ 7 w 42"/>
                    <a:gd name="T7" fmla="*/ 18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37">
                      <a:moveTo>
                        <a:pt x="7" y="18"/>
                      </a:moveTo>
                      <a:lnTo>
                        <a:pt x="42" y="0"/>
                      </a:lnTo>
                      <a:lnTo>
                        <a:pt x="0" y="37"/>
                      </a:lnTo>
                      <a:lnTo>
                        <a:pt x="7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2" name="Freeform 376"/>
                <p:cNvSpPr/>
                <p:nvPr/>
              </p:nvSpPr>
              <p:spPr bwMode="auto">
                <a:xfrm>
                  <a:off x="5322" y="2706"/>
                  <a:ext cx="131" cy="97"/>
                </a:xfrm>
                <a:custGeom>
                  <a:avLst/>
                  <a:gdLst>
                    <a:gd name="T0" fmla="*/ 53 w 82"/>
                    <a:gd name="T1" fmla="*/ 48 h 61"/>
                    <a:gd name="T2" fmla="*/ 5 w 82"/>
                    <a:gd name="T3" fmla="*/ 61 h 61"/>
                    <a:gd name="T4" fmla="*/ 6 w 82"/>
                    <a:gd name="T5" fmla="*/ 22 h 61"/>
                    <a:gd name="T6" fmla="*/ 41 w 82"/>
                    <a:gd name="T7" fmla="*/ 4 h 61"/>
                    <a:gd name="T8" fmla="*/ 82 w 82"/>
                    <a:gd name="T9" fmla="*/ 1 h 61"/>
                    <a:gd name="T10" fmla="*/ 53 w 82"/>
                    <a:gd name="T11" fmla="*/ 4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1">
                      <a:moveTo>
                        <a:pt x="53" y="48"/>
                      </a:moveTo>
                      <a:cubicBezTo>
                        <a:pt x="36" y="59"/>
                        <a:pt x="5" y="61"/>
                        <a:pt x="5" y="61"/>
                      </a:cubicBezTo>
                      <a:cubicBezTo>
                        <a:pt x="5" y="61"/>
                        <a:pt x="0" y="38"/>
                        <a:pt x="6" y="22"/>
                      </a:cubicBezTo>
                      <a:cubicBezTo>
                        <a:pt x="13" y="7"/>
                        <a:pt x="30" y="0"/>
                        <a:pt x="41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30"/>
                        <a:pt x="53" y="48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3" name="Freeform 377"/>
                <p:cNvSpPr/>
                <p:nvPr/>
              </p:nvSpPr>
              <p:spPr bwMode="auto">
                <a:xfrm>
                  <a:off x="5333" y="2715"/>
                  <a:ext cx="112" cy="85"/>
                </a:xfrm>
                <a:custGeom>
                  <a:avLst/>
                  <a:gdLst>
                    <a:gd name="T0" fmla="*/ 70 w 70"/>
                    <a:gd name="T1" fmla="*/ 0 h 53"/>
                    <a:gd name="T2" fmla="*/ 53 w 70"/>
                    <a:gd name="T3" fmla="*/ 13 h 53"/>
                    <a:gd name="T4" fmla="*/ 19 w 70"/>
                    <a:gd name="T5" fmla="*/ 23 h 53"/>
                    <a:gd name="T6" fmla="*/ 0 w 70"/>
                    <a:gd name="T7" fmla="*/ 53 h 53"/>
                    <a:gd name="T8" fmla="*/ 23 w 70"/>
                    <a:gd name="T9" fmla="*/ 25 h 53"/>
                    <a:gd name="T10" fmla="*/ 57 w 70"/>
                    <a:gd name="T11" fmla="*/ 17 h 53"/>
                    <a:gd name="T12" fmla="*/ 70 w 70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" h="53">
                      <a:moveTo>
                        <a:pt x="70" y="0"/>
                      </a:moveTo>
                      <a:cubicBezTo>
                        <a:pt x="70" y="0"/>
                        <a:pt x="62" y="7"/>
                        <a:pt x="53" y="13"/>
                      </a:cubicBezTo>
                      <a:cubicBezTo>
                        <a:pt x="40" y="22"/>
                        <a:pt x="29" y="15"/>
                        <a:pt x="19" y="23"/>
                      </a:cubicBezTo>
                      <a:cubicBezTo>
                        <a:pt x="9" y="32"/>
                        <a:pt x="0" y="53"/>
                        <a:pt x="0" y="53"/>
                      </a:cubicBezTo>
                      <a:cubicBezTo>
                        <a:pt x="0" y="53"/>
                        <a:pt x="12" y="33"/>
                        <a:pt x="23" y="25"/>
                      </a:cubicBezTo>
                      <a:cubicBezTo>
                        <a:pt x="34" y="17"/>
                        <a:pt x="38" y="27"/>
                        <a:pt x="57" y="17"/>
                      </a:cubicBezTo>
                      <a:cubicBezTo>
                        <a:pt x="62" y="14"/>
                        <a:pt x="70" y="0"/>
                        <a:pt x="7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4" name="Freeform 378"/>
                <p:cNvSpPr/>
                <p:nvPr/>
              </p:nvSpPr>
              <p:spPr bwMode="auto">
                <a:xfrm>
                  <a:off x="5416" y="2741"/>
                  <a:ext cx="16" cy="6"/>
                </a:xfrm>
                <a:custGeom>
                  <a:avLst/>
                  <a:gdLst>
                    <a:gd name="T0" fmla="*/ 2 w 16"/>
                    <a:gd name="T1" fmla="*/ 0 h 6"/>
                    <a:gd name="T2" fmla="*/ 16 w 16"/>
                    <a:gd name="T3" fmla="*/ 6 h 6"/>
                    <a:gd name="T4" fmla="*/ 0 w 16"/>
                    <a:gd name="T5" fmla="*/ 5 h 6"/>
                    <a:gd name="T6" fmla="*/ 2 w 16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6">
                      <a:moveTo>
                        <a:pt x="2" y="0"/>
                      </a:moveTo>
                      <a:lnTo>
                        <a:pt x="16" y="6"/>
                      </a:lnTo>
                      <a:lnTo>
                        <a:pt x="0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5" name="Freeform 379"/>
                <p:cNvSpPr/>
                <p:nvPr/>
              </p:nvSpPr>
              <p:spPr bwMode="auto">
                <a:xfrm>
                  <a:off x="5397" y="2720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4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4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6" name="Freeform 380"/>
                <p:cNvSpPr/>
                <p:nvPr/>
              </p:nvSpPr>
              <p:spPr bwMode="auto">
                <a:xfrm>
                  <a:off x="5378" y="2747"/>
                  <a:ext cx="40" cy="15"/>
                </a:xfrm>
                <a:custGeom>
                  <a:avLst/>
                  <a:gdLst>
                    <a:gd name="T0" fmla="*/ 11 w 40"/>
                    <a:gd name="T1" fmla="*/ 2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2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7" name="Freeform 381"/>
                <p:cNvSpPr/>
                <p:nvPr/>
              </p:nvSpPr>
              <p:spPr bwMode="auto">
                <a:xfrm>
                  <a:off x="5363" y="2718"/>
                  <a:ext cx="26" cy="34"/>
                </a:xfrm>
                <a:custGeom>
                  <a:avLst/>
                  <a:gdLst>
                    <a:gd name="T0" fmla="*/ 8 w 26"/>
                    <a:gd name="T1" fmla="*/ 29 h 34"/>
                    <a:gd name="T2" fmla="*/ 26 w 26"/>
                    <a:gd name="T3" fmla="*/ 0 h 34"/>
                    <a:gd name="T4" fmla="*/ 0 w 26"/>
                    <a:gd name="T5" fmla="*/ 34 h 34"/>
                    <a:gd name="T6" fmla="*/ 8 w 26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34">
                      <a:moveTo>
                        <a:pt x="8" y="29"/>
                      </a:moveTo>
                      <a:lnTo>
                        <a:pt x="26" y="0"/>
                      </a:lnTo>
                      <a:lnTo>
                        <a:pt x="0" y="34"/>
                      </a:lnTo>
                      <a:lnTo>
                        <a:pt x="8" y="2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8" name="Freeform 382"/>
                <p:cNvSpPr/>
                <p:nvPr/>
              </p:nvSpPr>
              <p:spPr bwMode="auto">
                <a:xfrm>
                  <a:off x="5357" y="2763"/>
                  <a:ext cx="38" cy="11"/>
                </a:xfrm>
                <a:custGeom>
                  <a:avLst/>
                  <a:gdLst>
                    <a:gd name="T0" fmla="*/ 3 w 38"/>
                    <a:gd name="T1" fmla="*/ 0 h 11"/>
                    <a:gd name="T2" fmla="*/ 38 w 38"/>
                    <a:gd name="T3" fmla="*/ 11 h 11"/>
                    <a:gd name="T4" fmla="*/ 0 w 38"/>
                    <a:gd name="T5" fmla="*/ 3 h 11"/>
                    <a:gd name="T6" fmla="*/ 3 w 38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1">
                      <a:moveTo>
                        <a:pt x="3" y="0"/>
                      </a:moveTo>
                      <a:lnTo>
                        <a:pt x="38" y="11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9" name="Freeform 383"/>
                <p:cNvSpPr/>
                <p:nvPr/>
              </p:nvSpPr>
              <p:spPr bwMode="auto">
                <a:xfrm>
                  <a:off x="5344" y="2720"/>
                  <a:ext cx="14" cy="58"/>
                </a:xfrm>
                <a:custGeom>
                  <a:avLst/>
                  <a:gdLst>
                    <a:gd name="T0" fmla="*/ 6 w 14"/>
                    <a:gd name="T1" fmla="*/ 46 h 58"/>
                    <a:gd name="T2" fmla="*/ 14 w 14"/>
                    <a:gd name="T3" fmla="*/ 0 h 58"/>
                    <a:gd name="T4" fmla="*/ 0 w 14"/>
                    <a:gd name="T5" fmla="*/ 58 h 58"/>
                    <a:gd name="T6" fmla="*/ 6 w 14"/>
                    <a:gd name="T7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8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8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0" name="Freeform 384"/>
                <p:cNvSpPr/>
                <p:nvPr/>
              </p:nvSpPr>
              <p:spPr bwMode="auto">
                <a:xfrm>
                  <a:off x="5275" y="2938"/>
                  <a:ext cx="131" cy="96"/>
                </a:xfrm>
                <a:custGeom>
                  <a:avLst/>
                  <a:gdLst>
                    <a:gd name="T0" fmla="*/ 53 w 82"/>
                    <a:gd name="T1" fmla="*/ 47 h 60"/>
                    <a:gd name="T2" fmla="*/ 5 w 82"/>
                    <a:gd name="T3" fmla="*/ 60 h 60"/>
                    <a:gd name="T4" fmla="*/ 6 w 82"/>
                    <a:gd name="T5" fmla="*/ 22 h 60"/>
                    <a:gd name="T6" fmla="*/ 42 w 82"/>
                    <a:gd name="T7" fmla="*/ 4 h 60"/>
                    <a:gd name="T8" fmla="*/ 82 w 82"/>
                    <a:gd name="T9" fmla="*/ 1 h 60"/>
                    <a:gd name="T10" fmla="*/ 53 w 82"/>
                    <a:gd name="T11" fmla="*/ 4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2" h="60">
                      <a:moveTo>
                        <a:pt x="53" y="47"/>
                      </a:moveTo>
                      <a:cubicBezTo>
                        <a:pt x="36" y="59"/>
                        <a:pt x="5" y="60"/>
                        <a:pt x="5" y="60"/>
                      </a:cubicBezTo>
                      <a:cubicBezTo>
                        <a:pt x="5" y="60"/>
                        <a:pt x="0" y="37"/>
                        <a:pt x="6" y="22"/>
                      </a:cubicBezTo>
                      <a:cubicBezTo>
                        <a:pt x="13" y="7"/>
                        <a:pt x="30" y="0"/>
                        <a:pt x="42" y="4"/>
                      </a:cubicBezTo>
                      <a:cubicBezTo>
                        <a:pt x="57" y="10"/>
                        <a:pt x="82" y="1"/>
                        <a:pt x="82" y="1"/>
                      </a:cubicBezTo>
                      <a:cubicBezTo>
                        <a:pt x="82" y="1"/>
                        <a:pt x="81" y="29"/>
                        <a:pt x="53" y="4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1" name="Freeform 385"/>
                <p:cNvSpPr/>
                <p:nvPr/>
              </p:nvSpPr>
              <p:spPr bwMode="auto">
                <a:xfrm>
                  <a:off x="5286" y="2947"/>
                  <a:ext cx="114" cy="83"/>
                </a:xfrm>
                <a:custGeom>
                  <a:avLst/>
                  <a:gdLst>
                    <a:gd name="T0" fmla="*/ 71 w 71"/>
                    <a:gd name="T1" fmla="*/ 0 h 52"/>
                    <a:gd name="T2" fmla="*/ 53 w 71"/>
                    <a:gd name="T3" fmla="*/ 13 h 52"/>
                    <a:gd name="T4" fmla="*/ 19 w 71"/>
                    <a:gd name="T5" fmla="*/ 23 h 52"/>
                    <a:gd name="T6" fmla="*/ 0 w 71"/>
                    <a:gd name="T7" fmla="*/ 52 h 52"/>
                    <a:gd name="T8" fmla="*/ 23 w 71"/>
                    <a:gd name="T9" fmla="*/ 25 h 52"/>
                    <a:gd name="T10" fmla="*/ 57 w 71"/>
                    <a:gd name="T11" fmla="*/ 16 h 52"/>
                    <a:gd name="T12" fmla="*/ 71 w 71"/>
                    <a:gd name="T13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1" h="52">
                      <a:moveTo>
                        <a:pt x="71" y="0"/>
                      </a:moveTo>
                      <a:cubicBezTo>
                        <a:pt x="71" y="0"/>
                        <a:pt x="62" y="7"/>
                        <a:pt x="53" y="13"/>
                      </a:cubicBezTo>
                      <a:cubicBezTo>
                        <a:pt x="40" y="21"/>
                        <a:pt x="29" y="15"/>
                        <a:pt x="19" y="23"/>
                      </a:cubicBezTo>
                      <a:cubicBezTo>
                        <a:pt x="9" y="31"/>
                        <a:pt x="0" y="52"/>
                        <a:pt x="0" y="52"/>
                      </a:cubicBezTo>
                      <a:cubicBezTo>
                        <a:pt x="0" y="52"/>
                        <a:pt x="13" y="33"/>
                        <a:pt x="23" y="25"/>
                      </a:cubicBezTo>
                      <a:cubicBezTo>
                        <a:pt x="34" y="16"/>
                        <a:pt x="38" y="26"/>
                        <a:pt x="57" y="16"/>
                      </a:cubicBezTo>
                      <a:cubicBezTo>
                        <a:pt x="62" y="14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2" name="Freeform 386"/>
                <p:cNvSpPr/>
                <p:nvPr/>
              </p:nvSpPr>
              <p:spPr bwMode="auto">
                <a:xfrm>
                  <a:off x="5370" y="2971"/>
                  <a:ext cx="16" cy="8"/>
                </a:xfrm>
                <a:custGeom>
                  <a:avLst/>
                  <a:gdLst>
                    <a:gd name="T0" fmla="*/ 3 w 16"/>
                    <a:gd name="T1" fmla="*/ 0 h 8"/>
                    <a:gd name="T2" fmla="*/ 16 w 16"/>
                    <a:gd name="T3" fmla="*/ 8 h 8"/>
                    <a:gd name="T4" fmla="*/ 0 w 16"/>
                    <a:gd name="T5" fmla="*/ 7 h 8"/>
                    <a:gd name="T6" fmla="*/ 3 w 16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3" y="0"/>
                      </a:moveTo>
                      <a:lnTo>
                        <a:pt x="16" y="8"/>
                      </a:lnTo>
                      <a:lnTo>
                        <a:pt x="0" y="7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3" name="Freeform 387"/>
                <p:cNvSpPr/>
                <p:nvPr/>
              </p:nvSpPr>
              <p:spPr bwMode="auto">
                <a:xfrm>
                  <a:off x="5350" y="2952"/>
                  <a:ext cx="21" cy="24"/>
                </a:xfrm>
                <a:custGeom>
                  <a:avLst/>
                  <a:gdLst>
                    <a:gd name="T0" fmla="*/ 8 w 21"/>
                    <a:gd name="T1" fmla="*/ 24 h 24"/>
                    <a:gd name="T2" fmla="*/ 21 w 21"/>
                    <a:gd name="T3" fmla="*/ 0 h 24"/>
                    <a:gd name="T4" fmla="*/ 0 w 21"/>
                    <a:gd name="T5" fmla="*/ 22 h 24"/>
                    <a:gd name="T6" fmla="*/ 8 w 21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8" y="24"/>
                      </a:moveTo>
                      <a:lnTo>
                        <a:pt x="21" y="0"/>
                      </a:lnTo>
                      <a:lnTo>
                        <a:pt x="0" y="22"/>
                      </a:lnTo>
                      <a:lnTo>
                        <a:pt x="8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4" name="Freeform 388"/>
                <p:cNvSpPr/>
                <p:nvPr/>
              </p:nvSpPr>
              <p:spPr bwMode="auto">
                <a:xfrm>
                  <a:off x="5331" y="2979"/>
                  <a:ext cx="40" cy="15"/>
                </a:xfrm>
                <a:custGeom>
                  <a:avLst/>
                  <a:gdLst>
                    <a:gd name="T0" fmla="*/ 11 w 40"/>
                    <a:gd name="T1" fmla="*/ 0 h 15"/>
                    <a:gd name="T2" fmla="*/ 40 w 40"/>
                    <a:gd name="T3" fmla="*/ 15 h 15"/>
                    <a:gd name="T4" fmla="*/ 0 w 40"/>
                    <a:gd name="T5" fmla="*/ 0 h 15"/>
                    <a:gd name="T6" fmla="*/ 11 w 4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5">
                      <a:moveTo>
                        <a:pt x="11" y="0"/>
                      </a:moveTo>
                      <a:lnTo>
                        <a:pt x="40" y="15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5" name="Freeform 389"/>
                <p:cNvSpPr/>
                <p:nvPr/>
              </p:nvSpPr>
              <p:spPr bwMode="auto">
                <a:xfrm>
                  <a:off x="5317" y="2949"/>
                  <a:ext cx="25" cy="35"/>
                </a:xfrm>
                <a:custGeom>
                  <a:avLst/>
                  <a:gdLst>
                    <a:gd name="T0" fmla="*/ 9 w 25"/>
                    <a:gd name="T1" fmla="*/ 30 h 35"/>
                    <a:gd name="T2" fmla="*/ 25 w 25"/>
                    <a:gd name="T3" fmla="*/ 0 h 35"/>
                    <a:gd name="T4" fmla="*/ 0 w 25"/>
                    <a:gd name="T5" fmla="*/ 35 h 35"/>
                    <a:gd name="T6" fmla="*/ 9 w 25"/>
                    <a:gd name="T7" fmla="*/ 3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5">
                      <a:moveTo>
                        <a:pt x="9" y="30"/>
                      </a:moveTo>
                      <a:lnTo>
                        <a:pt x="25" y="0"/>
                      </a:lnTo>
                      <a:lnTo>
                        <a:pt x="0" y="35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6" name="Freeform 390"/>
                <p:cNvSpPr/>
                <p:nvPr/>
              </p:nvSpPr>
              <p:spPr bwMode="auto">
                <a:xfrm>
                  <a:off x="5310" y="2994"/>
                  <a:ext cx="39" cy="12"/>
                </a:xfrm>
                <a:custGeom>
                  <a:avLst/>
                  <a:gdLst>
                    <a:gd name="T0" fmla="*/ 4 w 39"/>
                    <a:gd name="T1" fmla="*/ 0 h 12"/>
                    <a:gd name="T2" fmla="*/ 39 w 39"/>
                    <a:gd name="T3" fmla="*/ 12 h 12"/>
                    <a:gd name="T4" fmla="*/ 0 w 39"/>
                    <a:gd name="T5" fmla="*/ 4 h 12"/>
                    <a:gd name="T6" fmla="*/ 4 w 39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12">
                      <a:moveTo>
                        <a:pt x="4" y="0"/>
                      </a:moveTo>
                      <a:lnTo>
                        <a:pt x="39" y="12"/>
                      </a:lnTo>
                      <a:lnTo>
                        <a:pt x="0" y="4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7" name="Freeform 391"/>
                <p:cNvSpPr/>
                <p:nvPr/>
              </p:nvSpPr>
              <p:spPr bwMode="auto">
                <a:xfrm>
                  <a:off x="5298" y="2952"/>
                  <a:ext cx="14" cy="56"/>
                </a:xfrm>
                <a:custGeom>
                  <a:avLst/>
                  <a:gdLst>
                    <a:gd name="T0" fmla="*/ 6 w 14"/>
                    <a:gd name="T1" fmla="*/ 46 h 56"/>
                    <a:gd name="T2" fmla="*/ 14 w 14"/>
                    <a:gd name="T3" fmla="*/ 0 h 56"/>
                    <a:gd name="T4" fmla="*/ 0 w 14"/>
                    <a:gd name="T5" fmla="*/ 56 h 56"/>
                    <a:gd name="T6" fmla="*/ 6 w 14"/>
                    <a:gd name="T7" fmla="*/ 4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56">
                      <a:moveTo>
                        <a:pt x="6" y="46"/>
                      </a:moveTo>
                      <a:lnTo>
                        <a:pt x="14" y="0"/>
                      </a:lnTo>
                      <a:lnTo>
                        <a:pt x="0" y="56"/>
                      </a:lnTo>
                      <a:lnTo>
                        <a:pt x="6" y="4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8" name="Freeform 392"/>
                <p:cNvSpPr/>
                <p:nvPr/>
              </p:nvSpPr>
              <p:spPr bwMode="auto">
                <a:xfrm>
                  <a:off x="4991" y="2134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6 h 66"/>
                    <a:gd name="T4" fmla="*/ 65 w 96"/>
                    <a:gd name="T5" fmla="*/ 61 h 66"/>
                    <a:gd name="T6" fmla="*/ 29 w 96"/>
                    <a:gd name="T7" fmla="*/ 46 h 66"/>
                    <a:gd name="T8" fmla="*/ 0 w 96"/>
                    <a:gd name="T9" fmla="*/ 17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4"/>
                        <a:pt x="96" y="36"/>
                        <a:pt x="96" y="36"/>
                      </a:cubicBezTo>
                      <a:cubicBezTo>
                        <a:pt x="96" y="36"/>
                        <a:pt x="82" y="55"/>
                        <a:pt x="65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9" name="Freeform 393"/>
                <p:cNvSpPr/>
                <p:nvPr/>
              </p:nvSpPr>
              <p:spPr bwMode="auto">
                <a:xfrm>
                  <a:off x="5002" y="2158"/>
                  <a:ext cx="137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1 w 86"/>
                    <a:gd name="T3" fmla="*/ 7 h 28"/>
                    <a:gd name="T4" fmla="*/ 51 w 86"/>
                    <a:gd name="T5" fmla="*/ 26 h 28"/>
                    <a:gd name="T6" fmla="*/ 86 w 86"/>
                    <a:gd name="T7" fmla="*/ 22 h 28"/>
                    <a:gd name="T8" fmla="*/ 50 w 86"/>
                    <a:gd name="T9" fmla="*/ 22 h 28"/>
                    <a:gd name="T10" fmla="*/ 21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1" y="7"/>
                      </a:cubicBezTo>
                      <a:cubicBezTo>
                        <a:pt x="36" y="11"/>
                        <a:pt x="38" y="24"/>
                        <a:pt x="51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0" name="Freeform 394"/>
                <p:cNvSpPr/>
                <p:nvPr/>
              </p:nvSpPr>
              <p:spPr bwMode="auto">
                <a:xfrm>
                  <a:off x="5034" y="215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3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1" name="Freeform 395"/>
                <p:cNvSpPr/>
                <p:nvPr/>
              </p:nvSpPr>
              <p:spPr bwMode="auto">
                <a:xfrm>
                  <a:off x="5024" y="2174"/>
                  <a:ext cx="31" cy="7"/>
                </a:xfrm>
                <a:custGeom>
                  <a:avLst/>
                  <a:gdLst>
                    <a:gd name="T0" fmla="*/ 26 w 31"/>
                    <a:gd name="T1" fmla="*/ 0 h 7"/>
                    <a:gd name="T2" fmla="*/ 0 w 31"/>
                    <a:gd name="T3" fmla="*/ 5 h 7"/>
                    <a:gd name="T4" fmla="*/ 31 w 31"/>
                    <a:gd name="T5" fmla="*/ 7 h 7"/>
                    <a:gd name="T6" fmla="*/ 26 w 31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7">
                      <a:moveTo>
                        <a:pt x="26" y="0"/>
                      </a:moveTo>
                      <a:lnTo>
                        <a:pt x="0" y="5"/>
                      </a:lnTo>
                      <a:lnTo>
                        <a:pt x="31" y="7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2" name="Freeform 396"/>
                <p:cNvSpPr/>
                <p:nvPr/>
              </p:nvSpPr>
              <p:spPr bwMode="auto">
                <a:xfrm>
                  <a:off x="5055" y="2154"/>
                  <a:ext cx="16" cy="38"/>
                </a:xfrm>
                <a:custGeom>
                  <a:avLst/>
                  <a:gdLst>
                    <a:gd name="T0" fmla="*/ 9 w 16"/>
                    <a:gd name="T1" fmla="*/ 30 h 38"/>
                    <a:gd name="T2" fmla="*/ 0 w 16"/>
                    <a:gd name="T3" fmla="*/ 0 h 38"/>
                    <a:gd name="T4" fmla="*/ 16 w 16"/>
                    <a:gd name="T5" fmla="*/ 38 h 38"/>
                    <a:gd name="T6" fmla="*/ 9 w 16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8">
                      <a:moveTo>
                        <a:pt x="9" y="30"/>
                      </a:moveTo>
                      <a:lnTo>
                        <a:pt x="0" y="0"/>
                      </a:lnTo>
                      <a:lnTo>
                        <a:pt x="16" y="38"/>
                      </a:lnTo>
                      <a:lnTo>
                        <a:pt x="9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3" name="Freeform 397"/>
                <p:cNvSpPr/>
                <p:nvPr/>
              </p:nvSpPr>
              <p:spPr bwMode="auto">
                <a:xfrm>
                  <a:off x="5040" y="2197"/>
                  <a:ext cx="43" cy="6"/>
                </a:xfrm>
                <a:custGeom>
                  <a:avLst/>
                  <a:gdLst>
                    <a:gd name="T0" fmla="*/ 34 w 43"/>
                    <a:gd name="T1" fmla="*/ 0 h 6"/>
                    <a:gd name="T2" fmla="*/ 0 w 43"/>
                    <a:gd name="T3" fmla="*/ 6 h 6"/>
                    <a:gd name="T4" fmla="*/ 43 w 43"/>
                    <a:gd name="T5" fmla="*/ 3 h 6"/>
                    <a:gd name="T6" fmla="*/ 34 w 43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4" name="Freeform 398"/>
                <p:cNvSpPr/>
                <p:nvPr/>
              </p:nvSpPr>
              <p:spPr bwMode="auto">
                <a:xfrm>
                  <a:off x="5079" y="2162"/>
                  <a:ext cx="19" cy="33"/>
                </a:xfrm>
                <a:custGeom>
                  <a:avLst/>
                  <a:gdLst>
                    <a:gd name="T0" fmla="*/ 14 w 19"/>
                    <a:gd name="T1" fmla="*/ 33 h 33"/>
                    <a:gd name="T2" fmla="*/ 0 w 19"/>
                    <a:gd name="T3" fmla="*/ 0 h 33"/>
                    <a:gd name="T4" fmla="*/ 19 w 19"/>
                    <a:gd name="T5" fmla="*/ 33 h 33"/>
                    <a:gd name="T6" fmla="*/ 14 w 19"/>
                    <a:gd name="T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3">
                      <a:moveTo>
                        <a:pt x="14" y="33"/>
                      </a:moveTo>
                      <a:lnTo>
                        <a:pt x="0" y="0"/>
                      </a:lnTo>
                      <a:lnTo>
                        <a:pt x="19" y="33"/>
                      </a:lnTo>
                      <a:lnTo>
                        <a:pt x="14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5" name="Freeform 399"/>
                <p:cNvSpPr/>
                <p:nvPr/>
              </p:nvSpPr>
              <p:spPr bwMode="auto">
                <a:xfrm>
                  <a:off x="5063" y="2198"/>
                  <a:ext cx="51" cy="28"/>
                </a:xfrm>
                <a:custGeom>
                  <a:avLst/>
                  <a:gdLst>
                    <a:gd name="T0" fmla="*/ 40 w 51"/>
                    <a:gd name="T1" fmla="*/ 2 h 28"/>
                    <a:gd name="T2" fmla="*/ 0 w 51"/>
                    <a:gd name="T3" fmla="*/ 28 h 28"/>
                    <a:gd name="T4" fmla="*/ 51 w 51"/>
                    <a:gd name="T5" fmla="*/ 0 h 28"/>
                    <a:gd name="T6" fmla="*/ 40 w 51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1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6" name="Freeform 400"/>
                <p:cNvSpPr/>
                <p:nvPr/>
              </p:nvSpPr>
              <p:spPr bwMode="auto">
                <a:xfrm>
                  <a:off x="5035" y="2262"/>
                  <a:ext cx="152" cy="106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7 h 66"/>
                    <a:gd name="T4" fmla="*/ 65 w 95"/>
                    <a:gd name="T5" fmla="*/ 61 h 66"/>
                    <a:gd name="T6" fmla="*/ 29 w 95"/>
                    <a:gd name="T7" fmla="*/ 47 h 66"/>
                    <a:gd name="T8" fmla="*/ 0 w 95"/>
                    <a:gd name="T9" fmla="*/ 18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4" y="15"/>
                        <a:pt x="95" y="37"/>
                        <a:pt x="95" y="37"/>
                      </a:cubicBezTo>
                      <a:cubicBezTo>
                        <a:pt x="95" y="37"/>
                        <a:pt x="81" y="56"/>
                        <a:pt x="65" y="61"/>
                      </a:cubicBezTo>
                      <a:cubicBezTo>
                        <a:pt x="50" y="66"/>
                        <a:pt x="33" y="58"/>
                        <a:pt x="29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7" name="Freeform 401"/>
                <p:cNvSpPr/>
                <p:nvPr/>
              </p:nvSpPr>
              <p:spPr bwMode="auto">
                <a:xfrm>
                  <a:off x="5045" y="2288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1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1"/>
                        <a:pt x="86" y="21"/>
                      </a:cubicBezTo>
                      <a:cubicBezTo>
                        <a:pt x="86" y="21"/>
                        <a:pt x="63" y="24"/>
                        <a:pt x="51" y="22"/>
                      </a:cubicBezTo>
                      <a:cubicBezTo>
                        <a:pt x="37" y="19"/>
                        <a:pt x="42" y="9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8" name="Freeform 402"/>
                <p:cNvSpPr/>
                <p:nvPr/>
              </p:nvSpPr>
              <p:spPr bwMode="auto">
                <a:xfrm>
                  <a:off x="5079" y="2282"/>
                  <a:ext cx="9" cy="14"/>
                </a:xfrm>
                <a:custGeom>
                  <a:avLst/>
                  <a:gdLst>
                    <a:gd name="T0" fmla="*/ 3 w 9"/>
                    <a:gd name="T1" fmla="*/ 14 h 14"/>
                    <a:gd name="T2" fmla="*/ 0 w 9"/>
                    <a:gd name="T3" fmla="*/ 0 h 14"/>
                    <a:gd name="T4" fmla="*/ 9 w 9"/>
                    <a:gd name="T5" fmla="*/ 12 h 14"/>
                    <a:gd name="T6" fmla="*/ 3 w 9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9" y="12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9" name="Freeform 403"/>
                <p:cNvSpPr/>
                <p:nvPr/>
              </p:nvSpPr>
              <p:spPr bwMode="auto">
                <a:xfrm>
                  <a:off x="5067" y="2304"/>
                  <a:ext cx="32" cy="6"/>
                </a:xfrm>
                <a:custGeom>
                  <a:avLst/>
                  <a:gdLst>
                    <a:gd name="T0" fmla="*/ 28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8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8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0" name="Freeform 404"/>
                <p:cNvSpPr/>
                <p:nvPr/>
              </p:nvSpPr>
              <p:spPr bwMode="auto">
                <a:xfrm>
                  <a:off x="5099" y="2282"/>
                  <a:ext cx="15" cy="40"/>
                </a:xfrm>
                <a:custGeom>
                  <a:avLst/>
                  <a:gdLst>
                    <a:gd name="T0" fmla="*/ 8 w 15"/>
                    <a:gd name="T1" fmla="*/ 32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1" name="Freeform 405"/>
                <p:cNvSpPr/>
                <p:nvPr/>
              </p:nvSpPr>
              <p:spPr bwMode="auto">
                <a:xfrm>
                  <a:off x="5085" y="2326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4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4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2" name="Freeform 406"/>
                <p:cNvSpPr/>
                <p:nvPr/>
              </p:nvSpPr>
              <p:spPr bwMode="auto">
                <a:xfrm>
                  <a:off x="5123" y="2291"/>
                  <a:ext cx="20" cy="34"/>
                </a:xfrm>
                <a:custGeom>
                  <a:avLst/>
                  <a:gdLst>
                    <a:gd name="T0" fmla="*/ 13 w 20"/>
                    <a:gd name="T1" fmla="*/ 34 h 34"/>
                    <a:gd name="T2" fmla="*/ 0 w 20"/>
                    <a:gd name="T3" fmla="*/ 0 h 34"/>
                    <a:gd name="T4" fmla="*/ 20 w 20"/>
                    <a:gd name="T5" fmla="*/ 34 h 34"/>
                    <a:gd name="T6" fmla="*/ 13 w 20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4">
                      <a:moveTo>
                        <a:pt x="13" y="34"/>
                      </a:moveTo>
                      <a:lnTo>
                        <a:pt x="0" y="0"/>
                      </a:lnTo>
                      <a:lnTo>
                        <a:pt x="20" y="34"/>
                      </a:lnTo>
                      <a:lnTo>
                        <a:pt x="13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3" name="Freeform 407"/>
                <p:cNvSpPr/>
                <p:nvPr/>
              </p:nvSpPr>
              <p:spPr bwMode="auto">
                <a:xfrm>
                  <a:off x="5107" y="2328"/>
                  <a:ext cx="52" cy="27"/>
                </a:xfrm>
                <a:custGeom>
                  <a:avLst/>
                  <a:gdLst>
                    <a:gd name="T0" fmla="*/ 40 w 52"/>
                    <a:gd name="T1" fmla="*/ 2 h 27"/>
                    <a:gd name="T2" fmla="*/ 0 w 52"/>
                    <a:gd name="T3" fmla="*/ 27 h 27"/>
                    <a:gd name="T4" fmla="*/ 52 w 52"/>
                    <a:gd name="T5" fmla="*/ 0 h 27"/>
                    <a:gd name="T6" fmla="*/ 40 w 52"/>
                    <a:gd name="T7" fmla="*/ 2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7">
                      <a:moveTo>
                        <a:pt x="40" y="2"/>
                      </a:moveTo>
                      <a:lnTo>
                        <a:pt x="0" y="27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4" name="Freeform 408"/>
                <p:cNvSpPr/>
                <p:nvPr/>
              </p:nvSpPr>
              <p:spPr bwMode="auto">
                <a:xfrm>
                  <a:off x="5082" y="2422"/>
                  <a:ext cx="153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3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5" name="Freeform 409"/>
                <p:cNvSpPr/>
                <p:nvPr/>
              </p:nvSpPr>
              <p:spPr bwMode="auto">
                <a:xfrm>
                  <a:off x="5093" y="2446"/>
                  <a:ext cx="138" cy="47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7 h 29"/>
                    <a:gd name="T4" fmla="*/ 51 w 86"/>
                    <a:gd name="T5" fmla="*/ 26 h 29"/>
                    <a:gd name="T6" fmla="*/ 86 w 86"/>
                    <a:gd name="T7" fmla="*/ 22 h 29"/>
                    <a:gd name="T8" fmla="*/ 50 w 86"/>
                    <a:gd name="T9" fmla="*/ 22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4"/>
                        <a:pt x="21" y="7"/>
                      </a:cubicBezTo>
                      <a:cubicBezTo>
                        <a:pt x="36" y="12"/>
                        <a:pt x="39" y="24"/>
                        <a:pt x="51" y="26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2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6" name="Freeform 410"/>
                <p:cNvSpPr/>
                <p:nvPr/>
              </p:nvSpPr>
              <p:spPr bwMode="auto">
                <a:xfrm>
                  <a:off x="5127" y="2440"/>
                  <a:ext cx="9" cy="16"/>
                </a:xfrm>
                <a:custGeom>
                  <a:avLst/>
                  <a:gdLst>
                    <a:gd name="T0" fmla="*/ 3 w 9"/>
                    <a:gd name="T1" fmla="*/ 16 h 16"/>
                    <a:gd name="T2" fmla="*/ 0 w 9"/>
                    <a:gd name="T3" fmla="*/ 0 h 16"/>
                    <a:gd name="T4" fmla="*/ 9 w 9"/>
                    <a:gd name="T5" fmla="*/ 14 h 16"/>
                    <a:gd name="T6" fmla="*/ 3 w 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9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7" name="Freeform 411"/>
                <p:cNvSpPr/>
                <p:nvPr/>
              </p:nvSpPr>
              <p:spPr bwMode="auto">
                <a:xfrm>
                  <a:off x="5115" y="2462"/>
                  <a:ext cx="32" cy="8"/>
                </a:xfrm>
                <a:custGeom>
                  <a:avLst/>
                  <a:gdLst>
                    <a:gd name="T0" fmla="*/ 28 w 32"/>
                    <a:gd name="T1" fmla="*/ 0 h 8"/>
                    <a:gd name="T2" fmla="*/ 0 w 32"/>
                    <a:gd name="T3" fmla="*/ 7 h 8"/>
                    <a:gd name="T4" fmla="*/ 32 w 32"/>
                    <a:gd name="T5" fmla="*/ 8 h 8"/>
                    <a:gd name="T6" fmla="*/ 28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8" y="0"/>
                      </a:moveTo>
                      <a:lnTo>
                        <a:pt x="0" y="7"/>
                      </a:lnTo>
                      <a:lnTo>
                        <a:pt x="32" y="8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8" name="Freeform 412"/>
                <p:cNvSpPr/>
                <p:nvPr/>
              </p:nvSpPr>
              <p:spPr bwMode="auto">
                <a:xfrm>
                  <a:off x="5147" y="2442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9" name="Freeform 413"/>
                <p:cNvSpPr/>
                <p:nvPr/>
              </p:nvSpPr>
              <p:spPr bwMode="auto">
                <a:xfrm>
                  <a:off x="5133" y="2485"/>
                  <a:ext cx="42" cy="8"/>
                </a:xfrm>
                <a:custGeom>
                  <a:avLst/>
                  <a:gdLst>
                    <a:gd name="T0" fmla="*/ 32 w 42"/>
                    <a:gd name="T1" fmla="*/ 0 h 8"/>
                    <a:gd name="T2" fmla="*/ 0 w 42"/>
                    <a:gd name="T3" fmla="*/ 8 h 8"/>
                    <a:gd name="T4" fmla="*/ 42 w 42"/>
                    <a:gd name="T5" fmla="*/ 3 h 8"/>
                    <a:gd name="T6" fmla="*/ 32 w 4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8">
                      <a:moveTo>
                        <a:pt x="32" y="0"/>
                      </a:moveTo>
                      <a:lnTo>
                        <a:pt x="0" y="8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0" name="Freeform 414"/>
                <p:cNvSpPr/>
                <p:nvPr/>
              </p:nvSpPr>
              <p:spPr bwMode="auto">
                <a:xfrm>
                  <a:off x="5170" y="2450"/>
                  <a:ext cx="21" cy="35"/>
                </a:xfrm>
                <a:custGeom>
                  <a:avLst/>
                  <a:gdLst>
                    <a:gd name="T0" fmla="*/ 14 w 21"/>
                    <a:gd name="T1" fmla="*/ 35 h 35"/>
                    <a:gd name="T2" fmla="*/ 0 w 21"/>
                    <a:gd name="T3" fmla="*/ 0 h 35"/>
                    <a:gd name="T4" fmla="*/ 21 w 21"/>
                    <a:gd name="T5" fmla="*/ 35 h 35"/>
                    <a:gd name="T6" fmla="*/ 14 w 2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1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1" name="Freeform 415"/>
                <p:cNvSpPr/>
                <p:nvPr/>
              </p:nvSpPr>
              <p:spPr bwMode="auto">
                <a:xfrm>
                  <a:off x="5154" y="2486"/>
                  <a:ext cx="53" cy="28"/>
                </a:xfrm>
                <a:custGeom>
                  <a:avLst/>
                  <a:gdLst>
                    <a:gd name="T0" fmla="*/ 40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0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0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2" name="Freeform 416"/>
                <p:cNvSpPr/>
                <p:nvPr/>
              </p:nvSpPr>
              <p:spPr bwMode="auto">
                <a:xfrm>
                  <a:off x="5223" y="2597"/>
                  <a:ext cx="59" cy="45"/>
                </a:xfrm>
                <a:custGeom>
                  <a:avLst/>
                  <a:gdLst>
                    <a:gd name="T0" fmla="*/ 52 w 59"/>
                    <a:gd name="T1" fmla="*/ 25 h 45"/>
                    <a:gd name="T2" fmla="*/ 0 w 59"/>
                    <a:gd name="T3" fmla="*/ 0 h 45"/>
                    <a:gd name="T4" fmla="*/ 59 w 59"/>
                    <a:gd name="T5" fmla="*/ 45 h 45"/>
                    <a:gd name="T6" fmla="*/ 52 w 59"/>
                    <a:gd name="T7" fmla="*/ 2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45">
                      <a:moveTo>
                        <a:pt x="52" y="25"/>
                      </a:moveTo>
                      <a:lnTo>
                        <a:pt x="0" y="0"/>
                      </a:lnTo>
                      <a:lnTo>
                        <a:pt x="59" y="45"/>
                      </a:lnTo>
                      <a:lnTo>
                        <a:pt x="52" y="2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3" name="Freeform 417"/>
                <p:cNvSpPr/>
                <p:nvPr/>
              </p:nvSpPr>
              <p:spPr bwMode="auto">
                <a:xfrm>
                  <a:off x="5240" y="2765"/>
                  <a:ext cx="39" cy="22"/>
                </a:xfrm>
                <a:custGeom>
                  <a:avLst/>
                  <a:gdLst>
                    <a:gd name="T0" fmla="*/ 37 w 39"/>
                    <a:gd name="T1" fmla="*/ 11 h 22"/>
                    <a:gd name="T2" fmla="*/ 0 w 39"/>
                    <a:gd name="T3" fmla="*/ 0 h 22"/>
                    <a:gd name="T4" fmla="*/ 39 w 39"/>
                    <a:gd name="T5" fmla="*/ 22 h 22"/>
                    <a:gd name="T6" fmla="*/ 37 w 39"/>
                    <a:gd name="T7" fmla="*/ 1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22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39" y="22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4" name="Freeform 418"/>
                <p:cNvSpPr/>
                <p:nvPr/>
              </p:nvSpPr>
              <p:spPr bwMode="auto">
                <a:xfrm>
                  <a:off x="5213" y="2960"/>
                  <a:ext cx="40" cy="35"/>
                </a:xfrm>
                <a:custGeom>
                  <a:avLst/>
                  <a:gdLst>
                    <a:gd name="T0" fmla="*/ 37 w 40"/>
                    <a:gd name="T1" fmla="*/ 11 h 35"/>
                    <a:gd name="T2" fmla="*/ 0 w 40"/>
                    <a:gd name="T3" fmla="*/ 0 h 35"/>
                    <a:gd name="T4" fmla="*/ 40 w 40"/>
                    <a:gd name="T5" fmla="*/ 35 h 35"/>
                    <a:gd name="T6" fmla="*/ 37 w 40"/>
                    <a:gd name="T7" fmla="*/ 11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5">
                      <a:moveTo>
                        <a:pt x="37" y="11"/>
                      </a:moveTo>
                      <a:lnTo>
                        <a:pt x="0" y="0"/>
                      </a:lnTo>
                      <a:lnTo>
                        <a:pt x="40" y="35"/>
                      </a:lnTo>
                      <a:lnTo>
                        <a:pt x="37" y="1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5" name="Freeform 419"/>
                <p:cNvSpPr/>
                <p:nvPr/>
              </p:nvSpPr>
              <p:spPr bwMode="auto">
                <a:xfrm>
                  <a:off x="5103" y="2557"/>
                  <a:ext cx="152" cy="105"/>
                </a:xfrm>
                <a:custGeom>
                  <a:avLst/>
                  <a:gdLst>
                    <a:gd name="T0" fmla="*/ 53 w 95"/>
                    <a:gd name="T1" fmla="*/ 9 h 66"/>
                    <a:gd name="T2" fmla="*/ 95 w 95"/>
                    <a:gd name="T3" fmla="*/ 36 h 66"/>
                    <a:gd name="T4" fmla="*/ 65 w 95"/>
                    <a:gd name="T5" fmla="*/ 61 h 66"/>
                    <a:gd name="T6" fmla="*/ 29 w 95"/>
                    <a:gd name="T7" fmla="*/ 46 h 66"/>
                    <a:gd name="T8" fmla="*/ 0 w 95"/>
                    <a:gd name="T9" fmla="*/ 17 h 66"/>
                    <a:gd name="T10" fmla="*/ 53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3" y="9"/>
                      </a:moveTo>
                      <a:cubicBezTo>
                        <a:pt x="73" y="14"/>
                        <a:pt x="95" y="36"/>
                        <a:pt x="95" y="36"/>
                      </a:cubicBezTo>
                      <a:cubicBezTo>
                        <a:pt x="95" y="36"/>
                        <a:pt x="81" y="55"/>
                        <a:pt x="65" y="61"/>
                      </a:cubicBezTo>
                      <a:cubicBezTo>
                        <a:pt x="50" y="66"/>
                        <a:pt x="33" y="57"/>
                        <a:pt x="29" y="46"/>
                      </a:cubicBezTo>
                      <a:cubicBezTo>
                        <a:pt x="23" y="30"/>
                        <a:pt x="0" y="17"/>
                        <a:pt x="0" y="17"/>
                      </a:cubicBezTo>
                      <a:cubicBezTo>
                        <a:pt x="0" y="17"/>
                        <a:pt x="22" y="0"/>
                        <a:pt x="53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6" name="Freeform 420"/>
                <p:cNvSpPr/>
                <p:nvPr/>
              </p:nvSpPr>
              <p:spPr bwMode="auto">
                <a:xfrm>
                  <a:off x="5112" y="2581"/>
                  <a:ext cx="138" cy="45"/>
                </a:xfrm>
                <a:custGeom>
                  <a:avLst/>
                  <a:gdLst>
                    <a:gd name="T0" fmla="*/ 0 w 86"/>
                    <a:gd name="T1" fmla="*/ 2 h 28"/>
                    <a:gd name="T2" fmla="*/ 22 w 86"/>
                    <a:gd name="T3" fmla="*/ 7 h 28"/>
                    <a:gd name="T4" fmla="*/ 52 w 86"/>
                    <a:gd name="T5" fmla="*/ 26 h 28"/>
                    <a:gd name="T6" fmla="*/ 86 w 86"/>
                    <a:gd name="T7" fmla="*/ 22 h 28"/>
                    <a:gd name="T8" fmla="*/ 51 w 86"/>
                    <a:gd name="T9" fmla="*/ 22 h 28"/>
                    <a:gd name="T10" fmla="*/ 22 w 86"/>
                    <a:gd name="T11" fmla="*/ 2 h 28"/>
                    <a:gd name="T12" fmla="*/ 0 w 86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8">
                      <a:moveTo>
                        <a:pt x="0" y="2"/>
                      </a:moveTo>
                      <a:cubicBezTo>
                        <a:pt x="0" y="2"/>
                        <a:pt x="11" y="4"/>
                        <a:pt x="22" y="7"/>
                      </a:cubicBezTo>
                      <a:cubicBezTo>
                        <a:pt x="37" y="11"/>
                        <a:pt x="39" y="24"/>
                        <a:pt x="52" y="26"/>
                      </a:cubicBezTo>
                      <a:cubicBezTo>
                        <a:pt x="64" y="28"/>
                        <a:pt x="86" y="22"/>
                        <a:pt x="86" y="22"/>
                      </a:cubicBezTo>
                      <a:cubicBezTo>
                        <a:pt x="86" y="22"/>
                        <a:pt x="63" y="24"/>
                        <a:pt x="51" y="22"/>
                      </a:cubicBezTo>
                      <a:cubicBezTo>
                        <a:pt x="37" y="19"/>
                        <a:pt x="42" y="10"/>
                        <a:pt x="22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7" name="Freeform 421"/>
                <p:cNvSpPr/>
                <p:nvPr/>
              </p:nvSpPr>
              <p:spPr bwMode="auto">
                <a:xfrm>
                  <a:off x="5146" y="2574"/>
                  <a:ext cx="9" cy="15"/>
                </a:xfrm>
                <a:custGeom>
                  <a:avLst/>
                  <a:gdLst>
                    <a:gd name="T0" fmla="*/ 3 w 9"/>
                    <a:gd name="T1" fmla="*/ 15 h 15"/>
                    <a:gd name="T2" fmla="*/ 0 w 9"/>
                    <a:gd name="T3" fmla="*/ 0 h 15"/>
                    <a:gd name="T4" fmla="*/ 9 w 9"/>
                    <a:gd name="T5" fmla="*/ 13 h 15"/>
                    <a:gd name="T6" fmla="*/ 3 w 9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5">
                      <a:moveTo>
                        <a:pt x="3" y="15"/>
                      </a:moveTo>
                      <a:lnTo>
                        <a:pt x="0" y="0"/>
                      </a:lnTo>
                      <a:lnTo>
                        <a:pt x="9" y="13"/>
                      </a:lnTo>
                      <a:lnTo>
                        <a:pt x="3" y="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8" name="Freeform 422"/>
                <p:cNvSpPr/>
                <p:nvPr/>
              </p:nvSpPr>
              <p:spPr bwMode="auto">
                <a:xfrm>
                  <a:off x="5135" y="2597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5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9" name="Freeform 423"/>
                <p:cNvSpPr/>
                <p:nvPr/>
              </p:nvSpPr>
              <p:spPr bwMode="auto">
                <a:xfrm>
                  <a:off x="5167" y="2576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0" name="Freeform 424"/>
                <p:cNvSpPr/>
                <p:nvPr/>
              </p:nvSpPr>
              <p:spPr bwMode="auto">
                <a:xfrm>
                  <a:off x="5152" y="2619"/>
                  <a:ext cx="43" cy="7"/>
                </a:xfrm>
                <a:custGeom>
                  <a:avLst/>
                  <a:gdLst>
                    <a:gd name="T0" fmla="*/ 34 w 43"/>
                    <a:gd name="T1" fmla="*/ 0 h 7"/>
                    <a:gd name="T2" fmla="*/ 0 w 43"/>
                    <a:gd name="T3" fmla="*/ 7 h 7"/>
                    <a:gd name="T4" fmla="*/ 43 w 43"/>
                    <a:gd name="T5" fmla="*/ 3 h 7"/>
                    <a:gd name="T6" fmla="*/ 34 w 43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7">
                      <a:moveTo>
                        <a:pt x="34" y="0"/>
                      </a:moveTo>
                      <a:lnTo>
                        <a:pt x="0" y="7"/>
                      </a:lnTo>
                      <a:lnTo>
                        <a:pt x="43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1" name="Freeform 425"/>
                <p:cNvSpPr/>
                <p:nvPr/>
              </p:nvSpPr>
              <p:spPr bwMode="auto">
                <a:xfrm>
                  <a:off x="5191" y="2584"/>
                  <a:ext cx="19" cy="34"/>
                </a:xfrm>
                <a:custGeom>
                  <a:avLst/>
                  <a:gdLst>
                    <a:gd name="T0" fmla="*/ 12 w 19"/>
                    <a:gd name="T1" fmla="*/ 34 h 34"/>
                    <a:gd name="T2" fmla="*/ 0 w 19"/>
                    <a:gd name="T3" fmla="*/ 0 h 34"/>
                    <a:gd name="T4" fmla="*/ 19 w 19"/>
                    <a:gd name="T5" fmla="*/ 34 h 34"/>
                    <a:gd name="T6" fmla="*/ 12 w 19"/>
                    <a:gd name="T7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4">
                      <a:moveTo>
                        <a:pt x="12" y="34"/>
                      </a:moveTo>
                      <a:lnTo>
                        <a:pt x="0" y="0"/>
                      </a:lnTo>
                      <a:lnTo>
                        <a:pt x="19" y="34"/>
                      </a:lnTo>
                      <a:lnTo>
                        <a:pt x="12" y="3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2" name="Freeform 426"/>
                <p:cNvSpPr/>
                <p:nvPr/>
              </p:nvSpPr>
              <p:spPr bwMode="auto">
                <a:xfrm>
                  <a:off x="5173" y="2621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3" name="Freeform 427"/>
                <p:cNvSpPr/>
                <p:nvPr/>
              </p:nvSpPr>
              <p:spPr bwMode="auto">
                <a:xfrm>
                  <a:off x="5103" y="2714"/>
                  <a:ext cx="153" cy="105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1" y="66"/>
                        <a:pt x="34" y="58"/>
                        <a:pt x="29" y="46"/>
                      </a:cubicBezTo>
                      <a:cubicBezTo>
                        <a:pt x="24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4" name="Freeform 428"/>
                <p:cNvSpPr/>
                <p:nvPr/>
              </p:nvSpPr>
              <p:spPr bwMode="auto">
                <a:xfrm>
                  <a:off x="5114" y="2738"/>
                  <a:ext cx="137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2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9" y="24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7" y="20"/>
                        <a:pt x="41" y="10"/>
                        <a:pt x="22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5" name="Freeform 429"/>
                <p:cNvSpPr/>
                <p:nvPr/>
              </p:nvSpPr>
              <p:spPr bwMode="auto">
                <a:xfrm>
                  <a:off x="5147" y="2731"/>
                  <a:ext cx="10" cy="16"/>
                </a:xfrm>
                <a:custGeom>
                  <a:avLst/>
                  <a:gdLst>
                    <a:gd name="T0" fmla="*/ 4 w 10"/>
                    <a:gd name="T1" fmla="*/ 16 h 16"/>
                    <a:gd name="T2" fmla="*/ 0 w 10"/>
                    <a:gd name="T3" fmla="*/ 0 h 16"/>
                    <a:gd name="T4" fmla="*/ 10 w 10"/>
                    <a:gd name="T5" fmla="*/ 15 h 16"/>
                    <a:gd name="T6" fmla="*/ 4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4" y="16"/>
                      </a:moveTo>
                      <a:lnTo>
                        <a:pt x="0" y="0"/>
                      </a:lnTo>
                      <a:lnTo>
                        <a:pt x="10" y="15"/>
                      </a:lnTo>
                      <a:lnTo>
                        <a:pt x="4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6" name="Freeform 430"/>
                <p:cNvSpPr/>
                <p:nvPr/>
              </p:nvSpPr>
              <p:spPr bwMode="auto">
                <a:xfrm>
                  <a:off x="5136" y="2754"/>
                  <a:ext cx="32" cy="8"/>
                </a:xfrm>
                <a:custGeom>
                  <a:avLst/>
                  <a:gdLst>
                    <a:gd name="T0" fmla="*/ 27 w 32"/>
                    <a:gd name="T1" fmla="*/ 0 h 8"/>
                    <a:gd name="T2" fmla="*/ 0 w 32"/>
                    <a:gd name="T3" fmla="*/ 6 h 8"/>
                    <a:gd name="T4" fmla="*/ 32 w 32"/>
                    <a:gd name="T5" fmla="*/ 8 h 8"/>
                    <a:gd name="T6" fmla="*/ 27 w 32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8">
                      <a:moveTo>
                        <a:pt x="27" y="0"/>
                      </a:moveTo>
                      <a:lnTo>
                        <a:pt x="0" y="6"/>
                      </a:lnTo>
                      <a:lnTo>
                        <a:pt x="32" y="8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7" name="Freeform 431"/>
                <p:cNvSpPr/>
                <p:nvPr/>
              </p:nvSpPr>
              <p:spPr bwMode="auto">
                <a:xfrm>
                  <a:off x="5168" y="2733"/>
                  <a:ext cx="15" cy="40"/>
                </a:xfrm>
                <a:custGeom>
                  <a:avLst/>
                  <a:gdLst>
                    <a:gd name="T0" fmla="*/ 8 w 15"/>
                    <a:gd name="T1" fmla="*/ 30 h 40"/>
                    <a:gd name="T2" fmla="*/ 0 w 15"/>
                    <a:gd name="T3" fmla="*/ 0 h 40"/>
                    <a:gd name="T4" fmla="*/ 15 w 15"/>
                    <a:gd name="T5" fmla="*/ 40 h 40"/>
                    <a:gd name="T6" fmla="*/ 8 w 15"/>
                    <a:gd name="T7" fmla="*/ 3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0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5" y="40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8" name="Freeform 432"/>
                <p:cNvSpPr/>
                <p:nvPr/>
              </p:nvSpPr>
              <p:spPr bwMode="auto">
                <a:xfrm>
                  <a:off x="5154" y="2778"/>
                  <a:ext cx="41" cy="6"/>
                </a:xfrm>
                <a:custGeom>
                  <a:avLst/>
                  <a:gdLst>
                    <a:gd name="T0" fmla="*/ 32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2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9" name="Freeform 433"/>
                <p:cNvSpPr/>
                <p:nvPr/>
              </p:nvSpPr>
              <p:spPr bwMode="auto">
                <a:xfrm>
                  <a:off x="5191" y="2741"/>
                  <a:ext cx="20" cy="35"/>
                </a:xfrm>
                <a:custGeom>
                  <a:avLst/>
                  <a:gdLst>
                    <a:gd name="T0" fmla="*/ 14 w 20"/>
                    <a:gd name="T1" fmla="*/ 35 h 35"/>
                    <a:gd name="T2" fmla="*/ 0 w 20"/>
                    <a:gd name="T3" fmla="*/ 0 h 35"/>
                    <a:gd name="T4" fmla="*/ 20 w 20"/>
                    <a:gd name="T5" fmla="*/ 35 h 35"/>
                    <a:gd name="T6" fmla="*/ 14 w 20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20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0" name="Freeform 434"/>
                <p:cNvSpPr/>
                <p:nvPr/>
              </p:nvSpPr>
              <p:spPr bwMode="auto">
                <a:xfrm>
                  <a:off x="5175" y="2779"/>
                  <a:ext cx="52" cy="26"/>
                </a:xfrm>
                <a:custGeom>
                  <a:avLst/>
                  <a:gdLst>
                    <a:gd name="T0" fmla="*/ 40 w 52"/>
                    <a:gd name="T1" fmla="*/ 2 h 26"/>
                    <a:gd name="T2" fmla="*/ 0 w 52"/>
                    <a:gd name="T3" fmla="*/ 26 h 26"/>
                    <a:gd name="T4" fmla="*/ 52 w 52"/>
                    <a:gd name="T5" fmla="*/ 0 h 26"/>
                    <a:gd name="T6" fmla="*/ 40 w 52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26">
                      <a:moveTo>
                        <a:pt x="40" y="2"/>
                      </a:moveTo>
                      <a:lnTo>
                        <a:pt x="0" y="26"/>
                      </a:lnTo>
                      <a:lnTo>
                        <a:pt x="52" y="0"/>
                      </a:lnTo>
                      <a:lnTo>
                        <a:pt x="4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1" name="Freeform 435"/>
                <p:cNvSpPr/>
                <p:nvPr/>
              </p:nvSpPr>
              <p:spPr bwMode="auto">
                <a:xfrm>
                  <a:off x="5077" y="2904"/>
                  <a:ext cx="154" cy="106"/>
                </a:xfrm>
                <a:custGeom>
                  <a:avLst/>
                  <a:gdLst>
                    <a:gd name="T0" fmla="*/ 54 w 96"/>
                    <a:gd name="T1" fmla="*/ 9 h 66"/>
                    <a:gd name="T2" fmla="*/ 96 w 96"/>
                    <a:gd name="T3" fmla="*/ 37 h 66"/>
                    <a:gd name="T4" fmla="*/ 66 w 96"/>
                    <a:gd name="T5" fmla="*/ 61 h 66"/>
                    <a:gd name="T6" fmla="*/ 29 w 96"/>
                    <a:gd name="T7" fmla="*/ 46 h 66"/>
                    <a:gd name="T8" fmla="*/ 0 w 96"/>
                    <a:gd name="T9" fmla="*/ 18 h 66"/>
                    <a:gd name="T10" fmla="*/ 54 w 96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66">
                      <a:moveTo>
                        <a:pt x="54" y="9"/>
                      </a:moveTo>
                      <a:cubicBezTo>
                        <a:pt x="74" y="15"/>
                        <a:pt x="96" y="37"/>
                        <a:pt x="96" y="37"/>
                      </a:cubicBezTo>
                      <a:cubicBezTo>
                        <a:pt x="96" y="37"/>
                        <a:pt x="82" y="56"/>
                        <a:pt x="66" y="61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2" name="Freeform 436"/>
                <p:cNvSpPr/>
                <p:nvPr/>
              </p:nvSpPr>
              <p:spPr bwMode="auto">
                <a:xfrm>
                  <a:off x="5088" y="2928"/>
                  <a:ext cx="138" cy="46"/>
                </a:xfrm>
                <a:custGeom>
                  <a:avLst/>
                  <a:gdLst>
                    <a:gd name="T0" fmla="*/ 0 w 86"/>
                    <a:gd name="T1" fmla="*/ 3 h 29"/>
                    <a:gd name="T2" fmla="*/ 21 w 86"/>
                    <a:gd name="T3" fmla="*/ 8 h 29"/>
                    <a:gd name="T4" fmla="*/ 51 w 86"/>
                    <a:gd name="T5" fmla="*/ 27 h 29"/>
                    <a:gd name="T6" fmla="*/ 86 w 86"/>
                    <a:gd name="T7" fmla="*/ 22 h 29"/>
                    <a:gd name="T8" fmla="*/ 50 w 86"/>
                    <a:gd name="T9" fmla="*/ 23 h 29"/>
                    <a:gd name="T10" fmla="*/ 21 w 86"/>
                    <a:gd name="T11" fmla="*/ 2 h 29"/>
                    <a:gd name="T12" fmla="*/ 0 w 86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9">
                      <a:moveTo>
                        <a:pt x="0" y="3"/>
                      </a:moveTo>
                      <a:cubicBezTo>
                        <a:pt x="0" y="3"/>
                        <a:pt x="11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4" y="29"/>
                        <a:pt x="86" y="22"/>
                        <a:pt x="86" y="22"/>
                      </a:cubicBezTo>
                      <a:cubicBezTo>
                        <a:pt x="86" y="22"/>
                        <a:pt x="63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3" name="Freeform 437"/>
                <p:cNvSpPr/>
                <p:nvPr/>
              </p:nvSpPr>
              <p:spPr bwMode="auto">
                <a:xfrm>
                  <a:off x="5120" y="2922"/>
                  <a:ext cx="10" cy="16"/>
                </a:xfrm>
                <a:custGeom>
                  <a:avLst/>
                  <a:gdLst>
                    <a:gd name="T0" fmla="*/ 5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5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5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4" name="Freeform 438"/>
                <p:cNvSpPr/>
                <p:nvPr/>
              </p:nvSpPr>
              <p:spPr bwMode="auto">
                <a:xfrm>
                  <a:off x="5111" y="2946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5" name="Freeform 439"/>
                <p:cNvSpPr/>
                <p:nvPr/>
              </p:nvSpPr>
              <p:spPr bwMode="auto">
                <a:xfrm>
                  <a:off x="5143" y="2923"/>
                  <a:ext cx="14" cy="40"/>
                </a:xfrm>
                <a:custGeom>
                  <a:avLst/>
                  <a:gdLst>
                    <a:gd name="T0" fmla="*/ 8 w 14"/>
                    <a:gd name="T1" fmla="*/ 31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1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6" name="Freeform 440"/>
                <p:cNvSpPr/>
                <p:nvPr/>
              </p:nvSpPr>
              <p:spPr bwMode="auto">
                <a:xfrm>
                  <a:off x="5128" y="2968"/>
                  <a:ext cx="42" cy="6"/>
                </a:xfrm>
                <a:custGeom>
                  <a:avLst/>
                  <a:gdLst>
                    <a:gd name="T0" fmla="*/ 32 w 42"/>
                    <a:gd name="T1" fmla="*/ 0 h 6"/>
                    <a:gd name="T2" fmla="*/ 0 w 42"/>
                    <a:gd name="T3" fmla="*/ 6 h 6"/>
                    <a:gd name="T4" fmla="*/ 42 w 42"/>
                    <a:gd name="T5" fmla="*/ 3 h 6"/>
                    <a:gd name="T6" fmla="*/ 32 w 4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" h="6">
                      <a:moveTo>
                        <a:pt x="32" y="0"/>
                      </a:moveTo>
                      <a:lnTo>
                        <a:pt x="0" y="6"/>
                      </a:lnTo>
                      <a:lnTo>
                        <a:pt x="42" y="3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7" name="Freeform 441"/>
                <p:cNvSpPr/>
                <p:nvPr/>
              </p:nvSpPr>
              <p:spPr bwMode="auto">
                <a:xfrm>
                  <a:off x="5165" y="2931"/>
                  <a:ext cx="19" cy="35"/>
                </a:xfrm>
                <a:custGeom>
                  <a:avLst/>
                  <a:gdLst>
                    <a:gd name="T0" fmla="*/ 14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4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4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4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8" name="Freeform 442"/>
                <p:cNvSpPr/>
                <p:nvPr/>
              </p:nvSpPr>
              <p:spPr bwMode="auto">
                <a:xfrm>
                  <a:off x="5149" y="2970"/>
                  <a:ext cx="53" cy="25"/>
                </a:xfrm>
                <a:custGeom>
                  <a:avLst/>
                  <a:gdLst>
                    <a:gd name="T0" fmla="*/ 40 w 53"/>
                    <a:gd name="T1" fmla="*/ 1 h 25"/>
                    <a:gd name="T2" fmla="*/ 0 w 53"/>
                    <a:gd name="T3" fmla="*/ 25 h 25"/>
                    <a:gd name="T4" fmla="*/ 53 w 53"/>
                    <a:gd name="T5" fmla="*/ 0 h 25"/>
                    <a:gd name="T6" fmla="*/ 40 w 53"/>
                    <a:gd name="T7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5">
                      <a:moveTo>
                        <a:pt x="40" y="1"/>
                      </a:moveTo>
                      <a:lnTo>
                        <a:pt x="0" y="25"/>
                      </a:lnTo>
                      <a:lnTo>
                        <a:pt x="53" y="0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9" name="Freeform 443"/>
                <p:cNvSpPr/>
                <p:nvPr/>
              </p:nvSpPr>
              <p:spPr bwMode="auto">
                <a:xfrm>
                  <a:off x="5849" y="3853"/>
                  <a:ext cx="181" cy="99"/>
                </a:xfrm>
                <a:custGeom>
                  <a:avLst/>
                  <a:gdLst>
                    <a:gd name="T0" fmla="*/ 113 w 113"/>
                    <a:gd name="T1" fmla="*/ 46 h 62"/>
                    <a:gd name="T2" fmla="*/ 48 w 113"/>
                    <a:gd name="T3" fmla="*/ 0 h 62"/>
                    <a:gd name="T4" fmla="*/ 0 w 113"/>
                    <a:gd name="T5" fmla="*/ 34 h 62"/>
                    <a:gd name="T6" fmla="*/ 0 w 113"/>
                    <a:gd name="T7" fmla="*/ 34 h 62"/>
                    <a:gd name="T8" fmla="*/ 37 w 113"/>
                    <a:gd name="T9" fmla="*/ 24 h 62"/>
                    <a:gd name="T10" fmla="*/ 86 w 113"/>
                    <a:gd name="T11" fmla="*/ 39 h 62"/>
                    <a:gd name="T12" fmla="*/ 36 w 113"/>
                    <a:gd name="T13" fmla="*/ 31 h 62"/>
                    <a:gd name="T14" fmla="*/ 2 w 113"/>
                    <a:gd name="T15" fmla="*/ 44 h 62"/>
                    <a:gd name="T16" fmla="*/ 51 w 113"/>
                    <a:gd name="T17" fmla="*/ 62 h 62"/>
                    <a:gd name="T18" fmla="*/ 113 w 113"/>
                    <a:gd name="T19" fmla="*/ 46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3" h="62">
                      <a:moveTo>
                        <a:pt x="113" y="46"/>
                      </a:moveTo>
                      <a:cubicBezTo>
                        <a:pt x="113" y="46"/>
                        <a:pt x="82" y="0"/>
                        <a:pt x="48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34"/>
                        <a:pt x="16" y="25"/>
                        <a:pt x="37" y="24"/>
                      </a:cubicBezTo>
                      <a:cubicBezTo>
                        <a:pt x="65" y="23"/>
                        <a:pt x="86" y="39"/>
                        <a:pt x="86" y="39"/>
                      </a:cubicBezTo>
                      <a:cubicBezTo>
                        <a:pt x="86" y="39"/>
                        <a:pt x="56" y="30"/>
                        <a:pt x="36" y="31"/>
                      </a:cubicBezTo>
                      <a:cubicBezTo>
                        <a:pt x="16" y="32"/>
                        <a:pt x="2" y="44"/>
                        <a:pt x="2" y="44"/>
                      </a:cubicBezTo>
                      <a:cubicBezTo>
                        <a:pt x="8" y="56"/>
                        <a:pt x="24" y="62"/>
                        <a:pt x="51" y="62"/>
                      </a:cubicBezTo>
                      <a:cubicBezTo>
                        <a:pt x="84" y="62"/>
                        <a:pt x="113" y="46"/>
                        <a:pt x="113" y="4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0" name="Freeform 444"/>
                <p:cNvSpPr/>
                <p:nvPr/>
              </p:nvSpPr>
              <p:spPr bwMode="auto">
                <a:xfrm>
                  <a:off x="5731" y="2942"/>
                  <a:ext cx="126" cy="172"/>
                </a:xfrm>
                <a:custGeom>
                  <a:avLst/>
                  <a:gdLst>
                    <a:gd name="T0" fmla="*/ 71 w 79"/>
                    <a:gd name="T1" fmla="*/ 0 h 107"/>
                    <a:gd name="T2" fmla="*/ 9 w 79"/>
                    <a:gd name="T3" fmla="*/ 50 h 107"/>
                    <a:gd name="T4" fmla="*/ 28 w 79"/>
                    <a:gd name="T5" fmla="*/ 106 h 107"/>
                    <a:gd name="T6" fmla="*/ 29 w 79"/>
                    <a:gd name="T7" fmla="*/ 106 h 107"/>
                    <a:gd name="T8" fmla="*/ 29 w 79"/>
                    <a:gd name="T9" fmla="*/ 68 h 107"/>
                    <a:gd name="T10" fmla="*/ 56 w 79"/>
                    <a:gd name="T11" fmla="*/ 25 h 107"/>
                    <a:gd name="T12" fmla="*/ 35 w 79"/>
                    <a:gd name="T13" fmla="*/ 71 h 107"/>
                    <a:gd name="T14" fmla="*/ 39 w 79"/>
                    <a:gd name="T15" fmla="*/ 107 h 107"/>
                    <a:gd name="T16" fmla="*/ 70 w 79"/>
                    <a:gd name="T17" fmla="*/ 65 h 107"/>
                    <a:gd name="T18" fmla="*/ 71 w 79"/>
                    <a:gd name="T19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107">
                      <a:moveTo>
                        <a:pt x="71" y="0"/>
                      </a:moveTo>
                      <a:cubicBezTo>
                        <a:pt x="71" y="0"/>
                        <a:pt x="18" y="18"/>
                        <a:pt x="9" y="50"/>
                      </a:cubicBezTo>
                      <a:cubicBezTo>
                        <a:pt x="0" y="82"/>
                        <a:pt x="10" y="101"/>
                        <a:pt x="28" y="106"/>
                      </a:cubicBezTo>
                      <a:cubicBezTo>
                        <a:pt x="28" y="106"/>
                        <a:pt x="29" y="106"/>
                        <a:pt x="29" y="106"/>
                      </a:cubicBezTo>
                      <a:cubicBezTo>
                        <a:pt x="29" y="106"/>
                        <a:pt x="24" y="88"/>
                        <a:pt x="29" y="68"/>
                      </a:cubicBezTo>
                      <a:cubicBezTo>
                        <a:pt x="36" y="41"/>
                        <a:pt x="56" y="25"/>
                        <a:pt x="56" y="25"/>
                      </a:cubicBezTo>
                      <a:cubicBezTo>
                        <a:pt x="56" y="25"/>
                        <a:pt x="40" y="51"/>
                        <a:pt x="35" y="71"/>
                      </a:cubicBezTo>
                      <a:cubicBezTo>
                        <a:pt x="31" y="90"/>
                        <a:pt x="39" y="107"/>
                        <a:pt x="39" y="107"/>
                      </a:cubicBezTo>
                      <a:cubicBezTo>
                        <a:pt x="52" y="104"/>
                        <a:pt x="62" y="90"/>
                        <a:pt x="70" y="65"/>
                      </a:cubicBezTo>
                      <a:cubicBezTo>
                        <a:pt x="79" y="33"/>
                        <a:pt x="71" y="0"/>
                        <a:pt x="71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1" name="Freeform 445"/>
                <p:cNvSpPr/>
                <p:nvPr/>
              </p:nvSpPr>
              <p:spPr bwMode="auto">
                <a:xfrm>
                  <a:off x="5752" y="3525"/>
                  <a:ext cx="128" cy="88"/>
                </a:xfrm>
                <a:custGeom>
                  <a:avLst/>
                  <a:gdLst>
                    <a:gd name="T0" fmla="*/ 80 w 80"/>
                    <a:gd name="T1" fmla="*/ 20 h 55"/>
                    <a:gd name="T2" fmla="*/ 26 w 80"/>
                    <a:gd name="T3" fmla="*/ 9 h 55"/>
                    <a:gd name="T4" fmla="*/ 5 w 80"/>
                    <a:gd name="T5" fmla="*/ 44 h 55"/>
                    <a:gd name="T6" fmla="*/ 5 w 80"/>
                    <a:gd name="T7" fmla="*/ 44 h 55"/>
                    <a:gd name="T8" fmla="*/ 26 w 80"/>
                    <a:gd name="T9" fmla="*/ 27 h 55"/>
                    <a:gd name="T10" fmla="*/ 60 w 80"/>
                    <a:gd name="T11" fmla="*/ 23 h 55"/>
                    <a:gd name="T12" fmla="*/ 27 w 80"/>
                    <a:gd name="T13" fmla="*/ 32 h 55"/>
                    <a:gd name="T14" fmla="*/ 10 w 80"/>
                    <a:gd name="T15" fmla="*/ 50 h 55"/>
                    <a:gd name="T16" fmla="*/ 45 w 80"/>
                    <a:gd name="T17" fmla="*/ 48 h 55"/>
                    <a:gd name="T18" fmla="*/ 80 w 80"/>
                    <a:gd name="T19" fmla="*/ 2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5">
                      <a:moveTo>
                        <a:pt x="80" y="20"/>
                      </a:moveTo>
                      <a:cubicBezTo>
                        <a:pt x="80" y="20"/>
                        <a:pt x="47" y="0"/>
                        <a:pt x="26" y="9"/>
                      </a:cubicBezTo>
                      <a:cubicBezTo>
                        <a:pt x="5" y="18"/>
                        <a:pt x="0" y="32"/>
                        <a:pt x="5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44"/>
                        <a:pt x="13" y="34"/>
                        <a:pt x="26" y="27"/>
                      </a:cubicBezTo>
                      <a:cubicBezTo>
                        <a:pt x="43" y="19"/>
                        <a:pt x="60" y="23"/>
                        <a:pt x="60" y="23"/>
                      </a:cubicBezTo>
                      <a:cubicBezTo>
                        <a:pt x="60" y="23"/>
                        <a:pt x="39" y="26"/>
                        <a:pt x="27" y="32"/>
                      </a:cubicBezTo>
                      <a:cubicBezTo>
                        <a:pt x="15" y="38"/>
                        <a:pt x="10" y="50"/>
                        <a:pt x="10" y="50"/>
                      </a:cubicBezTo>
                      <a:cubicBezTo>
                        <a:pt x="16" y="55"/>
                        <a:pt x="28" y="55"/>
                        <a:pt x="45" y="48"/>
                      </a:cubicBezTo>
                      <a:cubicBezTo>
                        <a:pt x="66" y="38"/>
                        <a:pt x="80" y="20"/>
                        <a:pt x="80" y="2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2" name="Freeform 446"/>
                <p:cNvSpPr/>
                <p:nvPr/>
              </p:nvSpPr>
              <p:spPr bwMode="auto">
                <a:xfrm>
                  <a:off x="5626" y="3064"/>
                  <a:ext cx="87" cy="128"/>
                </a:xfrm>
                <a:custGeom>
                  <a:avLst/>
                  <a:gdLst>
                    <a:gd name="T0" fmla="*/ 23 w 55"/>
                    <a:gd name="T1" fmla="*/ 0 h 80"/>
                    <a:gd name="T2" fmla="*/ 9 w 55"/>
                    <a:gd name="T3" fmla="*/ 53 h 80"/>
                    <a:gd name="T4" fmla="*/ 42 w 55"/>
                    <a:gd name="T5" fmla="*/ 76 h 80"/>
                    <a:gd name="T6" fmla="*/ 43 w 55"/>
                    <a:gd name="T7" fmla="*/ 76 h 80"/>
                    <a:gd name="T8" fmla="*/ 27 w 55"/>
                    <a:gd name="T9" fmla="*/ 54 h 80"/>
                    <a:gd name="T10" fmla="*/ 24 w 55"/>
                    <a:gd name="T11" fmla="*/ 20 h 80"/>
                    <a:gd name="T12" fmla="*/ 32 w 55"/>
                    <a:gd name="T13" fmla="*/ 54 h 80"/>
                    <a:gd name="T14" fmla="*/ 48 w 55"/>
                    <a:gd name="T15" fmla="*/ 72 h 80"/>
                    <a:gd name="T16" fmla="*/ 48 w 55"/>
                    <a:gd name="T17" fmla="*/ 36 h 80"/>
                    <a:gd name="T18" fmla="*/ 23 w 55"/>
                    <a:gd name="T19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5" h="80">
                      <a:moveTo>
                        <a:pt x="23" y="0"/>
                      </a:moveTo>
                      <a:cubicBezTo>
                        <a:pt x="23" y="0"/>
                        <a:pt x="0" y="31"/>
                        <a:pt x="9" y="53"/>
                      </a:cubicBezTo>
                      <a:cubicBezTo>
                        <a:pt x="17" y="75"/>
                        <a:pt x="30" y="80"/>
                        <a:pt x="42" y="76"/>
                      </a:cubicBezTo>
                      <a:cubicBezTo>
                        <a:pt x="42" y="76"/>
                        <a:pt x="42" y="76"/>
                        <a:pt x="43" y="76"/>
                      </a:cubicBezTo>
                      <a:cubicBezTo>
                        <a:pt x="43" y="76"/>
                        <a:pt x="33" y="67"/>
                        <a:pt x="27" y="54"/>
                      </a:cubicBezTo>
                      <a:cubicBezTo>
                        <a:pt x="20" y="37"/>
                        <a:pt x="24" y="20"/>
                        <a:pt x="24" y="20"/>
                      </a:cubicBezTo>
                      <a:cubicBezTo>
                        <a:pt x="24" y="20"/>
                        <a:pt x="26" y="41"/>
                        <a:pt x="32" y="54"/>
                      </a:cubicBezTo>
                      <a:cubicBezTo>
                        <a:pt x="37" y="66"/>
                        <a:pt x="48" y="72"/>
                        <a:pt x="48" y="72"/>
                      </a:cubicBezTo>
                      <a:cubicBezTo>
                        <a:pt x="54" y="65"/>
                        <a:pt x="55" y="53"/>
                        <a:pt x="48" y="36"/>
                      </a:cubicBezTo>
                      <a:cubicBezTo>
                        <a:pt x="40" y="15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3" name="Freeform 447"/>
                <p:cNvSpPr/>
                <p:nvPr/>
              </p:nvSpPr>
              <p:spPr bwMode="auto">
                <a:xfrm>
                  <a:off x="5886" y="4086"/>
                  <a:ext cx="144" cy="175"/>
                </a:xfrm>
                <a:custGeom>
                  <a:avLst/>
                  <a:gdLst>
                    <a:gd name="T0" fmla="*/ 71 w 90"/>
                    <a:gd name="T1" fmla="*/ 109 h 109"/>
                    <a:gd name="T2" fmla="*/ 69 w 90"/>
                    <a:gd name="T3" fmla="*/ 29 h 109"/>
                    <a:gd name="T4" fmla="*/ 13 w 90"/>
                    <a:gd name="T5" fmla="*/ 11 h 109"/>
                    <a:gd name="T6" fmla="*/ 13 w 90"/>
                    <a:gd name="T7" fmla="*/ 11 h 109"/>
                    <a:gd name="T8" fmla="*/ 43 w 90"/>
                    <a:gd name="T9" fmla="*/ 35 h 109"/>
                    <a:gd name="T10" fmla="*/ 61 w 90"/>
                    <a:gd name="T11" fmla="*/ 82 h 109"/>
                    <a:gd name="T12" fmla="*/ 37 w 90"/>
                    <a:gd name="T13" fmla="*/ 38 h 109"/>
                    <a:gd name="T14" fmla="*/ 6 w 90"/>
                    <a:gd name="T15" fmla="*/ 19 h 109"/>
                    <a:gd name="T16" fmla="*/ 21 w 90"/>
                    <a:gd name="T17" fmla="*/ 68 h 109"/>
                    <a:gd name="T18" fmla="*/ 71 w 90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0" h="109">
                      <a:moveTo>
                        <a:pt x="71" y="109"/>
                      </a:moveTo>
                      <a:cubicBezTo>
                        <a:pt x="71" y="109"/>
                        <a:pt x="90" y="56"/>
                        <a:pt x="69" y="29"/>
                      </a:cubicBezTo>
                      <a:cubicBezTo>
                        <a:pt x="49" y="2"/>
                        <a:pt x="28" y="0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30" y="19"/>
                        <a:pt x="43" y="35"/>
                      </a:cubicBezTo>
                      <a:cubicBezTo>
                        <a:pt x="60" y="56"/>
                        <a:pt x="61" y="82"/>
                        <a:pt x="61" y="82"/>
                      </a:cubicBezTo>
                      <a:cubicBezTo>
                        <a:pt x="61" y="82"/>
                        <a:pt x="49" y="53"/>
                        <a:pt x="37" y="38"/>
                      </a:cubicBezTo>
                      <a:cubicBezTo>
                        <a:pt x="24" y="22"/>
                        <a:pt x="6" y="19"/>
                        <a:pt x="6" y="19"/>
                      </a:cubicBezTo>
                      <a:cubicBezTo>
                        <a:pt x="0" y="30"/>
                        <a:pt x="5" y="47"/>
                        <a:pt x="21" y="68"/>
                      </a:cubicBezTo>
                      <a:cubicBezTo>
                        <a:pt x="41" y="95"/>
                        <a:pt x="71" y="109"/>
                        <a:pt x="71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4" name="Freeform 448"/>
                <p:cNvSpPr/>
                <p:nvPr/>
              </p:nvSpPr>
              <p:spPr bwMode="auto">
                <a:xfrm>
                  <a:off x="5725" y="3722"/>
                  <a:ext cx="184" cy="104"/>
                </a:xfrm>
                <a:custGeom>
                  <a:avLst/>
                  <a:gdLst>
                    <a:gd name="T0" fmla="*/ 115 w 115"/>
                    <a:gd name="T1" fmla="*/ 45 h 65"/>
                    <a:gd name="T2" fmla="*/ 48 w 115"/>
                    <a:gd name="T3" fmla="*/ 2 h 65"/>
                    <a:gd name="T4" fmla="*/ 1 w 115"/>
                    <a:gd name="T5" fmla="*/ 38 h 65"/>
                    <a:gd name="T6" fmla="*/ 1 w 115"/>
                    <a:gd name="T7" fmla="*/ 38 h 65"/>
                    <a:gd name="T8" fmla="*/ 38 w 115"/>
                    <a:gd name="T9" fmla="*/ 27 h 65"/>
                    <a:gd name="T10" fmla="*/ 87 w 115"/>
                    <a:gd name="T11" fmla="*/ 39 h 65"/>
                    <a:gd name="T12" fmla="*/ 36 w 115"/>
                    <a:gd name="T13" fmla="*/ 33 h 65"/>
                    <a:gd name="T14" fmla="*/ 4 w 115"/>
                    <a:gd name="T15" fmla="*/ 48 h 65"/>
                    <a:gd name="T16" fmla="*/ 53 w 115"/>
                    <a:gd name="T17" fmla="*/ 64 h 65"/>
                    <a:gd name="T18" fmla="*/ 115 w 115"/>
                    <a:gd name="T19" fmla="*/ 4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5" h="65">
                      <a:moveTo>
                        <a:pt x="115" y="45"/>
                      </a:moveTo>
                      <a:cubicBezTo>
                        <a:pt x="115" y="45"/>
                        <a:pt x="81" y="0"/>
                        <a:pt x="48" y="2"/>
                      </a:cubicBezTo>
                      <a:cubicBezTo>
                        <a:pt x="14" y="3"/>
                        <a:pt x="0" y="19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1" y="38"/>
                        <a:pt x="17" y="28"/>
                        <a:pt x="38" y="27"/>
                      </a:cubicBezTo>
                      <a:cubicBezTo>
                        <a:pt x="65" y="25"/>
                        <a:pt x="87" y="39"/>
                        <a:pt x="87" y="39"/>
                      </a:cubicBezTo>
                      <a:cubicBezTo>
                        <a:pt x="87" y="39"/>
                        <a:pt x="56" y="32"/>
                        <a:pt x="36" y="33"/>
                      </a:cubicBezTo>
                      <a:cubicBezTo>
                        <a:pt x="17" y="35"/>
                        <a:pt x="4" y="48"/>
                        <a:pt x="4" y="48"/>
                      </a:cubicBezTo>
                      <a:cubicBezTo>
                        <a:pt x="10" y="60"/>
                        <a:pt x="26" y="65"/>
                        <a:pt x="53" y="64"/>
                      </a:cubicBezTo>
                      <a:cubicBezTo>
                        <a:pt x="86" y="62"/>
                        <a:pt x="115" y="45"/>
                        <a:pt x="115" y="45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5" name="Freeform 449"/>
                <p:cNvSpPr/>
                <p:nvPr/>
              </p:nvSpPr>
              <p:spPr bwMode="auto">
                <a:xfrm>
                  <a:off x="5624" y="3416"/>
                  <a:ext cx="173" cy="123"/>
                </a:xfrm>
                <a:custGeom>
                  <a:avLst/>
                  <a:gdLst>
                    <a:gd name="T0" fmla="*/ 108 w 108"/>
                    <a:gd name="T1" fmla="*/ 9 h 77"/>
                    <a:gd name="T2" fmla="*/ 56 w 108"/>
                    <a:gd name="T3" fmla="*/ 69 h 77"/>
                    <a:gd name="T4" fmla="*/ 0 w 108"/>
                    <a:gd name="T5" fmla="*/ 48 h 77"/>
                    <a:gd name="T6" fmla="*/ 0 w 108"/>
                    <a:gd name="T7" fmla="*/ 47 h 77"/>
                    <a:gd name="T8" fmla="*/ 39 w 108"/>
                    <a:gd name="T9" fmla="*/ 48 h 77"/>
                    <a:gd name="T10" fmla="*/ 83 w 108"/>
                    <a:gd name="T11" fmla="*/ 22 h 77"/>
                    <a:gd name="T12" fmla="*/ 36 w 108"/>
                    <a:gd name="T13" fmla="*/ 42 h 77"/>
                    <a:gd name="T14" fmla="*/ 0 w 108"/>
                    <a:gd name="T15" fmla="*/ 37 h 77"/>
                    <a:gd name="T16" fmla="*/ 43 w 108"/>
                    <a:gd name="T17" fmla="*/ 8 h 77"/>
                    <a:gd name="T18" fmla="*/ 108 w 108"/>
                    <a:gd name="T19" fmla="*/ 9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77">
                      <a:moveTo>
                        <a:pt x="108" y="9"/>
                      </a:moveTo>
                      <a:cubicBezTo>
                        <a:pt x="108" y="9"/>
                        <a:pt x="88" y="61"/>
                        <a:pt x="56" y="69"/>
                      </a:cubicBezTo>
                      <a:cubicBezTo>
                        <a:pt x="23" y="77"/>
                        <a:pt x="5" y="65"/>
                        <a:pt x="0" y="4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7"/>
                        <a:pt x="18" y="52"/>
                        <a:pt x="39" y="48"/>
                      </a:cubicBezTo>
                      <a:cubicBezTo>
                        <a:pt x="66" y="42"/>
                        <a:pt x="83" y="22"/>
                        <a:pt x="83" y="22"/>
                      </a:cubicBezTo>
                      <a:cubicBezTo>
                        <a:pt x="83" y="22"/>
                        <a:pt x="55" y="38"/>
                        <a:pt x="36" y="42"/>
                      </a:cubicBezTo>
                      <a:cubicBezTo>
                        <a:pt x="16" y="46"/>
                        <a:pt x="0" y="37"/>
                        <a:pt x="0" y="37"/>
                      </a:cubicBezTo>
                      <a:cubicBezTo>
                        <a:pt x="3" y="24"/>
                        <a:pt x="17" y="14"/>
                        <a:pt x="43" y="8"/>
                      </a:cubicBezTo>
                      <a:cubicBezTo>
                        <a:pt x="75" y="0"/>
                        <a:pt x="108" y="9"/>
                        <a:pt x="108" y="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6" name="Freeform 450"/>
                <p:cNvSpPr/>
                <p:nvPr/>
              </p:nvSpPr>
              <p:spPr bwMode="auto">
                <a:xfrm>
                  <a:off x="5568" y="3819"/>
                  <a:ext cx="118" cy="175"/>
                </a:xfrm>
                <a:custGeom>
                  <a:avLst/>
                  <a:gdLst>
                    <a:gd name="T0" fmla="*/ 63 w 74"/>
                    <a:gd name="T1" fmla="*/ 109 h 109"/>
                    <a:gd name="T2" fmla="*/ 6 w 74"/>
                    <a:gd name="T3" fmla="*/ 54 h 109"/>
                    <a:gd name="T4" fmla="*/ 31 w 74"/>
                    <a:gd name="T5" fmla="*/ 0 h 109"/>
                    <a:gd name="T6" fmla="*/ 31 w 74"/>
                    <a:gd name="T7" fmla="*/ 0 h 109"/>
                    <a:gd name="T8" fmla="*/ 28 w 74"/>
                    <a:gd name="T9" fmla="*/ 38 h 109"/>
                    <a:gd name="T10" fmla="*/ 51 w 74"/>
                    <a:gd name="T11" fmla="*/ 83 h 109"/>
                    <a:gd name="T12" fmla="*/ 34 w 74"/>
                    <a:gd name="T13" fmla="*/ 35 h 109"/>
                    <a:gd name="T14" fmla="*/ 41 w 74"/>
                    <a:gd name="T15" fmla="*/ 0 h 109"/>
                    <a:gd name="T16" fmla="*/ 68 w 74"/>
                    <a:gd name="T17" fmla="*/ 44 h 109"/>
                    <a:gd name="T18" fmla="*/ 63 w 74"/>
                    <a:gd name="T19" fmla="*/ 109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09">
                      <a:moveTo>
                        <a:pt x="63" y="109"/>
                      </a:moveTo>
                      <a:cubicBezTo>
                        <a:pt x="63" y="109"/>
                        <a:pt x="12" y="87"/>
                        <a:pt x="6" y="54"/>
                      </a:cubicBezTo>
                      <a:cubicBezTo>
                        <a:pt x="0" y="20"/>
                        <a:pt x="13" y="3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25" y="17"/>
                        <a:pt x="28" y="38"/>
                      </a:cubicBezTo>
                      <a:cubicBezTo>
                        <a:pt x="32" y="65"/>
                        <a:pt x="51" y="83"/>
                        <a:pt x="51" y="83"/>
                      </a:cubicBezTo>
                      <a:cubicBezTo>
                        <a:pt x="51" y="83"/>
                        <a:pt x="37" y="55"/>
                        <a:pt x="34" y="35"/>
                      </a:cubicBezTo>
                      <a:cubicBezTo>
                        <a:pt x="32" y="16"/>
                        <a:pt x="41" y="0"/>
                        <a:pt x="41" y="0"/>
                      </a:cubicBezTo>
                      <a:cubicBezTo>
                        <a:pt x="54" y="4"/>
                        <a:pt x="63" y="18"/>
                        <a:pt x="68" y="44"/>
                      </a:cubicBezTo>
                      <a:cubicBezTo>
                        <a:pt x="74" y="77"/>
                        <a:pt x="63" y="109"/>
                        <a:pt x="63" y="109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7" name="Freeform 451"/>
                <p:cNvSpPr/>
                <p:nvPr/>
              </p:nvSpPr>
              <p:spPr bwMode="auto">
                <a:xfrm>
                  <a:off x="5717" y="3941"/>
                  <a:ext cx="100" cy="182"/>
                </a:xfrm>
                <a:custGeom>
                  <a:avLst/>
                  <a:gdLst>
                    <a:gd name="T0" fmla="*/ 47 w 63"/>
                    <a:gd name="T1" fmla="*/ 114 h 114"/>
                    <a:gd name="T2" fmla="*/ 1 w 63"/>
                    <a:gd name="T3" fmla="*/ 49 h 114"/>
                    <a:gd name="T4" fmla="*/ 34 w 63"/>
                    <a:gd name="T5" fmla="*/ 0 h 114"/>
                    <a:gd name="T6" fmla="*/ 35 w 63"/>
                    <a:gd name="T7" fmla="*/ 0 h 114"/>
                    <a:gd name="T8" fmla="*/ 25 w 63"/>
                    <a:gd name="T9" fmla="*/ 37 h 114"/>
                    <a:gd name="T10" fmla="*/ 40 w 63"/>
                    <a:gd name="T11" fmla="*/ 86 h 114"/>
                    <a:gd name="T12" fmla="*/ 32 w 63"/>
                    <a:gd name="T13" fmla="*/ 36 h 114"/>
                    <a:gd name="T14" fmla="*/ 45 w 63"/>
                    <a:gd name="T15" fmla="*/ 2 h 114"/>
                    <a:gd name="T16" fmla="*/ 63 w 63"/>
                    <a:gd name="T17" fmla="*/ 51 h 114"/>
                    <a:gd name="T18" fmla="*/ 47 w 63"/>
                    <a:gd name="T19" fmla="*/ 11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3" h="114">
                      <a:moveTo>
                        <a:pt x="47" y="114"/>
                      </a:moveTo>
                      <a:cubicBezTo>
                        <a:pt x="47" y="114"/>
                        <a:pt x="1" y="82"/>
                        <a:pt x="1" y="49"/>
                      </a:cubicBezTo>
                      <a:cubicBezTo>
                        <a:pt x="0" y="15"/>
                        <a:pt x="16" y="0"/>
                        <a:pt x="34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5" y="0"/>
                        <a:pt x="26" y="17"/>
                        <a:pt x="25" y="37"/>
                      </a:cubicBezTo>
                      <a:cubicBezTo>
                        <a:pt x="24" y="65"/>
                        <a:pt x="40" y="86"/>
                        <a:pt x="40" y="86"/>
                      </a:cubicBezTo>
                      <a:cubicBezTo>
                        <a:pt x="40" y="86"/>
                        <a:pt x="31" y="56"/>
                        <a:pt x="32" y="36"/>
                      </a:cubicBezTo>
                      <a:cubicBezTo>
                        <a:pt x="32" y="16"/>
                        <a:pt x="45" y="2"/>
                        <a:pt x="45" y="2"/>
                      </a:cubicBezTo>
                      <a:cubicBezTo>
                        <a:pt x="57" y="8"/>
                        <a:pt x="63" y="24"/>
                        <a:pt x="63" y="51"/>
                      </a:cubicBezTo>
                      <a:cubicBezTo>
                        <a:pt x="63" y="84"/>
                        <a:pt x="47" y="114"/>
                        <a:pt x="47" y="114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8" name="Oval 452"/>
                <p:cNvSpPr>
                  <a:spLocks noChangeArrowheads="1"/>
                </p:cNvSpPr>
                <p:nvPr/>
              </p:nvSpPr>
              <p:spPr bwMode="auto">
                <a:xfrm>
                  <a:off x="5627" y="3653"/>
                  <a:ext cx="66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9" name="Oval 453"/>
                <p:cNvSpPr>
                  <a:spLocks noChangeArrowheads="1"/>
                </p:cNvSpPr>
                <p:nvPr/>
              </p:nvSpPr>
              <p:spPr bwMode="auto">
                <a:xfrm>
                  <a:off x="5638" y="3658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0" name="Oval 454"/>
                <p:cNvSpPr>
                  <a:spLocks noChangeArrowheads="1"/>
                </p:cNvSpPr>
                <p:nvPr/>
              </p:nvSpPr>
              <p:spPr bwMode="auto">
                <a:xfrm>
                  <a:off x="5560" y="351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1" name="Oval 455"/>
                <p:cNvSpPr>
                  <a:spLocks noChangeArrowheads="1"/>
                </p:cNvSpPr>
                <p:nvPr/>
              </p:nvSpPr>
              <p:spPr bwMode="auto">
                <a:xfrm>
                  <a:off x="5571" y="3518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4" name="Group 657"/>
              <p:cNvGrpSpPr/>
              <p:nvPr/>
            </p:nvGrpSpPr>
            <p:grpSpPr bwMode="auto">
              <a:xfrm>
                <a:off x="2698750" y="-3175"/>
                <a:ext cx="6757988" cy="6815138"/>
                <a:chOff x="1700" y="-2"/>
                <a:chExt cx="4257" cy="4293"/>
              </a:xfrm>
            </p:grpSpPr>
            <p:sp>
              <p:nvSpPr>
                <p:cNvPr id="562" name="Oval 457"/>
                <p:cNvSpPr>
                  <a:spLocks noChangeArrowheads="1"/>
                </p:cNvSpPr>
                <p:nvPr/>
              </p:nvSpPr>
              <p:spPr bwMode="auto">
                <a:xfrm>
                  <a:off x="5694" y="3322"/>
                  <a:ext cx="66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3" name="Oval 458"/>
                <p:cNvSpPr>
                  <a:spLocks noChangeArrowheads="1"/>
                </p:cNvSpPr>
                <p:nvPr/>
              </p:nvSpPr>
              <p:spPr bwMode="auto">
                <a:xfrm>
                  <a:off x="5704" y="3328"/>
                  <a:ext cx="35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4" name="Oval 459"/>
                <p:cNvSpPr>
                  <a:spLocks noChangeArrowheads="1"/>
                </p:cNvSpPr>
                <p:nvPr/>
              </p:nvSpPr>
              <p:spPr bwMode="auto">
                <a:xfrm>
                  <a:off x="5605" y="3194"/>
                  <a:ext cx="65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5" name="Oval 460"/>
                <p:cNvSpPr>
                  <a:spLocks noChangeArrowheads="1"/>
                </p:cNvSpPr>
                <p:nvPr/>
              </p:nvSpPr>
              <p:spPr bwMode="auto">
                <a:xfrm>
                  <a:off x="5616" y="3198"/>
                  <a:ext cx="34" cy="3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6" name="Oval 461"/>
                <p:cNvSpPr>
                  <a:spLocks noChangeArrowheads="1"/>
                </p:cNvSpPr>
                <p:nvPr/>
              </p:nvSpPr>
              <p:spPr bwMode="auto">
                <a:xfrm>
                  <a:off x="5453" y="3742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7" name="Oval 462"/>
                <p:cNvSpPr>
                  <a:spLocks noChangeArrowheads="1"/>
                </p:cNvSpPr>
                <p:nvPr/>
              </p:nvSpPr>
              <p:spPr bwMode="auto">
                <a:xfrm>
                  <a:off x="5464" y="3747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8" name="Oval 463"/>
                <p:cNvSpPr>
                  <a:spLocks noChangeArrowheads="1"/>
                </p:cNvSpPr>
                <p:nvPr/>
              </p:nvSpPr>
              <p:spPr bwMode="auto">
                <a:xfrm>
                  <a:off x="5889" y="3982"/>
                  <a:ext cx="68" cy="68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9" name="Oval 464"/>
                <p:cNvSpPr>
                  <a:spLocks noChangeArrowheads="1"/>
                </p:cNvSpPr>
                <p:nvPr/>
              </p:nvSpPr>
              <p:spPr bwMode="auto">
                <a:xfrm>
                  <a:off x="5901" y="3989"/>
                  <a:ext cx="33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0" name="Freeform 465"/>
                <p:cNvSpPr/>
                <p:nvPr/>
              </p:nvSpPr>
              <p:spPr bwMode="auto">
                <a:xfrm>
                  <a:off x="4137" y="341"/>
                  <a:ext cx="1295" cy="1147"/>
                </a:xfrm>
                <a:custGeom>
                  <a:avLst/>
                  <a:gdLst>
                    <a:gd name="T0" fmla="*/ 45 w 810"/>
                    <a:gd name="T1" fmla="*/ 95 h 717"/>
                    <a:gd name="T2" fmla="*/ 228 w 810"/>
                    <a:gd name="T3" fmla="*/ 149 h 717"/>
                    <a:gd name="T4" fmla="*/ 362 w 810"/>
                    <a:gd name="T5" fmla="*/ 191 h 717"/>
                    <a:gd name="T6" fmla="*/ 578 w 810"/>
                    <a:gd name="T7" fmla="*/ 186 h 717"/>
                    <a:gd name="T8" fmla="*/ 742 w 810"/>
                    <a:gd name="T9" fmla="*/ 36 h 717"/>
                    <a:gd name="T10" fmla="*/ 810 w 810"/>
                    <a:gd name="T11" fmla="*/ 0 h 717"/>
                    <a:gd name="T12" fmla="*/ 600 w 810"/>
                    <a:gd name="T13" fmla="*/ 200 h 717"/>
                    <a:gd name="T14" fmla="*/ 425 w 810"/>
                    <a:gd name="T15" fmla="*/ 237 h 717"/>
                    <a:gd name="T16" fmla="*/ 512 w 810"/>
                    <a:gd name="T17" fmla="*/ 275 h 717"/>
                    <a:gd name="T18" fmla="*/ 632 w 810"/>
                    <a:gd name="T19" fmla="*/ 314 h 717"/>
                    <a:gd name="T20" fmla="*/ 675 w 810"/>
                    <a:gd name="T21" fmla="*/ 328 h 717"/>
                    <a:gd name="T22" fmla="*/ 587 w 810"/>
                    <a:gd name="T23" fmla="*/ 322 h 717"/>
                    <a:gd name="T24" fmla="*/ 441 w 810"/>
                    <a:gd name="T25" fmla="*/ 270 h 717"/>
                    <a:gd name="T26" fmla="*/ 518 w 810"/>
                    <a:gd name="T27" fmla="*/ 370 h 717"/>
                    <a:gd name="T28" fmla="*/ 583 w 810"/>
                    <a:gd name="T29" fmla="*/ 465 h 717"/>
                    <a:gd name="T30" fmla="*/ 649 w 810"/>
                    <a:gd name="T31" fmla="*/ 600 h 717"/>
                    <a:gd name="T32" fmla="*/ 653 w 810"/>
                    <a:gd name="T33" fmla="*/ 717 h 717"/>
                    <a:gd name="T34" fmla="*/ 617 w 810"/>
                    <a:gd name="T35" fmla="*/ 555 h 717"/>
                    <a:gd name="T36" fmla="*/ 518 w 810"/>
                    <a:gd name="T37" fmla="*/ 409 h 717"/>
                    <a:gd name="T38" fmla="*/ 432 w 810"/>
                    <a:gd name="T39" fmla="*/ 306 h 717"/>
                    <a:gd name="T40" fmla="*/ 327 w 810"/>
                    <a:gd name="T41" fmla="*/ 222 h 717"/>
                    <a:gd name="T42" fmla="*/ 260 w 810"/>
                    <a:gd name="T43" fmla="*/ 183 h 717"/>
                    <a:gd name="T44" fmla="*/ 122 w 810"/>
                    <a:gd name="T45" fmla="*/ 138 h 717"/>
                    <a:gd name="T46" fmla="*/ 0 w 810"/>
                    <a:gd name="T47" fmla="*/ 109 h 717"/>
                    <a:gd name="T48" fmla="*/ 45 w 810"/>
                    <a:gd name="T49" fmla="*/ 95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810" h="717">
                      <a:moveTo>
                        <a:pt x="45" y="95"/>
                      </a:moveTo>
                      <a:cubicBezTo>
                        <a:pt x="45" y="95"/>
                        <a:pt x="158" y="122"/>
                        <a:pt x="228" y="149"/>
                      </a:cubicBezTo>
                      <a:cubicBezTo>
                        <a:pt x="298" y="177"/>
                        <a:pt x="362" y="191"/>
                        <a:pt x="362" y="191"/>
                      </a:cubicBezTo>
                      <a:cubicBezTo>
                        <a:pt x="362" y="191"/>
                        <a:pt x="500" y="222"/>
                        <a:pt x="578" y="186"/>
                      </a:cubicBezTo>
                      <a:cubicBezTo>
                        <a:pt x="662" y="147"/>
                        <a:pt x="742" y="36"/>
                        <a:pt x="742" y="36"/>
                      </a:cubicBezTo>
                      <a:cubicBezTo>
                        <a:pt x="810" y="0"/>
                        <a:pt x="810" y="0"/>
                        <a:pt x="810" y="0"/>
                      </a:cubicBezTo>
                      <a:cubicBezTo>
                        <a:pt x="810" y="0"/>
                        <a:pt x="650" y="175"/>
                        <a:pt x="600" y="200"/>
                      </a:cubicBezTo>
                      <a:cubicBezTo>
                        <a:pt x="555" y="223"/>
                        <a:pt x="425" y="237"/>
                        <a:pt x="425" y="237"/>
                      </a:cubicBezTo>
                      <a:cubicBezTo>
                        <a:pt x="512" y="275"/>
                        <a:pt x="512" y="275"/>
                        <a:pt x="512" y="275"/>
                      </a:cubicBezTo>
                      <a:cubicBezTo>
                        <a:pt x="632" y="314"/>
                        <a:pt x="632" y="314"/>
                        <a:pt x="632" y="314"/>
                      </a:cubicBezTo>
                      <a:cubicBezTo>
                        <a:pt x="675" y="328"/>
                        <a:pt x="675" y="328"/>
                        <a:pt x="675" y="328"/>
                      </a:cubicBezTo>
                      <a:cubicBezTo>
                        <a:pt x="587" y="322"/>
                        <a:pt x="587" y="322"/>
                        <a:pt x="587" y="322"/>
                      </a:cubicBezTo>
                      <a:cubicBezTo>
                        <a:pt x="441" y="270"/>
                        <a:pt x="441" y="270"/>
                        <a:pt x="441" y="270"/>
                      </a:cubicBezTo>
                      <a:cubicBezTo>
                        <a:pt x="518" y="370"/>
                        <a:pt x="518" y="370"/>
                        <a:pt x="518" y="370"/>
                      </a:cubicBezTo>
                      <a:cubicBezTo>
                        <a:pt x="518" y="370"/>
                        <a:pt x="570" y="445"/>
                        <a:pt x="583" y="465"/>
                      </a:cubicBezTo>
                      <a:cubicBezTo>
                        <a:pt x="604" y="499"/>
                        <a:pt x="640" y="564"/>
                        <a:pt x="649" y="600"/>
                      </a:cubicBezTo>
                      <a:cubicBezTo>
                        <a:pt x="657" y="632"/>
                        <a:pt x="653" y="717"/>
                        <a:pt x="653" y="717"/>
                      </a:cubicBezTo>
                      <a:cubicBezTo>
                        <a:pt x="653" y="717"/>
                        <a:pt x="634" y="593"/>
                        <a:pt x="617" y="555"/>
                      </a:cubicBezTo>
                      <a:cubicBezTo>
                        <a:pt x="600" y="514"/>
                        <a:pt x="518" y="409"/>
                        <a:pt x="518" y="409"/>
                      </a:cubicBezTo>
                      <a:cubicBezTo>
                        <a:pt x="518" y="409"/>
                        <a:pt x="457" y="329"/>
                        <a:pt x="432" y="306"/>
                      </a:cubicBezTo>
                      <a:cubicBezTo>
                        <a:pt x="408" y="283"/>
                        <a:pt x="350" y="245"/>
                        <a:pt x="327" y="222"/>
                      </a:cubicBezTo>
                      <a:cubicBezTo>
                        <a:pt x="309" y="205"/>
                        <a:pt x="283" y="195"/>
                        <a:pt x="260" y="183"/>
                      </a:cubicBezTo>
                      <a:cubicBezTo>
                        <a:pt x="227" y="168"/>
                        <a:pt x="153" y="149"/>
                        <a:pt x="122" y="138"/>
                      </a:cubicBezTo>
                      <a:cubicBezTo>
                        <a:pt x="94" y="128"/>
                        <a:pt x="0" y="109"/>
                        <a:pt x="0" y="109"/>
                      </a:cubicBezTo>
                      <a:lnTo>
                        <a:pt x="45" y="9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1" name="Freeform 466"/>
                <p:cNvSpPr/>
                <p:nvPr/>
              </p:nvSpPr>
              <p:spPr bwMode="auto">
                <a:xfrm>
                  <a:off x="5071" y="251"/>
                  <a:ext cx="115" cy="407"/>
                </a:xfrm>
                <a:custGeom>
                  <a:avLst/>
                  <a:gdLst>
                    <a:gd name="T0" fmla="*/ 0 w 72"/>
                    <a:gd name="T1" fmla="*/ 254 h 254"/>
                    <a:gd name="T2" fmla="*/ 33 w 72"/>
                    <a:gd name="T3" fmla="*/ 141 h 254"/>
                    <a:gd name="T4" fmla="*/ 71 w 72"/>
                    <a:gd name="T5" fmla="*/ 0 h 254"/>
                    <a:gd name="T6" fmla="*/ 72 w 72"/>
                    <a:gd name="T7" fmla="*/ 22 h 254"/>
                    <a:gd name="T8" fmla="*/ 45 w 72"/>
                    <a:gd name="T9" fmla="*/ 146 h 254"/>
                    <a:gd name="T10" fmla="*/ 30 w 72"/>
                    <a:gd name="T11" fmla="*/ 226 h 254"/>
                    <a:gd name="T12" fmla="*/ 0 w 72"/>
                    <a:gd name="T13" fmla="*/ 25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54">
                      <a:moveTo>
                        <a:pt x="0" y="254"/>
                      </a:moveTo>
                      <a:cubicBezTo>
                        <a:pt x="0" y="254"/>
                        <a:pt x="22" y="179"/>
                        <a:pt x="33" y="141"/>
                      </a:cubicBezTo>
                      <a:cubicBezTo>
                        <a:pt x="44" y="102"/>
                        <a:pt x="71" y="0"/>
                        <a:pt x="71" y="0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49" y="129"/>
                        <a:pt x="45" y="146"/>
                      </a:cubicBezTo>
                      <a:cubicBezTo>
                        <a:pt x="34" y="197"/>
                        <a:pt x="30" y="226"/>
                        <a:pt x="30" y="226"/>
                      </a:cubicBez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2" name="Freeform 467"/>
                <p:cNvSpPr/>
                <p:nvPr/>
              </p:nvSpPr>
              <p:spPr bwMode="auto">
                <a:xfrm>
                  <a:off x="5079" y="277"/>
                  <a:ext cx="67" cy="176"/>
                </a:xfrm>
                <a:custGeom>
                  <a:avLst/>
                  <a:gdLst>
                    <a:gd name="T0" fmla="*/ 42 w 42"/>
                    <a:gd name="T1" fmla="*/ 91 h 110"/>
                    <a:gd name="T2" fmla="*/ 25 w 42"/>
                    <a:gd name="T3" fmla="*/ 58 h 110"/>
                    <a:gd name="T4" fmla="*/ 0 w 42"/>
                    <a:gd name="T5" fmla="*/ 0 h 110"/>
                    <a:gd name="T6" fmla="*/ 0 w 42"/>
                    <a:gd name="T7" fmla="*/ 24 h 110"/>
                    <a:gd name="T8" fmla="*/ 23 w 42"/>
                    <a:gd name="T9" fmla="*/ 75 h 110"/>
                    <a:gd name="T10" fmla="*/ 35 w 42"/>
                    <a:gd name="T11" fmla="*/ 110 h 110"/>
                    <a:gd name="T12" fmla="*/ 42 w 42"/>
                    <a:gd name="T13" fmla="*/ 91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110">
                      <a:moveTo>
                        <a:pt x="42" y="91"/>
                      </a:moveTo>
                      <a:cubicBezTo>
                        <a:pt x="42" y="91"/>
                        <a:pt x="30" y="68"/>
                        <a:pt x="25" y="58"/>
                      </a:cubicBezTo>
                      <a:cubicBezTo>
                        <a:pt x="16" y="42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23" y="75"/>
                        <a:pt x="23" y="75"/>
                        <a:pt x="23" y="75"/>
                      </a:cubicBezTo>
                      <a:cubicBezTo>
                        <a:pt x="35" y="110"/>
                        <a:pt x="35" y="110"/>
                        <a:pt x="35" y="110"/>
                      </a:cubicBezTo>
                      <a:lnTo>
                        <a:pt x="42" y="91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3" name="Freeform 468"/>
                <p:cNvSpPr/>
                <p:nvPr/>
              </p:nvSpPr>
              <p:spPr bwMode="auto">
                <a:xfrm>
                  <a:off x="5434" y="219"/>
                  <a:ext cx="185" cy="130"/>
                </a:xfrm>
                <a:custGeom>
                  <a:avLst/>
                  <a:gdLst>
                    <a:gd name="T0" fmla="*/ 116 w 116"/>
                    <a:gd name="T1" fmla="*/ 30 h 81"/>
                    <a:gd name="T2" fmla="*/ 38 w 116"/>
                    <a:gd name="T3" fmla="*/ 13 h 81"/>
                    <a:gd name="T4" fmla="*/ 7 w 116"/>
                    <a:gd name="T5" fmla="*/ 64 h 81"/>
                    <a:gd name="T6" fmla="*/ 8 w 116"/>
                    <a:gd name="T7" fmla="*/ 65 h 81"/>
                    <a:gd name="T8" fmla="*/ 37 w 116"/>
                    <a:gd name="T9" fmla="*/ 41 h 81"/>
                    <a:gd name="T10" fmla="*/ 88 w 116"/>
                    <a:gd name="T11" fmla="*/ 34 h 81"/>
                    <a:gd name="T12" fmla="*/ 39 w 116"/>
                    <a:gd name="T13" fmla="*/ 47 h 81"/>
                    <a:gd name="T14" fmla="*/ 14 w 116"/>
                    <a:gd name="T15" fmla="*/ 73 h 81"/>
                    <a:gd name="T16" fmla="*/ 65 w 116"/>
                    <a:gd name="T17" fmla="*/ 70 h 81"/>
                    <a:gd name="T18" fmla="*/ 116 w 116"/>
                    <a:gd name="T19" fmla="*/ 3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6" h="81">
                      <a:moveTo>
                        <a:pt x="116" y="30"/>
                      </a:moveTo>
                      <a:cubicBezTo>
                        <a:pt x="116" y="30"/>
                        <a:pt x="69" y="0"/>
                        <a:pt x="38" y="13"/>
                      </a:cubicBezTo>
                      <a:cubicBezTo>
                        <a:pt x="7" y="27"/>
                        <a:pt x="0" y="47"/>
                        <a:pt x="7" y="64"/>
                      </a:cubicBezTo>
                      <a:cubicBezTo>
                        <a:pt x="7" y="64"/>
                        <a:pt x="7" y="64"/>
                        <a:pt x="8" y="65"/>
                      </a:cubicBezTo>
                      <a:cubicBezTo>
                        <a:pt x="8" y="65"/>
                        <a:pt x="19" y="50"/>
                        <a:pt x="37" y="41"/>
                      </a:cubicBezTo>
                      <a:cubicBezTo>
                        <a:pt x="62" y="29"/>
                        <a:pt x="88" y="34"/>
                        <a:pt x="88" y="34"/>
                      </a:cubicBezTo>
                      <a:cubicBezTo>
                        <a:pt x="88" y="34"/>
                        <a:pt x="57" y="38"/>
                        <a:pt x="39" y="47"/>
                      </a:cubicBezTo>
                      <a:cubicBezTo>
                        <a:pt x="21" y="56"/>
                        <a:pt x="14" y="73"/>
                        <a:pt x="14" y="73"/>
                      </a:cubicBezTo>
                      <a:cubicBezTo>
                        <a:pt x="24" y="81"/>
                        <a:pt x="41" y="81"/>
                        <a:pt x="65" y="70"/>
                      </a:cubicBezTo>
                      <a:cubicBezTo>
                        <a:pt x="96" y="56"/>
                        <a:pt x="116" y="30"/>
                        <a:pt x="116" y="3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4" name="Freeform 469"/>
                <p:cNvSpPr/>
                <p:nvPr/>
              </p:nvSpPr>
              <p:spPr bwMode="auto">
                <a:xfrm>
                  <a:off x="5176" y="317"/>
                  <a:ext cx="128" cy="89"/>
                </a:xfrm>
                <a:custGeom>
                  <a:avLst/>
                  <a:gdLst>
                    <a:gd name="T0" fmla="*/ 80 w 80"/>
                    <a:gd name="T1" fmla="*/ 21 h 56"/>
                    <a:gd name="T2" fmla="*/ 26 w 80"/>
                    <a:gd name="T3" fmla="*/ 10 h 56"/>
                    <a:gd name="T4" fmla="*/ 5 w 80"/>
                    <a:gd name="T5" fmla="*/ 44 h 56"/>
                    <a:gd name="T6" fmla="*/ 5 w 80"/>
                    <a:gd name="T7" fmla="*/ 45 h 56"/>
                    <a:gd name="T8" fmla="*/ 26 w 80"/>
                    <a:gd name="T9" fmla="*/ 28 h 56"/>
                    <a:gd name="T10" fmla="*/ 60 w 80"/>
                    <a:gd name="T11" fmla="*/ 24 h 56"/>
                    <a:gd name="T12" fmla="*/ 27 w 80"/>
                    <a:gd name="T13" fmla="*/ 33 h 56"/>
                    <a:gd name="T14" fmla="*/ 9 w 80"/>
                    <a:gd name="T15" fmla="*/ 50 h 56"/>
                    <a:gd name="T16" fmla="*/ 45 w 80"/>
                    <a:gd name="T17" fmla="*/ 48 h 56"/>
                    <a:gd name="T18" fmla="*/ 80 w 80"/>
                    <a:gd name="T19" fmla="*/ 2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56">
                      <a:moveTo>
                        <a:pt x="80" y="21"/>
                      </a:moveTo>
                      <a:cubicBezTo>
                        <a:pt x="80" y="21"/>
                        <a:pt x="47" y="0"/>
                        <a:pt x="26" y="10"/>
                      </a:cubicBezTo>
                      <a:cubicBezTo>
                        <a:pt x="5" y="19"/>
                        <a:pt x="0" y="33"/>
                        <a:pt x="5" y="44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5" y="45"/>
                        <a:pt x="13" y="34"/>
                        <a:pt x="26" y="28"/>
                      </a:cubicBezTo>
                      <a:cubicBezTo>
                        <a:pt x="43" y="20"/>
                        <a:pt x="60" y="24"/>
                        <a:pt x="60" y="24"/>
                      </a:cubicBezTo>
                      <a:cubicBezTo>
                        <a:pt x="60" y="24"/>
                        <a:pt x="39" y="27"/>
                        <a:pt x="27" y="33"/>
                      </a:cubicBezTo>
                      <a:cubicBezTo>
                        <a:pt x="14" y="39"/>
                        <a:pt x="9" y="50"/>
                        <a:pt x="9" y="50"/>
                      </a:cubicBezTo>
                      <a:cubicBezTo>
                        <a:pt x="16" y="56"/>
                        <a:pt x="28" y="56"/>
                        <a:pt x="45" y="48"/>
                      </a:cubicBezTo>
                      <a:cubicBezTo>
                        <a:pt x="66" y="39"/>
                        <a:pt x="80" y="21"/>
                        <a:pt x="80" y="21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5" name="Freeform 470"/>
                <p:cNvSpPr/>
                <p:nvPr/>
              </p:nvSpPr>
              <p:spPr bwMode="auto">
                <a:xfrm>
                  <a:off x="5386" y="405"/>
                  <a:ext cx="179" cy="110"/>
                </a:xfrm>
                <a:custGeom>
                  <a:avLst/>
                  <a:gdLst>
                    <a:gd name="T0" fmla="*/ 112 w 112"/>
                    <a:gd name="T1" fmla="*/ 55 h 69"/>
                    <a:gd name="T2" fmla="*/ 52 w 112"/>
                    <a:gd name="T3" fmla="*/ 3 h 69"/>
                    <a:gd name="T4" fmla="*/ 0 w 112"/>
                    <a:gd name="T5" fmla="*/ 33 h 69"/>
                    <a:gd name="T6" fmla="*/ 0 w 112"/>
                    <a:gd name="T7" fmla="*/ 33 h 69"/>
                    <a:gd name="T8" fmla="*/ 38 w 112"/>
                    <a:gd name="T9" fmla="*/ 27 h 69"/>
                    <a:gd name="T10" fmla="*/ 85 w 112"/>
                    <a:gd name="T11" fmla="*/ 45 h 69"/>
                    <a:gd name="T12" fmla="*/ 36 w 112"/>
                    <a:gd name="T13" fmla="*/ 33 h 69"/>
                    <a:gd name="T14" fmla="*/ 2 w 112"/>
                    <a:gd name="T15" fmla="*/ 43 h 69"/>
                    <a:gd name="T16" fmla="*/ 48 w 112"/>
                    <a:gd name="T17" fmla="*/ 66 h 69"/>
                    <a:gd name="T18" fmla="*/ 112 w 112"/>
                    <a:gd name="T19" fmla="*/ 5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2" h="69">
                      <a:moveTo>
                        <a:pt x="112" y="55"/>
                      </a:moveTo>
                      <a:cubicBezTo>
                        <a:pt x="112" y="55"/>
                        <a:pt x="85" y="6"/>
                        <a:pt x="52" y="3"/>
                      </a:cubicBezTo>
                      <a:cubicBezTo>
                        <a:pt x="18" y="0"/>
                        <a:pt x="2" y="14"/>
                        <a:pt x="0" y="33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3"/>
                        <a:pt x="17" y="26"/>
                        <a:pt x="38" y="27"/>
                      </a:cubicBezTo>
                      <a:cubicBezTo>
                        <a:pt x="66" y="28"/>
                        <a:pt x="85" y="45"/>
                        <a:pt x="85" y="45"/>
                      </a:cubicBezTo>
                      <a:cubicBezTo>
                        <a:pt x="85" y="45"/>
                        <a:pt x="56" y="34"/>
                        <a:pt x="36" y="33"/>
                      </a:cubicBezTo>
                      <a:cubicBezTo>
                        <a:pt x="16" y="32"/>
                        <a:pt x="2" y="43"/>
                        <a:pt x="2" y="43"/>
                      </a:cubicBezTo>
                      <a:cubicBezTo>
                        <a:pt x="6" y="56"/>
                        <a:pt x="22" y="63"/>
                        <a:pt x="48" y="66"/>
                      </a:cubicBezTo>
                      <a:cubicBezTo>
                        <a:pt x="82" y="69"/>
                        <a:pt x="112" y="55"/>
                        <a:pt x="112" y="55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6" name="Freeform 471"/>
                <p:cNvSpPr/>
                <p:nvPr/>
              </p:nvSpPr>
              <p:spPr bwMode="auto">
                <a:xfrm>
                  <a:off x="5141" y="78"/>
                  <a:ext cx="142" cy="154"/>
                </a:xfrm>
                <a:custGeom>
                  <a:avLst/>
                  <a:gdLst>
                    <a:gd name="T0" fmla="*/ 89 w 89"/>
                    <a:gd name="T1" fmla="*/ 0 h 96"/>
                    <a:gd name="T2" fmla="*/ 16 w 89"/>
                    <a:gd name="T3" fmla="*/ 33 h 96"/>
                    <a:gd name="T4" fmla="*/ 21 w 89"/>
                    <a:gd name="T5" fmla="*/ 92 h 96"/>
                    <a:gd name="T6" fmla="*/ 22 w 89"/>
                    <a:gd name="T7" fmla="*/ 92 h 96"/>
                    <a:gd name="T8" fmla="*/ 32 w 89"/>
                    <a:gd name="T9" fmla="*/ 55 h 96"/>
                    <a:gd name="T10" fmla="*/ 69 w 89"/>
                    <a:gd name="T11" fmla="*/ 20 h 96"/>
                    <a:gd name="T12" fmla="*/ 37 w 89"/>
                    <a:gd name="T13" fmla="*/ 59 h 96"/>
                    <a:gd name="T14" fmla="*/ 32 w 89"/>
                    <a:gd name="T15" fmla="*/ 95 h 96"/>
                    <a:gd name="T16" fmla="*/ 72 w 89"/>
                    <a:gd name="T17" fmla="*/ 62 h 96"/>
                    <a:gd name="T18" fmla="*/ 89 w 89"/>
                    <a:gd name="T19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9" h="96">
                      <a:moveTo>
                        <a:pt x="89" y="0"/>
                      </a:moveTo>
                      <a:cubicBezTo>
                        <a:pt x="89" y="0"/>
                        <a:pt x="33" y="4"/>
                        <a:pt x="16" y="33"/>
                      </a:cubicBezTo>
                      <a:cubicBezTo>
                        <a:pt x="0" y="62"/>
                        <a:pt x="5" y="82"/>
                        <a:pt x="21" y="92"/>
                      </a:cubicBezTo>
                      <a:cubicBezTo>
                        <a:pt x="21" y="92"/>
                        <a:pt x="22" y="92"/>
                        <a:pt x="22" y="92"/>
                      </a:cubicBezTo>
                      <a:cubicBezTo>
                        <a:pt x="22" y="92"/>
                        <a:pt x="22" y="73"/>
                        <a:pt x="32" y="55"/>
                      </a:cubicBezTo>
                      <a:cubicBezTo>
                        <a:pt x="45" y="30"/>
                        <a:pt x="69" y="20"/>
                        <a:pt x="69" y="20"/>
                      </a:cubicBezTo>
                      <a:cubicBezTo>
                        <a:pt x="69" y="20"/>
                        <a:pt x="46" y="42"/>
                        <a:pt x="37" y="59"/>
                      </a:cubicBezTo>
                      <a:cubicBezTo>
                        <a:pt x="28" y="77"/>
                        <a:pt x="32" y="95"/>
                        <a:pt x="32" y="95"/>
                      </a:cubicBezTo>
                      <a:cubicBezTo>
                        <a:pt x="45" y="96"/>
                        <a:pt x="58" y="85"/>
                        <a:pt x="72" y="62"/>
                      </a:cubicBezTo>
                      <a:cubicBezTo>
                        <a:pt x="89" y="33"/>
                        <a:pt x="89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7" name="Freeform 472"/>
                <p:cNvSpPr/>
                <p:nvPr/>
              </p:nvSpPr>
              <p:spPr bwMode="auto">
                <a:xfrm>
                  <a:off x="4909" y="1294"/>
                  <a:ext cx="118" cy="189"/>
                </a:xfrm>
                <a:custGeom>
                  <a:avLst/>
                  <a:gdLst>
                    <a:gd name="T0" fmla="*/ 35 w 74"/>
                    <a:gd name="T1" fmla="*/ 118 h 118"/>
                    <a:gd name="T2" fmla="*/ 67 w 74"/>
                    <a:gd name="T3" fmla="*/ 44 h 118"/>
                    <a:gd name="T4" fmla="*/ 23 w 74"/>
                    <a:gd name="T5" fmla="*/ 4 h 118"/>
                    <a:gd name="T6" fmla="*/ 23 w 74"/>
                    <a:gd name="T7" fmla="*/ 4 h 118"/>
                    <a:gd name="T8" fmla="*/ 40 w 74"/>
                    <a:gd name="T9" fmla="*/ 38 h 118"/>
                    <a:gd name="T10" fmla="*/ 36 w 74"/>
                    <a:gd name="T11" fmla="*/ 89 h 118"/>
                    <a:gd name="T12" fmla="*/ 33 w 74"/>
                    <a:gd name="T13" fmla="*/ 38 h 118"/>
                    <a:gd name="T14" fmla="*/ 13 w 74"/>
                    <a:gd name="T15" fmla="*/ 8 h 118"/>
                    <a:gd name="T16" fmla="*/ 6 w 74"/>
                    <a:gd name="T17" fmla="*/ 59 h 118"/>
                    <a:gd name="T18" fmla="*/ 35 w 74"/>
                    <a:gd name="T19" fmla="*/ 1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8">
                      <a:moveTo>
                        <a:pt x="35" y="118"/>
                      </a:moveTo>
                      <a:cubicBezTo>
                        <a:pt x="35" y="118"/>
                        <a:pt x="74" y="77"/>
                        <a:pt x="67" y="44"/>
                      </a:cubicBezTo>
                      <a:cubicBezTo>
                        <a:pt x="60" y="11"/>
                        <a:pt x="41" y="0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35" y="18"/>
                        <a:pt x="40" y="38"/>
                      </a:cubicBezTo>
                      <a:cubicBezTo>
                        <a:pt x="47" y="65"/>
                        <a:pt x="36" y="89"/>
                        <a:pt x="36" y="89"/>
                      </a:cubicBezTo>
                      <a:cubicBezTo>
                        <a:pt x="36" y="89"/>
                        <a:pt x="38" y="58"/>
                        <a:pt x="33" y="38"/>
                      </a:cubicBezTo>
                      <a:cubicBezTo>
                        <a:pt x="28" y="19"/>
                        <a:pt x="13" y="8"/>
                        <a:pt x="13" y="8"/>
                      </a:cubicBezTo>
                      <a:cubicBezTo>
                        <a:pt x="3" y="16"/>
                        <a:pt x="0" y="34"/>
                        <a:pt x="6" y="59"/>
                      </a:cubicBezTo>
                      <a:cubicBezTo>
                        <a:pt x="13" y="92"/>
                        <a:pt x="35" y="118"/>
                        <a:pt x="35" y="118"/>
                      </a:cubicBezTo>
                      <a:close/>
                    </a:path>
                  </a:pathLst>
                </a:custGeom>
                <a:solidFill>
                  <a:srgbClr val="9FBF1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8" name="Freeform 473"/>
                <p:cNvSpPr/>
                <p:nvPr/>
              </p:nvSpPr>
              <p:spPr bwMode="auto">
                <a:xfrm>
                  <a:off x="5229" y="560"/>
                  <a:ext cx="187" cy="112"/>
                </a:xfrm>
                <a:custGeom>
                  <a:avLst/>
                  <a:gdLst>
                    <a:gd name="T0" fmla="*/ 117 w 117"/>
                    <a:gd name="T1" fmla="*/ 27 h 70"/>
                    <a:gd name="T2" fmla="*/ 47 w 117"/>
                    <a:gd name="T3" fmla="*/ 65 h 70"/>
                    <a:gd name="T4" fmla="*/ 3 w 117"/>
                    <a:gd name="T5" fmla="*/ 26 h 70"/>
                    <a:gd name="T6" fmla="*/ 3 w 117"/>
                    <a:gd name="T7" fmla="*/ 25 h 70"/>
                    <a:gd name="T8" fmla="*/ 38 w 117"/>
                    <a:gd name="T9" fmla="*/ 39 h 70"/>
                    <a:gd name="T10" fmla="*/ 88 w 117"/>
                    <a:gd name="T11" fmla="*/ 31 h 70"/>
                    <a:gd name="T12" fmla="*/ 38 w 117"/>
                    <a:gd name="T13" fmla="*/ 33 h 70"/>
                    <a:gd name="T14" fmla="*/ 6 w 117"/>
                    <a:gd name="T15" fmla="*/ 15 h 70"/>
                    <a:gd name="T16" fmla="*/ 56 w 117"/>
                    <a:gd name="T17" fmla="*/ 3 h 70"/>
                    <a:gd name="T18" fmla="*/ 117 w 117"/>
                    <a:gd name="T19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0">
                      <a:moveTo>
                        <a:pt x="117" y="27"/>
                      </a:moveTo>
                      <a:cubicBezTo>
                        <a:pt x="117" y="27"/>
                        <a:pt x="80" y="70"/>
                        <a:pt x="47" y="65"/>
                      </a:cubicBezTo>
                      <a:cubicBezTo>
                        <a:pt x="13" y="61"/>
                        <a:pt x="0" y="44"/>
                        <a:pt x="3" y="26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18" y="36"/>
                        <a:pt x="38" y="39"/>
                      </a:cubicBezTo>
                      <a:cubicBezTo>
                        <a:pt x="66" y="44"/>
                        <a:pt x="88" y="31"/>
                        <a:pt x="88" y="31"/>
                      </a:cubicBezTo>
                      <a:cubicBezTo>
                        <a:pt x="88" y="31"/>
                        <a:pt x="58" y="36"/>
                        <a:pt x="38" y="33"/>
                      </a:cubicBezTo>
                      <a:cubicBezTo>
                        <a:pt x="18" y="30"/>
                        <a:pt x="6" y="15"/>
                        <a:pt x="6" y="15"/>
                      </a:cubicBezTo>
                      <a:cubicBezTo>
                        <a:pt x="13" y="5"/>
                        <a:pt x="30" y="0"/>
                        <a:pt x="56" y="3"/>
                      </a:cubicBezTo>
                      <a:cubicBezTo>
                        <a:pt x="90" y="8"/>
                        <a:pt x="117" y="27"/>
                        <a:pt x="117" y="27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9" name="Freeform 474"/>
                <p:cNvSpPr/>
                <p:nvPr/>
              </p:nvSpPr>
              <p:spPr bwMode="auto">
                <a:xfrm>
                  <a:off x="4901" y="390"/>
                  <a:ext cx="166" cy="132"/>
                </a:xfrm>
                <a:custGeom>
                  <a:avLst/>
                  <a:gdLst>
                    <a:gd name="T0" fmla="*/ 0 w 104"/>
                    <a:gd name="T1" fmla="*/ 76 h 82"/>
                    <a:gd name="T2" fmla="*/ 46 w 104"/>
                    <a:gd name="T3" fmla="*/ 11 h 82"/>
                    <a:gd name="T4" fmla="*/ 103 w 104"/>
                    <a:gd name="T5" fmla="*/ 28 h 82"/>
                    <a:gd name="T6" fmla="*/ 103 w 104"/>
                    <a:gd name="T7" fmla="*/ 28 h 82"/>
                    <a:gd name="T8" fmla="*/ 65 w 104"/>
                    <a:gd name="T9" fmla="*/ 31 h 82"/>
                    <a:gd name="T10" fmla="*/ 24 w 104"/>
                    <a:gd name="T11" fmla="*/ 60 h 82"/>
                    <a:gd name="T12" fmla="*/ 68 w 104"/>
                    <a:gd name="T13" fmla="*/ 37 h 82"/>
                    <a:gd name="T14" fmla="*/ 104 w 104"/>
                    <a:gd name="T15" fmla="*/ 38 h 82"/>
                    <a:gd name="T16" fmla="*/ 65 w 104"/>
                    <a:gd name="T17" fmla="*/ 71 h 82"/>
                    <a:gd name="T18" fmla="*/ 0 w 104"/>
                    <a:gd name="T19" fmla="*/ 7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76"/>
                      </a:moveTo>
                      <a:cubicBezTo>
                        <a:pt x="0" y="76"/>
                        <a:pt x="14" y="22"/>
                        <a:pt x="46" y="11"/>
                      </a:cubicBezTo>
                      <a:cubicBezTo>
                        <a:pt x="78" y="0"/>
                        <a:pt x="97" y="10"/>
                        <a:pt x="103" y="28"/>
                      </a:cubicBezTo>
                      <a:cubicBezTo>
                        <a:pt x="103" y="28"/>
                        <a:pt x="103" y="28"/>
                        <a:pt x="103" y="28"/>
                      </a:cubicBezTo>
                      <a:cubicBezTo>
                        <a:pt x="103" y="28"/>
                        <a:pt x="85" y="25"/>
                        <a:pt x="65" y="31"/>
                      </a:cubicBezTo>
                      <a:cubicBezTo>
                        <a:pt x="38" y="39"/>
                        <a:pt x="24" y="60"/>
                        <a:pt x="24" y="60"/>
                      </a:cubicBezTo>
                      <a:cubicBezTo>
                        <a:pt x="24" y="60"/>
                        <a:pt x="49" y="43"/>
                        <a:pt x="68" y="37"/>
                      </a:cubicBezTo>
                      <a:cubicBezTo>
                        <a:pt x="87" y="31"/>
                        <a:pt x="104" y="38"/>
                        <a:pt x="104" y="38"/>
                      </a:cubicBezTo>
                      <a:cubicBezTo>
                        <a:pt x="103" y="51"/>
                        <a:pt x="90" y="63"/>
                        <a:pt x="65" y="71"/>
                      </a:cubicBezTo>
                      <a:cubicBezTo>
                        <a:pt x="33" y="82"/>
                        <a:pt x="0" y="76"/>
                        <a:pt x="0" y="7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0" name="Freeform 475"/>
                <p:cNvSpPr/>
                <p:nvPr/>
              </p:nvSpPr>
              <p:spPr bwMode="auto">
                <a:xfrm>
                  <a:off x="4922" y="160"/>
                  <a:ext cx="176" cy="142"/>
                </a:xfrm>
                <a:custGeom>
                  <a:avLst/>
                  <a:gdLst>
                    <a:gd name="T0" fmla="*/ 0 w 110"/>
                    <a:gd name="T1" fmla="*/ 20 h 89"/>
                    <a:gd name="T2" fmla="*/ 80 w 110"/>
                    <a:gd name="T3" fmla="*/ 20 h 89"/>
                    <a:gd name="T4" fmla="*/ 99 w 110"/>
                    <a:gd name="T5" fmla="*/ 75 h 89"/>
                    <a:gd name="T6" fmla="*/ 99 w 110"/>
                    <a:gd name="T7" fmla="*/ 76 h 89"/>
                    <a:gd name="T8" fmla="*/ 74 w 110"/>
                    <a:gd name="T9" fmla="*/ 46 h 89"/>
                    <a:gd name="T10" fmla="*/ 27 w 110"/>
                    <a:gd name="T11" fmla="*/ 30 h 89"/>
                    <a:gd name="T12" fmla="*/ 72 w 110"/>
                    <a:gd name="T13" fmla="*/ 52 h 89"/>
                    <a:gd name="T14" fmla="*/ 91 w 110"/>
                    <a:gd name="T15" fmla="*/ 83 h 89"/>
                    <a:gd name="T16" fmla="*/ 41 w 110"/>
                    <a:gd name="T17" fmla="*/ 69 h 89"/>
                    <a:gd name="T18" fmla="*/ 0 w 110"/>
                    <a:gd name="T19" fmla="*/ 20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0" h="89">
                      <a:moveTo>
                        <a:pt x="0" y="20"/>
                      </a:moveTo>
                      <a:cubicBezTo>
                        <a:pt x="0" y="20"/>
                        <a:pt x="52" y="0"/>
                        <a:pt x="80" y="20"/>
                      </a:cubicBezTo>
                      <a:cubicBezTo>
                        <a:pt x="107" y="39"/>
                        <a:pt x="110" y="60"/>
                        <a:pt x="99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1" y="59"/>
                        <a:pt x="74" y="46"/>
                      </a:cubicBezTo>
                      <a:cubicBezTo>
                        <a:pt x="52" y="29"/>
                        <a:pt x="27" y="30"/>
                        <a:pt x="27" y="30"/>
                      </a:cubicBezTo>
                      <a:cubicBezTo>
                        <a:pt x="27" y="30"/>
                        <a:pt x="56" y="40"/>
                        <a:pt x="72" y="52"/>
                      </a:cubicBezTo>
                      <a:cubicBezTo>
                        <a:pt x="88" y="65"/>
                        <a:pt x="91" y="83"/>
                        <a:pt x="91" y="83"/>
                      </a:cubicBezTo>
                      <a:cubicBezTo>
                        <a:pt x="80" y="89"/>
                        <a:pt x="63" y="85"/>
                        <a:pt x="41" y="69"/>
                      </a:cubicBezTo>
                      <a:cubicBezTo>
                        <a:pt x="14" y="50"/>
                        <a:pt x="0" y="20"/>
                        <a:pt x="0" y="2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1" name="Freeform 476"/>
                <p:cNvSpPr/>
                <p:nvPr/>
              </p:nvSpPr>
              <p:spPr bwMode="auto">
                <a:xfrm>
                  <a:off x="4738" y="1099"/>
                  <a:ext cx="149" cy="154"/>
                </a:xfrm>
                <a:custGeom>
                  <a:avLst/>
                  <a:gdLst>
                    <a:gd name="T0" fmla="*/ 3 w 93"/>
                    <a:gd name="T1" fmla="*/ 96 h 96"/>
                    <a:gd name="T2" fmla="*/ 27 w 93"/>
                    <a:gd name="T3" fmla="*/ 20 h 96"/>
                    <a:gd name="T4" fmla="*/ 86 w 93"/>
                    <a:gd name="T5" fmla="*/ 17 h 96"/>
                    <a:gd name="T6" fmla="*/ 86 w 93"/>
                    <a:gd name="T7" fmla="*/ 18 h 96"/>
                    <a:gd name="T8" fmla="*/ 51 w 93"/>
                    <a:gd name="T9" fmla="*/ 33 h 96"/>
                    <a:gd name="T10" fmla="*/ 20 w 93"/>
                    <a:gd name="T11" fmla="*/ 73 h 96"/>
                    <a:gd name="T12" fmla="*/ 56 w 93"/>
                    <a:gd name="T13" fmla="*/ 37 h 96"/>
                    <a:gd name="T14" fmla="*/ 90 w 93"/>
                    <a:gd name="T15" fmla="*/ 27 h 96"/>
                    <a:gd name="T16" fmla="*/ 63 w 93"/>
                    <a:gd name="T17" fmla="*/ 71 h 96"/>
                    <a:gd name="T18" fmla="*/ 3 w 93"/>
                    <a:gd name="T19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3" h="96">
                      <a:moveTo>
                        <a:pt x="3" y="96"/>
                      </a:moveTo>
                      <a:cubicBezTo>
                        <a:pt x="3" y="96"/>
                        <a:pt x="0" y="40"/>
                        <a:pt x="27" y="20"/>
                      </a:cubicBezTo>
                      <a:cubicBezTo>
                        <a:pt x="53" y="0"/>
                        <a:pt x="75" y="3"/>
                        <a:pt x="86" y="17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6" y="18"/>
                        <a:pt x="67" y="21"/>
                        <a:pt x="51" y="33"/>
                      </a:cubicBezTo>
                      <a:cubicBezTo>
                        <a:pt x="28" y="49"/>
                        <a:pt x="20" y="73"/>
                        <a:pt x="20" y="73"/>
                      </a:cubicBezTo>
                      <a:cubicBezTo>
                        <a:pt x="20" y="73"/>
                        <a:pt x="39" y="49"/>
                        <a:pt x="56" y="37"/>
                      </a:cubicBezTo>
                      <a:cubicBezTo>
                        <a:pt x="72" y="26"/>
                        <a:pt x="90" y="27"/>
                        <a:pt x="90" y="27"/>
                      </a:cubicBezTo>
                      <a:cubicBezTo>
                        <a:pt x="93" y="40"/>
                        <a:pt x="84" y="55"/>
                        <a:pt x="63" y="71"/>
                      </a:cubicBezTo>
                      <a:cubicBezTo>
                        <a:pt x="36" y="91"/>
                        <a:pt x="3" y="96"/>
                        <a:pt x="3" y="96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2" name="Oval 477"/>
                <p:cNvSpPr>
                  <a:spLocks noChangeArrowheads="1"/>
                </p:cNvSpPr>
                <p:nvPr/>
              </p:nvSpPr>
              <p:spPr bwMode="auto">
                <a:xfrm>
                  <a:off x="5325" y="245"/>
                  <a:ext cx="65" cy="65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3" name="Oval 478"/>
                <p:cNvSpPr>
                  <a:spLocks noChangeArrowheads="1"/>
                </p:cNvSpPr>
                <p:nvPr/>
              </p:nvSpPr>
              <p:spPr bwMode="auto">
                <a:xfrm>
                  <a:off x="5336" y="250"/>
                  <a:ext cx="34" cy="33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4" name="Oval 479"/>
                <p:cNvSpPr>
                  <a:spLocks noChangeArrowheads="1"/>
                </p:cNvSpPr>
                <p:nvPr/>
              </p:nvSpPr>
              <p:spPr bwMode="auto">
                <a:xfrm>
                  <a:off x="4944" y="306"/>
                  <a:ext cx="67" cy="67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5" name="Oval 480"/>
                <p:cNvSpPr>
                  <a:spLocks noChangeArrowheads="1"/>
                </p:cNvSpPr>
                <p:nvPr/>
              </p:nvSpPr>
              <p:spPr bwMode="auto">
                <a:xfrm>
                  <a:off x="4955" y="312"/>
                  <a:ext cx="34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6" name="Oval 481"/>
                <p:cNvSpPr>
                  <a:spLocks noChangeArrowheads="1"/>
                </p:cNvSpPr>
                <p:nvPr/>
              </p:nvSpPr>
              <p:spPr bwMode="auto">
                <a:xfrm>
                  <a:off x="5151" y="446"/>
                  <a:ext cx="67" cy="66"/>
                </a:xfrm>
                <a:prstGeom prst="ellipse">
                  <a:avLst/>
                </a:pr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7" name="Oval 482"/>
                <p:cNvSpPr>
                  <a:spLocks noChangeArrowheads="1"/>
                </p:cNvSpPr>
                <p:nvPr/>
              </p:nvSpPr>
              <p:spPr bwMode="auto">
                <a:xfrm>
                  <a:off x="5162" y="451"/>
                  <a:ext cx="33" cy="3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8" name="Freeform 483"/>
                <p:cNvSpPr/>
                <p:nvPr/>
              </p:nvSpPr>
              <p:spPr bwMode="auto">
                <a:xfrm>
                  <a:off x="4132" y="394"/>
                  <a:ext cx="574" cy="617"/>
                </a:xfrm>
                <a:custGeom>
                  <a:avLst/>
                  <a:gdLst>
                    <a:gd name="T0" fmla="*/ 341 w 359"/>
                    <a:gd name="T1" fmla="*/ 193 h 386"/>
                    <a:gd name="T2" fmla="*/ 232 w 359"/>
                    <a:gd name="T3" fmla="*/ 194 h 386"/>
                    <a:gd name="T4" fmla="*/ 316 w 359"/>
                    <a:gd name="T5" fmla="*/ 272 h 386"/>
                    <a:gd name="T6" fmla="*/ 214 w 359"/>
                    <a:gd name="T7" fmla="*/ 201 h 386"/>
                    <a:gd name="T8" fmla="*/ 289 w 359"/>
                    <a:gd name="T9" fmla="*/ 323 h 386"/>
                    <a:gd name="T10" fmla="*/ 210 w 359"/>
                    <a:gd name="T11" fmla="*/ 224 h 386"/>
                    <a:gd name="T12" fmla="*/ 243 w 359"/>
                    <a:gd name="T13" fmla="*/ 359 h 386"/>
                    <a:gd name="T14" fmla="*/ 182 w 359"/>
                    <a:gd name="T15" fmla="*/ 218 h 386"/>
                    <a:gd name="T16" fmla="*/ 197 w 359"/>
                    <a:gd name="T17" fmla="*/ 382 h 386"/>
                    <a:gd name="T18" fmla="*/ 164 w 359"/>
                    <a:gd name="T19" fmla="*/ 219 h 386"/>
                    <a:gd name="T20" fmla="*/ 105 w 359"/>
                    <a:gd name="T21" fmla="*/ 350 h 386"/>
                    <a:gd name="T22" fmla="*/ 144 w 359"/>
                    <a:gd name="T23" fmla="*/ 215 h 386"/>
                    <a:gd name="T24" fmla="*/ 68 w 359"/>
                    <a:gd name="T25" fmla="*/ 305 h 386"/>
                    <a:gd name="T26" fmla="*/ 126 w 359"/>
                    <a:gd name="T27" fmla="*/ 212 h 386"/>
                    <a:gd name="T28" fmla="*/ 24 w 359"/>
                    <a:gd name="T29" fmla="*/ 274 h 386"/>
                    <a:gd name="T30" fmla="*/ 117 w 359"/>
                    <a:gd name="T31" fmla="*/ 201 h 386"/>
                    <a:gd name="T32" fmla="*/ 15 w 359"/>
                    <a:gd name="T33" fmla="*/ 222 h 386"/>
                    <a:gd name="T34" fmla="*/ 123 w 359"/>
                    <a:gd name="T35" fmla="*/ 184 h 386"/>
                    <a:gd name="T36" fmla="*/ 42 w 359"/>
                    <a:gd name="T37" fmla="*/ 158 h 386"/>
                    <a:gd name="T38" fmla="*/ 134 w 359"/>
                    <a:gd name="T39" fmla="*/ 169 h 386"/>
                    <a:gd name="T40" fmla="*/ 45 w 359"/>
                    <a:gd name="T41" fmla="*/ 102 h 386"/>
                    <a:gd name="T42" fmla="*/ 141 w 359"/>
                    <a:gd name="T43" fmla="*/ 147 h 386"/>
                    <a:gd name="T44" fmla="*/ 70 w 359"/>
                    <a:gd name="T45" fmla="*/ 46 h 386"/>
                    <a:gd name="T46" fmla="*/ 169 w 359"/>
                    <a:gd name="T47" fmla="*/ 133 h 386"/>
                    <a:gd name="T48" fmla="*/ 154 w 359"/>
                    <a:gd name="T49" fmla="*/ 25 h 386"/>
                    <a:gd name="T50" fmla="*/ 183 w 359"/>
                    <a:gd name="T51" fmla="*/ 133 h 386"/>
                    <a:gd name="T52" fmla="*/ 251 w 359"/>
                    <a:gd name="T53" fmla="*/ 58 h 386"/>
                    <a:gd name="T54" fmla="*/ 196 w 359"/>
                    <a:gd name="T55" fmla="*/ 141 h 386"/>
                    <a:gd name="T56" fmla="*/ 307 w 359"/>
                    <a:gd name="T57" fmla="*/ 87 h 386"/>
                    <a:gd name="T58" fmla="*/ 215 w 359"/>
                    <a:gd name="T59" fmla="*/ 153 h 386"/>
                    <a:gd name="T60" fmla="*/ 339 w 359"/>
                    <a:gd name="T61" fmla="*/ 131 h 386"/>
                    <a:gd name="T62" fmla="*/ 225 w 359"/>
                    <a:gd name="T63" fmla="*/ 173 h 386"/>
                    <a:gd name="T64" fmla="*/ 341 w 359"/>
                    <a:gd name="T65" fmla="*/ 193 h 3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59" h="386">
                      <a:moveTo>
                        <a:pt x="341" y="193"/>
                      </a:moveTo>
                      <a:cubicBezTo>
                        <a:pt x="335" y="227"/>
                        <a:pt x="233" y="188"/>
                        <a:pt x="232" y="194"/>
                      </a:cubicBezTo>
                      <a:cubicBezTo>
                        <a:pt x="231" y="200"/>
                        <a:pt x="344" y="207"/>
                        <a:pt x="316" y="272"/>
                      </a:cubicBezTo>
                      <a:cubicBezTo>
                        <a:pt x="300" y="308"/>
                        <a:pt x="217" y="196"/>
                        <a:pt x="214" y="201"/>
                      </a:cubicBezTo>
                      <a:cubicBezTo>
                        <a:pt x="210" y="206"/>
                        <a:pt x="323" y="299"/>
                        <a:pt x="289" y="323"/>
                      </a:cubicBezTo>
                      <a:cubicBezTo>
                        <a:pt x="247" y="351"/>
                        <a:pt x="215" y="221"/>
                        <a:pt x="210" y="224"/>
                      </a:cubicBezTo>
                      <a:cubicBezTo>
                        <a:pt x="205" y="228"/>
                        <a:pt x="267" y="335"/>
                        <a:pt x="243" y="359"/>
                      </a:cubicBezTo>
                      <a:cubicBezTo>
                        <a:pt x="224" y="377"/>
                        <a:pt x="188" y="217"/>
                        <a:pt x="182" y="218"/>
                      </a:cubicBezTo>
                      <a:cubicBezTo>
                        <a:pt x="176" y="219"/>
                        <a:pt x="241" y="386"/>
                        <a:pt x="197" y="382"/>
                      </a:cubicBezTo>
                      <a:cubicBezTo>
                        <a:pt x="150" y="377"/>
                        <a:pt x="170" y="220"/>
                        <a:pt x="164" y="219"/>
                      </a:cubicBezTo>
                      <a:cubicBezTo>
                        <a:pt x="158" y="218"/>
                        <a:pt x="145" y="376"/>
                        <a:pt x="105" y="350"/>
                      </a:cubicBezTo>
                      <a:cubicBezTo>
                        <a:pt x="75" y="331"/>
                        <a:pt x="149" y="218"/>
                        <a:pt x="144" y="215"/>
                      </a:cubicBezTo>
                      <a:cubicBezTo>
                        <a:pt x="138" y="211"/>
                        <a:pt x="100" y="331"/>
                        <a:pt x="68" y="305"/>
                      </a:cubicBezTo>
                      <a:cubicBezTo>
                        <a:pt x="47" y="288"/>
                        <a:pt x="129" y="217"/>
                        <a:pt x="126" y="212"/>
                      </a:cubicBezTo>
                      <a:cubicBezTo>
                        <a:pt x="123" y="207"/>
                        <a:pt x="56" y="309"/>
                        <a:pt x="24" y="274"/>
                      </a:cubicBezTo>
                      <a:cubicBezTo>
                        <a:pt x="0" y="247"/>
                        <a:pt x="118" y="207"/>
                        <a:pt x="117" y="201"/>
                      </a:cubicBezTo>
                      <a:cubicBezTo>
                        <a:pt x="116" y="195"/>
                        <a:pt x="33" y="264"/>
                        <a:pt x="15" y="222"/>
                      </a:cubicBezTo>
                      <a:cubicBezTo>
                        <a:pt x="2" y="191"/>
                        <a:pt x="121" y="190"/>
                        <a:pt x="123" y="184"/>
                      </a:cubicBezTo>
                      <a:cubicBezTo>
                        <a:pt x="124" y="178"/>
                        <a:pt x="38" y="201"/>
                        <a:pt x="42" y="158"/>
                      </a:cubicBezTo>
                      <a:cubicBezTo>
                        <a:pt x="44" y="132"/>
                        <a:pt x="131" y="174"/>
                        <a:pt x="134" y="169"/>
                      </a:cubicBezTo>
                      <a:cubicBezTo>
                        <a:pt x="137" y="164"/>
                        <a:pt x="24" y="129"/>
                        <a:pt x="45" y="102"/>
                      </a:cubicBezTo>
                      <a:cubicBezTo>
                        <a:pt x="49" y="98"/>
                        <a:pt x="136" y="150"/>
                        <a:pt x="141" y="147"/>
                      </a:cubicBezTo>
                      <a:cubicBezTo>
                        <a:pt x="146" y="144"/>
                        <a:pt x="47" y="74"/>
                        <a:pt x="70" y="46"/>
                      </a:cubicBezTo>
                      <a:cubicBezTo>
                        <a:pt x="95" y="16"/>
                        <a:pt x="163" y="134"/>
                        <a:pt x="169" y="133"/>
                      </a:cubicBezTo>
                      <a:cubicBezTo>
                        <a:pt x="175" y="132"/>
                        <a:pt x="149" y="28"/>
                        <a:pt x="154" y="25"/>
                      </a:cubicBezTo>
                      <a:cubicBezTo>
                        <a:pt x="193" y="0"/>
                        <a:pt x="177" y="132"/>
                        <a:pt x="183" y="133"/>
                      </a:cubicBezTo>
                      <a:cubicBezTo>
                        <a:pt x="189" y="134"/>
                        <a:pt x="215" y="27"/>
                        <a:pt x="251" y="58"/>
                      </a:cubicBezTo>
                      <a:cubicBezTo>
                        <a:pt x="268" y="74"/>
                        <a:pt x="191" y="138"/>
                        <a:pt x="196" y="141"/>
                      </a:cubicBezTo>
                      <a:cubicBezTo>
                        <a:pt x="201" y="144"/>
                        <a:pt x="284" y="55"/>
                        <a:pt x="307" y="87"/>
                      </a:cubicBezTo>
                      <a:cubicBezTo>
                        <a:pt x="320" y="106"/>
                        <a:pt x="211" y="148"/>
                        <a:pt x="215" y="153"/>
                      </a:cubicBezTo>
                      <a:cubicBezTo>
                        <a:pt x="218" y="158"/>
                        <a:pt x="328" y="110"/>
                        <a:pt x="339" y="131"/>
                      </a:cubicBezTo>
                      <a:cubicBezTo>
                        <a:pt x="359" y="175"/>
                        <a:pt x="224" y="167"/>
                        <a:pt x="225" y="173"/>
                      </a:cubicBezTo>
                      <a:cubicBezTo>
                        <a:pt x="226" y="179"/>
                        <a:pt x="348" y="147"/>
                        <a:pt x="341" y="19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9" name="Freeform 484"/>
                <p:cNvSpPr/>
                <p:nvPr/>
              </p:nvSpPr>
              <p:spPr bwMode="auto">
                <a:xfrm>
                  <a:off x="4234" y="507"/>
                  <a:ext cx="328" cy="360"/>
                </a:xfrm>
                <a:custGeom>
                  <a:avLst/>
                  <a:gdLst>
                    <a:gd name="T0" fmla="*/ 191 w 205"/>
                    <a:gd name="T1" fmla="*/ 143 h 225"/>
                    <a:gd name="T2" fmla="*/ 134 w 205"/>
                    <a:gd name="T3" fmla="*/ 122 h 225"/>
                    <a:gd name="T4" fmla="*/ 162 w 205"/>
                    <a:gd name="T5" fmla="*/ 180 h 225"/>
                    <a:gd name="T6" fmla="*/ 122 w 205"/>
                    <a:gd name="T7" fmla="*/ 122 h 225"/>
                    <a:gd name="T8" fmla="*/ 137 w 205"/>
                    <a:gd name="T9" fmla="*/ 201 h 225"/>
                    <a:gd name="T10" fmla="*/ 116 w 205"/>
                    <a:gd name="T11" fmla="*/ 133 h 225"/>
                    <a:gd name="T12" fmla="*/ 106 w 205"/>
                    <a:gd name="T13" fmla="*/ 211 h 225"/>
                    <a:gd name="T14" fmla="*/ 102 w 205"/>
                    <a:gd name="T15" fmla="*/ 125 h 225"/>
                    <a:gd name="T16" fmla="*/ 77 w 205"/>
                    <a:gd name="T17" fmla="*/ 214 h 225"/>
                    <a:gd name="T18" fmla="*/ 92 w 205"/>
                    <a:gd name="T19" fmla="*/ 121 h 225"/>
                    <a:gd name="T20" fmla="*/ 35 w 205"/>
                    <a:gd name="T21" fmla="*/ 179 h 225"/>
                    <a:gd name="T22" fmla="*/ 83 w 205"/>
                    <a:gd name="T23" fmla="*/ 115 h 225"/>
                    <a:gd name="T24" fmla="*/ 24 w 205"/>
                    <a:gd name="T25" fmla="*/ 147 h 225"/>
                    <a:gd name="T26" fmla="*/ 74 w 205"/>
                    <a:gd name="T27" fmla="*/ 110 h 225"/>
                    <a:gd name="T28" fmla="*/ 8 w 205"/>
                    <a:gd name="T29" fmla="*/ 122 h 225"/>
                    <a:gd name="T30" fmla="*/ 71 w 205"/>
                    <a:gd name="T31" fmla="*/ 103 h 225"/>
                    <a:gd name="T32" fmla="*/ 13 w 205"/>
                    <a:gd name="T33" fmla="*/ 93 h 225"/>
                    <a:gd name="T34" fmla="*/ 78 w 205"/>
                    <a:gd name="T35" fmla="*/ 94 h 225"/>
                    <a:gd name="T36" fmla="*/ 40 w 205"/>
                    <a:gd name="T37" fmla="*/ 65 h 225"/>
                    <a:gd name="T38" fmla="*/ 87 w 205"/>
                    <a:gd name="T39" fmla="*/ 89 h 225"/>
                    <a:gd name="T40" fmla="*/ 53 w 205"/>
                    <a:gd name="T41" fmla="*/ 36 h 225"/>
                    <a:gd name="T42" fmla="*/ 95 w 205"/>
                    <a:gd name="T43" fmla="*/ 79 h 225"/>
                    <a:gd name="T44" fmla="*/ 78 w 205"/>
                    <a:gd name="T45" fmla="*/ 11 h 225"/>
                    <a:gd name="T46" fmla="*/ 112 w 205"/>
                    <a:gd name="T47" fmla="*/ 77 h 225"/>
                    <a:gd name="T48" fmla="*/ 126 w 205"/>
                    <a:gd name="T49" fmla="*/ 17 h 225"/>
                    <a:gd name="T50" fmla="*/ 120 w 205"/>
                    <a:gd name="T51" fmla="*/ 80 h 225"/>
                    <a:gd name="T52" fmla="*/ 171 w 205"/>
                    <a:gd name="T53" fmla="*/ 54 h 225"/>
                    <a:gd name="T54" fmla="*/ 125 w 205"/>
                    <a:gd name="T55" fmla="*/ 87 h 225"/>
                    <a:gd name="T56" fmla="*/ 195 w 205"/>
                    <a:gd name="T57" fmla="*/ 81 h 225"/>
                    <a:gd name="T58" fmla="*/ 133 w 205"/>
                    <a:gd name="T59" fmla="*/ 97 h 225"/>
                    <a:gd name="T60" fmla="*/ 202 w 205"/>
                    <a:gd name="T61" fmla="*/ 110 h 225"/>
                    <a:gd name="T62" fmla="*/ 134 w 205"/>
                    <a:gd name="T63" fmla="*/ 110 h 225"/>
                    <a:gd name="T64" fmla="*/ 191 w 205"/>
                    <a:gd name="T65" fmla="*/ 143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5" h="225">
                      <a:moveTo>
                        <a:pt x="191" y="143"/>
                      </a:moveTo>
                      <a:cubicBezTo>
                        <a:pt x="181" y="160"/>
                        <a:pt x="135" y="119"/>
                        <a:pt x="134" y="122"/>
                      </a:cubicBezTo>
                      <a:cubicBezTo>
                        <a:pt x="132" y="125"/>
                        <a:pt x="190" y="151"/>
                        <a:pt x="162" y="180"/>
                      </a:cubicBezTo>
                      <a:cubicBezTo>
                        <a:pt x="146" y="196"/>
                        <a:pt x="125" y="120"/>
                        <a:pt x="122" y="122"/>
                      </a:cubicBezTo>
                      <a:cubicBezTo>
                        <a:pt x="120" y="124"/>
                        <a:pt x="160" y="196"/>
                        <a:pt x="137" y="201"/>
                      </a:cubicBezTo>
                      <a:cubicBezTo>
                        <a:pt x="110" y="208"/>
                        <a:pt x="119" y="133"/>
                        <a:pt x="116" y="133"/>
                      </a:cubicBezTo>
                      <a:cubicBezTo>
                        <a:pt x="113" y="134"/>
                        <a:pt x="124" y="204"/>
                        <a:pt x="106" y="211"/>
                      </a:cubicBezTo>
                      <a:cubicBezTo>
                        <a:pt x="92" y="217"/>
                        <a:pt x="106" y="125"/>
                        <a:pt x="102" y="125"/>
                      </a:cubicBezTo>
                      <a:cubicBezTo>
                        <a:pt x="99" y="124"/>
                        <a:pt x="100" y="225"/>
                        <a:pt x="77" y="214"/>
                      </a:cubicBezTo>
                      <a:cubicBezTo>
                        <a:pt x="53" y="202"/>
                        <a:pt x="95" y="123"/>
                        <a:pt x="92" y="121"/>
                      </a:cubicBezTo>
                      <a:cubicBezTo>
                        <a:pt x="89" y="119"/>
                        <a:pt x="51" y="200"/>
                        <a:pt x="35" y="179"/>
                      </a:cubicBezTo>
                      <a:cubicBezTo>
                        <a:pt x="23" y="162"/>
                        <a:pt x="85" y="118"/>
                        <a:pt x="83" y="115"/>
                      </a:cubicBezTo>
                      <a:cubicBezTo>
                        <a:pt x="81" y="112"/>
                        <a:pt x="36" y="168"/>
                        <a:pt x="24" y="147"/>
                      </a:cubicBezTo>
                      <a:cubicBezTo>
                        <a:pt x="17" y="134"/>
                        <a:pt x="75" y="113"/>
                        <a:pt x="74" y="110"/>
                      </a:cubicBezTo>
                      <a:cubicBezTo>
                        <a:pt x="73" y="107"/>
                        <a:pt x="17" y="147"/>
                        <a:pt x="8" y="122"/>
                      </a:cubicBezTo>
                      <a:cubicBezTo>
                        <a:pt x="0" y="103"/>
                        <a:pt x="71" y="106"/>
                        <a:pt x="71" y="103"/>
                      </a:cubicBezTo>
                      <a:cubicBezTo>
                        <a:pt x="72" y="99"/>
                        <a:pt x="14" y="119"/>
                        <a:pt x="13" y="93"/>
                      </a:cubicBezTo>
                      <a:cubicBezTo>
                        <a:pt x="13" y="74"/>
                        <a:pt x="76" y="97"/>
                        <a:pt x="78" y="94"/>
                      </a:cubicBezTo>
                      <a:cubicBezTo>
                        <a:pt x="80" y="91"/>
                        <a:pt x="30" y="86"/>
                        <a:pt x="40" y="65"/>
                      </a:cubicBezTo>
                      <a:cubicBezTo>
                        <a:pt x="47" y="51"/>
                        <a:pt x="84" y="91"/>
                        <a:pt x="87" y="89"/>
                      </a:cubicBezTo>
                      <a:cubicBezTo>
                        <a:pt x="90" y="87"/>
                        <a:pt x="37" y="45"/>
                        <a:pt x="53" y="36"/>
                      </a:cubicBezTo>
                      <a:cubicBezTo>
                        <a:pt x="56" y="34"/>
                        <a:pt x="91" y="79"/>
                        <a:pt x="95" y="79"/>
                      </a:cubicBezTo>
                      <a:cubicBezTo>
                        <a:pt x="98" y="78"/>
                        <a:pt x="60" y="21"/>
                        <a:pt x="78" y="11"/>
                      </a:cubicBezTo>
                      <a:cubicBezTo>
                        <a:pt x="97" y="0"/>
                        <a:pt x="109" y="76"/>
                        <a:pt x="112" y="77"/>
                      </a:cubicBezTo>
                      <a:cubicBezTo>
                        <a:pt x="116" y="77"/>
                        <a:pt x="123" y="18"/>
                        <a:pt x="126" y="17"/>
                      </a:cubicBezTo>
                      <a:cubicBezTo>
                        <a:pt x="152" y="12"/>
                        <a:pt x="117" y="78"/>
                        <a:pt x="120" y="80"/>
                      </a:cubicBezTo>
                      <a:cubicBezTo>
                        <a:pt x="123" y="82"/>
                        <a:pt x="158" y="30"/>
                        <a:pt x="171" y="54"/>
                      </a:cubicBezTo>
                      <a:cubicBezTo>
                        <a:pt x="177" y="66"/>
                        <a:pt x="123" y="84"/>
                        <a:pt x="125" y="87"/>
                      </a:cubicBezTo>
                      <a:cubicBezTo>
                        <a:pt x="127" y="89"/>
                        <a:pt x="189" y="59"/>
                        <a:pt x="195" y="81"/>
                      </a:cubicBezTo>
                      <a:cubicBezTo>
                        <a:pt x="198" y="93"/>
                        <a:pt x="132" y="93"/>
                        <a:pt x="133" y="97"/>
                      </a:cubicBezTo>
                      <a:cubicBezTo>
                        <a:pt x="133" y="100"/>
                        <a:pt x="201" y="97"/>
                        <a:pt x="202" y="110"/>
                      </a:cubicBezTo>
                      <a:cubicBezTo>
                        <a:pt x="205" y="137"/>
                        <a:pt x="135" y="106"/>
                        <a:pt x="134" y="110"/>
                      </a:cubicBezTo>
                      <a:cubicBezTo>
                        <a:pt x="133" y="113"/>
                        <a:pt x="204" y="120"/>
                        <a:pt x="191" y="143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0" name="Freeform 485"/>
                <p:cNvSpPr/>
                <p:nvPr/>
              </p:nvSpPr>
              <p:spPr bwMode="auto">
                <a:xfrm>
                  <a:off x="2726" y="3147"/>
                  <a:ext cx="192" cy="327"/>
                </a:xfrm>
                <a:custGeom>
                  <a:avLst/>
                  <a:gdLst>
                    <a:gd name="T0" fmla="*/ 112 w 120"/>
                    <a:gd name="T1" fmla="*/ 117 h 204"/>
                    <a:gd name="T2" fmla="*/ 80 w 120"/>
                    <a:gd name="T3" fmla="*/ 204 h 204"/>
                    <a:gd name="T4" fmla="*/ 67 w 120"/>
                    <a:gd name="T5" fmla="*/ 132 h 204"/>
                    <a:gd name="T6" fmla="*/ 29 w 120"/>
                    <a:gd name="T7" fmla="*/ 33 h 204"/>
                    <a:gd name="T8" fmla="*/ 112 w 120"/>
                    <a:gd name="T9" fmla="*/ 11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204">
                      <a:moveTo>
                        <a:pt x="112" y="117"/>
                      </a:moveTo>
                      <a:cubicBezTo>
                        <a:pt x="120" y="144"/>
                        <a:pt x="80" y="204"/>
                        <a:pt x="80" y="204"/>
                      </a:cubicBezTo>
                      <a:cubicBezTo>
                        <a:pt x="80" y="204"/>
                        <a:pt x="75" y="173"/>
                        <a:pt x="67" y="132"/>
                      </a:cubicBezTo>
                      <a:cubicBezTo>
                        <a:pt x="60" y="91"/>
                        <a:pt x="0" y="72"/>
                        <a:pt x="29" y="33"/>
                      </a:cubicBezTo>
                      <a:cubicBezTo>
                        <a:pt x="52" y="0"/>
                        <a:pt x="104" y="93"/>
                        <a:pt x="112" y="11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1" name="Freeform 486"/>
                <p:cNvSpPr/>
                <p:nvPr/>
              </p:nvSpPr>
              <p:spPr bwMode="auto">
                <a:xfrm>
                  <a:off x="2877" y="3142"/>
                  <a:ext cx="199" cy="344"/>
                </a:xfrm>
                <a:custGeom>
                  <a:avLst/>
                  <a:gdLst>
                    <a:gd name="T0" fmla="*/ 16 w 125"/>
                    <a:gd name="T1" fmla="*/ 123 h 215"/>
                    <a:gd name="T2" fmla="*/ 17 w 125"/>
                    <a:gd name="T3" fmla="*/ 215 h 215"/>
                    <a:gd name="T4" fmla="*/ 74 w 125"/>
                    <a:gd name="T5" fmla="*/ 133 h 215"/>
                    <a:gd name="T6" fmla="*/ 101 w 125"/>
                    <a:gd name="T7" fmla="*/ 36 h 215"/>
                    <a:gd name="T8" fmla="*/ 16 w 125"/>
                    <a:gd name="T9" fmla="*/ 123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5" h="215">
                      <a:moveTo>
                        <a:pt x="16" y="123"/>
                      </a:moveTo>
                      <a:cubicBezTo>
                        <a:pt x="0" y="146"/>
                        <a:pt x="17" y="215"/>
                        <a:pt x="17" y="215"/>
                      </a:cubicBezTo>
                      <a:cubicBezTo>
                        <a:pt x="17" y="215"/>
                        <a:pt x="54" y="169"/>
                        <a:pt x="74" y="133"/>
                      </a:cubicBezTo>
                      <a:cubicBezTo>
                        <a:pt x="95" y="97"/>
                        <a:pt x="125" y="79"/>
                        <a:pt x="101" y="36"/>
                      </a:cubicBezTo>
                      <a:cubicBezTo>
                        <a:pt x="81" y="0"/>
                        <a:pt x="31" y="103"/>
                        <a:pt x="16" y="12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2" name="Freeform 487"/>
                <p:cNvSpPr/>
                <p:nvPr/>
              </p:nvSpPr>
              <p:spPr bwMode="auto">
                <a:xfrm>
                  <a:off x="2512" y="3435"/>
                  <a:ext cx="352" cy="127"/>
                </a:xfrm>
                <a:custGeom>
                  <a:avLst/>
                  <a:gdLst>
                    <a:gd name="T0" fmla="*/ 140 w 220"/>
                    <a:gd name="T1" fmla="*/ 75 h 79"/>
                    <a:gd name="T2" fmla="*/ 220 w 220"/>
                    <a:gd name="T3" fmla="*/ 31 h 79"/>
                    <a:gd name="T4" fmla="*/ 120 w 220"/>
                    <a:gd name="T5" fmla="*/ 19 h 79"/>
                    <a:gd name="T6" fmla="*/ 22 w 220"/>
                    <a:gd name="T7" fmla="*/ 42 h 79"/>
                    <a:gd name="T8" fmla="*/ 140 w 220"/>
                    <a:gd name="T9" fmla="*/ 75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79">
                      <a:moveTo>
                        <a:pt x="140" y="75"/>
                      </a:moveTo>
                      <a:cubicBezTo>
                        <a:pt x="168" y="79"/>
                        <a:pt x="220" y="31"/>
                        <a:pt x="220" y="31"/>
                      </a:cubicBezTo>
                      <a:cubicBezTo>
                        <a:pt x="220" y="31"/>
                        <a:pt x="162" y="20"/>
                        <a:pt x="120" y="19"/>
                      </a:cubicBezTo>
                      <a:cubicBezTo>
                        <a:pt x="79" y="19"/>
                        <a:pt x="49" y="0"/>
                        <a:pt x="22" y="42"/>
                      </a:cubicBezTo>
                      <a:cubicBezTo>
                        <a:pt x="0" y="76"/>
                        <a:pt x="115" y="72"/>
                        <a:pt x="140" y="7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3" name="Freeform 488"/>
                <p:cNvSpPr/>
                <p:nvPr/>
              </p:nvSpPr>
              <p:spPr bwMode="auto">
                <a:xfrm>
                  <a:off x="2899" y="3362"/>
                  <a:ext cx="273" cy="166"/>
                </a:xfrm>
                <a:custGeom>
                  <a:avLst/>
                  <a:gdLst>
                    <a:gd name="T0" fmla="*/ 94 w 171"/>
                    <a:gd name="T1" fmla="*/ 97 h 104"/>
                    <a:gd name="T2" fmla="*/ 0 w 171"/>
                    <a:gd name="T3" fmla="*/ 76 h 104"/>
                    <a:gd name="T4" fmla="*/ 72 w 171"/>
                    <a:gd name="T5" fmla="*/ 51 h 104"/>
                    <a:gd name="T6" fmla="*/ 149 w 171"/>
                    <a:gd name="T7" fmla="*/ 24 h 104"/>
                    <a:gd name="T8" fmla="*/ 94 w 171"/>
                    <a:gd name="T9" fmla="*/ 9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4">
                      <a:moveTo>
                        <a:pt x="94" y="97"/>
                      </a:moveTo>
                      <a:cubicBezTo>
                        <a:pt x="53" y="104"/>
                        <a:pt x="0" y="76"/>
                        <a:pt x="0" y="76"/>
                      </a:cubicBezTo>
                      <a:cubicBezTo>
                        <a:pt x="0" y="76"/>
                        <a:pt x="31" y="58"/>
                        <a:pt x="72" y="51"/>
                      </a:cubicBezTo>
                      <a:cubicBezTo>
                        <a:pt x="113" y="44"/>
                        <a:pt x="133" y="0"/>
                        <a:pt x="149" y="24"/>
                      </a:cubicBezTo>
                      <a:cubicBezTo>
                        <a:pt x="171" y="58"/>
                        <a:pt x="135" y="91"/>
                        <a:pt x="94" y="9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4" name="Freeform 489"/>
                <p:cNvSpPr/>
                <p:nvPr/>
              </p:nvSpPr>
              <p:spPr bwMode="auto">
                <a:xfrm>
                  <a:off x="2859" y="3234"/>
                  <a:ext cx="315" cy="254"/>
                </a:xfrm>
                <a:custGeom>
                  <a:avLst/>
                  <a:gdLst>
                    <a:gd name="T0" fmla="*/ 115 w 197"/>
                    <a:gd name="T1" fmla="*/ 128 h 159"/>
                    <a:gd name="T2" fmla="*/ 0 w 197"/>
                    <a:gd name="T3" fmla="*/ 159 h 159"/>
                    <a:gd name="T4" fmla="*/ 83 w 197"/>
                    <a:gd name="T5" fmla="*/ 91 h 159"/>
                    <a:gd name="T6" fmla="*/ 153 w 197"/>
                    <a:gd name="T7" fmla="*/ 17 h 159"/>
                    <a:gd name="T8" fmla="*/ 115 w 197"/>
                    <a:gd name="T9" fmla="*/ 1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" h="159">
                      <a:moveTo>
                        <a:pt x="115" y="128"/>
                      </a:moveTo>
                      <a:cubicBezTo>
                        <a:pt x="80" y="150"/>
                        <a:pt x="0" y="159"/>
                        <a:pt x="0" y="159"/>
                      </a:cubicBezTo>
                      <a:cubicBezTo>
                        <a:pt x="0" y="159"/>
                        <a:pt x="48" y="113"/>
                        <a:pt x="83" y="91"/>
                      </a:cubicBezTo>
                      <a:cubicBezTo>
                        <a:pt x="118" y="69"/>
                        <a:pt x="123" y="0"/>
                        <a:pt x="153" y="17"/>
                      </a:cubicBezTo>
                      <a:cubicBezTo>
                        <a:pt x="197" y="43"/>
                        <a:pt x="150" y="106"/>
                        <a:pt x="115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5" name="Freeform 490"/>
                <p:cNvSpPr/>
                <p:nvPr/>
              </p:nvSpPr>
              <p:spPr bwMode="auto">
                <a:xfrm>
                  <a:off x="2891" y="3314"/>
                  <a:ext cx="219" cy="161"/>
                </a:xfrm>
                <a:custGeom>
                  <a:avLst/>
                  <a:gdLst>
                    <a:gd name="T0" fmla="*/ 5 w 137"/>
                    <a:gd name="T1" fmla="*/ 101 h 101"/>
                    <a:gd name="T2" fmla="*/ 46 w 137"/>
                    <a:gd name="T3" fmla="*/ 92 h 101"/>
                    <a:gd name="T4" fmla="*/ 73 w 137"/>
                    <a:gd name="T5" fmla="*/ 85 h 101"/>
                    <a:gd name="T6" fmla="*/ 95 w 137"/>
                    <a:gd name="T7" fmla="*/ 68 h 101"/>
                    <a:gd name="T8" fmla="*/ 66 w 137"/>
                    <a:gd name="T9" fmla="*/ 75 h 101"/>
                    <a:gd name="T10" fmla="*/ 137 w 137"/>
                    <a:gd name="T11" fmla="*/ 0 h 101"/>
                    <a:gd name="T12" fmla="*/ 72 w 137"/>
                    <a:gd name="T13" fmla="*/ 59 h 101"/>
                    <a:gd name="T14" fmla="*/ 52 w 137"/>
                    <a:gd name="T15" fmla="*/ 73 h 101"/>
                    <a:gd name="T16" fmla="*/ 111 w 137"/>
                    <a:gd name="T17" fmla="*/ 15 h 101"/>
                    <a:gd name="T18" fmla="*/ 68 w 137"/>
                    <a:gd name="T19" fmla="*/ 49 h 101"/>
                    <a:gd name="T20" fmla="*/ 32 w 137"/>
                    <a:gd name="T21" fmla="*/ 74 h 101"/>
                    <a:gd name="T22" fmla="*/ 0 w 137"/>
                    <a:gd name="T23" fmla="*/ 98 h 101"/>
                    <a:gd name="T24" fmla="*/ 5 w 137"/>
                    <a:gd name="T25" fmla="*/ 10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" h="101">
                      <a:moveTo>
                        <a:pt x="5" y="101"/>
                      </a:moveTo>
                      <a:cubicBezTo>
                        <a:pt x="5" y="101"/>
                        <a:pt x="28" y="98"/>
                        <a:pt x="46" y="92"/>
                      </a:cubicBezTo>
                      <a:cubicBezTo>
                        <a:pt x="55" y="89"/>
                        <a:pt x="70" y="86"/>
                        <a:pt x="73" y="85"/>
                      </a:cubicBezTo>
                      <a:cubicBezTo>
                        <a:pt x="85" y="81"/>
                        <a:pt x="95" y="68"/>
                        <a:pt x="95" y="68"/>
                      </a:cubicBezTo>
                      <a:cubicBezTo>
                        <a:pt x="66" y="75"/>
                        <a:pt x="66" y="75"/>
                        <a:pt x="66" y="75"/>
                      </a:cubicBezTo>
                      <a:cubicBezTo>
                        <a:pt x="66" y="75"/>
                        <a:pt x="135" y="8"/>
                        <a:pt x="137" y="0"/>
                      </a:cubicBezTo>
                      <a:cubicBezTo>
                        <a:pt x="137" y="0"/>
                        <a:pt x="89" y="47"/>
                        <a:pt x="72" y="59"/>
                      </a:cubicBezTo>
                      <a:cubicBezTo>
                        <a:pt x="67" y="62"/>
                        <a:pt x="52" y="73"/>
                        <a:pt x="52" y="73"/>
                      </a:cubicBezTo>
                      <a:cubicBezTo>
                        <a:pt x="111" y="15"/>
                        <a:pt x="111" y="15"/>
                        <a:pt x="111" y="15"/>
                      </a:cubicBezTo>
                      <a:cubicBezTo>
                        <a:pt x="68" y="49"/>
                        <a:pt x="68" y="49"/>
                        <a:pt x="68" y="49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0" y="98"/>
                        <a:pt x="0" y="98"/>
                        <a:pt x="0" y="98"/>
                      </a:cubicBezTo>
                      <a:lnTo>
                        <a:pt x="5" y="10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6" name="Freeform 491"/>
                <p:cNvSpPr/>
                <p:nvPr/>
              </p:nvSpPr>
              <p:spPr bwMode="auto">
                <a:xfrm>
                  <a:off x="2771" y="3144"/>
                  <a:ext cx="170" cy="318"/>
                </a:xfrm>
                <a:custGeom>
                  <a:avLst/>
                  <a:gdLst>
                    <a:gd name="T0" fmla="*/ 102 w 106"/>
                    <a:gd name="T1" fmla="*/ 123 h 199"/>
                    <a:gd name="T2" fmla="*/ 50 w 106"/>
                    <a:gd name="T3" fmla="*/ 199 h 199"/>
                    <a:gd name="T4" fmla="*/ 55 w 106"/>
                    <a:gd name="T5" fmla="*/ 126 h 199"/>
                    <a:gd name="T6" fmla="*/ 49 w 106"/>
                    <a:gd name="T7" fmla="*/ 8 h 199"/>
                    <a:gd name="T8" fmla="*/ 102 w 106"/>
                    <a:gd name="T9" fmla="*/ 123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99">
                      <a:moveTo>
                        <a:pt x="102" y="123"/>
                      </a:moveTo>
                      <a:cubicBezTo>
                        <a:pt x="103" y="151"/>
                        <a:pt x="50" y="199"/>
                        <a:pt x="50" y="199"/>
                      </a:cubicBezTo>
                      <a:cubicBezTo>
                        <a:pt x="50" y="199"/>
                        <a:pt x="52" y="168"/>
                        <a:pt x="55" y="126"/>
                      </a:cubicBezTo>
                      <a:cubicBezTo>
                        <a:pt x="57" y="85"/>
                        <a:pt x="0" y="14"/>
                        <a:pt x="49" y="8"/>
                      </a:cubicBezTo>
                      <a:cubicBezTo>
                        <a:pt x="106" y="0"/>
                        <a:pt x="100" y="97"/>
                        <a:pt x="102" y="12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7" name="Freeform 492"/>
                <p:cNvSpPr/>
                <p:nvPr/>
              </p:nvSpPr>
              <p:spPr bwMode="auto">
                <a:xfrm>
                  <a:off x="2889" y="3496"/>
                  <a:ext cx="267" cy="194"/>
                </a:xfrm>
                <a:custGeom>
                  <a:avLst/>
                  <a:gdLst>
                    <a:gd name="T0" fmla="*/ 41 w 167"/>
                    <a:gd name="T1" fmla="*/ 83 h 121"/>
                    <a:gd name="T2" fmla="*/ 0 w 167"/>
                    <a:gd name="T3" fmla="*/ 0 h 121"/>
                    <a:gd name="T4" fmla="*/ 61 w 167"/>
                    <a:gd name="T5" fmla="*/ 40 h 121"/>
                    <a:gd name="T6" fmla="*/ 160 w 167"/>
                    <a:gd name="T7" fmla="*/ 81 h 121"/>
                    <a:gd name="T8" fmla="*/ 41 w 167"/>
                    <a:gd name="T9" fmla="*/ 8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21">
                      <a:moveTo>
                        <a:pt x="41" y="83"/>
                      </a:moveTo>
                      <a:cubicBezTo>
                        <a:pt x="16" y="70"/>
                        <a:pt x="0" y="0"/>
                        <a:pt x="0" y="0"/>
                      </a:cubicBezTo>
                      <a:cubicBezTo>
                        <a:pt x="0" y="0"/>
                        <a:pt x="26" y="18"/>
                        <a:pt x="61" y="40"/>
                      </a:cubicBezTo>
                      <a:cubicBezTo>
                        <a:pt x="96" y="63"/>
                        <a:pt x="151" y="33"/>
                        <a:pt x="160" y="81"/>
                      </a:cubicBezTo>
                      <a:cubicBezTo>
                        <a:pt x="167" y="121"/>
                        <a:pt x="63" y="94"/>
                        <a:pt x="41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8" name="Freeform 493"/>
                <p:cNvSpPr/>
                <p:nvPr/>
              </p:nvSpPr>
              <p:spPr bwMode="auto">
                <a:xfrm>
                  <a:off x="2555" y="3270"/>
                  <a:ext cx="267" cy="191"/>
                </a:xfrm>
                <a:custGeom>
                  <a:avLst/>
                  <a:gdLst>
                    <a:gd name="T0" fmla="*/ 126 w 167"/>
                    <a:gd name="T1" fmla="*/ 37 h 119"/>
                    <a:gd name="T2" fmla="*/ 167 w 167"/>
                    <a:gd name="T3" fmla="*/ 119 h 119"/>
                    <a:gd name="T4" fmla="*/ 106 w 167"/>
                    <a:gd name="T5" fmla="*/ 80 h 119"/>
                    <a:gd name="T6" fmla="*/ 8 w 167"/>
                    <a:gd name="T7" fmla="*/ 39 h 119"/>
                    <a:gd name="T8" fmla="*/ 126 w 167"/>
                    <a:gd name="T9" fmla="*/ 3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7" h="119">
                      <a:moveTo>
                        <a:pt x="126" y="37"/>
                      </a:moveTo>
                      <a:cubicBezTo>
                        <a:pt x="151" y="50"/>
                        <a:pt x="167" y="119"/>
                        <a:pt x="167" y="119"/>
                      </a:cubicBezTo>
                      <a:cubicBezTo>
                        <a:pt x="167" y="119"/>
                        <a:pt x="141" y="102"/>
                        <a:pt x="106" y="80"/>
                      </a:cubicBezTo>
                      <a:cubicBezTo>
                        <a:pt x="72" y="57"/>
                        <a:pt x="16" y="88"/>
                        <a:pt x="8" y="39"/>
                      </a:cubicBezTo>
                      <a:cubicBezTo>
                        <a:pt x="0" y="0"/>
                        <a:pt x="104" y="26"/>
                        <a:pt x="126" y="3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9" name="Freeform 494"/>
                <p:cNvSpPr/>
                <p:nvPr/>
              </p:nvSpPr>
              <p:spPr bwMode="auto">
                <a:xfrm>
                  <a:off x="2838" y="3200"/>
                  <a:ext cx="83" cy="227"/>
                </a:xfrm>
                <a:custGeom>
                  <a:avLst/>
                  <a:gdLst>
                    <a:gd name="T0" fmla="*/ 21 w 52"/>
                    <a:gd name="T1" fmla="*/ 142 h 142"/>
                    <a:gd name="T2" fmla="*/ 50 w 52"/>
                    <a:gd name="T3" fmla="*/ 97 h 142"/>
                    <a:gd name="T4" fmla="*/ 42 w 52"/>
                    <a:gd name="T5" fmla="*/ 42 h 142"/>
                    <a:gd name="T6" fmla="*/ 37 w 52"/>
                    <a:gd name="T7" fmla="*/ 79 h 142"/>
                    <a:gd name="T8" fmla="*/ 28 w 52"/>
                    <a:gd name="T9" fmla="*/ 16 h 142"/>
                    <a:gd name="T10" fmla="*/ 31 w 52"/>
                    <a:gd name="T11" fmla="*/ 70 h 142"/>
                    <a:gd name="T12" fmla="*/ 12 w 52"/>
                    <a:gd name="T13" fmla="*/ 0 h 142"/>
                    <a:gd name="T14" fmla="*/ 32 w 52"/>
                    <a:gd name="T15" fmla="*/ 100 h 142"/>
                    <a:gd name="T16" fmla="*/ 9 w 52"/>
                    <a:gd name="T17" fmla="*/ 25 h 142"/>
                    <a:gd name="T18" fmla="*/ 16 w 52"/>
                    <a:gd name="T19" fmla="*/ 65 h 142"/>
                    <a:gd name="T20" fmla="*/ 0 w 52"/>
                    <a:gd name="T21" fmla="*/ 21 h 142"/>
                    <a:gd name="T22" fmla="*/ 23 w 52"/>
                    <a:gd name="T23" fmla="*/ 108 h 142"/>
                    <a:gd name="T24" fmla="*/ 21 w 52"/>
                    <a:gd name="T25" fmla="*/ 142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" h="142">
                      <a:moveTo>
                        <a:pt x="21" y="142"/>
                      </a:moveTo>
                      <a:cubicBezTo>
                        <a:pt x="21" y="142"/>
                        <a:pt x="48" y="115"/>
                        <a:pt x="50" y="97"/>
                      </a:cubicBezTo>
                      <a:cubicBezTo>
                        <a:pt x="52" y="79"/>
                        <a:pt x="42" y="42"/>
                        <a:pt x="42" y="42"/>
                      </a:cubicBezTo>
                      <a:cubicBezTo>
                        <a:pt x="37" y="79"/>
                        <a:pt x="37" y="79"/>
                        <a:pt x="37" y="79"/>
                      </a:cubicBezTo>
                      <a:cubicBezTo>
                        <a:pt x="28" y="16"/>
                        <a:pt x="28" y="16"/>
                        <a:pt x="28" y="16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26" y="87"/>
                        <a:pt x="23" y="108"/>
                      </a:cubicBezTo>
                      <a:cubicBezTo>
                        <a:pt x="19" y="132"/>
                        <a:pt x="21" y="142"/>
                        <a:pt x="21" y="14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0" name="Freeform 495"/>
                <p:cNvSpPr/>
                <p:nvPr/>
              </p:nvSpPr>
              <p:spPr bwMode="auto">
                <a:xfrm>
                  <a:off x="2654" y="3221"/>
                  <a:ext cx="202" cy="241"/>
                </a:xfrm>
                <a:custGeom>
                  <a:avLst/>
                  <a:gdLst>
                    <a:gd name="T0" fmla="*/ 105 w 126"/>
                    <a:gd name="T1" fmla="*/ 56 h 151"/>
                    <a:gd name="T2" fmla="*/ 120 w 126"/>
                    <a:gd name="T3" fmla="*/ 151 h 151"/>
                    <a:gd name="T4" fmla="*/ 70 w 126"/>
                    <a:gd name="T5" fmla="*/ 94 h 151"/>
                    <a:gd name="T6" fmla="*/ 16 w 126"/>
                    <a:gd name="T7" fmla="*/ 34 h 151"/>
                    <a:gd name="T8" fmla="*/ 105 w 126"/>
                    <a:gd name="T9" fmla="*/ 5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151">
                      <a:moveTo>
                        <a:pt x="105" y="56"/>
                      </a:moveTo>
                      <a:cubicBezTo>
                        <a:pt x="126" y="91"/>
                        <a:pt x="120" y="151"/>
                        <a:pt x="120" y="151"/>
                      </a:cubicBezTo>
                      <a:cubicBezTo>
                        <a:pt x="120" y="151"/>
                        <a:pt x="92" y="129"/>
                        <a:pt x="70" y="94"/>
                      </a:cubicBezTo>
                      <a:cubicBezTo>
                        <a:pt x="48" y="59"/>
                        <a:pt x="0" y="57"/>
                        <a:pt x="16" y="34"/>
                      </a:cubicBezTo>
                      <a:cubicBezTo>
                        <a:pt x="39" y="0"/>
                        <a:pt x="83" y="21"/>
                        <a:pt x="10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1" name="Freeform 496"/>
                <p:cNvSpPr/>
                <p:nvPr/>
              </p:nvSpPr>
              <p:spPr bwMode="auto">
                <a:xfrm>
                  <a:off x="2707" y="3282"/>
                  <a:ext cx="136" cy="155"/>
                </a:xfrm>
                <a:custGeom>
                  <a:avLst/>
                  <a:gdLst>
                    <a:gd name="T0" fmla="*/ 85 w 85"/>
                    <a:gd name="T1" fmla="*/ 91 h 97"/>
                    <a:gd name="T2" fmla="*/ 78 w 85"/>
                    <a:gd name="T3" fmla="*/ 55 h 97"/>
                    <a:gd name="T4" fmla="*/ 53 w 85"/>
                    <a:gd name="T5" fmla="*/ 10 h 97"/>
                    <a:gd name="T6" fmla="*/ 63 w 85"/>
                    <a:gd name="T7" fmla="*/ 36 h 97"/>
                    <a:gd name="T8" fmla="*/ 31 w 85"/>
                    <a:gd name="T9" fmla="*/ 0 h 97"/>
                    <a:gd name="T10" fmla="*/ 63 w 85"/>
                    <a:gd name="T11" fmla="*/ 51 h 97"/>
                    <a:gd name="T12" fmla="*/ 13 w 85"/>
                    <a:gd name="T13" fmla="*/ 0 h 97"/>
                    <a:gd name="T14" fmla="*/ 40 w 85"/>
                    <a:gd name="T15" fmla="*/ 37 h 97"/>
                    <a:gd name="T16" fmla="*/ 0 w 85"/>
                    <a:gd name="T17" fmla="*/ 13 h 97"/>
                    <a:gd name="T18" fmla="*/ 56 w 85"/>
                    <a:gd name="T19" fmla="*/ 56 h 97"/>
                    <a:gd name="T20" fmla="*/ 79 w 85"/>
                    <a:gd name="T21" fmla="*/ 97 h 97"/>
                    <a:gd name="T22" fmla="*/ 85 w 85"/>
                    <a:gd name="T23" fmla="*/ 91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97">
                      <a:moveTo>
                        <a:pt x="85" y="91"/>
                      </a:moveTo>
                      <a:cubicBezTo>
                        <a:pt x="85" y="91"/>
                        <a:pt x="83" y="68"/>
                        <a:pt x="78" y="55"/>
                      </a:cubicBezTo>
                      <a:cubicBezTo>
                        <a:pt x="74" y="43"/>
                        <a:pt x="53" y="10"/>
                        <a:pt x="53" y="10"/>
                      </a:cubicBezTo>
                      <a:cubicBezTo>
                        <a:pt x="63" y="36"/>
                        <a:pt x="63" y="36"/>
                        <a:pt x="63" y="36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61" y="48"/>
                        <a:pt x="63" y="51"/>
                      </a:cubicBezTo>
                      <a:cubicBezTo>
                        <a:pt x="65" y="53"/>
                        <a:pt x="13" y="0"/>
                        <a:pt x="13" y="0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0" y="50"/>
                        <a:pt x="56" y="56"/>
                      </a:cubicBezTo>
                      <a:cubicBezTo>
                        <a:pt x="63" y="63"/>
                        <a:pt x="79" y="97"/>
                        <a:pt x="79" y="97"/>
                      </a:cubicBezTo>
                      <a:lnTo>
                        <a:pt x="85" y="91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2" name="Freeform 497"/>
                <p:cNvSpPr/>
                <p:nvPr/>
              </p:nvSpPr>
              <p:spPr bwMode="auto">
                <a:xfrm>
                  <a:off x="2875" y="3477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3" name="Freeform 498"/>
                <p:cNvSpPr/>
                <p:nvPr/>
              </p:nvSpPr>
              <p:spPr bwMode="auto">
                <a:xfrm>
                  <a:off x="2875" y="3486"/>
                  <a:ext cx="341" cy="168"/>
                </a:xfrm>
                <a:custGeom>
                  <a:avLst/>
                  <a:gdLst>
                    <a:gd name="T0" fmla="*/ 88 w 213"/>
                    <a:gd name="T1" fmla="*/ 66 h 105"/>
                    <a:gd name="T2" fmla="*/ 0 w 213"/>
                    <a:gd name="T3" fmla="*/ 17 h 105"/>
                    <a:gd name="T4" fmla="*/ 94 w 213"/>
                    <a:gd name="T5" fmla="*/ 15 h 105"/>
                    <a:gd name="T6" fmla="*/ 204 w 213"/>
                    <a:gd name="T7" fmla="*/ 58 h 105"/>
                    <a:gd name="T8" fmla="*/ 88 w 213"/>
                    <a:gd name="T9" fmla="*/ 6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05">
                      <a:moveTo>
                        <a:pt x="88" y="66"/>
                      </a:moveTo>
                      <a:cubicBezTo>
                        <a:pt x="50" y="51"/>
                        <a:pt x="0" y="17"/>
                        <a:pt x="0" y="17"/>
                      </a:cubicBezTo>
                      <a:cubicBezTo>
                        <a:pt x="0" y="17"/>
                        <a:pt x="55" y="0"/>
                        <a:pt x="94" y="15"/>
                      </a:cubicBezTo>
                      <a:cubicBezTo>
                        <a:pt x="132" y="31"/>
                        <a:pt x="213" y="31"/>
                        <a:pt x="204" y="58"/>
                      </a:cubicBezTo>
                      <a:cubicBezTo>
                        <a:pt x="187" y="105"/>
                        <a:pt x="127" y="82"/>
                        <a:pt x="88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4" name="Freeform 499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5" name="Freeform 500"/>
                <p:cNvSpPr/>
                <p:nvPr/>
              </p:nvSpPr>
              <p:spPr bwMode="auto">
                <a:xfrm>
                  <a:off x="2643" y="3491"/>
                  <a:ext cx="222" cy="320"/>
                </a:xfrm>
                <a:custGeom>
                  <a:avLst/>
                  <a:gdLst>
                    <a:gd name="T0" fmla="*/ 66 w 139"/>
                    <a:gd name="T1" fmla="*/ 71 h 200"/>
                    <a:gd name="T2" fmla="*/ 139 w 139"/>
                    <a:gd name="T3" fmla="*/ 0 h 200"/>
                    <a:gd name="T4" fmla="*/ 113 w 139"/>
                    <a:gd name="T5" fmla="*/ 90 h 200"/>
                    <a:gd name="T6" fmla="*/ 41 w 139"/>
                    <a:gd name="T7" fmla="*/ 184 h 200"/>
                    <a:gd name="T8" fmla="*/ 66 w 139"/>
                    <a:gd name="T9" fmla="*/ 71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200">
                      <a:moveTo>
                        <a:pt x="66" y="71"/>
                      </a:moveTo>
                      <a:cubicBezTo>
                        <a:pt x="92" y="38"/>
                        <a:pt x="139" y="0"/>
                        <a:pt x="139" y="0"/>
                      </a:cubicBezTo>
                      <a:cubicBezTo>
                        <a:pt x="139" y="0"/>
                        <a:pt x="139" y="58"/>
                        <a:pt x="113" y="90"/>
                      </a:cubicBezTo>
                      <a:cubicBezTo>
                        <a:pt x="87" y="123"/>
                        <a:pt x="63" y="200"/>
                        <a:pt x="41" y="184"/>
                      </a:cubicBezTo>
                      <a:cubicBezTo>
                        <a:pt x="0" y="154"/>
                        <a:pt x="40" y="103"/>
                        <a:pt x="66" y="7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6" name="Freeform 501"/>
                <p:cNvSpPr/>
                <p:nvPr/>
              </p:nvSpPr>
              <p:spPr bwMode="auto">
                <a:xfrm>
                  <a:off x="2904" y="3507"/>
                  <a:ext cx="238" cy="77"/>
                </a:xfrm>
                <a:custGeom>
                  <a:avLst/>
                  <a:gdLst>
                    <a:gd name="T0" fmla="*/ 0 w 149"/>
                    <a:gd name="T1" fmla="*/ 6 h 48"/>
                    <a:gd name="T2" fmla="*/ 35 w 149"/>
                    <a:gd name="T3" fmla="*/ 24 h 48"/>
                    <a:gd name="T4" fmla="*/ 80 w 149"/>
                    <a:gd name="T5" fmla="*/ 43 h 48"/>
                    <a:gd name="T6" fmla="*/ 47 w 149"/>
                    <a:gd name="T7" fmla="*/ 24 h 48"/>
                    <a:gd name="T8" fmla="*/ 113 w 149"/>
                    <a:gd name="T9" fmla="*/ 48 h 48"/>
                    <a:gd name="T10" fmla="*/ 68 w 149"/>
                    <a:gd name="T11" fmla="*/ 27 h 48"/>
                    <a:gd name="T12" fmla="*/ 149 w 149"/>
                    <a:gd name="T13" fmla="*/ 43 h 48"/>
                    <a:gd name="T14" fmla="*/ 57 w 149"/>
                    <a:gd name="T15" fmla="*/ 14 h 48"/>
                    <a:gd name="T16" fmla="*/ 115 w 149"/>
                    <a:gd name="T17" fmla="*/ 16 h 48"/>
                    <a:gd name="T18" fmla="*/ 49 w 149"/>
                    <a:gd name="T19" fmla="*/ 6 h 48"/>
                    <a:gd name="T20" fmla="*/ 77 w 149"/>
                    <a:gd name="T21" fmla="*/ 3 h 48"/>
                    <a:gd name="T22" fmla="*/ 19 w 149"/>
                    <a:gd name="T23" fmla="*/ 1 h 48"/>
                    <a:gd name="T24" fmla="*/ 2 w 149"/>
                    <a:gd name="T25" fmla="*/ 0 h 48"/>
                    <a:gd name="T26" fmla="*/ 0 w 149"/>
                    <a:gd name="T27" fmla="*/ 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9" h="48">
                      <a:moveTo>
                        <a:pt x="0" y="6"/>
                      </a:moveTo>
                      <a:cubicBezTo>
                        <a:pt x="0" y="6"/>
                        <a:pt x="27" y="21"/>
                        <a:pt x="35" y="24"/>
                      </a:cubicBezTo>
                      <a:cubicBezTo>
                        <a:pt x="43" y="28"/>
                        <a:pt x="80" y="43"/>
                        <a:pt x="80" y="43"/>
                      </a:cubicBezTo>
                      <a:cubicBezTo>
                        <a:pt x="47" y="24"/>
                        <a:pt x="47" y="24"/>
                        <a:pt x="47" y="24"/>
                      </a:cubicBezTo>
                      <a:cubicBezTo>
                        <a:pt x="113" y="48"/>
                        <a:pt x="113" y="48"/>
                        <a:pt x="113" y="48"/>
                      </a:cubicBezTo>
                      <a:cubicBezTo>
                        <a:pt x="68" y="27"/>
                        <a:pt x="68" y="27"/>
                        <a:pt x="68" y="27"/>
                      </a:cubicBezTo>
                      <a:cubicBezTo>
                        <a:pt x="149" y="43"/>
                        <a:pt x="149" y="43"/>
                        <a:pt x="149" y="43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115" y="16"/>
                        <a:pt x="115" y="16"/>
                        <a:pt x="115" y="1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77" y="3"/>
                        <a:pt x="77" y="3"/>
                        <a:pt x="77" y="3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7" name="Freeform 502"/>
                <p:cNvSpPr/>
                <p:nvPr/>
              </p:nvSpPr>
              <p:spPr bwMode="auto">
                <a:xfrm>
                  <a:off x="2547" y="3506"/>
                  <a:ext cx="302" cy="246"/>
                </a:xfrm>
                <a:custGeom>
                  <a:avLst/>
                  <a:gdLst>
                    <a:gd name="T0" fmla="*/ 94 w 189"/>
                    <a:gd name="T1" fmla="*/ 36 h 154"/>
                    <a:gd name="T2" fmla="*/ 189 w 189"/>
                    <a:gd name="T3" fmla="*/ 0 h 154"/>
                    <a:gd name="T4" fmla="*/ 129 w 189"/>
                    <a:gd name="T5" fmla="*/ 73 h 154"/>
                    <a:gd name="T6" fmla="*/ 25 w 189"/>
                    <a:gd name="T7" fmla="*/ 129 h 154"/>
                    <a:gd name="T8" fmla="*/ 94 w 189"/>
                    <a:gd name="T9" fmla="*/ 3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9" h="154">
                      <a:moveTo>
                        <a:pt x="94" y="36"/>
                      </a:moveTo>
                      <a:cubicBezTo>
                        <a:pt x="130" y="17"/>
                        <a:pt x="189" y="0"/>
                        <a:pt x="189" y="0"/>
                      </a:cubicBezTo>
                      <a:cubicBezTo>
                        <a:pt x="189" y="0"/>
                        <a:pt x="166" y="54"/>
                        <a:pt x="129" y="73"/>
                      </a:cubicBezTo>
                      <a:cubicBezTo>
                        <a:pt x="92" y="92"/>
                        <a:pt x="39" y="154"/>
                        <a:pt x="25" y="129"/>
                      </a:cubicBezTo>
                      <a:cubicBezTo>
                        <a:pt x="0" y="85"/>
                        <a:pt x="57" y="55"/>
                        <a:pt x="94" y="3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8" name="Freeform 503"/>
                <p:cNvSpPr/>
                <p:nvPr/>
              </p:nvSpPr>
              <p:spPr bwMode="auto">
                <a:xfrm>
                  <a:off x="2634" y="3515"/>
                  <a:ext cx="204" cy="146"/>
                </a:xfrm>
                <a:custGeom>
                  <a:avLst/>
                  <a:gdLst>
                    <a:gd name="T0" fmla="*/ 124 w 128"/>
                    <a:gd name="T1" fmla="*/ 0 h 91"/>
                    <a:gd name="T2" fmla="*/ 88 w 128"/>
                    <a:gd name="T3" fmla="*/ 15 h 91"/>
                    <a:gd name="T4" fmla="*/ 45 w 128"/>
                    <a:gd name="T5" fmla="*/ 37 h 91"/>
                    <a:gd name="T6" fmla="*/ 80 w 128"/>
                    <a:gd name="T7" fmla="*/ 25 h 91"/>
                    <a:gd name="T8" fmla="*/ 19 w 128"/>
                    <a:gd name="T9" fmla="*/ 59 h 91"/>
                    <a:gd name="T10" fmla="*/ 64 w 128"/>
                    <a:gd name="T11" fmla="*/ 39 h 91"/>
                    <a:gd name="T12" fmla="*/ 0 w 128"/>
                    <a:gd name="T13" fmla="*/ 91 h 91"/>
                    <a:gd name="T14" fmla="*/ 81 w 128"/>
                    <a:gd name="T15" fmla="*/ 39 h 91"/>
                    <a:gd name="T16" fmla="*/ 42 w 128"/>
                    <a:gd name="T17" fmla="*/ 82 h 91"/>
                    <a:gd name="T18" fmla="*/ 92 w 128"/>
                    <a:gd name="T19" fmla="*/ 38 h 91"/>
                    <a:gd name="T20" fmla="*/ 76 w 128"/>
                    <a:gd name="T21" fmla="*/ 61 h 91"/>
                    <a:gd name="T22" fmla="*/ 116 w 128"/>
                    <a:gd name="T23" fmla="*/ 18 h 91"/>
                    <a:gd name="T24" fmla="*/ 128 w 128"/>
                    <a:gd name="T25" fmla="*/ 6 h 91"/>
                    <a:gd name="T26" fmla="*/ 124 w 128"/>
                    <a:gd name="T27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8" h="91">
                      <a:moveTo>
                        <a:pt x="124" y="0"/>
                      </a:moveTo>
                      <a:cubicBezTo>
                        <a:pt x="124" y="0"/>
                        <a:pt x="95" y="12"/>
                        <a:pt x="88" y="15"/>
                      </a:cubicBezTo>
                      <a:cubicBezTo>
                        <a:pt x="80" y="19"/>
                        <a:pt x="45" y="37"/>
                        <a:pt x="45" y="37"/>
                      </a:cubicBezTo>
                      <a:cubicBezTo>
                        <a:pt x="80" y="25"/>
                        <a:pt x="80" y="25"/>
                        <a:pt x="80" y="25"/>
                      </a:cubicBezTo>
                      <a:cubicBezTo>
                        <a:pt x="19" y="59"/>
                        <a:pt x="19" y="59"/>
                        <a:pt x="19" y="59"/>
                      </a:cubicBezTo>
                      <a:cubicBezTo>
                        <a:pt x="64" y="39"/>
                        <a:pt x="64" y="39"/>
                        <a:pt x="64" y="39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81" y="39"/>
                        <a:pt x="81" y="39"/>
                        <a:pt x="81" y="39"/>
                      </a:cubicBezTo>
                      <a:cubicBezTo>
                        <a:pt x="42" y="82"/>
                        <a:pt x="42" y="82"/>
                        <a:pt x="42" y="82"/>
                      </a:cubicBezTo>
                      <a:cubicBezTo>
                        <a:pt x="92" y="38"/>
                        <a:pt x="92" y="38"/>
                        <a:pt x="92" y="38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116" y="18"/>
                        <a:pt x="116" y="18"/>
                        <a:pt x="116" y="18"/>
                      </a:cubicBezTo>
                      <a:cubicBezTo>
                        <a:pt x="128" y="6"/>
                        <a:pt x="128" y="6"/>
                        <a:pt x="128" y="6"/>
                      </a:cubicBez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9" name="Freeform 504"/>
                <p:cNvSpPr/>
                <p:nvPr/>
              </p:nvSpPr>
              <p:spPr bwMode="auto">
                <a:xfrm>
                  <a:off x="2833" y="3512"/>
                  <a:ext cx="156" cy="309"/>
                </a:xfrm>
                <a:custGeom>
                  <a:avLst/>
                  <a:gdLst>
                    <a:gd name="T0" fmla="*/ 69 w 97"/>
                    <a:gd name="T1" fmla="*/ 61 h 193"/>
                    <a:gd name="T2" fmla="*/ 0 w 97"/>
                    <a:gd name="T3" fmla="*/ 0 h 193"/>
                    <a:gd name="T4" fmla="*/ 23 w 97"/>
                    <a:gd name="T5" fmla="*/ 70 h 193"/>
                    <a:gd name="T6" fmla="*/ 58 w 97"/>
                    <a:gd name="T7" fmla="*/ 184 h 193"/>
                    <a:gd name="T8" fmla="*/ 69 w 97"/>
                    <a:gd name="T9" fmla="*/ 61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93">
                      <a:moveTo>
                        <a:pt x="69" y="61"/>
                      </a:moveTo>
                      <a:cubicBezTo>
                        <a:pt x="63" y="34"/>
                        <a:pt x="0" y="0"/>
                        <a:pt x="0" y="0"/>
                      </a:cubicBezTo>
                      <a:cubicBezTo>
                        <a:pt x="0" y="0"/>
                        <a:pt x="10" y="30"/>
                        <a:pt x="23" y="70"/>
                      </a:cubicBezTo>
                      <a:cubicBezTo>
                        <a:pt x="36" y="109"/>
                        <a:pt x="10" y="173"/>
                        <a:pt x="58" y="184"/>
                      </a:cubicBezTo>
                      <a:cubicBezTo>
                        <a:pt x="97" y="193"/>
                        <a:pt x="74" y="86"/>
                        <a:pt x="69" y="6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0" name="Freeform 505"/>
                <p:cNvSpPr/>
                <p:nvPr/>
              </p:nvSpPr>
              <p:spPr bwMode="auto">
                <a:xfrm>
                  <a:off x="2803" y="3526"/>
                  <a:ext cx="142" cy="274"/>
                </a:xfrm>
                <a:custGeom>
                  <a:avLst/>
                  <a:gdLst>
                    <a:gd name="T0" fmla="*/ 0 w 89"/>
                    <a:gd name="T1" fmla="*/ 89 h 171"/>
                    <a:gd name="T2" fmla="*/ 36 w 89"/>
                    <a:gd name="T3" fmla="*/ 0 h 171"/>
                    <a:gd name="T4" fmla="*/ 49 w 89"/>
                    <a:gd name="T5" fmla="*/ 75 h 171"/>
                    <a:gd name="T6" fmla="*/ 63 w 89"/>
                    <a:gd name="T7" fmla="*/ 155 h 171"/>
                    <a:gd name="T8" fmla="*/ 0 w 89"/>
                    <a:gd name="T9" fmla="*/ 89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9" h="171">
                      <a:moveTo>
                        <a:pt x="0" y="89"/>
                      </a:moveTo>
                      <a:cubicBezTo>
                        <a:pt x="0" y="48"/>
                        <a:pt x="36" y="0"/>
                        <a:pt x="36" y="0"/>
                      </a:cubicBezTo>
                      <a:cubicBezTo>
                        <a:pt x="36" y="0"/>
                        <a:pt x="49" y="34"/>
                        <a:pt x="49" y="75"/>
                      </a:cubicBezTo>
                      <a:cubicBezTo>
                        <a:pt x="49" y="116"/>
                        <a:pt x="89" y="144"/>
                        <a:pt x="63" y="155"/>
                      </a:cubicBezTo>
                      <a:cubicBezTo>
                        <a:pt x="26" y="171"/>
                        <a:pt x="0" y="131"/>
                        <a:pt x="0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1" name="Freeform 506"/>
                <p:cNvSpPr/>
                <p:nvPr/>
              </p:nvSpPr>
              <p:spPr bwMode="auto">
                <a:xfrm>
                  <a:off x="2827" y="3552"/>
                  <a:ext cx="48" cy="150"/>
                </a:xfrm>
                <a:custGeom>
                  <a:avLst/>
                  <a:gdLst>
                    <a:gd name="T0" fmla="*/ 21 w 30"/>
                    <a:gd name="T1" fmla="*/ 0 h 94"/>
                    <a:gd name="T2" fmla="*/ 26 w 30"/>
                    <a:gd name="T3" fmla="*/ 39 h 94"/>
                    <a:gd name="T4" fmla="*/ 30 w 30"/>
                    <a:gd name="T5" fmla="*/ 63 h 94"/>
                    <a:gd name="T6" fmla="*/ 21 w 30"/>
                    <a:gd name="T7" fmla="*/ 32 h 94"/>
                    <a:gd name="T8" fmla="*/ 23 w 30"/>
                    <a:gd name="T9" fmla="*/ 94 h 94"/>
                    <a:gd name="T10" fmla="*/ 20 w 30"/>
                    <a:gd name="T11" fmla="*/ 47 h 94"/>
                    <a:gd name="T12" fmla="*/ 16 w 30"/>
                    <a:gd name="T13" fmla="*/ 71 h 94"/>
                    <a:gd name="T14" fmla="*/ 16 w 30"/>
                    <a:gd name="T15" fmla="*/ 25 h 94"/>
                    <a:gd name="T16" fmla="*/ 16 w 30"/>
                    <a:gd name="T17" fmla="*/ 51 h 94"/>
                    <a:gd name="T18" fmla="*/ 16 w 30"/>
                    <a:gd name="T19" fmla="*/ 28 h 94"/>
                    <a:gd name="T20" fmla="*/ 1 w 30"/>
                    <a:gd name="T21" fmla="*/ 66 h 94"/>
                    <a:gd name="T22" fmla="*/ 5 w 30"/>
                    <a:gd name="T23" fmla="*/ 28 h 94"/>
                    <a:gd name="T24" fmla="*/ 21 w 30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94">
                      <a:moveTo>
                        <a:pt x="21" y="0"/>
                      </a:moveTo>
                      <a:cubicBezTo>
                        <a:pt x="21" y="0"/>
                        <a:pt x="24" y="32"/>
                        <a:pt x="26" y="39"/>
                      </a:cubicBezTo>
                      <a:cubicBezTo>
                        <a:pt x="27" y="46"/>
                        <a:pt x="30" y="63"/>
                        <a:pt x="30" y="6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16" y="71"/>
                        <a:pt x="16" y="71"/>
                        <a:pt x="16" y="7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1" y="66"/>
                        <a:pt x="1" y="66"/>
                        <a:pt x="1" y="66"/>
                      </a:cubicBezTo>
                      <a:cubicBezTo>
                        <a:pt x="1" y="66"/>
                        <a:pt x="0" y="39"/>
                        <a:pt x="5" y="28"/>
                      </a:cubicBezTo>
                      <a:cubicBezTo>
                        <a:pt x="10" y="16"/>
                        <a:pt x="21" y="0"/>
                        <a:pt x="21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2" name="Freeform 507"/>
                <p:cNvSpPr/>
                <p:nvPr/>
              </p:nvSpPr>
              <p:spPr bwMode="auto">
                <a:xfrm>
                  <a:off x="2864" y="3494"/>
                  <a:ext cx="217" cy="317"/>
                </a:xfrm>
                <a:custGeom>
                  <a:avLst/>
                  <a:gdLst>
                    <a:gd name="T0" fmla="*/ 25 w 136"/>
                    <a:gd name="T1" fmla="*/ 99 h 198"/>
                    <a:gd name="T2" fmla="*/ 0 w 136"/>
                    <a:gd name="T3" fmla="*/ 0 h 198"/>
                    <a:gd name="T4" fmla="*/ 66 w 136"/>
                    <a:gd name="T5" fmla="*/ 68 h 198"/>
                    <a:gd name="T6" fmla="*/ 110 w 136"/>
                    <a:gd name="T7" fmla="*/ 178 h 198"/>
                    <a:gd name="T8" fmla="*/ 25 w 136"/>
                    <a:gd name="T9" fmla="*/ 99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98">
                      <a:moveTo>
                        <a:pt x="25" y="99"/>
                      </a:moveTo>
                      <a:cubicBezTo>
                        <a:pt x="10" y="61"/>
                        <a:pt x="0" y="0"/>
                        <a:pt x="0" y="0"/>
                      </a:cubicBezTo>
                      <a:cubicBezTo>
                        <a:pt x="0" y="0"/>
                        <a:pt x="51" y="29"/>
                        <a:pt x="66" y="68"/>
                      </a:cubicBezTo>
                      <a:cubicBezTo>
                        <a:pt x="80" y="107"/>
                        <a:pt x="136" y="166"/>
                        <a:pt x="110" y="178"/>
                      </a:cubicBezTo>
                      <a:cubicBezTo>
                        <a:pt x="64" y="198"/>
                        <a:pt x="40" y="138"/>
                        <a:pt x="25" y="9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3" name="Freeform 508"/>
                <p:cNvSpPr/>
                <p:nvPr/>
              </p:nvSpPr>
              <p:spPr bwMode="auto">
                <a:xfrm>
                  <a:off x="2889" y="3544"/>
                  <a:ext cx="116" cy="176"/>
                </a:xfrm>
                <a:custGeom>
                  <a:avLst/>
                  <a:gdLst>
                    <a:gd name="T0" fmla="*/ 6 w 72"/>
                    <a:gd name="T1" fmla="*/ 0 h 110"/>
                    <a:gd name="T2" fmla="*/ 32 w 72"/>
                    <a:gd name="T3" fmla="*/ 25 h 110"/>
                    <a:gd name="T4" fmla="*/ 58 w 72"/>
                    <a:gd name="T5" fmla="*/ 73 h 110"/>
                    <a:gd name="T6" fmla="*/ 25 w 72"/>
                    <a:gd name="T7" fmla="*/ 33 h 110"/>
                    <a:gd name="T8" fmla="*/ 72 w 72"/>
                    <a:gd name="T9" fmla="*/ 110 h 110"/>
                    <a:gd name="T10" fmla="*/ 22 w 72"/>
                    <a:gd name="T11" fmla="*/ 40 h 110"/>
                    <a:gd name="T12" fmla="*/ 44 w 72"/>
                    <a:gd name="T13" fmla="*/ 97 h 110"/>
                    <a:gd name="T14" fmla="*/ 16 w 72"/>
                    <a:gd name="T15" fmla="*/ 34 h 110"/>
                    <a:gd name="T16" fmla="*/ 25 w 72"/>
                    <a:gd name="T17" fmla="*/ 80 h 110"/>
                    <a:gd name="T18" fmla="*/ 0 w 72"/>
                    <a:gd name="T19" fmla="*/ 14 h 110"/>
                    <a:gd name="T20" fmla="*/ 6 w 72"/>
                    <a:gd name="T21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110">
                      <a:moveTo>
                        <a:pt x="6" y="0"/>
                      </a:moveTo>
                      <a:cubicBezTo>
                        <a:pt x="6" y="0"/>
                        <a:pt x="25" y="13"/>
                        <a:pt x="32" y="25"/>
                      </a:cubicBezTo>
                      <a:cubicBezTo>
                        <a:pt x="36" y="32"/>
                        <a:pt x="58" y="73"/>
                        <a:pt x="58" y="73"/>
                      </a:cubicBezTo>
                      <a:cubicBezTo>
                        <a:pt x="25" y="33"/>
                        <a:pt x="25" y="33"/>
                        <a:pt x="25" y="33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44" y="97"/>
                        <a:pt x="44" y="97"/>
                        <a:pt x="44" y="97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4" name="Freeform 509"/>
                <p:cNvSpPr/>
                <p:nvPr/>
              </p:nvSpPr>
              <p:spPr bwMode="auto">
                <a:xfrm>
                  <a:off x="2552" y="3330"/>
                  <a:ext cx="341" cy="177"/>
                </a:xfrm>
                <a:custGeom>
                  <a:avLst/>
                  <a:gdLst>
                    <a:gd name="T0" fmla="*/ 126 w 213"/>
                    <a:gd name="T1" fmla="*/ 43 h 111"/>
                    <a:gd name="T2" fmla="*/ 213 w 213"/>
                    <a:gd name="T3" fmla="*/ 97 h 111"/>
                    <a:gd name="T4" fmla="*/ 119 w 213"/>
                    <a:gd name="T5" fmla="*/ 94 h 111"/>
                    <a:gd name="T6" fmla="*/ 11 w 213"/>
                    <a:gd name="T7" fmla="*/ 47 h 111"/>
                    <a:gd name="T8" fmla="*/ 126 w 213"/>
                    <a:gd name="T9" fmla="*/ 4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11">
                      <a:moveTo>
                        <a:pt x="126" y="43"/>
                      </a:moveTo>
                      <a:cubicBezTo>
                        <a:pt x="164" y="61"/>
                        <a:pt x="213" y="97"/>
                        <a:pt x="213" y="97"/>
                      </a:cubicBezTo>
                      <a:cubicBezTo>
                        <a:pt x="213" y="97"/>
                        <a:pt x="156" y="111"/>
                        <a:pt x="119" y="94"/>
                      </a:cubicBezTo>
                      <a:cubicBezTo>
                        <a:pt x="81" y="77"/>
                        <a:pt x="0" y="73"/>
                        <a:pt x="11" y="47"/>
                      </a:cubicBezTo>
                      <a:cubicBezTo>
                        <a:pt x="30" y="0"/>
                        <a:pt x="89" y="26"/>
                        <a:pt x="126" y="4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5" name="Freeform 510"/>
                <p:cNvSpPr/>
                <p:nvPr/>
              </p:nvSpPr>
              <p:spPr bwMode="auto">
                <a:xfrm>
                  <a:off x="2635" y="3403"/>
                  <a:ext cx="198" cy="79"/>
                </a:xfrm>
                <a:custGeom>
                  <a:avLst/>
                  <a:gdLst>
                    <a:gd name="T0" fmla="*/ 124 w 124"/>
                    <a:gd name="T1" fmla="*/ 44 h 49"/>
                    <a:gd name="T2" fmla="*/ 88 w 124"/>
                    <a:gd name="T3" fmla="*/ 45 h 49"/>
                    <a:gd name="T4" fmla="*/ 36 w 124"/>
                    <a:gd name="T5" fmla="*/ 29 h 49"/>
                    <a:gd name="T6" fmla="*/ 88 w 124"/>
                    <a:gd name="T7" fmla="*/ 34 h 49"/>
                    <a:gd name="T8" fmla="*/ 0 w 124"/>
                    <a:gd name="T9" fmla="*/ 12 h 49"/>
                    <a:gd name="T10" fmla="*/ 85 w 124"/>
                    <a:gd name="T11" fmla="*/ 26 h 49"/>
                    <a:gd name="T12" fmla="*/ 29 w 124"/>
                    <a:gd name="T13" fmla="*/ 1 h 49"/>
                    <a:gd name="T14" fmla="*/ 93 w 124"/>
                    <a:gd name="T15" fmla="*/ 26 h 49"/>
                    <a:gd name="T16" fmla="*/ 54 w 124"/>
                    <a:gd name="T17" fmla="*/ 0 h 49"/>
                    <a:gd name="T18" fmla="*/ 119 w 124"/>
                    <a:gd name="T19" fmla="*/ 30 h 49"/>
                    <a:gd name="T20" fmla="*/ 124 w 124"/>
                    <a:gd name="T21" fmla="*/ 4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4" h="49">
                      <a:moveTo>
                        <a:pt x="124" y="44"/>
                      </a:moveTo>
                      <a:cubicBezTo>
                        <a:pt x="124" y="44"/>
                        <a:pt x="101" y="49"/>
                        <a:pt x="88" y="45"/>
                      </a:cubicBezTo>
                      <a:cubicBezTo>
                        <a:pt x="80" y="42"/>
                        <a:pt x="36" y="29"/>
                        <a:pt x="36" y="29"/>
                      </a:cubicBezTo>
                      <a:cubicBezTo>
                        <a:pt x="88" y="34"/>
                        <a:pt x="88" y="34"/>
                        <a:pt x="88" y="34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85" y="26"/>
                        <a:pt x="85" y="26"/>
                        <a:pt x="85" y="26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119" y="30"/>
                        <a:pt x="119" y="30"/>
                        <a:pt x="119" y="30"/>
                      </a:cubicBezTo>
                      <a:lnTo>
                        <a:pt x="124" y="4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6" name="Freeform 511"/>
                <p:cNvSpPr/>
                <p:nvPr/>
              </p:nvSpPr>
              <p:spPr bwMode="auto">
                <a:xfrm>
                  <a:off x="2793" y="3411"/>
                  <a:ext cx="141" cy="168"/>
                </a:xfrm>
                <a:custGeom>
                  <a:avLst/>
                  <a:gdLst>
                    <a:gd name="T0" fmla="*/ 0 w 88"/>
                    <a:gd name="T1" fmla="*/ 56 h 105"/>
                    <a:gd name="T2" fmla="*/ 47 w 88"/>
                    <a:gd name="T3" fmla="*/ 0 h 105"/>
                    <a:gd name="T4" fmla="*/ 88 w 88"/>
                    <a:gd name="T5" fmla="*/ 50 h 105"/>
                    <a:gd name="T6" fmla="*/ 47 w 88"/>
                    <a:gd name="T7" fmla="*/ 105 h 105"/>
                    <a:gd name="T8" fmla="*/ 0 w 88"/>
                    <a:gd name="T9" fmla="*/ 5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105">
                      <a:moveTo>
                        <a:pt x="0" y="56"/>
                      </a:moveTo>
                      <a:cubicBezTo>
                        <a:pt x="0" y="27"/>
                        <a:pt x="18" y="0"/>
                        <a:pt x="47" y="0"/>
                      </a:cubicBezTo>
                      <a:cubicBezTo>
                        <a:pt x="76" y="0"/>
                        <a:pt x="88" y="21"/>
                        <a:pt x="88" y="50"/>
                      </a:cubicBezTo>
                      <a:cubicBezTo>
                        <a:pt x="88" y="79"/>
                        <a:pt x="76" y="105"/>
                        <a:pt x="47" y="105"/>
                      </a:cubicBezTo>
                      <a:cubicBezTo>
                        <a:pt x="18" y="105"/>
                        <a:pt x="0" y="85"/>
                        <a:pt x="0" y="56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7" name="Freeform 512"/>
                <p:cNvSpPr/>
                <p:nvPr/>
              </p:nvSpPr>
              <p:spPr bwMode="auto">
                <a:xfrm>
                  <a:off x="2322" y="1166"/>
                  <a:ext cx="775" cy="437"/>
                </a:xfrm>
                <a:custGeom>
                  <a:avLst/>
                  <a:gdLst>
                    <a:gd name="T0" fmla="*/ 0 w 485"/>
                    <a:gd name="T1" fmla="*/ 273 h 273"/>
                    <a:gd name="T2" fmla="*/ 243 w 485"/>
                    <a:gd name="T3" fmla="*/ 37 h 273"/>
                    <a:gd name="T4" fmla="*/ 485 w 485"/>
                    <a:gd name="T5" fmla="*/ 145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85" h="273">
                      <a:moveTo>
                        <a:pt x="0" y="273"/>
                      </a:moveTo>
                      <a:cubicBezTo>
                        <a:pt x="0" y="273"/>
                        <a:pt x="49" y="74"/>
                        <a:pt x="243" y="37"/>
                      </a:cubicBezTo>
                      <a:cubicBezTo>
                        <a:pt x="436" y="0"/>
                        <a:pt x="476" y="112"/>
                        <a:pt x="485" y="14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8" name="Freeform 513"/>
                <p:cNvSpPr/>
                <p:nvPr/>
              </p:nvSpPr>
              <p:spPr bwMode="auto">
                <a:xfrm>
                  <a:off x="2322" y="1384"/>
                  <a:ext cx="398" cy="226"/>
                </a:xfrm>
                <a:custGeom>
                  <a:avLst/>
                  <a:gdLst>
                    <a:gd name="T0" fmla="*/ 0 w 249"/>
                    <a:gd name="T1" fmla="*/ 141 h 141"/>
                    <a:gd name="T2" fmla="*/ 124 w 249"/>
                    <a:gd name="T3" fmla="*/ 19 h 141"/>
                    <a:gd name="T4" fmla="*/ 249 w 249"/>
                    <a:gd name="T5" fmla="*/ 75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9" h="141">
                      <a:moveTo>
                        <a:pt x="0" y="141"/>
                      </a:moveTo>
                      <a:cubicBezTo>
                        <a:pt x="0" y="141"/>
                        <a:pt x="25" y="38"/>
                        <a:pt x="124" y="19"/>
                      </a:cubicBezTo>
                      <a:cubicBezTo>
                        <a:pt x="224" y="0"/>
                        <a:pt x="245" y="58"/>
                        <a:pt x="249" y="75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9" name="Freeform 514"/>
                <p:cNvSpPr/>
                <p:nvPr/>
              </p:nvSpPr>
              <p:spPr bwMode="auto">
                <a:xfrm>
                  <a:off x="2918" y="1378"/>
                  <a:ext cx="315" cy="384"/>
                </a:xfrm>
                <a:custGeom>
                  <a:avLst/>
                  <a:gdLst>
                    <a:gd name="T0" fmla="*/ 9 w 197"/>
                    <a:gd name="T1" fmla="*/ 142 h 240"/>
                    <a:gd name="T2" fmla="*/ 108 w 197"/>
                    <a:gd name="T3" fmla="*/ 2 h 240"/>
                    <a:gd name="T4" fmla="*/ 195 w 197"/>
                    <a:gd name="T5" fmla="*/ 149 h 240"/>
                    <a:gd name="T6" fmla="*/ 174 w 197"/>
                    <a:gd name="T7" fmla="*/ 204 h 240"/>
                    <a:gd name="T8" fmla="*/ 129 w 197"/>
                    <a:gd name="T9" fmla="*/ 160 h 240"/>
                    <a:gd name="T10" fmla="*/ 99 w 197"/>
                    <a:gd name="T11" fmla="*/ 237 h 240"/>
                    <a:gd name="T12" fmla="*/ 82 w 197"/>
                    <a:gd name="T13" fmla="*/ 146 h 240"/>
                    <a:gd name="T14" fmla="*/ 25 w 197"/>
                    <a:gd name="T15" fmla="*/ 197 h 240"/>
                    <a:gd name="T16" fmla="*/ 9 w 197"/>
                    <a:gd name="T17" fmla="*/ 14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240">
                      <a:moveTo>
                        <a:pt x="9" y="142"/>
                      </a:moveTo>
                      <a:cubicBezTo>
                        <a:pt x="11" y="91"/>
                        <a:pt x="56" y="0"/>
                        <a:pt x="108" y="2"/>
                      </a:cubicBezTo>
                      <a:cubicBezTo>
                        <a:pt x="159" y="4"/>
                        <a:pt x="197" y="98"/>
                        <a:pt x="195" y="149"/>
                      </a:cubicBezTo>
                      <a:cubicBezTo>
                        <a:pt x="194" y="170"/>
                        <a:pt x="193" y="199"/>
                        <a:pt x="174" y="204"/>
                      </a:cubicBezTo>
                      <a:cubicBezTo>
                        <a:pt x="145" y="211"/>
                        <a:pt x="129" y="160"/>
                        <a:pt x="129" y="160"/>
                      </a:cubicBezTo>
                      <a:cubicBezTo>
                        <a:pt x="129" y="160"/>
                        <a:pt x="156" y="240"/>
                        <a:pt x="99" y="237"/>
                      </a:cubicBezTo>
                      <a:cubicBezTo>
                        <a:pt x="39" y="235"/>
                        <a:pt x="82" y="146"/>
                        <a:pt x="82" y="146"/>
                      </a:cubicBezTo>
                      <a:cubicBezTo>
                        <a:pt x="82" y="146"/>
                        <a:pt x="60" y="214"/>
                        <a:pt x="25" y="197"/>
                      </a:cubicBezTo>
                      <a:cubicBezTo>
                        <a:pt x="0" y="184"/>
                        <a:pt x="9" y="162"/>
                        <a:pt x="9" y="142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0" name="Freeform 515"/>
                <p:cNvSpPr/>
                <p:nvPr/>
              </p:nvSpPr>
              <p:spPr bwMode="auto">
                <a:xfrm>
                  <a:off x="3003" y="1379"/>
                  <a:ext cx="184" cy="192"/>
                </a:xfrm>
                <a:custGeom>
                  <a:avLst/>
                  <a:gdLst>
                    <a:gd name="T0" fmla="*/ 33 w 115"/>
                    <a:gd name="T1" fmla="*/ 33 h 120"/>
                    <a:gd name="T2" fmla="*/ 11 w 115"/>
                    <a:gd name="T3" fmla="*/ 91 h 120"/>
                    <a:gd name="T4" fmla="*/ 42 w 115"/>
                    <a:gd name="T5" fmla="*/ 46 h 120"/>
                    <a:gd name="T6" fmla="*/ 29 w 115"/>
                    <a:gd name="T7" fmla="*/ 118 h 120"/>
                    <a:gd name="T8" fmla="*/ 57 w 115"/>
                    <a:gd name="T9" fmla="*/ 33 h 120"/>
                    <a:gd name="T10" fmla="*/ 55 w 115"/>
                    <a:gd name="T11" fmla="*/ 88 h 120"/>
                    <a:gd name="T12" fmla="*/ 66 w 115"/>
                    <a:gd name="T13" fmla="*/ 34 h 120"/>
                    <a:gd name="T14" fmla="*/ 79 w 115"/>
                    <a:gd name="T15" fmla="*/ 119 h 120"/>
                    <a:gd name="T16" fmla="*/ 84 w 115"/>
                    <a:gd name="T17" fmla="*/ 56 h 120"/>
                    <a:gd name="T18" fmla="*/ 107 w 115"/>
                    <a:gd name="T19" fmla="*/ 120 h 120"/>
                    <a:gd name="T20" fmla="*/ 95 w 115"/>
                    <a:gd name="T21" fmla="*/ 42 h 120"/>
                    <a:gd name="T22" fmla="*/ 114 w 115"/>
                    <a:gd name="T23" fmla="*/ 74 h 120"/>
                    <a:gd name="T24" fmla="*/ 90 w 115"/>
                    <a:gd name="T25" fmla="*/ 18 h 120"/>
                    <a:gd name="T26" fmla="*/ 55 w 115"/>
                    <a:gd name="T27" fmla="*/ 1 h 120"/>
                    <a:gd name="T28" fmla="*/ 9 w 115"/>
                    <a:gd name="T29" fmla="*/ 22 h 120"/>
                    <a:gd name="T30" fmla="*/ 0 w 115"/>
                    <a:gd name="T31" fmla="*/ 63 h 120"/>
                    <a:gd name="T32" fmla="*/ 33 w 115"/>
                    <a:gd name="T33" fmla="*/ 33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5" h="120">
                      <a:moveTo>
                        <a:pt x="33" y="33"/>
                      </a:moveTo>
                      <a:cubicBezTo>
                        <a:pt x="11" y="91"/>
                        <a:pt x="11" y="91"/>
                        <a:pt x="11" y="9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29" y="118"/>
                        <a:pt x="29" y="118"/>
                        <a:pt x="29" y="118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5" y="88"/>
                        <a:pt x="55" y="88"/>
                        <a:pt x="55" y="88"/>
                      </a:cubicBezTo>
                      <a:cubicBezTo>
                        <a:pt x="66" y="34"/>
                        <a:pt x="66" y="34"/>
                        <a:pt x="66" y="34"/>
                      </a:cubicBezTo>
                      <a:cubicBezTo>
                        <a:pt x="79" y="119"/>
                        <a:pt x="79" y="119"/>
                        <a:pt x="79" y="119"/>
                      </a:cubicBezTo>
                      <a:cubicBezTo>
                        <a:pt x="79" y="119"/>
                        <a:pt x="81" y="41"/>
                        <a:pt x="84" y="56"/>
                      </a:cubicBezTo>
                      <a:cubicBezTo>
                        <a:pt x="87" y="71"/>
                        <a:pt x="107" y="120"/>
                        <a:pt x="107" y="120"/>
                      </a:cubicBezTo>
                      <a:cubicBezTo>
                        <a:pt x="95" y="42"/>
                        <a:pt x="95" y="42"/>
                        <a:pt x="95" y="42"/>
                      </a:cubicBezTo>
                      <a:cubicBezTo>
                        <a:pt x="95" y="42"/>
                        <a:pt x="115" y="89"/>
                        <a:pt x="114" y="74"/>
                      </a:cubicBezTo>
                      <a:cubicBezTo>
                        <a:pt x="114" y="65"/>
                        <a:pt x="101" y="38"/>
                        <a:pt x="90" y="18"/>
                      </a:cubicBezTo>
                      <a:cubicBezTo>
                        <a:pt x="80" y="8"/>
                        <a:pt x="67" y="1"/>
                        <a:pt x="55" y="1"/>
                      </a:cubicBezTo>
                      <a:cubicBezTo>
                        <a:pt x="38" y="0"/>
                        <a:pt x="23" y="9"/>
                        <a:pt x="9" y="22"/>
                      </a:cubicBezTo>
                      <a:cubicBezTo>
                        <a:pt x="3" y="42"/>
                        <a:pt x="0" y="63"/>
                        <a:pt x="0" y="63"/>
                      </a:cubicBezTo>
                      <a:lnTo>
                        <a:pt x="33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1" name="Freeform 516"/>
                <p:cNvSpPr/>
                <p:nvPr/>
              </p:nvSpPr>
              <p:spPr bwMode="auto">
                <a:xfrm>
                  <a:off x="2608" y="1490"/>
                  <a:ext cx="209" cy="254"/>
                </a:xfrm>
                <a:custGeom>
                  <a:avLst/>
                  <a:gdLst>
                    <a:gd name="T0" fmla="*/ 6 w 131"/>
                    <a:gd name="T1" fmla="*/ 94 h 159"/>
                    <a:gd name="T2" fmla="*/ 71 w 131"/>
                    <a:gd name="T3" fmla="*/ 1 h 159"/>
                    <a:gd name="T4" fmla="*/ 129 w 131"/>
                    <a:gd name="T5" fmla="*/ 99 h 159"/>
                    <a:gd name="T6" fmla="*/ 115 w 131"/>
                    <a:gd name="T7" fmla="*/ 136 h 159"/>
                    <a:gd name="T8" fmla="*/ 86 w 131"/>
                    <a:gd name="T9" fmla="*/ 106 h 159"/>
                    <a:gd name="T10" fmla="*/ 65 w 131"/>
                    <a:gd name="T11" fmla="*/ 158 h 159"/>
                    <a:gd name="T12" fmla="*/ 54 w 131"/>
                    <a:gd name="T13" fmla="*/ 97 h 159"/>
                    <a:gd name="T14" fmla="*/ 17 w 131"/>
                    <a:gd name="T15" fmla="*/ 131 h 159"/>
                    <a:gd name="T16" fmla="*/ 6 w 131"/>
                    <a:gd name="T17" fmla="*/ 94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159">
                      <a:moveTo>
                        <a:pt x="6" y="94"/>
                      </a:moveTo>
                      <a:cubicBezTo>
                        <a:pt x="7" y="60"/>
                        <a:pt x="37" y="0"/>
                        <a:pt x="71" y="1"/>
                      </a:cubicBezTo>
                      <a:cubicBezTo>
                        <a:pt x="105" y="2"/>
                        <a:pt x="131" y="65"/>
                        <a:pt x="129" y="99"/>
                      </a:cubicBezTo>
                      <a:cubicBezTo>
                        <a:pt x="129" y="113"/>
                        <a:pt x="128" y="133"/>
                        <a:pt x="115" y="136"/>
                      </a:cubicBezTo>
                      <a:cubicBezTo>
                        <a:pt x="96" y="140"/>
                        <a:pt x="86" y="106"/>
                        <a:pt x="86" y="106"/>
                      </a:cubicBezTo>
                      <a:cubicBezTo>
                        <a:pt x="86" y="106"/>
                        <a:pt x="104" y="159"/>
                        <a:pt x="65" y="158"/>
                      </a:cubicBezTo>
                      <a:cubicBezTo>
                        <a:pt x="26" y="156"/>
                        <a:pt x="54" y="97"/>
                        <a:pt x="54" y="97"/>
                      </a:cubicBezTo>
                      <a:cubicBezTo>
                        <a:pt x="54" y="97"/>
                        <a:pt x="39" y="142"/>
                        <a:pt x="17" y="131"/>
                      </a:cubicBezTo>
                      <a:cubicBezTo>
                        <a:pt x="0" y="122"/>
                        <a:pt x="5" y="108"/>
                        <a:pt x="6" y="9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2" name="Freeform 517"/>
                <p:cNvSpPr/>
                <p:nvPr/>
              </p:nvSpPr>
              <p:spPr bwMode="auto">
                <a:xfrm>
                  <a:off x="2664" y="1491"/>
                  <a:ext cx="121" cy="127"/>
                </a:xfrm>
                <a:custGeom>
                  <a:avLst/>
                  <a:gdLst>
                    <a:gd name="T0" fmla="*/ 22 w 76"/>
                    <a:gd name="T1" fmla="*/ 21 h 79"/>
                    <a:gd name="T2" fmla="*/ 7 w 76"/>
                    <a:gd name="T3" fmla="*/ 60 h 79"/>
                    <a:gd name="T4" fmla="*/ 28 w 76"/>
                    <a:gd name="T5" fmla="*/ 30 h 79"/>
                    <a:gd name="T6" fmla="*/ 20 w 76"/>
                    <a:gd name="T7" fmla="*/ 78 h 79"/>
                    <a:gd name="T8" fmla="*/ 39 w 76"/>
                    <a:gd name="T9" fmla="*/ 22 h 79"/>
                    <a:gd name="T10" fmla="*/ 38 w 76"/>
                    <a:gd name="T11" fmla="*/ 58 h 79"/>
                    <a:gd name="T12" fmla="*/ 45 w 76"/>
                    <a:gd name="T13" fmla="*/ 22 h 79"/>
                    <a:gd name="T14" fmla="*/ 53 w 76"/>
                    <a:gd name="T15" fmla="*/ 79 h 79"/>
                    <a:gd name="T16" fmla="*/ 56 w 76"/>
                    <a:gd name="T17" fmla="*/ 37 h 79"/>
                    <a:gd name="T18" fmla="*/ 71 w 76"/>
                    <a:gd name="T19" fmla="*/ 79 h 79"/>
                    <a:gd name="T20" fmla="*/ 63 w 76"/>
                    <a:gd name="T21" fmla="*/ 27 h 79"/>
                    <a:gd name="T22" fmla="*/ 76 w 76"/>
                    <a:gd name="T23" fmla="*/ 49 h 79"/>
                    <a:gd name="T24" fmla="*/ 60 w 76"/>
                    <a:gd name="T25" fmla="*/ 11 h 79"/>
                    <a:gd name="T26" fmla="*/ 36 w 76"/>
                    <a:gd name="T27" fmla="*/ 0 h 79"/>
                    <a:gd name="T28" fmla="*/ 6 w 76"/>
                    <a:gd name="T29" fmla="*/ 14 h 79"/>
                    <a:gd name="T30" fmla="*/ 0 w 76"/>
                    <a:gd name="T31" fmla="*/ 41 h 79"/>
                    <a:gd name="T32" fmla="*/ 22 w 76"/>
                    <a:gd name="T33" fmla="*/ 21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6" h="79">
                      <a:moveTo>
                        <a:pt x="22" y="21"/>
                      </a:move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20" y="78"/>
                        <a:pt x="20" y="78"/>
                        <a:pt x="20" y="78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45" y="22"/>
                        <a:pt x="45" y="22"/>
                        <a:pt x="45" y="22"/>
                      </a:cubicBezTo>
                      <a:cubicBezTo>
                        <a:pt x="53" y="79"/>
                        <a:pt x="53" y="79"/>
                        <a:pt x="53" y="79"/>
                      </a:cubicBezTo>
                      <a:cubicBezTo>
                        <a:pt x="53" y="79"/>
                        <a:pt x="54" y="27"/>
                        <a:pt x="56" y="37"/>
                      </a:cubicBezTo>
                      <a:cubicBezTo>
                        <a:pt x="58" y="46"/>
                        <a:pt x="71" y="79"/>
                        <a:pt x="71" y="79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63" y="27"/>
                        <a:pt x="76" y="59"/>
                        <a:pt x="76" y="49"/>
                      </a:cubicBezTo>
                      <a:cubicBezTo>
                        <a:pt x="76" y="43"/>
                        <a:pt x="67" y="25"/>
                        <a:pt x="60" y="11"/>
                      </a:cubicBezTo>
                      <a:cubicBezTo>
                        <a:pt x="53" y="5"/>
                        <a:pt x="45" y="0"/>
                        <a:pt x="36" y="0"/>
                      </a:cubicBezTo>
                      <a:cubicBezTo>
                        <a:pt x="26" y="0"/>
                        <a:pt x="15" y="5"/>
                        <a:pt x="6" y="14"/>
                      </a:cubicBezTo>
                      <a:cubicBezTo>
                        <a:pt x="2" y="27"/>
                        <a:pt x="0" y="41"/>
                        <a:pt x="0" y="41"/>
                      </a:cubicBezTo>
                      <a:lnTo>
                        <a:pt x="22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3" name="Freeform 518"/>
                <p:cNvSpPr/>
                <p:nvPr/>
              </p:nvSpPr>
              <p:spPr bwMode="auto">
                <a:xfrm>
                  <a:off x="1831" y="189"/>
                  <a:ext cx="1086" cy="945"/>
                </a:xfrm>
                <a:custGeom>
                  <a:avLst/>
                  <a:gdLst>
                    <a:gd name="T0" fmla="*/ 641 w 679"/>
                    <a:gd name="T1" fmla="*/ 542 h 591"/>
                    <a:gd name="T2" fmla="*/ 490 w 679"/>
                    <a:gd name="T3" fmla="*/ 489 h 591"/>
                    <a:gd name="T4" fmla="*/ 381 w 679"/>
                    <a:gd name="T5" fmla="*/ 449 h 591"/>
                    <a:gd name="T6" fmla="*/ 200 w 679"/>
                    <a:gd name="T7" fmla="*/ 445 h 591"/>
                    <a:gd name="T8" fmla="*/ 58 w 679"/>
                    <a:gd name="T9" fmla="*/ 564 h 591"/>
                    <a:gd name="T10" fmla="*/ 0 w 679"/>
                    <a:gd name="T11" fmla="*/ 591 h 591"/>
                    <a:gd name="T12" fmla="*/ 183 w 679"/>
                    <a:gd name="T13" fmla="*/ 433 h 591"/>
                    <a:gd name="T14" fmla="*/ 330 w 679"/>
                    <a:gd name="T15" fmla="*/ 409 h 591"/>
                    <a:gd name="T16" fmla="*/ 259 w 679"/>
                    <a:gd name="T17" fmla="*/ 373 h 591"/>
                    <a:gd name="T18" fmla="*/ 161 w 679"/>
                    <a:gd name="T19" fmla="*/ 337 h 591"/>
                    <a:gd name="T20" fmla="*/ 125 w 679"/>
                    <a:gd name="T21" fmla="*/ 323 h 591"/>
                    <a:gd name="T22" fmla="*/ 198 w 679"/>
                    <a:gd name="T23" fmla="*/ 332 h 591"/>
                    <a:gd name="T24" fmla="*/ 318 w 679"/>
                    <a:gd name="T25" fmla="*/ 381 h 591"/>
                    <a:gd name="T26" fmla="*/ 257 w 679"/>
                    <a:gd name="T27" fmla="*/ 295 h 591"/>
                    <a:gd name="T28" fmla="*/ 207 w 679"/>
                    <a:gd name="T29" fmla="*/ 212 h 591"/>
                    <a:gd name="T30" fmla="*/ 157 w 679"/>
                    <a:gd name="T31" fmla="*/ 97 h 591"/>
                    <a:gd name="T32" fmla="*/ 159 w 679"/>
                    <a:gd name="T33" fmla="*/ 0 h 591"/>
                    <a:gd name="T34" fmla="*/ 182 w 679"/>
                    <a:gd name="T35" fmla="*/ 136 h 591"/>
                    <a:gd name="T36" fmla="*/ 259 w 679"/>
                    <a:gd name="T37" fmla="*/ 262 h 591"/>
                    <a:gd name="T38" fmla="*/ 327 w 679"/>
                    <a:gd name="T39" fmla="*/ 351 h 591"/>
                    <a:gd name="T40" fmla="*/ 411 w 679"/>
                    <a:gd name="T41" fmla="*/ 425 h 591"/>
                    <a:gd name="T42" fmla="*/ 465 w 679"/>
                    <a:gd name="T43" fmla="*/ 460 h 591"/>
                    <a:gd name="T44" fmla="*/ 579 w 679"/>
                    <a:gd name="T45" fmla="*/ 503 h 591"/>
                    <a:gd name="T46" fmla="*/ 679 w 679"/>
                    <a:gd name="T47" fmla="*/ 532 h 591"/>
                    <a:gd name="T48" fmla="*/ 641 w 679"/>
                    <a:gd name="T49" fmla="*/ 542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79" h="591">
                      <a:moveTo>
                        <a:pt x="641" y="542"/>
                      </a:moveTo>
                      <a:cubicBezTo>
                        <a:pt x="641" y="542"/>
                        <a:pt x="548" y="515"/>
                        <a:pt x="490" y="489"/>
                      </a:cubicBezTo>
                      <a:cubicBezTo>
                        <a:pt x="433" y="464"/>
                        <a:pt x="381" y="449"/>
                        <a:pt x="381" y="449"/>
                      </a:cubicBezTo>
                      <a:cubicBezTo>
                        <a:pt x="381" y="449"/>
                        <a:pt x="267" y="418"/>
                        <a:pt x="200" y="445"/>
                      </a:cubicBezTo>
                      <a:cubicBezTo>
                        <a:pt x="129" y="474"/>
                        <a:pt x="58" y="564"/>
                        <a:pt x="58" y="564"/>
                      </a:cubicBezTo>
                      <a:cubicBezTo>
                        <a:pt x="0" y="591"/>
                        <a:pt x="0" y="591"/>
                        <a:pt x="0" y="591"/>
                      </a:cubicBezTo>
                      <a:cubicBezTo>
                        <a:pt x="0" y="591"/>
                        <a:pt x="140" y="452"/>
                        <a:pt x="183" y="433"/>
                      </a:cubicBezTo>
                      <a:cubicBezTo>
                        <a:pt x="221" y="415"/>
                        <a:pt x="330" y="409"/>
                        <a:pt x="330" y="409"/>
                      </a:cubicBezTo>
                      <a:cubicBezTo>
                        <a:pt x="259" y="373"/>
                        <a:pt x="259" y="373"/>
                        <a:pt x="259" y="373"/>
                      </a:cubicBezTo>
                      <a:cubicBezTo>
                        <a:pt x="161" y="337"/>
                        <a:pt x="161" y="337"/>
                        <a:pt x="161" y="337"/>
                      </a:cubicBezTo>
                      <a:cubicBezTo>
                        <a:pt x="125" y="323"/>
                        <a:pt x="125" y="323"/>
                        <a:pt x="125" y="323"/>
                      </a:cubicBezTo>
                      <a:cubicBezTo>
                        <a:pt x="198" y="332"/>
                        <a:pt x="198" y="332"/>
                        <a:pt x="198" y="332"/>
                      </a:cubicBezTo>
                      <a:cubicBezTo>
                        <a:pt x="318" y="381"/>
                        <a:pt x="318" y="381"/>
                        <a:pt x="318" y="381"/>
                      </a:cubicBezTo>
                      <a:cubicBezTo>
                        <a:pt x="257" y="295"/>
                        <a:pt x="257" y="295"/>
                        <a:pt x="257" y="295"/>
                      </a:cubicBezTo>
                      <a:cubicBezTo>
                        <a:pt x="257" y="295"/>
                        <a:pt x="217" y="230"/>
                        <a:pt x="207" y="212"/>
                      </a:cubicBezTo>
                      <a:cubicBezTo>
                        <a:pt x="191" y="183"/>
                        <a:pt x="164" y="128"/>
                        <a:pt x="157" y="97"/>
                      </a:cubicBezTo>
                      <a:cubicBezTo>
                        <a:pt x="152" y="70"/>
                        <a:pt x="159" y="0"/>
                        <a:pt x="159" y="0"/>
                      </a:cubicBezTo>
                      <a:cubicBezTo>
                        <a:pt x="159" y="0"/>
                        <a:pt x="170" y="104"/>
                        <a:pt x="182" y="136"/>
                      </a:cubicBezTo>
                      <a:cubicBezTo>
                        <a:pt x="195" y="171"/>
                        <a:pt x="259" y="262"/>
                        <a:pt x="259" y="262"/>
                      </a:cubicBezTo>
                      <a:cubicBezTo>
                        <a:pt x="259" y="262"/>
                        <a:pt x="307" y="331"/>
                        <a:pt x="327" y="351"/>
                      </a:cubicBezTo>
                      <a:cubicBezTo>
                        <a:pt x="346" y="371"/>
                        <a:pt x="393" y="405"/>
                        <a:pt x="411" y="425"/>
                      </a:cubicBezTo>
                      <a:cubicBezTo>
                        <a:pt x="426" y="440"/>
                        <a:pt x="447" y="450"/>
                        <a:pt x="465" y="460"/>
                      </a:cubicBezTo>
                      <a:cubicBezTo>
                        <a:pt x="492" y="474"/>
                        <a:pt x="553" y="492"/>
                        <a:pt x="579" y="503"/>
                      </a:cubicBezTo>
                      <a:cubicBezTo>
                        <a:pt x="601" y="512"/>
                        <a:pt x="679" y="532"/>
                        <a:pt x="679" y="532"/>
                      </a:cubicBezTo>
                      <a:lnTo>
                        <a:pt x="641" y="542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4" name="Freeform 519"/>
                <p:cNvSpPr/>
                <p:nvPr/>
              </p:nvSpPr>
              <p:spPr bwMode="auto">
                <a:xfrm>
                  <a:off x="2034" y="885"/>
                  <a:ext cx="110" cy="334"/>
                </a:xfrm>
                <a:custGeom>
                  <a:avLst/>
                  <a:gdLst>
                    <a:gd name="T0" fmla="*/ 69 w 69"/>
                    <a:gd name="T1" fmla="*/ 0 h 209"/>
                    <a:gd name="T2" fmla="*/ 37 w 69"/>
                    <a:gd name="T3" fmla="*/ 93 h 209"/>
                    <a:gd name="T4" fmla="*/ 0 w 69"/>
                    <a:gd name="T5" fmla="*/ 209 h 209"/>
                    <a:gd name="T6" fmla="*/ 0 w 69"/>
                    <a:gd name="T7" fmla="*/ 190 h 209"/>
                    <a:gd name="T8" fmla="*/ 27 w 69"/>
                    <a:gd name="T9" fmla="*/ 89 h 209"/>
                    <a:gd name="T10" fmla="*/ 43 w 69"/>
                    <a:gd name="T11" fmla="*/ 22 h 209"/>
                    <a:gd name="T12" fmla="*/ 69 w 69"/>
                    <a:gd name="T13" fmla="*/ 0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9" h="209">
                      <a:moveTo>
                        <a:pt x="69" y="0"/>
                      </a:moveTo>
                      <a:cubicBezTo>
                        <a:pt x="69" y="0"/>
                        <a:pt x="47" y="62"/>
                        <a:pt x="37" y="93"/>
                      </a:cubicBezTo>
                      <a:cubicBezTo>
                        <a:pt x="26" y="125"/>
                        <a:pt x="0" y="209"/>
                        <a:pt x="0" y="209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0"/>
                        <a:pt x="23" y="102"/>
                        <a:pt x="27" y="89"/>
                      </a:cubicBezTo>
                      <a:cubicBezTo>
                        <a:pt x="39" y="46"/>
                        <a:pt x="43" y="22"/>
                        <a:pt x="43" y="22"/>
                      </a:cubicBez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5" name="Freeform 520"/>
                <p:cNvSpPr/>
                <p:nvPr/>
              </p:nvSpPr>
              <p:spPr bwMode="auto">
                <a:xfrm>
                  <a:off x="2072" y="1053"/>
                  <a:ext cx="47" cy="149"/>
                </a:xfrm>
                <a:custGeom>
                  <a:avLst/>
                  <a:gdLst>
                    <a:gd name="T0" fmla="*/ 0 w 29"/>
                    <a:gd name="T1" fmla="*/ 16 h 93"/>
                    <a:gd name="T2" fmla="*/ 12 w 29"/>
                    <a:gd name="T3" fmla="*/ 44 h 93"/>
                    <a:gd name="T4" fmla="*/ 29 w 29"/>
                    <a:gd name="T5" fmla="*/ 93 h 93"/>
                    <a:gd name="T6" fmla="*/ 29 w 29"/>
                    <a:gd name="T7" fmla="*/ 73 h 93"/>
                    <a:gd name="T8" fmla="*/ 14 w 29"/>
                    <a:gd name="T9" fmla="*/ 30 h 93"/>
                    <a:gd name="T10" fmla="*/ 6 w 29"/>
                    <a:gd name="T11" fmla="*/ 0 h 93"/>
                    <a:gd name="T12" fmla="*/ 0 w 29"/>
                    <a:gd name="T13" fmla="*/ 16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93">
                      <a:moveTo>
                        <a:pt x="0" y="16"/>
                      </a:moveTo>
                      <a:cubicBezTo>
                        <a:pt x="0" y="16"/>
                        <a:pt x="7" y="35"/>
                        <a:pt x="12" y="44"/>
                      </a:cubicBezTo>
                      <a:cubicBezTo>
                        <a:pt x="18" y="57"/>
                        <a:pt x="29" y="93"/>
                        <a:pt x="29" y="93"/>
                      </a:cubicBezTo>
                      <a:cubicBezTo>
                        <a:pt x="29" y="73"/>
                        <a:pt x="29" y="73"/>
                        <a:pt x="29" y="73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6" y="0"/>
                        <a:pt x="6" y="0"/>
                        <a:pt x="6" y="0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6" name="Freeform 521"/>
                <p:cNvSpPr/>
                <p:nvPr/>
              </p:nvSpPr>
              <p:spPr bwMode="auto">
                <a:xfrm>
                  <a:off x="1901" y="290"/>
                  <a:ext cx="163" cy="134"/>
                </a:xfrm>
                <a:custGeom>
                  <a:avLst/>
                  <a:gdLst>
                    <a:gd name="T0" fmla="*/ 0 w 102"/>
                    <a:gd name="T1" fmla="*/ 4 h 84"/>
                    <a:gd name="T2" fmla="*/ 42 w 102"/>
                    <a:gd name="T3" fmla="*/ 71 h 84"/>
                    <a:gd name="T4" fmla="*/ 100 w 102"/>
                    <a:gd name="T5" fmla="*/ 58 h 84"/>
                    <a:gd name="T6" fmla="*/ 100 w 102"/>
                    <a:gd name="T7" fmla="*/ 57 h 84"/>
                    <a:gd name="T8" fmla="*/ 62 w 102"/>
                    <a:gd name="T9" fmla="*/ 53 h 84"/>
                    <a:gd name="T10" fmla="*/ 22 w 102"/>
                    <a:gd name="T11" fmla="*/ 21 h 84"/>
                    <a:gd name="T12" fmla="*/ 66 w 102"/>
                    <a:gd name="T13" fmla="*/ 47 h 84"/>
                    <a:gd name="T14" fmla="*/ 102 w 102"/>
                    <a:gd name="T15" fmla="*/ 48 h 84"/>
                    <a:gd name="T16" fmla="*/ 64 w 102"/>
                    <a:gd name="T17" fmla="*/ 12 h 84"/>
                    <a:gd name="T18" fmla="*/ 0 w 102"/>
                    <a:gd name="T1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" h="84">
                      <a:moveTo>
                        <a:pt x="0" y="4"/>
                      </a:moveTo>
                      <a:cubicBezTo>
                        <a:pt x="0" y="4"/>
                        <a:pt x="11" y="58"/>
                        <a:pt x="42" y="71"/>
                      </a:cubicBezTo>
                      <a:cubicBezTo>
                        <a:pt x="73" y="84"/>
                        <a:pt x="93" y="75"/>
                        <a:pt x="100" y="58"/>
                      </a:cubicBezTo>
                      <a:cubicBezTo>
                        <a:pt x="100" y="58"/>
                        <a:pt x="100" y="58"/>
                        <a:pt x="100" y="57"/>
                      </a:cubicBezTo>
                      <a:cubicBezTo>
                        <a:pt x="100" y="57"/>
                        <a:pt x="81" y="60"/>
                        <a:pt x="62" y="53"/>
                      </a:cubicBezTo>
                      <a:cubicBezTo>
                        <a:pt x="36" y="43"/>
                        <a:pt x="22" y="21"/>
                        <a:pt x="22" y="21"/>
                      </a:cubicBezTo>
                      <a:cubicBezTo>
                        <a:pt x="22" y="21"/>
                        <a:pt x="47" y="40"/>
                        <a:pt x="66" y="47"/>
                      </a:cubicBezTo>
                      <a:cubicBezTo>
                        <a:pt x="85" y="54"/>
                        <a:pt x="102" y="48"/>
                        <a:pt x="102" y="48"/>
                      </a:cubicBezTo>
                      <a:cubicBezTo>
                        <a:pt x="101" y="35"/>
                        <a:pt x="89" y="22"/>
                        <a:pt x="64" y="12"/>
                      </a:cubicBezTo>
                      <a:cubicBezTo>
                        <a:pt x="33" y="0"/>
                        <a:pt x="0" y="4"/>
                        <a:pt x="0" y="4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7" name="Freeform 522"/>
                <p:cNvSpPr/>
                <p:nvPr/>
              </p:nvSpPr>
              <p:spPr bwMode="auto">
                <a:xfrm>
                  <a:off x="1700" y="1134"/>
                  <a:ext cx="155" cy="149"/>
                </a:xfrm>
                <a:custGeom>
                  <a:avLst/>
                  <a:gdLst>
                    <a:gd name="T0" fmla="*/ 0 w 97"/>
                    <a:gd name="T1" fmla="*/ 89 h 93"/>
                    <a:gd name="T2" fmla="*/ 76 w 97"/>
                    <a:gd name="T3" fmla="*/ 66 h 93"/>
                    <a:gd name="T4" fmla="*/ 80 w 97"/>
                    <a:gd name="T5" fmla="*/ 7 h 93"/>
                    <a:gd name="T6" fmla="*/ 79 w 97"/>
                    <a:gd name="T7" fmla="*/ 7 h 93"/>
                    <a:gd name="T8" fmla="*/ 64 w 97"/>
                    <a:gd name="T9" fmla="*/ 42 h 93"/>
                    <a:gd name="T10" fmla="*/ 23 w 97"/>
                    <a:gd name="T11" fmla="*/ 71 h 93"/>
                    <a:gd name="T12" fmla="*/ 60 w 97"/>
                    <a:gd name="T13" fmla="*/ 37 h 93"/>
                    <a:gd name="T14" fmla="*/ 70 w 97"/>
                    <a:gd name="T15" fmla="*/ 2 h 93"/>
                    <a:gd name="T16" fmla="*/ 26 w 97"/>
                    <a:gd name="T17" fmla="*/ 29 h 93"/>
                    <a:gd name="T18" fmla="*/ 0 w 97"/>
                    <a:gd name="T19" fmla="*/ 8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7" h="93">
                      <a:moveTo>
                        <a:pt x="0" y="89"/>
                      </a:moveTo>
                      <a:cubicBezTo>
                        <a:pt x="0" y="89"/>
                        <a:pt x="55" y="93"/>
                        <a:pt x="76" y="66"/>
                      </a:cubicBezTo>
                      <a:cubicBezTo>
                        <a:pt x="97" y="40"/>
                        <a:pt x="94" y="18"/>
                        <a:pt x="80" y="7"/>
                      </a:cubicBezTo>
                      <a:cubicBezTo>
                        <a:pt x="79" y="7"/>
                        <a:pt x="79" y="7"/>
                        <a:pt x="79" y="7"/>
                      </a:cubicBezTo>
                      <a:cubicBezTo>
                        <a:pt x="79" y="7"/>
                        <a:pt x="76" y="25"/>
                        <a:pt x="64" y="42"/>
                      </a:cubicBezTo>
                      <a:cubicBezTo>
                        <a:pt x="47" y="64"/>
                        <a:pt x="23" y="71"/>
                        <a:pt x="23" y="71"/>
                      </a:cubicBezTo>
                      <a:cubicBezTo>
                        <a:pt x="23" y="71"/>
                        <a:pt x="48" y="53"/>
                        <a:pt x="60" y="37"/>
                      </a:cubicBezTo>
                      <a:cubicBezTo>
                        <a:pt x="71" y="21"/>
                        <a:pt x="70" y="2"/>
                        <a:pt x="70" y="2"/>
                      </a:cubicBezTo>
                      <a:cubicBezTo>
                        <a:pt x="57" y="0"/>
                        <a:pt x="42" y="8"/>
                        <a:pt x="26" y="29"/>
                      </a:cubicBezTo>
                      <a:cubicBezTo>
                        <a:pt x="5" y="56"/>
                        <a:pt x="0" y="89"/>
                        <a:pt x="0" y="89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8" name="Freeform 523"/>
                <p:cNvSpPr/>
                <p:nvPr/>
              </p:nvSpPr>
              <p:spPr bwMode="auto">
                <a:xfrm>
                  <a:off x="1900" y="675"/>
                  <a:ext cx="126" cy="71"/>
                </a:xfrm>
                <a:custGeom>
                  <a:avLst/>
                  <a:gdLst>
                    <a:gd name="T0" fmla="*/ 0 w 79"/>
                    <a:gd name="T1" fmla="*/ 12 h 44"/>
                    <a:gd name="T2" fmla="*/ 46 w 79"/>
                    <a:gd name="T3" fmla="*/ 43 h 44"/>
                    <a:gd name="T4" fmla="*/ 78 w 79"/>
                    <a:gd name="T5" fmla="*/ 19 h 44"/>
                    <a:gd name="T6" fmla="*/ 78 w 79"/>
                    <a:gd name="T7" fmla="*/ 18 h 44"/>
                    <a:gd name="T8" fmla="*/ 53 w 79"/>
                    <a:gd name="T9" fmla="*/ 26 h 44"/>
                    <a:gd name="T10" fmla="*/ 19 w 79"/>
                    <a:gd name="T11" fmla="*/ 17 h 44"/>
                    <a:gd name="T12" fmla="*/ 54 w 79"/>
                    <a:gd name="T13" fmla="*/ 21 h 44"/>
                    <a:gd name="T14" fmla="*/ 77 w 79"/>
                    <a:gd name="T15" fmla="*/ 12 h 44"/>
                    <a:gd name="T16" fmla="*/ 43 w 79"/>
                    <a:gd name="T17" fmla="*/ 0 h 44"/>
                    <a:gd name="T18" fmla="*/ 0 w 79"/>
                    <a:gd name="T19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9" h="44">
                      <a:moveTo>
                        <a:pt x="0" y="12"/>
                      </a:moveTo>
                      <a:cubicBezTo>
                        <a:pt x="0" y="12"/>
                        <a:pt x="23" y="44"/>
                        <a:pt x="46" y="43"/>
                      </a:cubicBezTo>
                      <a:cubicBezTo>
                        <a:pt x="69" y="42"/>
                        <a:pt x="79" y="31"/>
                        <a:pt x="78" y="19"/>
                      </a:cubicBezTo>
                      <a:cubicBezTo>
                        <a:pt x="78" y="19"/>
                        <a:pt x="78" y="18"/>
                        <a:pt x="78" y="18"/>
                      </a:cubicBezTo>
                      <a:cubicBezTo>
                        <a:pt x="78" y="18"/>
                        <a:pt x="67" y="25"/>
                        <a:pt x="53" y="26"/>
                      </a:cubicBezTo>
                      <a:cubicBezTo>
                        <a:pt x="34" y="27"/>
                        <a:pt x="19" y="17"/>
                        <a:pt x="19" y="17"/>
                      </a:cubicBezTo>
                      <a:cubicBezTo>
                        <a:pt x="19" y="17"/>
                        <a:pt x="40" y="22"/>
                        <a:pt x="54" y="21"/>
                      </a:cubicBezTo>
                      <a:cubicBezTo>
                        <a:pt x="68" y="20"/>
                        <a:pt x="77" y="12"/>
                        <a:pt x="77" y="12"/>
                      </a:cubicBezTo>
                      <a:cubicBezTo>
                        <a:pt x="72" y="4"/>
                        <a:pt x="61" y="0"/>
                        <a:pt x="43" y="0"/>
                      </a:cubicBezTo>
                      <a:cubicBezTo>
                        <a:pt x="20" y="1"/>
                        <a:pt x="0" y="12"/>
                        <a:pt x="0" y="1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9" name="Freeform 524"/>
                <p:cNvSpPr/>
                <p:nvPr/>
              </p:nvSpPr>
              <p:spPr bwMode="auto">
                <a:xfrm>
                  <a:off x="1898" y="1112"/>
                  <a:ext cx="70" cy="122"/>
                </a:xfrm>
                <a:custGeom>
                  <a:avLst/>
                  <a:gdLst>
                    <a:gd name="T0" fmla="*/ 10 w 44"/>
                    <a:gd name="T1" fmla="*/ 76 h 76"/>
                    <a:gd name="T2" fmla="*/ 43 w 44"/>
                    <a:gd name="T3" fmla="*/ 34 h 76"/>
                    <a:gd name="T4" fmla="*/ 21 w 44"/>
                    <a:gd name="T5" fmla="*/ 3 h 76"/>
                    <a:gd name="T6" fmla="*/ 21 w 44"/>
                    <a:gd name="T7" fmla="*/ 3 h 76"/>
                    <a:gd name="T8" fmla="*/ 27 w 44"/>
                    <a:gd name="T9" fmla="*/ 26 h 76"/>
                    <a:gd name="T10" fmla="*/ 16 w 44"/>
                    <a:gd name="T11" fmla="*/ 58 h 76"/>
                    <a:gd name="T12" fmla="*/ 22 w 44"/>
                    <a:gd name="T13" fmla="*/ 23 h 76"/>
                    <a:gd name="T14" fmla="*/ 14 w 44"/>
                    <a:gd name="T15" fmla="*/ 0 h 76"/>
                    <a:gd name="T16" fmla="*/ 0 w 44"/>
                    <a:gd name="T17" fmla="*/ 33 h 76"/>
                    <a:gd name="T18" fmla="*/ 10 w 44"/>
                    <a:gd name="T1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76">
                      <a:moveTo>
                        <a:pt x="10" y="76"/>
                      </a:moveTo>
                      <a:cubicBezTo>
                        <a:pt x="10" y="76"/>
                        <a:pt x="43" y="58"/>
                        <a:pt x="43" y="34"/>
                      </a:cubicBezTo>
                      <a:cubicBezTo>
                        <a:pt x="44" y="11"/>
                        <a:pt x="34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3"/>
                        <a:pt x="27" y="12"/>
                        <a:pt x="27" y="26"/>
                      </a:cubicBezTo>
                      <a:cubicBezTo>
                        <a:pt x="27" y="45"/>
                        <a:pt x="16" y="58"/>
                        <a:pt x="16" y="58"/>
                      </a:cubicBezTo>
                      <a:cubicBezTo>
                        <a:pt x="16" y="58"/>
                        <a:pt x="22" y="37"/>
                        <a:pt x="22" y="23"/>
                      </a:cubicBezTo>
                      <a:cubicBezTo>
                        <a:pt x="22" y="10"/>
                        <a:pt x="14" y="0"/>
                        <a:pt x="14" y="0"/>
                      </a:cubicBezTo>
                      <a:cubicBezTo>
                        <a:pt x="6" y="4"/>
                        <a:pt x="1" y="14"/>
                        <a:pt x="0" y="33"/>
                      </a:cubicBezTo>
                      <a:cubicBezTo>
                        <a:pt x="0" y="56"/>
                        <a:pt x="10" y="76"/>
                        <a:pt x="10" y="7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0" name="Freeform 525"/>
                <p:cNvSpPr/>
                <p:nvPr/>
              </p:nvSpPr>
              <p:spPr bwMode="auto">
                <a:xfrm>
                  <a:off x="1997" y="-2"/>
                  <a:ext cx="120" cy="188"/>
                </a:xfrm>
                <a:custGeom>
                  <a:avLst/>
                  <a:gdLst>
                    <a:gd name="T0" fmla="*/ 37 w 75"/>
                    <a:gd name="T1" fmla="*/ 0 h 117"/>
                    <a:gd name="T2" fmla="*/ 8 w 75"/>
                    <a:gd name="T3" fmla="*/ 74 h 117"/>
                    <a:gd name="T4" fmla="*/ 53 w 75"/>
                    <a:gd name="T5" fmla="*/ 113 h 117"/>
                    <a:gd name="T6" fmla="*/ 54 w 75"/>
                    <a:gd name="T7" fmla="*/ 112 h 117"/>
                    <a:gd name="T8" fmla="*/ 35 w 75"/>
                    <a:gd name="T9" fmla="*/ 79 h 117"/>
                    <a:gd name="T10" fmla="*/ 36 w 75"/>
                    <a:gd name="T11" fmla="*/ 28 h 117"/>
                    <a:gd name="T12" fmla="*/ 42 w 75"/>
                    <a:gd name="T13" fmla="*/ 79 h 117"/>
                    <a:gd name="T14" fmla="*/ 63 w 75"/>
                    <a:gd name="T15" fmla="*/ 108 h 117"/>
                    <a:gd name="T16" fmla="*/ 68 w 75"/>
                    <a:gd name="T17" fmla="*/ 56 h 117"/>
                    <a:gd name="T18" fmla="*/ 37 w 75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5" h="117">
                      <a:moveTo>
                        <a:pt x="37" y="0"/>
                      </a:moveTo>
                      <a:cubicBezTo>
                        <a:pt x="37" y="0"/>
                        <a:pt x="0" y="42"/>
                        <a:pt x="8" y="74"/>
                      </a:cubicBezTo>
                      <a:cubicBezTo>
                        <a:pt x="17" y="107"/>
                        <a:pt x="36" y="117"/>
                        <a:pt x="53" y="113"/>
                      </a:cubicBezTo>
                      <a:cubicBezTo>
                        <a:pt x="53" y="113"/>
                        <a:pt x="54" y="113"/>
                        <a:pt x="54" y="112"/>
                      </a:cubicBezTo>
                      <a:cubicBezTo>
                        <a:pt x="54" y="112"/>
                        <a:pt x="41" y="99"/>
                        <a:pt x="35" y="79"/>
                      </a:cubicBezTo>
                      <a:cubicBezTo>
                        <a:pt x="27" y="52"/>
                        <a:pt x="36" y="28"/>
                        <a:pt x="36" y="28"/>
                      </a:cubicBezTo>
                      <a:cubicBezTo>
                        <a:pt x="36" y="28"/>
                        <a:pt x="36" y="59"/>
                        <a:pt x="42" y="79"/>
                      </a:cubicBezTo>
                      <a:cubicBezTo>
                        <a:pt x="47" y="98"/>
                        <a:pt x="63" y="108"/>
                        <a:pt x="63" y="108"/>
                      </a:cubicBezTo>
                      <a:cubicBezTo>
                        <a:pt x="73" y="99"/>
                        <a:pt x="75" y="82"/>
                        <a:pt x="68" y="56"/>
                      </a:cubicBezTo>
                      <a:cubicBezTo>
                        <a:pt x="60" y="24"/>
                        <a:pt x="37" y="0"/>
                        <a:pt x="37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1" name="Freeform 526"/>
                <p:cNvSpPr/>
                <p:nvPr/>
              </p:nvSpPr>
              <p:spPr bwMode="auto">
                <a:xfrm>
                  <a:off x="1963" y="456"/>
                  <a:ext cx="167" cy="131"/>
                </a:xfrm>
                <a:custGeom>
                  <a:avLst/>
                  <a:gdLst>
                    <a:gd name="T0" fmla="*/ 0 w 104"/>
                    <a:gd name="T1" fmla="*/ 6 h 82"/>
                    <a:gd name="T2" fmla="*/ 46 w 104"/>
                    <a:gd name="T3" fmla="*/ 71 h 82"/>
                    <a:gd name="T4" fmla="*/ 103 w 104"/>
                    <a:gd name="T5" fmla="*/ 56 h 82"/>
                    <a:gd name="T6" fmla="*/ 103 w 104"/>
                    <a:gd name="T7" fmla="*/ 55 h 82"/>
                    <a:gd name="T8" fmla="*/ 65 w 104"/>
                    <a:gd name="T9" fmla="*/ 52 h 82"/>
                    <a:gd name="T10" fmla="*/ 24 w 104"/>
                    <a:gd name="T11" fmla="*/ 22 h 82"/>
                    <a:gd name="T12" fmla="*/ 68 w 104"/>
                    <a:gd name="T13" fmla="*/ 46 h 82"/>
                    <a:gd name="T14" fmla="*/ 104 w 104"/>
                    <a:gd name="T15" fmla="*/ 45 h 82"/>
                    <a:gd name="T16" fmla="*/ 65 w 104"/>
                    <a:gd name="T17" fmla="*/ 12 h 82"/>
                    <a:gd name="T18" fmla="*/ 0 w 104"/>
                    <a:gd name="T19" fmla="*/ 6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4" h="82">
                      <a:moveTo>
                        <a:pt x="0" y="6"/>
                      </a:moveTo>
                      <a:cubicBezTo>
                        <a:pt x="0" y="6"/>
                        <a:pt x="14" y="60"/>
                        <a:pt x="46" y="71"/>
                      </a:cubicBezTo>
                      <a:cubicBezTo>
                        <a:pt x="77" y="82"/>
                        <a:pt x="97" y="73"/>
                        <a:pt x="103" y="56"/>
                      </a:cubicBezTo>
                      <a:cubicBezTo>
                        <a:pt x="103" y="55"/>
                        <a:pt x="103" y="55"/>
                        <a:pt x="103" y="55"/>
                      </a:cubicBezTo>
                      <a:cubicBezTo>
                        <a:pt x="103" y="55"/>
                        <a:pt x="84" y="58"/>
                        <a:pt x="65" y="52"/>
                      </a:cubicBezTo>
                      <a:cubicBezTo>
                        <a:pt x="38" y="43"/>
                        <a:pt x="24" y="22"/>
                        <a:pt x="24" y="22"/>
                      </a:cubicBezTo>
                      <a:cubicBezTo>
                        <a:pt x="24" y="22"/>
                        <a:pt x="49" y="40"/>
                        <a:pt x="68" y="46"/>
                      </a:cubicBezTo>
                      <a:cubicBezTo>
                        <a:pt x="87" y="52"/>
                        <a:pt x="104" y="45"/>
                        <a:pt x="104" y="45"/>
                      </a:cubicBezTo>
                      <a:cubicBezTo>
                        <a:pt x="103" y="32"/>
                        <a:pt x="90" y="20"/>
                        <a:pt x="65" y="12"/>
                      </a:cubicBezTo>
                      <a:cubicBezTo>
                        <a:pt x="33" y="0"/>
                        <a:pt x="0" y="6"/>
                        <a:pt x="0" y="6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2" name="Freeform 527"/>
                <p:cNvSpPr/>
                <p:nvPr/>
              </p:nvSpPr>
              <p:spPr bwMode="auto">
                <a:xfrm>
                  <a:off x="1928" y="778"/>
                  <a:ext cx="187" cy="113"/>
                </a:xfrm>
                <a:custGeom>
                  <a:avLst/>
                  <a:gdLst>
                    <a:gd name="T0" fmla="*/ 0 w 117"/>
                    <a:gd name="T1" fmla="*/ 42 h 71"/>
                    <a:gd name="T2" fmla="*/ 72 w 117"/>
                    <a:gd name="T3" fmla="*/ 5 h 71"/>
                    <a:gd name="T4" fmla="*/ 115 w 117"/>
                    <a:gd name="T5" fmla="*/ 46 h 71"/>
                    <a:gd name="T6" fmla="*/ 114 w 117"/>
                    <a:gd name="T7" fmla="*/ 47 h 71"/>
                    <a:gd name="T8" fmla="*/ 79 w 117"/>
                    <a:gd name="T9" fmla="*/ 31 h 71"/>
                    <a:gd name="T10" fmla="*/ 29 w 117"/>
                    <a:gd name="T11" fmla="*/ 38 h 71"/>
                    <a:gd name="T12" fmla="*/ 80 w 117"/>
                    <a:gd name="T13" fmla="*/ 38 h 71"/>
                    <a:gd name="T14" fmla="*/ 111 w 117"/>
                    <a:gd name="T15" fmla="*/ 56 h 71"/>
                    <a:gd name="T16" fmla="*/ 60 w 117"/>
                    <a:gd name="T17" fmla="*/ 67 h 71"/>
                    <a:gd name="T18" fmla="*/ 0 w 117"/>
                    <a:gd name="T19" fmla="*/ 4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7" h="71">
                      <a:moveTo>
                        <a:pt x="0" y="42"/>
                      </a:moveTo>
                      <a:cubicBezTo>
                        <a:pt x="0" y="42"/>
                        <a:pt x="38" y="0"/>
                        <a:pt x="72" y="5"/>
                      </a:cubicBezTo>
                      <a:cubicBezTo>
                        <a:pt x="105" y="10"/>
                        <a:pt x="117" y="28"/>
                        <a:pt x="115" y="46"/>
                      </a:cubicBezTo>
                      <a:cubicBezTo>
                        <a:pt x="115" y="46"/>
                        <a:pt x="114" y="47"/>
                        <a:pt x="114" y="47"/>
                      </a:cubicBezTo>
                      <a:cubicBezTo>
                        <a:pt x="114" y="47"/>
                        <a:pt x="100" y="35"/>
                        <a:pt x="79" y="31"/>
                      </a:cubicBezTo>
                      <a:cubicBezTo>
                        <a:pt x="52" y="26"/>
                        <a:pt x="29" y="38"/>
                        <a:pt x="29" y="38"/>
                      </a:cubicBezTo>
                      <a:cubicBezTo>
                        <a:pt x="29" y="38"/>
                        <a:pt x="60" y="34"/>
                        <a:pt x="80" y="38"/>
                      </a:cubicBezTo>
                      <a:cubicBezTo>
                        <a:pt x="99" y="42"/>
                        <a:pt x="111" y="56"/>
                        <a:pt x="111" y="56"/>
                      </a:cubicBezTo>
                      <a:cubicBezTo>
                        <a:pt x="103" y="67"/>
                        <a:pt x="86" y="71"/>
                        <a:pt x="60" y="67"/>
                      </a:cubicBezTo>
                      <a:cubicBezTo>
                        <a:pt x="27" y="62"/>
                        <a:pt x="0" y="42"/>
                        <a:pt x="0" y="42"/>
                      </a:cubicBezTo>
                      <a:close/>
                    </a:path>
                  </a:pathLst>
                </a:custGeom>
                <a:solidFill>
                  <a:srgbClr val="9FBE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3" name="Freeform 528"/>
                <p:cNvSpPr/>
                <p:nvPr/>
              </p:nvSpPr>
              <p:spPr bwMode="auto">
                <a:xfrm>
                  <a:off x="2205" y="371"/>
                  <a:ext cx="118" cy="187"/>
                </a:xfrm>
                <a:custGeom>
                  <a:avLst/>
                  <a:gdLst>
                    <a:gd name="T0" fmla="*/ 35 w 74"/>
                    <a:gd name="T1" fmla="*/ 0 h 117"/>
                    <a:gd name="T2" fmla="*/ 67 w 74"/>
                    <a:gd name="T3" fmla="*/ 73 h 117"/>
                    <a:gd name="T4" fmla="*/ 24 w 74"/>
                    <a:gd name="T5" fmla="*/ 113 h 117"/>
                    <a:gd name="T6" fmla="*/ 23 w 74"/>
                    <a:gd name="T7" fmla="*/ 113 h 117"/>
                    <a:gd name="T8" fmla="*/ 40 w 74"/>
                    <a:gd name="T9" fmla="*/ 79 h 117"/>
                    <a:gd name="T10" fmla="*/ 36 w 74"/>
                    <a:gd name="T11" fmla="*/ 28 h 117"/>
                    <a:gd name="T12" fmla="*/ 34 w 74"/>
                    <a:gd name="T13" fmla="*/ 79 h 117"/>
                    <a:gd name="T14" fmla="*/ 14 w 74"/>
                    <a:gd name="T15" fmla="*/ 109 h 117"/>
                    <a:gd name="T16" fmla="*/ 6 w 74"/>
                    <a:gd name="T17" fmla="*/ 58 h 117"/>
                    <a:gd name="T18" fmla="*/ 35 w 74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4" h="117">
                      <a:moveTo>
                        <a:pt x="35" y="0"/>
                      </a:moveTo>
                      <a:cubicBezTo>
                        <a:pt x="35" y="0"/>
                        <a:pt x="74" y="40"/>
                        <a:pt x="67" y="73"/>
                      </a:cubicBezTo>
                      <a:cubicBezTo>
                        <a:pt x="60" y="106"/>
                        <a:pt x="41" y="117"/>
                        <a:pt x="24" y="113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3" y="113"/>
                        <a:pt x="35" y="99"/>
                        <a:pt x="40" y="79"/>
                      </a:cubicBezTo>
                      <a:cubicBezTo>
                        <a:pt x="47" y="52"/>
                        <a:pt x="36" y="28"/>
                        <a:pt x="36" y="28"/>
                      </a:cubicBezTo>
                      <a:cubicBezTo>
                        <a:pt x="36" y="28"/>
                        <a:pt x="38" y="59"/>
                        <a:pt x="34" y="79"/>
                      </a:cubicBezTo>
                      <a:cubicBezTo>
                        <a:pt x="29" y="98"/>
                        <a:pt x="14" y="109"/>
                        <a:pt x="14" y="109"/>
                      </a:cubicBezTo>
                      <a:cubicBezTo>
                        <a:pt x="3" y="101"/>
                        <a:pt x="0" y="84"/>
                        <a:pt x="6" y="58"/>
                      </a:cubicBezTo>
                      <a:cubicBezTo>
                        <a:pt x="13" y="25"/>
                        <a:pt x="35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4" name="Freeform 529"/>
                <p:cNvSpPr/>
                <p:nvPr/>
              </p:nvSpPr>
              <p:spPr bwMode="auto">
                <a:xfrm>
                  <a:off x="2117" y="205"/>
                  <a:ext cx="130" cy="187"/>
                </a:xfrm>
                <a:custGeom>
                  <a:avLst/>
                  <a:gdLst>
                    <a:gd name="T0" fmla="*/ 49 w 81"/>
                    <a:gd name="T1" fmla="*/ 0 h 117"/>
                    <a:gd name="T2" fmla="*/ 68 w 81"/>
                    <a:gd name="T3" fmla="*/ 78 h 117"/>
                    <a:gd name="T4" fmla="*/ 18 w 81"/>
                    <a:gd name="T5" fmla="*/ 110 h 117"/>
                    <a:gd name="T6" fmla="*/ 17 w 81"/>
                    <a:gd name="T7" fmla="*/ 110 h 117"/>
                    <a:gd name="T8" fmla="*/ 41 w 81"/>
                    <a:gd name="T9" fmla="*/ 79 h 117"/>
                    <a:gd name="T10" fmla="*/ 46 w 81"/>
                    <a:gd name="T11" fmla="*/ 29 h 117"/>
                    <a:gd name="T12" fmla="*/ 34 w 81"/>
                    <a:gd name="T13" fmla="*/ 78 h 117"/>
                    <a:gd name="T14" fmla="*/ 9 w 81"/>
                    <a:gd name="T15" fmla="*/ 104 h 117"/>
                    <a:gd name="T16" fmla="*/ 11 w 81"/>
                    <a:gd name="T17" fmla="*/ 52 h 117"/>
                    <a:gd name="T18" fmla="*/ 49 w 81"/>
                    <a:gd name="T1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117">
                      <a:moveTo>
                        <a:pt x="49" y="0"/>
                      </a:moveTo>
                      <a:cubicBezTo>
                        <a:pt x="49" y="0"/>
                        <a:pt x="81" y="47"/>
                        <a:pt x="68" y="78"/>
                      </a:cubicBezTo>
                      <a:cubicBezTo>
                        <a:pt x="55" y="109"/>
                        <a:pt x="35" y="117"/>
                        <a:pt x="18" y="110"/>
                      </a:cubicBezTo>
                      <a:cubicBezTo>
                        <a:pt x="18" y="110"/>
                        <a:pt x="18" y="110"/>
                        <a:pt x="17" y="110"/>
                      </a:cubicBezTo>
                      <a:cubicBezTo>
                        <a:pt x="17" y="110"/>
                        <a:pt x="32" y="98"/>
                        <a:pt x="41" y="79"/>
                      </a:cubicBezTo>
                      <a:cubicBezTo>
                        <a:pt x="52" y="54"/>
                        <a:pt x="46" y="29"/>
                        <a:pt x="46" y="29"/>
                      </a:cubicBezTo>
                      <a:cubicBezTo>
                        <a:pt x="46" y="29"/>
                        <a:pt x="42" y="59"/>
                        <a:pt x="34" y="78"/>
                      </a:cubicBezTo>
                      <a:cubicBezTo>
                        <a:pt x="26" y="96"/>
                        <a:pt x="9" y="104"/>
                        <a:pt x="9" y="104"/>
                      </a:cubicBezTo>
                      <a:cubicBezTo>
                        <a:pt x="0" y="94"/>
                        <a:pt x="1" y="77"/>
                        <a:pt x="11" y="52"/>
                      </a:cubicBezTo>
                      <a:cubicBezTo>
                        <a:pt x="23" y="21"/>
                        <a:pt x="49" y="0"/>
                        <a:pt x="49" y="0"/>
                      </a:cubicBezTo>
                      <a:close/>
                    </a:path>
                  </a:pathLst>
                </a:custGeom>
                <a:solidFill>
                  <a:srgbClr val="BDD8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5" name="Freeform 530"/>
                <p:cNvSpPr/>
                <p:nvPr/>
              </p:nvSpPr>
              <p:spPr bwMode="auto">
                <a:xfrm>
                  <a:off x="2114" y="621"/>
                  <a:ext cx="77" cy="77"/>
                </a:xfrm>
                <a:custGeom>
                  <a:avLst/>
                  <a:gdLst>
                    <a:gd name="T0" fmla="*/ 5 w 48"/>
                    <a:gd name="T1" fmla="*/ 16 h 48"/>
                    <a:gd name="T2" fmla="*/ 32 w 48"/>
                    <a:gd name="T3" fmla="*/ 5 h 48"/>
                    <a:gd name="T4" fmla="*/ 43 w 48"/>
                    <a:gd name="T5" fmla="*/ 32 h 48"/>
                    <a:gd name="T6" fmla="*/ 16 w 48"/>
                    <a:gd name="T7" fmla="*/ 43 h 48"/>
                    <a:gd name="T8" fmla="*/ 5 w 48"/>
                    <a:gd name="T9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8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3" y="9"/>
                        <a:pt x="48" y="21"/>
                        <a:pt x="43" y="32"/>
                      </a:cubicBezTo>
                      <a:cubicBezTo>
                        <a:pt x="39" y="42"/>
                        <a:pt x="27" y="48"/>
                        <a:pt x="16" y="43"/>
                      </a:cubicBezTo>
                      <a:cubicBezTo>
                        <a:pt x="6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6" name="Freeform 531"/>
                <p:cNvSpPr/>
                <p:nvPr/>
              </p:nvSpPr>
              <p:spPr bwMode="auto">
                <a:xfrm>
                  <a:off x="2133" y="651"/>
                  <a:ext cx="40" cy="40"/>
                </a:xfrm>
                <a:custGeom>
                  <a:avLst/>
                  <a:gdLst>
                    <a:gd name="T0" fmla="*/ 3 w 25"/>
                    <a:gd name="T1" fmla="*/ 8 h 25"/>
                    <a:gd name="T2" fmla="*/ 17 w 25"/>
                    <a:gd name="T3" fmla="*/ 3 h 25"/>
                    <a:gd name="T4" fmla="*/ 22 w 25"/>
                    <a:gd name="T5" fmla="*/ 16 h 25"/>
                    <a:gd name="T6" fmla="*/ 9 w 25"/>
                    <a:gd name="T7" fmla="*/ 22 h 25"/>
                    <a:gd name="T8" fmla="*/ 3 w 25"/>
                    <a:gd name="T9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5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3"/>
                      </a:cubicBezTo>
                      <a:cubicBezTo>
                        <a:pt x="22" y="5"/>
                        <a:pt x="25" y="11"/>
                        <a:pt x="22" y="16"/>
                      </a:cubicBezTo>
                      <a:cubicBezTo>
                        <a:pt x="20" y="22"/>
                        <a:pt x="14" y="25"/>
                        <a:pt x="9" y="22"/>
                      </a:cubicBezTo>
                      <a:cubicBezTo>
                        <a:pt x="3" y="20"/>
                        <a:pt x="0" y="14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7" name="Freeform 532"/>
                <p:cNvSpPr/>
                <p:nvPr/>
              </p:nvSpPr>
              <p:spPr bwMode="auto">
                <a:xfrm>
                  <a:off x="2123" y="776"/>
                  <a:ext cx="76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9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8" name="Freeform 533"/>
                <p:cNvSpPr/>
                <p:nvPr/>
              </p:nvSpPr>
              <p:spPr bwMode="auto">
                <a:xfrm>
                  <a:off x="2143" y="806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2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9" name="Freeform 534"/>
                <p:cNvSpPr/>
                <p:nvPr/>
              </p:nvSpPr>
              <p:spPr bwMode="auto">
                <a:xfrm>
                  <a:off x="1927" y="901"/>
                  <a:ext cx="75" cy="75"/>
                </a:xfrm>
                <a:custGeom>
                  <a:avLst/>
                  <a:gdLst>
                    <a:gd name="T0" fmla="*/ 5 w 47"/>
                    <a:gd name="T1" fmla="*/ 16 h 47"/>
                    <a:gd name="T2" fmla="*/ 32 w 47"/>
                    <a:gd name="T3" fmla="*/ 5 h 47"/>
                    <a:gd name="T4" fmla="*/ 43 w 47"/>
                    <a:gd name="T5" fmla="*/ 32 h 47"/>
                    <a:gd name="T6" fmla="*/ 16 w 47"/>
                    <a:gd name="T7" fmla="*/ 43 h 47"/>
                    <a:gd name="T8" fmla="*/ 5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5"/>
                      </a:cubicBezTo>
                      <a:cubicBezTo>
                        <a:pt x="42" y="9"/>
                        <a:pt x="47" y="21"/>
                        <a:pt x="43" y="32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9"/>
                        <a:pt x="0" y="27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0" name="Freeform 535"/>
                <p:cNvSpPr/>
                <p:nvPr/>
              </p:nvSpPr>
              <p:spPr bwMode="auto">
                <a:xfrm>
                  <a:off x="1946" y="931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3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3"/>
                        <a:pt x="11" y="0"/>
                        <a:pt x="16" y="3"/>
                      </a:cubicBezTo>
                      <a:cubicBezTo>
                        <a:pt x="22" y="5"/>
                        <a:pt x="24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4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1" name="Freeform 536"/>
                <p:cNvSpPr/>
                <p:nvPr/>
              </p:nvSpPr>
              <p:spPr bwMode="auto">
                <a:xfrm>
                  <a:off x="1960" y="1054"/>
                  <a:ext cx="77" cy="76"/>
                </a:xfrm>
                <a:custGeom>
                  <a:avLst/>
                  <a:gdLst>
                    <a:gd name="T0" fmla="*/ 5 w 48"/>
                    <a:gd name="T1" fmla="*/ 16 h 47"/>
                    <a:gd name="T2" fmla="*/ 32 w 48"/>
                    <a:gd name="T3" fmla="*/ 4 h 47"/>
                    <a:gd name="T4" fmla="*/ 43 w 48"/>
                    <a:gd name="T5" fmla="*/ 31 h 47"/>
                    <a:gd name="T6" fmla="*/ 16 w 48"/>
                    <a:gd name="T7" fmla="*/ 43 h 47"/>
                    <a:gd name="T8" fmla="*/ 5 w 48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7">
                      <a:moveTo>
                        <a:pt x="5" y="16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3" y="9"/>
                        <a:pt x="48" y="21"/>
                        <a:pt x="43" y="31"/>
                      </a:cubicBezTo>
                      <a:cubicBezTo>
                        <a:pt x="39" y="42"/>
                        <a:pt x="27" y="47"/>
                        <a:pt x="16" y="43"/>
                      </a:cubicBezTo>
                      <a:cubicBezTo>
                        <a:pt x="5" y="38"/>
                        <a:pt x="0" y="26"/>
                        <a:pt x="5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2" name="Freeform 537"/>
                <p:cNvSpPr/>
                <p:nvPr/>
              </p:nvSpPr>
              <p:spPr bwMode="auto">
                <a:xfrm>
                  <a:off x="1979" y="1085"/>
                  <a:ext cx="40" cy="38"/>
                </a:xfrm>
                <a:custGeom>
                  <a:avLst/>
                  <a:gdLst>
                    <a:gd name="T0" fmla="*/ 3 w 25"/>
                    <a:gd name="T1" fmla="*/ 8 h 24"/>
                    <a:gd name="T2" fmla="*/ 17 w 25"/>
                    <a:gd name="T3" fmla="*/ 2 h 24"/>
                    <a:gd name="T4" fmla="*/ 22 w 25"/>
                    <a:gd name="T5" fmla="*/ 16 h 24"/>
                    <a:gd name="T6" fmla="*/ 8 w 25"/>
                    <a:gd name="T7" fmla="*/ 22 h 24"/>
                    <a:gd name="T8" fmla="*/ 3 w 25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24">
                      <a:moveTo>
                        <a:pt x="3" y="8"/>
                      </a:moveTo>
                      <a:cubicBezTo>
                        <a:pt x="5" y="3"/>
                        <a:pt x="11" y="0"/>
                        <a:pt x="17" y="2"/>
                      </a:cubicBezTo>
                      <a:cubicBezTo>
                        <a:pt x="22" y="4"/>
                        <a:pt x="25" y="11"/>
                        <a:pt x="22" y="16"/>
                      </a:cubicBezTo>
                      <a:cubicBezTo>
                        <a:pt x="20" y="22"/>
                        <a:pt x="14" y="24"/>
                        <a:pt x="8" y="22"/>
                      </a:cubicBezTo>
                      <a:cubicBezTo>
                        <a:pt x="3" y="20"/>
                        <a:pt x="0" y="13"/>
                        <a:pt x="3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3" name="Freeform 538"/>
                <p:cNvSpPr/>
                <p:nvPr/>
              </p:nvSpPr>
              <p:spPr bwMode="auto">
                <a:xfrm>
                  <a:off x="2309" y="605"/>
                  <a:ext cx="75" cy="75"/>
                </a:xfrm>
                <a:custGeom>
                  <a:avLst/>
                  <a:gdLst>
                    <a:gd name="T0" fmla="*/ 4 w 47"/>
                    <a:gd name="T1" fmla="*/ 15 h 47"/>
                    <a:gd name="T2" fmla="*/ 32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5"/>
                      </a:moveTo>
                      <a:cubicBezTo>
                        <a:pt x="9" y="5"/>
                        <a:pt x="21" y="0"/>
                        <a:pt x="32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9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5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4" name="Freeform 539"/>
                <p:cNvSpPr/>
                <p:nvPr/>
              </p:nvSpPr>
              <p:spPr bwMode="auto">
                <a:xfrm>
                  <a:off x="2328" y="635"/>
                  <a:ext cx="38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5" y="2"/>
                        <a:pt x="11" y="0"/>
                        <a:pt x="16" y="2"/>
                      </a:cubicBezTo>
                      <a:cubicBezTo>
                        <a:pt x="22" y="4"/>
                        <a:pt x="24" y="11"/>
                        <a:pt x="22" y="16"/>
                      </a:cubicBezTo>
                      <a:cubicBezTo>
                        <a:pt x="20" y="21"/>
                        <a:pt x="14" y="24"/>
                        <a:pt x="8" y="22"/>
                      </a:cubicBezTo>
                      <a:cubicBezTo>
                        <a:pt x="3" y="19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5" name="Freeform 540"/>
                <p:cNvSpPr/>
                <p:nvPr/>
              </p:nvSpPr>
              <p:spPr bwMode="auto">
                <a:xfrm>
                  <a:off x="1997" y="216"/>
                  <a:ext cx="75" cy="75"/>
                </a:xfrm>
                <a:custGeom>
                  <a:avLst/>
                  <a:gdLst>
                    <a:gd name="T0" fmla="*/ 4 w 47"/>
                    <a:gd name="T1" fmla="*/ 16 h 47"/>
                    <a:gd name="T2" fmla="*/ 31 w 47"/>
                    <a:gd name="T3" fmla="*/ 4 h 47"/>
                    <a:gd name="T4" fmla="*/ 43 w 47"/>
                    <a:gd name="T5" fmla="*/ 31 h 47"/>
                    <a:gd name="T6" fmla="*/ 16 w 47"/>
                    <a:gd name="T7" fmla="*/ 43 h 47"/>
                    <a:gd name="T8" fmla="*/ 4 w 47"/>
                    <a:gd name="T9" fmla="*/ 1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7">
                      <a:moveTo>
                        <a:pt x="4" y="16"/>
                      </a:moveTo>
                      <a:cubicBezTo>
                        <a:pt x="9" y="5"/>
                        <a:pt x="21" y="0"/>
                        <a:pt x="31" y="4"/>
                      </a:cubicBezTo>
                      <a:cubicBezTo>
                        <a:pt x="42" y="9"/>
                        <a:pt x="47" y="21"/>
                        <a:pt x="43" y="31"/>
                      </a:cubicBezTo>
                      <a:cubicBezTo>
                        <a:pt x="38" y="42"/>
                        <a:pt x="26" y="47"/>
                        <a:pt x="16" y="43"/>
                      </a:cubicBezTo>
                      <a:cubicBezTo>
                        <a:pt x="5" y="38"/>
                        <a:pt x="0" y="26"/>
                        <a:pt x="4" y="16"/>
                      </a:cubicBezTo>
                      <a:close/>
                    </a:path>
                  </a:pathLst>
                </a:custGeom>
                <a:solidFill>
                  <a:srgbClr val="E100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6" name="Freeform 541"/>
                <p:cNvSpPr/>
                <p:nvPr/>
              </p:nvSpPr>
              <p:spPr bwMode="auto">
                <a:xfrm>
                  <a:off x="2016" y="246"/>
                  <a:ext cx="39" cy="39"/>
                </a:xfrm>
                <a:custGeom>
                  <a:avLst/>
                  <a:gdLst>
                    <a:gd name="T0" fmla="*/ 2 w 24"/>
                    <a:gd name="T1" fmla="*/ 8 h 24"/>
                    <a:gd name="T2" fmla="*/ 16 w 24"/>
                    <a:gd name="T3" fmla="*/ 2 h 24"/>
                    <a:gd name="T4" fmla="*/ 22 w 24"/>
                    <a:gd name="T5" fmla="*/ 16 h 24"/>
                    <a:gd name="T6" fmla="*/ 8 w 24"/>
                    <a:gd name="T7" fmla="*/ 22 h 24"/>
                    <a:gd name="T8" fmla="*/ 2 w 24"/>
                    <a:gd name="T9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24">
                      <a:moveTo>
                        <a:pt x="2" y="8"/>
                      </a:moveTo>
                      <a:cubicBezTo>
                        <a:pt x="4" y="3"/>
                        <a:pt x="11" y="0"/>
                        <a:pt x="16" y="2"/>
                      </a:cubicBezTo>
                      <a:cubicBezTo>
                        <a:pt x="21" y="4"/>
                        <a:pt x="24" y="11"/>
                        <a:pt x="22" y="16"/>
                      </a:cubicBezTo>
                      <a:cubicBezTo>
                        <a:pt x="20" y="22"/>
                        <a:pt x="13" y="24"/>
                        <a:pt x="8" y="22"/>
                      </a:cubicBezTo>
                      <a:cubicBezTo>
                        <a:pt x="2" y="20"/>
                        <a:pt x="0" y="13"/>
                        <a:pt x="2" y="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7" name="Freeform 542"/>
                <p:cNvSpPr/>
                <p:nvPr/>
              </p:nvSpPr>
              <p:spPr bwMode="auto">
                <a:xfrm>
                  <a:off x="2013" y="1294"/>
                  <a:ext cx="262" cy="141"/>
                </a:xfrm>
                <a:custGeom>
                  <a:avLst/>
                  <a:gdLst>
                    <a:gd name="T0" fmla="*/ 118 w 164"/>
                    <a:gd name="T1" fmla="*/ 19 h 88"/>
                    <a:gd name="T2" fmla="*/ 164 w 164"/>
                    <a:gd name="T3" fmla="*/ 88 h 88"/>
                    <a:gd name="T4" fmla="*/ 105 w 164"/>
                    <a:gd name="T5" fmla="*/ 59 h 88"/>
                    <a:gd name="T6" fmla="*/ 12 w 164"/>
                    <a:gd name="T7" fmla="*/ 35 h 88"/>
                    <a:gd name="T8" fmla="*/ 118 w 164"/>
                    <a:gd name="T9" fmla="*/ 19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8">
                      <a:moveTo>
                        <a:pt x="118" y="19"/>
                      </a:moveTo>
                      <a:cubicBezTo>
                        <a:pt x="141" y="27"/>
                        <a:pt x="164" y="88"/>
                        <a:pt x="164" y="88"/>
                      </a:cubicBezTo>
                      <a:cubicBezTo>
                        <a:pt x="164" y="88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2"/>
                        <a:pt x="118" y="19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8" name="Freeform 543"/>
                <p:cNvSpPr/>
                <p:nvPr/>
              </p:nvSpPr>
              <p:spPr bwMode="auto">
                <a:xfrm>
                  <a:off x="2114" y="1149"/>
                  <a:ext cx="198" cy="257"/>
                </a:xfrm>
                <a:custGeom>
                  <a:avLst/>
                  <a:gdLst>
                    <a:gd name="T0" fmla="*/ 56 w 124"/>
                    <a:gd name="T1" fmla="*/ 113 h 161"/>
                    <a:gd name="T2" fmla="*/ 124 w 124"/>
                    <a:gd name="T3" fmla="*/ 161 h 161"/>
                    <a:gd name="T4" fmla="*/ 94 w 124"/>
                    <a:gd name="T5" fmla="*/ 75 h 161"/>
                    <a:gd name="T6" fmla="*/ 37 w 124"/>
                    <a:gd name="T7" fmla="*/ 4 h 161"/>
                    <a:gd name="T8" fmla="*/ 56 w 124"/>
                    <a:gd name="T9" fmla="*/ 113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61">
                      <a:moveTo>
                        <a:pt x="56" y="113"/>
                      </a:moveTo>
                      <a:cubicBezTo>
                        <a:pt x="64" y="137"/>
                        <a:pt x="124" y="161"/>
                        <a:pt x="124" y="161"/>
                      </a:cubicBezTo>
                      <a:cubicBezTo>
                        <a:pt x="124" y="161"/>
                        <a:pt x="109" y="109"/>
                        <a:pt x="94" y="75"/>
                      </a:cubicBezTo>
                      <a:cubicBezTo>
                        <a:pt x="78" y="41"/>
                        <a:pt x="81" y="10"/>
                        <a:pt x="37" y="4"/>
                      </a:cubicBezTo>
                      <a:cubicBezTo>
                        <a:pt x="0" y="0"/>
                        <a:pt x="49" y="91"/>
                        <a:pt x="56" y="1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9" name="Freeform 544"/>
                <p:cNvSpPr/>
                <p:nvPr/>
              </p:nvSpPr>
              <p:spPr bwMode="auto">
                <a:xfrm>
                  <a:off x="2107" y="1434"/>
                  <a:ext cx="194" cy="296"/>
                </a:xfrm>
                <a:custGeom>
                  <a:avLst/>
                  <a:gdLst>
                    <a:gd name="T0" fmla="*/ 103 w 121"/>
                    <a:gd name="T1" fmla="*/ 82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2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2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7"/>
                        <a:pt x="52" y="67"/>
                      </a:cubicBezTo>
                      <a:cubicBezTo>
                        <a:pt x="30" y="97"/>
                        <a:pt x="0" y="109"/>
                        <a:pt x="17" y="151"/>
                      </a:cubicBezTo>
                      <a:cubicBezTo>
                        <a:pt x="30" y="185"/>
                        <a:pt x="87" y="99"/>
                        <a:pt x="103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0" name="Freeform 545"/>
                <p:cNvSpPr/>
                <p:nvPr/>
              </p:nvSpPr>
              <p:spPr bwMode="auto">
                <a:xfrm>
                  <a:off x="2306" y="1187"/>
                  <a:ext cx="131" cy="219"/>
                </a:xfrm>
                <a:custGeom>
                  <a:avLst/>
                  <a:gdLst>
                    <a:gd name="T0" fmla="*/ 65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2 h 137"/>
                    <a:gd name="T6" fmla="*/ 41 w 82"/>
                    <a:gd name="T7" fmla="*/ 1 h 137"/>
                    <a:gd name="T8" fmla="*/ 65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5" y="80"/>
                      </a:moveTo>
                      <a:cubicBezTo>
                        <a:pt x="49" y="114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2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7"/>
                        <a:pt x="65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1" name="Freeform 546"/>
                <p:cNvSpPr/>
                <p:nvPr/>
              </p:nvSpPr>
              <p:spPr bwMode="auto">
                <a:xfrm>
                  <a:off x="2207" y="1112"/>
                  <a:ext cx="147" cy="326"/>
                </a:xfrm>
                <a:custGeom>
                  <a:avLst/>
                  <a:gdLst>
                    <a:gd name="T0" fmla="*/ 90 w 92"/>
                    <a:gd name="T1" fmla="*/ 104 h 204"/>
                    <a:gd name="T2" fmla="*/ 51 w 92"/>
                    <a:gd name="T3" fmla="*/ 204 h 204"/>
                    <a:gd name="T4" fmla="*/ 45 w 92"/>
                    <a:gd name="T5" fmla="*/ 108 h 204"/>
                    <a:gd name="T6" fmla="*/ 28 w 92"/>
                    <a:gd name="T7" fmla="*/ 18 h 204"/>
                    <a:gd name="T8" fmla="*/ 90 w 92"/>
                    <a:gd name="T9" fmla="*/ 10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4">
                      <a:moveTo>
                        <a:pt x="90" y="104"/>
                      </a:moveTo>
                      <a:cubicBezTo>
                        <a:pt x="87" y="141"/>
                        <a:pt x="51" y="204"/>
                        <a:pt x="51" y="204"/>
                      </a:cubicBezTo>
                      <a:cubicBezTo>
                        <a:pt x="51" y="204"/>
                        <a:pt x="42" y="145"/>
                        <a:pt x="45" y="108"/>
                      </a:cubicBezTo>
                      <a:cubicBezTo>
                        <a:pt x="47" y="71"/>
                        <a:pt x="0" y="31"/>
                        <a:pt x="28" y="18"/>
                      </a:cubicBezTo>
                      <a:cubicBezTo>
                        <a:pt x="70" y="0"/>
                        <a:pt x="92" y="67"/>
                        <a:pt x="90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2" name="Freeform 547"/>
                <p:cNvSpPr/>
                <p:nvPr/>
              </p:nvSpPr>
              <p:spPr bwMode="auto">
                <a:xfrm>
                  <a:off x="2290" y="1165"/>
                  <a:ext cx="54" cy="241"/>
                </a:xfrm>
                <a:custGeom>
                  <a:avLst/>
                  <a:gdLst>
                    <a:gd name="T0" fmla="*/ 7 w 34"/>
                    <a:gd name="T1" fmla="*/ 149 h 151"/>
                    <a:gd name="T2" fmla="*/ 22 w 34"/>
                    <a:gd name="T3" fmla="*/ 115 h 151"/>
                    <a:gd name="T4" fmla="*/ 31 w 34"/>
                    <a:gd name="T5" fmla="*/ 91 h 151"/>
                    <a:gd name="T6" fmla="*/ 30 w 34"/>
                    <a:gd name="T7" fmla="*/ 66 h 151"/>
                    <a:gd name="T8" fmla="*/ 20 w 34"/>
                    <a:gd name="T9" fmla="*/ 91 h 151"/>
                    <a:gd name="T10" fmla="*/ 3 w 34"/>
                    <a:gd name="T11" fmla="*/ 0 h 151"/>
                    <a:gd name="T12" fmla="*/ 11 w 34"/>
                    <a:gd name="T13" fmla="*/ 78 h 151"/>
                    <a:gd name="T14" fmla="*/ 11 w 34"/>
                    <a:gd name="T15" fmla="*/ 100 h 151"/>
                    <a:gd name="T16" fmla="*/ 0 w 34"/>
                    <a:gd name="T17" fmla="*/ 26 h 151"/>
                    <a:gd name="T18" fmla="*/ 2 w 34"/>
                    <a:gd name="T19" fmla="*/ 76 h 151"/>
                    <a:gd name="T20" fmla="*/ 1 w 34"/>
                    <a:gd name="T21" fmla="*/ 115 h 151"/>
                    <a:gd name="T22" fmla="*/ 2 w 34"/>
                    <a:gd name="T23" fmla="*/ 151 h 151"/>
                    <a:gd name="T24" fmla="*/ 7 w 34"/>
                    <a:gd name="T25" fmla="*/ 14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1">
                      <a:moveTo>
                        <a:pt x="7" y="149"/>
                      </a:moveTo>
                      <a:cubicBezTo>
                        <a:pt x="7" y="149"/>
                        <a:pt x="17" y="131"/>
                        <a:pt x="22" y="115"/>
                      </a:cubicBezTo>
                      <a:cubicBezTo>
                        <a:pt x="24" y="107"/>
                        <a:pt x="30" y="94"/>
                        <a:pt x="31" y="91"/>
                      </a:cubicBezTo>
                      <a:cubicBezTo>
                        <a:pt x="34" y="80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5"/>
                        <a:pt x="3" y="0"/>
                      </a:cubicBezTo>
                      <a:cubicBezTo>
                        <a:pt x="3" y="0"/>
                        <a:pt x="11" y="59"/>
                        <a:pt x="11" y="78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5"/>
                        <a:pt x="1" y="115"/>
                        <a:pt x="1" y="115"/>
                      </a:cubicBezTo>
                      <a:cubicBezTo>
                        <a:pt x="2" y="151"/>
                        <a:pt x="2" y="151"/>
                        <a:pt x="2" y="151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3" name="Freeform 548"/>
                <p:cNvSpPr/>
                <p:nvPr/>
              </p:nvSpPr>
              <p:spPr bwMode="auto">
                <a:xfrm>
                  <a:off x="2007" y="1197"/>
                  <a:ext cx="259" cy="235"/>
                </a:xfrm>
                <a:custGeom>
                  <a:avLst/>
                  <a:gdLst>
                    <a:gd name="T0" fmla="*/ 133 w 162"/>
                    <a:gd name="T1" fmla="*/ 69 h 147"/>
                    <a:gd name="T2" fmla="*/ 162 w 162"/>
                    <a:gd name="T3" fmla="*/ 147 h 147"/>
                    <a:gd name="T4" fmla="*/ 111 w 162"/>
                    <a:gd name="T5" fmla="*/ 105 h 147"/>
                    <a:gd name="T6" fmla="*/ 21 w 162"/>
                    <a:gd name="T7" fmla="*/ 47 h 147"/>
                    <a:gd name="T8" fmla="*/ 133 w 162"/>
                    <a:gd name="T9" fmla="*/ 69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7">
                      <a:moveTo>
                        <a:pt x="133" y="69"/>
                      </a:moveTo>
                      <a:cubicBezTo>
                        <a:pt x="155" y="82"/>
                        <a:pt x="162" y="147"/>
                        <a:pt x="162" y="147"/>
                      </a:cubicBezTo>
                      <a:cubicBezTo>
                        <a:pt x="162" y="147"/>
                        <a:pt x="140" y="129"/>
                        <a:pt x="111" y="105"/>
                      </a:cubicBezTo>
                      <a:cubicBezTo>
                        <a:pt x="82" y="81"/>
                        <a:pt x="0" y="86"/>
                        <a:pt x="21" y="47"/>
                      </a:cubicBezTo>
                      <a:cubicBezTo>
                        <a:pt x="46" y="0"/>
                        <a:pt x="114" y="56"/>
                        <a:pt x="133" y="6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4" name="Freeform 549"/>
                <p:cNvSpPr/>
                <p:nvPr/>
              </p:nvSpPr>
              <p:spPr bwMode="auto">
                <a:xfrm>
                  <a:off x="2311" y="1272"/>
                  <a:ext cx="281" cy="190"/>
                </a:xfrm>
                <a:custGeom>
                  <a:avLst/>
                  <a:gdLst>
                    <a:gd name="T0" fmla="*/ 82 w 176"/>
                    <a:gd name="T1" fmla="*/ 107 h 119"/>
                    <a:gd name="T2" fmla="*/ 0 w 176"/>
                    <a:gd name="T3" fmla="*/ 94 h 119"/>
                    <a:gd name="T4" fmla="*/ 61 w 176"/>
                    <a:gd name="T5" fmla="*/ 70 h 119"/>
                    <a:gd name="T6" fmla="*/ 143 w 176"/>
                    <a:gd name="T7" fmla="*/ 19 h 119"/>
                    <a:gd name="T8" fmla="*/ 82 w 176"/>
                    <a:gd name="T9" fmla="*/ 10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82" y="107"/>
                      </a:moveTo>
                      <a:cubicBezTo>
                        <a:pt x="59" y="119"/>
                        <a:pt x="0" y="94"/>
                        <a:pt x="0" y="94"/>
                      </a:cubicBezTo>
                      <a:cubicBezTo>
                        <a:pt x="0" y="94"/>
                        <a:pt x="27" y="83"/>
                        <a:pt x="61" y="70"/>
                      </a:cubicBezTo>
                      <a:cubicBezTo>
                        <a:pt x="96" y="57"/>
                        <a:pt x="103" y="0"/>
                        <a:pt x="143" y="19"/>
                      </a:cubicBezTo>
                      <a:cubicBezTo>
                        <a:pt x="176" y="35"/>
                        <a:pt x="102" y="97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5" name="Freeform 550"/>
                <p:cNvSpPr/>
                <p:nvPr/>
              </p:nvSpPr>
              <p:spPr bwMode="auto">
                <a:xfrm>
                  <a:off x="1968" y="1411"/>
                  <a:ext cx="282" cy="191"/>
                </a:xfrm>
                <a:custGeom>
                  <a:avLst/>
                  <a:gdLst>
                    <a:gd name="T0" fmla="*/ 94 w 176"/>
                    <a:gd name="T1" fmla="*/ 12 h 119"/>
                    <a:gd name="T2" fmla="*/ 176 w 176"/>
                    <a:gd name="T3" fmla="*/ 25 h 119"/>
                    <a:gd name="T4" fmla="*/ 115 w 176"/>
                    <a:gd name="T5" fmla="*/ 49 h 119"/>
                    <a:gd name="T6" fmla="*/ 33 w 176"/>
                    <a:gd name="T7" fmla="*/ 100 h 119"/>
                    <a:gd name="T8" fmla="*/ 94 w 176"/>
                    <a:gd name="T9" fmla="*/ 1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9">
                      <a:moveTo>
                        <a:pt x="94" y="12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6"/>
                        <a:pt x="115" y="49"/>
                      </a:cubicBezTo>
                      <a:cubicBezTo>
                        <a:pt x="80" y="62"/>
                        <a:pt x="73" y="119"/>
                        <a:pt x="33" y="100"/>
                      </a:cubicBezTo>
                      <a:cubicBezTo>
                        <a:pt x="0" y="84"/>
                        <a:pt x="74" y="22"/>
                        <a:pt x="94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6" name="Freeform 551"/>
                <p:cNvSpPr/>
                <p:nvPr/>
              </p:nvSpPr>
              <p:spPr bwMode="auto">
                <a:xfrm>
                  <a:off x="2077" y="1282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8 h 72"/>
                    <a:gd name="T4" fmla="*/ 47 w 109"/>
                    <a:gd name="T5" fmla="*/ 4 h 72"/>
                    <a:gd name="T6" fmla="*/ 71 w 109"/>
                    <a:gd name="T7" fmla="*/ 28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4 h 72"/>
                    <a:gd name="T14" fmla="*/ 83 w 109"/>
                    <a:gd name="T15" fmla="*/ 42 h 72"/>
                    <a:gd name="T16" fmla="*/ 17 w 109"/>
                    <a:gd name="T17" fmla="*/ 20 h 72"/>
                    <a:gd name="T18" fmla="*/ 50 w 109"/>
                    <a:gd name="T19" fmla="*/ 36 h 72"/>
                    <a:gd name="T20" fmla="*/ 9 w 109"/>
                    <a:gd name="T21" fmla="*/ 24 h 72"/>
                    <a:gd name="T22" fmla="*/ 85 w 109"/>
                    <a:gd name="T23" fmla="*/ 54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9"/>
                        <a:pt x="91" y="28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1" y="28"/>
                        <a:pt x="71" y="28"/>
                        <a:pt x="71" y="28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50" y="36"/>
                        <a:pt x="50" y="36"/>
                        <a:pt x="50" y="3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4"/>
                      </a:cubicBezTo>
                      <a:cubicBezTo>
                        <a:pt x="100" y="69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7" name="Freeform 552"/>
                <p:cNvSpPr/>
                <p:nvPr/>
              </p:nvSpPr>
              <p:spPr bwMode="auto">
                <a:xfrm>
                  <a:off x="2018" y="1368"/>
                  <a:ext cx="246" cy="128"/>
                </a:xfrm>
                <a:custGeom>
                  <a:avLst/>
                  <a:gdLst>
                    <a:gd name="T0" fmla="*/ 76 w 154"/>
                    <a:gd name="T1" fmla="*/ 3 h 80"/>
                    <a:gd name="T2" fmla="*/ 154 w 154"/>
                    <a:gd name="T3" fmla="*/ 42 h 80"/>
                    <a:gd name="T4" fmla="*/ 85 w 154"/>
                    <a:gd name="T5" fmla="*/ 48 h 80"/>
                    <a:gd name="T6" fmla="*/ 12 w 154"/>
                    <a:gd name="T7" fmla="*/ 56 h 80"/>
                    <a:gd name="T8" fmla="*/ 76 w 154"/>
                    <a:gd name="T9" fmla="*/ 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80">
                      <a:moveTo>
                        <a:pt x="76" y="3"/>
                      </a:moveTo>
                      <a:cubicBezTo>
                        <a:pt x="113" y="6"/>
                        <a:pt x="154" y="42"/>
                        <a:pt x="154" y="42"/>
                      </a:cubicBezTo>
                      <a:cubicBezTo>
                        <a:pt x="154" y="42"/>
                        <a:pt x="123" y="51"/>
                        <a:pt x="85" y="48"/>
                      </a:cubicBezTo>
                      <a:cubicBezTo>
                        <a:pt x="48" y="46"/>
                        <a:pt x="21" y="80"/>
                        <a:pt x="12" y="56"/>
                      </a:cubicBezTo>
                      <a:cubicBezTo>
                        <a:pt x="0" y="22"/>
                        <a:pt x="38" y="0"/>
                        <a:pt x="76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8" name="Freeform 553"/>
                <p:cNvSpPr/>
                <p:nvPr/>
              </p:nvSpPr>
              <p:spPr bwMode="auto">
                <a:xfrm>
                  <a:off x="2069" y="1387"/>
                  <a:ext cx="168" cy="64"/>
                </a:xfrm>
                <a:custGeom>
                  <a:avLst/>
                  <a:gdLst>
                    <a:gd name="T0" fmla="*/ 104 w 105"/>
                    <a:gd name="T1" fmla="*/ 20 h 40"/>
                    <a:gd name="T2" fmla="*/ 74 w 105"/>
                    <a:gd name="T3" fmla="*/ 6 h 40"/>
                    <a:gd name="T4" fmla="*/ 28 w 105"/>
                    <a:gd name="T5" fmla="*/ 0 h 40"/>
                    <a:gd name="T6" fmla="*/ 52 w 105"/>
                    <a:gd name="T7" fmla="*/ 7 h 40"/>
                    <a:gd name="T8" fmla="*/ 9 w 105"/>
                    <a:gd name="T9" fmla="*/ 11 h 40"/>
                    <a:gd name="T10" fmla="*/ 63 w 105"/>
                    <a:gd name="T11" fmla="*/ 14 h 40"/>
                    <a:gd name="T12" fmla="*/ 0 w 105"/>
                    <a:gd name="T13" fmla="*/ 24 h 40"/>
                    <a:gd name="T14" fmla="*/ 41 w 105"/>
                    <a:gd name="T15" fmla="*/ 24 h 40"/>
                    <a:gd name="T16" fmla="*/ 2 w 105"/>
                    <a:gd name="T17" fmla="*/ 40 h 40"/>
                    <a:gd name="T18" fmla="*/ 64 w 105"/>
                    <a:gd name="T19" fmla="*/ 23 h 40"/>
                    <a:gd name="T20" fmla="*/ 105 w 105"/>
                    <a:gd name="T21" fmla="*/ 27 h 40"/>
                    <a:gd name="T22" fmla="*/ 104 w 105"/>
                    <a:gd name="T23" fmla="*/ 2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0">
                      <a:moveTo>
                        <a:pt x="104" y="20"/>
                      </a:moveTo>
                      <a:cubicBezTo>
                        <a:pt x="104" y="20"/>
                        <a:pt x="86" y="9"/>
                        <a:pt x="74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60" y="15"/>
                        <a:pt x="63" y="14"/>
                      </a:cubicBezTo>
                      <a:cubicBezTo>
                        <a:pt x="66" y="14"/>
                        <a:pt x="0" y="24"/>
                        <a:pt x="0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55" y="24"/>
                        <a:pt x="64" y="23"/>
                      </a:cubicBezTo>
                      <a:cubicBezTo>
                        <a:pt x="72" y="21"/>
                        <a:pt x="105" y="27"/>
                        <a:pt x="105" y="27"/>
                      </a:cubicBezTo>
                      <a:lnTo>
                        <a:pt x="104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9" name="Freeform 554"/>
                <p:cNvSpPr/>
                <p:nvPr/>
              </p:nvSpPr>
              <p:spPr bwMode="auto">
                <a:xfrm>
                  <a:off x="2307" y="1198"/>
                  <a:ext cx="263" cy="239"/>
                </a:xfrm>
                <a:custGeom>
                  <a:avLst/>
                  <a:gdLst>
                    <a:gd name="T0" fmla="*/ 83 w 164"/>
                    <a:gd name="T1" fmla="*/ 110 h 149"/>
                    <a:gd name="T2" fmla="*/ 0 w 164"/>
                    <a:gd name="T3" fmla="*/ 149 h 149"/>
                    <a:gd name="T4" fmla="*/ 49 w 164"/>
                    <a:gd name="T5" fmla="*/ 79 h 149"/>
                    <a:gd name="T6" fmla="*/ 138 w 164"/>
                    <a:gd name="T7" fmla="*/ 21 h 149"/>
                    <a:gd name="T8" fmla="*/ 83 w 164"/>
                    <a:gd name="T9" fmla="*/ 11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9">
                      <a:moveTo>
                        <a:pt x="83" y="110"/>
                      </a:moveTo>
                      <a:cubicBezTo>
                        <a:pt x="52" y="130"/>
                        <a:pt x="0" y="149"/>
                        <a:pt x="0" y="149"/>
                      </a:cubicBezTo>
                      <a:cubicBezTo>
                        <a:pt x="0" y="149"/>
                        <a:pt x="17" y="99"/>
                        <a:pt x="49" y="79"/>
                      </a:cubicBezTo>
                      <a:cubicBezTo>
                        <a:pt x="80" y="59"/>
                        <a:pt x="124" y="0"/>
                        <a:pt x="138" y="21"/>
                      </a:cubicBezTo>
                      <a:cubicBezTo>
                        <a:pt x="164" y="59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0" name="Freeform 555"/>
                <p:cNvSpPr/>
                <p:nvPr/>
              </p:nvSpPr>
              <p:spPr bwMode="auto">
                <a:xfrm>
                  <a:off x="2315" y="1205"/>
                  <a:ext cx="261" cy="237"/>
                </a:xfrm>
                <a:custGeom>
                  <a:avLst/>
                  <a:gdLst>
                    <a:gd name="T0" fmla="*/ 83 w 163"/>
                    <a:gd name="T1" fmla="*/ 109 h 148"/>
                    <a:gd name="T2" fmla="*/ 0 w 163"/>
                    <a:gd name="T3" fmla="*/ 148 h 148"/>
                    <a:gd name="T4" fmla="*/ 48 w 163"/>
                    <a:gd name="T5" fmla="*/ 78 h 148"/>
                    <a:gd name="T6" fmla="*/ 138 w 163"/>
                    <a:gd name="T7" fmla="*/ 20 h 148"/>
                    <a:gd name="T8" fmla="*/ 83 w 163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09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8" y="78"/>
                      </a:cubicBezTo>
                      <a:cubicBezTo>
                        <a:pt x="80" y="59"/>
                        <a:pt x="123" y="0"/>
                        <a:pt x="138" y="20"/>
                      </a:cubicBezTo>
                      <a:cubicBezTo>
                        <a:pt x="163" y="58"/>
                        <a:pt x="114" y="89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1" name="Freeform 556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2" name="Freeform 557"/>
                <p:cNvSpPr/>
                <p:nvPr/>
              </p:nvSpPr>
              <p:spPr bwMode="auto">
                <a:xfrm>
                  <a:off x="2295" y="1437"/>
                  <a:ext cx="169" cy="291"/>
                </a:xfrm>
                <a:custGeom>
                  <a:avLst/>
                  <a:gdLst>
                    <a:gd name="T0" fmla="*/ 13 w 106"/>
                    <a:gd name="T1" fmla="*/ 90 h 182"/>
                    <a:gd name="T2" fmla="*/ 0 w 106"/>
                    <a:gd name="T3" fmla="*/ 0 h 182"/>
                    <a:gd name="T4" fmla="*/ 52 w 106"/>
                    <a:gd name="T5" fmla="*/ 66 h 182"/>
                    <a:gd name="T6" fmla="*/ 82 w 106"/>
                    <a:gd name="T7" fmla="*/ 168 h 182"/>
                    <a:gd name="T8" fmla="*/ 13 w 106"/>
                    <a:gd name="T9" fmla="*/ 90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2">
                      <a:moveTo>
                        <a:pt x="13" y="90"/>
                      </a:moveTo>
                      <a:cubicBezTo>
                        <a:pt x="3" y="54"/>
                        <a:pt x="0" y="0"/>
                        <a:pt x="0" y="0"/>
                      </a:cubicBezTo>
                      <a:cubicBezTo>
                        <a:pt x="0" y="0"/>
                        <a:pt x="42" y="30"/>
                        <a:pt x="52" y="66"/>
                      </a:cubicBezTo>
                      <a:cubicBezTo>
                        <a:pt x="62" y="102"/>
                        <a:pt x="106" y="161"/>
                        <a:pt x="82" y="168"/>
                      </a:cubicBezTo>
                      <a:cubicBezTo>
                        <a:pt x="38" y="182"/>
                        <a:pt x="22" y="126"/>
                        <a:pt x="13" y="9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3" name="Freeform 558"/>
                <p:cNvSpPr/>
                <p:nvPr/>
              </p:nvSpPr>
              <p:spPr bwMode="auto">
                <a:xfrm>
                  <a:off x="2328" y="127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1 h 90"/>
                    <a:gd name="T6" fmla="*/ 41 w 109"/>
                    <a:gd name="T7" fmla="*/ 65 h 90"/>
                    <a:gd name="T8" fmla="*/ 93 w 109"/>
                    <a:gd name="T9" fmla="*/ 29 h 90"/>
                    <a:gd name="T10" fmla="*/ 54 w 109"/>
                    <a:gd name="T11" fmla="*/ 51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1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3 h 90"/>
                    <a:gd name="T24" fmla="*/ 0 w 109"/>
                    <a:gd name="T25" fmla="*/ 85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1"/>
                        <a:pt x="72" y="51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93" y="29"/>
                        <a:pt x="93" y="29"/>
                        <a:pt x="93" y="29"/>
                      </a:cubicBezTo>
                      <a:cubicBezTo>
                        <a:pt x="54" y="51"/>
                        <a:pt x="54" y="51"/>
                        <a:pt x="54" y="51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1"/>
                        <a:pt x="71" y="11"/>
                        <a:pt x="71" y="11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0" y="85"/>
                        <a:pt x="0" y="85"/>
                        <a:pt x="0" y="85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4" name="Freeform 559"/>
                <p:cNvSpPr/>
                <p:nvPr/>
              </p:nvSpPr>
              <p:spPr bwMode="auto">
                <a:xfrm>
                  <a:off x="2237" y="1456"/>
                  <a:ext cx="112" cy="304"/>
                </a:xfrm>
                <a:custGeom>
                  <a:avLst/>
                  <a:gdLst>
                    <a:gd name="T0" fmla="*/ 13 w 70"/>
                    <a:gd name="T1" fmla="*/ 88 h 190"/>
                    <a:gd name="T2" fmla="*/ 37 w 70"/>
                    <a:gd name="T3" fmla="*/ 0 h 190"/>
                    <a:gd name="T4" fmla="*/ 58 w 70"/>
                    <a:gd name="T5" fmla="*/ 82 h 190"/>
                    <a:gd name="T6" fmla="*/ 45 w 70"/>
                    <a:gd name="T7" fmla="*/ 188 h 190"/>
                    <a:gd name="T8" fmla="*/ 13 w 70"/>
                    <a:gd name="T9" fmla="*/ 88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0">
                      <a:moveTo>
                        <a:pt x="13" y="88"/>
                      </a:moveTo>
                      <a:cubicBezTo>
                        <a:pt x="18" y="51"/>
                        <a:pt x="37" y="0"/>
                        <a:pt x="37" y="0"/>
                      </a:cubicBezTo>
                      <a:cubicBezTo>
                        <a:pt x="37" y="0"/>
                        <a:pt x="64" y="45"/>
                        <a:pt x="58" y="82"/>
                      </a:cubicBezTo>
                      <a:cubicBezTo>
                        <a:pt x="53" y="119"/>
                        <a:pt x="70" y="190"/>
                        <a:pt x="45" y="188"/>
                      </a:cubicBezTo>
                      <a:cubicBezTo>
                        <a:pt x="0" y="183"/>
                        <a:pt x="7" y="125"/>
                        <a:pt x="13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5" name="Freeform 560"/>
                <p:cNvSpPr/>
                <p:nvPr/>
              </p:nvSpPr>
              <p:spPr bwMode="auto">
                <a:xfrm>
                  <a:off x="2271" y="1474"/>
                  <a:ext cx="54" cy="222"/>
                </a:xfrm>
                <a:custGeom>
                  <a:avLst/>
                  <a:gdLst>
                    <a:gd name="T0" fmla="*/ 15 w 34"/>
                    <a:gd name="T1" fmla="*/ 0 h 139"/>
                    <a:gd name="T2" fmla="*/ 6 w 34"/>
                    <a:gd name="T3" fmla="*/ 35 h 139"/>
                    <a:gd name="T4" fmla="*/ 0 w 34"/>
                    <a:gd name="T5" fmla="*/ 78 h 139"/>
                    <a:gd name="T6" fmla="*/ 9 w 34"/>
                    <a:gd name="T7" fmla="*/ 45 h 139"/>
                    <a:gd name="T8" fmla="*/ 3 w 34"/>
                    <a:gd name="T9" fmla="*/ 108 h 139"/>
                    <a:gd name="T10" fmla="*/ 11 w 34"/>
                    <a:gd name="T11" fmla="*/ 64 h 139"/>
                    <a:gd name="T12" fmla="*/ 15 w 34"/>
                    <a:gd name="T13" fmla="*/ 139 h 139"/>
                    <a:gd name="T14" fmla="*/ 20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3 h 139"/>
                    <a:gd name="T20" fmla="*/ 34 w 34"/>
                    <a:gd name="T21" fmla="*/ 67 h 139"/>
                    <a:gd name="T22" fmla="*/ 24 w 34"/>
                    <a:gd name="T23" fmla="*/ 15 h 139"/>
                    <a:gd name="T24" fmla="*/ 21 w 34"/>
                    <a:gd name="T25" fmla="*/ 0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6" y="35"/>
                      </a:cubicBezTo>
                      <a:cubicBezTo>
                        <a:pt x="5" y="42"/>
                        <a:pt x="0" y="78"/>
                        <a:pt x="0" y="78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4"/>
                        <a:pt x="11" y="64"/>
                        <a:pt x="11" y="64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1" y="0"/>
                        <a:pt x="21" y="0"/>
                        <a:pt x="21" y="0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6" name="Freeform 561"/>
                <p:cNvSpPr/>
                <p:nvPr/>
              </p:nvSpPr>
              <p:spPr bwMode="auto">
                <a:xfrm>
                  <a:off x="2293" y="1426"/>
                  <a:ext cx="307" cy="179"/>
                </a:xfrm>
                <a:custGeom>
                  <a:avLst/>
                  <a:gdLst>
                    <a:gd name="T0" fmla="*/ 81 w 192"/>
                    <a:gd name="T1" fmla="*/ 10 h 112"/>
                    <a:gd name="T2" fmla="*/ 0 w 192"/>
                    <a:gd name="T3" fmla="*/ 28 h 112"/>
                    <a:gd name="T4" fmla="*/ 62 w 192"/>
                    <a:gd name="T5" fmla="*/ 48 h 112"/>
                    <a:gd name="T6" fmla="*/ 165 w 192"/>
                    <a:gd name="T7" fmla="*/ 83 h 112"/>
                    <a:gd name="T8" fmla="*/ 81 w 192"/>
                    <a:gd name="T9" fmla="*/ 1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2">
                      <a:moveTo>
                        <a:pt x="81" y="10"/>
                      </a:moveTo>
                      <a:cubicBezTo>
                        <a:pt x="58" y="0"/>
                        <a:pt x="0" y="28"/>
                        <a:pt x="0" y="28"/>
                      </a:cubicBezTo>
                      <a:cubicBezTo>
                        <a:pt x="0" y="28"/>
                        <a:pt x="27" y="37"/>
                        <a:pt x="62" y="48"/>
                      </a:cubicBezTo>
                      <a:cubicBezTo>
                        <a:pt x="98" y="60"/>
                        <a:pt x="131" y="112"/>
                        <a:pt x="165" y="83"/>
                      </a:cubicBezTo>
                      <a:cubicBezTo>
                        <a:pt x="192" y="59"/>
                        <a:pt x="102" y="19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7" name="Freeform 562"/>
                <p:cNvSpPr/>
                <p:nvPr/>
              </p:nvSpPr>
              <p:spPr bwMode="auto">
                <a:xfrm>
                  <a:off x="2317" y="1458"/>
                  <a:ext cx="213" cy="156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1 h 98"/>
                    <a:gd name="T6" fmla="*/ 128 w 133"/>
                    <a:gd name="T7" fmla="*/ 63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9"/>
                        <a:pt x="62" y="31"/>
                      </a:cubicBezTo>
                      <a:cubicBezTo>
                        <a:pt x="92" y="53"/>
                        <a:pt x="133" y="38"/>
                        <a:pt x="128" y="63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8" name="Freeform 563"/>
                <p:cNvSpPr/>
                <p:nvPr/>
              </p:nvSpPr>
              <p:spPr bwMode="auto">
                <a:xfrm>
                  <a:off x="2336" y="1472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7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8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20 h 52"/>
                    <a:gd name="T16" fmla="*/ 31 w 70"/>
                    <a:gd name="T17" fmla="*/ 36 h 52"/>
                    <a:gd name="T18" fmla="*/ 13 w 70"/>
                    <a:gd name="T19" fmla="*/ 24 h 52"/>
                    <a:gd name="T20" fmla="*/ 36 w 70"/>
                    <a:gd name="T21" fmla="*/ 52 h 52"/>
                    <a:gd name="T22" fmla="*/ 10 w 70"/>
                    <a:gd name="T23" fmla="*/ 28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7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8"/>
                        <a:pt x="70" y="48"/>
                        <a:pt x="70" y="4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20"/>
                        <a:pt x="13" y="20"/>
                        <a:pt x="13" y="20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0" y="28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9" name="Freeform 564"/>
                <p:cNvSpPr/>
                <p:nvPr/>
              </p:nvSpPr>
              <p:spPr bwMode="auto">
                <a:xfrm>
                  <a:off x="2296" y="1405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1 h 80"/>
                    <a:gd name="T4" fmla="*/ 84 w 193"/>
                    <a:gd name="T5" fmla="*/ 10 h 80"/>
                    <a:gd name="T6" fmla="*/ 187 w 193"/>
                    <a:gd name="T7" fmla="*/ 35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6"/>
                        <a:pt x="0" y="21"/>
                        <a:pt x="0" y="21"/>
                      </a:cubicBezTo>
                      <a:cubicBezTo>
                        <a:pt x="0" y="21"/>
                        <a:pt x="48" y="0"/>
                        <a:pt x="84" y="10"/>
                      </a:cubicBezTo>
                      <a:cubicBezTo>
                        <a:pt x="120" y="19"/>
                        <a:pt x="193" y="10"/>
                        <a:pt x="187" y="35"/>
                      </a:cubicBezTo>
                      <a:cubicBezTo>
                        <a:pt x="178" y="80"/>
                        <a:pt x="121" y="65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0" name="Freeform 565"/>
                <p:cNvSpPr/>
                <p:nvPr/>
              </p:nvSpPr>
              <p:spPr bwMode="auto">
                <a:xfrm>
                  <a:off x="2350" y="1429"/>
                  <a:ext cx="184" cy="56"/>
                </a:xfrm>
                <a:custGeom>
                  <a:avLst/>
                  <a:gdLst>
                    <a:gd name="T0" fmla="*/ 0 w 115"/>
                    <a:gd name="T1" fmla="*/ 7 h 35"/>
                    <a:gd name="T2" fmla="*/ 31 w 115"/>
                    <a:gd name="T3" fmla="*/ 1 h 35"/>
                    <a:gd name="T4" fmla="*/ 80 w 115"/>
                    <a:gd name="T5" fmla="*/ 7 h 35"/>
                    <a:gd name="T6" fmla="*/ 33 w 115"/>
                    <a:gd name="T7" fmla="*/ 10 h 35"/>
                    <a:gd name="T8" fmla="*/ 115 w 115"/>
                    <a:gd name="T9" fmla="*/ 17 h 35"/>
                    <a:gd name="T10" fmla="*/ 38 w 115"/>
                    <a:gd name="T11" fmla="*/ 17 h 35"/>
                    <a:gd name="T12" fmla="*/ 91 w 115"/>
                    <a:gd name="T13" fmla="*/ 31 h 35"/>
                    <a:gd name="T14" fmla="*/ 30 w 115"/>
                    <a:gd name="T15" fmla="*/ 18 h 35"/>
                    <a:gd name="T16" fmla="*/ 68 w 115"/>
                    <a:gd name="T17" fmla="*/ 35 h 35"/>
                    <a:gd name="T18" fmla="*/ 7 w 115"/>
                    <a:gd name="T19" fmla="*/ 18 h 35"/>
                    <a:gd name="T20" fmla="*/ 0 w 115"/>
                    <a:gd name="T21" fmla="*/ 7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5">
                      <a:moveTo>
                        <a:pt x="0" y="7"/>
                      </a:moveTo>
                      <a:cubicBezTo>
                        <a:pt x="0" y="7"/>
                        <a:pt x="19" y="0"/>
                        <a:pt x="31" y="1"/>
                      </a:cubicBezTo>
                      <a:cubicBezTo>
                        <a:pt x="39" y="2"/>
                        <a:pt x="80" y="7"/>
                        <a:pt x="80" y="7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7" y="18"/>
                        <a:pt x="7" y="18"/>
                        <a:pt x="7" y="18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1" name="Freeform 566"/>
                <p:cNvSpPr/>
                <p:nvPr/>
              </p:nvSpPr>
              <p:spPr bwMode="auto">
                <a:xfrm>
                  <a:off x="2035" y="1413"/>
                  <a:ext cx="269" cy="229"/>
                </a:xfrm>
                <a:custGeom>
                  <a:avLst/>
                  <a:gdLst>
                    <a:gd name="T0" fmla="*/ 83 w 168"/>
                    <a:gd name="T1" fmla="*/ 35 h 143"/>
                    <a:gd name="T2" fmla="*/ 168 w 168"/>
                    <a:gd name="T3" fmla="*/ 0 h 143"/>
                    <a:gd name="T4" fmla="*/ 116 w 168"/>
                    <a:gd name="T5" fmla="*/ 67 h 143"/>
                    <a:gd name="T6" fmla="*/ 24 w 168"/>
                    <a:gd name="T7" fmla="*/ 121 h 143"/>
                    <a:gd name="T8" fmla="*/ 83 w 168"/>
                    <a:gd name="T9" fmla="*/ 3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3">
                      <a:moveTo>
                        <a:pt x="83" y="35"/>
                      </a:moveTo>
                      <a:cubicBezTo>
                        <a:pt x="115" y="17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6"/>
                        <a:pt x="37" y="143"/>
                        <a:pt x="24" y="121"/>
                      </a:cubicBezTo>
                      <a:cubicBezTo>
                        <a:pt x="0" y="83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2" name="Freeform 567"/>
                <p:cNvSpPr/>
                <p:nvPr/>
              </p:nvSpPr>
              <p:spPr bwMode="auto">
                <a:xfrm>
                  <a:off x="2122" y="1445"/>
                  <a:ext cx="142" cy="123"/>
                </a:xfrm>
                <a:custGeom>
                  <a:avLst/>
                  <a:gdLst>
                    <a:gd name="T0" fmla="*/ 89 w 89"/>
                    <a:gd name="T1" fmla="*/ 4 h 77"/>
                    <a:gd name="T2" fmla="*/ 71 w 89"/>
                    <a:gd name="T3" fmla="*/ 30 h 77"/>
                    <a:gd name="T4" fmla="*/ 31 w 89"/>
                    <a:gd name="T5" fmla="*/ 60 h 77"/>
                    <a:gd name="T6" fmla="*/ 63 w 89"/>
                    <a:gd name="T7" fmla="*/ 25 h 77"/>
                    <a:gd name="T8" fmla="*/ 0 w 89"/>
                    <a:gd name="T9" fmla="*/ 77 h 77"/>
                    <a:gd name="T10" fmla="*/ 55 w 89"/>
                    <a:gd name="T11" fmla="*/ 23 h 77"/>
                    <a:gd name="T12" fmla="*/ 7 w 89"/>
                    <a:gd name="T13" fmla="*/ 50 h 77"/>
                    <a:gd name="T14" fmla="*/ 60 w 89"/>
                    <a:gd name="T15" fmla="*/ 17 h 77"/>
                    <a:gd name="T16" fmla="*/ 20 w 89"/>
                    <a:gd name="T17" fmla="*/ 31 h 77"/>
                    <a:gd name="T18" fmla="*/ 76 w 89"/>
                    <a:gd name="T19" fmla="*/ 0 h 77"/>
                    <a:gd name="T20" fmla="*/ 89 w 89"/>
                    <a:gd name="T21" fmla="*/ 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7">
                      <a:moveTo>
                        <a:pt x="89" y="4"/>
                      </a:moveTo>
                      <a:cubicBezTo>
                        <a:pt x="89" y="4"/>
                        <a:pt x="80" y="22"/>
                        <a:pt x="71" y="30"/>
                      </a:cubicBezTo>
                      <a:cubicBezTo>
                        <a:pt x="64" y="35"/>
                        <a:pt x="31" y="60"/>
                        <a:pt x="31" y="60"/>
                      </a:cubicBezTo>
                      <a:cubicBezTo>
                        <a:pt x="63" y="25"/>
                        <a:pt x="63" y="25"/>
                        <a:pt x="63" y="25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3" name="Freeform 568"/>
                <p:cNvSpPr/>
                <p:nvPr/>
              </p:nvSpPr>
              <p:spPr bwMode="auto">
                <a:xfrm>
                  <a:off x="2213" y="1358"/>
                  <a:ext cx="171" cy="160"/>
                </a:xfrm>
                <a:custGeom>
                  <a:avLst/>
                  <a:gdLst>
                    <a:gd name="T0" fmla="*/ 31 w 107"/>
                    <a:gd name="T1" fmla="*/ 84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6 h 100"/>
                    <a:gd name="T8" fmla="*/ 31 w 107"/>
                    <a:gd name="T9" fmla="*/ 8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4"/>
                      </a:moveTo>
                      <a:cubicBezTo>
                        <a:pt x="10" y="69"/>
                        <a:pt x="0" y="42"/>
                        <a:pt x="15" y="21"/>
                      </a:cubicBezTo>
                      <a:cubicBezTo>
                        <a:pt x="31" y="0"/>
                        <a:pt x="52" y="2"/>
                        <a:pt x="73" y="18"/>
                      </a:cubicBezTo>
                      <a:cubicBezTo>
                        <a:pt x="94" y="33"/>
                        <a:pt x="107" y="55"/>
                        <a:pt x="92" y="76"/>
                      </a:cubicBezTo>
                      <a:cubicBezTo>
                        <a:pt x="76" y="97"/>
                        <a:pt x="52" y="100"/>
                        <a:pt x="31" y="84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4" name="Freeform 569"/>
                <p:cNvSpPr/>
                <p:nvPr/>
              </p:nvSpPr>
              <p:spPr bwMode="auto">
                <a:xfrm>
                  <a:off x="2138" y="3338"/>
                  <a:ext cx="737" cy="793"/>
                </a:xfrm>
                <a:custGeom>
                  <a:avLst/>
                  <a:gdLst>
                    <a:gd name="T0" fmla="*/ 437 w 461"/>
                    <a:gd name="T1" fmla="*/ 247 h 496"/>
                    <a:gd name="T2" fmla="*/ 298 w 461"/>
                    <a:gd name="T3" fmla="*/ 248 h 496"/>
                    <a:gd name="T4" fmla="*/ 405 w 461"/>
                    <a:gd name="T5" fmla="*/ 349 h 496"/>
                    <a:gd name="T6" fmla="*/ 274 w 461"/>
                    <a:gd name="T7" fmla="*/ 258 h 496"/>
                    <a:gd name="T8" fmla="*/ 370 w 461"/>
                    <a:gd name="T9" fmla="*/ 414 h 496"/>
                    <a:gd name="T10" fmla="*/ 270 w 461"/>
                    <a:gd name="T11" fmla="*/ 288 h 496"/>
                    <a:gd name="T12" fmla="*/ 312 w 461"/>
                    <a:gd name="T13" fmla="*/ 461 h 496"/>
                    <a:gd name="T14" fmla="*/ 234 w 461"/>
                    <a:gd name="T15" fmla="*/ 280 h 496"/>
                    <a:gd name="T16" fmla="*/ 253 w 461"/>
                    <a:gd name="T17" fmla="*/ 490 h 496"/>
                    <a:gd name="T18" fmla="*/ 210 w 461"/>
                    <a:gd name="T19" fmla="*/ 281 h 496"/>
                    <a:gd name="T20" fmla="*/ 134 w 461"/>
                    <a:gd name="T21" fmla="*/ 449 h 496"/>
                    <a:gd name="T22" fmla="*/ 184 w 461"/>
                    <a:gd name="T23" fmla="*/ 276 h 496"/>
                    <a:gd name="T24" fmla="*/ 87 w 461"/>
                    <a:gd name="T25" fmla="*/ 392 h 496"/>
                    <a:gd name="T26" fmla="*/ 161 w 461"/>
                    <a:gd name="T27" fmla="*/ 272 h 496"/>
                    <a:gd name="T28" fmla="*/ 30 w 461"/>
                    <a:gd name="T29" fmla="*/ 351 h 496"/>
                    <a:gd name="T30" fmla="*/ 150 w 461"/>
                    <a:gd name="T31" fmla="*/ 258 h 496"/>
                    <a:gd name="T32" fmla="*/ 19 w 461"/>
                    <a:gd name="T33" fmla="*/ 285 h 496"/>
                    <a:gd name="T34" fmla="*/ 157 w 461"/>
                    <a:gd name="T35" fmla="*/ 236 h 496"/>
                    <a:gd name="T36" fmla="*/ 53 w 461"/>
                    <a:gd name="T37" fmla="*/ 203 h 496"/>
                    <a:gd name="T38" fmla="*/ 171 w 461"/>
                    <a:gd name="T39" fmla="*/ 217 h 496"/>
                    <a:gd name="T40" fmla="*/ 57 w 461"/>
                    <a:gd name="T41" fmla="*/ 131 h 496"/>
                    <a:gd name="T42" fmla="*/ 180 w 461"/>
                    <a:gd name="T43" fmla="*/ 189 h 496"/>
                    <a:gd name="T44" fmla="*/ 89 w 461"/>
                    <a:gd name="T45" fmla="*/ 59 h 496"/>
                    <a:gd name="T46" fmla="*/ 216 w 461"/>
                    <a:gd name="T47" fmla="*/ 170 h 496"/>
                    <a:gd name="T48" fmla="*/ 197 w 461"/>
                    <a:gd name="T49" fmla="*/ 32 h 496"/>
                    <a:gd name="T50" fmla="*/ 235 w 461"/>
                    <a:gd name="T51" fmla="*/ 170 h 496"/>
                    <a:gd name="T52" fmla="*/ 322 w 461"/>
                    <a:gd name="T53" fmla="*/ 74 h 496"/>
                    <a:gd name="T54" fmla="*/ 252 w 461"/>
                    <a:gd name="T55" fmla="*/ 181 h 496"/>
                    <a:gd name="T56" fmla="*/ 394 w 461"/>
                    <a:gd name="T57" fmla="*/ 112 h 496"/>
                    <a:gd name="T58" fmla="*/ 275 w 461"/>
                    <a:gd name="T59" fmla="*/ 196 h 496"/>
                    <a:gd name="T60" fmla="*/ 435 w 461"/>
                    <a:gd name="T61" fmla="*/ 168 h 496"/>
                    <a:gd name="T62" fmla="*/ 289 w 461"/>
                    <a:gd name="T63" fmla="*/ 222 h 496"/>
                    <a:gd name="T64" fmla="*/ 437 w 461"/>
                    <a:gd name="T65" fmla="*/ 247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1" h="496">
                      <a:moveTo>
                        <a:pt x="437" y="247"/>
                      </a:moveTo>
                      <a:cubicBezTo>
                        <a:pt x="430" y="291"/>
                        <a:pt x="299" y="241"/>
                        <a:pt x="298" y="248"/>
                      </a:cubicBezTo>
                      <a:cubicBezTo>
                        <a:pt x="296" y="256"/>
                        <a:pt x="442" y="266"/>
                        <a:pt x="405" y="349"/>
                      </a:cubicBezTo>
                      <a:cubicBezTo>
                        <a:pt x="385" y="395"/>
                        <a:pt x="279" y="252"/>
                        <a:pt x="274" y="258"/>
                      </a:cubicBezTo>
                      <a:cubicBezTo>
                        <a:pt x="270" y="265"/>
                        <a:pt x="415" y="384"/>
                        <a:pt x="370" y="414"/>
                      </a:cubicBezTo>
                      <a:cubicBezTo>
                        <a:pt x="317" y="451"/>
                        <a:pt x="276" y="284"/>
                        <a:pt x="270" y="288"/>
                      </a:cubicBezTo>
                      <a:cubicBezTo>
                        <a:pt x="263" y="292"/>
                        <a:pt x="343" y="431"/>
                        <a:pt x="312" y="461"/>
                      </a:cubicBezTo>
                      <a:cubicBezTo>
                        <a:pt x="287" y="485"/>
                        <a:pt x="241" y="278"/>
                        <a:pt x="234" y="280"/>
                      </a:cubicBezTo>
                      <a:cubicBezTo>
                        <a:pt x="226" y="282"/>
                        <a:pt x="309" y="496"/>
                        <a:pt x="253" y="490"/>
                      </a:cubicBezTo>
                      <a:cubicBezTo>
                        <a:pt x="192" y="484"/>
                        <a:pt x="217" y="283"/>
                        <a:pt x="210" y="281"/>
                      </a:cubicBezTo>
                      <a:cubicBezTo>
                        <a:pt x="202" y="280"/>
                        <a:pt x="185" y="483"/>
                        <a:pt x="134" y="449"/>
                      </a:cubicBezTo>
                      <a:cubicBezTo>
                        <a:pt x="96" y="425"/>
                        <a:pt x="190" y="280"/>
                        <a:pt x="184" y="276"/>
                      </a:cubicBezTo>
                      <a:cubicBezTo>
                        <a:pt x="177" y="271"/>
                        <a:pt x="128" y="425"/>
                        <a:pt x="87" y="392"/>
                      </a:cubicBezTo>
                      <a:cubicBezTo>
                        <a:pt x="60" y="370"/>
                        <a:pt x="166" y="279"/>
                        <a:pt x="161" y="272"/>
                      </a:cubicBezTo>
                      <a:cubicBezTo>
                        <a:pt x="157" y="266"/>
                        <a:pt x="72" y="397"/>
                        <a:pt x="30" y="351"/>
                      </a:cubicBezTo>
                      <a:cubicBezTo>
                        <a:pt x="0" y="317"/>
                        <a:pt x="152" y="266"/>
                        <a:pt x="150" y="258"/>
                      </a:cubicBezTo>
                      <a:cubicBezTo>
                        <a:pt x="148" y="251"/>
                        <a:pt x="42" y="339"/>
                        <a:pt x="19" y="285"/>
                      </a:cubicBezTo>
                      <a:cubicBezTo>
                        <a:pt x="2" y="245"/>
                        <a:pt x="155" y="244"/>
                        <a:pt x="157" y="236"/>
                      </a:cubicBezTo>
                      <a:cubicBezTo>
                        <a:pt x="158" y="228"/>
                        <a:pt x="49" y="257"/>
                        <a:pt x="53" y="203"/>
                      </a:cubicBezTo>
                      <a:cubicBezTo>
                        <a:pt x="56" y="169"/>
                        <a:pt x="167" y="223"/>
                        <a:pt x="171" y="217"/>
                      </a:cubicBezTo>
                      <a:cubicBezTo>
                        <a:pt x="176" y="210"/>
                        <a:pt x="30" y="165"/>
                        <a:pt x="57" y="131"/>
                      </a:cubicBezTo>
                      <a:cubicBezTo>
                        <a:pt x="62" y="125"/>
                        <a:pt x="174" y="193"/>
                        <a:pt x="180" y="189"/>
                      </a:cubicBezTo>
                      <a:cubicBezTo>
                        <a:pt x="187" y="184"/>
                        <a:pt x="60" y="95"/>
                        <a:pt x="89" y="59"/>
                      </a:cubicBezTo>
                      <a:cubicBezTo>
                        <a:pt x="121" y="20"/>
                        <a:pt x="208" y="172"/>
                        <a:pt x="216" y="170"/>
                      </a:cubicBezTo>
                      <a:cubicBezTo>
                        <a:pt x="224" y="169"/>
                        <a:pt x="191" y="36"/>
                        <a:pt x="197" y="32"/>
                      </a:cubicBezTo>
                      <a:cubicBezTo>
                        <a:pt x="247" y="0"/>
                        <a:pt x="227" y="169"/>
                        <a:pt x="235" y="170"/>
                      </a:cubicBezTo>
                      <a:cubicBezTo>
                        <a:pt x="243" y="172"/>
                        <a:pt x="276" y="34"/>
                        <a:pt x="322" y="74"/>
                      </a:cubicBezTo>
                      <a:cubicBezTo>
                        <a:pt x="344" y="95"/>
                        <a:pt x="245" y="176"/>
                        <a:pt x="252" y="181"/>
                      </a:cubicBezTo>
                      <a:cubicBezTo>
                        <a:pt x="258" y="185"/>
                        <a:pt x="365" y="71"/>
                        <a:pt x="394" y="112"/>
                      </a:cubicBezTo>
                      <a:cubicBezTo>
                        <a:pt x="411" y="135"/>
                        <a:pt x="271" y="190"/>
                        <a:pt x="275" y="196"/>
                      </a:cubicBezTo>
                      <a:cubicBezTo>
                        <a:pt x="280" y="203"/>
                        <a:pt x="421" y="140"/>
                        <a:pt x="435" y="168"/>
                      </a:cubicBezTo>
                      <a:cubicBezTo>
                        <a:pt x="461" y="224"/>
                        <a:pt x="287" y="215"/>
                        <a:pt x="289" y="222"/>
                      </a:cubicBezTo>
                      <a:cubicBezTo>
                        <a:pt x="290" y="230"/>
                        <a:pt x="447" y="188"/>
                        <a:pt x="437" y="247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5" name="Freeform 570"/>
                <p:cNvSpPr/>
                <p:nvPr/>
              </p:nvSpPr>
              <p:spPr bwMode="auto">
                <a:xfrm>
                  <a:off x="2269" y="3483"/>
                  <a:ext cx="420" cy="463"/>
                </a:xfrm>
                <a:custGeom>
                  <a:avLst/>
                  <a:gdLst>
                    <a:gd name="T0" fmla="*/ 245 w 263"/>
                    <a:gd name="T1" fmla="*/ 184 h 289"/>
                    <a:gd name="T2" fmla="*/ 171 w 263"/>
                    <a:gd name="T3" fmla="*/ 156 h 289"/>
                    <a:gd name="T4" fmla="*/ 208 w 263"/>
                    <a:gd name="T5" fmla="*/ 231 h 289"/>
                    <a:gd name="T6" fmla="*/ 157 w 263"/>
                    <a:gd name="T7" fmla="*/ 157 h 289"/>
                    <a:gd name="T8" fmla="*/ 176 w 263"/>
                    <a:gd name="T9" fmla="*/ 258 h 289"/>
                    <a:gd name="T10" fmla="*/ 149 w 263"/>
                    <a:gd name="T11" fmla="*/ 171 h 289"/>
                    <a:gd name="T12" fmla="*/ 136 w 263"/>
                    <a:gd name="T13" fmla="*/ 271 h 289"/>
                    <a:gd name="T14" fmla="*/ 131 w 263"/>
                    <a:gd name="T15" fmla="*/ 160 h 289"/>
                    <a:gd name="T16" fmla="*/ 99 w 263"/>
                    <a:gd name="T17" fmla="*/ 275 h 289"/>
                    <a:gd name="T18" fmla="*/ 118 w 263"/>
                    <a:gd name="T19" fmla="*/ 156 h 289"/>
                    <a:gd name="T20" fmla="*/ 44 w 263"/>
                    <a:gd name="T21" fmla="*/ 229 h 289"/>
                    <a:gd name="T22" fmla="*/ 106 w 263"/>
                    <a:gd name="T23" fmla="*/ 147 h 289"/>
                    <a:gd name="T24" fmla="*/ 31 w 263"/>
                    <a:gd name="T25" fmla="*/ 189 h 289"/>
                    <a:gd name="T26" fmla="*/ 94 w 263"/>
                    <a:gd name="T27" fmla="*/ 141 h 289"/>
                    <a:gd name="T28" fmla="*/ 9 w 263"/>
                    <a:gd name="T29" fmla="*/ 156 h 289"/>
                    <a:gd name="T30" fmla="*/ 91 w 263"/>
                    <a:gd name="T31" fmla="*/ 132 h 289"/>
                    <a:gd name="T32" fmla="*/ 17 w 263"/>
                    <a:gd name="T33" fmla="*/ 119 h 289"/>
                    <a:gd name="T34" fmla="*/ 99 w 263"/>
                    <a:gd name="T35" fmla="*/ 121 h 289"/>
                    <a:gd name="T36" fmla="*/ 51 w 263"/>
                    <a:gd name="T37" fmla="*/ 83 h 289"/>
                    <a:gd name="T38" fmla="*/ 111 w 263"/>
                    <a:gd name="T39" fmla="*/ 114 h 289"/>
                    <a:gd name="T40" fmla="*/ 68 w 263"/>
                    <a:gd name="T41" fmla="*/ 46 h 289"/>
                    <a:gd name="T42" fmla="*/ 121 w 263"/>
                    <a:gd name="T43" fmla="*/ 101 h 289"/>
                    <a:gd name="T44" fmla="*/ 99 w 263"/>
                    <a:gd name="T45" fmla="*/ 14 h 289"/>
                    <a:gd name="T46" fmla="*/ 144 w 263"/>
                    <a:gd name="T47" fmla="*/ 99 h 289"/>
                    <a:gd name="T48" fmla="*/ 162 w 263"/>
                    <a:gd name="T49" fmla="*/ 21 h 289"/>
                    <a:gd name="T50" fmla="*/ 154 w 263"/>
                    <a:gd name="T51" fmla="*/ 102 h 289"/>
                    <a:gd name="T52" fmla="*/ 219 w 263"/>
                    <a:gd name="T53" fmla="*/ 69 h 289"/>
                    <a:gd name="T54" fmla="*/ 161 w 263"/>
                    <a:gd name="T55" fmla="*/ 111 h 289"/>
                    <a:gd name="T56" fmla="*/ 250 w 263"/>
                    <a:gd name="T57" fmla="*/ 103 h 289"/>
                    <a:gd name="T58" fmla="*/ 170 w 263"/>
                    <a:gd name="T59" fmla="*/ 124 h 289"/>
                    <a:gd name="T60" fmla="*/ 260 w 263"/>
                    <a:gd name="T61" fmla="*/ 141 h 289"/>
                    <a:gd name="T62" fmla="*/ 172 w 263"/>
                    <a:gd name="T63" fmla="*/ 141 h 289"/>
                    <a:gd name="T64" fmla="*/ 245 w 263"/>
                    <a:gd name="T65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63" h="289">
                      <a:moveTo>
                        <a:pt x="245" y="184"/>
                      </a:moveTo>
                      <a:cubicBezTo>
                        <a:pt x="233" y="206"/>
                        <a:pt x="174" y="152"/>
                        <a:pt x="171" y="156"/>
                      </a:cubicBezTo>
                      <a:cubicBezTo>
                        <a:pt x="169" y="160"/>
                        <a:pt x="244" y="195"/>
                        <a:pt x="208" y="231"/>
                      </a:cubicBezTo>
                      <a:cubicBezTo>
                        <a:pt x="188" y="251"/>
                        <a:pt x="161" y="154"/>
                        <a:pt x="157" y="157"/>
                      </a:cubicBezTo>
                      <a:cubicBezTo>
                        <a:pt x="153" y="159"/>
                        <a:pt x="206" y="251"/>
                        <a:pt x="176" y="258"/>
                      </a:cubicBezTo>
                      <a:cubicBezTo>
                        <a:pt x="141" y="267"/>
                        <a:pt x="153" y="170"/>
                        <a:pt x="149" y="171"/>
                      </a:cubicBezTo>
                      <a:cubicBezTo>
                        <a:pt x="144" y="172"/>
                        <a:pt x="158" y="262"/>
                        <a:pt x="136" y="271"/>
                      </a:cubicBezTo>
                      <a:cubicBezTo>
                        <a:pt x="118" y="279"/>
                        <a:pt x="135" y="161"/>
                        <a:pt x="131" y="160"/>
                      </a:cubicBezTo>
                      <a:cubicBezTo>
                        <a:pt x="127" y="159"/>
                        <a:pt x="127" y="289"/>
                        <a:pt x="99" y="275"/>
                      </a:cubicBezTo>
                      <a:cubicBezTo>
                        <a:pt x="68" y="259"/>
                        <a:pt x="122" y="158"/>
                        <a:pt x="118" y="156"/>
                      </a:cubicBezTo>
                      <a:cubicBezTo>
                        <a:pt x="114" y="153"/>
                        <a:pt x="65" y="257"/>
                        <a:pt x="44" y="229"/>
                      </a:cubicBezTo>
                      <a:cubicBezTo>
                        <a:pt x="29" y="208"/>
                        <a:pt x="108" y="151"/>
                        <a:pt x="106" y="147"/>
                      </a:cubicBezTo>
                      <a:cubicBezTo>
                        <a:pt x="103" y="144"/>
                        <a:pt x="46" y="215"/>
                        <a:pt x="31" y="189"/>
                      </a:cubicBezTo>
                      <a:cubicBezTo>
                        <a:pt x="21" y="173"/>
                        <a:pt x="95" y="146"/>
                        <a:pt x="94" y="141"/>
                      </a:cubicBezTo>
                      <a:cubicBezTo>
                        <a:pt x="93" y="137"/>
                        <a:pt x="22" y="189"/>
                        <a:pt x="9" y="156"/>
                      </a:cubicBezTo>
                      <a:cubicBezTo>
                        <a:pt x="0" y="132"/>
                        <a:pt x="90" y="136"/>
                        <a:pt x="91" y="132"/>
                      </a:cubicBezTo>
                      <a:cubicBezTo>
                        <a:pt x="92" y="127"/>
                        <a:pt x="18" y="152"/>
                        <a:pt x="17" y="119"/>
                      </a:cubicBezTo>
                      <a:cubicBezTo>
                        <a:pt x="16" y="95"/>
                        <a:pt x="97" y="125"/>
                        <a:pt x="99" y="121"/>
                      </a:cubicBezTo>
                      <a:cubicBezTo>
                        <a:pt x="102" y="117"/>
                        <a:pt x="38" y="111"/>
                        <a:pt x="51" y="83"/>
                      </a:cubicBezTo>
                      <a:cubicBezTo>
                        <a:pt x="60" y="66"/>
                        <a:pt x="107" y="117"/>
                        <a:pt x="111" y="114"/>
                      </a:cubicBezTo>
                      <a:cubicBezTo>
                        <a:pt x="115" y="111"/>
                        <a:pt x="47" y="58"/>
                        <a:pt x="68" y="46"/>
                      </a:cubicBezTo>
                      <a:cubicBezTo>
                        <a:pt x="72" y="43"/>
                        <a:pt x="117" y="102"/>
                        <a:pt x="121" y="101"/>
                      </a:cubicBezTo>
                      <a:cubicBezTo>
                        <a:pt x="126" y="100"/>
                        <a:pt x="76" y="27"/>
                        <a:pt x="99" y="14"/>
                      </a:cubicBezTo>
                      <a:cubicBezTo>
                        <a:pt x="124" y="0"/>
                        <a:pt x="140" y="98"/>
                        <a:pt x="144" y="99"/>
                      </a:cubicBezTo>
                      <a:cubicBezTo>
                        <a:pt x="148" y="99"/>
                        <a:pt x="158" y="22"/>
                        <a:pt x="162" y="21"/>
                      </a:cubicBezTo>
                      <a:cubicBezTo>
                        <a:pt x="195" y="15"/>
                        <a:pt x="150" y="100"/>
                        <a:pt x="154" y="102"/>
                      </a:cubicBezTo>
                      <a:cubicBezTo>
                        <a:pt x="158" y="105"/>
                        <a:pt x="203" y="38"/>
                        <a:pt x="219" y="69"/>
                      </a:cubicBezTo>
                      <a:cubicBezTo>
                        <a:pt x="227" y="84"/>
                        <a:pt x="158" y="107"/>
                        <a:pt x="161" y="111"/>
                      </a:cubicBezTo>
                      <a:cubicBezTo>
                        <a:pt x="163" y="115"/>
                        <a:pt x="243" y="76"/>
                        <a:pt x="250" y="103"/>
                      </a:cubicBezTo>
                      <a:cubicBezTo>
                        <a:pt x="254" y="119"/>
                        <a:pt x="169" y="120"/>
                        <a:pt x="170" y="124"/>
                      </a:cubicBezTo>
                      <a:cubicBezTo>
                        <a:pt x="171" y="129"/>
                        <a:pt x="258" y="124"/>
                        <a:pt x="260" y="141"/>
                      </a:cubicBezTo>
                      <a:cubicBezTo>
                        <a:pt x="263" y="176"/>
                        <a:pt x="173" y="136"/>
                        <a:pt x="172" y="141"/>
                      </a:cubicBezTo>
                      <a:cubicBezTo>
                        <a:pt x="171" y="145"/>
                        <a:pt x="262" y="155"/>
                        <a:pt x="245" y="184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6" name="Freeform 571"/>
                <p:cNvSpPr/>
                <p:nvPr/>
              </p:nvSpPr>
              <p:spPr bwMode="auto">
                <a:xfrm>
                  <a:off x="4335" y="3973"/>
                  <a:ext cx="787" cy="318"/>
                </a:xfrm>
                <a:custGeom>
                  <a:avLst/>
                  <a:gdLst>
                    <a:gd name="T0" fmla="*/ 296 w 492"/>
                    <a:gd name="T1" fmla="*/ 162 h 199"/>
                    <a:gd name="T2" fmla="*/ 5 w 492"/>
                    <a:gd name="T3" fmla="*/ 19 h 199"/>
                    <a:gd name="T4" fmla="*/ 343 w 492"/>
                    <a:gd name="T5" fmla="*/ 37 h 199"/>
                    <a:gd name="T6" fmla="*/ 487 w 492"/>
                    <a:gd name="T7" fmla="*/ 150 h 199"/>
                    <a:gd name="T8" fmla="*/ 296 w 492"/>
                    <a:gd name="T9" fmla="*/ 162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9">
                      <a:moveTo>
                        <a:pt x="296" y="162"/>
                      </a:moveTo>
                      <a:cubicBezTo>
                        <a:pt x="163" y="126"/>
                        <a:pt x="0" y="37"/>
                        <a:pt x="5" y="19"/>
                      </a:cubicBezTo>
                      <a:cubicBezTo>
                        <a:pt x="10" y="1"/>
                        <a:pt x="210" y="0"/>
                        <a:pt x="343" y="37"/>
                      </a:cubicBezTo>
                      <a:cubicBezTo>
                        <a:pt x="476" y="73"/>
                        <a:pt x="492" y="132"/>
                        <a:pt x="487" y="150"/>
                      </a:cubicBezTo>
                      <a:cubicBezTo>
                        <a:pt x="482" y="169"/>
                        <a:pt x="429" y="199"/>
                        <a:pt x="296" y="162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7" name="Freeform 572"/>
                <p:cNvSpPr/>
                <p:nvPr/>
              </p:nvSpPr>
              <p:spPr bwMode="auto">
                <a:xfrm>
                  <a:off x="4393" y="4003"/>
                  <a:ext cx="692" cy="219"/>
                </a:xfrm>
                <a:custGeom>
                  <a:avLst/>
                  <a:gdLst>
                    <a:gd name="T0" fmla="*/ 0 w 433"/>
                    <a:gd name="T1" fmla="*/ 3 h 137"/>
                    <a:gd name="T2" fmla="*/ 66 w 433"/>
                    <a:gd name="T3" fmla="*/ 0 h 137"/>
                    <a:gd name="T4" fmla="*/ 53 w 433"/>
                    <a:gd name="T5" fmla="*/ 10 h 137"/>
                    <a:gd name="T6" fmla="*/ 139 w 433"/>
                    <a:gd name="T7" fmla="*/ 1 h 137"/>
                    <a:gd name="T8" fmla="*/ 83 w 433"/>
                    <a:gd name="T9" fmla="*/ 24 h 137"/>
                    <a:gd name="T10" fmla="*/ 220 w 433"/>
                    <a:gd name="T11" fmla="*/ 10 h 137"/>
                    <a:gd name="T12" fmla="*/ 156 w 433"/>
                    <a:gd name="T13" fmla="*/ 38 h 137"/>
                    <a:gd name="T14" fmla="*/ 301 w 433"/>
                    <a:gd name="T15" fmla="*/ 45 h 137"/>
                    <a:gd name="T16" fmla="*/ 239 w 433"/>
                    <a:gd name="T17" fmla="*/ 60 h 137"/>
                    <a:gd name="T18" fmla="*/ 373 w 433"/>
                    <a:gd name="T19" fmla="*/ 72 h 137"/>
                    <a:gd name="T20" fmla="*/ 290 w 433"/>
                    <a:gd name="T21" fmla="*/ 74 h 137"/>
                    <a:gd name="T22" fmla="*/ 433 w 433"/>
                    <a:gd name="T23" fmla="*/ 121 h 137"/>
                    <a:gd name="T24" fmla="*/ 287 w 433"/>
                    <a:gd name="T25" fmla="*/ 89 h 137"/>
                    <a:gd name="T26" fmla="*/ 360 w 433"/>
                    <a:gd name="T27" fmla="*/ 128 h 137"/>
                    <a:gd name="T28" fmla="*/ 241 w 433"/>
                    <a:gd name="T29" fmla="*/ 86 h 137"/>
                    <a:gd name="T30" fmla="*/ 305 w 433"/>
                    <a:gd name="T31" fmla="*/ 137 h 137"/>
                    <a:gd name="T32" fmla="*/ 175 w 433"/>
                    <a:gd name="T33" fmla="*/ 77 h 137"/>
                    <a:gd name="T34" fmla="*/ 225 w 433"/>
                    <a:gd name="T35" fmla="*/ 115 h 137"/>
                    <a:gd name="T36" fmla="*/ 106 w 433"/>
                    <a:gd name="T37" fmla="*/ 40 h 137"/>
                    <a:gd name="T38" fmla="*/ 147 w 433"/>
                    <a:gd name="T39" fmla="*/ 84 h 137"/>
                    <a:gd name="T40" fmla="*/ 85 w 433"/>
                    <a:gd name="T41" fmla="*/ 49 h 137"/>
                    <a:gd name="T42" fmla="*/ 65 w 433"/>
                    <a:gd name="T43" fmla="*/ 38 h 137"/>
                    <a:gd name="T44" fmla="*/ 0 w 433"/>
                    <a:gd name="T45" fmla="*/ 3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0" y="3"/>
                      </a:move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53" y="10"/>
                        <a:pt x="53" y="10"/>
                        <a:pt x="53" y="10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83" y="24"/>
                        <a:pt x="83" y="24"/>
                        <a:pt x="83" y="24"/>
                      </a:cubicBezTo>
                      <a:cubicBezTo>
                        <a:pt x="220" y="10"/>
                        <a:pt x="220" y="10"/>
                        <a:pt x="220" y="10"/>
                      </a:cubicBezTo>
                      <a:cubicBezTo>
                        <a:pt x="156" y="38"/>
                        <a:pt x="156" y="38"/>
                        <a:pt x="156" y="38"/>
                      </a:cubicBezTo>
                      <a:cubicBezTo>
                        <a:pt x="301" y="45"/>
                        <a:pt x="301" y="45"/>
                        <a:pt x="301" y="45"/>
                      </a:cubicBezTo>
                      <a:cubicBezTo>
                        <a:pt x="239" y="60"/>
                        <a:pt x="239" y="60"/>
                        <a:pt x="239" y="60"/>
                      </a:cubicBezTo>
                      <a:cubicBezTo>
                        <a:pt x="373" y="72"/>
                        <a:pt x="373" y="72"/>
                        <a:pt x="373" y="72"/>
                      </a:cubicBezTo>
                      <a:cubicBezTo>
                        <a:pt x="290" y="74"/>
                        <a:pt x="290" y="74"/>
                        <a:pt x="290" y="74"/>
                      </a:cubicBezTo>
                      <a:cubicBezTo>
                        <a:pt x="433" y="121"/>
                        <a:pt x="433" y="121"/>
                        <a:pt x="433" y="121"/>
                      </a:cubicBezTo>
                      <a:cubicBezTo>
                        <a:pt x="433" y="121"/>
                        <a:pt x="283" y="87"/>
                        <a:pt x="287" y="89"/>
                      </a:cubicBezTo>
                      <a:cubicBezTo>
                        <a:pt x="292" y="92"/>
                        <a:pt x="360" y="128"/>
                        <a:pt x="360" y="128"/>
                      </a:cubicBezTo>
                      <a:cubicBezTo>
                        <a:pt x="241" y="86"/>
                        <a:pt x="241" y="86"/>
                        <a:pt x="241" y="86"/>
                      </a:cubicBezTo>
                      <a:cubicBezTo>
                        <a:pt x="305" y="137"/>
                        <a:pt x="305" y="137"/>
                        <a:pt x="305" y="137"/>
                      </a:cubicBezTo>
                      <a:cubicBezTo>
                        <a:pt x="175" y="77"/>
                        <a:pt x="175" y="77"/>
                        <a:pt x="175" y="77"/>
                      </a:cubicBezTo>
                      <a:cubicBezTo>
                        <a:pt x="225" y="115"/>
                        <a:pt x="225" y="115"/>
                        <a:pt x="225" y="115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47" y="84"/>
                        <a:pt x="147" y="84"/>
                        <a:pt x="147" y="84"/>
                      </a:cubicBezTo>
                      <a:cubicBezTo>
                        <a:pt x="85" y="49"/>
                        <a:pt x="85" y="49"/>
                        <a:pt x="85" y="49"/>
                      </a:cubicBezTo>
                      <a:cubicBezTo>
                        <a:pt x="65" y="38"/>
                        <a:pt x="65" y="38"/>
                        <a:pt x="65" y="38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8" name="Freeform 573"/>
                <p:cNvSpPr/>
                <p:nvPr/>
              </p:nvSpPr>
              <p:spPr bwMode="auto">
                <a:xfrm>
                  <a:off x="4546" y="2936"/>
                  <a:ext cx="555" cy="536"/>
                </a:xfrm>
                <a:custGeom>
                  <a:avLst/>
                  <a:gdLst>
                    <a:gd name="T0" fmla="*/ 325 w 347"/>
                    <a:gd name="T1" fmla="*/ 335 h 335"/>
                    <a:gd name="T2" fmla="*/ 214 w 347"/>
                    <a:gd name="T3" fmla="*/ 86 h 335"/>
                    <a:gd name="T4" fmla="*/ 0 w 347"/>
                    <a:gd name="T5" fmla="*/ 94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47" h="335">
                      <a:moveTo>
                        <a:pt x="325" y="335"/>
                      </a:moveTo>
                      <a:cubicBezTo>
                        <a:pt x="325" y="335"/>
                        <a:pt x="347" y="171"/>
                        <a:pt x="214" y="86"/>
                      </a:cubicBezTo>
                      <a:cubicBezTo>
                        <a:pt x="80" y="0"/>
                        <a:pt x="16" y="72"/>
                        <a:pt x="0" y="94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9" name="Freeform 574"/>
                <p:cNvSpPr/>
                <p:nvPr/>
              </p:nvSpPr>
              <p:spPr bwMode="auto">
                <a:xfrm>
                  <a:off x="4797" y="3202"/>
                  <a:ext cx="286" cy="275"/>
                </a:xfrm>
                <a:custGeom>
                  <a:avLst/>
                  <a:gdLst>
                    <a:gd name="T0" fmla="*/ 167 w 179"/>
                    <a:gd name="T1" fmla="*/ 172 h 172"/>
                    <a:gd name="T2" fmla="*/ 110 w 179"/>
                    <a:gd name="T3" fmla="*/ 44 h 172"/>
                    <a:gd name="T4" fmla="*/ 0 w 179"/>
                    <a:gd name="T5" fmla="*/ 48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9" h="172">
                      <a:moveTo>
                        <a:pt x="167" y="172"/>
                      </a:moveTo>
                      <a:cubicBezTo>
                        <a:pt x="167" y="172"/>
                        <a:pt x="179" y="88"/>
                        <a:pt x="110" y="44"/>
                      </a:cubicBezTo>
                      <a:cubicBezTo>
                        <a:pt x="41" y="0"/>
                        <a:pt x="9" y="36"/>
                        <a:pt x="0" y="48"/>
                      </a:cubicBezTo>
                    </a:path>
                  </a:pathLst>
                </a:custGeom>
                <a:noFill/>
                <a:ln w="36513" cap="flat">
                  <a:solidFill>
                    <a:srgbClr val="8CC63F"/>
                  </a:solidFill>
                  <a:prstDash val="solid"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0" name="Freeform 575"/>
                <p:cNvSpPr/>
                <p:nvPr/>
              </p:nvSpPr>
              <p:spPr bwMode="auto">
                <a:xfrm>
                  <a:off x="4361" y="3053"/>
                  <a:ext cx="268" cy="334"/>
                </a:xfrm>
                <a:custGeom>
                  <a:avLst/>
                  <a:gdLst>
                    <a:gd name="T0" fmla="*/ 155 w 168"/>
                    <a:gd name="T1" fmla="*/ 148 h 209"/>
                    <a:gd name="T2" fmla="*/ 123 w 168"/>
                    <a:gd name="T3" fmla="*/ 14 h 209"/>
                    <a:gd name="T4" fmla="*/ 13 w 168"/>
                    <a:gd name="T5" fmla="*/ 98 h 209"/>
                    <a:gd name="T6" fmla="*/ 13 w 168"/>
                    <a:gd name="T7" fmla="*/ 146 h 209"/>
                    <a:gd name="T8" fmla="*/ 59 w 168"/>
                    <a:gd name="T9" fmla="*/ 126 h 209"/>
                    <a:gd name="T10" fmla="*/ 59 w 168"/>
                    <a:gd name="T11" fmla="*/ 193 h 209"/>
                    <a:gd name="T12" fmla="*/ 99 w 168"/>
                    <a:gd name="T13" fmla="*/ 130 h 209"/>
                    <a:gd name="T14" fmla="*/ 126 w 168"/>
                    <a:gd name="T15" fmla="*/ 185 h 209"/>
                    <a:gd name="T16" fmla="*/ 155 w 168"/>
                    <a:gd name="T17" fmla="*/ 14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8" h="209">
                      <a:moveTo>
                        <a:pt x="155" y="148"/>
                      </a:moveTo>
                      <a:cubicBezTo>
                        <a:pt x="168" y="109"/>
                        <a:pt x="162" y="28"/>
                        <a:pt x="123" y="14"/>
                      </a:cubicBezTo>
                      <a:cubicBezTo>
                        <a:pt x="84" y="0"/>
                        <a:pt x="27" y="59"/>
                        <a:pt x="13" y="98"/>
                      </a:cubicBezTo>
                      <a:cubicBezTo>
                        <a:pt x="8" y="114"/>
                        <a:pt x="0" y="137"/>
                        <a:pt x="13" y="146"/>
                      </a:cubicBezTo>
                      <a:cubicBezTo>
                        <a:pt x="32" y="159"/>
                        <a:pt x="59" y="126"/>
                        <a:pt x="59" y="126"/>
                      </a:cubicBezTo>
                      <a:cubicBezTo>
                        <a:pt x="59" y="126"/>
                        <a:pt x="15" y="178"/>
                        <a:pt x="59" y="193"/>
                      </a:cubicBezTo>
                      <a:cubicBezTo>
                        <a:pt x="104" y="209"/>
                        <a:pt x="99" y="130"/>
                        <a:pt x="99" y="130"/>
                      </a:cubicBezTo>
                      <a:cubicBezTo>
                        <a:pt x="99" y="130"/>
                        <a:pt x="95" y="188"/>
                        <a:pt x="126" y="185"/>
                      </a:cubicBezTo>
                      <a:cubicBezTo>
                        <a:pt x="149" y="183"/>
                        <a:pt x="149" y="164"/>
                        <a:pt x="155" y="14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1" name="Freeform 576"/>
                <p:cNvSpPr/>
                <p:nvPr/>
              </p:nvSpPr>
              <p:spPr bwMode="auto">
                <a:xfrm>
                  <a:off x="4437" y="3070"/>
                  <a:ext cx="163" cy="157"/>
                </a:xfrm>
                <a:custGeom>
                  <a:avLst/>
                  <a:gdLst>
                    <a:gd name="T0" fmla="*/ 81 w 102"/>
                    <a:gd name="T1" fmla="*/ 33 h 98"/>
                    <a:gd name="T2" fmla="*/ 80 w 102"/>
                    <a:gd name="T3" fmla="*/ 83 h 98"/>
                    <a:gd name="T4" fmla="*/ 70 w 102"/>
                    <a:gd name="T5" fmla="*/ 40 h 98"/>
                    <a:gd name="T6" fmla="*/ 59 w 102"/>
                    <a:gd name="T7" fmla="*/ 98 h 98"/>
                    <a:gd name="T8" fmla="*/ 63 w 102"/>
                    <a:gd name="T9" fmla="*/ 27 h 98"/>
                    <a:gd name="T10" fmla="*/ 48 w 102"/>
                    <a:gd name="T11" fmla="*/ 68 h 98"/>
                    <a:gd name="T12" fmla="*/ 56 w 102"/>
                    <a:gd name="T13" fmla="*/ 25 h 98"/>
                    <a:gd name="T14" fmla="*/ 21 w 102"/>
                    <a:gd name="T15" fmla="*/ 84 h 98"/>
                    <a:gd name="T16" fmla="*/ 36 w 102"/>
                    <a:gd name="T17" fmla="*/ 36 h 98"/>
                    <a:gd name="T18" fmla="*/ 0 w 102"/>
                    <a:gd name="T19" fmla="*/ 77 h 98"/>
                    <a:gd name="T20" fmla="*/ 32 w 102"/>
                    <a:gd name="T21" fmla="*/ 22 h 98"/>
                    <a:gd name="T22" fmla="*/ 8 w 102"/>
                    <a:gd name="T23" fmla="*/ 40 h 98"/>
                    <a:gd name="T24" fmla="*/ 43 w 102"/>
                    <a:gd name="T25" fmla="*/ 5 h 98"/>
                    <a:gd name="T26" fmla="*/ 75 w 102"/>
                    <a:gd name="T27" fmla="*/ 3 h 98"/>
                    <a:gd name="T28" fmla="*/ 102 w 102"/>
                    <a:gd name="T29" fmla="*/ 33 h 98"/>
                    <a:gd name="T30" fmla="*/ 97 w 102"/>
                    <a:gd name="T31" fmla="*/ 66 h 98"/>
                    <a:gd name="T32" fmla="*/ 81 w 102"/>
                    <a:gd name="T33" fmla="*/ 33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2" h="98">
                      <a:moveTo>
                        <a:pt x="81" y="33"/>
                      </a:moveTo>
                      <a:cubicBezTo>
                        <a:pt x="80" y="83"/>
                        <a:pt x="80" y="83"/>
                        <a:pt x="80" y="83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59" y="98"/>
                        <a:pt x="59" y="98"/>
                        <a:pt x="59" y="98"/>
                      </a:cubicBezTo>
                      <a:cubicBezTo>
                        <a:pt x="63" y="27"/>
                        <a:pt x="63" y="27"/>
                        <a:pt x="63" y="27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56" y="25"/>
                        <a:pt x="56" y="25"/>
                        <a:pt x="56" y="25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43" y="26"/>
                        <a:pt x="36" y="36"/>
                      </a:cubicBezTo>
                      <a:cubicBezTo>
                        <a:pt x="30" y="46"/>
                        <a:pt x="0" y="77"/>
                        <a:pt x="0" y="77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32" y="22"/>
                        <a:pt x="3" y="51"/>
                        <a:pt x="8" y="40"/>
                      </a:cubicBezTo>
                      <a:cubicBezTo>
                        <a:pt x="11" y="33"/>
                        <a:pt x="29" y="17"/>
                        <a:pt x="43" y="5"/>
                      </a:cubicBezTo>
                      <a:cubicBezTo>
                        <a:pt x="54" y="1"/>
                        <a:pt x="65" y="0"/>
                        <a:pt x="75" y="3"/>
                      </a:cubicBezTo>
                      <a:cubicBezTo>
                        <a:pt x="87" y="7"/>
                        <a:pt x="96" y="18"/>
                        <a:pt x="102" y="33"/>
                      </a:cubicBezTo>
                      <a:cubicBezTo>
                        <a:pt x="101" y="49"/>
                        <a:pt x="97" y="66"/>
                        <a:pt x="97" y="66"/>
                      </a:cubicBezTo>
                      <a:lnTo>
                        <a:pt x="81" y="3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2" name="Freeform 577"/>
                <p:cNvSpPr/>
                <p:nvPr/>
              </p:nvSpPr>
              <p:spPr bwMode="auto">
                <a:xfrm>
                  <a:off x="4669" y="3254"/>
                  <a:ext cx="179" cy="221"/>
                </a:xfrm>
                <a:custGeom>
                  <a:avLst/>
                  <a:gdLst>
                    <a:gd name="T0" fmla="*/ 103 w 112"/>
                    <a:gd name="T1" fmla="*/ 98 h 138"/>
                    <a:gd name="T2" fmla="*/ 81 w 112"/>
                    <a:gd name="T3" fmla="*/ 9 h 138"/>
                    <a:gd name="T4" fmla="*/ 9 w 112"/>
                    <a:gd name="T5" fmla="*/ 65 h 138"/>
                    <a:gd name="T6" fmla="*/ 8 w 112"/>
                    <a:gd name="T7" fmla="*/ 96 h 138"/>
                    <a:gd name="T8" fmla="*/ 39 w 112"/>
                    <a:gd name="T9" fmla="*/ 83 h 138"/>
                    <a:gd name="T10" fmla="*/ 39 w 112"/>
                    <a:gd name="T11" fmla="*/ 128 h 138"/>
                    <a:gd name="T12" fmla="*/ 65 w 112"/>
                    <a:gd name="T13" fmla="*/ 86 h 138"/>
                    <a:gd name="T14" fmla="*/ 84 w 112"/>
                    <a:gd name="T15" fmla="*/ 122 h 138"/>
                    <a:gd name="T16" fmla="*/ 103 w 112"/>
                    <a:gd name="T17" fmla="*/ 9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" h="138">
                      <a:moveTo>
                        <a:pt x="103" y="98"/>
                      </a:moveTo>
                      <a:cubicBezTo>
                        <a:pt x="112" y="72"/>
                        <a:pt x="107" y="18"/>
                        <a:pt x="81" y="9"/>
                      </a:cubicBezTo>
                      <a:cubicBezTo>
                        <a:pt x="56" y="0"/>
                        <a:pt x="18" y="39"/>
                        <a:pt x="9" y="65"/>
                      </a:cubicBezTo>
                      <a:cubicBezTo>
                        <a:pt x="5" y="75"/>
                        <a:pt x="0" y="90"/>
                        <a:pt x="8" y="96"/>
                      </a:cubicBezTo>
                      <a:cubicBezTo>
                        <a:pt x="21" y="105"/>
                        <a:pt x="39" y="83"/>
                        <a:pt x="39" y="83"/>
                      </a:cubicBezTo>
                      <a:cubicBezTo>
                        <a:pt x="39" y="83"/>
                        <a:pt x="10" y="118"/>
                        <a:pt x="39" y="128"/>
                      </a:cubicBezTo>
                      <a:cubicBezTo>
                        <a:pt x="69" y="138"/>
                        <a:pt x="65" y="86"/>
                        <a:pt x="65" y="86"/>
                      </a:cubicBezTo>
                      <a:cubicBezTo>
                        <a:pt x="65" y="86"/>
                        <a:pt x="63" y="124"/>
                        <a:pt x="84" y="122"/>
                      </a:cubicBezTo>
                      <a:cubicBezTo>
                        <a:pt x="99" y="121"/>
                        <a:pt x="99" y="108"/>
                        <a:pt x="103" y="9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3" name="Freeform 578"/>
                <p:cNvSpPr/>
                <p:nvPr/>
              </p:nvSpPr>
              <p:spPr bwMode="auto">
                <a:xfrm>
                  <a:off x="4720" y="3264"/>
                  <a:ext cx="109" cy="106"/>
                </a:xfrm>
                <a:custGeom>
                  <a:avLst/>
                  <a:gdLst>
                    <a:gd name="T0" fmla="*/ 54 w 68"/>
                    <a:gd name="T1" fmla="*/ 23 h 66"/>
                    <a:gd name="T2" fmla="*/ 53 w 68"/>
                    <a:gd name="T3" fmla="*/ 56 h 66"/>
                    <a:gd name="T4" fmla="*/ 47 w 68"/>
                    <a:gd name="T5" fmla="*/ 28 h 66"/>
                    <a:gd name="T6" fmla="*/ 38 w 68"/>
                    <a:gd name="T7" fmla="*/ 66 h 66"/>
                    <a:gd name="T8" fmla="*/ 41 w 68"/>
                    <a:gd name="T9" fmla="*/ 18 h 66"/>
                    <a:gd name="T10" fmla="*/ 31 w 68"/>
                    <a:gd name="T11" fmla="*/ 46 h 66"/>
                    <a:gd name="T12" fmla="*/ 37 w 68"/>
                    <a:gd name="T13" fmla="*/ 17 h 66"/>
                    <a:gd name="T14" fmla="*/ 14 w 68"/>
                    <a:gd name="T15" fmla="*/ 57 h 66"/>
                    <a:gd name="T16" fmla="*/ 24 w 68"/>
                    <a:gd name="T17" fmla="*/ 24 h 66"/>
                    <a:gd name="T18" fmla="*/ 0 w 68"/>
                    <a:gd name="T19" fmla="*/ 52 h 66"/>
                    <a:gd name="T20" fmla="*/ 21 w 68"/>
                    <a:gd name="T21" fmla="*/ 15 h 66"/>
                    <a:gd name="T22" fmla="*/ 5 w 68"/>
                    <a:gd name="T23" fmla="*/ 27 h 66"/>
                    <a:gd name="T24" fmla="*/ 28 w 68"/>
                    <a:gd name="T25" fmla="*/ 4 h 66"/>
                    <a:gd name="T26" fmla="*/ 49 w 68"/>
                    <a:gd name="T27" fmla="*/ 3 h 66"/>
                    <a:gd name="T28" fmla="*/ 68 w 68"/>
                    <a:gd name="T29" fmla="*/ 22 h 66"/>
                    <a:gd name="T30" fmla="*/ 64 w 68"/>
                    <a:gd name="T31" fmla="*/ 44 h 66"/>
                    <a:gd name="T32" fmla="*/ 54 w 68"/>
                    <a:gd name="T33" fmla="*/ 23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" h="66">
                      <a:moveTo>
                        <a:pt x="54" y="23"/>
                      </a:moveTo>
                      <a:cubicBezTo>
                        <a:pt x="53" y="56"/>
                        <a:pt x="53" y="56"/>
                        <a:pt x="53" y="56"/>
                      </a:cubicBezTo>
                      <a:cubicBezTo>
                        <a:pt x="47" y="28"/>
                        <a:pt x="47" y="28"/>
                        <a:pt x="47" y="28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41" y="18"/>
                        <a:pt x="41" y="18"/>
                        <a:pt x="41" y="18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14" y="57"/>
                        <a:pt x="14" y="57"/>
                        <a:pt x="14" y="57"/>
                      </a:cubicBezTo>
                      <a:cubicBezTo>
                        <a:pt x="14" y="57"/>
                        <a:pt x="28" y="18"/>
                        <a:pt x="24" y="24"/>
                      </a:cubicBezTo>
                      <a:cubicBezTo>
                        <a:pt x="19" y="31"/>
                        <a:pt x="0" y="52"/>
                        <a:pt x="0" y="52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1" y="15"/>
                        <a:pt x="2" y="35"/>
                        <a:pt x="5" y="27"/>
                      </a:cubicBezTo>
                      <a:cubicBezTo>
                        <a:pt x="7" y="23"/>
                        <a:pt x="19" y="12"/>
                        <a:pt x="28" y="4"/>
                      </a:cubicBezTo>
                      <a:cubicBezTo>
                        <a:pt x="36" y="1"/>
                        <a:pt x="43" y="0"/>
                        <a:pt x="49" y="3"/>
                      </a:cubicBezTo>
                      <a:cubicBezTo>
                        <a:pt x="58" y="6"/>
                        <a:pt x="64" y="13"/>
                        <a:pt x="68" y="22"/>
                      </a:cubicBezTo>
                      <a:cubicBezTo>
                        <a:pt x="67" y="34"/>
                        <a:pt x="64" y="44"/>
                        <a:pt x="64" y="44"/>
                      </a:cubicBezTo>
                      <a:lnTo>
                        <a:pt x="54" y="2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4" name="Freeform 579"/>
                <p:cNvSpPr/>
                <p:nvPr/>
              </p:nvSpPr>
              <p:spPr bwMode="auto">
                <a:xfrm>
                  <a:off x="3243" y="362"/>
                  <a:ext cx="1242" cy="1027"/>
                </a:xfrm>
                <a:custGeom>
                  <a:avLst/>
                  <a:gdLst>
                    <a:gd name="T0" fmla="*/ 777 w 777"/>
                    <a:gd name="T1" fmla="*/ 0 h 642"/>
                    <a:gd name="T2" fmla="*/ 358 w 777"/>
                    <a:gd name="T3" fmla="*/ 188 h 642"/>
                    <a:gd name="T4" fmla="*/ 166 w 777"/>
                    <a:gd name="T5" fmla="*/ 358 h 642"/>
                    <a:gd name="T6" fmla="*/ 0 w 777"/>
                    <a:gd name="T7" fmla="*/ 642 h 642"/>
                    <a:gd name="T8" fmla="*/ 118 w 777"/>
                    <a:gd name="T9" fmla="*/ 406 h 642"/>
                    <a:gd name="T10" fmla="*/ 451 w 777"/>
                    <a:gd name="T11" fmla="*/ 115 h 642"/>
                    <a:gd name="T12" fmla="*/ 777 w 777"/>
                    <a:gd name="T13" fmla="*/ 0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7" h="642">
                      <a:moveTo>
                        <a:pt x="777" y="0"/>
                      </a:moveTo>
                      <a:cubicBezTo>
                        <a:pt x="777" y="0"/>
                        <a:pt x="482" y="111"/>
                        <a:pt x="358" y="188"/>
                      </a:cubicBezTo>
                      <a:cubicBezTo>
                        <a:pt x="308" y="220"/>
                        <a:pt x="214" y="292"/>
                        <a:pt x="166" y="358"/>
                      </a:cubicBezTo>
                      <a:cubicBezTo>
                        <a:pt x="79" y="478"/>
                        <a:pt x="0" y="642"/>
                        <a:pt x="0" y="642"/>
                      </a:cubicBezTo>
                      <a:cubicBezTo>
                        <a:pt x="0" y="642"/>
                        <a:pt x="89" y="444"/>
                        <a:pt x="118" y="406"/>
                      </a:cubicBezTo>
                      <a:cubicBezTo>
                        <a:pt x="168" y="342"/>
                        <a:pt x="214" y="226"/>
                        <a:pt x="451" y="115"/>
                      </a:cubicBezTo>
                      <a:cubicBezTo>
                        <a:pt x="655" y="19"/>
                        <a:pt x="777" y="0"/>
                        <a:pt x="7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5" name="Freeform 580"/>
                <p:cNvSpPr/>
                <p:nvPr/>
              </p:nvSpPr>
              <p:spPr bwMode="auto">
                <a:xfrm>
                  <a:off x="3350" y="1166"/>
                  <a:ext cx="14" cy="76"/>
                </a:xfrm>
                <a:custGeom>
                  <a:avLst/>
                  <a:gdLst>
                    <a:gd name="T0" fmla="*/ 0 w 14"/>
                    <a:gd name="T1" fmla="*/ 18 h 76"/>
                    <a:gd name="T2" fmla="*/ 14 w 14"/>
                    <a:gd name="T3" fmla="*/ 76 h 76"/>
                    <a:gd name="T4" fmla="*/ 10 w 14"/>
                    <a:gd name="T5" fmla="*/ 0 h 76"/>
                    <a:gd name="T6" fmla="*/ 0 w 14"/>
                    <a:gd name="T7" fmla="*/ 1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76">
                      <a:moveTo>
                        <a:pt x="0" y="18"/>
                      </a:moveTo>
                      <a:lnTo>
                        <a:pt x="14" y="76"/>
                      </a:lnTo>
                      <a:lnTo>
                        <a:pt x="1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6" name="Freeform 581"/>
                <p:cNvSpPr/>
                <p:nvPr/>
              </p:nvSpPr>
              <p:spPr bwMode="auto">
                <a:xfrm>
                  <a:off x="3321" y="1120"/>
                  <a:ext cx="50" cy="24"/>
                </a:xfrm>
                <a:custGeom>
                  <a:avLst/>
                  <a:gdLst>
                    <a:gd name="T0" fmla="*/ 43 w 50"/>
                    <a:gd name="T1" fmla="*/ 13 h 24"/>
                    <a:gd name="T2" fmla="*/ 0 w 50"/>
                    <a:gd name="T3" fmla="*/ 24 h 24"/>
                    <a:gd name="T4" fmla="*/ 50 w 50"/>
                    <a:gd name="T5" fmla="*/ 0 h 24"/>
                    <a:gd name="T6" fmla="*/ 43 w 50"/>
                    <a:gd name="T7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4">
                      <a:moveTo>
                        <a:pt x="43" y="13"/>
                      </a:moveTo>
                      <a:lnTo>
                        <a:pt x="0" y="24"/>
                      </a:lnTo>
                      <a:lnTo>
                        <a:pt x="50" y="0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7" name="Freeform 582"/>
                <p:cNvSpPr/>
                <p:nvPr/>
              </p:nvSpPr>
              <p:spPr bwMode="auto">
                <a:xfrm>
                  <a:off x="3416" y="1061"/>
                  <a:ext cx="15" cy="45"/>
                </a:xfrm>
                <a:custGeom>
                  <a:avLst/>
                  <a:gdLst>
                    <a:gd name="T0" fmla="*/ 0 w 15"/>
                    <a:gd name="T1" fmla="*/ 8 h 45"/>
                    <a:gd name="T2" fmla="*/ 15 w 15"/>
                    <a:gd name="T3" fmla="*/ 45 h 45"/>
                    <a:gd name="T4" fmla="*/ 8 w 15"/>
                    <a:gd name="T5" fmla="*/ 0 h 45"/>
                    <a:gd name="T6" fmla="*/ 0 w 15"/>
                    <a:gd name="T7" fmla="*/ 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45">
                      <a:moveTo>
                        <a:pt x="0" y="8"/>
                      </a:moveTo>
                      <a:lnTo>
                        <a:pt x="15" y="45"/>
                      </a:lnTo>
                      <a:lnTo>
                        <a:pt x="8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8" name="Freeform 583"/>
                <p:cNvSpPr/>
                <p:nvPr/>
              </p:nvSpPr>
              <p:spPr bwMode="auto">
                <a:xfrm>
                  <a:off x="3401" y="986"/>
                  <a:ext cx="51" cy="22"/>
                </a:xfrm>
                <a:custGeom>
                  <a:avLst/>
                  <a:gdLst>
                    <a:gd name="T0" fmla="*/ 38 w 51"/>
                    <a:gd name="T1" fmla="*/ 16 h 22"/>
                    <a:gd name="T2" fmla="*/ 0 w 51"/>
                    <a:gd name="T3" fmla="*/ 22 h 22"/>
                    <a:gd name="T4" fmla="*/ 51 w 51"/>
                    <a:gd name="T5" fmla="*/ 0 h 22"/>
                    <a:gd name="T6" fmla="*/ 38 w 51"/>
                    <a:gd name="T7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22">
                      <a:moveTo>
                        <a:pt x="38" y="16"/>
                      </a:moveTo>
                      <a:lnTo>
                        <a:pt x="0" y="22"/>
                      </a:lnTo>
                      <a:lnTo>
                        <a:pt x="51" y="0"/>
                      </a:ln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9" name="Freeform 584"/>
                <p:cNvSpPr/>
                <p:nvPr/>
              </p:nvSpPr>
              <p:spPr bwMode="auto">
                <a:xfrm>
                  <a:off x="3511" y="910"/>
                  <a:ext cx="16" cy="53"/>
                </a:xfrm>
                <a:custGeom>
                  <a:avLst/>
                  <a:gdLst>
                    <a:gd name="T0" fmla="*/ 0 w 16"/>
                    <a:gd name="T1" fmla="*/ 18 h 53"/>
                    <a:gd name="T2" fmla="*/ 16 w 16"/>
                    <a:gd name="T3" fmla="*/ 53 h 53"/>
                    <a:gd name="T4" fmla="*/ 16 w 16"/>
                    <a:gd name="T5" fmla="*/ 0 h 53"/>
                    <a:gd name="T6" fmla="*/ 0 w 16"/>
                    <a:gd name="T7" fmla="*/ 1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3">
                      <a:moveTo>
                        <a:pt x="0" y="18"/>
                      </a:moveTo>
                      <a:lnTo>
                        <a:pt x="16" y="53"/>
                      </a:lnTo>
                      <a:lnTo>
                        <a:pt x="16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0" name="Freeform 585"/>
                <p:cNvSpPr/>
                <p:nvPr/>
              </p:nvSpPr>
              <p:spPr bwMode="auto">
                <a:xfrm>
                  <a:off x="3208" y="1250"/>
                  <a:ext cx="152" cy="201"/>
                </a:xfrm>
                <a:custGeom>
                  <a:avLst/>
                  <a:gdLst>
                    <a:gd name="T0" fmla="*/ 18 w 95"/>
                    <a:gd name="T1" fmla="*/ 52 h 126"/>
                    <a:gd name="T2" fmla="*/ 64 w 95"/>
                    <a:gd name="T3" fmla="*/ 0 h 126"/>
                    <a:gd name="T4" fmla="*/ 91 w 95"/>
                    <a:gd name="T5" fmla="*/ 45 h 126"/>
                    <a:gd name="T6" fmla="*/ 64 w 95"/>
                    <a:gd name="T7" fmla="*/ 92 h 126"/>
                    <a:gd name="T8" fmla="*/ 20 w 95"/>
                    <a:gd name="T9" fmla="*/ 126 h 126"/>
                    <a:gd name="T10" fmla="*/ 18 w 95"/>
                    <a:gd name="T11" fmla="*/ 52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126">
                      <a:moveTo>
                        <a:pt x="18" y="52"/>
                      </a:moveTo>
                      <a:cubicBezTo>
                        <a:pt x="30" y="26"/>
                        <a:pt x="64" y="0"/>
                        <a:pt x="64" y="0"/>
                      </a:cubicBezTo>
                      <a:cubicBezTo>
                        <a:pt x="64" y="0"/>
                        <a:pt x="87" y="23"/>
                        <a:pt x="91" y="45"/>
                      </a:cubicBezTo>
                      <a:cubicBezTo>
                        <a:pt x="95" y="67"/>
                        <a:pt x="81" y="89"/>
                        <a:pt x="64" y="92"/>
                      </a:cubicBezTo>
                      <a:cubicBezTo>
                        <a:pt x="42" y="97"/>
                        <a:pt x="20" y="126"/>
                        <a:pt x="20" y="126"/>
                      </a:cubicBezTo>
                      <a:cubicBezTo>
                        <a:pt x="20" y="126"/>
                        <a:pt x="0" y="93"/>
                        <a:pt x="1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1" name="Freeform 586"/>
                <p:cNvSpPr/>
                <p:nvPr/>
              </p:nvSpPr>
              <p:spPr bwMode="auto">
                <a:xfrm>
                  <a:off x="3241" y="1256"/>
                  <a:ext cx="75" cy="181"/>
                </a:xfrm>
                <a:custGeom>
                  <a:avLst/>
                  <a:gdLst>
                    <a:gd name="T0" fmla="*/ 0 w 47"/>
                    <a:gd name="T1" fmla="*/ 113 h 113"/>
                    <a:gd name="T2" fmla="*/ 11 w 47"/>
                    <a:gd name="T3" fmla="*/ 85 h 113"/>
                    <a:gd name="T4" fmla="*/ 42 w 47"/>
                    <a:gd name="T5" fmla="*/ 48 h 113"/>
                    <a:gd name="T6" fmla="*/ 42 w 47"/>
                    <a:gd name="T7" fmla="*/ 0 h 113"/>
                    <a:gd name="T8" fmla="*/ 36 w 47"/>
                    <a:gd name="T9" fmla="*/ 49 h 113"/>
                    <a:gd name="T10" fmla="*/ 4 w 47"/>
                    <a:gd name="T11" fmla="*/ 84 h 113"/>
                    <a:gd name="T12" fmla="*/ 0 w 47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" h="113">
                      <a:moveTo>
                        <a:pt x="0" y="113"/>
                      </a:moveTo>
                      <a:cubicBezTo>
                        <a:pt x="0" y="113"/>
                        <a:pt x="5" y="99"/>
                        <a:pt x="11" y="85"/>
                      </a:cubicBezTo>
                      <a:cubicBezTo>
                        <a:pt x="19" y="66"/>
                        <a:pt x="37" y="65"/>
                        <a:pt x="42" y="48"/>
                      </a:cubicBezTo>
                      <a:cubicBezTo>
                        <a:pt x="47" y="31"/>
                        <a:pt x="42" y="0"/>
                        <a:pt x="42" y="0"/>
                      </a:cubicBezTo>
                      <a:cubicBezTo>
                        <a:pt x="42" y="0"/>
                        <a:pt x="42" y="32"/>
                        <a:pt x="36" y="49"/>
                      </a:cubicBezTo>
                      <a:cubicBezTo>
                        <a:pt x="30" y="67"/>
                        <a:pt x="18" y="58"/>
                        <a:pt x="4" y="84"/>
                      </a:cubicBezTo>
                      <a:cubicBezTo>
                        <a:pt x="0" y="91"/>
                        <a:pt x="0" y="113"/>
                        <a:pt x="0" y="11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2" name="Freeform 587"/>
                <p:cNvSpPr/>
                <p:nvPr/>
              </p:nvSpPr>
              <p:spPr bwMode="auto">
                <a:xfrm>
                  <a:off x="3233" y="1381"/>
                  <a:ext cx="21" cy="9"/>
                </a:xfrm>
                <a:custGeom>
                  <a:avLst/>
                  <a:gdLst>
                    <a:gd name="T0" fmla="*/ 21 w 21"/>
                    <a:gd name="T1" fmla="*/ 8 h 9"/>
                    <a:gd name="T2" fmla="*/ 0 w 21"/>
                    <a:gd name="T3" fmla="*/ 9 h 9"/>
                    <a:gd name="T4" fmla="*/ 21 w 21"/>
                    <a:gd name="T5" fmla="*/ 0 h 9"/>
                    <a:gd name="T6" fmla="*/ 21 w 21"/>
                    <a:gd name="T7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">
                      <a:moveTo>
                        <a:pt x="21" y="8"/>
                      </a:moveTo>
                      <a:lnTo>
                        <a:pt x="0" y="9"/>
                      </a:lnTo>
                      <a:lnTo>
                        <a:pt x="21" y="0"/>
                      </a:lnTo>
                      <a:lnTo>
                        <a:pt x="21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3" name="Freeform 588"/>
                <p:cNvSpPr/>
                <p:nvPr/>
              </p:nvSpPr>
              <p:spPr bwMode="auto">
                <a:xfrm>
                  <a:off x="3267" y="1368"/>
                  <a:ext cx="11" cy="42"/>
                </a:xfrm>
                <a:custGeom>
                  <a:avLst/>
                  <a:gdLst>
                    <a:gd name="T0" fmla="*/ 0 w 11"/>
                    <a:gd name="T1" fmla="*/ 5 h 42"/>
                    <a:gd name="T2" fmla="*/ 3 w 11"/>
                    <a:gd name="T3" fmla="*/ 42 h 42"/>
                    <a:gd name="T4" fmla="*/ 11 w 11"/>
                    <a:gd name="T5" fmla="*/ 0 h 42"/>
                    <a:gd name="T6" fmla="*/ 0 w 11"/>
                    <a:gd name="T7" fmla="*/ 5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42">
                      <a:moveTo>
                        <a:pt x="0" y="5"/>
                      </a:moveTo>
                      <a:lnTo>
                        <a:pt x="3" y="42"/>
                      </a:lnTo>
                      <a:lnTo>
                        <a:pt x="11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4" name="Freeform 589"/>
                <p:cNvSpPr/>
                <p:nvPr/>
              </p:nvSpPr>
              <p:spPr bwMode="auto">
                <a:xfrm>
                  <a:off x="3240" y="1349"/>
                  <a:ext cx="56" cy="13"/>
                </a:xfrm>
                <a:custGeom>
                  <a:avLst/>
                  <a:gdLst>
                    <a:gd name="T0" fmla="*/ 43 w 56"/>
                    <a:gd name="T1" fmla="*/ 8 h 13"/>
                    <a:gd name="T2" fmla="*/ 0 w 56"/>
                    <a:gd name="T3" fmla="*/ 13 h 13"/>
                    <a:gd name="T4" fmla="*/ 56 w 56"/>
                    <a:gd name="T5" fmla="*/ 0 h 13"/>
                    <a:gd name="T6" fmla="*/ 43 w 56"/>
                    <a:gd name="T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3">
                      <a:moveTo>
                        <a:pt x="43" y="8"/>
                      </a:moveTo>
                      <a:lnTo>
                        <a:pt x="0" y="13"/>
                      </a:lnTo>
                      <a:lnTo>
                        <a:pt x="56" y="0"/>
                      </a:lnTo>
                      <a:lnTo>
                        <a:pt x="4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5" name="Freeform 590"/>
                <p:cNvSpPr/>
                <p:nvPr/>
              </p:nvSpPr>
              <p:spPr bwMode="auto">
                <a:xfrm>
                  <a:off x="3302" y="1333"/>
                  <a:ext cx="6" cy="57"/>
                </a:xfrm>
                <a:custGeom>
                  <a:avLst/>
                  <a:gdLst>
                    <a:gd name="T0" fmla="*/ 0 w 6"/>
                    <a:gd name="T1" fmla="*/ 13 h 57"/>
                    <a:gd name="T2" fmla="*/ 3 w 6"/>
                    <a:gd name="T3" fmla="*/ 57 h 57"/>
                    <a:gd name="T4" fmla="*/ 6 w 6"/>
                    <a:gd name="T5" fmla="*/ 0 h 57"/>
                    <a:gd name="T6" fmla="*/ 0 w 6"/>
                    <a:gd name="T7" fmla="*/ 1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57">
                      <a:moveTo>
                        <a:pt x="0" y="13"/>
                      </a:moveTo>
                      <a:lnTo>
                        <a:pt x="3" y="57"/>
                      </a:lnTo>
                      <a:lnTo>
                        <a:pt x="6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6" name="Freeform 591"/>
                <p:cNvSpPr/>
                <p:nvPr/>
              </p:nvSpPr>
              <p:spPr bwMode="auto">
                <a:xfrm>
                  <a:off x="3254" y="1312"/>
                  <a:ext cx="51" cy="19"/>
                </a:xfrm>
                <a:custGeom>
                  <a:avLst/>
                  <a:gdLst>
                    <a:gd name="T0" fmla="*/ 50 w 51"/>
                    <a:gd name="T1" fmla="*/ 8 h 19"/>
                    <a:gd name="T2" fmla="*/ 0 w 51"/>
                    <a:gd name="T3" fmla="*/ 19 h 19"/>
                    <a:gd name="T4" fmla="*/ 51 w 51"/>
                    <a:gd name="T5" fmla="*/ 0 h 19"/>
                    <a:gd name="T6" fmla="*/ 50 w 51"/>
                    <a:gd name="T7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9">
                      <a:moveTo>
                        <a:pt x="50" y="8"/>
                      </a:moveTo>
                      <a:lnTo>
                        <a:pt x="0" y="19"/>
                      </a:lnTo>
                      <a:lnTo>
                        <a:pt x="51" y="0"/>
                      </a:lnTo>
                      <a:lnTo>
                        <a:pt x="5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7" name="Freeform 592"/>
                <p:cNvSpPr/>
                <p:nvPr/>
              </p:nvSpPr>
              <p:spPr bwMode="auto">
                <a:xfrm>
                  <a:off x="3312" y="1290"/>
                  <a:ext cx="27" cy="76"/>
                </a:xfrm>
                <a:custGeom>
                  <a:avLst/>
                  <a:gdLst>
                    <a:gd name="T0" fmla="*/ 0 w 27"/>
                    <a:gd name="T1" fmla="*/ 17 h 76"/>
                    <a:gd name="T2" fmla="*/ 27 w 27"/>
                    <a:gd name="T3" fmla="*/ 76 h 76"/>
                    <a:gd name="T4" fmla="*/ 0 w 27"/>
                    <a:gd name="T5" fmla="*/ 0 h 76"/>
                    <a:gd name="T6" fmla="*/ 0 w 27"/>
                    <a:gd name="T7" fmla="*/ 17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76">
                      <a:moveTo>
                        <a:pt x="0" y="17"/>
                      </a:moveTo>
                      <a:lnTo>
                        <a:pt x="27" y="76"/>
                      </a:lnTo>
                      <a:lnTo>
                        <a:pt x="0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8" name="Freeform 593"/>
                <p:cNvSpPr/>
                <p:nvPr/>
              </p:nvSpPr>
              <p:spPr bwMode="auto">
                <a:xfrm>
                  <a:off x="3185" y="1128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39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1"/>
                        <a:pt x="78" y="44"/>
                      </a:cubicBezTo>
                      <a:cubicBezTo>
                        <a:pt x="68" y="56"/>
                        <a:pt x="49" y="59"/>
                        <a:pt x="39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8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9" name="Freeform 594"/>
                <p:cNvSpPr/>
                <p:nvPr/>
              </p:nvSpPr>
              <p:spPr bwMode="auto">
                <a:xfrm>
                  <a:off x="3193" y="1142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3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9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5" y="18"/>
                        <a:pt x="44" y="28"/>
                        <a:pt x="56" y="23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9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0" name="Freeform 595"/>
                <p:cNvSpPr/>
                <p:nvPr/>
              </p:nvSpPr>
              <p:spPr bwMode="auto">
                <a:xfrm>
                  <a:off x="3216" y="1165"/>
                  <a:ext cx="14" cy="11"/>
                </a:xfrm>
                <a:custGeom>
                  <a:avLst/>
                  <a:gdLst>
                    <a:gd name="T0" fmla="*/ 11 w 14"/>
                    <a:gd name="T1" fmla="*/ 11 h 11"/>
                    <a:gd name="T2" fmla="*/ 0 w 14"/>
                    <a:gd name="T3" fmla="*/ 0 h 11"/>
                    <a:gd name="T4" fmla="*/ 14 w 14"/>
                    <a:gd name="T5" fmla="*/ 6 h 11"/>
                    <a:gd name="T6" fmla="*/ 11 w 14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1">
                      <a:moveTo>
                        <a:pt x="11" y="11"/>
                      </a:moveTo>
                      <a:lnTo>
                        <a:pt x="0" y="0"/>
                      </a:lnTo>
                      <a:lnTo>
                        <a:pt x="14" y="6"/>
                      </a:lnTo>
                      <a:lnTo>
                        <a:pt x="11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1" name="Freeform 596"/>
                <p:cNvSpPr/>
                <p:nvPr/>
              </p:nvSpPr>
              <p:spPr bwMode="auto">
                <a:xfrm>
                  <a:off x="3222" y="1174"/>
                  <a:ext cx="27" cy="20"/>
                </a:xfrm>
                <a:custGeom>
                  <a:avLst/>
                  <a:gdLst>
                    <a:gd name="T0" fmla="*/ 19 w 27"/>
                    <a:gd name="T1" fmla="*/ 0 h 20"/>
                    <a:gd name="T2" fmla="*/ 0 w 27"/>
                    <a:gd name="T3" fmla="*/ 20 h 20"/>
                    <a:gd name="T4" fmla="*/ 27 w 27"/>
                    <a:gd name="T5" fmla="*/ 4 h 20"/>
                    <a:gd name="T6" fmla="*/ 19 w 27"/>
                    <a:gd name="T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20">
                      <a:moveTo>
                        <a:pt x="19" y="0"/>
                      </a:moveTo>
                      <a:lnTo>
                        <a:pt x="0" y="20"/>
                      </a:lnTo>
                      <a:lnTo>
                        <a:pt x="27" y="4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2" name="Freeform 597"/>
                <p:cNvSpPr/>
                <p:nvPr/>
              </p:nvSpPr>
              <p:spPr bwMode="auto">
                <a:xfrm>
                  <a:off x="3233" y="1155"/>
                  <a:ext cx="34" cy="24"/>
                </a:xfrm>
                <a:custGeom>
                  <a:avLst/>
                  <a:gdLst>
                    <a:gd name="T0" fmla="*/ 24 w 34"/>
                    <a:gd name="T1" fmla="*/ 21 h 24"/>
                    <a:gd name="T2" fmla="*/ 0 w 34"/>
                    <a:gd name="T3" fmla="*/ 0 h 24"/>
                    <a:gd name="T4" fmla="*/ 34 w 34"/>
                    <a:gd name="T5" fmla="*/ 24 h 24"/>
                    <a:gd name="T6" fmla="*/ 24 w 34"/>
                    <a:gd name="T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4">
                      <a:moveTo>
                        <a:pt x="24" y="21"/>
                      </a:moveTo>
                      <a:lnTo>
                        <a:pt x="0" y="0"/>
                      </a:lnTo>
                      <a:lnTo>
                        <a:pt x="34" y="2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3" name="Freeform 598"/>
                <p:cNvSpPr/>
                <p:nvPr/>
              </p:nvSpPr>
              <p:spPr bwMode="auto">
                <a:xfrm>
                  <a:off x="3249" y="1176"/>
                  <a:ext cx="34" cy="26"/>
                </a:xfrm>
                <a:custGeom>
                  <a:avLst/>
                  <a:gdLst>
                    <a:gd name="T0" fmla="*/ 24 w 34"/>
                    <a:gd name="T1" fmla="*/ 2 h 26"/>
                    <a:gd name="T2" fmla="*/ 0 w 34"/>
                    <a:gd name="T3" fmla="*/ 26 h 26"/>
                    <a:gd name="T4" fmla="*/ 34 w 34"/>
                    <a:gd name="T5" fmla="*/ 0 h 26"/>
                    <a:gd name="T6" fmla="*/ 24 w 34"/>
                    <a:gd name="T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26">
                      <a:moveTo>
                        <a:pt x="24" y="2"/>
                      </a:moveTo>
                      <a:lnTo>
                        <a:pt x="0" y="26"/>
                      </a:lnTo>
                      <a:lnTo>
                        <a:pt x="34" y="0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4" name="Freeform 599"/>
                <p:cNvSpPr/>
                <p:nvPr/>
              </p:nvSpPr>
              <p:spPr bwMode="auto">
                <a:xfrm>
                  <a:off x="3257" y="1149"/>
                  <a:ext cx="35" cy="21"/>
                </a:xfrm>
                <a:custGeom>
                  <a:avLst/>
                  <a:gdLst>
                    <a:gd name="T0" fmla="*/ 31 w 35"/>
                    <a:gd name="T1" fmla="*/ 21 h 21"/>
                    <a:gd name="T2" fmla="*/ 0 w 35"/>
                    <a:gd name="T3" fmla="*/ 0 h 21"/>
                    <a:gd name="T4" fmla="*/ 35 w 35"/>
                    <a:gd name="T5" fmla="*/ 17 h 21"/>
                    <a:gd name="T6" fmla="*/ 31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1" y="21"/>
                      </a:moveTo>
                      <a:lnTo>
                        <a:pt x="0" y="0"/>
                      </a:lnTo>
                      <a:lnTo>
                        <a:pt x="35" y="17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5" name="Freeform 600"/>
                <p:cNvSpPr/>
                <p:nvPr/>
              </p:nvSpPr>
              <p:spPr bwMode="auto">
                <a:xfrm>
                  <a:off x="3280" y="1160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6" name="Freeform 601"/>
                <p:cNvSpPr/>
                <p:nvPr/>
              </p:nvSpPr>
              <p:spPr bwMode="auto">
                <a:xfrm>
                  <a:off x="3265" y="994"/>
                  <a:ext cx="144" cy="94"/>
                </a:xfrm>
                <a:custGeom>
                  <a:avLst/>
                  <a:gdLst>
                    <a:gd name="T0" fmla="*/ 40 w 90"/>
                    <a:gd name="T1" fmla="*/ 7 h 59"/>
                    <a:gd name="T2" fmla="*/ 90 w 90"/>
                    <a:gd name="T3" fmla="*/ 7 h 59"/>
                    <a:gd name="T4" fmla="*/ 78 w 90"/>
                    <a:gd name="T5" fmla="*/ 44 h 59"/>
                    <a:gd name="T6" fmla="*/ 40 w 90"/>
                    <a:gd name="T7" fmla="*/ 51 h 59"/>
                    <a:gd name="T8" fmla="*/ 0 w 90"/>
                    <a:gd name="T9" fmla="*/ 43 h 59"/>
                    <a:gd name="T10" fmla="*/ 40 w 90"/>
                    <a:gd name="T11" fmla="*/ 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59">
                      <a:moveTo>
                        <a:pt x="40" y="7"/>
                      </a:moveTo>
                      <a:cubicBezTo>
                        <a:pt x="60" y="0"/>
                        <a:pt x="90" y="7"/>
                        <a:pt x="90" y="7"/>
                      </a:cubicBezTo>
                      <a:cubicBezTo>
                        <a:pt x="90" y="7"/>
                        <a:pt x="89" y="30"/>
                        <a:pt x="78" y="44"/>
                      </a:cubicBezTo>
                      <a:cubicBezTo>
                        <a:pt x="68" y="56"/>
                        <a:pt x="50" y="59"/>
                        <a:pt x="40" y="51"/>
                      </a:cubicBezTo>
                      <a:cubicBezTo>
                        <a:pt x="26" y="41"/>
                        <a:pt x="0" y="43"/>
                        <a:pt x="0" y="43"/>
                      </a:cubicBezTo>
                      <a:cubicBezTo>
                        <a:pt x="0" y="43"/>
                        <a:pt x="9" y="16"/>
                        <a:pt x="40" y="7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7" name="Freeform 602"/>
                <p:cNvSpPr/>
                <p:nvPr/>
              </p:nvSpPr>
              <p:spPr bwMode="auto">
                <a:xfrm>
                  <a:off x="3273" y="1008"/>
                  <a:ext cx="133" cy="50"/>
                </a:xfrm>
                <a:custGeom>
                  <a:avLst/>
                  <a:gdLst>
                    <a:gd name="T0" fmla="*/ 0 w 83"/>
                    <a:gd name="T1" fmla="*/ 31 h 31"/>
                    <a:gd name="T2" fmla="*/ 21 w 83"/>
                    <a:gd name="T3" fmla="*/ 23 h 31"/>
                    <a:gd name="T4" fmla="*/ 56 w 83"/>
                    <a:gd name="T5" fmla="*/ 22 h 31"/>
                    <a:gd name="T6" fmla="*/ 83 w 83"/>
                    <a:gd name="T7" fmla="*/ 0 h 31"/>
                    <a:gd name="T8" fmla="*/ 53 w 83"/>
                    <a:gd name="T9" fmla="*/ 20 h 31"/>
                    <a:gd name="T10" fmla="*/ 18 w 83"/>
                    <a:gd name="T11" fmla="*/ 18 h 31"/>
                    <a:gd name="T12" fmla="*/ 0 w 83"/>
                    <a:gd name="T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" h="31">
                      <a:moveTo>
                        <a:pt x="0" y="31"/>
                      </a:moveTo>
                      <a:cubicBezTo>
                        <a:pt x="0" y="31"/>
                        <a:pt x="10" y="26"/>
                        <a:pt x="21" y="23"/>
                      </a:cubicBezTo>
                      <a:cubicBezTo>
                        <a:pt x="36" y="18"/>
                        <a:pt x="45" y="28"/>
                        <a:pt x="56" y="22"/>
                      </a:cubicBezTo>
                      <a:cubicBezTo>
                        <a:pt x="68" y="17"/>
                        <a:pt x="83" y="0"/>
                        <a:pt x="83" y="0"/>
                      </a:cubicBezTo>
                      <a:cubicBezTo>
                        <a:pt x="83" y="0"/>
                        <a:pt x="65" y="15"/>
                        <a:pt x="53" y="20"/>
                      </a:cubicBezTo>
                      <a:cubicBezTo>
                        <a:pt x="40" y="25"/>
                        <a:pt x="39" y="14"/>
                        <a:pt x="18" y="18"/>
                      </a:cubicBezTo>
                      <a:cubicBezTo>
                        <a:pt x="12" y="20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8" name="Freeform 603"/>
                <p:cNvSpPr/>
                <p:nvPr/>
              </p:nvSpPr>
              <p:spPr bwMode="auto">
                <a:xfrm>
                  <a:off x="3296" y="1030"/>
                  <a:ext cx="16" cy="12"/>
                </a:xfrm>
                <a:custGeom>
                  <a:avLst/>
                  <a:gdLst>
                    <a:gd name="T0" fmla="*/ 11 w 16"/>
                    <a:gd name="T1" fmla="*/ 12 h 12"/>
                    <a:gd name="T2" fmla="*/ 0 w 16"/>
                    <a:gd name="T3" fmla="*/ 0 h 12"/>
                    <a:gd name="T4" fmla="*/ 16 w 16"/>
                    <a:gd name="T5" fmla="*/ 7 h 12"/>
                    <a:gd name="T6" fmla="*/ 11 w 16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2">
                      <a:moveTo>
                        <a:pt x="11" y="12"/>
                      </a:moveTo>
                      <a:lnTo>
                        <a:pt x="0" y="0"/>
                      </a:lnTo>
                      <a:lnTo>
                        <a:pt x="16" y="7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9" name="Freeform 604"/>
                <p:cNvSpPr/>
                <p:nvPr/>
              </p:nvSpPr>
              <p:spPr bwMode="auto">
                <a:xfrm>
                  <a:off x="3302" y="1040"/>
                  <a:ext cx="27" cy="19"/>
                </a:xfrm>
                <a:custGeom>
                  <a:avLst/>
                  <a:gdLst>
                    <a:gd name="T0" fmla="*/ 19 w 27"/>
                    <a:gd name="T1" fmla="*/ 0 h 19"/>
                    <a:gd name="T2" fmla="*/ 0 w 27"/>
                    <a:gd name="T3" fmla="*/ 19 h 19"/>
                    <a:gd name="T4" fmla="*/ 27 w 27"/>
                    <a:gd name="T5" fmla="*/ 3 h 19"/>
                    <a:gd name="T6" fmla="*/ 19 w 27"/>
                    <a:gd name="T7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19">
                      <a:moveTo>
                        <a:pt x="19" y="0"/>
                      </a:moveTo>
                      <a:lnTo>
                        <a:pt x="0" y="19"/>
                      </a:lnTo>
                      <a:lnTo>
                        <a:pt x="27" y="3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0" name="Freeform 605"/>
                <p:cNvSpPr/>
                <p:nvPr/>
              </p:nvSpPr>
              <p:spPr bwMode="auto">
                <a:xfrm>
                  <a:off x="3315" y="1019"/>
                  <a:ext cx="33" cy="26"/>
                </a:xfrm>
                <a:custGeom>
                  <a:avLst/>
                  <a:gdLst>
                    <a:gd name="T0" fmla="*/ 22 w 33"/>
                    <a:gd name="T1" fmla="*/ 23 h 26"/>
                    <a:gd name="T2" fmla="*/ 0 w 33"/>
                    <a:gd name="T3" fmla="*/ 0 h 26"/>
                    <a:gd name="T4" fmla="*/ 33 w 33"/>
                    <a:gd name="T5" fmla="*/ 26 h 26"/>
                    <a:gd name="T6" fmla="*/ 22 w 33"/>
                    <a:gd name="T7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6">
                      <a:moveTo>
                        <a:pt x="22" y="23"/>
                      </a:moveTo>
                      <a:lnTo>
                        <a:pt x="0" y="0"/>
                      </a:lnTo>
                      <a:lnTo>
                        <a:pt x="33" y="26"/>
                      </a:lnTo>
                      <a:lnTo>
                        <a:pt x="22" y="2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1" name="Freeform 606"/>
                <p:cNvSpPr/>
                <p:nvPr/>
              </p:nvSpPr>
              <p:spPr bwMode="auto">
                <a:xfrm>
                  <a:off x="3331" y="1045"/>
                  <a:ext cx="33" cy="27"/>
                </a:xfrm>
                <a:custGeom>
                  <a:avLst/>
                  <a:gdLst>
                    <a:gd name="T0" fmla="*/ 22 w 33"/>
                    <a:gd name="T1" fmla="*/ 3 h 27"/>
                    <a:gd name="T2" fmla="*/ 0 w 33"/>
                    <a:gd name="T3" fmla="*/ 27 h 27"/>
                    <a:gd name="T4" fmla="*/ 33 w 33"/>
                    <a:gd name="T5" fmla="*/ 0 h 27"/>
                    <a:gd name="T6" fmla="*/ 22 w 33"/>
                    <a:gd name="T7" fmla="*/ 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27">
                      <a:moveTo>
                        <a:pt x="22" y="3"/>
                      </a:moveTo>
                      <a:lnTo>
                        <a:pt x="0" y="27"/>
                      </a:lnTo>
                      <a:lnTo>
                        <a:pt x="33" y="0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2" name="Freeform 607"/>
                <p:cNvSpPr/>
                <p:nvPr/>
              </p:nvSpPr>
              <p:spPr bwMode="auto">
                <a:xfrm>
                  <a:off x="3339" y="1014"/>
                  <a:ext cx="35" cy="21"/>
                </a:xfrm>
                <a:custGeom>
                  <a:avLst/>
                  <a:gdLst>
                    <a:gd name="T0" fmla="*/ 30 w 35"/>
                    <a:gd name="T1" fmla="*/ 21 h 21"/>
                    <a:gd name="T2" fmla="*/ 0 w 35"/>
                    <a:gd name="T3" fmla="*/ 0 h 21"/>
                    <a:gd name="T4" fmla="*/ 35 w 35"/>
                    <a:gd name="T5" fmla="*/ 18 h 21"/>
                    <a:gd name="T6" fmla="*/ 30 w 35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21">
                      <a:moveTo>
                        <a:pt x="30" y="21"/>
                      </a:moveTo>
                      <a:lnTo>
                        <a:pt x="0" y="0"/>
                      </a:lnTo>
                      <a:lnTo>
                        <a:pt x="35" y="18"/>
                      </a:lnTo>
                      <a:lnTo>
                        <a:pt x="30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3" name="Freeform 608"/>
                <p:cNvSpPr/>
                <p:nvPr/>
              </p:nvSpPr>
              <p:spPr bwMode="auto">
                <a:xfrm>
                  <a:off x="3360" y="1026"/>
                  <a:ext cx="28" cy="51"/>
                </a:xfrm>
                <a:custGeom>
                  <a:avLst/>
                  <a:gdLst>
                    <a:gd name="T0" fmla="*/ 19 w 28"/>
                    <a:gd name="T1" fmla="*/ 8 h 51"/>
                    <a:gd name="T2" fmla="*/ 0 w 28"/>
                    <a:gd name="T3" fmla="*/ 51 h 51"/>
                    <a:gd name="T4" fmla="*/ 28 w 28"/>
                    <a:gd name="T5" fmla="*/ 0 h 51"/>
                    <a:gd name="T6" fmla="*/ 19 w 28"/>
                    <a:gd name="T7" fmla="*/ 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51">
                      <a:moveTo>
                        <a:pt x="19" y="8"/>
                      </a:moveTo>
                      <a:lnTo>
                        <a:pt x="0" y="51"/>
                      </a:lnTo>
                      <a:lnTo>
                        <a:pt x="28" y="0"/>
                      </a:lnTo>
                      <a:lnTo>
                        <a:pt x="1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4" name="Freeform 609"/>
                <p:cNvSpPr/>
                <p:nvPr/>
              </p:nvSpPr>
              <p:spPr bwMode="auto">
                <a:xfrm>
                  <a:off x="3476" y="888"/>
                  <a:ext cx="55" cy="16"/>
                </a:xfrm>
                <a:custGeom>
                  <a:avLst/>
                  <a:gdLst>
                    <a:gd name="T0" fmla="*/ 45 w 55"/>
                    <a:gd name="T1" fmla="*/ 13 h 16"/>
                    <a:gd name="T2" fmla="*/ 0 w 55"/>
                    <a:gd name="T3" fmla="*/ 16 h 16"/>
                    <a:gd name="T4" fmla="*/ 55 w 55"/>
                    <a:gd name="T5" fmla="*/ 0 h 16"/>
                    <a:gd name="T6" fmla="*/ 45 w 55"/>
                    <a:gd name="T7" fmla="*/ 1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5" y="13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5" y="13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5" name="Freeform 610"/>
                <p:cNvSpPr/>
                <p:nvPr/>
              </p:nvSpPr>
              <p:spPr bwMode="auto">
                <a:xfrm>
                  <a:off x="3575" y="766"/>
                  <a:ext cx="55" cy="16"/>
                </a:xfrm>
                <a:custGeom>
                  <a:avLst/>
                  <a:gdLst>
                    <a:gd name="T0" fmla="*/ 40 w 55"/>
                    <a:gd name="T1" fmla="*/ 15 h 16"/>
                    <a:gd name="T2" fmla="*/ 0 w 55"/>
                    <a:gd name="T3" fmla="*/ 16 h 16"/>
                    <a:gd name="T4" fmla="*/ 55 w 55"/>
                    <a:gd name="T5" fmla="*/ 0 h 16"/>
                    <a:gd name="T6" fmla="*/ 40 w 55"/>
                    <a:gd name="T7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16">
                      <a:moveTo>
                        <a:pt x="40" y="15"/>
                      </a:moveTo>
                      <a:lnTo>
                        <a:pt x="0" y="16"/>
                      </a:lnTo>
                      <a:lnTo>
                        <a:pt x="55" y="0"/>
                      </a:lnTo>
                      <a:lnTo>
                        <a:pt x="40" y="15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6" name="Freeform 611"/>
                <p:cNvSpPr/>
                <p:nvPr/>
              </p:nvSpPr>
              <p:spPr bwMode="auto">
                <a:xfrm>
                  <a:off x="3334" y="883"/>
                  <a:ext cx="152" cy="90"/>
                </a:xfrm>
                <a:custGeom>
                  <a:avLst/>
                  <a:gdLst>
                    <a:gd name="T0" fmla="*/ 45 w 95"/>
                    <a:gd name="T1" fmla="*/ 3 h 56"/>
                    <a:gd name="T2" fmla="*/ 95 w 95"/>
                    <a:gd name="T3" fmla="*/ 11 h 56"/>
                    <a:gd name="T4" fmla="*/ 78 w 95"/>
                    <a:gd name="T5" fmla="*/ 46 h 56"/>
                    <a:gd name="T6" fmla="*/ 38 w 95"/>
                    <a:gd name="T7" fmla="*/ 47 h 56"/>
                    <a:gd name="T8" fmla="*/ 0 w 95"/>
                    <a:gd name="T9" fmla="*/ 34 h 56"/>
                    <a:gd name="T10" fmla="*/ 45 w 95"/>
                    <a:gd name="T11" fmla="*/ 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6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6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7" name="Freeform 612"/>
                <p:cNvSpPr/>
                <p:nvPr/>
              </p:nvSpPr>
              <p:spPr bwMode="auto">
                <a:xfrm>
                  <a:off x="3344" y="902"/>
                  <a:ext cx="137" cy="36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9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9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8" name="Freeform 613"/>
                <p:cNvSpPr/>
                <p:nvPr/>
              </p:nvSpPr>
              <p:spPr bwMode="auto">
                <a:xfrm>
                  <a:off x="3369" y="909"/>
                  <a:ext cx="15" cy="13"/>
                </a:xfrm>
                <a:custGeom>
                  <a:avLst/>
                  <a:gdLst>
                    <a:gd name="T0" fmla="*/ 10 w 15"/>
                    <a:gd name="T1" fmla="*/ 13 h 13"/>
                    <a:gd name="T2" fmla="*/ 0 w 15"/>
                    <a:gd name="T3" fmla="*/ 0 h 13"/>
                    <a:gd name="T4" fmla="*/ 15 w 15"/>
                    <a:gd name="T5" fmla="*/ 8 h 13"/>
                    <a:gd name="T6" fmla="*/ 10 w 15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3">
                      <a:moveTo>
                        <a:pt x="10" y="13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9" name="Freeform 614"/>
                <p:cNvSpPr/>
                <p:nvPr/>
              </p:nvSpPr>
              <p:spPr bwMode="auto">
                <a:xfrm>
                  <a:off x="3371" y="923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5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5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0" name="Freeform 615"/>
                <p:cNvSpPr/>
                <p:nvPr/>
              </p:nvSpPr>
              <p:spPr bwMode="auto">
                <a:xfrm>
                  <a:off x="3388" y="902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1" name="Freeform 616"/>
                <p:cNvSpPr/>
                <p:nvPr/>
              </p:nvSpPr>
              <p:spPr bwMode="auto">
                <a:xfrm>
                  <a:off x="3398" y="933"/>
                  <a:ext cx="37" cy="21"/>
                </a:xfrm>
                <a:custGeom>
                  <a:avLst/>
                  <a:gdLst>
                    <a:gd name="T0" fmla="*/ 26 w 37"/>
                    <a:gd name="T1" fmla="*/ 1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1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2" name="Freeform 617"/>
                <p:cNvSpPr/>
                <p:nvPr/>
              </p:nvSpPr>
              <p:spPr bwMode="auto">
                <a:xfrm>
                  <a:off x="3414" y="899"/>
                  <a:ext cx="32" cy="26"/>
                </a:xfrm>
                <a:custGeom>
                  <a:avLst/>
                  <a:gdLst>
                    <a:gd name="T0" fmla="*/ 27 w 32"/>
                    <a:gd name="T1" fmla="*/ 26 h 26"/>
                    <a:gd name="T2" fmla="*/ 0 w 32"/>
                    <a:gd name="T3" fmla="*/ 0 h 26"/>
                    <a:gd name="T4" fmla="*/ 32 w 32"/>
                    <a:gd name="T5" fmla="*/ 24 h 26"/>
                    <a:gd name="T6" fmla="*/ 27 w 32"/>
                    <a:gd name="T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6">
                      <a:moveTo>
                        <a:pt x="27" y="26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3" name="Freeform 618"/>
                <p:cNvSpPr/>
                <p:nvPr/>
              </p:nvSpPr>
              <p:spPr bwMode="auto">
                <a:xfrm>
                  <a:off x="3425" y="918"/>
                  <a:ext cx="37" cy="47"/>
                </a:xfrm>
                <a:custGeom>
                  <a:avLst/>
                  <a:gdLst>
                    <a:gd name="T0" fmla="*/ 27 w 37"/>
                    <a:gd name="T1" fmla="*/ 7 h 47"/>
                    <a:gd name="T2" fmla="*/ 0 w 37"/>
                    <a:gd name="T3" fmla="*/ 47 h 47"/>
                    <a:gd name="T4" fmla="*/ 37 w 37"/>
                    <a:gd name="T5" fmla="*/ 0 h 47"/>
                    <a:gd name="T6" fmla="*/ 27 w 37"/>
                    <a:gd name="T7" fmla="*/ 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7">
                      <a:moveTo>
                        <a:pt x="27" y="7"/>
                      </a:moveTo>
                      <a:lnTo>
                        <a:pt x="0" y="47"/>
                      </a:lnTo>
                      <a:lnTo>
                        <a:pt x="37" y="0"/>
                      </a:lnTo>
                      <a:lnTo>
                        <a:pt x="27" y="7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4" name="Freeform 619"/>
                <p:cNvSpPr/>
                <p:nvPr/>
              </p:nvSpPr>
              <p:spPr bwMode="auto">
                <a:xfrm>
                  <a:off x="3433" y="762"/>
                  <a:ext cx="152" cy="91"/>
                </a:xfrm>
                <a:custGeom>
                  <a:avLst/>
                  <a:gdLst>
                    <a:gd name="T0" fmla="*/ 45 w 95"/>
                    <a:gd name="T1" fmla="*/ 3 h 57"/>
                    <a:gd name="T2" fmla="*/ 95 w 95"/>
                    <a:gd name="T3" fmla="*/ 11 h 57"/>
                    <a:gd name="T4" fmla="*/ 78 w 95"/>
                    <a:gd name="T5" fmla="*/ 46 h 57"/>
                    <a:gd name="T6" fmla="*/ 38 w 95"/>
                    <a:gd name="T7" fmla="*/ 47 h 57"/>
                    <a:gd name="T8" fmla="*/ 0 w 95"/>
                    <a:gd name="T9" fmla="*/ 34 h 57"/>
                    <a:gd name="T10" fmla="*/ 45 w 95"/>
                    <a:gd name="T11" fmla="*/ 3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57">
                      <a:moveTo>
                        <a:pt x="45" y="3"/>
                      </a:moveTo>
                      <a:cubicBezTo>
                        <a:pt x="66" y="0"/>
                        <a:pt x="95" y="11"/>
                        <a:pt x="95" y="11"/>
                      </a:cubicBezTo>
                      <a:cubicBezTo>
                        <a:pt x="95" y="11"/>
                        <a:pt x="90" y="34"/>
                        <a:pt x="78" y="46"/>
                      </a:cubicBezTo>
                      <a:cubicBezTo>
                        <a:pt x="66" y="57"/>
                        <a:pt x="47" y="56"/>
                        <a:pt x="38" y="47"/>
                      </a:cubicBezTo>
                      <a:cubicBezTo>
                        <a:pt x="27" y="36"/>
                        <a:pt x="0" y="34"/>
                        <a:pt x="0" y="34"/>
                      </a:cubicBezTo>
                      <a:cubicBezTo>
                        <a:pt x="0" y="34"/>
                        <a:pt x="13" y="8"/>
                        <a:pt x="45" y="3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5" name="Freeform 620"/>
                <p:cNvSpPr/>
                <p:nvPr/>
              </p:nvSpPr>
              <p:spPr bwMode="auto">
                <a:xfrm>
                  <a:off x="3443" y="781"/>
                  <a:ext cx="137" cy="35"/>
                </a:xfrm>
                <a:custGeom>
                  <a:avLst/>
                  <a:gdLst>
                    <a:gd name="T0" fmla="*/ 0 w 86"/>
                    <a:gd name="T1" fmla="*/ 19 h 22"/>
                    <a:gd name="T2" fmla="*/ 22 w 86"/>
                    <a:gd name="T3" fmla="*/ 14 h 22"/>
                    <a:gd name="T4" fmla="*/ 57 w 86"/>
                    <a:gd name="T5" fmla="*/ 19 h 22"/>
                    <a:gd name="T6" fmla="*/ 86 w 86"/>
                    <a:gd name="T7" fmla="*/ 0 h 22"/>
                    <a:gd name="T8" fmla="*/ 54 w 86"/>
                    <a:gd name="T9" fmla="*/ 16 h 22"/>
                    <a:gd name="T10" fmla="*/ 20 w 86"/>
                    <a:gd name="T11" fmla="*/ 10 h 22"/>
                    <a:gd name="T12" fmla="*/ 0 w 86"/>
                    <a:gd name="T13" fmla="*/ 1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22">
                      <a:moveTo>
                        <a:pt x="0" y="19"/>
                      </a:moveTo>
                      <a:cubicBezTo>
                        <a:pt x="0" y="19"/>
                        <a:pt x="11" y="16"/>
                        <a:pt x="22" y="14"/>
                      </a:cubicBezTo>
                      <a:cubicBezTo>
                        <a:pt x="37" y="12"/>
                        <a:pt x="44" y="22"/>
                        <a:pt x="57" y="19"/>
                      </a:cubicBezTo>
                      <a:cubicBezTo>
                        <a:pt x="69" y="16"/>
                        <a:pt x="86" y="0"/>
                        <a:pt x="86" y="0"/>
                      </a:cubicBezTo>
                      <a:cubicBezTo>
                        <a:pt x="86" y="0"/>
                        <a:pt x="67" y="13"/>
                        <a:pt x="54" y="16"/>
                      </a:cubicBezTo>
                      <a:cubicBezTo>
                        <a:pt x="41" y="19"/>
                        <a:pt x="41" y="8"/>
                        <a:pt x="20" y="10"/>
                      </a:cubicBezTo>
                      <a:cubicBezTo>
                        <a:pt x="14" y="10"/>
                        <a:pt x="0" y="19"/>
                        <a:pt x="0" y="19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621"/>
                <p:cNvSpPr/>
                <p:nvPr/>
              </p:nvSpPr>
              <p:spPr bwMode="auto">
                <a:xfrm>
                  <a:off x="3468" y="789"/>
                  <a:ext cx="15" cy="11"/>
                </a:xfrm>
                <a:custGeom>
                  <a:avLst/>
                  <a:gdLst>
                    <a:gd name="T0" fmla="*/ 10 w 15"/>
                    <a:gd name="T1" fmla="*/ 11 h 11"/>
                    <a:gd name="T2" fmla="*/ 0 w 15"/>
                    <a:gd name="T3" fmla="*/ 0 h 11"/>
                    <a:gd name="T4" fmla="*/ 15 w 15"/>
                    <a:gd name="T5" fmla="*/ 8 h 11"/>
                    <a:gd name="T6" fmla="*/ 10 w 15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1">
                      <a:moveTo>
                        <a:pt x="10" y="11"/>
                      </a:moveTo>
                      <a:lnTo>
                        <a:pt x="0" y="0"/>
                      </a:lnTo>
                      <a:lnTo>
                        <a:pt x="15" y="8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622"/>
                <p:cNvSpPr/>
                <p:nvPr/>
              </p:nvSpPr>
              <p:spPr bwMode="auto">
                <a:xfrm>
                  <a:off x="3470" y="802"/>
                  <a:ext cx="30" cy="16"/>
                </a:xfrm>
                <a:custGeom>
                  <a:avLst/>
                  <a:gdLst>
                    <a:gd name="T0" fmla="*/ 22 w 30"/>
                    <a:gd name="T1" fmla="*/ 0 h 16"/>
                    <a:gd name="T2" fmla="*/ 0 w 30"/>
                    <a:gd name="T3" fmla="*/ 16 h 16"/>
                    <a:gd name="T4" fmla="*/ 30 w 30"/>
                    <a:gd name="T5" fmla="*/ 4 h 16"/>
                    <a:gd name="T6" fmla="*/ 22 w 30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16">
                      <a:moveTo>
                        <a:pt x="22" y="0"/>
                      </a:moveTo>
                      <a:lnTo>
                        <a:pt x="0" y="16"/>
                      </a:lnTo>
                      <a:lnTo>
                        <a:pt x="30" y="4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8" name="Freeform 623"/>
                <p:cNvSpPr/>
                <p:nvPr/>
              </p:nvSpPr>
              <p:spPr bwMode="auto">
                <a:xfrm>
                  <a:off x="3487" y="781"/>
                  <a:ext cx="31" cy="29"/>
                </a:xfrm>
                <a:custGeom>
                  <a:avLst/>
                  <a:gdLst>
                    <a:gd name="T0" fmla="*/ 21 w 31"/>
                    <a:gd name="T1" fmla="*/ 24 h 29"/>
                    <a:gd name="T2" fmla="*/ 0 w 31"/>
                    <a:gd name="T3" fmla="*/ 0 h 29"/>
                    <a:gd name="T4" fmla="*/ 31 w 31"/>
                    <a:gd name="T5" fmla="*/ 29 h 29"/>
                    <a:gd name="T6" fmla="*/ 21 w 31"/>
                    <a:gd name="T7" fmla="*/ 2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9">
                      <a:moveTo>
                        <a:pt x="21" y="24"/>
                      </a:moveTo>
                      <a:lnTo>
                        <a:pt x="0" y="0"/>
                      </a:lnTo>
                      <a:lnTo>
                        <a:pt x="31" y="29"/>
                      </a:lnTo>
                      <a:lnTo>
                        <a:pt x="2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624"/>
                <p:cNvSpPr/>
                <p:nvPr/>
              </p:nvSpPr>
              <p:spPr bwMode="auto">
                <a:xfrm>
                  <a:off x="3497" y="811"/>
                  <a:ext cx="37" cy="21"/>
                </a:xfrm>
                <a:custGeom>
                  <a:avLst/>
                  <a:gdLst>
                    <a:gd name="T0" fmla="*/ 26 w 37"/>
                    <a:gd name="T1" fmla="*/ 2 h 21"/>
                    <a:gd name="T2" fmla="*/ 0 w 37"/>
                    <a:gd name="T3" fmla="*/ 21 h 21"/>
                    <a:gd name="T4" fmla="*/ 37 w 37"/>
                    <a:gd name="T5" fmla="*/ 0 h 21"/>
                    <a:gd name="T6" fmla="*/ 26 w 37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21">
                      <a:moveTo>
                        <a:pt x="26" y="2"/>
                      </a:moveTo>
                      <a:lnTo>
                        <a:pt x="0" y="21"/>
                      </a:lnTo>
                      <a:lnTo>
                        <a:pt x="37" y="0"/>
                      </a:lnTo>
                      <a:lnTo>
                        <a:pt x="26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0" name="Freeform 625"/>
                <p:cNvSpPr/>
                <p:nvPr/>
              </p:nvSpPr>
              <p:spPr bwMode="auto">
                <a:xfrm>
                  <a:off x="3513" y="778"/>
                  <a:ext cx="32" cy="25"/>
                </a:xfrm>
                <a:custGeom>
                  <a:avLst/>
                  <a:gdLst>
                    <a:gd name="T0" fmla="*/ 27 w 32"/>
                    <a:gd name="T1" fmla="*/ 25 h 25"/>
                    <a:gd name="T2" fmla="*/ 0 w 32"/>
                    <a:gd name="T3" fmla="*/ 0 h 25"/>
                    <a:gd name="T4" fmla="*/ 32 w 32"/>
                    <a:gd name="T5" fmla="*/ 24 h 25"/>
                    <a:gd name="T6" fmla="*/ 27 w 32"/>
                    <a:gd name="T7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5">
                      <a:moveTo>
                        <a:pt x="27" y="25"/>
                      </a:moveTo>
                      <a:lnTo>
                        <a:pt x="0" y="0"/>
                      </a:lnTo>
                      <a:lnTo>
                        <a:pt x="32" y="24"/>
                      </a:lnTo>
                      <a:lnTo>
                        <a:pt x="27" y="2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1" name="Freeform 626"/>
                <p:cNvSpPr/>
                <p:nvPr/>
              </p:nvSpPr>
              <p:spPr bwMode="auto">
                <a:xfrm>
                  <a:off x="3524" y="797"/>
                  <a:ext cx="37" cy="46"/>
                </a:xfrm>
                <a:custGeom>
                  <a:avLst/>
                  <a:gdLst>
                    <a:gd name="T0" fmla="*/ 27 w 37"/>
                    <a:gd name="T1" fmla="*/ 6 h 46"/>
                    <a:gd name="T2" fmla="*/ 0 w 37"/>
                    <a:gd name="T3" fmla="*/ 46 h 46"/>
                    <a:gd name="T4" fmla="*/ 37 w 37"/>
                    <a:gd name="T5" fmla="*/ 0 h 46"/>
                    <a:gd name="T6" fmla="*/ 27 w 37"/>
                    <a:gd name="T7" fmla="*/ 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46">
                      <a:moveTo>
                        <a:pt x="27" y="6"/>
                      </a:moveTo>
                      <a:lnTo>
                        <a:pt x="0" y="46"/>
                      </a:lnTo>
                      <a:lnTo>
                        <a:pt x="37" y="0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2" name="Freeform 627"/>
                <p:cNvSpPr/>
                <p:nvPr/>
              </p:nvSpPr>
              <p:spPr bwMode="auto">
                <a:xfrm>
                  <a:off x="3692" y="667"/>
                  <a:ext cx="56" cy="16"/>
                </a:xfrm>
                <a:custGeom>
                  <a:avLst/>
                  <a:gdLst>
                    <a:gd name="T0" fmla="*/ 43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43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43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43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3" name="Freeform 628"/>
                <p:cNvSpPr/>
                <p:nvPr/>
              </p:nvSpPr>
              <p:spPr bwMode="auto">
                <a:xfrm>
                  <a:off x="3898" y="552"/>
                  <a:ext cx="56" cy="16"/>
                </a:xfrm>
                <a:custGeom>
                  <a:avLst/>
                  <a:gdLst>
                    <a:gd name="T0" fmla="*/ 37 w 56"/>
                    <a:gd name="T1" fmla="*/ 16 h 16"/>
                    <a:gd name="T2" fmla="*/ 0 w 56"/>
                    <a:gd name="T3" fmla="*/ 0 h 16"/>
                    <a:gd name="T4" fmla="*/ 56 w 56"/>
                    <a:gd name="T5" fmla="*/ 10 h 16"/>
                    <a:gd name="T6" fmla="*/ 37 w 56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16">
                      <a:moveTo>
                        <a:pt x="37" y="16"/>
                      </a:moveTo>
                      <a:lnTo>
                        <a:pt x="0" y="0"/>
                      </a:lnTo>
                      <a:lnTo>
                        <a:pt x="56" y="10"/>
                      </a:lnTo>
                      <a:lnTo>
                        <a:pt x="37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4" name="Freeform 629"/>
                <p:cNvSpPr/>
                <p:nvPr/>
              </p:nvSpPr>
              <p:spPr bwMode="auto">
                <a:xfrm>
                  <a:off x="3550" y="608"/>
                  <a:ext cx="152" cy="106"/>
                </a:xfrm>
                <a:custGeom>
                  <a:avLst/>
                  <a:gdLst>
                    <a:gd name="T0" fmla="*/ 54 w 95"/>
                    <a:gd name="T1" fmla="*/ 9 h 66"/>
                    <a:gd name="T2" fmla="*/ 95 w 95"/>
                    <a:gd name="T3" fmla="*/ 38 h 66"/>
                    <a:gd name="T4" fmla="*/ 65 w 95"/>
                    <a:gd name="T5" fmla="*/ 62 h 66"/>
                    <a:gd name="T6" fmla="*/ 29 w 95"/>
                    <a:gd name="T7" fmla="*/ 46 h 66"/>
                    <a:gd name="T8" fmla="*/ 0 w 95"/>
                    <a:gd name="T9" fmla="*/ 18 h 66"/>
                    <a:gd name="T10" fmla="*/ 54 w 95"/>
                    <a:gd name="T11" fmla="*/ 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6">
                      <a:moveTo>
                        <a:pt x="54" y="9"/>
                      </a:moveTo>
                      <a:cubicBezTo>
                        <a:pt x="74" y="15"/>
                        <a:pt x="95" y="38"/>
                        <a:pt x="95" y="38"/>
                      </a:cubicBezTo>
                      <a:cubicBezTo>
                        <a:pt x="95" y="38"/>
                        <a:pt x="81" y="56"/>
                        <a:pt x="65" y="62"/>
                      </a:cubicBezTo>
                      <a:cubicBezTo>
                        <a:pt x="50" y="66"/>
                        <a:pt x="33" y="58"/>
                        <a:pt x="29" y="46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9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5" name="Freeform 630"/>
                <p:cNvSpPr/>
                <p:nvPr/>
              </p:nvSpPr>
              <p:spPr bwMode="auto">
                <a:xfrm>
                  <a:off x="3561" y="632"/>
                  <a:ext cx="136" cy="46"/>
                </a:xfrm>
                <a:custGeom>
                  <a:avLst/>
                  <a:gdLst>
                    <a:gd name="T0" fmla="*/ 0 w 85"/>
                    <a:gd name="T1" fmla="*/ 3 h 29"/>
                    <a:gd name="T2" fmla="*/ 21 w 85"/>
                    <a:gd name="T3" fmla="*/ 8 h 29"/>
                    <a:gd name="T4" fmla="*/ 51 w 85"/>
                    <a:gd name="T5" fmla="*/ 27 h 29"/>
                    <a:gd name="T6" fmla="*/ 85 w 85"/>
                    <a:gd name="T7" fmla="*/ 23 h 29"/>
                    <a:gd name="T8" fmla="*/ 50 w 85"/>
                    <a:gd name="T9" fmla="*/ 23 h 29"/>
                    <a:gd name="T10" fmla="*/ 21 w 85"/>
                    <a:gd name="T11" fmla="*/ 2 h 29"/>
                    <a:gd name="T12" fmla="*/ 0 w 85"/>
                    <a:gd name="T13" fmla="*/ 3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9">
                      <a:moveTo>
                        <a:pt x="0" y="3"/>
                      </a:moveTo>
                      <a:cubicBezTo>
                        <a:pt x="0" y="3"/>
                        <a:pt x="10" y="5"/>
                        <a:pt x="21" y="8"/>
                      </a:cubicBezTo>
                      <a:cubicBezTo>
                        <a:pt x="36" y="12"/>
                        <a:pt x="38" y="25"/>
                        <a:pt x="51" y="27"/>
                      </a:cubicBezTo>
                      <a:cubicBezTo>
                        <a:pt x="63" y="29"/>
                        <a:pt x="85" y="23"/>
                        <a:pt x="85" y="23"/>
                      </a:cubicBezTo>
                      <a:cubicBezTo>
                        <a:pt x="85" y="23"/>
                        <a:pt x="62" y="25"/>
                        <a:pt x="50" y="23"/>
                      </a:cubicBezTo>
                      <a:cubicBezTo>
                        <a:pt x="36" y="20"/>
                        <a:pt x="41" y="10"/>
                        <a:pt x="21" y="2"/>
                      </a:cubicBezTo>
                      <a:cubicBezTo>
                        <a:pt x="16" y="0"/>
                        <a:pt x="0" y="3"/>
                        <a:pt x="0" y="3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6" name="Freeform 631"/>
                <p:cNvSpPr/>
                <p:nvPr/>
              </p:nvSpPr>
              <p:spPr bwMode="auto">
                <a:xfrm>
                  <a:off x="3593" y="626"/>
                  <a:ext cx="10" cy="16"/>
                </a:xfrm>
                <a:custGeom>
                  <a:avLst/>
                  <a:gdLst>
                    <a:gd name="T0" fmla="*/ 3 w 10"/>
                    <a:gd name="T1" fmla="*/ 16 h 16"/>
                    <a:gd name="T2" fmla="*/ 0 w 10"/>
                    <a:gd name="T3" fmla="*/ 0 h 16"/>
                    <a:gd name="T4" fmla="*/ 10 w 10"/>
                    <a:gd name="T5" fmla="*/ 14 h 16"/>
                    <a:gd name="T6" fmla="*/ 3 w 10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3" y="16"/>
                      </a:moveTo>
                      <a:lnTo>
                        <a:pt x="0" y="0"/>
                      </a:lnTo>
                      <a:lnTo>
                        <a:pt x="10" y="14"/>
                      </a:lnTo>
                      <a:lnTo>
                        <a:pt x="3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7" name="Freeform 632"/>
                <p:cNvSpPr/>
                <p:nvPr/>
              </p:nvSpPr>
              <p:spPr bwMode="auto">
                <a:xfrm>
                  <a:off x="3582" y="650"/>
                  <a:ext cx="32" cy="6"/>
                </a:xfrm>
                <a:custGeom>
                  <a:avLst/>
                  <a:gdLst>
                    <a:gd name="T0" fmla="*/ 27 w 32"/>
                    <a:gd name="T1" fmla="*/ 0 h 6"/>
                    <a:gd name="T2" fmla="*/ 0 w 32"/>
                    <a:gd name="T3" fmla="*/ 4 h 6"/>
                    <a:gd name="T4" fmla="*/ 32 w 32"/>
                    <a:gd name="T5" fmla="*/ 6 h 6"/>
                    <a:gd name="T6" fmla="*/ 27 w 32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6">
                      <a:moveTo>
                        <a:pt x="27" y="0"/>
                      </a:moveTo>
                      <a:lnTo>
                        <a:pt x="0" y="4"/>
                      </a:lnTo>
                      <a:lnTo>
                        <a:pt x="32" y="6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8" name="Freeform 633"/>
                <p:cNvSpPr/>
                <p:nvPr/>
              </p:nvSpPr>
              <p:spPr bwMode="auto">
                <a:xfrm>
                  <a:off x="3614" y="627"/>
                  <a:ext cx="14" cy="40"/>
                </a:xfrm>
                <a:custGeom>
                  <a:avLst/>
                  <a:gdLst>
                    <a:gd name="T0" fmla="*/ 8 w 14"/>
                    <a:gd name="T1" fmla="*/ 32 h 40"/>
                    <a:gd name="T2" fmla="*/ 0 w 14"/>
                    <a:gd name="T3" fmla="*/ 0 h 40"/>
                    <a:gd name="T4" fmla="*/ 14 w 14"/>
                    <a:gd name="T5" fmla="*/ 40 h 40"/>
                    <a:gd name="T6" fmla="*/ 8 w 14"/>
                    <a:gd name="T7" fmla="*/ 3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40">
                      <a:moveTo>
                        <a:pt x="8" y="32"/>
                      </a:moveTo>
                      <a:lnTo>
                        <a:pt x="0" y="0"/>
                      </a:lnTo>
                      <a:lnTo>
                        <a:pt x="14" y="40"/>
                      </a:ln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9" name="Freeform 634"/>
                <p:cNvSpPr/>
                <p:nvPr/>
              </p:nvSpPr>
              <p:spPr bwMode="auto">
                <a:xfrm>
                  <a:off x="3599" y="672"/>
                  <a:ext cx="44" cy="6"/>
                </a:xfrm>
                <a:custGeom>
                  <a:avLst/>
                  <a:gdLst>
                    <a:gd name="T0" fmla="*/ 34 w 44"/>
                    <a:gd name="T1" fmla="*/ 0 h 6"/>
                    <a:gd name="T2" fmla="*/ 0 w 44"/>
                    <a:gd name="T3" fmla="*/ 6 h 6"/>
                    <a:gd name="T4" fmla="*/ 44 w 44"/>
                    <a:gd name="T5" fmla="*/ 3 h 6"/>
                    <a:gd name="T6" fmla="*/ 34 w 4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6">
                      <a:moveTo>
                        <a:pt x="34" y="0"/>
                      </a:moveTo>
                      <a:lnTo>
                        <a:pt x="0" y="6"/>
                      </a:lnTo>
                      <a:lnTo>
                        <a:pt x="44" y="3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0" name="Freeform 635"/>
                <p:cNvSpPr/>
                <p:nvPr/>
              </p:nvSpPr>
              <p:spPr bwMode="auto">
                <a:xfrm>
                  <a:off x="3638" y="635"/>
                  <a:ext cx="19" cy="35"/>
                </a:xfrm>
                <a:custGeom>
                  <a:avLst/>
                  <a:gdLst>
                    <a:gd name="T0" fmla="*/ 13 w 19"/>
                    <a:gd name="T1" fmla="*/ 35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5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1" name="Freeform 636"/>
                <p:cNvSpPr/>
                <p:nvPr/>
              </p:nvSpPr>
              <p:spPr bwMode="auto">
                <a:xfrm>
                  <a:off x="3620" y="674"/>
                  <a:ext cx="53" cy="27"/>
                </a:xfrm>
                <a:custGeom>
                  <a:avLst/>
                  <a:gdLst>
                    <a:gd name="T0" fmla="*/ 42 w 53"/>
                    <a:gd name="T1" fmla="*/ 1 h 27"/>
                    <a:gd name="T2" fmla="*/ 0 w 53"/>
                    <a:gd name="T3" fmla="*/ 27 h 27"/>
                    <a:gd name="T4" fmla="*/ 53 w 53"/>
                    <a:gd name="T5" fmla="*/ 0 h 27"/>
                    <a:gd name="T6" fmla="*/ 42 w 53"/>
                    <a:gd name="T7" fmla="*/ 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7">
                      <a:moveTo>
                        <a:pt x="42" y="1"/>
                      </a:moveTo>
                      <a:lnTo>
                        <a:pt x="0" y="27"/>
                      </a:lnTo>
                      <a:lnTo>
                        <a:pt x="53" y="0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2" name="Freeform 637"/>
                <p:cNvSpPr/>
                <p:nvPr/>
              </p:nvSpPr>
              <p:spPr bwMode="auto">
                <a:xfrm>
                  <a:off x="3756" y="493"/>
                  <a:ext cx="152" cy="107"/>
                </a:xfrm>
                <a:custGeom>
                  <a:avLst/>
                  <a:gdLst>
                    <a:gd name="T0" fmla="*/ 54 w 95"/>
                    <a:gd name="T1" fmla="*/ 10 h 67"/>
                    <a:gd name="T2" fmla="*/ 95 w 95"/>
                    <a:gd name="T3" fmla="*/ 38 h 67"/>
                    <a:gd name="T4" fmla="*/ 65 w 95"/>
                    <a:gd name="T5" fmla="*/ 62 h 67"/>
                    <a:gd name="T6" fmla="*/ 28 w 95"/>
                    <a:gd name="T7" fmla="*/ 47 h 67"/>
                    <a:gd name="T8" fmla="*/ 0 w 95"/>
                    <a:gd name="T9" fmla="*/ 18 h 67"/>
                    <a:gd name="T10" fmla="*/ 54 w 95"/>
                    <a:gd name="T11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5" h="67">
                      <a:moveTo>
                        <a:pt x="54" y="10"/>
                      </a:moveTo>
                      <a:cubicBezTo>
                        <a:pt x="74" y="16"/>
                        <a:pt x="95" y="38"/>
                        <a:pt x="95" y="38"/>
                      </a:cubicBezTo>
                      <a:cubicBezTo>
                        <a:pt x="95" y="38"/>
                        <a:pt x="81" y="57"/>
                        <a:pt x="65" y="62"/>
                      </a:cubicBezTo>
                      <a:cubicBezTo>
                        <a:pt x="50" y="67"/>
                        <a:pt x="33" y="58"/>
                        <a:pt x="28" y="47"/>
                      </a:cubicBezTo>
                      <a:cubicBezTo>
                        <a:pt x="23" y="31"/>
                        <a:pt x="0" y="18"/>
                        <a:pt x="0" y="18"/>
                      </a:cubicBezTo>
                      <a:cubicBezTo>
                        <a:pt x="0" y="18"/>
                        <a:pt x="22" y="0"/>
                        <a:pt x="54" y="10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3" name="Freeform 638"/>
                <p:cNvSpPr/>
                <p:nvPr/>
              </p:nvSpPr>
              <p:spPr bwMode="auto">
                <a:xfrm>
                  <a:off x="3767" y="518"/>
                  <a:ext cx="136" cy="45"/>
                </a:xfrm>
                <a:custGeom>
                  <a:avLst/>
                  <a:gdLst>
                    <a:gd name="T0" fmla="*/ 0 w 85"/>
                    <a:gd name="T1" fmla="*/ 2 h 28"/>
                    <a:gd name="T2" fmla="*/ 21 w 85"/>
                    <a:gd name="T3" fmla="*/ 7 h 28"/>
                    <a:gd name="T4" fmla="*/ 50 w 85"/>
                    <a:gd name="T5" fmla="*/ 26 h 28"/>
                    <a:gd name="T6" fmla="*/ 85 w 85"/>
                    <a:gd name="T7" fmla="*/ 22 h 28"/>
                    <a:gd name="T8" fmla="*/ 50 w 85"/>
                    <a:gd name="T9" fmla="*/ 22 h 28"/>
                    <a:gd name="T10" fmla="*/ 21 w 85"/>
                    <a:gd name="T11" fmla="*/ 2 h 28"/>
                    <a:gd name="T12" fmla="*/ 0 w 85"/>
                    <a:gd name="T13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5" h="28">
                      <a:moveTo>
                        <a:pt x="0" y="2"/>
                      </a:moveTo>
                      <a:cubicBezTo>
                        <a:pt x="0" y="2"/>
                        <a:pt x="10" y="4"/>
                        <a:pt x="21" y="7"/>
                      </a:cubicBezTo>
                      <a:cubicBezTo>
                        <a:pt x="36" y="11"/>
                        <a:pt x="38" y="24"/>
                        <a:pt x="50" y="26"/>
                      </a:cubicBezTo>
                      <a:cubicBezTo>
                        <a:pt x="63" y="28"/>
                        <a:pt x="85" y="22"/>
                        <a:pt x="85" y="22"/>
                      </a:cubicBezTo>
                      <a:cubicBezTo>
                        <a:pt x="85" y="22"/>
                        <a:pt x="62" y="25"/>
                        <a:pt x="50" y="22"/>
                      </a:cubicBezTo>
                      <a:cubicBezTo>
                        <a:pt x="36" y="19"/>
                        <a:pt x="41" y="10"/>
                        <a:pt x="21" y="2"/>
                      </a:cubicBezTo>
                      <a:cubicBezTo>
                        <a:pt x="16" y="0"/>
                        <a:pt x="0" y="2"/>
                        <a:pt x="0" y="2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4" name="Freeform 639"/>
                <p:cNvSpPr/>
                <p:nvPr/>
              </p:nvSpPr>
              <p:spPr bwMode="auto">
                <a:xfrm>
                  <a:off x="3799" y="512"/>
                  <a:ext cx="10" cy="14"/>
                </a:xfrm>
                <a:custGeom>
                  <a:avLst/>
                  <a:gdLst>
                    <a:gd name="T0" fmla="*/ 3 w 10"/>
                    <a:gd name="T1" fmla="*/ 14 h 14"/>
                    <a:gd name="T2" fmla="*/ 0 w 10"/>
                    <a:gd name="T3" fmla="*/ 0 h 14"/>
                    <a:gd name="T4" fmla="*/ 10 w 10"/>
                    <a:gd name="T5" fmla="*/ 13 h 14"/>
                    <a:gd name="T6" fmla="*/ 3 w 10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4">
                      <a:moveTo>
                        <a:pt x="3" y="14"/>
                      </a:moveTo>
                      <a:lnTo>
                        <a:pt x="0" y="0"/>
                      </a:lnTo>
                      <a:lnTo>
                        <a:pt x="10" y="13"/>
                      </a:lnTo>
                      <a:lnTo>
                        <a:pt x="3" y="1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5" name="Freeform 640"/>
                <p:cNvSpPr/>
                <p:nvPr/>
              </p:nvSpPr>
              <p:spPr bwMode="auto">
                <a:xfrm>
                  <a:off x="3788" y="534"/>
                  <a:ext cx="32" cy="7"/>
                </a:xfrm>
                <a:custGeom>
                  <a:avLst/>
                  <a:gdLst>
                    <a:gd name="T0" fmla="*/ 27 w 32"/>
                    <a:gd name="T1" fmla="*/ 0 h 7"/>
                    <a:gd name="T2" fmla="*/ 0 w 32"/>
                    <a:gd name="T3" fmla="*/ 5 h 7"/>
                    <a:gd name="T4" fmla="*/ 32 w 32"/>
                    <a:gd name="T5" fmla="*/ 7 h 7"/>
                    <a:gd name="T6" fmla="*/ 27 w 32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7">
                      <a:moveTo>
                        <a:pt x="27" y="0"/>
                      </a:moveTo>
                      <a:lnTo>
                        <a:pt x="0" y="5"/>
                      </a:lnTo>
                      <a:lnTo>
                        <a:pt x="32" y="7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6" name="Freeform 641"/>
                <p:cNvSpPr/>
                <p:nvPr/>
              </p:nvSpPr>
              <p:spPr bwMode="auto">
                <a:xfrm>
                  <a:off x="3820" y="514"/>
                  <a:ext cx="14" cy="38"/>
                </a:xfrm>
                <a:custGeom>
                  <a:avLst/>
                  <a:gdLst>
                    <a:gd name="T0" fmla="*/ 8 w 14"/>
                    <a:gd name="T1" fmla="*/ 30 h 38"/>
                    <a:gd name="T2" fmla="*/ 0 w 14"/>
                    <a:gd name="T3" fmla="*/ 0 h 38"/>
                    <a:gd name="T4" fmla="*/ 14 w 14"/>
                    <a:gd name="T5" fmla="*/ 38 h 38"/>
                    <a:gd name="T6" fmla="*/ 8 w 14"/>
                    <a:gd name="T7" fmla="*/ 3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38">
                      <a:moveTo>
                        <a:pt x="8" y="30"/>
                      </a:moveTo>
                      <a:lnTo>
                        <a:pt x="0" y="0"/>
                      </a:lnTo>
                      <a:lnTo>
                        <a:pt x="14" y="38"/>
                      </a:lnTo>
                      <a:lnTo>
                        <a:pt x="8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7" name="Freeform 642"/>
                <p:cNvSpPr/>
                <p:nvPr/>
              </p:nvSpPr>
              <p:spPr bwMode="auto">
                <a:xfrm>
                  <a:off x="3806" y="557"/>
                  <a:ext cx="41" cy="6"/>
                </a:xfrm>
                <a:custGeom>
                  <a:avLst/>
                  <a:gdLst>
                    <a:gd name="T0" fmla="*/ 33 w 41"/>
                    <a:gd name="T1" fmla="*/ 0 h 6"/>
                    <a:gd name="T2" fmla="*/ 0 w 41"/>
                    <a:gd name="T3" fmla="*/ 6 h 6"/>
                    <a:gd name="T4" fmla="*/ 41 w 41"/>
                    <a:gd name="T5" fmla="*/ 3 h 6"/>
                    <a:gd name="T6" fmla="*/ 33 w 41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6">
                      <a:moveTo>
                        <a:pt x="33" y="0"/>
                      </a:moveTo>
                      <a:lnTo>
                        <a:pt x="0" y="6"/>
                      </a:lnTo>
                      <a:lnTo>
                        <a:pt x="41" y="3"/>
                      </a:ln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8" name="Freeform 643"/>
                <p:cNvSpPr/>
                <p:nvPr/>
              </p:nvSpPr>
              <p:spPr bwMode="auto">
                <a:xfrm>
                  <a:off x="3844" y="522"/>
                  <a:ext cx="19" cy="35"/>
                </a:xfrm>
                <a:custGeom>
                  <a:avLst/>
                  <a:gdLst>
                    <a:gd name="T0" fmla="*/ 13 w 19"/>
                    <a:gd name="T1" fmla="*/ 33 h 35"/>
                    <a:gd name="T2" fmla="*/ 0 w 19"/>
                    <a:gd name="T3" fmla="*/ 0 h 35"/>
                    <a:gd name="T4" fmla="*/ 19 w 19"/>
                    <a:gd name="T5" fmla="*/ 35 h 35"/>
                    <a:gd name="T6" fmla="*/ 13 w 19"/>
                    <a:gd name="T7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5">
                      <a:moveTo>
                        <a:pt x="13" y="33"/>
                      </a:moveTo>
                      <a:lnTo>
                        <a:pt x="0" y="0"/>
                      </a:lnTo>
                      <a:lnTo>
                        <a:pt x="19" y="35"/>
                      </a:lnTo>
                      <a:lnTo>
                        <a:pt x="13" y="3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9" name="Freeform 644"/>
                <p:cNvSpPr/>
                <p:nvPr/>
              </p:nvSpPr>
              <p:spPr bwMode="auto">
                <a:xfrm>
                  <a:off x="3826" y="558"/>
                  <a:ext cx="53" cy="28"/>
                </a:xfrm>
                <a:custGeom>
                  <a:avLst/>
                  <a:gdLst>
                    <a:gd name="T0" fmla="*/ 42 w 53"/>
                    <a:gd name="T1" fmla="*/ 2 h 28"/>
                    <a:gd name="T2" fmla="*/ 0 w 53"/>
                    <a:gd name="T3" fmla="*/ 28 h 28"/>
                    <a:gd name="T4" fmla="*/ 53 w 53"/>
                    <a:gd name="T5" fmla="*/ 0 h 28"/>
                    <a:gd name="T6" fmla="*/ 42 w 53"/>
                    <a:gd name="T7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8">
                      <a:moveTo>
                        <a:pt x="42" y="2"/>
                      </a:moveTo>
                      <a:lnTo>
                        <a:pt x="0" y="28"/>
                      </a:lnTo>
                      <a:lnTo>
                        <a:pt x="53" y="0"/>
                      </a:lnTo>
                      <a:lnTo>
                        <a:pt x="42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0" name="Freeform 645"/>
                <p:cNvSpPr/>
                <p:nvPr/>
              </p:nvSpPr>
              <p:spPr bwMode="auto">
                <a:xfrm>
                  <a:off x="3353" y="1203"/>
                  <a:ext cx="96" cy="138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1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1" y="86"/>
                        <a:pt x="51" y="86"/>
                      </a:cubicBezTo>
                      <a:cubicBezTo>
                        <a:pt x="51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1" name="Freeform 646"/>
                <p:cNvSpPr/>
                <p:nvPr/>
              </p:nvSpPr>
              <p:spPr bwMode="auto">
                <a:xfrm>
                  <a:off x="3361" y="1208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2" name="Freeform 647"/>
                <p:cNvSpPr/>
                <p:nvPr/>
              </p:nvSpPr>
              <p:spPr bwMode="auto">
                <a:xfrm>
                  <a:off x="3398" y="1299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3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3" name="Freeform 648"/>
                <p:cNvSpPr/>
                <p:nvPr/>
              </p:nvSpPr>
              <p:spPr bwMode="auto">
                <a:xfrm>
                  <a:off x="3404" y="1280"/>
                  <a:ext cx="23" cy="26"/>
                </a:xfrm>
                <a:custGeom>
                  <a:avLst/>
                  <a:gdLst>
                    <a:gd name="T0" fmla="*/ 0 w 23"/>
                    <a:gd name="T1" fmla="*/ 8 h 26"/>
                    <a:gd name="T2" fmla="*/ 23 w 23"/>
                    <a:gd name="T3" fmla="*/ 26 h 26"/>
                    <a:gd name="T4" fmla="*/ 2 w 23"/>
                    <a:gd name="T5" fmla="*/ 0 h 26"/>
                    <a:gd name="T6" fmla="*/ 0 w 23"/>
                    <a:gd name="T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6">
                      <a:moveTo>
                        <a:pt x="0" y="8"/>
                      </a:moveTo>
                      <a:lnTo>
                        <a:pt x="23" y="26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4" name="Freeform 649"/>
                <p:cNvSpPr/>
                <p:nvPr/>
              </p:nvSpPr>
              <p:spPr bwMode="auto">
                <a:xfrm>
                  <a:off x="3385" y="1261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5" name="Freeform 650"/>
                <p:cNvSpPr/>
                <p:nvPr/>
              </p:nvSpPr>
              <p:spPr bwMode="auto">
                <a:xfrm>
                  <a:off x="3403" y="1246"/>
                  <a:ext cx="30" cy="31"/>
                </a:xfrm>
                <a:custGeom>
                  <a:avLst/>
                  <a:gdLst>
                    <a:gd name="T0" fmla="*/ 3 w 30"/>
                    <a:gd name="T1" fmla="*/ 10 h 31"/>
                    <a:gd name="T2" fmla="*/ 30 w 30"/>
                    <a:gd name="T3" fmla="*/ 31 h 31"/>
                    <a:gd name="T4" fmla="*/ 0 w 30"/>
                    <a:gd name="T5" fmla="*/ 0 h 31"/>
                    <a:gd name="T6" fmla="*/ 3 w 30"/>
                    <a:gd name="T7" fmla="*/ 1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1">
                      <a:moveTo>
                        <a:pt x="3" y="10"/>
                      </a:moveTo>
                      <a:lnTo>
                        <a:pt x="30" y="31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6" name="Freeform 651"/>
                <p:cNvSpPr/>
                <p:nvPr/>
              </p:nvSpPr>
              <p:spPr bwMode="auto">
                <a:xfrm>
                  <a:off x="3376" y="1237"/>
                  <a:ext cx="17" cy="38"/>
                </a:xfrm>
                <a:custGeom>
                  <a:avLst/>
                  <a:gdLst>
                    <a:gd name="T0" fmla="*/ 17 w 17"/>
                    <a:gd name="T1" fmla="*/ 5 h 38"/>
                    <a:gd name="T2" fmla="*/ 0 w 17"/>
                    <a:gd name="T3" fmla="*/ 38 h 38"/>
                    <a:gd name="T4" fmla="*/ 14 w 17"/>
                    <a:gd name="T5" fmla="*/ 0 h 38"/>
                    <a:gd name="T6" fmla="*/ 17 w 17"/>
                    <a:gd name="T7" fmla="*/ 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8">
                      <a:moveTo>
                        <a:pt x="17" y="5"/>
                      </a:moveTo>
                      <a:lnTo>
                        <a:pt x="0" y="38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7" name="Freeform 652"/>
                <p:cNvSpPr/>
                <p:nvPr/>
              </p:nvSpPr>
              <p:spPr bwMode="auto">
                <a:xfrm>
                  <a:off x="3382" y="1224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8" name="Freeform 653"/>
                <p:cNvSpPr/>
                <p:nvPr/>
              </p:nvSpPr>
              <p:spPr bwMode="auto">
                <a:xfrm>
                  <a:off x="3424" y="1085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9" name="Freeform 654"/>
                <p:cNvSpPr/>
                <p:nvPr/>
              </p:nvSpPr>
              <p:spPr bwMode="auto">
                <a:xfrm>
                  <a:off x="3431" y="1091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8"/>
                      </a:cubicBezTo>
                      <a:cubicBezTo>
                        <a:pt x="24" y="44"/>
                        <a:pt x="32" y="34"/>
                        <a:pt x="26" y="23"/>
                      </a:cubicBezTo>
                      <a:cubicBezTo>
                        <a:pt x="19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0" name="Freeform 655"/>
                <p:cNvSpPr/>
                <p:nvPr/>
              </p:nvSpPr>
              <p:spPr bwMode="auto">
                <a:xfrm>
                  <a:off x="3467" y="1181"/>
                  <a:ext cx="9" cy="16"/>
                </a:xfrm>
                <a:custGeom>
                  <a:avLst/>
                  <a:gdLst>
                    <a:gd name="T0" fmla="*/ 9 w 9"/>
                    <a:gd name="T1" fmla="*/ 5 h 16"/>
                    <a:gd name="T2" fmla="*/ 0 w 9"/>
                    <a:gd name="T3" fmla="*/ 16 h 16"/>
                    <a:gd name="T4" fmla="*/ 4 w 9"/>
                    <a:gd name="T5" fmla="*/ 0 h 16"/>
                    <a:gd name="T6" fmla="*/ 9 w 9"/>
                    <a:gd name="T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5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1" name="Freeform 656"/>
                <p:cNvSpPr/>
                <p:nvPr/>
              </p:nvSpPr>
              <p:spPr bwMode="auto">
                <a:xfrm>
                  <a:off x="3475" y="1163"/>
                  <a:ext cx="20" cy="24"/>
                </a:xfrm>
                <a:custGeom>
                  <a:avLst/>
                  <a:gdLst>
                    <a:gd name="T0" fmla="*/ 0 w 20"/>
                    <a:gd name="T1" fmla="*/ 8 h 24"/>
                    <a:gd name="T2" fmla="*/ 20 w 20"/>
                    <a:gd name="T3" fmla="*/ 24 h 24"/>
                    <a:gd name="T4" fmla="*/ 1 w 20"/>
                    <a:gd name="T5" fmla="*/ 0 h 24"/>
                    <a:gd name="T6" fmla="*/ 0 w 20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4">
                      <a:moveTo>
                        <a:pt x="0" y="8"/>
                      </a:moveTo>
                      <a:lnTo>
                        <a:pt x="20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5" name="Group 858"/>
              <p:cNvGrpSpPr/>
              <p:nvPr/>
            </p:nvGrpSpPr>
            <p:grpSpPr bwMode="auto">
              <a:xfrm>
                <a:off x="2987675" y="104775"/>
                <a:ext cx="5746750" cy="5689600"/>
                <a:chOff x="1882" y="66"/>
                <a:chExt cx="3620" cy="3584"/>
              </a:xfrm>
            </p:grpSpPr>
            <p:sp>
              <p:nvSpPr>
                <p:cNvPr id="362" name="Freeform 658"/>
                <p:cNvSpPr/>
                <p:nvPr/>
              </p:nvSpPr>
              <p:spPr bwMode="auto">
                <a:xfrm>
                  <a:off x="3455" y="1144"/>
                  <a:ext cx="20" cy="37"/>
                </a:xfrm>
                <a:custGeom>
                  <a:avLst/>
                  <a:gdLst>
                    <a:gd name="T0" fmla="*/ 18 w 20"/>
                    <a:gd name="T1" fmla="*/ 10 h 37"/>
                    <a:gd name="T2" fmla="*/ 0 w 20"/>
                    <a:gd name="T3" fmla="*/ 37 h 37"/>
                    <a:gd name="T4" fmla="*/ 20 w 20"/>
                    <a:gd name="T5" fmla="*/ 0 h 37"/>
                    <a:gd name="T6" fmla="*/ 18 w 20"/>
                    <a:gd name="T7" fmla="*/ 1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8" y="10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659"/>
                <p:cNvSpPr/>
                <p:nvPr/>
              </p:nvSpPr>
              <p:spPr bwMode="auto">
                <a:xfrm>
                  <a:off x="3473" y="1128"/>
                  <a:ext cx="30" cy="30"/>
                </a:xfrm>
                <a:custGeom>
                  <a:avLst/>
                  <a:gdLst>
                    <a:gd name="T0" fmla="*/ 3 w 30"/>
                    <a:gd name="T1" fmla="*/ 10 h 30"/>
                    <a:gd name="T2" fmla="*/ 30 w 30"/>
                    <a:gd name="T3" fmla="*/ 30 h 30"/>
                    <a:gd name="T4" fmla="*/ 0 w 30"/>
                    <a:gd name="T5" fmla="*/ 0 h 30"/>
                    <a:gd name="T6" fmla="*/ 3 w 30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3" y="10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660"/>
                <p:cNvSpPr/>
                <p:nvPr/>
              </p:nvSpPr>
              <p:spPr bwMode="auto">
                <a:xfrm>
                  <a:off x="3446" y="1120"/>
                  <a:ext cx="17" cy="37"/>
                </a:xfrm>
                <a:custGeom>
                  <a:avLst/>
                  <a:gdLst>
                    <a:gd name="T0" fmla="*/ 17 w 17"/>
                    <a:gd name="T1" fmla="*/ 5 h 37"/>
                    <a:gd name="T2" fmla="*/ 0 w 17"/>
                    <a:gd name="T3" fmla="*/ 37 h 37"/>
                    <a:gd name="T4" fmla="*/ 14 w 17"/>
                    <a:gd name="T5" fmla="*/ 0 h 37"/>
                    <a:gd name="T6" fmla="*/ 17 w 17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7">
                      <a:moveTo>
                        <a:pt x="17" y="5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661"/>
                <p:cNvSpPr/>
                <p:nvPr/>
              </p:nvSpPr>
              <p:spPr bwMode="auto">
                <a:xfrm>
                  <a:off x="3451" y="1106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662"/>
                <p:cNvSpPr/>
                <p:nvPr/>
              </p:nvSpPr>
              <p:spPr bwMode="auto">
                <a:xfrm>
                  <a:off x="3515" y="946"/>
                  <a:ext cx="94" cy="139"/>
                </a:xfrm>
                <a:custGeom>
                  <a:avLst/>
                  <a:gdLst>
                    <a:gd name="T0" fmla="*/ 8 w 59"/>
                    <a:gd name="T1" fmla="*/ 52 h 87"/>
                    <a:gd name="T2" fmla="*/ 2 w 59"/>
                    <a:gd name="T3" fmla="*/ 2 h 87"/>
                    <a:gd name="T4" fmla="*/ 40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8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8" y="52"/>
                      </a:moveTo>
                      <a:cubicBezTo>
                        <a:pt x="0" y="33"/>
                        <a:pt x="2" y="2"/>
                        <a:pt x="2" y="2"/>
                      </a:cubicBezTo>
                      <a:cubicBezTo>
                        <a:pt x="2" y="2"/>
                        <a:pt x="26" y="0"/>
                        <a:pt x="40" y="9"/>
                      </a:cubicBezTo>
                      <a:cubicBezTo>
                        <a:pt x="54" y="17"/>
                        <a:pt x="59" y="36"/>
                        <a:pt x="53" y="47"/>
                      </a:cubicBezTo>
                      <a:cubicBezTo>
                        <a:pt x="44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8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663"/>
                <p:cNvSpPr/>
                <p:nvPr/>
              </p:nvSpPr>
              <p:spPr bwMode="auto">
                <a:xfrm>
                  <a:off x="3521" y="952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8 h 78"/>
                    <a:gd name="T4" fmla="*/ 26 w 41"/>
                    <a:gd name="T5" fmla="*/ 23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8"/>
                      </a:cubicBezTo>
                      <a:cubicBezTo>
                        <a:pt x="25" y="44"/>
                        <a:pt x="33" y="34"/>
                        <a:pt x="26" y="23"/>
                      </a:cubicBezTo>
                      <a:cubicBezTo>
                        <a:pt x="20" y="12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1" y="39"/>
                        <a:pt x="20" y="42"/>
                        <a:pt x="27" y="62"/>
                      </a:cubicBezTo>
                      <a:cubicBezTo>
                        <a:pt x="29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664"/>
                <p:cNvSpPr/>
                <p:nvPr/>
              </p:nvSpPr>
              <p:spPr bwMode="auto">
                <a:xfrm>
                  <a:off x="3558" y="1042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665"/>
                <p:cNvSpPr/>
                <p:nvPr/>
              </p:nvSpPr>
              <p:spPr bwMode="auto">
                <a:xfrm>
                  <a:off x="3564" y="1024"/>
                  <a:ext cx="23" cy="24"/>
                </a:xfrm>
                <a:custGeom>
                  <a:avLst/>
                  <a:gdLst>
                    <a:gd name="T0" fmla="*/ 0 w 23"/>
                    <a:gd name="T1" fmla="*/ 8 h 24"/>
                    <a:gd name="T2" fmla="*/ 23 w 23"/>
                    <a:gd name="T3" fmla="*/ 24 h 24"/>
                    <a:gd name="T4" fmla="*/ 3 w 23"/>
                    <a:gd name="T5" fmla="*/ 0 h 24"/>
                    <a:gd name="T6" fmla="*/ 0 w 23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4">
                      <a:moveTo>
                        <a:pt x="0" y="8"/>
                      </a:moveTo>
                      <a:lnTo>
                        <a:pt x="23" y="24"/>
                      </a:lnTo>
                      <a:lnTo>
                        <a:pt x="3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666"/>
                <p:cNvSpPr/>
                <p:nvPr/>
              </p:nvSpPr>
              <p:spPr bwMode="auto">
                <a:xfrm>
                  <a:off x="3545" y="1005"/>
                  <a:ext cx="21" cy="37"/>
                </a:xfrm>
                <a:custGeom>
                  <a:avLst/>
                  <a:gdLst>
                    <a:gd name="T0" fmla="*/ 18 w 21"/>
                    <a:gd name="T1" fmla="*/ 9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9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9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667"/>
                <p:cNvSpPr/>
                <p:nvPr/>
              </p:nvSpPr>
              <p:spPr bwMode="auto">
                <a:xfrm>
                  <a:off x="3563" y="989"/>
                  <a:ext cx="30" cy="30"/>
                </a:xfrm>
                <a:custGeom>
                  <a:avLst/>
                  <a:gdLst>
                    <a:gd name="T0" fmla="*/ 4 w 30"/>
                    <a:gd name="T1" fmla="*/ 9 h 30"/>
                    <a:gd name="T2" fmla="*/ 30 w 30"/>
                    <a:gd name="T3" fmla="*/ 30 h 30"/>
                    <a:gd name="T4" fmla="*/ 0 w 30"/>
                    <a:gd name="T5" fmla="*/ 0 h 30"/>
                    <a:gd name="T6" fmla="*/ 4 w 30"/>
                    <a:gd name="T7" fmla="*/ 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0">
                      <a:moveTo>
                        <a:pt x="4" y="9"/>
                      </a:moveTo>
                      <a:lnTo>
                        <a:pt x="30" y="30"/>
                      </a:lnTo>
                      <a:lnTo>
                        <a:pt x="0" y="0"/>
                      </a:lnTo>
                      <a:lnTo>
                        <a:pt x="4" y="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668"/>
                <p:cNvSpPr/>
                <p:nvPr/>
              </p:nvSpPr>
              <p:spPr bwMode="auto">
                <a:xfrm>
                  <a:off x="3537" y="981"/>
                  <a:ext cx="16" cy="37"/>
                </a:xfrm>
                <a:custGeom>
                  <a:avLst/>
                  <a:gdLst>
                    <a:gd name="T0" fmla="*/ 16 w 16"/>
                    <a:gd name="T1" fmla="*/ 5 h 37"/>
                    <a:gd name="T2" fmla="*/ 0 w 16"/>
                    <a:gd name="T3" fmla="*/ 37 h 37"/>
                    <a:gd name="T4" fmla="*/ 13 w 16"/>
                    <a:gd name="T5" fmla="*/ 0 h 37"/>
                    <a:gd name="T6" fmla="*/ 16 w 16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5"/>
                      </a:moveTo>
                      <a:lnTo>
                        <a:pt x="0" y="37"/>
                      </a:lnTo>
                      <a:lnTo>
                        <a:pt x="13" y="0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669"/>
                <p:cNvSpPr/>
                <p:nvPr/>
              </p:nvSpPr>
              <p:spPr bwMode="auto">
                <a:xfrm>
                  <a:off x="3542" y="966"/>
                  <a:ext cx="54" cy="23"/>
                </a:xfrm>
                <a:custGeom>
                  <a:avLst/>
                  <a:gdLst>
                    <a:gd name="T0" fmla="*/ 8 w 54"/>
                    <a:gd name="T1" fmla="*/ 8 h 23"/>
                    <a:gd name="T2" fmla="*/ 54 w 54"/>
                    <a:gd name="T3" fmla="*/ 23 h 23"/>
                    <a:gd name="T4" fmla="*/ 0 w 54"/>
                    <a:gd name="T5" fmla="*/ 0 h 23"/>
                    <a:gd name="T6" fmla="*/ 8 w 54"/>
                    <a:gd name="T7" fmla="*/ 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3">
                      <a:moveTo>
                        <a:pt x="8" y="8"/>
                      </a:moveTo>
                      <a:lnTo>
                        <a:pt x="54" y="23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670"/>
                <p:cNvSpPr/>
                <p:nvPr/>
              </p:nvSpPr>
              <p:spPr bwMode="auto">
                <a:xfrm>
                  <a:off x="3599" y="810"/>
                  <a:ext cx="15" cy="73"/>
                </a:xfrm>
                <a:custGeom>
                  <a:avLst/>
                  <a:gdLst>
                    <a:gd name="T0" fmla="*/ 0 w 15"/>
                    <a:gd name="T1" fmla="*/ 16 h 73"/>
                    <a:gd name="T2" fmla="*/ 15 w 15"/>
                    <a:gd name="T3" fmla="*/ 73 h 73"/>
                    <a:gd name="T4" fmla="*/ 10 w 15"/>
                    <a:gd name="T5" fmla="*/ 0 h 73"/>
                    <a:gd name="T6" fmla="*/ 0 w 15"/>
                    <a:gd name="T7" fmla="*/ 1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73">
                      <a:moveTo>
                        <a:pt x="0" y="16"/>
                      </a:moveTo>
                      <a:lnTo>
                        <a:pt x="15" y="73"/>
                      </a:lnTo>
                      <a:lnTo>
                        <a:pt x="10" y="0"/>
                      </a:ln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671"/>
                <p:cNvSpPr/>
                <p:nvPr/>
              </p:nvSpPr>
              <p:spPr bwMode="auto">
                <a:xfrm>
                  <a:off x="3715" y="717"/>
                  <a:ext cx="16" cy="45"/>
                </a:xfrm>
                <a:custGeom>
                  <a:avLst/>
                  <a:gdLst>
                    <a:gd name="T0" fmla="*/ 0 w 16"/>
                    <a:gd name="T1" fmla="*/ 9 h 45"/>
                    <a:gd name="T2" fmla="*/ 16 w 16"/>
                    <a:gd name="T3" fmla="*/ 45 h 45"/>
                    <a:gd name="T4" fmla="*/ 8 w 16"/>
                    <a:gd name="T5" fmla="*/ 0 h 45"/>
                    <a:gd name="T6" fmla="*/ 0 w 16"/>
                    <a:gd name="T7" fmla="*/ 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45">
                      <a:moveTo>
                        <a:pt x="0" y="9"/>
                      </a:moveTo>
                      <a:lnTo>
                        <a:pt x="16" y="45"/>
                      </a:lnTo>
                      <a:lnTo>
                        <a:pt x="8" y="0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672"/>
                <p:cNvSpPr/>
                <p:nvPr/>
              </p:nvSpPr>
              <p:spPr bwMode="auto">
                <a:xfrm>
                  <a:off x="3882" y="602"/>
                  <a:ext cx="16" cy="54"/>
                </a:xfrm>
                <a:custGeom>
                  <a:avLst/>
                  <a:gdLst>
                    <a:gd name="T0" fmla="*/ 0 w 16"/>
                    <a:gd name="T1" fmla="*/ 17 h 54"/>
                    <a:gd name="T2" fmla="*/ 16 w 16"/>
                    <a:gd name="T3" fmla="*/ 54 h 54"/>
                    <a:gd name="T4" fmla="*/ 15 w 16"/>
                    <a:gd name="T5" fmla="*/ 0 h 54"/>
                    <a:gd name="T6" fmla="*/ 0 w 16"/>
                    <a:gd name="T7" fmla="*/ 1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54">
                      <a:moveTo>
                        <a:pt x="0" y="17"/>
                      </a:moveTo>
                      <a:lnTo>
                        <a:pt x="16" y="54"/>
                      </a:lnTo>
                      <a:lnTo>
                        <a:pt x="15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673"/>
                <p:cNvSpPr/>
                <p:nvPr/>
              </p:nvSpPr>
              <p:spPr bwMode="auto">
                <a:xfrm>
                  <a:off x="3603" y="845"/>
                  <a:ext cx="96" cy="137"/>
                </a:xfrm>
                <a:custGeom>
                  <a:avLst/>
                  <a:gdLst>
                    <a:gd name="T0" fmla="*/ 9 w 60"/>
                    <a:gd name="T1" fmla="*/ 51 h 86"/>
                    <a:gd name="T2" fmla="*/ 3 w 60"/>
                    <a:gd name="T3" fmla="*/ 1 h 86"/>
                    <a:gd name="T4" fmla="*/ 41 w 60"/>
                    <a:gd name="T5" fmla="*/ 9 h 86"/>
                    <a:gd name="T6" fmla="*/ 53 w 60"/>
                    <a:gd name="T7" fmla="*/ 46 h 86"/>
                    <a:gd name="T8" fmla="*/ 50 w 60"/>
                    <a:gd name="T9" fmla="*/ 86 h 86"/>
                    <a:gd name="T10" fmla="*/ 9 w 60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0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7" y="0"/>
                        <a:pt x="41" y="9"/>
                      </a:cubicBezTo>
                      <a:cubicBezTo>
                        <a:pt x="55" y="17"/>
                        <a:pt x="60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3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674"/>
                <p:cNvSpPr/>
                <p:nvPr/>
              </p:nvSpPr>
              <p:spPr bwMode="auto">
                <a:xfrm>
                  <a:off x="3611" y="850"/>
                  <a:ext cx="65" cy="124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4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6" y="69"/>
                        <a:pt x="31" y="59"/>
                      </a:cubicBezTo>
                      <a:cubicBezTo>
                        <a:pt x="24" y="45"/>
                        <a:pt x="33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4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675"/>
                <p:cNvSpPr/>
                <p:nvPr/>
              </p:nvSpPr>
              <p:spPr bwMode="auto">
                <a:xfrm>
                  <a:off x="3647" y="941"/>
                  <a:ext cx="10" cy="16"/>
                </a:xfrm>
                <a:custGeom>
                  <a:avLst/>
                  <a:gdLst>
                    <a:gd name="T0" fmla="*/ 10 w 10"/>
                    <a:gd name="T1" fmla="*/ 3 h 16"/>
                    <a:gd name="T2" fmla="*/ 0 w 10"/>
                    <a:gd name="T3" fmla="*/ 16 h 16"/>
                    <a:gd name="T4" fmla="*/ 4 w 10"/>
                    <a:gd name="T5" fmla="*/ 0 h 16"/>
                    <a:gd name="T6" fmla="*/ 10 w 10"/>
                    <a:gd name="T7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6">
                      <a:moveTo>
                        <a:pt x="10" y="3"/>
                      </a:moveTo>
                      <a:lnTo>
                        <a:pt x="0" y="16"/>
                      </a:lnTo>
                      <a:lnTo>
                        <a:pt x="4" y="0"/>
                      </a:lnTo>
                      <a:lnTo>
                        <a:pt x="10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676"/>
                <p:cNvSpPr/>
                <p:nvPr/>
              </p:nvSpPr>
              <p:spPr bwMode="auto">
                <a:xfrm>
                  <a:off x="3654" y="922"/>
                  <a:ext cx="22" cy="25"/>
                </a:xfrm>
                <a:custGeom>
                  <a:avLst/>
                  <a:gdLst>
                    <a:gd name="T0" fmla="*/ 0 w 22"/>
                    <a:gd name="T1" fmla="*/ 8 h 25"/>
                    <a:gd name="T2" fmla="*/ 22 w 22"/>
                    <a:gd name="T3" fmla="*/ 25 h 25"/>
                    <a:gd name="T4" fmla="*/ 1 w 22"/>
                    <a:gd name="T5" fmla="*/ 0 h 25"/>
                    <a:gd name="T6" fmla="*/ 0 w 22"/>
                    <a:gd name="T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25">
                      <a:moveTo>
                        <a:pt x="0" y="8"/>
                      </a:moveTo>
                      <a:lnTo>
                        <a:pt x="22" y="25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677"/>
                <p:cNvSpPr/>
                <p:nvPr/>
              </p:nvSpPr>
              <p:spPr bwMode="auto">
                <a:xfrm>
                  <a:off x="3635" y="902"/>
                  <a:ext cx="20" cy="37"/>
                </a:xfrm>
                <a:custGeom>
                  <a:avLst/>
                  <a:gdLst>
                    <a:gd name="T0" fmla="*/ 17 w 20"/>
                    <a:gd name="T1" fmla="*/ 12 h 37"/>
                    <a:gd name="T2" fmla="*/ 0 w 20"/>
                    <a:gd name="T3" fmla="*/ 37 h 37"/>
                    <a:gd name="T4" fmla="*/ 20 w 20"/>
                    <a:gd name="T5" fmla="*/ 0 h 37"/>
                    <a:gd name="T6" fmla="*/ 17 w 20"/>
                    <a:gd name="T7" fmla="*/ 12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37">
                      <a:moveTo>
                        <a:pt x="17" y="12"/>
                      </a:moveTo>
                      <a:lnTo>
                        <a:pt x="0" y="37"/>
                      </a:lnTo>
                      <a:lnTo>
                        <a:pt x="20" y="0"/>
                      </a:lnTo>
                      <a:lnTo>
                        <a:pt x="17" y="1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678"/>
                <p:cNvSpPr/>
                <p:nvPr/>
              </p:nvSpPr>
              <p:spPr bwMode="auto">
                <a:xfrm>
                  <a:off x="3652" y="888"/>
                  <a:ext cx="31" cy="30"/>
                </a:xfrm>
                <a:custGeom>
                  <a:avLst/>
                  <a:gdLst>
                    <a:gd name="T0" fmla="*/ 3 w 31"/>
                    <a:gd name="T1" fmla="*/ 10 h 30"/>
                    <a:gd name="T2" fmla="*/ 31 w 31"/>
                    <a:gd name="T3" fmla="*/ 30 h 30"/>
                    <a:gd name="T4" fmla="*/ 0 w 31"/>
                    <a:gd name="T5" fmla="*/ 0 h 30"/>
                    <a:gd name="T6" fmla="*/ 3 w 31"/>
                    <a:gd name="T7" fmla="*/ 1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0">
                      <a:moveTo>
                        <a:pt x="3" y="10"/>
                      </a:moveTo>
                      <a:lnTo>
                        <a:pt x="31" y="30"/>
                      </a:lnTo>
                      <a:lnTo>
                        <a:pt x="0" y="0"/>
                      </a:lnTo>
                      <a:lnTo>
                        <a:pt x="3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679"/>
                <p:cNvSpPr/>
                <p:nvPr/>
              </p:nvSpPr>
              <p:spPr bwMode="auto">
                <a:xfrm>
                  <a:off x="3625" y="880"/>
                  <a:ext cx="18" cy="37"/>
                </a:xfrm>
                <a:custGeom>
                  <a:avLst/>
                  <a:gdLst>
                    <a:gd name="T0" fmla="*/ 18 w 18"/>
                    <a:gd name="T1" fmla="*/ 3 h 37"/>
                    <a:gd name="T2" fmla="*/ 0 w 18"/>
                    <a:gd name="T3" fmla="*/ 37 h 37"/>
                    <a:gd name="T4" fmla="*/ 14 w 18"/>
                    <a:gd name="T5" fmla="*/ 0 h 37"/>
                    <a:gd name="T6" fmla="*/ 18 w 18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3"/>
                      </a:moveTo>
                      <a:lnTo>
                        <a:pt x="0" y="37"/>
                      </a:lnTo>
                      <a:lnTo>
                        <a:pt x="14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680"/>
                <p:cNvSpPr/>
                <p:nvPr/>
              </p:nvSpPr>
              <p:spPr bwMode="auto">
                <a:xfrm>
                  <a:off x="3631" y="866"/>
                  <a:ext cx="53" cy="22"/>
                </a:xfrm>
                <a:custGeom>
                  <a:avLst/>
                  <a:gdLst>
                    <a:gd name="T0" fmla="*/ 8 w 53"/>
                    <a:gd name="T1" fmla="*/ 8 h 22"/>
                    <a:gd name="T2" fmla="*/ 53 w 53"/>
                    <a:gd name="T3" fmla="*/ 22 h 22"/>
                    <a:gd name="T4" fmla="*/ 0 w 53"/>
                    <a:gd name="T5" fmla="*/ 0 h 22"/>
                    <a:gd name="T6" fmla="*/ 8 w 53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22">
                      <a:moveTo>
                        <a:pt x="8" y="8"/>
                      </a:moveTo>
                      <a:lnTo>
                        <a:pt x="53" y="22"/>
                      </a:lnTo>
                      <a:lnTo>
                        <a:pt x="0" y="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681"/>
                <p:cNvSpPr/>
                <p:nvPr/>
              </p:nvSpPr>
              <p:spPr bwMode="auto">
                <a:xfrm>
                  <a:off x="3723" y="741"/>
                  <a:ext cx="94" cy="139"/>
                </a:xfrm>
                <a:custGeom>
                  <a:avLst/>
                  <a:gdLst>
                    <a:gd name="T0" fmla="*/ 9 w 59"/>
                    <a:gd name="T1" fmla="*/ 52 h 87"/>
                    <a:gd name="T2" fmla="*/ 3 w 59"/>
                    <a:gd name="T3" fmla="*/ 2 h 87"/>
                    <a:gd name="T4" fmla="*/ 41 w 59"/>
                    <a:gd name="T5" fmla="*/ 9 h 87"/>
                    <a:gd name="T6" fmla="*/ 53 w 59"/>
                    <a:gd name="T7" fmla="*/ 47 h 87"/>
                    <a:gd name="T8" fmla="*/ 50 w 59"/>
                    <a:gd name="T9" fmla="*/ 87 h 87"/>
                    <a:gd name="T10" fmla="*/ 9 w 59"/>
                    <a:gd name="T11" fmla="*/ 5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7">
                      <a:moveTo>
                        <a:pt x="9" y="52"/>
                      </a:moveTo>
                      <a:cubicBezTo>
                        <a:pt x="0" y="33"/>
                        <a:pt x="3" y="2"/>
                        <a:pt x="3" y="2"/>
                      </a:cubicBezTo>
                      <a:cubicBezTo>
                        <a:pt x="3" y="2"/>
                        <a:pt x="26" y="0"/>
                        <a:pt x="41" y="9"/>
                      </a:cubicBezTo>
                      <a:cubicBezTo>
                        <a:pt x="54" y="18"/>
                        <a:pt x="59" y="36"/>
                        <a:pt x="53" y="47"/>
                      </a:cubicBezTo>
                      <a:cubicBezTo>
                        <a:pt x="45" y="61"/>
                        <a:pt x="50" y="87"/>
                        <a:pt x="50" y="87"/>
                      </a:cubicBezTo>
                      <a:cubicBezTo>
                        <a:pt x="50" y="87"/>
                        <a:pt x="22" y="82"/>
                        <a:pt x="9" y="52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682"/>
                <p:cNvSpPr/>
                <p:nvPr/>
              </p:nvSpPr>
              <p:spPr bwMode="auto">
                <a:xfrm>
                  <a:off x="3731" y="747"/>
                  <a:ext cx="65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0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6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0" y="59"/>
                      </a:cubicBezTo>
                      <a:cubicBezTo>
                        <a:pt x="24" y="44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19" y="42"/>
                        <a:pt x="26" y="62"/>
                      </a:cubicBezTo>
                      <a:cubicBezTo>
                        <a:pt x="28" y="67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683"/>
                <p:cNvSpPr/>
                <p:nvPr/>
              </p:nvSpPr>
              <p:spPr bwMode="auto">
                <a:xfrm>
                  <a:off x="3766" y="838"/>
                  <a:ext cx="9" cy="16"/>
                </a:xfrm>
                <a:custGeom>
                  <a:avLst/>
                  <a:gdLst>
                    <a:gd name="T0" fmla="*/ 9 w 9"/>
                    <a:gd name="T1" fmla="*/ 4 h 16"/>
                    <a:gd name="T2" fmla="*/ 0 w 9"/>
                    <a:gd name="T3" fmla="*/ 16 h 16"/>
                    <a:gd name="T4" fmla="*/ 5 w 9"/>
                    <a:gd name="T5" fmla="*/ 0 h 16"/>
                    <a:gd name="T6" fmla="*/ 9 w 9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16">
                      <a:moveTo>
                        <a:pt x="9" y="4"/>
                      </a:moveTo>
                      <a:lnTo>
                        <a:pt x="0" y="16"/>
                      </a:lnTo>
                      <a:lnTo>
                        <a:pt x="5" y="0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684"/>
                <p:cNvSpPr/>
                <p:nvPr/>
              </p:nvSpPr>
              <p:spPr bwMode="auto">
                <a:xfrm>
                  <a:off x="3774" y="819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1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1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685"/>
                <p:cNvSpPr/>
                <p:nvPr/>
              </p:nvSpPr>
              <p:spPr bwMode="auto">
                <a:xfrm>
                  <a:off x="3755" y="800"/>
                  <a:ext cx="19" cy="37"/>
                </a:xfrm>
                <a:custGeom>
                  <a:avLst/>
                  <a:gdLst>
                    <a:gd name="T0" fmla="*/ 17 w 19"/>
                    <a:gd name="T1" fmla="*/ 11 h 37"/>
                    <a:gd name="T2" fmla="*/ 0 w 19"/>
                    <a:gd name="T3" fmla="*/ 37 h 37"/>
                    <a:gd name="T4" fmla="*/ 19 w 19"/>
                    <a:gd name="T5" fmla="*/ 0 h 37"/>
                    <a:gd name="T6" fmla="*/ 17 w 19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37">
                      <a:moveTo>
                        <a:pt x="17" y="11"/>
                      </a:moveTo>
                      <a:lnTo>
                        <a:pt x="0" y="37"/>
                      </a:lnTo>
                      <a:lnTo>
                        <a:pt x="19" y="0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686"/>
                <p:cNvSpPr/>
                <p:nvPr/>
              </p:nvSpPr>
              <p:spPr bwMode="auto">
                <a:xfrm>
                  <a:off x="3772" y="786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687"/>
                <p:cNvSpPr/>
                <p:nvPr/>
              </p:nvSpPr>
              <p:spPr bwMode="auto">
                <a:xfrm>
                  <a:off x="3747" y="776"/>
                  <a:ext cx="16" cy="37"/>
                </a:xfrm>
                <a:custGeom>
                  <a:avLst/>
                  <a:gdLst>
                    <a:gd name="T0" fmla="*/ 16 w 16"/>
                    <a:gd name="T1" fmla="*/ 3 h 37"/>
                    <a:gd name="T2" fmla="*/ 0 w 16"/>
                    <a:gd name="T3" fmla="*/ 37 h 37"/>
                    <a:gd name="T4" fmla="*/ 12 w 16"/>
                    <a:gd name="T5" fmla="*/ 0 h 37"/>
                    <a:gd name="T6" fmla="*/ 16 w 16"/>
                    <a:gd name="T7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37">
                      <a:moveTo>
                        <a:pt x="16" y="3"/>
                      </a:moveTo>
                      <a:lnTo>
                        <a:pt x="0" y="37"/>
                      </a:lnTo>
                      <a:lnTo>
                        <a:pt x="12" y="0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688"/>
                <p:cNvSpPr/>
                <p:nvPr/>
              </p:nvSpPr>
              <p:spPr bwMode="auto">
                <a:xfrm>
                  <a:off x="3750" y="762"/>
                  <a:ext cx="54" cy="22"/>
                </a:xfrm>
                <a:custGeom>
                  <a:avLst/>
                  <a:gdLst>
                    <a:gd name="T0" fmla="*/ 9 w 54"/>
                    <a:gd name="T1" fmla="*/ 8 h 22"/>
                    <a:gd name="T2" fmla="*/ 54 w 54"/>
                    <a:gd name="T3" fmla="*/ 22 h 22"/>
                    <a:gd name="T4" fmla="*/ 0 w 54"/>
                    <a:gd name="T5" fmla="*/ 0 h 22"/>
                    <a:gd name="T6" fmla="*/ 9 w 54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4" h="22">
                      <a:moveTo>
                        <a:pt x="9" y="8"/>
                      </a:moveTo>
                      <a:lnTo>
                        <a:pt x="54" y="22"/>
                      </a:lnTo>
                      <a:lnTo>
                        <a:pt x="0" y="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689"/>
                <p:cNvSpPr/>
                <p:nvPr/>
              </p:nvSpPr>
              <p:spPr bwMode="auto">
                <a:xfrm>
                  <a:off x="3884" y="638"/>
                  <a:ext cx="94" cy="138"/>
                </a:xfrm>
                <a:custGeom>
                  <a:avLst/>
                  <a:gdLst>
                    <a:gd name="T0" fmla="*/ 9 w 59"/>
                    <a:gd name="T1" fmla="*/ 51 h 86"/>
                    <a:gd name="T2" fmla="*/ 3 w 59"/>
                    <a:gd name="T3" fmla="*/ 1 h 86"/>
                    <a:gd name="T4" fmla="*/ 41 w 59"/>
                    <a:gd name="T5" fmla="*/ 8 h 86"/>
                    <a:gd name="T6" fmla="*/ 53 w 59"/>
                    <a:gd name="T7" fmla="*/ 46 h 86"/>
                    <a:gd name="T8" fmla="*/ 50 w 59"/>
                    <a:gd name="T9" fmla="*/ 86 h 86"/>
                    <a:gd name="T10" fmla="*/ 9 w 59"/>
                    <a:gd name="T11" fmla="*/ 5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9" h="86">
                      <a:moveTo>
                        <a:pt x="9" y="51"/>
                      </a:moveTo>
                      <a:cubicBezTo>
                        <a:pt x="0" y="32"/>
                        <a:pt x="3" y="1"/>
                        <a:pt x="3" y="1"/>
                      </a:cubicBezTo>
                      <a:cubicBezTo>
                        <a:pt x="3" y="1"/>
                        <a:pt x="26" y="0"/>
                        <a:pt x="41" y="8"/>
                      </a:cubicBezTo>
                      <a:cubicBezTo>
                        <a:pt x="54" y="17"/>
                        <a:pt x="59" y="35"/>
                        <a:pt x="53" y="46"/>
                      </a:cubicBezTo>
                      <a:cubicBezTo>
                        <a:pt x="45" y="60"/>
                        <a:pt x="50" y="86"/>
                        <a:pt x="50" y="86"/>
                      </a:cubicBezTo>
                      <a:cubicBezTo>
                        <a:pt x="50" y="86"/>
                        <a:pt x="22" y="81"/>
                        <a:pt x="9" y="5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690"/>
                <p:cNvSpPr/>
                <p:nvPr/>
              </p:nvSpPr>
              <p:spPr bwMode="auto">
                <a:xfrm>
                  <a:off x="3892" y="643"/>
                  <a:ext cx="66" cy="125"/>
                </a:xfrm>
                <a:custGeom>
                  <a:avLst/>
                  <a:gdLst>
                    <a:gd name="T0" fmla="*/ 41 w 41"/>
                    <a:gd name="T1" fmla="*/ 78 h 78"/>
                    <a:gd name="T2" fmla="*/ 31 w 41"/>
                    <a:gd name="T3" fmla="*/ 59 h 78"/>
                    <a:gd name="T4" fmla="*/ 26 w 41"/>
                    <a:gd name="T5" fmla="*/ 24 h 78"/>
                    <a:gd name="T6" fmla="*/ 0 w 41"/>
                    <a:gd name="T7" fmla="*/ 0 h 78"/>
                    <a:gd name="T8" fmla="*/ 23 w 41"/>
                    <a:gd name="T9" fmla="*/ 27 h 78"/>
                    <a:gd name="T10" fmla="*/ 27 w 41"/>
                    <a:gd name="T11" fmla="*/ 62 h 78"/>
                    <a:gd name="T12" fmla="*/ 41 w 41"/>
                    <a:gd name="T13" fmla="*/ 78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78">
                      <a:moveTo>
                        <a:pt x="41" y="78"/>
                      </a:moveTo>
                      <a:cubicBezTo>
                        <a:pt x="41" y="78"/>
                        <a:pt x="35" y="69"/>
                        <a:pt x="31" y="59"/>
                      </a:cubicBezTo>
                      <a:cubicBezTo>
                        <a:pt x="24" y="45"/>
                        <a:pt x="32" y="35"/>
                        <a:pt x="26" y="24"/>
                      </a:cubicBezTo>
                      <a:cubicBezTo>
                        <a:pt x="19" y="13"/>
                        <a:pt x="0" y="0"/>
                        <a:pt x="0" y="0"/>
                      </a:cubicBezTo>
                      <a:cubicBezTo>
                        <a:pt x="0" y="0"/>
                        <a:pt x="17" y="16"/>
                        <a:pt x="23" y="27"/>
                      </a:cubicBezTo>
                      <a:cubicBezTo>
                        <a:pt x="30" y="39"/>
                        <a:pt x="20" y="42"/>
                        <a:pt x="27" y="62"/>
                      </a:cubicBezTo>
                      <a:cubicBezTo>
                        <a:pt x="29" y="68"/>
                        <a:pt x="41" y="78"/>
                        <a:pt x="41" y="78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691"/>
                <p:cNvSpPr/>
                <p:nvPr/>
              </p:nvSpPr>
              <p:spPr bwMode="auto">
                <a:xfrm>
                  <a:off x="3929" y="734"/>
                  <a:ext cx="8" cy="16"/>
                </a:xfrm>
                <a:custGeom>
                  <a:avLst/>
                  <a:gdLst>
                    <a:gd name="T0" fmla="*/ 8 w 8"/>
                    <a:gd name="T1" fmla="*/ 4 h 16"/>
                    <a:gd name="T2" fmla="*/ 0 w 8"/>
                    <a:gd name="T3" fmla="*/ 16 h 16"/>
                    <a:gd name="T4" fmla="*/ 3 w 8"/>
                    <a:gd name="T5" fmla="*/ 0 h 16"/>
                    <a:gd name="T6" fmla="*/ 8 w 8"/>
                    <a:gd name="T7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6">
                      <a:moveTo>
                        <a:pt x="8" y="4"/>
                      </a:moveTo>
                      <a:lnTo>
                        <a:pt x="0" y="16"/>
                      </a:lnTo>
                      <a:lnTo>
                        <a:pt x="3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692"/>
                <p:cNvSpPr/>
                <p:nvPr/>
              </p:nvSpPr>
              <p:spPr bwMode="auto">
                <a:xfrm>
                  <a:off x="3935" y="715"/>
                  <a:ext cx="21" cy="24"/>
                </a:xfrm>
                <a:custGeom>
                  <a:avLst/>
                  <a:gdLst>
                    <a:gd name="T0" fmla="*/ 0 w 21"/>
                    <a:gd name="T1" fmla="*/ 8 h 24"/>
                    <a:gd name="T2" fmla="*/ 21 w 21"/>
                    <a:gd name="T3" fmla="*/ 24 h 24"/>
                    <a:gd name="T4" fmla="*/ 2 w 21"/>
                    <a:gd name="T5" fmla="*/ 0 h 24"/>
                    <a:gd name="T6" fmla="*/ 0 w 21"/>
                    <a:gd name="T7" fmla="*/ 8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4">
                      <a:moveTo>
                        <a:pt x="0" y="8"/>
                      </a:moveTo>
                      <a:lnTo>
                        <a:pt x="21" y="24"/>
                      </a:lnTo>
                      <a:lnTo>
                        <a:pt x="2" y="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693"/>
                <p:cNvSpPr/>
                <p:nvPr/>
              </p:nvSpPr>
              <p:spPr bwMode="auto">
                <a:xfrm>
                  <a:off x="3916" y="696"/>
                  <a:ext cx="21" cy="37"/>
                </a:xfrm>
                <a:custGeom>
                  <a:avLst/>
                  <a:gdLst>
                    <a:gd name="T0" fmla="*/ 18 w 21"/>
                    <a:gd name="T1" fmla="*/ 11 h 37"/>
                    <a:gd name="T2" fmla="*/ 0 w 21"/>
                    <a:gd name="T3" fmla="*/ 37 h 37"/>
                    <a:gd name="T4" fmla="*/ 21 w 21"/>
                    <a:gd name="T5" fmla="*/ 0 h 37"/>
                    <a:gd name="T6" fmla="*/ 18 w 21"/>
                    <a:gd name="T7" fmla="*/ 1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37">
                      <a:moveTo>
                        <a:pt x="18" y="11"/>
                      </a:moveTo>
                      <a:lnTo>
                        <a:pt x="0" y="37"/>
                      </a:lnTo>
                      <a:lnTo>
                        <a:pt x="21" y="0"/>
                      </a:lnTo>
                      <a:lnTo>
                        <a:pt x="18" y="1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694"/>
                <p:cNvSpPr/>
                <p:nvPr/>
              </p:nvSpPr>
              <p:spPr bwMode="auto">
                <a:xfrm>
                  <a:off x="3934" y="682"/>
                  <a:ext cx="30" cy="28"/>
                </a:xfrm>
                <a:custGeom>
                  <a:avLst/>
                  <a:gdLst>
                    <a:gd name="T0" fmla="*/ 3 w 30"/>
                    <a:gd name="T1" fmla="*/ 8 h 28"/>
                    <a:gd name="T2" fmla="*/ 30 w 30"/>
                    <a:gd name="T3" fmla="*/ 28 h 28"/>
                    <a:gd name="T4" fmla="*/ 0 w 30"/>
                    <a:gd name="T5" fmla="*/ 0 h 28"/>
                    <a:gd name="T6" fmla="*/ 3 w 30"/>
                    <a:gd name="T7" fmla="*/ 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28">
                      <a:moveTo>
                        <a:pt x="3" y="8"/>
                      </a:moveTo>
                      <a:lnTo>
                        <a:pt x="30" y="28"/>
                      </a:lnTo>
                      <a:lnTo>
                        <a:pt x="0" y="0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695"/>
                <p:cNvSpPr/>
                <p:nvPr/>
              </p:nvSpPr>
              <p:spPr bwMode="auto">
                <a:xfrm>
                  <a:off x="3906" y="672"/>
                  <a:ext cx="18" cy="37"/>
                </a:xfrm>
                <a:custGeom>
                  <a:avLst/>
                  <a:gdLst>
                    <a:gd name="T0" fmla="*/ 18 w 18"/>
                    <a:gd name="T1" fmla="*/ 5 h 37"/>
                    <a:gd name="T2" fmla="*/ 0 w 18"/>
                    <a:gd name="T3" fmla="*/ 37 h 37"/>
                    <a:gd name="T4" fmla="*/ 15 w 18"/>
                    <a:gd name="T5" fmla="*/ 0 h 37"/>
                    <a:gd name="T6" fmla="*/ 18 w 18"/>
                    <a:gd name="T7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37">
                      <a:moveTo>
                        <a:pt x="18" y="5"/>
                      </a:moveTo>
                      <a:lnTo>
                        <a:pt x="0" y="37"/>
                      </a:lnTo>
                      <a:lnTo>
                        <a:pt x="15" y="0"/>
                      </a:lnTo>
                      <a:lnTo>
                        <a:pt x="18" y="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696"/>
                <p:cNvSpPr/>
                <p:nvPr/>
              </p:nvSpPr>
              <p:spPr bwMode="auto">
                <a:xfrm>
                  <a:off x="3911" y="658"/>
                  <a:ext cx="55" cy="22"/>
                </a:xfrm>
                <a:custGeom>
                  <a:avLst/>
                  <a:gdLst>
                    <a:gd name="T0" fmla="*/ 10 w 55"/>
                    <a:gd name="T1" fmla="*/ 8 h 22"/>
                    <a:gd name="T2" fmla="*/ 55 w 55"/>
                    <a:gd name="T3" fmla="*/ 22 h 22"/>
                    <a:gd name="T4" fmla="*/ 0 w 55"/>
                    <a:gd name="T5" fmla="*/ 0 h 22"/>
                    <a:gd name="T6" fmla="*/ 10 w 55"/>
                    <a:gd name="T7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22">
                      <a:moveTo>
                        <a:pt x="10" y="8"/>
                      </a:moveTo>
                      <a:lnTo>
                        <a:pt x="55" y="22"/>
                      </a:lnTo>
                      <a:lnTo>
                        <a:pt x="0" y="0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697"/>
                <p:cNvSpPr/>
                <p:nvPr/>
              </p:nvSpPr>
              <p:spPr bwMode="auto">
                <a:xfrm>
                  <a:off x="2410" y="1680"/>
                  <a:ext cx="233" cy="125"/>
                </a:xfrm>
                <a:custGeom>
                  <a:avLst/>
                  <a:gdLst>
                    <a:gd name="T0" fmla="*/ 42 w 146"/>
                    <a:gd name="T1" fmla="*/ 61 h 78"/>
                    <a:gd name="T2" fmla="*/ 0 w 146"/>
                    <a:gd name="T3" fmla="*/ 0 h 78"/>
                    <a:gd name="T4" fmla="*/ 53 w 146"/>
                    <a:gd name="T5" fmla="*/ 26 h 78"/>
                    <a:gd name="T6" fmla="*/ 136 w 146"/>
                    <a:gd name="T7" fmla="*/ 47 h 78"/>
                    <a:gd name="T8" fmla="*/ 42 w 146"/>
                    <a:gd name="T9" fmla="*/ 6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42" y="61"/>
                      </a:moveTo>
                      <a:cubicBezTo>
                        <a:pt x="20" y="54"/>
                        <a:pt x="0" y="0"/>
                        <a:pt x="0" y="0"/>
                      </a:cubicBezTo>
                      <a:cubicBezTo>
                        <a:pt x="0" y="0"/>
                        <a:pt x="23" y="11"/>
                        <a:pt x="53" y="26"/>
                      </a:cubicBezTo>
                      <a:cubicBezTo>
                        <a:pt x="83" y="40"/>
                        <a:pt x="124" y="10"/>
                        <a:pt x="136" y="47"/>
                      </a:cubicBezTo>
                      <a:cubicBezTo>
                        <a:pt x="146" y="78"/>
                        <a:pt x="61" y="68"/>
                        <a:pt x="42" y="6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698"/>
                <p:cNvSpPr/>
                <p:nvPr/>
              </p:nvSpPr>
              <p:spPr bwMode="auto">
                <a:xfrm>
                  <a:off x="2378" y="1706"/>
                  <a:ext cx="176" cy="228"/>
                </a:xfrm>
                <a:custGeom>
                  <a:avLst/>
                  <a:gdLst>
                    <a:gd name="T0" fmla="*/ 61 w 110"/>
                    <a:gd name="T1" fmla="*/ 43 h 143"/>
                    <a:gd name="T2" fmla="*/ 0 w 110"/>
                    <a:gd name="T3" fmla="*/ 0 h 143"/>
                    <a:gd name="T4" fmla="*/ 27 w 110"/>
                    <a:gd name="T5" fmla="*/ 76 h 143"/>
                    <a:gd name="T6" fmla="*/ 78 w 110"/>
                    <a:gd name="T7" fmla="*/ 139 h 143"/>
                    <a:gd name="T8" fmla="*/ 61 w 110"/>
                    <a:gd name="T9" fmla="*/ 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143">
                      <a:moveTo>
                        <a:pt x="61" y="43"/>
                      </a:moveTo>
                      <a:cubicBezTo>
                        <a:pt x="54" y="22"/>
                        <a:pt x="0" y="0"/>
                        <a:pt x="0" y="0"/>
                      </a:cubicBezTo>
                      <a:cubicBezTo>
                        <a:pt x="0" y="0"/>
                        <a:pt x="13" y="46"/>
                        <a:pt x="27" y="76"/>
                      </a:cubicBezTo>
                      <a:cubicBezTo>
                        <a:pt x="41" y="107"/>
                        <a:pt x="38" y="135"/>
                        <a:pt x="78" y="139"/>
                      </a:cubicBezTo>
                      <a:cubicBezTo>
                        <a:pt x="110" y="143"/>
                        <a:pt x="67" y="62"/>
                        <a:pt x="61" y="4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699"/>
                <p:cNvSpPr/>
                <p:nvPr/>
              </p:nvSpPr>
              <p:spPr bwMode="auto">
                <a:xfrm>
                  <a:off x="2387" y="1419"/>
                  <a:ext cx="171" cy="263"/>
                </a:xfrm>
                <a:custGeom>
                  <a:avLst/>
                  <a:gdLst>
                    <a:gd name="T0" fmla="*/ 16 w 107"/>
                    <a:gd name="T1" fmla="*/ 91 h 164"/>
                    <a:gd name="T2" fmla="*/ 7 w 107"/>
                    <a:gd name="T3" fmla="*/ 164 h 164"/>
                    <a:gd name="T4" fmla="*/ 61 w 107"/>
                    <a:gd name="T5" fmla="*/ 104 h 164"/>
                    <a:gd name="T6" fmla="*/ 93 w 107"/>
                    <a:gd name="T7" fmla="*/ 30 h 164"/>
                    <a:gd name="T8" fmla="*/ 16 w 107"/>
                    <a:gd name="T9" fmla="*/ 91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16" y="91"/>
                      </a:moveTo>
                      <a:cubicBezTo>
                        <a:pt x="0" y="107"/>
                        <a:pt x="7" y="164"/>
                        <a:pt x="7" y="164"/>
                      </a:cubicBezTo>
                      <a:cubicBezTo>
                        <a:pt x="7" y="164"/>
                        <a:pt x="41" y="131"/>
                        <a:pt x="61" y="104"/>
                      </a:cubicBezTo>
                      <a:cubicBezTo>
                        <a:pt x="81" y="78"/>
                        <a:pt x="107" y="67"/>
                        <a:pt x="93" y="30"/>
                      </a:cubicBezTo>
                      <a:cubicBezTo>
                        <a:pt x="81" y="0"/>
                        <a:pt x="30" y="76"/>
                        <a:pt x="16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700"/>
                <p:cNvSpPr/>
                <p:nvPr/>
              </p:nvSpPr>
              <p:spPr bwMode="auto">
                <a:xfrm>
                  <a:off x="2266" y="1706"/>
                  <a:ext cx="116" cy="195"/>
                </a:xfrm>
                <a:custGeom>
                  <a:avLst/>
                  <a:gdLst>
                    <a:gd name="T0" fmla="*/ 15 w 73"/>
                    <a:gd name="T1" fmla="*/ 51 h 122"/>
                    <a:gd name="T2" fmla="*/ 73 w 73"/>
                    <a:gd name="T3" fmla="*/ 0 h 122"/>
                    <a:gd name="T4" fmla="*/ 56 w 73"/>
                    <a:gd name="T5" fmla="*/ 58 h 122"/>
                    <a:gd name="T6" fmla="*/ 37 w 73"/>
                    <a:gd name="T7" fmla="*/ 121 h 122"/>
                    <a:gd name="T8" fmla="*/ 15 w 73"/>
                    <a:gd name="T9" fmla="*/ 51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2">
                      <a:moveTo>
                        <a:pt x="15" y="51"/>
                      </a:moveTo>
                      <a:cubicBezTo>
                        <a:pt x="30" y="21"/>
                        <a:pt x="73" y="0"/>
                        <a:pt x="73" y="0"/>
                      </a:cubicBezTo>
                      <a:cubicBezTo>
                        <a:pt x="73" y="0"/>
                        <a:pt x="71" y="28"/>
                        <a:pt x="56" y="58"/>
                      </a:cubicBezTo>
                      <a:cubicBezTo>
                        <a:pt x="41" y="88"/>
                        <a:pt x="60" y="122"/>
                        <a:pt x="37" y="121"/>
                      </a:cubicBezTo>
                      <a:cubicBezTo>
                        <a:pt x="5" y="119"/>
                        <a:pt x="0" y="80"/>
                        <a:pt x="15" y="5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701"/>
                <p:cNvSpPr/>
                <p:nvPr/>
              </p:nvSpPr>
              <p:spPr bwMode="auto">
                <a:xfrm>
                  <a:off x="2341" y="1677"/>
                  <a:ext cx="131" cy="291"/>
                </a:xfrm>
                <a:custGeom>
                  <a:avLst/>
                  <a:gdLst>
                    <a:gd name="T0" fmla="*/ 2 w 82"/>
                    <a:gd name="T1" fmla="*/ 89 h 182"/>
                    <a:gd name="T2" fmla="*/ 36 w 82"/>
                    <a:gd name="T3" fmla="*/ 0 h 182"/>
                    <a:gd name="T4" fmla="*/ 42 w 82"/>
                    <a:gd name="T5" fmla="*/ 86 h 182"/>
                    <a:gd name="T6" fmla="*/ 56 w 82"/>
                    <a:gd name="T7" fmla="*/ 166 h 182"/>
                    <a:gd name="T8" fmla="*/ 2 w 82"/>
                    <a:gd name="T9" fmla="*/ 89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82">
                      <a:moveTo>
                        <a:pt x="2" y="89"/>
                      </a:moveTo>
                      <a:cubicBezTo>
                        <a:pt x="4" y="56"/>
                        <a:pt x="36" y="0"/>
                        <a:pt x="36" y="0"/>
                      </a:cubicBezTo>
                      <a:cubicBezTo>
                        <a:pt x="36" y="0"/>
                        <a:pt x="44" y="53"/>
                        <a:pt x="42" y="86"/>
                      </a:cubicBezTo>
                      <a:cubicBezTo>
                        <a:pt x="39" y="119"/>
                        <a:pt x="82" y="154"/>
                        <a:pt x="56" y="166"/>
                      </a:cubicBezTo>
                      <a:cubicBezTo>
                        <a:pt x="19" y="182"/>
                        <a:pt x="0" y="122"/>
                        <a:pt x="2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702"/>
                <p:cNvSpPr/>
                <p:nvPr/>
              </p:nvSpPr>
              <p:spPr bwMode="auto">
                <a:xfrm>
                  <a:off x="2349" y="1706"/>
                  <a:ext cx="49" cy="216"/>
                </a:xfrm>
                <a:custGeom>
                  <a:avLst/>
                  <a:gdLst>
                    <a:gd name="T0" fmla="*/ 24 w 31"/>
                    <a:gd name="T1" fmla="*/ 2 h 135"/>
                    <a:gd name="T2" fmla="*/ 11 w 31"/>
                    <a:gd name="T3" fmla="*/ 32 h 135"/>
                    <a:gd name="T4" fmla="*/ 3 w 31"/>
                    <a:gd name="T5" fmla="*/ 54 h 135"/>
                    <a:gd name="T6" fmla="*/ 4 w 31"/>
                    <a:gd name="T7" fmla="*/ 76 h 135"/>
                    <a:gd name="T8" fmla="*/ 13 w 31"/>
                    <a:gd name="T9" fmla="*/ 54 h 135"/>
                    <a:gd name="T10" fmla="*/ 28 w 31"/>
                    <a:gd name="T11" fmla="*/ 135 h 135"/>
                    <a:gd name="T12" fmla="*/ 21 w 31"/>
                    <a:gd name="T13" fmla="*/ 65 h 135"/>
                    <a:gd name="T14" fmla="*/ 20 w 31"/>
                    <a:gd name="T15" fmla="*/ 46 h 135"/>
                    <a:gd name="T16" fmla="*/ 31 w 31"/>
                    <a:gd name="T17" fmla="*/ 111 h 135"/>
                    <a:gd name="T18" fmla="*/ 28 w 31"/>
                    <a:gd name="T19" fmla="*/ 67 h 135"/>
                    <a:gd name="T20" fmla="*/ 29 w 31"/>
                    <a:gd name="T21" fmla="*/ 32 h 135"/>
                    <a:gd name="T22" fmla="*/ 29 w 31"/>
                    <a:gd name="T23" fmla="*/ 0 h 135"/>
                    <a:gd name="T24" fmla="*/ 24 w 31"/>
                    <a:gd name="T25" fmla="*/ 2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135">
                      <a:moveTo>
                        <a:pt x="24" y="2"/>
                      </a:moveTo>
                      <a:cubicBezTo>
                        <a:pt x="24" y="2"/>
                        <a:pt x="16" y="18"/>
                        <a:pt x="11" y="32"/>
                      </a:cubicBezTo>
                      <a:cubicBezTo>
                        <a:pt x="9" y="40"/>
                        <a:pt x="4" y="51"/>
                        <a:pt x="3" y="54"/>
                      </a:cubicBezTo>
                      <a:cubicBezTo>
                        <a:pt x="0" y="63"/>
                        <a:pt x="4" y="76"/>
                        <a:pt x="4" y="76"/>
                      </a:cubicBezTo>
                      <a:cubicBezTo>
                        <a:pt x="13" y="54"/>
                        <a:pt x="13" y="54"/>
                        <a:pt x="13" y="54"/>
                      </a:cubicBezTo>
                      <a:cubicBezTo>
                        <a:pt x="13" y="54"/>
                        <a:pt x="24" y="130"/>
                        <a:pt x="28" y="135"/>
                      </a:cubicBezTo>
                      <a:cubicBezTo>
                        <a:pt x="28" y="135"/>
                        <a:pt x="21" y="82"/>
                        <a:pt x="21" y="65"/>
                      </a:cubicBezTo>
                      <a:cubicBezTo>
                        <a:pt x="20" y="61"/>
                        <a:pt x="20" y="46"/>
                        <a:pt x="20" y="46"/>
                      </a:cubicBezTo>
                      <a:cubicBezTo>
                        <a:pt x="31" y="111"/>
                        <a:pt x="31" y="111"/>
                        <a:pt x="31" y="111"/>
                      </a:cubicBezTo>
                      <a:cubicBezTo>
                        <a:pt x="28" y="67"/>
                        <a:pt x="28" y="67"/>
                        <a:pt x="28" y="67"/>
                      </a:cubicBezTo>
                      <a:cubicBezTo>
                        <a:pt x="29" y="32"/>
                        <a:pt x="29" y="32"/>
                        <a:pt x="29" y="32"/>
                      </a:cubicBezTo>
                      <a:cubicBezTo>
                        <a:pt x="29" y="0"/>
                        <a:pt x="29" y="0"/>
                        <a:pt x="29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703"/>
                <p:cNvSpPr/>
                <p:nvPr/>
              </p:nvSpPr>
              <p:spPr bwMode="auto">
                <a:xfrm>
                  <a:off x="2128" y="1656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3 h 105"/>
                    <a:gd name="T4" fmla="*/ 102 w 157"/>
                    <a:gd name="T5" fmla="*/ 43 h 105"/>
                    <a:gd name="T6" fmla="*/ 29 w 157"/>
                    <a:gd name="T7" fmla="*/ 88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3"/>
                        <a:pt x="157" y="23"/>
                      </a:cubicBezTo>
                      <a:cubicBezTo>
                        <a:pt x="157" y="23"/>
                        <a:pt x="133" y="32"/>
                        <a:pt x="102" y="43"/>
                      </a:cubicBezTo>
                      <a:cubicBezTo>
                        <a:pt x="71" y="55"/>
                        <a:pt x="65" y="105"/>
                        <a:pt x="29" y="88"/>
                      </a:cubicBezTo>
                      <a:cubicBezTo>
                        <a:pt x="0" y="74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704"/>
                <p:cNvSpPr/>
                <p:nvPr/>
              </p:nvSpPr>
              <p:spPr bwMode="auto">
                <a:xfrm>
                  <a:off x="2434" y="1533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6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705"/>
                <p:cNvSpPr/>
                <p:nvPr/>
              </p:nvSpPr>
              <p:spPr bwMode="auto">
                <a:xfrm>
                  <a:off x="2419" y="1683"/>
                  <a:ext cx="229" cy="208"/>
                </a:xfrm>
                <a:custGeom>
                  <a:avLst/>
                  <a:gdLst>
                    <a:gd name="T0" fmla="*/ 25 w 143"/>
                    <a:gd name="T1" fmla="*/ 69 h 130"/>
                    <a:gd name="T2" fmla="*/ 0 w 143"/>
                    <a:gd name="T3" fmla="*/ 0 h 130"/>
                    <a:gd name="T4" fmla="*/ 45 w 143"/>
                    <a:gd name="T5" fmla="*/ 37 h 130"/>
                    <a:gd name="T6" fmla="*/ 125 w 143"/>
                    <a:gd name="T7" fmla="*/ 89 h 130"/>
                    <a:gd name="T8" fmla="*/ 25 w 143"/>
                    <a:gd name="T9" fmla="*/ 69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130">
                      <a:moveTo>
                        <a:pt x="25" y="69"/>
                      </a:moveTo>
                      <a:cubicBezTo>
                        <a:pt x="6" y="57"/>
                        <a:pt x="0" y="0"/>
                        <a:pt x="0" y="0"/>
                      </a:cubicBezTo>
                      <a:cubicBezTo>
                        <a:pt x="0" y="0"/>
                        <a:pt x="19" y="16"/>
                        <a:pt x="45" y="37"/>
                      </a:cubicBezTo>
                      <a:cubicBezTo>
                        <a:pt x="70" y="58"/>
                        <a:pt x="143" y="54"/>
                        <a:pt x="125" y="89"/>
                      </a:cubicBezTo>
                      <a:cubicBezTo>
                        <a:pt x="103" y="130"/>
                        <a:pt x="42" y="80"/>
                        <a:pt x="25" y="6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706"/>
                <p:cNvSpPr/>
                <p:nvPr/>
              </p:nvSpPr>
              <p:spPr bwMode="auto">
                <a:xfrm>
                  <a:off x="2432" y="1714"/>
                  <a:ext cx="155" cy="102"/>
                </a:xfrm>
                <a:custGeom>
                  <a:avLst/>
                  <a:gdLst>
                    <a:gd name="T0" fmla="*/ 0 w 97"/>
                    <a:gd name="T1" fmla="*/ 0 h 64"/>
                    <a:gd name="T2" fmla="*/ 16 w 97"/>
                    <a:gd name="T3" fmla="*/ 40 h 64"/>
                    <a:gd name="T4" fmla="*/ 55 w 97"/>
                    <a:gd name="T5" fmla="*/ 61 h 64"/>
                    <a:gd name="T6" fmla="*/ 33 w 97"/>
                    <a:gd name="T7" fmla="*/ 40 h 64"/>
                    <a:gd name="T8" fmla="*/ 79 w 97"/>
                    <a:gd name="T9" fmla="*/ 64 h 64"/>
                    <a:gd name="T10" fmla="*/ 42 w 97"/>
                    <a:gd name="T11" fmla="*/ 40 h 64"/>
                    <a:gd name="T12" fmla="*/ 97 w 97"/>
                    <a:gd name="T13" fmla="*/ 61 h 64"/>
                    <a:gd name="T14" fmla="*/ 22 w 97"/>
                    <a:gd name="T15" fmla="*/ 27 h 64"/>
                    <a:gd name="T16" fmla="*/ 82 w 97"/>
                    <a:gd name="T17" fmla="*/ 47 h 64"/>
                    <a:gd name="T18" fmla="*/ 52 w 97"/>
                    <a:gd name="T19" fmla="*/ 33 h 64"/>
                    <a:gd name="T20" fmla="*/ 89 w 97"/>
                    <a:gd name="T21" fmla="*/ 43 h 64"/>
                    <a:gd name="T22" fmla="*/ 21 w 97"/>
                    <a:gd name="T23" fmla="*/ 17 h 64"/>
                    <a:gd name="T24" fmla="*/ 0 w 97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" h="64">
                      <a:moveTo>
                        <a:pt x="0" y="0"/>
                      </a:moveTo>
                      <a:cubicBezTo>
                        <a:pt x="0" y="0"/>
                        <a:pt x="5" y="30"/>
                        <a:pt x="16" y="40"/>
                      </a:cubicBezTo>
                      <a:cubicBezTo>
                        <a:pt x="26" y="49"/>
                        <a:pt x="55" y="61"/>
                        <a:pt x="55" y="61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97" y="61"/>
                        <a:pt x="97" y="61"/>
                        <a:pt x="97" y="61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82" y="47"/>
                        <a:pt x="82" y="47"/>
                        <a:pt x="82" y="47"/>
                      </a:cubicBezTo>
                      <a:cubicBezTo>
                        <a:pt x="52" y="33"/>
                        <a:pt x="52" y="33"/>
                        <a:pt x="52" y="33"/>
                      </a:cubicBezTo>
                      <a:cubicBezTo>
                        <a:pt x="89" y="43"/>
                        <a:pt x="89" y="43"/>
                        <a:pt x="89" y="43"/>
                      </a:cubicBezTo>
                      <a:cubicBezTo>
                        <a:pt x="89" y="43"/>
                        <a:pt x="33" y="29"/>
                        <a:pt x="21" y="17"/>
                      </a:cubicBezTo>
                      <a:cubicBezTo>
                        <a:pt x="7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707"/>
                <p:cNvSpPr/>
                <p:nvPr/>
              </p:nvSpPr>
              <p:spPr bwMode="auto">
                <a:xfrm>
                  <a:off x="2421" y="1627"/>
                  <a:ext cx="217" cy="112"/>
                </a:xfrm>
                <a:custGeom>
                  <a:avLst/>
                  <a:gdLst>
                    <a:gd name="T0" fmla="*/ 69 w 136"/>
                    <a:gd name="T1" fmla="*/ 68 h 70"/>
                    <a:gd name="T2" fmla="*/ 0 w 136"/>
                    <a:gd name="T3" fmla="*/ 33 h 70"/>
                    <a:gd name="T4" fmla="*/ 61 w 136"/>
                    <a:gd name="T5" fmla="*/ 27 h 70"/>
                    <a:gd name="T6" fmla="*/ 126 w 136"/>
                    <a:gd name="T7" fmla="*/ 21 h 70"/>
                    <a:gd name="T8" fmla="*/ 69 w 136"/>
                    <a:gd name="T9" fmla="*/ 6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0">
                      <a:moveTo>
                        <a:pt x="69" y="68"/>
                      </a:moveTo>
                      <a:cubicBezTo>
                        <a:pt x="36" y="65"/>
                        <a:pt x="0" y="33"/>
                        <a:pt x="0" y="33"/>
                      </a:cubicBezTo>
                      <a:cubicBezTo>
                        <a:pt x="0" y="33"/>
                        <a:pt x="28" y="25"/>
                        <a:pt x="61" y="27"/>
                      </a:cubicBezTo>
                      <a:cubicBezTo>
                        <a:pt x="94" y="30"/>
                        <a:pt x="118" y="0"/>
                        <a:pt x="126" y="21"/>
                      </a:cubicBezTo>
                      <a:cubicBezTo>
                        <a:pt x="136" y="51"/>
                        <a:pt x="102" y="70"/>
                        <a:pt x="69" y="6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708"/>
                <p:cNvSpPr/>
                <p:nvPr/>
              </p:nvSpPr>
              <p:spPr bwMode="auto">
                <a:xfrm>
                  <a:off x="2443" y="1666"/>
                  <a:ext cx="151" cy="57"/>
                </a:xfrm>
                <a:custGeom>
                  <a:avLst/>
                  <a:gdLst>
                    <a:gd name="T0" fmla="*/ 1 w 94"/>
                    <a:gd name="T1" fmla="*/ 18 h 36"/>
                    <a:gd name="T2" fmla="*/ 28 w 94"/>
                    <a:gd name="T3" fmla="*/ 31 h 36"/>
                    <a:gd name="T4" fmla="*/ 69 w 94"/>
                    <a:gd name="T5" fmla="*/ 36 h 36"/>
                    <a:gd name="T6" fmla="*/ 48 w 94"/>
                    <a:gd name="T7" fmla="*/ 30 h 36"/>
                    <a:gd name="T8" fmla="*/ 86 w 94"/>
                    <a:gd name="T9" fmla="*/ 26 h 36"/>
                    <a:gd name="T10" fmla="*/ 38 w 94"/>
                    <a:gd name="T11" fmla="*/ 23 h 36"/>
                    <a:gd name="T12" fmla="*/ 94 w 94"/>
                    <a:gd name="T13" fmla="*/ 14 h 36"/>
                    <a:gd name="T14" fmla="*/ 58 w 94"/>
                    <a:gd name="T15" fmla="*/ 14 h 36"/>
                    <a:gd name="T16" fmla="*/ 92 w 94"/>
                    <a:gd name="T17" fmla="*/ 0 h 36"/>
                    <a:gd name="T18" fmla="*/ 38 w 94"/>
                    <a:gd name="T19" fmla="*/ 16 h 36"/>
                    <a:gd name="T20" fmla="*/ 0 w 94"/>
                    <a:gd name="T21" fmla="*/ 12 h 36"/>
                    <a:gd name="T22" fmla="*/ 1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1" y="18"/>
                      </a:moveTo>
                      <a:cubicBezTo>
                        <a:pt x="1" y="18"/>
                        <a:pt x="18" y="28"/>
                        <a:pt x="28" y="31"/>
                      </a:cubicBezTo>
                      <a:cubicBezTo>
                        <a:pt x="38" y="33"/>
                        <a:pt x="69" y="36"/>
                        <a:pt x="69" y="36"/>
                      </a:cubicBezTo>
                      <a:cubicBezTo>
                        <a:pt x="48" y="30"/>
                        <a:pt x="48" y="30"/>
                        <a:pt x="48" y="30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86" y="26"/>
                        <a:pt x="40" y="23"/>
                        <a:pt x="38" y="23"/>
                      </a:cubicBezTo>
                      <a:cubicBezTo>
                        <a:pt x="36" y="23"/>
                        <a:pt x="94" y="14"/>
                        <a:pt x="94" y="14"/>
                      </a:cubicBezTo>
                      <a:cubicBezTo>
                        <a:pt x="58" y="14"/>
                        <a:pt x="58" y="14"/>
                        <a:pt x="58" y="14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0"/>
                        <a:pt x="45" y="15"/>
                        <a:pt x="38" y="16"/>
                      </a:cubicBezTo>
                      <a:cubicBezTo>
                        <a:pt x="30" y="17"/>
                        <a:pt x="0" y="12"/>
                        <a:pt x="0" y="12"/>
                      </a:cubicBezTo>
                      <a:lnTo>
                        <a:pt x="1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709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710"/>
                <p:cNvSpPr/>
                <p:nvPr/>
              </p:nvSpPr>
              <p:spPr bwMode="auto">
                <a:xfrm>
                  <a:off x="2243" y="1419"/>
                  <a:ext cx="151" cy="259"/>
                </a:xfrm>
                <a:custGeom>
                  <a:avLst/>
                  <a:gdLst>
                    <a:gd name="T0" fmla="*/ 83 w 94"/>
                    <a:gd name="T1" fmla="*/ 82 h 162"/>
                    <a:gd name="T2" fmla="*/ 94 w 94"/>
                    <a:gd name="T3" fmla="*/ 162 h 162"/>
                    <a:gd name="T4" fmla="*/ 47 w 94"/>
                    <a:gd name="T5" fmla="*/ 103 h 162"/>
                    <a:gd name="T6" fmla="*/ 21 w 94"/>
                    <a:gd name="T7" fmla="*/ 12 h 162"/>
                    <a:gd name="T8" fmla="*/ 83 w 94"/>
                    <a:gd name="T9" fmla="*/ 82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4" h="162">
                      <a:moveTo>
                        <a:pt x="83" y="82"/>
                      </a:moveTo>
                      <a:cubicBezTo>
                        <a:pt x="91" y="114"/>
                        <a:pt x="94" y="162"/>
                        <a:pt x="94" y="162"/>
                      </a:cubicBezTo>
                      <a:cubicBezTo>
                        <a:pt x="94" y="162"/>
                        <a:pt x="56" y="135"/>
                        <a:pt x="47" y="103"/>
                      </a:cubicBezTo>
                      <a:cubicBezTo>
                        <a:pt x="39" y="71"/>
                        <a:pt x="0" y="19"/>
                        <a:pt x="21" y="12"/>
                      </a:cubicBezTo>
                      <a:cubicBezTo>
                        <a:pt x="60" y="0"/>
                        <a:pt x="74" y="50"/>
                        <a:pt x="83" y="8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711"/>
                <p:cNvSpPr/>
                <p:nvPr/>
              </p:nvSpPr>
              <p:spPr bwMode="auto">
                <a:xfrm>
                  <a:off x="2149" y="1680"/>
                  <a:ext cx="232" cy="210"/>
                </a:xfrm>
                <a:custGeom>
                  <a:avLst/>
                  <a:gdLst>
                    <a:gd name="T0" fmla="*/ 71 w 145"/>
                    <a:gd name="T1" fmla="*/ 34 h 131"/>
                    <a:gd name="T2" fmla="*/ 145 w 145"/>
                    <a:gd name="T3" fmla="*/ 0 h 131"/>
                    <a:gd name="T4" fmla="*/ 102 w 145"/>
                    <a:gd name="T5" fmla="*/ 61 h 131"/>
                    <a:gd name="T6" fmla="*/ 23 w 145"/>
                    <a:gd name="T7" fmla="*/ 113 h 131"/>
                    <a:gd name="T8" fmla="*/ 71 w 145"/>
                    <a:gd name="T9" fmla="*/ 34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31">
                      <a:moveTo>
                        <a:pt x="71" y="34"/>
                      </a:moveTo>
                      <a:cubicBezTo>
                        <a:pt x="100" y="16"/>
                        <a:pt x="145" y="0"/>
                        <a:pt x="145" y="0"/>
                      </a:cubicBezTo>
                      <a:cubicBezTo>
                        <a:pt x="145" y="0"/>
                        <a:pt x="130" y="44"/>
                        <a:pt x="102" y="61"/>
                      </a:cubicBezTo>
                      <a:cubicBezTo>
                        <a:pt x="74" y="79"/>
                        <a:pt x="35" y="131"/>
                        <a:pt x="23" y="113"/>
                      </a:cubicBezTo>
                      <a:cubicBezTo>
                        <a:pt x="0" y="80"/>
                        <a:pt x="43" y="52"/>
                        <a:pt x="71" y="34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712"/>
                <p:cNvSpPr/>
                <p:nvPr/>
              </p:nvSpPr>
              <p:spPr bwMode="auto">
                <a:xfrm>
                  <a:off x="2208" y="1691"/>
                  <a:ext cx="155" cy="128"/>
                </a:xfrm>
                <a:custGeom>
                  <a:avLst/>
                  <a:gdLst>
                    <a:gd name="T0" fmla="*/ 94 w 97"/>
                    <a:gd name="T1" fmla="*/ 0 h 80"/>
                    <a:gd name="T2" fmla="*/ 66 w 97"/>
                    <a:gd name="T3" fmla="*/ 14 h 80"/>
                    <a:gd name="T4" fmla="*/ 33 w 97"/>
                    <a:gd name="T5" fmla="*/ 35 h 80"/>
                    <a:gd name="T6" fmla="*/ 60 w 97"/>
                    <a:gd name="T7" fmla="*/ 22 h 80"/>
                    <a:gd name="T8" fmla="*/ 14 w 97"/>
                    <a:gd name="T9" fmla="*/ 54 h 80"/>
                    <a:gd name="T10" fmla="*/ 49 w 97"/>
                    <a:gd name="T11" fmla="*/ 35 h 80"/>
                    <a:gd name="T12" fmla="*/ 0 w 97"/>
                    <a:gd name="T13" fmla="*/ 80 h 80"/>
                    <a:gd name="T14" fmla="*/ 62 w 97"/>
                    <a:gd name="T15" fmla="*/ 34 h 80"/>
                    <a:gd name="T16" fmla="*/ 34 w 97"/>
                    <a:gd name="T17" fmla="*/ 70 h 80"/>
                    <a:gd name="T18" fmla="*/ 71 w 97"/>
                    <a:gd name="T19" fmla="*/ 32 h 80"/>
                    <a:gd name="T20" fmla="*/ 60 w 97"/>
                    <a:gd name="T21" fmla="*/ 52 h 80"/>
                    <a:gd name="T22" fmla="*/ 89 w 97"/>
                    <a:gd name="T23" fmla="*/ 15 h 80"/>
                    <a:gd name="T24" fmla="*/ 97 w 97"/>
                    <a:gd name="T25" fmla="*/ 4 h 80"/>
                    <a:gd name="T26" fmla="*/ 94 w 97"/>
                    <a:gd name="T27" fmla="*/ 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94" y="0"/>
                      </a:moveTo>
                      <a:cubicBezTo>
                        <a:pt x="94" y="0"/>
                        <a:pt x="72" y="11"/>
                        <a:pt x="66" y="14"/>
                      </a:cubicBezTo>
                      <a:cubicBezTo>
                        <a:pt x="60" y="18"/>
                        <a:pt x="33" y="35"/>
                        <a:pt x="33" y="35"/>
                      </a:cubicBezTo>
                      <a:cubicBezTo>
                        <a:pt x="60" y="22"/>
                        <a:pt x="60" y="22"/>
                        <a:pt x="60" y="22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34" y="70"/>
                        <a:pt x="34" y="70"/>
                        <a:pt x="34" y="70"/>
                      </a:cubicBezTo>
                      <a:cubicBezTo>
                        <a:pt x="71" y="32"/>
                        <a:pt x="71" y="32"/>
                        <a:pt x="71" y="32"/>
                      </a:cubicBezTo>
                      <a:cubicBezTo>
                        <a:pt x="60" y="52"/>
                        <a:pt x="60" y="52"/>
                        <a:pt x="60" y="52"/>
                      </a:cubicBezTo>
                      <a:cubicBezTo>
                        <a:pt x="89" y="15"/>
                        <a:pt x="89" y="15"/>
                        <a:pt x="89" y="15"/>
                      </a:cubicBezTo>
                      <a:cubicBezTo>
                        <a:pt x="97" y="4"/>
                        <a:pt x="97" y="4"/>
                        <a:pt x="97" y="4"/>
                      </a:cubicBez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713"/>
                <p:cNvSpPr/>
                <p:nvPr/>
              </p:nvSpPr>
              <p:spPr bwMode="auto">
                <a:xfrm>
                  <a:off x="2344" y="1390"/>
                  <a:ext cx="101" cy="272"/>
                </a:xfrm>
                <a:custGeom>
                  <a:avLst/>
                  <a:gdLst>
                    <a:gd name="T0" fmla="*/ 51 w 63"/>
                    <a:gd name="T1" fmla="*/ 91 h 170"/>
                    <a:gd name="T2" fmla="*/ 30 w 63"/>
                    <a:gd name="T3" fmla="*/ 170 h 170"/>
                    <a:gd name="T4" fmla="*/ 11 w 63"/>
                    <a:gd name="T5" fmla="*/ 97 h 170"/>
                    <a:gd name="T6" fmla="*/ 23 w 63"/>
                    <a:gd name="T7" fmla="*/ 3 h 170"/>
                    <a:gd name="T8" fmla="*/ 51 w 63"/>
                    <a:gd name="T9" fmla="*/ 91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70">
                      <a:moveTo>
                        <a:pt x="51" y="91"/>
                      </a:moveTo>
                      <a:cubicBezTo>
                        <a:pt x="47" y="124"/>
                        <a:pt x="30" y="170"/>
                        <a:pt x="30" y="170"/>
                      </a:cubicBezTo>
                      <a:cubicBezTo>
                        <a:pt x="30" y="170"/>
                        <a:pt x="6" y="129"/>
                        <a:pt x="11" y="97"/>
                      </a:cubicBezTo>
                      <a:cubicBezTo>
                        <a:pt x="15" y="64"/>
                        <a:pt x="0" y="0"/>
                        <a:pt x="23" y="3"/>
                      </a:cubicBezTo>
                      <a:cubicBezTo>
                        <a:pt x="63" y="7"/>
                        <a:pt x="56" y="58"/>
                        <a:pt x="51" y="9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714"/>
                <p:cNvSpPr/>
                <p:nvPr/>
              </p:nvSpPr>
              <p:spPr bwMode="auto">
                <a:xfrm>
                  <a:off x="2366" y="1448"/>
                  <a:ext cx="48" cy="198"/>
                </a:xfrm>
                <a:custGeom>
                  <a:avLst/>
                  <a:gdLst>
                    <a:gd name="T0" fmla="*/ 17 w 30"/>
                    <a:gd name="T1" fmla="*/ 124 h 124"/>
                    <a:gd name="T2" fmla="*/ 24 w 30"/>
                    <a:gd name="T3" fmla="*/ 93 h 124"/>
                    <a:gd name="T4" fmla="*/ 30 w 30"/>
                    <a:gd name="T5" fmla="*/ 55 h 124"/>
                    <a:gd name="T6" fmla="*/ 22 w 30"/>
                    <a:gd name="T7" fmla="*/ 84 h 124"/>
                    <a:gd name="T8" fmla="*/ 28 w 30"/>
                    <a:gd name="T9" fmla="*/ 28 h 124"/>
                    <a:gd name="T10" fmla="*/ 20 w 30"/>
                    <a:gd name="T11" fmla="*/ 67 h 124"/>
                    <a:gd name="T12" fmla="*/ 17 w 30"/>
                    <a:gd name="T13" fmla="*/ 0 h 124"/>
                    <a:gd name="T14" fmla="*/ 12 w 30"/>
                    <a:gd name="T15" fmla="*/ 78 h 124"/>
                    <a:gd name="T16" fmla="*/ 3 w 30"/>
                    <a:gd name="T17" fmla="*/ 32 h 124"/>
                    <a:gd name="T18" fmla="*/ 7 w 30"/>
                    <a:gd name="T19" fmla="*/ 85 h 124"/>
                    <a:gd name="T20" fmla="*/ 0 w 30"/>
                    <a:gd name="T21" fmla="*/ 64 h 124"/>
                    <a:gd name="T22" fmla="*/ 9 w 30"/>
                    <a:gd name="T23" fmla="*/ 110 h 124"/>
                    <a:gd name="T24" fmla="*/ 12 w 30"/>
                    <a:gd name="T25" fmla="*/ 123 h 124"/>
                    <a:gd name="T26" fmla="*/ 17 w 30"/>
                    <a:gd name="T27" fmla="*/ 124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4">
                      <a:moveTo>
                        <a:pt x="17" y="124"/>
                      </a:moveTo>
                      <a:cubicBezTo>
                        <a:pt x="17" y="124"/>
                        <a:pt x="23" y="100"/>
                        <a:pt x="24" y="93"/>
                      </a:cubicBezTo>
                      <a:cubicBezTo>
                        <a:pt x="25" y="86"/>
                        <a:pt x="30" y="55"/>
                        <a:pt x="30" y="55"/>
                      </a:cubicBezTo>
                      <a:cubicBezTo>
                        <a:pt x="22" y="84"/>
                        <a:pt x="22" y="84"/>
                        <a:pt x="22" y="84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2" y="78"/>
                        <a:pt x="12" y="78"/>
                        <a:pt x="12" y="78"/>
                      </a:cubicBez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7" y="85"/>
                        <a:pt x="7" y="85"/>
                        <a:pt x="7" y="8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12" y="123"/>
                        <a:pt x="12" y="123"/>
                        <a:pt x="12" y="123"/>
                      </a:cubicBezTo>
                      <a:lnTo>
                        <a:pt x="17" y="124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15"/>
                <p:cNvSpPr/>
                <p:nvPr/>
              </p:nvSpPr>
              <p:spPr bwMode="auto">
                <a:xfrm>
                  <a:off x="2122" y="1528"/>
                  <a:ext cx="273" cy="162"/>
                </a:xfrm>
                <a:custGeom>
                  <a:avLst/>
                  <a:gdLst>
                    <a:gd name="T0" fmla="*/ 99 w 171"/>
                    <a:gd name="T1" fmla="*/ 91 h 101"/>
                    <a:gd name="T2" fmla="*/ 171 w 171"/>
                    <a:gd name="T3" fmla="*/ 75 h 101"/>
                    <a:gd name="T4" fmla="*/ 115 w 171"/>
                    <a:gd name="T5" fmla="*/ 58 h 101"/>
                    <a:gd name="T6" fmla="*/ 24 w 171"/>
                    <a:gd name="T7" fmla="*/ 27 h 101"/>
                    <a:gd name="T8" fmla="*/ 99 w 171"/>
                    <a:gd name="T9" fmla="*/ 91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99" y="91"/>
                      </a:moveTo>
                      <a:cubicBezTo>
                        <a:pt x="119" y="101"/>
                        <a:pt x="171" y="75"/>
                        <a:pt x="171" y="75"/>
                      </a:cubicBezTo>
                      <a:cubicBezTo>
                        <a:pt x="171" y="75"/>
                        <a:pt x="147" y="68"/>
                        <a:pt x="115" y="58"/>
                      </a:cubicBezTo>
                      <a:cubicBezTo>
                        <a:pt x="83" y="47"/>
                        <a:pt x="54" y="0"/>
                        <a:pt x="24" y="27"/>
                      </a:cubicBezTo>
                      <a:cubicBezTo>
                        <a:pt x="0" y="48"/>
                        <a:pt x="80" y="83"/>
                        <a:pt x="99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16"/>
                <p:cNvSpPr/>
                <p:nvPr/>
              </p:nvSpPr>
              <p:spPr bwMode="auto">
                <a:xfrm>
                  <a:off x="2184" y="1520"/>
                  <a:ext cx="189" cy="139"/>
                </a:xfrm>
                <a:custGeom>
                  <a:avLst/>
                  <a:gdLst>
                    <a:gd name="T0" fmla="*/ 77 w 118"/>
                    <a:gd name="T1" fmla="*/ 21 h 87"/>
                    <a:gd name="T2" fmla="*/ 118 w 118"/>
                    <a:gd name="T3" fmla="*/ 87 h 87"/>
                    <a:gd name="T4" fmla="*/ 63 w 118"/>
                    <a:gd name="T5" fmla="*/ 60 h 87"/>
                    <a:gd name="T6" fmla="*/ 5 w 118"/>
                    <a:gd name="T7" fmla="*/ 32 h 87"/>
                    <a:gd name="T8" fmla="*/ 77 w 118"/>
                    <a:gd name="T9" fmla="*/ 2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77" y="21"/>
                      </a:moveTo>
                      <a:cubicBezTo>
                        <a:pt x="104" y="41"/>
                        <a:pt x="118" y="87"/>
                        <a:pt x="118" y="87"/>
                      </a:cubicBezTo>
                      <a:cubicBezTo>
                        <a:pt x="118" y="87"/>
                        <a:pt x="90" y="80"/>
                        <a:pt x="63" y="60"/>
                      </a:cubicBezTo>
                      <a:cubicBezTo>
                        <a:pt x="36" y="41"/>
                        <a:pt x="0" y="54"/>
                        <a:pt x="5" y="32"/>
                      </a:cubicBezTo>
                      <a:cubicBezTo>
                        <a:pt x="11" y="0"/>
                        <a:pt x="50" y="2"/>
                        <a:pt x="77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17"/>
                <p:cNvSpPr/>
                <p:nvPr/>
              </p:nvSpPr>
              <p:spPr bwMode="auto">
                <a:xfrm>
                  <a:off x="2258" y="1573"/>
                  <a:ext cx="99" cy="73"/>
                </a:xfrm>
                <a:custGeom>
                  <a:avLst/>
                  <a:gdLst>
                    <a:gd name="T0" fmla="*/ 62 w 62"/>
                    <a:gd name="T1" fmla="*/ 46 h 46"/>
                    <a:gd name="T2" fmla="*/ 34 w 62"/>
                    <a:gd name="T3" fmla="*/ 32 h 46"/>
                    <a:gd name="T4" fmla="*/ 17 w 62"/>
                    <a:gd name="T5" fmla="*/ 22 h 46"/>
                    <a:gd name="T6" fmla="*/ 41 w 62"/>
                    <a:gd name="T7" fmla="*/ 31 h 46"/>
                    <a:gd name="T8" fmla="*/ 0 w 62"/>
                    <a:gd name="T9" fmla="*/ 4 h 46"/>
                    <a:gd name="T10" fmla="*/ 32 w 62"/>
                    <a:gd name="T11" fmla="*/ 22 h 46"/>
                    <a:gd name="T12" fmla="*/ 20 w 62"/>
                    <a:gd name="T13" fmla="*/ 7 h 46"/>
                    <a:gd name="T14" fmla="*/ 50 w 62"/>
                    <a:gd name="T15" fmla="*/ 29 h 46"/>
                    <a:gd name="T16" fmla="*/ 34 w 62"/>
                    <a:gd name="T17" fmla="*/ 14 h 46"/>
                    <a:gd name="T18" fmla="*/ 50 w 62"/>
                    <a:gd name="T19" fmla="*/ 26 h 46"/>
                    <a:gd name="T20" fmla="*/ 30 w 62"/>
                    <a:gd name="T21" fmla="*/ 0 h 46"/>
                    <a:gd name="T22" fmla="*/ 52 w 62"/>
                    <a:gd name="T23" fmla="*/ 22 h 46"/>
                    <a:gd name="T24" fmla="*/ 62 w 62"/>
                    <a:gd name="T25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62" y="46"/>
                      </a:moveTo>
                      <a:cubicBezTo>
                        <a:pt x="62" y="46"/>
                        <a:pt x="39" y="34"/>
                        <a:pt x="34" y="32"/>
                      </a:cubicBezTo>
                      <a:cubicBezTo>
                        <a:pt x="29" y="29"/>
                        <a:pt x="17" y="22"/>
                        <a:pt x="17" y="22"/>
                      </a:cubicBezTo>
                      <a:cubicBezTo>
                        <a:pt x="41" y="31"/>
                        <a:pt x="41" y="31"/>
                        <a:pt x="41" y="31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32" y="22"/>
                        <a:pt x="32" y="22"/>
                        <a:pt x="32" y="22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34" y="14"/>
                        <a:pt x="34" y="14"/>
                        <a:pt x="34" y="14"/>
                      </a:cubicBezTo>
                      <a:cubicBezTo>
                        <a:pt x="50" y="26"/>
                        <a:pt x="50" y="26"/>
                        <a:pt x="50" y="2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47" y="13"/>
                        <a:pt x="52" y="22"/>
                      </a:cubicBezTo>
                      <a:cubicBezTo>
                        <a:pt x="57" y="31"/>
                        <a:pt x="62" y="46"/>
                        <a:pt x="62" y="46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18"/>
                <p:cNvSpPr/>
                <p:nvPr/>
              </p:nvSpPr>
              <p:spPr bwMode="auto">
                <a:xfrm>
                  <a:off x="2117" y="1594"/>
                  <a:ext cx="275" cy="113"/>
                </a:xfrm>
                <a:custGeom>
                  <a:avLst/>
                  <a:gdLst>
                    <a:gd name="T0" fmla="*/ 96 w 172"/>
                    <a:gd name="T1" fmla="*/ 21 h 71"/>
                    <a:gd name="T2" fmla="*/ 172 w 172"/>
                    <a:gd name="T3" fmla="*/ 52 h 71"/>
                    <a:gd name="T4" fmla="*/ 97 w 172"/>
                    <a:gd name="T5" fmla="*/ 62 h 71"/>
                    <a:gd name="T6" fmla="*/ 5 w 172"/>
                    <a:gd name="T7" fmla="*/ 40 h 71"/>
                    <a:gd name="T8" fmla="*/ 96 w 172"/>
                    <a:gd name="T9" fmla="*/ 2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" h="71">
                      <a:moveTo>
                        <a:pt x="96" y="21"/>
                      </a:moveTo>
                      <a:cubicBezTo>
                        <a:pt x="128" y="30"/>
                        <a:pt x="172" y="52"/>
                        <a:pt x="172" y="52"/>
                      </a:cubicBezTo>
                      <a:cubicBezTo>
                        <a:pt x="172" y="52"/>
                        <a:pt x="129" y="71"/>
                        <a:pt x="97" y="62"/>
                      </a:cubicBezTo>
                      <a:cubicBezTo>
                        <a:pt x="65" y="54"/>
                        <a:pt x="0" y="62"/>
                        <a:pt x="5" y="40"/>
                      </a:cubicBezTo>
                      <a:cubicBezTo>
                        <a:pt x="14" y="0"/>
                        <a:pt x="64" y="13"/>
                        <a:pt x="96" y="2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19"/>
                <p:cNvSpPr/>
                <p:nvPr/>
              </p:nvSpPr>
              <p:spPr bwMode="auto">
                <a:xfrm>
                  <a:off x="2181" y="1635"/>
                  <a:ext cx="161" cy="51"/>
                </a:xfrm>
                <a:custGeom>
                  <a:avLst/>
                  <a:gdLst>
                    <a:gd name="T0" fmla="*/ 101 w 101"/>
                    <a:gd name="T1" fmla="*/ 26 h 32"/>
                    <a:gd name="T2" fmla="*/ 74 w 101"/>
                    <a:gd name="T3" fmla="*/ 31 h 32"/>
                    <a:gd name="T4" fmla="*/ 30 w 101"/>
                    <a:gd name="T5" fmla="*/ 25 h 32"/>
                    <a:gd name="T6" fmla="*/ 72 w 101"/>
                    <a:gd name="T7" fmla="*/ 22 h 32"/>
                    <a:gd name="T8" fmla="*/ 0 w 101"/>
                    <a:gd name="T9" fmla="*/ 17 h 32"/>
                    <a:gd name="T10" fmla="*/ 68 w 101"/>
                    <a:gd name="T11" fmla="*/ 17 h 32"/>
                    <a:gd name="T12" fmla="*/ 21 w 101"/>
                    <a:gd name="T13" fmla="*/ 4 h 32"/>
                    <a:gd name="T14" fmla="*/ 75 w 101"/>
                    <a:gd name="T15" fmla="*/ 16 h 32"/>
                    <a:gd name="T16" fmla="*/ 41 w 101"/>
                    <a:gd name="T17" fmla="*/ 0 h 32"/>
                    <a:gd name="T18" fmla="*/ 96 w 101"/>
                    <a:gd name="T19" fmla="*/ 15 h 32"/>
                    <a:gd name="T20" fmla="*/ 101 w 101"/>
                    <a:gd name="T21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1" h="32">
                      <a:moveTo>
                        <a:pt x="101" y="26"/>
                      </a:moveTo>
                      <a:cubicBezTo>
                        <a:pt x="101" y="26"/>
                        <a:pt x="85" y="32"/>
                        <a:pt x="74" y="31"/>
                      </a:cubicBezTo>
                      <a:cubicBezTo>
                        <a:pt x="66" y="30"/>
                        <a:pt x="30" y="25"/>
                        <a:pt x="30" y="25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68" y="17"/>
                        <a:pt x="68" y="17"/>
                        <a:pt x="68" y="17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96" y="15"/>
                        <a:pt x="96" y="15"/>
                        <a:pt x="96" y="15"/>
                      </a:cubicBezTo>
                      <a:lnTo>
                        <a:pt x="101" y="2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20"/>
                <p:cNvSpPr/>
                <p:nvPr/>
              </p:nvSpPr>
              <p:spPr bwMode="auto">
                <a:xfrm>
                  <a:off x="2386" y="1496"/>
                  <a:ext cx="238" cy="203"/>
                </a:xfrm>
                <a:custGeom>
                  <a:avLst/>
                  <a:gdLst>
                    <a:gd name="T0" fmla="*/ 75 w 149"/>
                    <a:gd name="T1" fmla="*/ 96 h 127"/>
                    <a:gd name="T2" fmla="*/ 0 w 149"/>
                    <a:gd name="T3" fmla="*/ 127 h 127"/>
                    <a:gd name="T4" fmla="*/ 46 w 149"/>
                    <a:gd name="T5" fmla="*/ 67 h 127"/>
                    <a:gd name="T6" fmla="*/ 127 w 149"/>
                    <a:gd name="T7" fmla="*/ 20 h 127"/>
                    <a:gd name="T8" fmla="*/ 75 w 149"/>
                    <a:gd name="T9" fmla="*/ 9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5" y="96"/>
                      </a:moveTo>
                      <a:cubicBezTo>
                        <a:pt x="46" y="113"/>
                        <a:pt x="0" y="127"/>
                        <a:pt x="0" y="127"/>
                      </a:cubicBezTo>
                      <a:cubicBezTo>
                        <a:pt x="0" y="127"/>
                        <a:pt x="17" y="84"/>
                        <a:pt x="46" y="67"/>
                      </a:cubicBezTo>
                      <a:cubicBezTo>
                        <a:pt x="75" y="51"/>
                        <a:pt x="116" y="0"/>
                        <a:pt x="127" y="20"/>
                      </a:cubicBezTo>
                      <a:cubicBezTo>
                        <a:pt x="149" y="54"/>
                        <a:pt x="104" y="80"/>
                        <a:pt x="75" y="9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21"/>
                <p:cNvSpPr/>
                <p:nvPr/>
              </p:nvSpPr>
              <p:spPr bwMode="auto">
                <a:xfrm>
                  <a:off x="2421" y="1562"/>
                  <a:ext cx="126" cy="110"/>
                </a:xfrm>
                <a:custGeom>
                  <a:avLst/>
                  <a:gdLst>
                    <a:gd name="T0" fmla="*/ 0 w 79"/>
                    <a:gd name="T1" fmla="*/ 65 h 69"/>
                    <a:gd name="T2" fmla="*/ 16 w 79"/>
                    <a:gd name="T3" fmla="*/ 42 h 69"/>
                    <a:gd name="T4" fmla="*/ 51 w 79"/>
                    <a:gd name="T5" fmla="*/ 16 h 69"/>
                    <a:gd name="T6" fmla="*/ 23 w 79"/>
                    <a:gd name="T7" fmla="*/ 47 h 69"/>
                    <a:gd name="T8" fmla="*/ 79 w 79"/>
                    <a:gd name="T9" fmla="*/ 0 h 69"/>
                    <a:gd name="T10" fmla="*/ 30 w 79"/>
                    <a:gd name="T11" fmla="*/ 48 h 69"/>
                    <a:gd name="T12" fmla="*/ 72 w 79"/>
                    <a:gd name="T13" fmla="*/ 24 h 69"/>
                    <a:gd name="T14" fmla="*/ 26 w 79"/>
                    <a:gd name="T15" fmla="*/ 54 h 69"/>
                    <a:gd name="T16" fmla="*/ 61 w 79"/>
                    <a:gd name="T17" fmla="*/ 41 h 69"/>
                    <a:gd name="T18" fmla="*/ 11 w 79"/>
                    <a:gd name="T19" fmla="*/ 69 h 69"/>
                    <a:gd name="T20" fmla="*/ 0 w 79"/>
                    <a:gd name="T21" fmla="*/ 65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9">
                      <a:moveTo>
                        <a:pt x="0" y="65"/>
                      </a:moveTo>
                      <a:cubicBezTo>
                        <a:pt x="0" y="65"/>
                        <a:pt x="7" y="49"/>
                        <a:pt x="16" y="42"/>
                      </a:cubicBezTo>
                      <a:cubicBezTo>
                        <a:pt x="21" y="38"/>
                        <a:pt x="51" y="16"/>
                        <a:pt x="51" y="1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72" y="24"/>
                        <a:pt x="72" y="24"/>
                        <a:pt x="72" y="24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11" y="69"/>
                        <a:pt x="11" y="69"/>
                        <a:pt x="11" y="69"/>
                      </a:cubicBez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22"/>
                <p:cNvSpPr/>
                <p:nvPr/>
              </p:nvSpPr>
              <p:spPr bwMode="auto">
                <a:xfrm>
                  <a:off x="2314" y="1606"/>
                  <a:ext cx="152" cy="143"/>
                </a:xfrm>
                <a:custGeom>
                  <a:avLst/>
                  <a:gdLst>
                    <a:gd name="T0" fmla="*/ 67 w 95"/>
                    <a:gd name="T1" fmla="*/ 14 h 89"/>
                    <a:gd name="T2" fmla="*/ 81 w 95"/>
                    <a:gd name="T3" fmla="*/ 70 h 89"/>
                    <a:gd name="T4" fmla="*/ 30 w 95"/>
                    <a:gd name="T5" fmla="*/ 73 h 89"/>
                    <a:gd name="T6" fmla="*/ 13 w 95"/>
                    <a:gd name="T7" fmla="*/ 21 h 89"/>
                    <a:gd name="T8" fmla="*/ 67 w 95"/>
                    <a:gd name="T9" fmla="*/ 14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67" y="14"/>
                      </a:moveTo>
                      <a:cubicBezTo>
                        <a:pt x="86" y="27"/>
                        <a:pt x="95" y="51"/>
                        <a:pt x="81" y="70"/>
                      </a:cubicBezTo>
                      <a:cubicBezTo>
                        <a:pt x="68" y="89"/>
                        <a:pt x="49" y="87"/>
                        <a:pt x="30" y="73"/>
                      </a:cubicBezTo>
                      <a:cubicBezTo>
                        <a:pt x="11" y="60"/>
                        <a:pt x="0" y="40"/>
                        <a:pt x="13" y="21"/>
                      </a:cubicBezTo>
                      <a:cubicBezTo>
                        <a:pt x="27" y="2"/>
                        <a:pt x="48" y="0"/>
                        <a:pt x="67" y="14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23"/>
                <p:cNvSpPr/>
                <p:nvPr/>
              </p:nvSpPr>
              <p:spPr bwMode="auto">
                <a:xfrm>
                  <a:off x="5058" y="1562"/>
                  <a:ext cx="219" cy="187"/>
                </a:xfrm>
                <a:custGeom>
                  <a:avLst/>
                  <a:gdLst>
                    <a:gd name="T0" fmla="*/ 34 w 137"/>
                    <a:gd name="T1" fmla="*/ 18 h 117"/>
                    <a:gd name="T2" fmla="*/ 124 w 137"/>
                    <a:gd name="T3" fmla="*/ 24 h 117"/>
                    <a:gd name="T4" fmla="*/ 82 w 137"/>
                    <a:gd name="T5" fmla="*/ 104 h 117"/>
                    <a:gd name="T6" fmla="*/ 51 w 137"/>
                    <a:gd name="T7" fmla="*/ 110 h 117"/>
                    <a:gd name="T8" fmla="*/ 58 w 137"/>
                    <a:gd name="T9" fmla="*/ 78 h 117"/>
                    <a:gd name="T10" fmla="*/ 15 w 137"/>
                    <a:gd name="T11" fmla="*/ 85 h 117"/>
                    <a:gd name="T12" fmla="*/ 52 w 137"/>
                    <a:gd name="T13" fmla="*/ 52 h 117"/>
                    <a:gd name="T14" fmla="*/ 13 w 137"/>
                    <a:gd name="T15" fmla="*/ 41 h 117"/>
                    <a:gd name="T16" fmla="*/ 34 w 137"/>
                    <a:gd name="T17" fmla="*/ 1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7" h="117">
                      <a:moveTo>
                        <a:pt x="34" y="18"/>
                      </a:moveTo>
                      <a:cubicBezTo>
                        <a:pt x="57" y="5"/>
                        <a:pt x="111" y="0"/>
                        <a:pt x="124" y="24"/>
                      </a:cubicBezTo>
                      <a:cubicBezTo>
                        <a:pt x="137" y="48"/>
                        <a:pt x="105" y="91"/>
                        <a:pt x="82" y="104"/>
                      </a:cubicBezTo>
                      <a:cubicBezTo>
                        <a:pt x="72" y="109"/>
                        <a:pt x="58" y="117"/>
                        <a:pt x="51" y="110"/>
                      </a:cubicBezTo>
                      <a:cubicBezTo>
                        <a:pt x="40" y="99"/>
                        <a:pt x="58" y="78"/>
                        <a:pt x="58" y="78"/>
                      </a:cubicBezTo>
                      <a:cubicBezTo>
                        <a:pt x="58" y="78"/>
                        <a:pt x="30" y="112"/>
                        <a:pt x="15" y="85"/>
                      </a:cubicBezTo>
                      <a:cubicBezTo>
                        <a:pt x="0" y="57"/>
                        <a:pt x="52" y="52"/>
                        <a:pt x="52" y="52"/>
                      </a:cubicBezTo>
                      <a:cubicBezTo>
                        <a:pt x="52" y="52"/>
                        <a:pt x="15" y="61"/>
                        <a:pt x="13" y="41"/>
                      </a:cubicBezTo>
                      <a:cubicBezTo>
                        <a:pt x="12" y="26"/>
                        <a:pt x="24" y="23"/>
                        <a:pt x="34" y="1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24"/>
                <p:cNvSpPr/>
                <p:nvPr/>
              </p:nvSpPr>
              <p:spPr bwMode="auto">
                <a:xfrm>
                  <a:off x="5160" y="1578"/>
                  <a:ext cx="103" cy="112"/>
                </a:xfrm>
                <a:custGeom>
                  <a:avLst/>
                  <a:gdLst>
                    <a:gd name="T0" fmla="*/ 40 w 64"/>
                    <a:gd name="T1" fmla="*/ 13 h 70"/>
                    <a:gd name="T2" fmla="*/ 7 w 64"/>
                    <a:gd name="T3" fmla="*/ 19 h 70"/>
                    <a:gd name="T4" fmla="*/ 36 w 64"/>
                    <a:gd name="T5" fmla="*/ 21 h 70"/>
                    <a:gd name="T6" fmla="*/ 0 w 64"/>
                    <a:gd name="T7" fmla="*/ 35 h 70"/>
                    <a:gd name="T8" fmla="*/ 46 w 64"/>
                    <a:gd name="T9" fmla="*/ 25 h 70"/>
                    <a:gd name="T10" fmla="*/ 21 w 64"/>
                    <a:gd name="T11" fmla="*/ 39 h 70"/>
                    <a:gd name="T12" fmla="*/ 48 w 64"/>
                    <a:gd name="T13" fmla="*/ 29 h 70"/>
                    <a:gd name="T14" fmla="*/ 13 w 64"/>
                    <a:gd name="T15" fmla="*/ 58 h 70"/>
                    <a:gd name="T16" fmla="*/ 43 w 64"/>
                    <a:gd name="T17" fmla="*/ 43 h 70"/>
                    <a:gd name="T18" fmla="*/ 20 w 64"/>
                    <a:gd name="T19" fmla="*/ 70 h 70"/>
                    <a:gd name="T20" fmla="*/ 53 w 64"/>
                    <a:gd name="T21" fmla="*/ 44 h 70"/>
                    <a:gd name="T22" fmla="*/ 43 w 64"/>
                    <a:gd name="T23" fmla="*/ 61 h 70"/>
                    <a:gd name="T24" fmla="*/ 62 w 64"/>
                    <a:gd name="T25" fmla="*/ 35 h 70"/>
                    <a:gd name="T26" fmla="*/ 60 w 64"/>
                    <a:gd name="T27" fmla="*/ 14 h 70"/>
                    <a:gd name="T28" fmla="*/ 38 w 64"/>
                    <a:gd name="T29" fmla="*/ 0 h 70"/>
                    <a:gd name="T30" fmla="*/ 17 w 64"/>
                    <a:gd name="T31" fmla="*/ 6 h 70"/>
                    <a:gd name="T32" fmla="*/ 40 w 64"/>
                    <a:gd name="T33" fmla="*/ 1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4" h="70">
                      <a:moveTo>
                        <a:pt x="40" y="13"/>
                      </a:move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36" y="21"/>
                        <a:pt x="36" y="21"/>
                        <a:pt x="36" y="2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21" y="39"/>
                        <a:pt x="21" y="39"/>
                        <a:pt x="21" y="3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3" y="58"/>
                        <a:pt x="49" y="37"/>
                        <a:pt x="43" y="43"/>
                      </a:cubicBezTo>
                      <a:cubicBezTo>
                        <a:pt x="37" y="48"/>
                        <a:pt x="20" y="70"/>
                        <a:pt x="20" y="70"/>
                      </a:cubicBezTo>
                      <a:cubicBezTo>
                        <a:pt x="53" y="44"/>
                        <a:pt x="53" y="44"/>
                        <a:pt x="53" y="44"/>
                      </a:cubicBezTo>
                      <a:cubicBezTo>
                        <a:pt x="53" y="44"/>
                        <a:pt x="37" y="66"/>
                        <a:pt x="43" y="61"/>
                      </a:cubicBezTo>
                      <a:cubicBezTo>
                        <a:pt x="47" y="59"/>
                        <a:pt x="56" y="45"/>
                        <a:pt x="62" y="35"/>
                      </a:cubicBezTo>
                      <a:cubicBezTo>
                        <a:pt x="64" y="27"/>
                        <a:pt x="63" y="20"/>
                        <a:pt x="60" y="14"/>
                      </a:cubicBezTo>
                      <a:cubicBezTo>
                        <a:pt x="56" y="7"/>
                        <a:pt x="48" y="2"/>
                        <a:pt x="38" y="0"/>
                      </a:cubicBezTo>
                      <a:cubicBezTo>
                        <a:pt x="27" y="2"/>
                        <a:pt x="17" y="6"/>
                        <a:pt x="17" y="6"/>
                      </a:cubicBezTo>
                      <a:lnTo>
                        <a:pt x="40" y="13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725"/>
                <p:cNvSpPr/>
                <p:nvPr/>
              </p:nvSpPr>
              <p:spPr bwMode="auto">
                <a:xfrm>
                  <a:off x="5234" y="1587"/>
                  <a:ext cx="27" cy="32"/>
                </a:xfrm>
                <a:custGeom>
                  <a:avLst/>
                  <a:gdLst>
                    <a:gd name="T0" fmla="*/ 17 w 17"/>
                    <a:gd name="T1" fmla="*/ 18 h 20"/>
                    <a:gd name="T2" fmla="*/ 14 w 17"/>
                    <a:gd name="T3" fmla="*/ 8 h 20"/>
                    <a:gd name="T4" fmla="*/ 6 w 17"/>
                    <a:gd name="T5" fmla="*/ 0 h 20"/>
                    <a:gd name="T6" fmla="*/ 2 w 17"/>
                    <a:gd name="T7" fmla="*/ 14 h 20"/>
                    <a:gd name="T8" fmla="*/ 17 w 17"/>
                    <a:gd name="T9" fmla="*/ 1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0">
                      <a:moveTo>
                        <a:pt x="17" y="18"/>
                      </a:moveTo>
                      <a:cubicBezTo>
                        <a:pt x="17" y="15"/>
                        <a:pt x="16" y="11"/>
                        <a:pt x="14" y="8"/>
                      </a:cubicBez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1" y="5"/>
                        <a:pt x="0" y="10"/>
                        <a:pt x="2" y="14"/>
                      </a:cubicBezTo>
                      <a:cubicBezTo>
                        <a:pt x="4" y="19"/>
                        <a:pt x="10" y="20"/>
                        <a:pt x="17" y="18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726"/>
                <p:cNvSpPr/>
                <p:nvPr/>
              </p:nvSpPr>
              <p:spPr bwMode="auto">
                <a:xfrm>
                  <a:off x="5243" y="1178"/>
                  <a:ext cx="136" cy="432"/>
                </a:xfrm>
                <a:custGeom>
                  <a:avLst/>
                  <a:gdLst>
                    <a:gd name="T0" fmla="*/ 57 w 85"/>
                    <a:gd name="T1" fmla="*/ 0 h 270"/>
                    <a:gd name="T2" fmla="*/ 79 w 85"/>
                    <a:gd name="T3" fmla="*/ 83 h 270"/>
                    <a:gd name="T4" fmla="*/ 43 w 85"/>
                    <a:gd name="T5" fmla="*/ 227 h 270"/>
                    <a:gd name="T6" fmla="*/ 3 w 85"/>
                    <a:gd name="T7" fmla="*/ 270 h 270"/>
                    <a:gd name="T8" fmla="*/ 0 w 85"/>
                    <a:gd name="T9" fmla="*/ 265 h 270"/>
                    <a:gd name="T10" fmla="*/ 39 w 85"/>
                    <a:gd name="T11" fmla="*/ 224 h 270"/>
                    <a:gd name="T12" fmla="*/ 74 w 85"/>
                    <a:gd name="T13" fmla="*/ 84 h 270"/>
                    <a:gd name="T14" fmla="*/ 52 w 85"/>
                    <a:gd name="T15" fmla="*/ 2 h 270"/>
                    <a:gd name="T16" fmla="*/ 57 w 85"/>
                    <a:gd name="T17" fmla="*/ 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270">
                      <a:moveTo>
                        <a:pt x="57" y="0"/>
                      </a:moveTo>
                      <a:cubicBezTo>
                        <a:pt x="57" y="0"/>
                        <a:pt x="73" y="37"/>
                        <a:pt x="79" y="83"/>
                      </a:cubicBezTo>
                      <a:cubicBezTo>
                        <a:pt x="85" y="129"/>
                        <a:pt x="62" y="198"/>
                        <a:pt x="43" y="227"/>
                      </a:cubicBezTo>
                      <a:cubicBezTo>
                        <a:pt x="25" y="256"/>
                        <a:pt x="4" y="269"/>
                        <a:pt x="3" y="270"/>
                      </a:cubicBezTo>
                      <a:cubicBezTo>
                        <a:pt x="0" y="265"/>
                        <a:pt x="0" y="265"/>
                        <a:pt x="0" y="265"/>
                      </a:cubicBezTo>
                      <a:cubicBezTo>
                        <a:pt x="1" y="265"/>
                        <a:pt x="21" y="252"/>
                        <a:pt x="39" y="224"/>
                      </a:cubicBezTo>
                      <a:cubicBezTo>
                        <a:pt x="57" y="196"/>
                        <a:pt x="79" y="128"/>
                        <a:pt x="74" y="84"/>
                      </a:cubicBezTo>
                      <a:cubicBezTo>
                        <a:pt x="68" y="39"/>
                        <a:pt x="52" y="2"/>
                        <a:pt x="52" y="2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727"/>
                <p:cNvSpPr/>
                <p:nvPr/>
              </p:nvSpPr>
              <p:spPr bwMode="auto">
                <a:xfrm>
                  <a:off x="4938" y="1712"/>
                  <a:ext cx="217" cy="181"/>
                </a:xfrm>
                <a:custGeom>
                  <a:avLst/>
                  <a:gdLst>
                    <a:gd name="T0" fmla="*/ 70 w 136"/>
                    <a:gd name="T1" fmla="*/ 11 h 113"/>
                    <a:gd name="T2" fmla="*/ 129 w 136"/>
                    <a:gd name="T3" fmla="*/ 80 h 113"/>
                    <a:gd name="T4" fmla="*/ 42 w 136"/>
                    <a:gd name="T5" fmla="*/ 105 h 113"/>
                    <a:gd name="T6" fmla="*/ 16 w 136"/>
                    <a:gd name="T7" fmla="*/ 87 h 113"/>
                    <a:gd name="T8" fmla="*/ 45 w 136"/>
                    <a:gd name="T9" fmla="*/ 70 h 113"/>
                    <a:gd name="T10" fmla="*/ 9 w 136"/>
                    <a:gd name="T11" fmla="*/ 44 h 113"/>
                    <a:gd name="T12" fmla="*/ 58 w 136"/>
                    <a:gd name="T13" fmla="*/ 47 h 113"/>
                    <a:gd name="T14" fmla="*/ 40 w 136"/>
                    <a:gd name="T15" fmla="*/ 12 h 113"/>
                    <a:gd name="T16" fmla="*/ 70 w 136"/>
                    <a:gd name="T17" fmla="*/ 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6" h="113">
                      <a:moveTo>
                        <a:pt x="70" y="11"/>
                      </a:moveTo>
                      <a:cubicBezTo>
                        <a:pt x="96" y="18"/>
                        <a:pt x="136" y="54"/>
                        <a:pt x="129" y="80"/>
                      </a:cubicBezTo>
                      <a:cubicBezTo>
                        <a:pt x="121" y="106"/>
                        <a:pt x="68" y="113"/>
                        <a:pt x="42" y="105"/>
                      </a:cubicBezTo>
                      <a:cubicBezTo>
                        <a:pt x="31" y="102"/>
                        <a:pt x="16" y="97"/>
                        <a:pt x="16" y="87"/>
                      </a:cubicBezTo>
                      <a:cubicBezTo>
                        <a:pt x="17" y="71"/>
                        <a:pt x="45" y="70"/>
                        <a:pt x="45" y="70"/>
                      </a:cubicBezTo>
                      <a:cubicBezTo>
                        <a:pt x="45" y="70"/>
                        <a:pt x="0" y="73"/>
                        <a:pt x="9" y="44"/>
                      </a:cubicBezTo>
                      <a:cubicBezTo>
                        <a:pt x="18" y="14"/>
                        <a:pt x="58" y="47"/>
                        <a:pt x="58" y="47"/>
                      </a:cubicBezTo>
                      <a:cubicBezTo>
                        <a:pt x="58" y="47"/>
                        <a:pt x="26" y="27"/>
                        <a:pt x="40" y="12"/>
                      </a:cubicBezTo>
                      <a:cubicBezTo>
                        <a:pt x="49" y="0"/>
                        <a:pt x="60" y="8"/>
                        <a:pt x="70" y="1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28"/>
                <p:cNvSpPr/>
                <p:nvPr/>
              </p:nvSpPr>
              <p:spPr bwMode="auto">
                <a:xfrm>
                  <a:off x="5035" y="1781"/>
                  <a:ext cx="112" cy="94"/>
                </a:xfrm>
                <a:custGeom>
                  <a:avLst/>
                  <a:gdLst>
                    <a:gd name="T0" fmla="*/ 54 w 70"/>
                    <a:gd name="T1" fmla="*/ 21 h 59"/>
                    <a:gd name="T2" fmla="*/ 27 w 70"/>
                    <a:gd name="T3" fmla="*/ 2 h 59"/>
                    <a:gd name="T4" fmla="*/ 46 w 70"/>
                    <a:gd name="T5" fmla="*/ 24 h 59"/>
                    <a:gd name="T6" fmla="*/ 11 w 70"/>
                    <a:gd name="T7" fmla="*/ 8 h 59"/>
                    <a:gd name="T8" fmla="*/ 51 w 70"/>
                    <a:gd name="T9" fmla="*/ 34 h 59"/>
                    <a:gd name="T10" fmla="*/ 23 w 70"/>
                    <a:gd name="T11" fmla="*/ 26 h 59"/>
                    <a:gd name="T12" fmla="*/ 49 w 70"/>
                    <a:gd name="T13" fmla="*/ 38 h 59"/>
                    <a:gd name="T14" fmla="*/ 4 w 70"/>
                    <a:gd name="T15" fmla="*/ 33 h 59"/>
                    <a:gd name="T16" fmla="*/ 36 w 70"/>
                    <a:gd name="T17" fmla="*/ 44 h 59"/>
                    <a:gd name="T18" fmla="*/ 0 w 70"/>
                    <a:gd name="T19" fmla="*/ 47 h 59"/>
                    <a:gd name="T20" fmla="*/ 41 w 70"/>
                    <a:gd name="T21" fmla="*/ 52 h 59"/>
                    <a:gd name="T22" fmla="*/ 22 w 70"/>
                    <a:gd name="T23" fmla="*/ 58 h 59"/>
                    <a:gd name="T24" fmla="*/ 54 w 70"/>
                    <a:gd name="T25" fmla="*/ 53 h 59"/>
                    <a:gd name="T26" fmla="*/ 68 w 70"/>
                    <a:gd name="T27" fmla="*/ 37 h 59"/>
                    <a:gd name="T28" fmla="*/ 63 w 70"/>
                    <a:gd name="T29" fmla="*/ 11 h 59"/>
                    <a:gd name="T30" fmla="*/ 43 w 70"/>
                    <a:gd name="T31" fmla="*/ 0 h 59"/>
                    <a:gd name="T32" fmla="*/ 54 w 70"/>
                    <a:gd name="T33" fmla="*/ 2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0" h="59">
                      <a:moveTo>
                        <a:pt x="54" y="21"/>
                      </a:move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46" y="24"/>
                        <a:pt x="46" y="24"/>
                        <a:pt x="46" y="24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3"/>
                        <a:pt x="43" y="45"/>
                        <a:pt x="36" y="44"/>
                      </a:cubicBezTo>
                      <a:cubicBezTo>
                        <a:pt x="28" y="44"/>
                        <a:pt x="0" y="47"/>
                        <a:pt x="0" y="4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52"/>
                        <a:pt x="14" y="56"/>
                        <a:pt x="22" y="58"/>
                      </a:cubicBezTo>
                      <a:cubicBezTo>
                        <a:pt x="27" y="59"/>
                        <a:pt x="42" y="55"/>
                        <a:pt x="54" y="53"/>
                      </a:cubicBezTo>
                      <a:cubicBezTo>
                        <a:pt x="61" y="48"/>
                        <a:pt x="66" y="43"/>
                        <a:pt x="68" y="37"/>
                      </a:cubicBezTo>
                      <a:cubicBezTo>
                        <a:pt x="70" y="28"/>
                        <a:pt x="68" y="19"/>
                        <a:pt x="63" y="11"/>
                      </a:cubicBezTo>
                      <a:cubicBezTo>
                        <a:pt x="53" y="5"/>
                        <a:pt x="43" y="0"/>
                        <a:pt x="43" y="0"/>
                      </a:cubicBezTo>
                      <a:lnTo>
                        <a:pt x="54" y="21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29"/>
                <p:cNvSpPr/>
                <p:nvPr/>
              </p:nvSpPr>
              <p:spPr bwMode="auto">
                <a:xfrm>
                  <a:off x="5120" y="1821"/>
                  <a:ext cx="26" cy="33"/>
                </a:xfrm>
                <a:custGeom>
                  <a:avLst/>
                  <a:gdLst>
                    <a:gd name="T0" fmla="*/ 9 w 16"/>
                    <a:gd name="T1" fmla="*/ 21 h 21"/>
                    <a:gd name="T2" fmla="*/ 15 w 16"/>
                    <a:gd name="T3" fmla="*/ 12 h 21"/>
                    <a:gd name="T4" fmla="*/ 15 w 16"/>
                    <a:gd name="T5" fmla="*/ 0 h 21"/>
                    <a:gd name="T6" fmla="*/ 2 w 16"/>
                    <a:gd name="T7" fmla="*/ 7 h 21"/>
                    <a:gd name="T8" fmla="*/ 9 w 16"/>
                    <a:gd name="T9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21">
                      <a:moveTo>
                        <a:pt x="9" y="21"/>
                      </a:moveTo>
                      <a:cubicBezTo>
                        <a:pt x="12" y="18"/>
                        <a:pt x="14" y="15"/>
                        <a:pt x="15" y="12"/>
                      </a:cubicBezTo>
                      <a:cubicBezTo>
                        <a:pt x="16" y="8"/>
                        <a:pt x="16" y="4"/>
                        <a:pt x="15" y="0"/>
                      </a:cubicBezTo>
                      <a:cubicBezTo>
                        <a:pt x="9" y="0"/>
                        <a:pt x="3" y="3"/>
                        <a:pt x="2" y="7"/>
                      </a:cubicBezTo>
                      <a:cubicBezTo>
                        <a:pt x="0" y="12"/>
                        <a:pt x="4" y="17"/>
                        <a:pt x="9" y="21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30"/>
                <p:cNvSpPr/>
                <p:nvPr/>
              </p:nvSpPr>
              <p:spPr bwMode="auto">
                <a:xfrm>
                  <a:off x="5133" y="1597"/>
                  <a:ext cx="369" cy="253"/>
                </a:xfrm>
                <a:custGeom>
                  <a:avLst/>
                  <a:gdLst>
                    <a:gd name="T0" fmla="*/ 231 w 231"/>
                    <a:gd name="T1" fmla="*/ 2 h 158"/>
                    <a:gd name="T2" fmla="*/ 186 w 231"/>
                    <a:gd name="T3" fmla="*/ 76 h 158"/>
                    <a:gd name="T4" fmla="*/ 58 w 231"/>
                    <a:gd name="T5" fmla="*/ 151 h 158"/>
                    <a:gd name="T6" fmla="*/ 0 w 231"/>
                    <a:gd name="T7" fmla="*/ 152 h 158"/>
                    <a:gd name="T8" fmla="*/ 1 w 231"/>
                    <a:gd name="T9" fmla="*/ 146 h 158"/>
                    <a:gd name="T10" fmla="*/ 57 w 231"/>
                    <a:gd name="T11" fmla="*/ 146 h 158"/>
                    <a:gd name="T12" fmla="*/ 182 w 231"/>
                    <a:gd name="T13" fmla="*/ 73 h 158"/>
                    <a:gd name="T14" fmla="*/ 225 w 231"/>
                    <a:gd name="T15" fmla="*/ 0 h 158"/>
                    <a:gd name="T16" fmla="*/ 231 w 231"/>
                    <a:gd name="T17" fmla="*/ 2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1" h="158">
                      <a:moveTo>
                        <a:pt x="231" y="2"/>
                      </a:moveTo>
                      <a:cubicBezTo>
                        <a:pt x="230" y="3"/>
                        <a:pt x="215" y="40"/>
                        <a:pt x="186" y="76"/>
                      </a:cubicBezTo>
                      <a:cubicBezTo>
                        <a:pt x="157" y="113"/>
                        <a:pt x="92" y="144"/>
                        <a:pt x="58" y="151"/>
                      </a:cubicBezTo>
                      <a:cubicBezTo>
                        <a:pt x="24" y="158"/>
                        <a:pt x="1" y="152"/>
                        <a:pt x="0" y="152"/>
                      </a:cubicBezTo>
                      <a:cubicBezTo>
                        <a:pt x="1" y="146"/>
                        <a:pt x="1" y="146"/>
                        <a:pt x="1" y="146"/>
                      </a:cubicBezTo>
                      <a:cubicBezTo>
                        <a:pt x="1" y="147"/>
                        <a:pt x="25" y="152"/>
                        <a:pt x="57" y="146"/>
                      </a:cubicBezTo>
                      <a:cubicBezTo>
                        <a:pt x="90" y="139"/>
                        <a:pt x="154" y="108"/>
                        <a:pt x="182" y="73"/>
                      </a:cubicBezTo>
                      <a:cubicBezTo>
                        <a:pt x="210" y="37"/>
                        <a:pt x="225" y="1"/>
                        <a:pt x="225" y="0"/>
                      </a:cubicBezTo>
                      <a:lnTo>
                        <a:pt x="231" y="2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31"/>
                <p:cNvSpPr/>
                <p:nvPr/>
              </p:nvSpPr>
              <p:spPr bwMode="auto">
                <a:xfrm>
                  <a:off x="1920" y="2075"/>
                  <a:ext cx="502" cy="744"/>
                </a:xfrm>
                <a:custGeom>
                  <a:avLst/>
                  <a:gdLst>
                    <a:gd name="T0" fmla="*/ 49 w 314"/>
                    <a:gd name="T1" fmla="*/ 193 h 465"/>
                    <a:gd name="T2" fmla="*/ 117 w 314"/>
                    <a:gd name="T3" fmla="*/ 164 h 465"/>
                    <a:gd name="T4" fmla="*/ 36 w 314"/>
                    <a:gd name="T5" fmla="*/ 313 h 465"/>
                    <a:gd name="T6" fmla="*/ 94 w 314"/>
                    <a:gd name="T7" fmla="*/ 251 h 465"/>
                    <a:gd name="T8" fmla="*/ 66 w 314"/>
                    <a:gd name="T9" fmla="*/ 356 h 465"/>
                    <a:gd name="T10" fmla="*/ 117 w 314"/>
                    <a:gd name="T11" fmla="*/ 303 h 465"/>
                    <a:gd name="T12" fmla="*/ 123 w 314"/>
                    <a:gd name="T13" fmla="*/ 372 h 465"/>
                    <a:gd name="T14" fmla="*/ 128 w 314"/>
                    <a:gd name="T15" fmla="*/ 436 h 465"/>
                    <a:gd name="T16" fmla="*/ 133 w 314"/>
                    <a:gd name="T17" fmla="*/ 447 h 465"/>
                    <a:gd name="T18" fmla="*/ 135 w 314"/>
                    <a:gd name="T19" fmla="*/ 448 h 465"/>
                    <a:gd name="T20" fmla="*/ 143 w 314"/>
                    <a:gd name="T21" fmla="*/ 453 h 465"/>
                    <a:gd name="T22" fmla="*/ 196 w 314"/>
                    <a:gd name="T23" fmla="*/ 320 h 465"/>
                    <a:gd name="T24" fmla="*/ 228 w 314"/>
                    <a:gd name="T25" fmla="*/ 391 h 465"/>
                    <a:gd name="T26" fmla="*/ 233 w 314"/>
                    <a:gd name="T27" fmla="*/ 280 h 465"/>
                    <a:gd name="T28" fmla="*/ 269 w 314"/>
                    <a:gd name="T29" fmla="*/ 363 h 465"/>
                    <a:gd name="T30" fmla="*/ 237 w 314"/>
                    <a:gd name="T31" fmla="*/ 190 h 465"/>
                    <a:gd name="T32" fmla="*/ 292 w 314"/>
                    <a:gd name="T33" fmla="*/ 245 h 465"/>
                    <a:gd name="T34" fmla="*/ 256 w 314"/>
                    <a:gd name="T35" fmla="*/ 112 h 465"/>
                    <a:gd name="T36" fmla="*/ 286 w 314"/>
                    <a:gd name="T37" fmla="*/ 151 h 465"/>
                    <a:gd name="T38" fmla="*/ 288 w 314"/>
                    <a:gd name="T39" fmla="*/ 104 h 465"/>
                    <a:gd name="T40" fmla="*/ 205 w 314"/>
                    <a:gd name="T41" fmla="*/ 0 h 465"/>
                    <a:gd name="T42" fmla="*/ 95 w 314"/>
                    <a:gd name="T43" fmla="*/ 63 h 465"/>
                    <a:gd name="T44" fmla="*/ 83 w 314"/>
                    <a:gd name="T45" fmla="*/ 107 h 465"/>
                    <a:gd name="T46" fmla="*/ 122 w 314"/>
                    <a:gd name="T47" fmla="*/ 83 h 465"/>
                    <a:gd name="T48" fmla="*/ 49 w 314"/>
                    <a:gd name="T49" fmla="*/ 193 h 4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5">
                      <a:moveTo>
                        <a:pt x="49" y="193"/>
                      </a:moveTo>
                      <a:cubicBezTo>
                        <a:pt x="64" y="212"/>
                        <a:pt x="103" y="173"/>
                        <a:pt x="117" y="164"/>
                      </a:cubicBezTo>
                      <a:cubicBezTo>
                        <a:pt x="130" y="155"/>
                        <a:pt x="0" y="273"/>
                        <a:pt x="36" y="313"/>
                      </a:cubicBezTo>
                      <a:cubicBezTo>
                        <a:pt x="50" y="328"/>
                        <a:pt x="94" y="251"/>
                        <a:pt x="94" y="251"/>
                      </a:cubicBezTo>
                      <a:cubicBezTo>
                        <a:pt x="124" y="246"/>
                        <a:pt x="38" y="346"/>
                        <a:pt x="66" y="356"/>
                      </a:cubicBezTo>
                      <a:cubicBezTo>
                        <a:pt x="93" y="365"/>
                        <a:pt x="109" y="307"/>
                        <a:pt x="117" y="303"/>
                      </a:cubicBezTo>
                      <a:cubicBezTo>
                        <a:pt x="121" y="301"/>
                        <a:pt x="122" y="336"/>
                        <a:pt x="123" y="372"/>
                      </a:cubicBezTo>
                      <a:cubicBezTo>
                        <a:pt x="121" y="399"/>
                        <a:pt x="122" y="421"/>
                        <a:pt x="128" y="436"/>
                      </a:cubicBezTo>
                      <a:cubicBezTo>
                        <a:pt x="129" y="442"/>
                        <a:pt x="131" y="446"/>
                        <a:pt x="133" y="447"/>
                      </a:cubicBezTo>
                      <a:cubicBezTo>
                        <a:pt x="134" y="447"/>
                        <a:pt x="134" y="447"/>
                        <a:pt x="135" y="448"/>
                      </a:cubicBezTo>
                      <a:cubicBezTo>
                        <a:pt x="137" y="450"/>
                        <a:pt x="140" y="452"/>
                        <a:pt x="143" y="453"/>
                      </a:cubicBezTo>
                      <a:cubicBezTo>
                        <a:pt x="181" y="465"/>
                        <a:pt x="189" y="313"/>
                        <a:pt x="196" y="320"/>
                      </a:cubicBezTo>
                      <a:cubicBezTo>
                        <a:pt x="202" y="327"/>
                        <a:pt x="200" y="388"/>
                        <a:pt x="228" y="391"/>
                      </a:cubicBezTo>
                      <a:cubicBezTo>
                        <a:pt x="257" y="393"/>
                        <a:pt x="207" y="264"/>
                        <a:pt x="233" y="280"/>
                      </a:cubicBezTo>
                      <a:cubicBezTo>
                        <a:pt x="233" y="280"/>
                        <a:pt x="252" y="371"/>
                        <a:pt x="269" y="363"/>
                      </a:cubicBezTo>
                      <a:cubicBezTo>
                        <a:pt x="314" y="340"/>
                        <a:pt x="228" y="176"/>
                        <a:pt x="237" y="190"/>
                      </a:cubicBezTo>
                      <a:cubicBezTo>
                        <a:pt x="247" y="205"/>
                        <a:pt x="273" y="256"/>
                        <a:pt x="292" y="245"/>
                      </a:cubicBezTo>
                      <a:cubicBezTo>
                        <a:pt x="311" y="234"/>
                        <a:pt x="248" y="107"/>
                        <a:pt x="256" y="112"/>
                      </a:cubicBezTo>
                      <a:cubicBezTo>
                        <a:pt x="265" y="116"/>
                        <a:pt x="270" y="152"/>
                        <a:pt x="286" y="151"/>
                      </a:cubicBezTo>
                      <a:cubicBezTo>
                        <a:pt x="302" y="150"/>
                        <a:pt x="297" y="124"/>
                        <a:pt x="288" y="104"/>
                      </a:cubicBezTo>
                      <a:cubicBezTo>
                        <a:pt x="278" y="84"/>
                        <a:pt x="205" y="0"/>
                        <a:pt x="205" y="0"/>
                      </a:cubicBezTo>
                      <a:cubicBezTo>
                        <a:pt x="205" y="0"/>
                        <a:pt x="110" y="48"/>
                        <a:pt x="95" y="63"/>
                      </a:cubicBezTo>
                      <a:cubicBezTo>
                        <a:pt x="80" y="77"/>
                        <a:pt x="68" y="100"/>
                        <a:pt x="83" y="107"/>
                      </a:cubicBezTo>
                      <a:cubicBezTo>
                        <a:pt x="97" y="115"/>
                        <a:pt x="113" y="84"/>
                        <a:pt x="122" y="83"/>
                      </a:cubicBezTo>
                      <a:cubicBezTo>
                        <a:pt x="132" y="82"/>
                        <a:pt x="34" y="175"/>
                        <a:pt x="49" y="19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32"/>
                <p:cNvSpPr/>
                <p:nvPr/>
              </p:nvSpPr>
              <p:spPr bwMode="auto">
                <a:xfrm>
                  <a:off x="2101" y="2106"/>
                  <a:ext cx="216" cy="636"/>
                </a:xfrm>
                <a:custGeom>
                  <a:avLst/>
                  <a:gdLst>
                    <a:gd name="T0" fmla="*/ 150 w 216"/>
                    <a:gd name="T1" fmla="*/ 0 h 636"/>
                    <a:gd name="T2" fmla="*/ 120 w 216"/>
                    <a:gd name="T3" fmla="*/ 72 h 636"/>
                    <a:gd name="T4" fmla="*/ 29 w 216"/>
                    <a:gd name="T5" fmla="*/ 160 h 636"/>
                    <a:gd name="T6" fmla="*/ 125 w 216"/>
                    <a:gd name="T7" fmla="*/ 84 h 636"/>
                    <a:gd name="T8" fmla="*/ 88 w 216"/>
                    <a:gd name="T9" fmla="*/ 233 h 636"/>
                    <a:gd name="T10" fmla="*/ 10 w 216"/>
                    <a:gd name="T11" fmla="*/ 318 h 636"/>
                    <a:gd name="T12" fmla="*/ 91 w 216"/>
                    <a:gd name="T13" fmla="*/ 252 h 636"/>
                    <a:gd name="T14" fmla="*/ 77 w 216"/>
                    <a:gd name="T15" fmla="*/ 328 h 636"/>
                    <a:gd name="T16" fmla="*/ 0 w 216"/>
                    <a:gd name="T17" fmla="*/ 425 h 636"/>
                    <a:gd name="T18" fmla="*/ 86 w 216"/>
                    <a:gd name="T19" fmla="*/ 348 h 636"/>
                    <a:gd name="T20" fmla="*/ 50 w 216"/>
                    <a:gd name="T21" fmla="*/ 636 h 636"/>
                    <a:gd name="T22" fmla="*/ 101 w 216"/>
                    <a:gd name="T23" fmla="*/ 353 h 636"/>
                    <a:gd name="T24" fmla="*/ 142 w 216"/>
                    <a:gd name="T25" fmla="*/ 452 h 636"/>
                    <a:gd name="T26" fmla="*/ 102 w 216"/>
                    <a:gd name="T27" fmla="*/ 332 h 636"/>
                    <a:gd name="T28" fmla="*/ 109 w 216"/>
                    <a:gd name="T29" fmla="*/ 264 h 636"/>
                    <a:gd name="T30" fmla="*/ 205 w 216"/>
                    <a:gd name="T31" fmla="*/ 396 h 636"/>
                    <a:gd name="T32" fmla="*/ 106 w 216"/>
                    <a:gd name="T33" fmla="*/ 232 h 636"/>
                    <a:gd name="T34" fmla="*/ 139 w 216"/>
                    <a:gd name="T35" fmla="*/ 96 h 636"/>
                    <a:gd name="T36" fmla="*/ 216 w 216"/>
                    <a:gd name="T37" fmla="*/ 249 h 636"/>
                    <a:gd name="T38" fmla="*/ 133 w 216"/>
                    <a:gd name="T39" fmla="*/ 75 h 636"/>
                    <a:gd name="T40" fmla="*/ 150 w 216"/>
                    <a:gd name="T41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6">
                      <a:moveTo>
                        <a:pt x="150" y="0"/>
                      </a:moveTo>
                      <a:lnTo>
                        <a:pt x="120" y="72"/>
                      </a:lnTo>
                      <a:lnTo>
                        <a:pt x="29" y="160"/>
                      </a:lnTo>
                      <a:lnTo>
                        <a:pt x="125" y="84"/>
                      </a:lnTo>
                      <a:lnTo>
                        <a:pt x="88" y="233"/>
                      </a:lnTo>
                      <a:lnTo>
                        <a:pt x="10" y="318"/>
                      </a:lnTo>
                      <a:lnTo>
                        <a:pt x="91" y="252"/>
                      </a:lnTo>
                      <a:lnTo>
                        <a:pt x="77" y="328"/>
                      </a:lnTo>
                      <a:lnTo>
                        <a:pt x="0" y="425"/>
                      </a:lnTo>
                      <a:lnTo>
                        <a:pt x="86" y="348"/>
                      </a:lnTo>
                      <a:lnTo>
                        <a:pt x="50" y="636"/>
                      </a:lnTo>
                      <a:lnTo>
                        <a:pt x="101" y="353"/>
                      </a:lnTo>
                      <a:lnTo>
                        <a:pt x="142" y="452"/>
                      </a:lnTo>
                      <a:lnTo>
                        <a:pt x="102" y="332"/>
                      </a:lnTo>
                      <a:lnTo>
                        <a:pt x="109" y="264"/>
                      </a:lnTo>
                      <a:lnTo>
                        <a:pt x="205" y="396"/>
                      </a:lnTo>
                      <a:lnTo>
                        <a:pt x="106" y="232"/>
                      </a:lnTo>
                      <a:lnTo>
                        <a:pt x="139" y="96"/>
                      </a:lnTo>
                      <a:lnTo>
                        <a:pt x="216" y="249"/>
                      </a:lnTo>
                      <a:lnTo>
                        <a:pt x="133" y="7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33"/>
                <p:cNvSpPr/>
                <p:nvPr/>
              </p:nvSpPr>
              <p:spPr bwMode="auto">
                <a:xfrm>
                  <a:off x="2272" y="2042"/>
                  <a:ext cx="310" cy="166"/>
                </a:xfrm>
                <a:custGeom>
                  <a:avLst/>
                  <a:gdLst>
                    <a:gd name="T0" fmla="*/ 55 w 194"/>
                    <a:gd name="T1" fmla="*/ 82 h 104"/>
                    <a:gd name="T2" fmla="*/ 0 w 194"/>
                    <a:gd name="T3" fmla="*/ 0 h 104"/>
                    <a:gd name="T4" fmla="*/ 71 w 194"/>
                    <a:gd name="T5" fmla="*/ 34 h 104"/>
                    <a:gd name="T6" fmla="*/ 181 w 194"/>
                    <a:gd name="T7" fmla="*/ 63 h 104"/>
                    <a:gd name="T8" fmla="*/ 55 w 194"/>
                    <a:gd name="T9" fmla="*/ 8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55" y="82"/>
                      </a:moveTo>
                      <a:cubicBezTo>
                        <a:pt x="27" y="72"/>
                        <a:pt x="0" y="0"/>
                        <a:pt x="0" y="0"/>
                      </a:cubicBezTo>
                      <a:cubicBezTo>
                        <a:pt x="0" y="0"/>
                        <a:pt x="31" y="15"/>
                        <a:pt x="71" y="34"/>
                      </a:cubicBezTo>
                      <a:cubicBezTo>
                        <a:pt x="111" y="53"/>
                        <a:pt x="165" y="13"/>
                        <a:pt x="181" y="63"/>
                      </a:cubicBezTo>
                      <a:cubicBezTo>
                        <a:pt x="194" y="104"/>
                        <a:pt x="81" y="91"/>
                        <a:pt x="55" y="8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34"/>
                <p:cNvSpPr/>
                <p:nvPr/>
              </p:nvSpPr>
              <p:spPr bwMode="auto">
                <a:xfrm>
                  <a:off x="2231" y="2077"/>
                  <a:ext cx="233" cy="304"/>
                </a:xfrm>
                <a:custGeom>
                  <a:avLst/>
                  <a:gdLst>
                    <a:gd name="T0" fmla="*/ 80 w 146"/>
                    <a:gd name="T1" fmla="*/ 56 h 190"/>
                    <a:gd name="T2" fmla="*/ 0 w 146"/>
                    <a:gd name="T3" fmla="*/ 0 h 190"/>
                    <a:gd name="T4" fmla="*/ 35 w 146"/>
                    <a:gd name="T5" fmla="*/ 101 h 190"/>
                    <a:gd name="T6" fmla="*/ 103 w 146"/>
                    <a:gd name="T7" fmla="*/ 185 h 190"/>
                    <a:gd name="T8" fmla="*/ 80 w 146"/>
                    <a:gd name="T9" fmla="*/ 56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0">
                      <a:moveTo>
                        <a:pt x="80" y="56"/>
                      </a:moveTo>
                      <a:cubicBezTo>
                        <a:pt x="71" y="28"/>
                        <a:pt x="0" y="0"/>
                        <a:pt x="0" y="0"/>
                      </a:cubicBezTo>
                      <a:cubicBezTo>
                        <a:pt x="0" y="0"/>
                        <a:pt x="17" y="61"/>
                        <a:pt x="35" y="101"/>
                      </a:cubicBezTo>
                      <a:cubicBezTo>
                        <a:pt x="53" y="141"/>
                        <a:pt x="50" y="179"/>
                        <a:pt x="103" y="185"/>
                      </a:cubicBezTo>
                      <a:cubicBezTo>
                        <a:pt x="146" y="190"/>
                        <a:pt x="88" y="82"/>
                        <a:pt x="80" y="5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35"/>
                <p:cNvSpPr/>
                <p:nvPr/>
              </p:nvSpPr>
              <p:spPr bwMode="auto">
                <a:xfrm>
                  <a:off x="2243" y="1693"/>
                  <a:ext cx="227" cy="350"/>
                </a:xfrm>
                <a:custGeom>
                  <a:avLst/>
                  <a:gdLst>
                    <a:gd name="T0" fmla="*/ 20 w 142"/>
                    <a:gd name="T1" fmla="*/ 122 h 219"/>
                    <a:gd name="T2" fmla="*/ 9 w 142"/>
                    <a:gd name="T3" fmla="*/ 219 h 219"/>
                    <a:gd name="T4" fmla="*/ 81 w 142"/>
                    <a:gd name="T5" fmla="*/ 140 h 219"/>
                    <a:gd name="T6" fmla="*/ 123 w 142"/>
                    <a:gd name="T7" fmla="*/ 40 h 219"/>
                    <a:gd name="T8" fmla="*/ 20 w 142"/>
                    <a:gd name="T9" fmla="*/ 122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219">
                      <a:moveTo>
                        <a:pt x="20" y="122"/>
                      </a:moveTo>
                      <a:cubicBezTo>
                        <a:pt x="0" y="143"/>
                        <a:pt x="9" y="219"/>
                        <a:pt x="9" y="219"/>
                      </a:cubicBezTo>
                      <a:cubicBezTo>
                        <a:pt x="9" y="219"/>
                        <a:pt x="54" y="175"/>
                        <a:pt x="81" y="140"/>
                      </a:cubicBezTo>
                      <a:cubicBezTo>
                        <a:pt x="108" y="105"/>
                        <a:pt x="142" y="90"/>
                        <a:pt x="123" y="40"/>
                      </a:cubicBezTo>
                      <a:cubicBezTo>
                        <a:pt x="107" y="0"/>
                        <a:pt x="39" y="102"/>
                        <a:pt x="20" y="1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36"/>
                <p:cNvSpPr/>
                <p:nvPr/>
              </p:nvSpPr>
              <p:spPr bwMode="auto">
                <a:xfrm>
                  <a:off x="2080" y="2075"/>
                  <a:ext cx="157" cy="259"/>
                </a:xfrm>
                <a:custGeom>
                  <a:avLst/>
                  <a:gdLst>
                    <a:gd name="T0" fmla="*/ 20 w 98"/>
                    <a:gd name="T1" fmla="*/ 68 h 162"/>
                    <a:gd name="T2" fmla="*/ 98 w 98"/>
                    <a:gd name="T3" fmla="*/ 0 h 162"/>
                    <a:gd name="T4" fmla="*/ 74 w 98"/>
                    <a:gd name="T5" fmla="*/ 77 h 162"/>
                    <a:gd name="T6" fmla="*/ 50 w 98"/>
                    <a:gd name="T7" fmla="*/ 161 h 162"/>
                    <a:gd name="T8" fmla="*/ 20 w 98"/>
                    <a:gd name="T9" fmla="*/ 68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62">
                      <a:moveTo>
                        <a:pt x="20" y="68"/>
                      </a:moveTo>
                      <a:cubicBezTo>
                        <a:pt x="40" y="28"/>
                        <a:pt x="98" y="0"/>
                        <a:pt x="98" y="0"/>
                      </a:cubicBezTo>
                      <a:cubicBezTo>
                        <a:pt x="98" y="0"/>
                        <a:pt x="94" y="38"/>
                        <a:pt x="74" y="77"/>
                      </a:cubicBezTo>
                      <a:cubicBezTo>
                        <a:pt x="54" y="117"/>
                        <a:pt x="80" y="162"/>
                        <a:pt x="50" y="161"/>
                      </a:cubicBezTo>
                      <a:cubicBezTo>
                        <a:pt x="6" y="159"/>
                        <a:pt x="0" y="107"/>
                        <a:pt x="20" y="6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37"/>
                <p:cNvSpPr/>
                <p:nvPr/>
              </p:nvSpPr>
              <p:spPr bwMode="auto">
                <a:xfrm>
                  <a:off x="2179" y="2037"/>
                  <a:ext cx="176" cy="389"/>
                </a:xfrm>
                <a:custGeom>
                  <a:avLst/>
                  <a:gdLst>
                    <a:gd name="T0" fmla="*/ 3 w 110"/>
                    <a:gd name="T1" fmla="*/ 119 h 243"/>
                    <a:gd name="T2" fmla="*/ 49 w 110"/>
                    <a:gd name="T3" fmla="*/ 0 h 243"/>
                    <a:gd name="T4" fmla="*/ 56 w 110"/>
                    <a:gd name="T5" fmla="*/ 114 h 243"/>
                    <a:gd name="T6" fmla="*/ 76 w 110"/>
                    <a:gd name="T7" fmla="*/ 221 h 243"/>
                    <a:gd name="T8" fmla="*/ 3 w 110"/>
                    <a:gd name="T9" fmla="*/ 119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43">
                      <a:moveTo>
                        <a:pt x="3" y="119"/>
                      </a:moveTo>
                      <a:cubicBezTo>
                        <a:pt x="6" y="75"/>
                        <a:pt x="49" y="0"/>
                        <a:pt x="49" y="0"/>
                      </a:cubicBezTo>
                      <a:cubicBezTo>
                        <a:pt x="49" y="0"/>
                        <a:pt x="59" y="70"/>
                        <a:pt x="56" y="114"/>
                      </a:cubicBezTo>
                      <a:cubicBezTo>
                        <a:pt x="53" y="158"/>
                        <a:pt x="110" y="206"/>
                        <a:pt x="76" y="221"/>
                      </a:cubicBezTo>
                      <a:cubicBezTo>
                        <a:pt x="26" y="243"/>
                        <a:pt x="0" y="163"/>
                        <a:pt x="3" y="11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738"/>
                <p:cNvSpPr/>
                <p:nvPr/>
              </p:nvSpPr>
              <p:spPr bwMode="auto">
                <a:xfrm>
                  <a:off x="2192" y="2075"/>
                  <a:ext cx="64" cy="287"/>
                </a:xfrm>
                <a:custGeom>
                  <a:avLst/>
                  <a:gdLst>
                    <a:gd name="T0" fmla="*/ 32 w 40"/>
                    <a:gd name="T1" fmla="*/ 3 h 179"/>
                    <a:gd name="T2" fmla="*/ 14 w 40"/>
                    <a:gd name="T3" fmla="*/ 43 h 179"/>
                    <a:gd name="T4" fmla="*/ 3 w 40"/>
                    <a:gd name="T5" fmla="*/ 72 h 179"/>
                    <a:gd name="T6" fmla="*/ 4 w 40"/>
                    <a:gd name="T7" fmla="*/ 101 h 179"/>
                    <a:gd name="T8" fmla="*/ 16 w 40"/>
                    <a:gd name="T9" fmla="*/ 72 h 179"/>
                    <a:gd name="T10" fmla="*/ 37 w 40"/>
                    <a:gd name="T11" fmla="*/ 179 h 179"/>
                    <a:gd name="T12" fmla="*/ 27 w 40"/>
                    <a:gd name="T13" fmla="*/ 86 h 179"/>
                    <a:gd name="T14" fmla="*/ 26 w 40"/>
                    <a:gd name="T15" fmla="*/ 61 h 179"/>
                    <a:gd name="T16" fmla="*/ 40 w 40"/>
                    <a:gd name="T17" fmla="*/ 148 h 179"/>
                    <a:gd name="T18" fmla="*/ 37 w 40"/>
                    <a:gd name="T19" fmla="*/ 90 h 179"/>
                    <a:gd name="T20" fmla="*/ 38 w 40"/>
                    <a:gd name="T21" fmla="*/ 42 h 179"/>
                    <a:gd name="T22" fmla="*/ 38 w 40"/>
                    <a:gd name="T23" fmla="*/ 0 h 179"/>
                    <a:gd name="T24" fmla="*/ 32 w 40"/>
                    <a:gd name="T25" fmla="*/ 3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0" h="179">
                      <a:moveTo>
                        <a:pt x="32" y="3"/>
                      </a:moveTo>
                      <a:cubicBezTo>
                        <a:pt x="32" y="3"/>
                        <a:pt x="20" y="24"/>
                        <a:pt x="14" y="43"/>
                      </a:cubicBezTo>
                      <a:cubicBezTo>
                        <a:pt x="11" y="53"/>
                        <a:pt x="4" y="68"/>
                        <a:pt x="3" y="72"/>
                      </a:cubicBezTo>
                      <a:cubicBezTo>
                        <a:pt x="0" y="84"/>
                        <a:pt x="4" y="101"/>
                        <a:pt x="4" y="101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2"/>
                        <a:pt x="32" y="173"/>
                        <a:pt x="37" y="179"/>
                      </a:cubicBezTo>
                      <a:cubicBezTo>
                        <a:pt x="37" y="179"/>
                        <a:pt x="27" y="109"/>
                        <a:pt x="27" y="86"/>
                      </a:cubicBezTo>
                      <a:cubicBezTo>
                        <a:pt x="27" y="81"/>
                        <a:pt x="26" y="61"/>
                        <a:pt x="26" y="61"/>
                      </a:cubicBezTo>
                      <a:cubicBezTo>
                        <a:pt x="40" y="148"/>
                        <a:pt x="40" y="148"/>
                        <a:pt x="40" y="148"/>
                      </a:cubicBezTo>
                      <a:cubicBezTo>
                        <a:pt x="37" y="90"/>
                        <a:pt x="37" y="90"/>
                        <a:pt x="37" y="90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0"/>
                        <a:pt x="38" y="0"/>
                        <a:pt x="38" y="0"/>
                      </a:cubicBezTo>
                      <a:lnTo>
                        <a:pt x="32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739"/>
                <p:cNvSpPr/>
                <p:nvPr/>
              </p:nvSpPr>
              <p:spPr bwMode="auto">
                <a:xfrm>
                  <a:off x="2283" y="2046"/>
                  <a:ext cx="307" cy="277"/>
                </a:xfrm>
                <a:custGeom>
                  <a:avLst/>
                  <a:gdLst>
                    <a:gd name="T0" fmla="*/ 34 w 192"/>
                    <a:gd name="T1" fmla="*/ 92 h 173"/>
                    <a:gd name="T2" fmla="*/ 0 w 192"/>
                    <a:gd name="T3" fmla="*/ 0 h 173"/>
                    <a:gd name="T4" fmla="*/ 61 w 192"/>
                    <a:gd name="T5" fmla="*/ 49 h 173"/>
                    <a:gd name="T6" fmla="*/ 167 w 192"/>
                    <a:gd name="T7" fmla="*/ 118 h 173"/>
                    <a:gd name="T8" fmla="*/ 34 w 192"/>
                    <a:gd name="T9" fmla="*/ 92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34" y="92"/>
                      </a:moveTo>
                      <a:cubicBezTo>
                        <a:pt x="9" y="76"/>
                        <a:pt x="0" y="0"/>
                        <a:pt x="0" y="0"/>
                      </a:cubicBezTo>
                      <a:cubicBezTo>
                        <a:pt x="0" y="0"/>
                        <a:pt x="26" y="21"/>
                        <a:pt x="61" y="49"/>
                      </a:cubicBezTo>
                      <a:cubicBezTo>
                        <a:pt x="95" y="77"/>
                        <a:pt x="192" y="72"/>
                        <a:pt x="167" y="118"/>
                      </a:cubicBezTo>
                      <a:cubicBezTo>
                        <a:pt x="138" y="173"/>
                        <a:pt x="57" y="107"/>
                        <a:pt x="34" y="9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740"/>
                <p:cNvSpPr/>
                <p:nvPr/>
              </p:nvSpPr>
              <p:spPr bwMode="auto">
                <a:xfrm>
                  <a:off x="1896" y="2010"/>
                  <a:ext cx="335" cy="224"/>
                </a:xfrm>
                <a:custGeom>
                  <a:avLst/>
                  <a:gdLst>
                    <a:gd name="T0" fmla="*/ 112 w 209"/>
                    <a:gd name="T1" fmla="*/ 14 h 140"/>
                    <a:gd name="T2" fmla="*/ 209 w 209"/>
                    <a:gd name="T3" fmla="*/ 30 h 140"/>
                    <a:gd name="T4" fmla="*/ 136 w 209"/>
                    <a:gd name="T5" fmla="*/ 58 h 140"/>
                    <a:gd name="T6" fmla="*/ 39 w 209"/>
                    <a:gd name="T7" fmla="*/ 118 h 140"/>
                    <a:gd name="T8" fmla="*/ 112 w 209"/>
                    <a:gd name="T9" fmla="*/ 14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112" y="14"/>
                      </a:moveTo>
                      <a:cubicBezTo>
                        <a:pt x="139" y="0"/>
                        <a:pt x="209" y="30"/>
                        <a:pt x="209" y="30"/>
                      </a:cubicBezTo>
                      <a:cubicBezTo>
                        <a:pt x="209" y="30"/>
                        <a:pt x="178" y="42"/>
                        <a:pt x="136" y="58"/>
                      </a:cubicBezTo>
                      <a:cubicBezTo>
                        <a:pt x="95" y="73"/>
                        <a:pt x="87" y="140"/>
                        <a:pt x="39" y="118"/>
                      </a:cubicBezTo>
                      <a:cubicBezTo>
                        <a:pt x="0" y="99"/>
                        <a:pt x="88" y="26"/>
                        <a:pt x="112" y="1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741"/>
                <p:cNvSpPr/>
                <p:nvPr/>
              </p:nvSpPr>
              <p:spPr bwMode="auto">
                <a:xfrm>
                  <a:off x="2303" y="1845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1 h 140"/>
                    <a:gd name="T4" fmla="*/ 73 w 209"/>
                    <a:gd name="T5" fmla="*/ 83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1"/>
                        <a:pt x="0" y="111"/>
                      </a:cubicBezTo>
                      <a:cubicBezTo>
                        <a:pt x="0" y="111"/>
                        <a:pt x="32" y="99"/>
                        <a:pt x="73" y="83"/>
                      </a:cubicBezTo>
                      <a:cubicBezTo>
                        <a:pt x="114" y="67"/>
                        <a:pt x="122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742"/>
                <p:cNvSpPr/>
                <p:nvPr/>
              </p:nvSpPr>
              <p:spPr bwMode="auto">
                <a:xfrm>
                  <a:off x="2303" y="2086"/>
                  <a:ext cx="206" cy="136"/>
                </a:xfrm>
                <a:custGeom>
                  <a:avLst/>
                  <a:gdLst>
                    <a:gd name="T0" fmla="*/ 0 w 129"/>
                    <a:gd name="T1" fmla="*/ 0 h 85"/>
                    <a:gd name="T2" fmla="*/ 21 w 129"/>
                    <a:gd name="T3" fmla="*/ 53 h 85"/>
                    <a:gd name="T4" fmla="*/ 72 w 129"/>
                    <a:gd name="T5" fmla="*/ 81 h 85"/>
                    <a:gd name="T6" fmla="*/ 44 w 129"/>
                    <a:gd name="T7" fmla="*/ 53 h 85"/>
                    <a:gd name="T8" fmla="*/ 104 w 129"/>
                    <a:gd name="T9" fmla="*/ 85 h 85"/>
                    <a:gd name="T10" fmla="*/ 56 w 129"/>
                    <a:gd name="T11" fmla="*/ 53 h 85"/>
                    <a:gd name="T12" fmla="*/ 129 w 129"/>
                    <a:gd name="T13" fmla="*/ 81 h 85"/>
                    <a:gd name="T14" fmla="*/ 30 w 129"/>
                    <a:gd name="T15" fmla="*/ 36 h 85"/>
                    <a:gd name="T16" fmla="*/ 108 w 129"/>
                    <a:gd name="T17" fmla="*/ 62 h 85"/>
                    <a:gd name="T18" fmla="*/ 69 w 129"/>
                    <a:gd name="T19" fmla="*/ 44 h 85"/>
                    <a:gd name="T20" fmla="*/ 118 w 129"/>
                    <a:gd name="T21" fmla="*/ 57 h 85"/>
                    <a:gd name="T22" fmla="*/ 28 w 129"/>
                    <a:gd name="T23" fmla="*/ 22 h 85"/>
                    <a:gd name="T24" fmla="*/ 0 w 129"/>
                    <a:gd name="T25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0" y="0"/>
                      </a:moveTo>
                      <a:cubicBezTo>
                        <a:pt x="0" y="0"/>
                        <a:pt x="7" y="40"/>
                        <a:pt x="21" y="53"/>
                      </a:cubicBezTo>
                      <a:cubicBezTo>
                        <a:pt x="35" y="65"/>
                        <a:pt x="72" y="81"/>
                        <a:pt x="72" y="81"/>
                      </a:cubicBezTo>
                      <a:cubicBezTo>
                        <a:pt x="44" y="53"/>
                        <a:pt x="44" y="53"/>
                        <a:pt x="44" y="53"/>
                      </a:cubicBezTo>
                      <a:cubicBezTo>
                        <a:pt x="104" y="85"/>
                        <a:pt x="104" y="85"/>
                        <a:pt x="104" y="85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129" y="81"/>
                        <a:pt x="129" y="81"/>
                        <a:pt x="129" y="81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108" y="62"/>
                        <a:pt x="108" y="62"/>
                        <a:pt x="108" y="62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118" y="57"/>
                        <a:pt x="118" y="57"/>
                        <a:pt x="118" y="57"/>
                      </a:cubicBezTo>
                      <a:cubicBezTo>
                        <a:pt x="118" y="57"/>
                        <a:pt x="44" y="38"/>
                        <a:pt x="28" y="22"/>
                      </a:cubicBezTo>
                      <a:cubicBezTo>
                        <a:pt x="10" y="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743"/>
                <p:cNvSpPr/>
                <p:nvPr/>
              </p:nvSpPr>
              <p:spPr bwMode="auto">
                <a:xfrm>
                  <a:off x="2287" y="1970"/>
                  <a:ext cx="291" cy="150"/>
                </a:xfrm>
                <a:custGeom>
                  <a:avLst/>
                  <a:gdLst>
                    <a:gd name="T0" fmla="*/ 92 w 182"/>
                    <a:gd name="T1" fmla="*/ 91 h 94"/>
                    <a:gd name="T2" fmla="*/ 0 w 182"/>
                    <a:gd name="T3" fmla="*/ 45 h 94"/>
                    <a:gd name="T4" fmla="*/ 81 w 182"/>
                    <a:gd name="T5" fmla="*/ 37 h 94"/>
                    <a:gd name="T6" fmla="*/ 168 w 182"/>
                    <a:gd name="T7" fmla="*/ 28 h 94"/>
                    <a:gd name="T8" fmla="*/ 92 w 182"/>
                    <a:gd name="T9" fmla="*/ 9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2" y="91"/>
                      </a:moveTo>
                      <a:cubicBezTo>
                        <a:pt x="48" y="88"/>
                        <a:pt x="0" y="45"/>
                        <a:pt x="0" y="45"/>
                      </a:cubicBezTo>
                      <a:cubicBezTo>
                        <a:pt x="0" y="45"/>
                        <a:pt x="37" y="34"/>
                        <a:pt x="81" y="37"/>
                      </a:cubicBezTo>
                      <a:cubicBezTo>
                        <a:pt x="125" y="41"/>
                        <a:pt x="158" y="0"/>
                        <a:pt x="168" y="28"/>
                      </a:cubicBezTo>
                      <a:cubicBezTo>
                        <a:pt x="182" y="69"/>
                        <a:pt x="137" y="94"/>
                        <a:pt x="92" y="9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744"/>
                <p:cNvSpPr/>
                <p:nvPr/>
              </p:nvSpPr>
              <p:spPr bwMode="auto">
                <a:xfrm>
                  <a:off x="2317" y="2022"/>
                  <a:ext cx="201" cy="76"/>
                </a:xfrm>
                <a:custGeom>
                  <a:avLst/>
                  <a:gdLst>
                    <a:gd name="T0" fmla="*/ 1 w 126"/>
                    <a:gd name="T1" fmla="*/ 24 h 47"/>
                    <a:gd name="T2" fmla="*/ 37 w 126"/>
                    <a:gd name="T3" fmla="*/ 41 h 47"/>
                    <a:gd name="T4" fmla="*/ 92 w 126"/>
                    <a:gd name="T5" fmla="*/ 47 h 47"/>
                    <a:gd name="T6" fmla="*/ 63 w 126"/>
                    <a:gd name="T7" fmla="*/ 40 h 47"/>
                    <a:gd name="T8" fmla="*/ 114 w 126"/>
                    <a:gd name="T9" fmla="*/ 34 h 47"/>
                    <a:gd name="T10" fmla="*/ 51 w 126"/>
                    <a:gd name="T11" fmla="*/ 30 h 47"/>
                    <a:gd name="T12" fmla="*/ 126 w 126"/>
                    <a:gd name="T13" fmla="*/ 19 h 47"/>
                    <a:gd name="T14" fmla="*/ 77 w 126"/>
                    <a:gd name="T15" fmla="*/ 19 h 47"/>
                    <a:gd name="T16" fmla="*/ 123 w 126"/>
                    <a:gd name="T17" fmla="*/ 0 h 47"/>
                    <a:gd name="T18" fmla="*/ 50 w 126"/>
                    <a:gd name="T19" fmla="*/ 21 h 47"/>
                    <a:gd name="T20" fmla="*/ 0 w 126"/>
                    <a:gd name="T21" fmla="*/ 15 h 47"/>
                    <a:gd name="T22" fmla="*/ 1 w 126"/>
                    <a:gd name="T23" fmla="*/ 24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6" h="47">
                      <a:moveTo>
                        <a:pt x="1" y="24"/>
                      </a:moveTo>
                      <a:cubicBezTo>
                        <a:pt x="1" y="24"/>
                        <a:pt x="23" y="37"/>
                        <a:pt x="37" y="41"/>
                      </a:cubicBezTo>
                      <a:cubicBezTo>
                        <a:pt x="51" y="44"/>
                        <a:pt x="92" y="47"/>
                        <a:pt x="92" y="47"/>
                      </a:cubicBezTo>
                      <a:cubicBezTo>
                        <a:pt x="63" y="40"/>
                        <a:pt x="63" y="40"/>
                        <a:pt x="63" y="40"/>
                      </a:cubicBezTo>
                      <a:cubicBezTo>
                        <a:pt x="114" y="34"/>
                        <a:pt x="114" y="34"/>
                        <a:pt x="114" y="34"/>
                      </a:cubicBezTo>
                      <a:cubicBezTo>
                        <a:pt x="114" y="34"/>
                        <a:pt x="54" y="30"/>
                        <a:pt x="51" y="30"/>
                      </a:cubicBezTo>
                      <a:cubicBezTo>
                        <a:pt x="47" y="31"/>
                        <a:pt x="126" y="19"/>
                        <a:pt x="126" y="19"/>
                      </a:cubicBezTo>
                      <a:cubicBezTo>
                        <a:pt x="77" y="19"/>
                        <a:pt x="77" y="19"/>
                        <a:pt x="77" y="19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0"/>
                        <a:pt x="60" y="19"/>
                        <a:pt x="50" y="21"/>
                      </a:cubicBezTo>
                      <a:cubicBezTo>
                        <a:pt x="40" y="22"/>
                        <a:pt x="0" y="15"/>
                        <a:pt x="0" y="15"/>
                      </a:cubicBezTo>
                      <a:lnTo>
                        <a:pt x="1" y="2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745"/>
                <p:cNvSpPr/>
                <p:nvPr/>
              </p:nvSpPr>
              <p:spPr bwMode="auto">
                <a:xfrm>
                  <a:off x="1924" y="2040"/>
                  <a:ext cx="310" cy="282"/>
                </a:xfrm>
                <a:custGeom>
                  <a:avLst/>
                  <a:gdLst>
                    <a:gd name="T0" fmla="*/ 96 w 194"/>
                    <a:gd name="T1" fmla="*/ 46 h 176"/>
                    <a:gd name="T2" fmla="*/ 194 w 194"/>
                    <a:gd name="T3" fmla="*/ 0 h 176"/>
                    <a:gd name="T4" fmla="*/ 137 w 194"/>
                    <a:gd name="T5" fmla="*/ 82 h 176"/>
                    <a:gd name="T6" fmla="*/ 31 w 194"/>
                    <a:gd name="T7" fmla="*/ 151 h 176"/>
                    <a:gd name="T8" fmla="*/ 96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6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7" y="82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69"/>
                        <a:pt x="96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746"/>
                <p:cNvSpPr/>
                <p:nvPr/>
              </p:nvSpPr>
              <p:spPr bwMode="auto">
                <a:xfrm>
                  <a:off x="1916" y="2034"/>
                  <a:ext cx="310" cy="281"/>
                </a:xfrm>
                <a:custGeom>
                  <a:avLst/>
                  <a:gdLst>
                    <a:gd name="T0" fmla="*/ 95 w 194"/>
                    <a:gd name="T1" fmla="*/ 46 h 176"/>
                    <a:gd name="T2" fmla="*/ 194 w 194"/>
                    <a:gd name="T3" fmla="*/ 0 h 176"/>
                    <a:gd name="T4" fmla="*/ 136 w 194"/>
                    <a:gd name="T5" fmla="*/ 83 h 176"/>
                    <a:gd name="T6" fmla="*/ 31 w 194"/>
                    <a:gd name="T7" fmla="*/ 151 h 176"/>
                    <a:gd name="T8" fmla="*/ 95 w 194"/>
                    <a:gd name="T9" fmla="*/ 4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5" y="46"/>
                      </a:moveTo>
                      <a:cubicBezTo>
                        <a:pt x="133" y="23"/>
                        <a:pt x="194" y="0"/>
                        <a:pt x="194" y="0"/>
                      </a:cubicBezTo>
                      <a:cubicBezTo>
                        <a:pt x="194" y="0"/>
                        <a:pt x="174" y="59"/>
                        <a:pt x="136" y="83"/>
                      </a:cubicBezTo>
                      <a:cubicBezTo>
                        <a:pt x="99" y="106"/>
                        <a:pt x="48" y="176"/>
                        <a:pt x="31" y="151"/>
                      </a:cubicBezTo>
                      <a:cubicBezTo>
                        <a:pt x="0" y="107"/>
                        <a:pt x="58" y="70"/>
                        <a:pt x="95" y="4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747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748"/>
                <p:cNvSpPr/>
                <p:nvPr/>
              </p:nvSpPr>
              <p:spPr bwMode="auto">
                <a:xfrm>
                  <a:off x="2050" y="1694"/>
                  <a:ext cx="201" cy="346"/>
                </a:xfrm>
                <a:custGeom>
                  <a:avLst/>
                  <a:gdLst>
                    <a:gd name="T0" fmla="*/ 110 w 126"/>
                    <a:gd name="T1" fmla="*/ 108 h 216"/>
                    <a:gd name="T2" fmla="*/ 126 w 126"/>
                    <a:gd name="T3" fmla="*/ 216 h 216"/>
                    <a:gd name="T4" fmla="*/ 63 w 126"/>
                    <a:gd name="T5" fmla="*/ 137 h 216"/>
                    <a:gd name="T6" fmla="*/ 28 w 126"/>
                    <a:gd name="T7" fmla="*/ 16 h 216"/>
                    <a:gd name="T8" fmla="*/ 110 w 126"/>
                    <a:gd name="T9" fmla="*/ 108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6">
                      <a:moveTo>
                        <a:pt x="110" y="108"/>
                      </a:moveTo>
                      <a:cubicBezTo>
                        <a:pt x="122" y="151"/>
                        <a:pt x="126" y="216"/>
                        <a:pt x="126" y="216"/>
                      </a:cubicBezTo>
                      <a:cubicBezTo>
                        <a:pt x="126" y="216"/>
                        <a:pt x="75" y="180"/>
                        <a:pt x="63" y="137"/>
                      </a:cubicBezTo>
                      <a:cubicBezTo>
                        <a:pt x="52" y="94"/>
                        <a:pt x="0" y="25"/>
                        <a:pt x="28" y="16"/>
                      </a:cubicBezTo>
                      <a:cubicBezTo>
                        <a:pt x="80" y="0"/>
                        <a:pt x="99" y="66"/>
                        <a:pt x="110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749"/>
                <p:cNvSpPr/>
                <p:nvPr/>
              </p:nvSpPr>
              <p:spPr bwMode="auto">
                <a:xfrm>
                  <a:off x="2003" y="2056"/>
                  <a:ext cx="208" cy="171"/>
                </a:xfrm>
                <a:custGeom>
                  <a:avLst/>
                  <a:gdLst>
                    <a:gd name="T0" fmla="*/ 126 w 130"/>
                    <a:gd name="T1" fmla="*/ 0 h 107"/>
                    <a:gd name="T2" fmla="*/ 88 w 130"/>
                    <a:gd name="T3" fmla="*/ 19 h 107"/>
                    <a:gd name="T4" fmla="*/ 44 w 130"/>
                    <a:gd name="T5" fmla="*/ 47 h 107"/>
                    <a:gd name="T6" fmla="*/ 80 w 130"/>
                    <a:gd name="T7" fmla="*/ 30 h 107"/>
                    <a:gd name="T8" fmla="*/ 19 w 130"/>
                    <a:gd name="T9" fmla="*/ 72 h 107"/>
                    <a:gd name="T10" fmla="*/ 65 w 130"/>
                    <a:gd name="T11" fmla="*/ 47 h 107"/>
                    <a:gd name="T12" fmla="*/ 0 w 130"/>
                    <a:gd name="T13" fmla="*/ 107 h 107"/>
                    <a:gd name="T14" fmla="*/ 83 w 130"/>
                    <a:gd name="T15" fmla="*/ 45 h 107"/>
                    <a:gd name="T16" fmla="*/ 45 w 130"/>
                    <a:gd name="T17" fmla="*/ 94 h 107"/>
                    <a:gd name="T18" fmla="*/ 95 w 130"/>
                    <a:gd name="T19" fmla="*/ 43 h 107"/>
                    <a:gd name="T20" fmla="*/ 79 w 130"/>
                    <a:gd name="T21" fmla="*/ 69 h 107"/>
                    <a:gd name="T22" fmla="*/ 118 w 130"/>
                    <a:gd name="T23" fmla="*/ 20 h 107"/>
                    <a:gd name="T24" fmla="*/ 130 w 130"/>
                    <a:gd name="T25" fmla="*/ 6 h 107"/>
                    <a:gd name="T26" fmla="*/ 126 w 130"/>
                    <a:gd name="T27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0" h="107">
                      <a:moveTo>
                        <a:pt x="126" y="0"/>
                      </a:moveTo>
                      <a:cubicBezTo>
                        <a:pt x="126" y="0"/>
                        <a:pt x="96" y="15"/>
                        <a:pt x="88" y="19"/>
                      </a:cubicBezTo>
                      <a:cubicBezTo>
                        <a:pt x="80" y="24"/>
                        <a:pt x="44" y="47"/>
                        <a:pt x="44" y="47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0" y="107"/>
                        <a:pt x="0" y="107"/>
                        <a:pt x="0" y="107"/>
                      </a:cubicBezTo>
                      <a:cubicBezTo>
                        <a:pt x="83" y="45"/>
                        <a:pt x="83" y="45"/>
                        <a:pt x="83" y="45"/>
                      </a:cubicBezTo>
                      <a:cubicBezTo>
                        <a:pt x="45" y="94"/>
                        <a:pt x="45" y="94"/>
                        <a:pt x="45" y="94"/>
                      </a:cubicBezTo>
                      <a:cubicBezTo>
                        <a:pt x="95" y="43"/>
                        <a:pt x="95" y="43"/>
                        <a:pt x="95" y="43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30" y="6"/>
                        <a:pt x="130" y="6"/>
                        <a:pt x="130" y="6"/>
                      </a:cubicBez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750"/>
                <p:cNvSpPr/>
                <p:nvPr/>
              </p:nvSpPr>
              <p:spPr bwMode="auto">
                <a:xfrm>
                  <a:off x="2186" y="1656"/>
                  <a:ext cx="132" cy="362"/>
                </a:xfrm>
                <a:custGeom>
                  <a:avLst/>
                  <a:gdLst>
                    <a:gd name="T0" fmla="*/ 68 w 83"/>
                    <a:gd name="T1" fmla="*/ 121 h 226"/>
                    <a:gd name="T2" fmla="*/ 39 w 83"/>
                    <a:gd name="T3" fmla="*/ 226 h 226"/>
                    <a:gd name="T4" fmla="*/ 13 w 83"/>
                    <a:gd name="T5" fmla="*/ 128 h 226"/>
                    <a:gd name="T6" fmla="*/ 30 w 83"/>
                    <a:gd name="T7" fmla="*/ 3 h 226"/>
                    <a:gd name="T8" fmla="*/ 68 w 83"/>
                    <a:gd name="T9" fmla="*/ 121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26">
                      <a:moveTo>
                        <a:pt x="68" y="121"/>
                      </a:moveTo>
                      <a:cubicBezTo>
                        <a:pt x="61" y="165"/>
                        <a:pt x="39" y="226"/>
                        <a:pt x="39" y="226"/>
                      </a:cubicBezTo>
                      <a:cubicBezTo>
                        <a:pt x="39" y="226"/>
                        <a:pt x="7" y="172"/>
                        <a:pt x="13" y="128"/>
                      </a:cubicBezTo>
                      <a:cubicBezTo>
                        <a:pt x="20" y="85"/>
                        <a:pt x="0" y="0"/>
                        <a:pt x="30" y="3"/>
                      </a:cubicBezTo>
                      <a:cubicBezTo>
                        <a:pt x="83" y="9"/>
                        <a:pt x="74" y="77"/>
                        <a:pt x="68" y="12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751"/>
                <p:cNvSpPr/>
                <p:nvPr/>
              </p:nvSpPr>
              <p:spPr bwMode="auto">
                <a:xfrm>
                  <a:off x="2215" y="1733"/>
                  <a:ext cx="64" cy="264"/>
                </a:xfrm>
                <a:custGeom>
                  <a:avLst/>
                  <a:gdLst>
                    <a:gd name="T0" fmla="*/ 22 w 40"/>
                    <a:gd name="T1" fmla="*/ 165 h 165"/>
                    <a:gd name="T2" fmla="*/ 32 w 40"/>
                    <a:gd name="T3" fmla="*/ 123 h 165"/>
                    <a:gd name="T4" fmla="*/ 40 w 40"/>
                    <a:gd name="T5" fmla="*/ 72 h 165"/>
                    <a:gd name="T6" fmla="*/ 29 w 40"/>
                    <a:gd name="T7" fmla="*/ 111 h 165"/>
                    <a:gd name="T8" fmla="*/ 37 w 40"/>
                    <a:gd name="T9" fmla="*/ 37 h 165"/>
                    <a:gd name="T10" fmla="*/ 26 w 40"/>
                    <a:gd name="T11" fmla="*/ 88 h 165"/>
                    <a:gd name="T12" fmla="*/ 22 w 40"/>
                    <a:gd name="T13" fmla="*/ 0 h 165"/>
                    <a:gd name="T14" fmla="*/ 16 w 40"/>
                    <a:gd name="T15" fmla="*/ 103 h 165"/>
                    <a:gd name="T16" fmla="*/ 3 w 40"/>
                    <a:gd name="T17" fmla="*/ 42 h 165"/>
                    <a:gd name="T18" fmla="*/ 10 w 40"/>
                    <a:gd name="T19" fmla="*/ 113 h 165"/>
                    <a:gd name="T20" fmla="*/ 0 w 40"/>
                    <a:gd name="T21" fmla="*/ 85 h 165"/>
                    <a:gd name="T22" fmla="*/ 12 w 40"/>
                    <a:gd name="T23" fmla="*/ 146 h 165"/>
                    <a:gd name="T24" fmla="*/ 15 w 40"/>
                    <a:gd name="T25" fmla="*/ 164 h 165"/>
                    <a:gd name="T26" fmla="*/ 22 w 40"/>
                    <a:gd name="T27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165">
                      <a:moveTo>
                        <a:pt x="22" y="165"/>
                      </a:moveTo>
                      <a:cubicBezTo>
                        <a:pt x="22" y="165"/>
                        <a:pt x="31" y="132"/>
                        <a:pt x="32" y="123"/>
                      </a:cubicBezTo>
                      <a:cubicBezTo>
                        <a:pt x="34" y="114"/>
                        <a:pt x="40" y="72"/>
                        <a:pt x="40" y="72"/>
                      </a:cubicBezTo>
                      <a:cubicBezTo>
                        <a:pt x="29" y="111"/>
                        <a:pt x="29" y="111"/>
                        <a:pt x="29" y="111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26" y="88"/>
                        <a:pt x="26" y="88"/>
                        <a:pt x="26" y="88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12" y="146"/>
                        <a:pt x="12" y="146"/>
                        <a:pt x="12" y="146"/>
                      </a:cubicBezTo>
                      <a:cubicBezTo>
                        <a:pt x="15" y="164"/>
                        <a:pt x="15" y="164"/>
                        <a:pt x="15" y="164"/>
                      </a:cubicBezTo>
                      <a:lnTo>
                        <a:pt x="22" y="16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752"/>
                <p:cNvSpPr/>
                <p:nvPr/>
              </p:nvSpPr>
              <p:spPr bwMode="auto">
                <a:xfrm>
                  <a:off x="1888" y="1840"/>
                  <a:ext cx="363" cy="213"/>
                </a:xfrm>
                <a:custGeom>
                  <a:avLst/>
                  <a:gdLst>
                    <a:gd name="T0" fmla="*/ 131 w 227"/>
                    <a:gd name="T1" fmla="*/ 121 h 133"/>
                    <a:gd name="T2" fmla="*/ 227 w 227"/>
                    <a:gd name="T3" fmla="*/ 100 h 133"/>
                    <a:gd name="T4" fmla="*/ 153 w 227"/>
                    <a:gd name="T5" fmla="*/ 76 h 133"/>
                    <a:gd name="T6" fmla="*/ 32 w 227"/>
                    <a:gd name="T7" fmla="*/ 35 h 133"/>
                    <a:gd name="T8" fmla="*/ 131 w 227"/>
                    <a:gd name="T9" fmla="*/ 12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33">
                      <a:moveTo>
                        <a:pt x="131" y="121"/>
                      </a:moveTo>
                      <a:cubicBezTo>
                        <a:pt x="159" y="133"/>
                        <a:pt x="227" y="100"/>
                        <a:pt x="227" y="100"/>
                      </a:cubicBezTo>
                      <a:cubicBezTo>
                        <a:pt x="227" y="100"/>
                        <a:pt x="195" y="89"/>
                        <a:pt x="153" y="76"/>
                      </a:cubicBezTo>
                      <a:cubicBezTo>
                        <a:pt x="111" y="62"/>
                        <a:pt x="72" y="0"/>
                        <a:pt x="32" y="35"/>
                      </a:cubicBezTo>
                      <a:cubicBezTo>
                        <a:pt x="0" y="63"/>
                        <a:pt x="107" y="110"/>
                        <a:pt x="131" y="12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753"/>
                <p:cNvSpPr/>
                <p:nvPr/>
              </p:nvSpPr>
              <p:spPr bwMode="auto">
                <a:xfrm>
                  <a:off x="1971" y="1829"/>
                  <a:ext cx="252" cy="185"/>
                </a:xfrm>
                <a:custGeom>
                  <a:avLst/>
                  <a:gdLst>
                    <a:gd name="T0" fmla="*/ 103 w 157"/>
                    <a:gd name="T1" fmla="*/ 28 h 116"/>
                    <a:gd name="T2" fmla="*/ 157 w 157"/>
                    <a:gd name="T3" fmla="*/ 116 h 116"/>
                    <a:gd name="T4" fmla="*/ 84 w 157"/>
                    <a:gd name="T5" fmla="*/ 80 h 116"/>
                    <a:gd name="T6" fmla="*/ 6 w 157"/>
                    <a:gd name="T7" fmla="*/ 42 h 116"/>
                    <a:gd name="T8" fmla="*/ 103 w 157"/>
                    <a:gd name="T9" fmla="*/ 2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16">
                      <a:moveTo>
                        <a:pt x="103" y="28"/>
                      </a:moveTo>
                      <a:cubicBezTo>
                        <a:pt x="139" y="54"/>
                        <a:pt x="157" y="116"/>
                        <a:pt x="157" y="116"/>
                      </a:cubicBezTo>
                      <a:cubicBezTo>
                        <a:pt x="157" y="116"/>
                        <a:pt x="120" y="106"/>
                        <a:pt x="84" y="80"/>
                      </a:cubicBezTo>
                      <a:cubicBezTo>
                        <a:pt x="49" y="54"/>
                        <a:pt x="0" y="71"/>
                        <a:pt x="6" y="42"/>
                      </a:cubicBezTo>
                      <a:cubicBezTo>
                        <a:pt x="15" y="0"/>
                        <a:pt x="67" y="2"/>
                        <a:pt x="103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754"/>
                <p:cNvSpPr/>
                <p:nvPr/>
              </p:nvSpPr>
              <p:spPr bwMode="auto">
                <a:xfrm>
                  <a:off x="2069" y="1898"/>
                  <a:ext cx="131" cy="99"/>
                </a:xfrm>
                <a:custGeom>
                  <a:avLst/>
                  <a:gdLst>
                    <a:gd name="T0" fmla="*/ 82 w 82"/>
                    <a:gd name="T1" fmla="*/ 62 h 62"/>
                    <a:gd name="T2" fmla="*/ 46 w 82"/>
                    <a:gd name="T3" fmla="*/ 43 h 62"/>
                    <a:gd name="T4" fmla="*/ 22 w 82"/>
                    <a:gd name="T5" fmla="*/ 30 h 62"/>
                    <a:gd name="T6" fmla="*/ 55 w 82"/>
                    <a:gd name="T7" fmla="*/ 42 h 62"/>
                    <a:gd name="T8" fmla="*/ 0 w 82"/>
                    <a:gd name="T9" fmla="*/ 6 h 62"/>
                    <a:gd name="T10" fmla="*/ 44 w 82"/>
                    <a:gd name="T11" fmla="*/ 30 h 62"/>
                    <a:gd name="T12" fmla="*/ 27 w 82"/>
                    <a:gd name="T13" fmla="*/ 10 h 62"/>
                    <a:gd name="T14" fmla="*/ 67 w 82"/>
                    <a:gd name="T15" fmla="*/ 39 h 62"/>
                    <a:gd name="T16" fmla="*/ 46 w 82"/>
                    <a:gd name="T17" fmla="*/ 20 h 62"/>
                    <a:gd name="T18" fmla="*/ 66 w 82"/>
                    <a:gd name="T19" fmla="*/ 35 h 62"/>
                    <a:gd name="T20" fmla="*/ 40 w 82"/>
                    <a:gd name="T21" fmla="*/ 0 h 62"/>
                    <a:gd name="T22" fmla="*/ 70 w 82"/>
                    <a:gd name="T23" fmla="*/ 30 h 62"/>
                    <a:gd name="T24" fmla="*/ 82 w 82"/>
                    <a:gd name="T25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2" h="62">
                      <a:moveTo>
                        <a:pt x="82" y="62"/>
                      </a:moveTo>
                      <a:cubicBezTo>
                        <a:pt x="82" y="62"/>
                        <a:pt x="53" y="46"/>
                        <a:pt x="46" y="43"/>
                      </a:cubicBezTo>
                      <a:cubicBezTo>
                        <a:pt x="39" y="40"/>
                        <a:pt x="22" y="30"/>
                        <a:pt x="22" y="30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46" y="20"/>
                        <a:pt x="46" y="20"/>
                        <a:pt x="46" y="20"/>
                      </a:cubicBezTo>
                      <a:cubicBezTo>
                        <a:pt x="66" y="35"/>
                        <a:pt x="66" y="35"/>
                        <a:pt x="66" y="35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63" y="18"/>
                        <a:pt x="70" y="30"/>
                      </a:cubicBezTo>
                      <a:cubicBezTo>
                        <a:pt x="77" y="41"/>
                        <a:pt x="82" y="62"/>
                        <a:pt x="82" y="6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755"/>
                <p:cNvSpPr/>
                <p:nvPr/>
              </p:nvSpPr>
              <p:spPr bwMode="auto">
                <a:xfrm>
                  <a:off x="1882" y="1926"/>
                  <a:ext cx="366" cy="151"/>
                </a:xfrm>
                <a:custGeom>
                  <a:avLst/>
                  <a:gdLst>
                    <a:gd name="T0" fmla="*/ 128 w 229"/>
                    <a:gd name="T1" fmla="*/ 28 h 94"/>
                    <a:gd name="T2" fmla="*/ 229 w 229"/>
                    <a:gd name="T3" fmla="*/ 69 h 94"/>
                    <a:gd name="T4" fmla="*/ 129 w 229"/>
                    <a:gd name="T5" fmla="*/ 83 h 94"/>
                    <a:gd name="T6" fmla="*/ 7 w 229"/>
                    <a:gd name="T7" fmla="*/ 53 h 94"/>
                    <a:gd name="T8" fmla="*/ 128 w 229"/>
                    <a:gd name="T9" fmla="*/ 2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94">
                      <a:moveTo>
                        <a:pt x="128" y="28"/>
                      </a:moveTo>
                      <a:cubicBezTo>
                        <a:pt x="171" y="40"/>
                        <a:pt x="229" y="69"/>
                        <a:pt x="229" y="69"/>
                      </a:cubicBezTo>
                      <a:cubicBezTo>
                        <a:pt x="229" y="69"/>
                        <a:pt x="172" y="94"/>
                        <a:pt x="129" y="83"/>
                      </a:cubicBezTo>
                      <a:cubicBezTo>
                        <a:pt x="87" y="72"/>
                        <a:pt x="0" y="82"/>
                        <a:pt x="7" y="53"/>
                      </a:cubicBezTo>
                      <a:cubicBezTo>
                        <a:pt x="18" y="0"/>
                        <a:pt x="85" y="17"/>
                        <a:pt x="128" y="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756"/>
                <p:cNvSpPr/>
                <p:nvPr/>
              </p:nvSpPr>
              <p:spPr bwMode="auto">
                <a:xfrm>
                  <a:off x="1967" y="1982"/>
                  <a:ext cx="216" cy="68"/>
                </a:xfrm>
                <a:custGeom>
                  <a:avLst/>
                  <a:gdLst>
                    <a:gd name="T0" fmla="*/ 135 w 135"/>
                    <a:gd name="T1" fmla="*/ 34 h 42"/>
                    <a:gd name="T2" fmla="*/ 98 w 135"/>
                    <a:gd name="T3" fmla="*/ 41 h 42"/>
                    <a:gd name="T4" fmla="*/ 40 w 135"/>
                    <a:gd name="T5" fmla="*/ 33 h 42"/>
                    <a:gd name="T6" fmla="*/ 96 w 135"/>
                    <a:gd name="T7" fmla="*/ 29 h 42"/>
                    <a:gd name="T8" fmla="*/ 0 w 135"/>
                    <a:gd name="T9" fmla="*/ 22 h 42"/>
                    <a:gd name="T10" fmla="*/ 91 w 135"/>
                    <a:gd name="T11" fmla="*/ 22 h 42"/>
                    <a:gd name="T12" fmla="*/ 28 w 135"/>
                    <a:gd name="T13" fmla="*/ 5 h 42"/>
                    <a:gd name="T14" fmla="*/ 100 w 135"/>
                    <a:gd name="T15" fmla="*/ 20 h 42"/>
                    <a:gd name="T16" fmla="*/ 55 w 135"/>
                    <a:gd name="T17" fmla="*/ 0 h 42"/>
                    <a:gd name="T18" fmla="*/ 128 w 135"/>
                    <a:gd name="T19" fmla="*/ 20 h 42"/>
                    <a:gd name="T20" fmla="*/ 135 w 135"/>
                    <a:gd name="T2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5" h="42">
                      <a:moveTo>
                        <a:pt x="135" y="34"/>
                      </a:moveTo>
                      <a:cubicBezTo>
                        <a:pt x="135" y="34"/>
                        <a:pt x="113" y="42"/>
                        <a:pt x="98" y="41"/>
                      </a:cubicBezTo>
                      <a:cubicBezTo>
                        <a:pt x="89" y="40"/>
                        <a:pt x="40" y="33"/>
                        <a:pt x="40" y="33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91" y="22"/>
                        <a:pt x="91" y="22"/>
                        <a:pt x="91" y="22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100" y="20"/>
                        <a:pt x="100" y="20"/>
                        <a:pt x="100" y="2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8" y="20"/>
                        <a:pt x="128" y="20"/>
                        <a:pt x="128" y="20"/>
                      </a:cubicBezTo>
                      <a:lnTo>
                        <a:pt x="135" y="3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757"/>
                <p:cNvSpPr/>
                <p:nvPr/>
              </p:nvSpPr>
              <p:spPr bwMode="auto">
                <a:xfrm>
                  <a:off x="2239" y="1797"/>
                  <a:ext cx="318" cy="270"/>
                </a:xfrm>
                <a:custGeom>
                  <a:avLst/>
                  <a:gdLst>
                    <a:gd name="T0" fmla="*/ 101 w 199"/>
                    <a:gd name="T1" fmla="*/ 128 h 169"/>
                    <a:gd name="T2" fmla="*/ 0 w 199"/>
                    <a:gd name="T3" fmla="*/ 169 h 169"/>
                    <a:gd name="T4" fmla="*/ 62 w 199"/>
                    <a:gd name="T5" fmla="*/ 90 h 169"/>
                    <a:gd name="T6" fmla="*/ 171 w 199"/>
                    <a:gd name="T7" fmla="*/ 26 h 169"/>
                    <a:gd name="T8" fmla="*/ 101 w 199"/>
                    <a:gd name="T9" fmla="*/ 12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101" y="128"/>
                      </a:moveTo>
                      <a:cubicBezTo>
                        <a:pt x="63" y="150"/>
                        <a:pt x="0" y="169"/>
                        <a:pt x="0" y="169"/>
                      </a:cubicBezTo>
                      <a:cubicBezTo>
                        <a:pt x="0" y="169"/>
                        <a:pt x="23" y="111"/>
                        <a:pt x="62" y="90"/>
                      </a:cubicBezTo>
                      <a:cubicBezTo>
                        <a:pt x="100" y="68"/>
                        <a:pt x="155" y="0"/>
                        <a:pt x="171" y="26"/>
                      </a:cubicBezTo>
                      <a:cubicBezTo>
                        <a:pt x="199" y="72"/>
                        <a:pt x="140" y="106"/>
                        <a:pt x="101" y="12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758"/>
                <p:cNvSpPr/>
                <p:nvPr/>
              </p:nvSpPr>
              <p:spPr bwMode="auto">
                <a:xfrm>
                  <a:off x="2287" y="1885"/>
                  <a:ext cx="167" cy="145"/>
                </a:xfrm>
                <a:custGeom>
                  <a:avLst/>
                  <a:gdLst>
                    <a:gd name="T0" fmla="*/ 0 w 105"/>
                    <a:gd name="T1" fmla="*/ 86 h 91"/>
                    <a:gd name="T2" fmla="*/ 21 w 105"/>
                    <a:gd name="T3" fmla="*/ 55 h 91"/>
                    <a:gd name="T4" fmla="*/ 68 w 105"/>
                    <a:gd name="T5" fmla="*/ 20 h 91"/>
                    <a:gd name="T6" fmla="*/ 31 w 105"/>
                    <a:gd name="T7" fmla="*/ 62 h 91"/>
                    <a:gd name="T8" fmla="*/ 105 w 105"/>
                    <a:gd name="T9" fmla="*/ 0 h 91"/>
                    <a:gd name="T10" fmla="*/ 40 w 105"/>
                    <a:gd name="T11" fmla="*/ 64 h 91"/>
                    <a:gd name="T12" fmla="*/ 96 w 105"/>
                    <a:gd name="T13" fmla="*/ 31 h 91"/>
                    <a:gd name="T14" fmla="*/ 34 w 105"/>
                    <a:gd name="T15" fmla="*/ 71 h 91"/>
                    <a:gd name="T16" fmla="*/ 81 w 105"/>
                    <a:gd name="T17" fmla="*/ 54 h 91"/>
                    <a:gd name="T18" fmla="*/ 15 w 105"/>
                    <a:gd name="T19" fmla="*/ 91 h 91"/>
                    <a:gd name="T20" fmla="*/ 0 w 105"/>
                    <a:gd name="T21" fmla="*/ 86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5" h="91">
                      <a:moveTo>
                        <a:pt x="0" y="86"/>
                      </a:moveTo>
                      <a:cubicBezTo>
                        <a:pt x="0" y="86"/>
                        <a:pt x="10" y="64"/>
                        <a:pt x="21" y="55"/>
                      </a:cubicBezTo>
                      <a:cubicBezTo>
                        <a:pt x="29" y="49"/>
                        <a:pt x="68" y="20"/>
                        <a:pt x="68" y="20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96" y="31"/>
                        <a:pt x="96" y="31"/>
                        <a:pt x="96" y="31"/>
                      </a:cubicBezTo>
                      <a:cubicBezTo>
                        <a:pt x="34" y="71"/>
                        <a:pt x="34" y="71"/>
                        <a:pt x="34" y="71"/>
                      </a:cubicBezTo>
                      <a:cubicBezTo>
                        <a:pt x="81" y="54"/>
                        <a:pt x="81" y="54"/>
                        <a:pt x="81" y="54"/>
                      </a:cubicBezTo>
                      <a:cubicBezTo>
                        <a:pt x="15" y="91"/>
                        <a:pt x="15" y="91"/>
                        <a:pt x="15" y="91"/>
                      </a:cubicBezTo>
                      <a:lnTo>
                        <a:pt x="0" y="8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759"/>
                <p:cNvSpPr/>
                <p:nvPr/>
              </p:nvSpPr>
              <p:spPr bwMode="auto">
                <a:xfrm>
                  <a:off x="2144" y="1944"/>
                  <a:ext cx="203" cy="189"/>
                </a:xfrm>
                <a:custGeom>
                  <a:avLst/>
                  <a:gdLst>
                    <a:gd name="T0" fmla="*/ 89 w 127"/>
                    <a:gd name="T1" fmla="*/ 18 h 118"/>
                    <a:gd name="T2" fmla="*/ 109 w 127"/>
                    <a:gd name="T3" fmla="*/ 93 h 118"/>
                    <a:gd name="T4" fmla="*/ 40 w 127"/>
                    <a:gd name="T5" fmla="*/ 97 h 118"/>
                    <a:gd name="T6" fmla="*/ 18 w 127"/>
                    <a:gd name="T7" fmla="*/ 27 h 118"/>
                    <a:gd name="T8" fmla="*/ 89 w 127"/>
                    <a:gd name="T9" fmla="*/ 18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89" y="18"/>
                      </a:moveTo>
                      <a:cubicBezTo>
                        <a:pt x="115" y="36"/>
                        <a:pt x="127" y="68"/>
                        <a:pt x="109" y="93"/>
                      </a:cubicBezTo>
                      <a:cubicBezTo>
                        <a:pt x="90" y="118"/>
                        <a:pt x="65" y="115"/>
                        <a:pt x="40" y="97"/>
                      </a:cubicBezTo>
                      <a:cubicBezTo>
                        <a:pt x="15" y="79"/>
                        <a:pt x="0" y="52"/>
                        <a:pt x="18" y="27"/>
                      </a:cubicBezTo>
                      <a:cubicBezTo>
                        <a:pt x="36" y="2"/>
                        <a:pt x="64" y="0"/>
                        <a:pt x="89" y="18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760"/>
                <p:cNvSpPr/>
                <p:nvPr/>
              </p:nvSpPr>
              <p:spPr bwMode="auto">
                <a:xfrm>
                  <a:off x="2733" y="237"/>
                  <a:ext cx="786" cy="317"/>
                </a:xfrm>
                <a:custGeom>
                  <a:avLst/>
                  <a:gdLst>
                    <a:gd name="T0" fmla="*/ 196 w 492"/>
                    <a:gd name="T1" fmla="*/ 36 h 198"/>
                    <a:gd name="T2" fmla="*/ 487 w 492"/>
                    <a:gd name="T3" fmla="*/ 179 h 198"/>
                    <a:gd name="T4" fmla="*/ 149 w 492"/>
                    <a:gd name="T5" fmla="*/ 162 h 198"/>
                    <a:gd name="T6" fmla="*/ 5 w 492"/>
                    <a:gd name="T7" fmla="*/ 48 h 198"/>
                    <a:gd name="T8" fmla="*/ 196 w 492"/>
                    <a:gd name="T9" fmla="*/ 36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2" h="198">
                      <a:moveTo>
                        <a:pt x="196" y="36"/>
                      </a:moveTo>
                      <a:cubicBezTo>
                        <a:pt x="329" y="72"/>
                        <a:pt x="492" y="160"/>
                        <a:pt x="487" y="179"/>
                      </a:cubicBezTo>
                      <a:cubicBezTo>
                        <a:pt x="482" y="197"/>
                        <a:pt x="282" y="198"/>
                        <a:pt x="149" y="162"/>
                      </a:cubicBezTo>
                      <a:cubicBezTo>
                        <a:pt x="16" y="126"/>
                        <a:pt x="0" y="67"/>
                        <a:pt x="5" y="48"/>
                      </a:cubicBezTo>
                      <a:cubicBezTo>
                        <a:pt x="10" y="30"/>
                        <a:pt x="63" y="0"/>
                        <a:pt x="196" y="36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761"/>
                <p:cNvSpPr/>
                <p:nvPr/>
              </p:nvSpPr>
              <p:spPr bwMode="auto">
                <a:xfrm>
                  <a:off x="2769" y="304"/>
                  <a:ext cx="693" cy="219"/>
                </a:xfrm>
                <a:custGeom>
                  <a:avLst/>
                  <a:gdLst>
                    <a:gd name="T0" fmla="*/ 433 w 433"/>
                    <a:gd name="T1" fmla="*/ 134 h 137"/>
                    <a:gd name="T2" fmla="*/ 367 w 433"/>
                    <a:gd name="T3" fmla="*/ 137 h 137"/>
                    <a:gd name="T4" fmla="*/ 380 w 433"/>
                    <a:gd name="T5" fmla="*/ 127 h 137"/>
                    <a:gd name="T6" fmla="*/ 294 w 433"/>
                    <a:gd name="T7" fmla="*/ 136 h 137"/>
                    <a:gd name="T8" fmla="*/ 350 w 433"/>
                    <a:gd name="T9" fmla="*/ 113 h 137"/>
                    <a:gd name="T10" fmla="*/ 213 w 433"/>
                    <a:gd name="T11" fmla="*/ 127 h 137"/>
                    <a:gd name="T12" fmla="*/ 276 w 433"/>
                    <a:gd name="T13" fmla="*/ 99 h 137"/>
                    <a:gd name="T14" fmla="*/ 132 w 433"/>
                    <a:gd name="T15" fmla="*/ 92 h 137"/>
                    <a:gd name="T16" fmla="*/ 193 w 433"/>
                    <a:gd name="T17" fmla="*/ 77 h 137"/>
                    <a:gd name="T18" fmla="*/ 60 w 433"/>
                    <a:gd name="T19" fmla="*/ 66 h 137"/>
                    <a:gd name="T20" fmla="*/ 143 w 433"/>
                    <a:gd name="T21" fmla="*/ 63 h 137"/>
                    <a:gd name="T22" fmla="*/ 0 w 433"/>
                    <a:gd name="T23" fmla="*/ 16 h 137"/>
                    <a:gd name="T24" fmla="*/ 145 w 433"/>
                    <a:gd name="T25" fmla="*/ 48 h 137"/>
                    <a:gd name="T26" fmla="*/ 73 w 433"/>
                    <a:gd name="T27" fmla="*/ 10 h 137"/>
                    <a:gd name="T28" fmla="*/ 192 w 433"/>
                    <a:gd name="T29" fmla="*/ 51 h 137"/>
                    <a:gd name="T30" fmla="*/ 127 w 433"/>
                    <a:gd name="T31" fmla="*/ 0 h 137"/>
                    <a:gd name="T32" fmla="*/ 257 w 433"/>
                    <a:gd name="T33" fmla="*/ 60 h 137"/>
                    <a:gd name="T34" fmla="*/ 208 w 433"/>
                    <a:gd name="T35" fmla="*/ 22 h 137"/>
                    <a:gd name="T36" fmla="*/ 327 w 433"/>
                    <a:gd name="T37" fmla="*/ 97 h 137"/>
                    <a:gd name="T38" fmla="*/ 286 w 433"/>
                    <a:gd name="T39" fmla="*/ 53 h 137"/>
                    <a:gd name="T40" fmla="*/ 348 w 433"/>
                    <a:gd name="T41" fmla="*/ 88 h 137"/>
                    <a:gd name="T42" fmla="*/ 368 w 433"/>
                    <a:gd name="T43" fmla="*/ 99 h 137"/>
                    <a:gd name="T44" fmla="*/ 433 w 433"/>
                    <a:gd name="T45" fmla="*/ 134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3" h="137">
                      <a:moveTo>
                        <a:pt x="433" y="134"/>
                      </a:moveTo>
                      <a:cubicBezTo>
                        <a:pt x="367" y="137"/>
                        <a:pt x="367" y="137"/>
                        <a:pt x="367" y="137"/>
                      </a:cubicBezTo>
                      <a:cubicBezTo>
                        <a:pt x="380" y="127"/>
                        <a:pt x="380" y="127"/>
                        <a:pt x="380" y="127"/>
                      </a:cubicBezTo>
                      <a:cubicBezTo>
                        <a:pt x="294" y="136"/>
                        <a:pt x="294" y="136"/>
                        <a:pt x="294" y="136"/>
                      </a:cubicBezTo>
                      <a:cubicBezTo>
                        <a:pt x="350" y="113"/>
                        <a:pt x="350" y="113"/>
                        <a:pt x="350" y="113"/>
                      </a:cubicBezTo>
                      <a:cubicBezTo>
                        <a:pt x="213" y="127"/>
                        <a:pt x="213" y="127"/>
                        <a:pt x="213" y="127"/>
                      </a:cubicBezTo>
                      <a:cubicBezTo>
                        <a:pt x="276" y="99"/>
                        <a:pt x="276" y="99"/>
                        <a:pt x="276" y="99"/>
                      </a:cubicBezTo>
                      <a:cubicBezTo>
                        <a:pt x="132" y="92"/>
                        <a:pt x="132" y="92"/>
                        <a:pt x="132" y="92"/>
                      </a:cubicBezTo>
                      <a:cubicBezTo>
                        <a:pt x="193" y="77"/>
                        <a:pt x="193" y="77"/>
                        <a:pt x="193" y="77"/>
                      </a:cubicBezTo>
                      <a:cubicBezTo>
                        <a:pt x="60" y="66"/>
                        <a:pt x="60" y="66"/>
                        <a:pt x="60" y="66"/>
                      </a:cubicBezTo>
                      <a:cubicBezTo>
                        <a:pt x="143" y="63"/>
                        <a:pt x="143" y="63"/>
                        <a:pt x="143" y="63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149" y="51"/>
                        <a:pt x="145" y="48"/>
                      </a:cubicBezTo>
                      <a:cubicBezTo>
                        <a:pt x="141" y="45"/>
                        <a:pt x="73" y="10"/>
                        <a:pt x="73" y="10"/>
                      </a:cubicBezTo>
                      <a:cubicBezTo>
                        <a:pt x="192" y="51"/>
                        <a:pt x="192" y="51"/>
                        <a:pt x="192" y="51"/>
                      </a:cubicBezTo>
                      <a:cubicBezTo>
                        <a:pt x="127" y="0"/>
                        <a:pt x="127" y="0"/>
                        <a:pt x="127" y="0"/>
                      </a:cubicBezTo>
                      <a:cubicBezTo>
                        <a:pt x="257" y="60"/>
                        <a:pt x="257" y="60"/>
                        <a:pt x="257" y="60"/>
                      </a:cubicBezTo>
                      <a:cubicBezTo>
                        <a:pt x="208" y="22"/>
                        <a:pt x="208" y="22"/>
                        <a:pt x="208" y="22"/>
                      </a:cubicBezTo>
                      <a:cubicBezTo>
                        <a:pt x="327" y="97"/>
                        <a:pt x="327" y="97"/>
                        <a:pt x="327" y="97"/>
                      </a:cubicBezTo>
                      <a:cubicBezTo>
                        <a:pt x="286" y="53"/>
                        <a:pt x="286" y="53"/>
                        <a:pt x="286" y="53"/>
                      </a:cubicBezTo>
                      <a:cubicBezTo>
                        <a:pt x="348" y="88"/>
                        <a:pt x="348" y="88"/>
                        <a:pt x="348" y="88"/>
                      </a:cubicBezTo>
                      <a:cubicBezTo>
                        <a:pt x="368" y="99"/>
                        <a:pt x="368" y="99"/>
                        <a:pt x="368" y="99"/>
                      </a:cubicBezTo>
                      <a:lnTo>
                        <a:pt x="433" y="134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762"/>
                <p:cNvSpPr/>
                <p:nvPr/>
              </p:nvSpPr>
              <p:spPr bwMode="auto">
                <a:xfrm>
                  <a:off x="2175" y="2850"/>
                  <a:ext cx="252" cy="800"/>
                </a:xfrm>
                <a:custGeom>
                  <a:avLst/>
                  <a:gdLst>
                    <a:gd name="T0" fmla="*/ 12 w 158"/>
                    <a:gd name="T1" fmla="*/ 324 h 500"/>
                    <a:gd name="T2" fmla="*/ 45 w 158"/>
                    <a:gd name="T3" fmla="*/ 1 h 500"/>
                    <a:gd name="T4" fmla="*/ 146 w 158"/>
                    <a:gd name="T5" fmla="*/ 324 h 500"/>
                    <a:gd name="T6" fmla="*/ 89 w 158"/>
                    <a:gd name="T7" fmla="*/ 498 h 500"/>
                    <a:gd name="T8" fmla="*/ 12 w 158"/>
                    <a:gd name="T9" fmla="*/ 324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500">
                      <a:moveTo>
                        <a:pt x="12" y="324"/>
                      </a:moveTo>
                      <a:cubicBezTo>
                        <a:pt x="0" y="187"/>
                        <a:pt x="26" y="3"/>
                        <a:pt x="45" y="1"/>
                      </a:cubicBezTo>
                      <a:cubicBezTo>
                        <a:pt x="64" y="0"/>
                        <a:pt x="134" y="187"/>
                        <a:pt x="146" y="324"/>
                      </a:cubicBezTo>
                      <a:cubicBezTo>
                        <a:pt x="158" y="462"/>
                        <a:pt x="108" y="497"/>
                        <a:pt x="89" y="498"/>
                      </a:cubicBezTo>
                      <a:cubicBezTo>
                        <a:pt x="70" y="500"/>
                        <a:pt x="24" y="461"/>
                        <a:pt x="12" y="324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763"/>
                <p:cNvSpPr/>
                <p:nvPr/>
              </p:nvSpPr>
              <p:spPr bwMode="auto">
                <a:xfrm>
                  <a:off x="2216" y="2899"/>
                  <a:ext cx="155" cy="715"/>
                </a:xfrm>
                <a:custGeom>
                  <a:avLst/>
                  <a:gdLst>
                    <a:gd name="T0" fmla="*/ 27 w 97"/>
                    <a:gd name="T1" fmla="*/ 0 h 447"/>
                    <a:gd name="T2" fmla="*/ 53 w 97"/>
                    <a:gd name="T3" fmla="*/ 61 h 447"/>
                    <a:gd name="T4" fmla="*/ 39 w 97"/>
                    <a:gd name="T5" fmla="*/ 52 h 447"/>
                    <a:gd name="T6" fmla="*/ 77 w 97"/>
                    <a:gd name="T7" fmla="*/ 130 h 447"/>
                    <a:gd name="T8" fmla="*/ 37 w 97"/>
                    <a:gd name="T9" fmla="*/ 86 h 447"/>
                    <a:gd name="T10" fmla="*/ 97 w 97"/>
                    <a:gd name="T11" fmla="*/ 209 h 447"/>
                    <a:gd name="T12" fmla="*/ 49 w 97"/>
                    <a:gd name="T13" fmla="*/ 159 h 447"/>
                    <a:gd name="T14" fmla="*/ 92 w 97"/>
                    <a:gd name="T15" fmla="*/ 297 h 447"/>
                    <a:gd name="T16" fmla="*/ 56 w 97"/>
                    <a:gd name="T17" fmla="*/ 245 h 447"/>
                    <a:gd name="T18" fmla="*/ 92 w 97"/>
                    <a:gd name="T19" fmla="*/ 374 h 447"/>
                    <a:gd name="T20" fmla="*/ 61 w 97"/>
                    <a:gd name="T21" fmla="*/ 297 h 447"/>
                    <a:gd name="T22" fmla="*/ 67 w 97"/>
                    <a:gd name="T23" fmla="*/ 447 h 447"/>
                    <a:gd name="T24" fmla="*/ 46 w 97"/>
                    <a:gd name="T25" fmla="*/ 300 h 447"/>
                    <a:gd name="T26" fmla="*/ 35 w 97"/>
                    <a:gd name="T27" fmla="*/ 381 h 447"/>
                    <a:gd name="T28" fmla="*/ 33 w 97"/>
                    <a:gd name="T29" fmla="*/ 255 h 447"/>
                    <a:gd name="T30" fmla="*/ 8 w 97"/>
                    <a:gd name="T31" fmla="*/ 333 h 447"/>
                    <a:gd name="T32" fmla="*/ 19 w 97"/>
                    <a:gd name="T33" fmla="*/ 191 h 447"/>
                    <a:gd name="T34" fmla="*/ 0 w 97"/>
                    <a:gd name="T35" fmla="*/ 250 h 447"/>
                    <a:gd name="T36" fmla="*/ 29 w 97"/>
                    <a:gd name="T37" fmla="*/ 112 h 447"/>
                    <a:gd name="T38" fmla="*/ 2 w 97"/>
                    <a:gd name="T39" fmla="*/ 166 h 447"/>
                    <a:gd name="T40" fmla="*/ 13 w 97"/>
                    <a:gd name="T41" fmla="*/ 96 h 447"/>
                    <a:gd name="T42" fmla="*/ 17 w 97"/>
                    <a:gd name="T43" fmla="*/ 73 h 447"/>
                    <a:gd name="T44" fmla="*/ 27 w 97"/>
                    <a:gd name="T45" fmla="*/ 0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7" h="447">
                      <a:moveTo>
                        <a:pt x="27" y="0"/>
                      </a:moveTo>
                      <a:cubicBezTo>
                        <a:pt x="53" y="61"/>
                        <a:pt x="53" y="61"/>
                        <a:pt x="53" y="61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7" y="130"/>
                        <a:pt x="77" y="130"/>
                        <a:pt x="77" y="130"/>
                      </a:cubicBezTo>
                      <a:cubicBezTo>
                        <a:pt x="37" y="86"/>
                        <a:pt x="37" y="86"/>
                        <a:pt x="37" y="86"/>
                      </a:cubicBezTo>
                      <a:cubicBezTo>
                        <a:pt x="97" y="209"/>
                        <a:pt x="97" y="209"/>
                        <a:pt x="97" y="209"/>
                      </a:cubicBezTo>
                      <a:cubicBezTo>
                        <a:pt x="49" y="159"/>
                        <a:pt x="49" y="159"/>
                        <a:pt x="49" y="159"/>
                      </a:cubicBezTo>
                      <a:cubicBezTo>
                        <a:pt x="92" y="297"/>
                        <a:pt x="92" y="297"/>
                        <a:pt x="92" y="297"/>
                      </a:cubicBezTo>
                      <a:cubicBezTo>
                        <a:pt x="56" y="245"/>
                        <a:pt x="56" y="245"/>
                        <a:pt x="56" y="245"/>
                      </a:cubicBezTo>
                      <a:cubicBezTo>
                        <a:pt x="92" y="374"/>
                        <a:pt x="92" y="374"/>
                        <a:pt x="92" y="374"/>
                      </a:cubicBezTo>
                      <a:cubicBezTo>
                        <a:pt x="61" y="297"/>
                        <a:pt x="61" y="297"/>
                        <a:pt x="61" y="297"/>
                      </a:cubicBezTo>
                      <a:cubicBezTo>
                        <a:pt x="67" y="447"/>
                        <a:pt x="67" y="447"/>
                        <a:pt x="67" y="447"/>
                      </a:cubicBezTo>
                      <a:cubicBezTo>
                        <a:pt x="67" y="447"/>
                        <a:pt x="47" y="295"/>
                        <a:pt x="46" y="300"/>
                      </a:cubicBezTo>
                      <a:cubicBezTo>
                        <a:pt x="45" y="305"/>
                        <a:pt x="35" y="381"/>
                        <a:pt x="35" y="381"/>
                      </a:cubicBezTo>
                      <a:cubicBezTo>
                        <a:pt x="33" y="255"/>
                        <a:pt x="33" y="255"/>
                        <a:pt x="33" y="255"/>
                      </a:cubicBezTo>
                      <a:cubicBezTo>
                        <a:pt x="8" y="333"/>
                        <a:pt x="8" y="333"/>
                        <a:pt x="8" y="333"/>
                      </a:cubicBezTo>
                      <a:cubicBezTo>
                        <a:pt x="19" y="191"/>
                        <a:pt x="19" y="191"/>
                        <a:pt x="19" y="191"/>
                      </a:cubicBezTo>
                      <a:cubicBezTo>
                        <a:pt x="0" y="250"/>
                        <a:pt x="0" y="250"/>
                        <a:pt x="0" y="250"/>
                      </a:cubicBezTo>
                      <a:cubicBezTo>
                        <a:pt x="29" y="112"/>
                        <a:pt x="29" y="112"/>
                        <a:pt x="29" y="112"/>
                      </a:cubicBezTo>
                      <a:cubicBezTo>
                        <a:pt x="2" y="166"/>
                        <a:pt x="2" y="166"/>
                        <a:pt x="2" y="16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8" name="Freeform 764"/>
                <p:cNvSpPr/>
                <p:nvPr/>
              </p:nvSpPr>
              <p:spPr bwMode="auto">
                <a:xfrm>
                  <a:off x="2195" y="2786"/>
                  <a:ext cx="402" cy="372"/>
                </a:xfrm>
                <a:custGeom>
                  <a:avLst/>
                  <a:gdLst>
                    <a:gd name="T0" fmla="*/ 126 w 251"/>
                    <a:gd name="T1" fmla="*/ 173 h 233"/>
                    <a:gd name="T2" fmla="*/ 9 w 251"/>
                    <a:gd name="T3" fmla="*/ 8 h 233"/>
                    <a:gd name="T4" fmla="*/ 189 w 251"/>
                    <a:gd name="T5" fmla="*/ 118 h 233"/>
                    <a:gd name="T6" fmla="*/ 234 w 251"/>
                    <a:gd name="T7" fmla="*/ 223 h 233"/>
                    <a:gd name="T8" fmla="*/ 126 w 251"/>
                    <a:gd name="T9" fmla="*/ 173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1" h="233">
                      <a:moveTo>
                        <a:pt x="126" y="173"/>
                      </a:moveTo>
                      <a:cubicBezTo>
                        <a:pt x="64" y="114"/>
                        <a:pt x="0" y="17"/>
                        <a:pt x="9" y="8"/>
                      </a:cubicBezTo>
                      <a:cubicBezTo>
                        <a:pt x="17" y="0"/>
                        <a:pt x="127" y="59"/>
                        <a:pt x="189" y="118"/>
                      </a:cubicBezTo>
                      <a:cubicBezTo>
                        <a:pt x="251" y="178"/>
                        <a:pt x="242" y="215"/>
                        <a:pt x="234" y="223"/>
                      </a:cubicBezTo>
                      <a:cubicBezTo>
                        <a:pt x="225" y="232"/>
                        <a:pt x="188" y="233"/>
                        <a:pt x="126" y="173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9" name="Freeform 765"/>
                <p:cNvSpPr/>
                <p:nvPr/>
              </p:nvSpPr>
              <p:spPr bwMode="auto">
                <a:xfrm>
                  <a:off x="2235" y="2816"/>
                  <a:ext cx="323" cy="309"/>
                </a:xfrm>
                <a:custGeom>
                  <a:avLst/>
                  <a:gdLst>
                    <a:gd name="T0" fmla="*/ 0 w 202"/>
                    <a:gd name="T1" fmla="*/ 0 h 193"/>
                    <a:gd name="T2" fmla="*/ 37 w 202"/>
                    <a:gd name="T3" fmla="*/ 18 h 193"/>
                    <a:gd name="T4" fmla="*/ 27 w 202"/>
                    <a:gd name="T5" fmla="*/ 20 h 193"/>
                    <a:gd name="T6" fmla="*/ 77 w 202"/>
                    <a:gd name="T7" fmla="*/ 40 h 193"/>
                    <a:gd name="T8" fmla="*/ 39 w 202"/>
                    <a:gd name="T9" fmla="*/ 36 h 193"/>
                    <a:gd name="T10" fmla="*/ 118 w 202"/>
                    <a:gd name="T11" fmla="*/ 70 h 193"/>
                    <a:gd name="T12" fmla="*/ 75 w 202"/>
                    <a:gd name="T13" fmla="*/ 66 h 193"/>
                    <a:gd name="T14" fmla="*/ 152 w 202"/>
                    <a:gd name="T15" fmla="*/ 113 h 193"/>
                    <a:gd name="T16" fmla="*/ 114 w 202"/>
                    <a:gd name="T17" fmla="*/ 103 h 193"/>
                    <a:gd name="T18" fmla="*/ 184 w 202"/>
                    <a:gd name="T19" fmla="*/ 149 h 193"/>
                    <a:gd name="T20" fmla="*/ 138 w 202"/>
                    <a:gd name="T21" fmla="*/ 125 h 193"/>
                    <a:gd name="T22" fmla="*/ 202 w 202"/>
                    <a:gd name="T23" fmla="*/ 193 h 193"/>
                    <a:gd name="T24" fmla="*/ 132 w 202"/>
                    <a:gd name="T25" fmla="*/ 133 h 193"/>
                    <a:gd name="T26" fmla="*/ 160 w 202"/>
                    <a:gd name="T27" fmla="*/ 175 h 193"/>
                    <a:gd name="T28" fmla="*/ 107 w 202"/>
                    <a:gd name="T29" fmla="*/ 117 h 193"/>
                    <a:gd name="T30" fmla="*/ 127 w 202"/>
                    <a:gd name="T31" fmla="*/ 164 h 193"/>
                    <a:gd name="T32" fmla="*/ 74 w 202"/>
                    <a:gd name="T33" fmla="*/ 93 h 193"/>
                    <a:gd name="T34" fmla="*/ 90 w 202"/>
                    <a:gd name="T35" fmla="*/ 128 h 193"/>
                    <a:gd name="T36" fmla="*/ 47 w 202"/>
                    <a:gd name="T37" fmla="*/ 52 h 193"/>
                    <a:gd name="T38" fmla="*/ 56 w 202"/>
                    <a:gd name="T39" fmla="*/ 88 h 193"/>
                    <a:gd name="T40" fmla="*/ 32 w 202"/>
                    <a:gd name="T41" fmla="*/ 51 h 193"/>
                    <a:gd name="T42" fmla="*/ 25 w 202"/>
                    <a:gd name="T43" fmla="*/ 39 h 193"/>
                    <a:gd name="T44" fmla="*/ 0 w 202"/>
                    <a:gd name="T45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2" h="193">
                      <a:moveTo>
                        <a:pt x="0" y="0"/>
                      </a:move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77" y="40"/>
                        <a:pt x="77" y="40"/>
                        <a:pt x="77" y="40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118" y="70"/>
                        <a:pt x="118" y="70"/>
                        <a:pt x="118" y="70"/>
                      </a:cubicBezTo>
                      <a:cubicBezTo>
                        <a:pt x="75" y="66"/>
                        <a:pt x="75" y="66"/>
                        <a:pt x="75" y="66"/>
                      </a:cubicBezTo>
                      <a:cubicBezTo>
                        <a:pt x="152" y="113"/>
                        <a:pt x="152" y="113"/>
                        <a:pt x="152" y="113"/>
                      </a:cubicBezTo>
                      <a:cubicBezTo>
                        <a:pt x="114" y="103"/>
                        <a:pt x="114" y="103"/>
                        <a:pt x="114" y="103"/>
                      </a:cubicBezTo>
                      <a:cubicBezTo>
                        <a:pt x="184" y="149"/>
                        <a:pt x="184" y="149"/>
                        <a:pt x="184" y="149"/>
                      </a:cubicBezTo>
                      <a:cubicBezTo>
                        <a:pt x="138" y="125"/>
                        <a:pt x="138" y="125"/>
                        <a:pt x="138" y="125"/>
                      </a:cubicBezTo>
                      <a:cubicBezTo>
                        <a:pt x="202" y="193"/>
                        <a:pt x="202" y="193"/>
                        <a:pt x="202" y="193"/>
                      </a:cubicBezTo>
                      <a:cubicBezTo>
                        <a:pt x="202" y="193"/>
                        <a:pt x="130" y="130"/>
                        <a:pt x="132" y="133"/>
                      </a:cubicBezTo>
                      <a:cubicBezTo>
                        <a:pt x="133" y="136"/>
                        <a:pt x="160" y="175"/>
                        <a:pt x="160" y="175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27" y="164"/>
                        <a:pt x="127" y="164"/>
                        <a:pt x="127" y="164"/>
                      </a:cubicBezTo>
                      <a:cubicBezTo>
                        <a:pt x="74" y="93"/>
                        <a:pt x="74" y="93"/>
                        <a:pt x="74" y="93"/>
                      </a:cubicBezTo>
                      <a:cubicBezTo>
                        <a:pt x="90" y="128"/>
                        <a:pt x="90" y="128"/>
                        <a:pt x="90" y="128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56" y="88"/>
                        <a:pt x="56" y="88"/>
                        <a:pt x="56" y="88"/>
                      </a:cubicBezTo>
                      <a:cubicBezTo>
                        <a:pt x="32" y="51"/>
                        <a:pt x="32" y="51"/>
                        <a:pt x="32" y="51"/>
                      </a:cubicBezTo>
                      <a:cubicBezTo>
                        <a:pt x="25" y="39"/>
                        <a:pt x="25" y="39"/>
                        <a:pt x="25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0" name="Freeform 766"/>
                <p:cNvSpPr/>
                <p:nvPr/>
              </p:nvSpPr>
              <p:spPr bwMode="auto">
                <a:xfrm>
                  <a:off x="3310" y="66"/>
                  <a:ext cx="336" cy="403"/>
                </a:xfrm>
                <a:custGeom>
                  <a:avLst/>
                  <a:gdLst>
                    <a:gd name="T0" fmla="*/ 154 w 210"/>
                    <a:gd name="T1" fmla="*/ 81 h 252"/>
                    <a:gd name="T2" fmla="*/ 210 w 210"/>
                    <a:gd name="T3" fmla="*/ 229 h 252"/>
                    <a:gd name="T4" fmla="*/ 88 w 210"/>
                    <a:gd name="T5" fmla="*/ 236 h 252"/>
                    <a:gd name="T6" fmla="*/ 22 w 210"/>
                    <a:gd name="T7" fmla="*/ 131 h 252"/>
                    <a:gd name="T8" fmla="*/ 0 w 210"/>
                    <a:gd name="T9" fmla="*/ 5 h 252"/>
                    <a:gd name="T10" fmla="*/ 154 w 210"/>
                    <a:gd name="T11" fmla="*/ 81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" h="252">
                      <a:moveTo>
                        <a:pt x="154" y="81"/>
                      </a:moveTo>
                      <a:cubicBezTo>
                        <a:pt x="195" y="132"/>
                        <a:pt x="210" y="229"/>
                        <a:pt x="210" y="229"/>
                      </a:cubicBezTo>
                      <a:cubicBezTo>
                        <a:pt x="210" y="229"/>
                        <a:pt x="139" y="252"/>
                        <a:pt x="88" y="236"/>
                      </a:cubicBezTo>
                      <a:cubicBezTo>
                        <a:pt x="40" y="221"/>
                        <a:pt x="12" y="169"/>
                        <a:pt x="22" y="131"/>
                      </a:cubicBezTo>
                      <a:cubicBezTo>
                        <a:pt x="36" y="80"/>
                        <a:pt x="0" y="5"/>
                        <a:pt x="0" y="5"/>
                      </a:cubicBezTo>
                      <a:cubicBezTo>
                        <a:pt x="0" y="5"/>
                        <a:pt x="89" y="0"/>
                        <a:pt x="154" y="8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1" name="Freeform 767"/>
                <p:cNvSpPr/>
                <p:nvPr/>
              </p:nvSpPr>
              <p:spPr bwMode="auto">
                <a:xfrm>
                  <a:off x="3339" y="93"/>
                  <a:ext cx="296" cy="331"/>
                </a:xfrm>
                <a:custGeom>
                  <a:avLst/>
                  <a:gdLst>
                    <a:gd name="T0" fmla="*/ 0 w 185"/>
                    <a:gd name="T1" fmla="*/ 0 h 207"/>
                    <a:gd name="T2" fmla="*/ 46 w 185"/>
                    <a:gd name="T3" fmla="*/ 52 h 207"/>
                    <a:gd name="T4" fmla="*/ 87 w 185"/>
                    <a:gd name="T5" fmla="*/ 155 h 207"/>
                    <a:gd name="T6" fmla="*/ 185 w 185"/>
                    <a:gd name="T7" fmla="*/ 207 h 207"/>
                    <a:gd name="T8" fmla="*/ 92 w 185"/>
                    <a:gd name="T9" fmla="*/ 143 h 207"/>
                    <a:gd name="T10" fmla="*/ 55 w 185"/>
                    <a:gd name="T11" fmla="*/ 39 h 207"/>
                    <a:gd name="T12" fmla="*/ 0 w 185"/>
                    <a:gd name="T13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5" h="207">
                      <a:moveTo>
                        <a:pt x="0" y="0"/>
                      </a:moveTo>
                      <a:cubicBezTo>
                        <a:pt x="0" y="0"/>
                        <a:pt x="24" y="24"/>
                        <a:pt x="46" y="52"/>
                      </a:cubicBezTo>
                      <a:cubicBezTo>
                        <a:pt x="76" y="90"/>
                        <a:pt x="59" y="126"/>
                        <a:pt x="87" y="155"/>
                      </a:cubicBezTo>
                      <a:cubicBezTo>
                        <a:pt x="116" y="183"/>
                        <a:pt x="185" y="207"/>
                        <a:pt x="185" y="207"/>
                      </a:cubicBezTo>
                      <a:cubicBezTo>
                        <a:pt x="185" y="207"/>
                        <a:pt x="120" y="173"/>
                        <a:pt x="92" y="143"/>
                      </a:cubicBezTo>
                      <a:cubicBezTo>
                        <a:pt x="62" y="111"/>
                        <a:pt x="92" y="95"/>
                        <a:pt x="55" y="39"/>
                      </a:cubicBezTo>
                      <a:cubicBezTo>
                        <a:pt x="45" y="2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2" name="Freeform 768"/>
                <p:cNvSpPr/>
                <p:nvPr/>
              </p:nvSpPr>
              <p:spPr bwMode="auto">
                <a:xfrm>
                  <a:off x="3428" y="126"/>
                  <a:ext cx="19" cy="53"/>
                </a:xfrm>
                <a:custGeom>
                  <a:avLst/>
                  <a:gdLst>
                    <a:gd name="T0" fmla="*/ 0 w 19"/>
                    <a:gd name="T1" fmla="*/ 45 h 53"/>
                    <a:gd name="T2" fmla="*/ 19 w 19"/>
                    <a:gd name="T3" fmla="*/ 0 h 53"/>
                    <a:gd name="T4" fmla="*/ 19 w 19"/>
                    <a:gd name="T5" fmla="*/ 53 h 53"/>
                    <a:gd name="T6" fmla="*/ 0 w 19"/>
                    <a:gd name="T7" fmla="*/ 4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3">
                      <a:moveTo>
                        <a:pt x="0" y="45"/>
                      </a:moveTo>
                      <a:lnTo>
                        <a:pt x="19" y="0"/>
                      </a:lnTo>
                      <a:lnTo>
                        <a:pt x="19" y="53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3" name="Freeform 769"/>
                <p:cNvSpPr/>
                <p:nvPr/>
              </p:nvSpPr>
              <p:spPr bwMode="auto">
                <a:xfrm>
                  <a:off x="3369" y="179"/>
                  <a:ext cx="78" cy="61"/>
                </a:xfrm>
                <a:custGeom>
                  <a:avLst/>
                  <a:gdLst>
                    <a:gd name="T0" fmla="*/ 78 w 78"/>
                    <a:gd name="T1" fmla="*/ 35 h 61"/>
                    <a:gd name="T2" fmla="*/ 0 w 78"/>
                    <a:gd name="T3" fmla="*/ 0 h 61"/>
                    <a:gd name="T4" fmla="*/ 78 w 78"/>
                    <a:gd name="T5" fmla="*/ 61 h 61"/>
                    <a:gd name="T6" fmla="*/ 78 w 78"/>
                    <a:gd name="T7" fmla="*/ 35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61">
                      <a:moveTo>
                        <a:pt x="78" y="35"/>
                      </a:moveTo>
                      <a:lnTo>
                        <a:pt x="0" y="0"/>
                      </a:lnTo>
                      <a:lnTo>
                        <a:pt x="78" y="61"/>
                      </a:lnTo>
                      <a:lnTo>
                        <a:pt x="78" y="3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4" name="Freeform 770"/>
                <p:cNvSpPr/>
                <p:nvPr/>
              </p:nvSpPr>
              <p:spPr bwMode="auto">
                <a:xfrm>
                  <a:off x="3467" y="168"/>
                  <a:ext cx="35" cy="130"/>
                </a:xfrm>
                <a:custGeom>
                  <a:avLst/>
                  <a:gdLst>
                    <a:gd name="T0" fmla="*/ 0 w 35"/>
                    <a:gd name="T1" fmla="*/ 94 h 130"/>
                    <a:gd name="T2" fmla="*/ 35 w 35"/>
                    <a:gd name="T3" fmla="*/ 0 h 130"/>
                    <a:gd name="T4" fmla="*/ 0 w 35"/>
                    <a:gd name="T5" fmla="*/ 130 h 130"/>
                    <a:gd name="T6" fmla="*/ 0 w 35"/>
                    <a:gd name="T7" fmla="*/ 94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130">
                      <a:moveTo>
                        <a:pt x="0" y="94"/>
                      </a:moveTo>
                      <a:lnTo>
                        <a:pt x="35" y="0"/>
                      </a:lnTo>
                      <a:lnTo>
                        <a:pt x="0" y="130"/>
                      </a:lnTo>
                      <a:lnTo>
                        <a:pt x="0" y="9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5" name="Freeform 771"/>
                <p:cNvSpPr/>
                <p:nvPr/>
              </p:nvSpPr>
              <p:spPr bwMode="auto">
                <a:xfrm>
                  <a:off x="3363" y="272"/>
                  <a:ext cx="115" cy="69"/>
                </a:xfrm>
                <a:custGeom>
                  <a:avLst/>
                  <a:gdLst>
                    <a:gd name="T0" fmla="*/ 97 w 115"/>
                    <a:gd name="T1" fmla="*/ 43 h 69"/>
                    <a:gd name="T2" fmla="*/ 0 w 115"/>
                    <a:gd name="T3" fmla="*/ 0 h 69"/>
                    <a:gd name="T4" fmla="*/ 115 w 115"/>
                    <a:gd name="T5" fmla="*/ 69 h 69"/>
                    <a:gd name="T6" fmla="*/ 97 w 115"/>
                    <a:gd name="T7" fmla="*/ 43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5" h="69">
                      <a:moveTo>
                        <a:pt x="97" y="43"/>
                      </a:moveTo>
                      <a:lnTo>
                        <a:pt x="0" y="0"/>
                      </a:lnTo>
                      <a:lnTo>
                        <a:pt x="115" y="69"/>
                      </a:lnTo>
                      <a:lnTo>
                        <a:pt x="97" y="4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6" name="Freeform 772"/>
                <p:cNvSpPr/>
                <p:nvPr/>
              </p:nvSpPr>
              <p:spPr bwMode="auto">
                <a:xfrm>
                  <a:off x="3513" y="232"/>
                  <a:ext cx="29" cy="125"/>
                </a:xfrm>
                <a:custGeom>
                  <a:avLst/>
                  <a:gdLst>
                    <a:gd name="T0" fmla="*/ 0 w 29"/>
                    <a:gd name="T1" fmla="*/ 115 h 125"/>
                    <a:gd name="T2" fmla="*/ 29 w 29"/>
                    <a:gd name="T3" fmla="*/ 0 h 125"/>
                    <a:gd name="T4" fmla="*/ 14 w 29"/>
                    <a:gd name="T5" fmla="*/ 125 h 125"/>
                    <a:gd name="T6" fmla="*/ 0 w 29"/>
                    <a:gd name="T7" fmla="*/ 11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25">
                      <a:moveTo>
                        <a:pt x="0" y="115"/>
                      </a:moveTo>
                      <a:lnTo>
                        <a:pt x="29" y="0"/>
                      </a:lnTo>
                      <a:lnTo>
                        <a:pt x="14" y="125"/>
                      </a:lnTo>
                      <a:lnTo>
                        <a:pt x="0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7" name="Freeform 773"/>
                <p:cNvSpPr/>
                <p:nvPr/>
              </p:nvSpPr>
              <p:spPr bwMode="auto">
                <a:xfrm>
                  <a:off x="3379" y="366"/>
                  <a:ext cx="182" cy="28"/>
                </a:xfrm>
                <a:custGeom>
                  <a:avLst/>
                  <a:gdLst>
                    <a:gd name="T0" fmla="*/ 148 w 182"/>
                    <a:gd name="T1" fmla="*/ 10 h 28"/>
                    <a:gd name="T2" fmla="*/ 0 w 182"/>
                    <a:gd name="T3" fmla="*/ 0 h 28"/>
                    <a:gd name="T4" fmla="*/ 182 w 182"/>
                    <a:gd name="T5" fmla="*/ 28 h 28"/>
                    <a:gd name="T6" fmla="*/ 148 w 182"/>
                    <a:gd name="T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2" h="28">
                      <a:moveTo>
                        <a:pt x="148" y="10"/>
                      </a:moveTo>
                      <a:lnTo>
                        <a:pt x="0" y="0"/>
                      </a:lnTo>
                      <a:lnTo>
                        <a:pt x="182" y="28"/>
                      </a:lnTo>
                      <a:lnTo>
                        <a:pt x="148" y="1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8" name="Freeform 774"/>
                <p:cNvSpPr/>
                <p:nvPr/>
              </p:nvSpPr>
              <p:spPr bwMode="auto">
                <a:xfrm>
                  <a:off x="3844" y="346"/>
                  <a:ext cx="456" cy="353"/>
                </a:xfrm>
                <a:custGeom>
                  <a:avLst/>
                  <a:gdLst>
                    <a:gd name="T0" fmla="*/ 114 w 285"/>
                    <a:gd name="T1" fmla="*/ 175 h 221"/>
                    <a:gd name="T2" fmla="*/ 0 w 285"/>
                    <a:gd name="T3" fmla="*/ 65 h 221"/>
                    <a:gd name="T4" fmla="*/ 108 w 285"/>
                    <a:gd name="T5" fmla="*/ 7 h 221"/>
                    <a:gd name="T6" fmla="*/ 212 w 285"/>
                    <a:gd name="T7" fmla="*/ 74 h 221"/>
                    <a:gd name="T8" fmla="*/ 285 w 285"/>
                    <a:gd name="T9" fmla="*/ 179 h 221"/>
                    <a:gd name="T10" fmla="*/ 114 w 285"/>
                    <a:gd name="T11" fmla="*/ 175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14" y="175"/>
                      </a:moveTo>
                      <a:cubicBezTo>
                        <a:pt x="55" y="146"/>
                        <a:pt x="0" y="65"/>
                        <a:pt x="0" y="65"/>
                      </a:cubicBezTo>
                      <a:cubicBezTo>
                        <a:pt x="0" y="65"/>
                        <a:pt x="55" y="14"/>
                        <a:pt x="108" y="7"/>
                      </a:cubicBezTo>
                      <a:cubicBezTo>
                        <a:pt x="157" y="0"/>
                        <a:pt x="205" y="35"/>
                        <a:pt x="212" y="74"/>
                      </a:cubicBezTo>
                      <a:cubicBezTo>
                        <a:pt x="220" y="126"/>
                        <a:pt x="285" y="179"/>
                        <a:pt x="285" y="179"/>
                      </a:cubicBezTo>
                      <a:cubicBezTo>
                        <a:pt x="285" y="179"/>
                        <a:pt x="206" y="221"/>
                        <a:pt x="114" y="175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79" name="Freeform 775"/>
                <p:cNvSpPr/>
                <p:nvPr/>
              </p:nvSpPr>
              <p:spPr bwMode="auto">
                <a:xfrm>
                  <a:off x="3858" y="438"/>
                  <a:ext cx="408" cy="188"/>
                </a:xfrm>
                <a:custGeom>
                  <a:avLst/>
                  <a:gdLst>
                    <a:gd name="T0" fmla="*/ 255 w 255"/>
                    <a:gd name="T1" fmla="*/ 117 h 117"/>
                    <a:gd name="T2" fmla="*/ 192 w 255"/>
                    <a:gd name="T3" fmla="*/ 90 h 117"/>
                    <a:gd name="T4" fmla="*/ 110 w 255"/>
                    <a:gd name="T5" fmla="*/ 14 h 117"/>
                    <a:gd name="T6" fmla="*/ 0 w 255"/>
                    <a:gd name="T7" fmla="*/ 8 h 117"/>
                    <a:gd name="T8" fmla="*/ 111 w 255"/>
                    <a:gd name="T9" fmla="*/ 27 h 117"/>
                    <a:gd name="T10" fmla="*/ 188 w 255"/>
                    <a:gd name="T11" fmla="*/ 106 h 117"/>
                    <a:gd name="T12" fmla="*/ 255 w 255"/>
                    <a:gd name="T13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255" y="117"/>
                      </a:moveTo>
                      <a:cubicBezTo>
                        <a:pt x="255" y="117"/>
                        <a:pt x="223" y="105"/>
                        <a:pt x="192" y="90"/>
                      </a:cubicBezTo>
                      <a:cubicBezTo>
                        <a:pt x="148" y="68"/>
                        <a:pt x="148" y="28"/>
                        <a:pt x="110" y="14"/>
                      </a:cubicBezTo>
                      <a:cubicBezTo>
                        <a:pt x="72" y="0"/>
                        <a:pt x="0" y="8"/>
                        <a:pt x="0" y="8"/>
                      </a:cubicBezTo>
                      <a:cubicBezTo>
                        <a:pt x="0" y="8"/>
                        <a:pt x="73" y="12"/>
                        <a:pt x="111" y="27"/>
                      </a:cubicBezTo>
                      <a:cubicBezTo>
                        <a:pt x="152" y="43"/>
                        <a:pt x="131" y="71"/>
                        <a:pt x="188" y="106"/>
                      </a:cubicBezTo>
                      <a:cubicBezTo>
                        <a:pt x="204" y="116"/>
                        <a:pt x="255" y="117"/>
                        <a:pt x="255" y="117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0" name="Freeform 776"/>
                <p:cNvSpPr/>
                <p:nvPr/>
              </p:nvSpPr>
              <p:spPr bwMode="auto">
                <a:xfrm>
                  <a:off x="4137" y="590"/>
                  <a:ext cx="22" cy="50"/>
                </a:xfrm>
                <a:custGeom>
                  <a:avLst/>
                  <a:gdLst>
                    <a:gd name="T0" fmla="*/ 19 w 22"/>
                    <a:gd name="T1" fmla="*/ 0 h 50"/>
                    <a:gd name="T2" fmla="*/ 22 w 22"/>
                    <a:gd name="T3" fmla="*/ 50 h 50"/>
                    <a:gd name="T4" fmla="*/ 0 w 22"/>
                    <a:gd name="T5" fmla="*/ 2 h 50"/>
                    <a:gd name="T6" fmla="*/ 19 w 22"/>
                    <a:gd name="T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50">
                      <a:moveTo>
                        <a:pt x="19" y="0"/>
                      </a:moveTo>
                      <a:lnTo>
                        <a:pt x="22" y="50"/>
                      </a:lnTo>
                      <a:lnTo>
                        <a:pt x="0" y="2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1" name="Freeform 777"/>
                <p:cNvSpPr/>
                <p:nvPr/>
              </p:nvSpPr>
              <p:spPr bwMode="auto">
                <a:xfrm>
                  <a:off x="4111" y="536"/>
                  <a:ext cx="98" cy="24"/>
                </a:xfrm>
                <a:custGeom>
                  <a:avLst/>
                  <a:gdLst>
                    <a:gd name="T0" fmla="*/ 11 w 98"/>
                    <a:gd name="T1" fmla="*/ 24 h 24"/>
                    <a:gd name="T2" fmla="*/ 98 w 98"/>
                    <a:gd name="T3" fmla="*/ 22 h 24"/>
                    <a:gd name="T4" fmla="*/ 0 w 98"/>
                    <a:gd name="T5" fmla="*/ 0 h 24"/>
                    <a:gd name="T6" fmla="*/ 11 w 98"/>
                    <a:gd name="T7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11" y="24"/>
                      </a:moveTo>
                      <a:lnTo>
                        <a:pt x="98" y="22"/>
                      </a:lnTo>
                      <a:lnTo>
                        <a:pt x="0" y="0"/>
                      </a:lnTo>
                      <a:lnTo>
                        <a:pt x="11" y="24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2" name="Freeform 778"/>
                <p:cNvSpPr/>
                <p:nvPr/>
              </p:nvSpPr>
              <p:spPr bwMode="auto">
                <a:xfrm>
                  <a:off x="4070" y="493"/>
                  <a:ext cx="22" cy="131"/>
                </a:xfrm>
                <a:custGeom>
                  <a:avLst/>
                  <a:gdLst>
                    <a:gd name="T0" fmla="*/ 14 w 22"/>
                    <a:gd name="T1" fmla="*/ 30 h 131"/>
                    <a:gd name="T2" fmla="*/ 22 w 22"/>
                    <a:gd name="T3" fmla="*/ 131 h 131"/>
                    <a:gd name="T4" fmla="*/ 0 w 22"/>
                    <a:gd name="T5" fmla="*/ 0 h 131"/>
                    <a:gd name="T6" fmla="*/ 14 w 22"/>
                    <a:gd name="T7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31">
                      <a:moveTo>
                        <a:pt x="14" y="30"/>
                      </a:moveTo>
                      <a:lnTo>
                        <a:pt x="22" y="131"/>
                      </a:lnTo>
                      <a:lnTo>
                        <a:pt x="0" y="0"/>
                      </a:lnTo>
                      <a:lnTo>
                        <a:pt x="14" y="3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3" name="Freeform 779"/>
                <p:cNvSpPr/>
                <p:nvPr/>
              </p:nvSpPr>
              <p:spPr bwMode="auto">
                <a:xfrm>
                  <a:off x="4034" y="461"/>
                  <a:ext cx="135" cy="16"/>
                </a:xfrm>
                <a:custGeom>
                  <a:avLst/>
                  <a:gdLst>
                    <a:gd name="T0" fmla="*/ 28 w 135"/>
                    <a:gd name="T1" fmla="*/ 16 h 16"/>
                    <a:gd name="T2" fmla="*/ 135 w 135"/>
                    <a:gd name="T3" fmla="*/ 13 h 16"/>
                    <a:gd name="T4" fmla="*/ 0 w 135"/>
                    <a:gd name="T5" fmla="*/ 0 h 16"/>
                    <a:gd name="T6" fmla="*/ 28 w 135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5" h="16">
                      <a:moveTo>
                        <a:pt x="28" y="16"/>
                      </a:moveTo>
                      <a:lnTo>
                        <a:pt x="135" y="13"/>
                      </a:lnTo>
                      <a:lnTo>
                        <a:pt x="0" y="0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4" name="Freeform 780"/>
                <p:cNvSpPr/>
                <p:nvPr/>
              </p:nvSpPr>
              <p:spPr bwMode="auto">
                <a:xfrm>
                  <a:off x="3983" y="467"/>
                  <a:ext cx="40" cy="119"/>
                </a:xfrm>
                <a:custGeom>
                  <a:avLst/>
                  <a:gdLst>
                    <a:gd name="T0" fmla="*/ 18 w 40"/>
                    <a:gd name="T1" fmla="*/ 3 h 119"/>
                    <a:gd name="T2" fmla="*/ 40 w 40"/>
                    <a:gd name="T3" fmla="*/ 119 h 119"/>
                    <a:gd name="T4" fmla="*/ 0 w 40"/>
                    <a:gd name="T5" fmla="*/ 0 h 119"/>
                    <a:gd name="T6" fmla="*/ 18 w 40"/>
                    <a:gd name="T7" fmla="*/ 3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9">
                      <a:moveTo>
                        <a:pt x="18" y="3"/>
                      </a:moveTo>
                      <a:lnTo>
                        <a:pt x="40" y="119"/>
                      </a:lnTo>
                      <a:lnTo>
                        <a:pt x="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5" name="Freeform 781"/>
                <p:cNvSpPr/>
                <p:nvPr/>
              </p:nvSpPr>
              <p:spPr bwMode="auto">
                <a:xfrm>
                  <a:off x="3937" y="395"/>
                  <a:ext cx="177" cy="55"/>
                </a:xfrm>
                <a:custGeom>
                  <a:avLst/>
                  <a:gdLst>
                    <a:gd name="T0" fmla="*/ 38 w 177"/>
                    <a:gd name="T1" fmla="*/ 55 h 55"/>
                    <a:gd name="T2" fmla="*/ 177 w 177"/>
                    <a:gd name="T3" fmla="*/ 0 h 55"/>
                    <a:gd name="T4" fmla="*/ 0 w 177"/>
                    <a:gd name="T5" fmla="*/ 53 h 55"/>
                    <a:gd name="T6" fmla="*/ 38 w 177"/>
                    <a:gd name="T7" fmla="*/ 55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5">
                      <a:moveTo>
                        <a:pt x="38" y="55"/>
                      </a:moveTo>
                      <a:lnTo>
                        <a:pt x="177" y="0"/>
                      </a:lnTo>
                      <a:lnTo>
                        <a:pt x="0" y="53"/>
                      </a:lnTo>
                      <a:lnTo>
                        <a:pt x="38" y="5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6" name="Freeform 782"/>
                <p:cNvSpPr/>
                <p:nvPr/>
              </p:nvSpPr>
              <p:spPr bwMode="auto">
                <a:xfrm>
                  <a:off x="2419" y="453"/>
                  <a:ext cx="637" cy="541"/>
                </a:xfrm>
                <a:custGeom>
                  <a:avLst/>
                  <a:gdLst>
                    <a:gd name="T0" fmla="*/ 302 w 398"/>
                    <a:gd name="T1" fmla="*/ 85 h 338"/>
                    <a:gd name="T2" fmla="*/ 294 w 398"/>
                    <a:gd name="T3" fmla="*/ 158 h 338"/>
                    <a:gd name="T4" fmla="*/ 205 w 398"/>
                    <a:gd name="T5" fmla="*/ 15 h 338"/>
                    <a:gd name="T6" fmla="*/ 230 w 398"/>
                    <a:gd name="T7" fmla="*/ 96 h 338"/>
                    <a:gd name="T8" fmla="*/ 153 w 398"/>
                    <a:gd name="T9" fmla="*/ 19 h 338"/>
                    <a:gd name="T10" fmla="*/ 173 w 398"/>
                    <a:gd name="T11" fmla="*/ 90 h 338"/>
                    <a:gd name="T12" fmla="*/ 110 w 398"/>
                    <a:gd name="T13" fmla="*/ 60 h 338"/>
                    <a:gd name="T14" fmla="*/ 52 w 398"/>
                    <a:gd name="T15" fmla="*/ 33 h 338"/>
                    <a:gd name="T16" fmla="*/ 40 w 398"/>
                    <a:gd name="T17" fmla="*/ 33 h 338"/>
                    <a:gd name="T18" fmla="*/ 39 w 398"/>
                    <a:gd name="T19" fmla="*/ 34 h 338"/>
                    <a:gd name="T20" fmla="*/ 30 w 398"/>
                    <a:gd name="T21" fmla="*/ 38 h 338"/>
                    <a:gd name="T22" fmla="*/ 119 w 398"/>
                    <a:gd name="T23" fmla="*/ 150 h 338"/>
                    <a:gd name="T24" fmla="*/ 42 w 398"/>
                    <a:gd name="T25" fmla="*/ 143 h 338"/>
                    <a:gd name="T26" fmla="*/ 136 w 398"/>
                    <a:gd name="T27" fmla="*/ 201 h 338"/>
                    <a:gd name="T28" fmla="*/ 46 w 398"/>
                    <a:gd name="T29" fmla="*/ 192 h 338"/>
                    <a:gd name="T30" fmla="*/ 212 w 398"/>
                    <a:gd name="T31" fmla="*/ 250 h 338"/>
                    <a:gd name="T32" fmla="*/ 137 w 398"/>
                    <a:gd name="T33" fmla="*/ 270 h 338"/>
                    <a:gd name="T34" fmla="*/ 271 w 398"/>
                    <a:gd name="T35" fmla="*/ 305 h 338"/>
                    <a:gd name="T36" fmla="*/ 222 w 398"/>
                    <a:gd name="T37" fmla="*/ 312 h 338"/>
                    <a:gd name="T38" fmla="*/ 262 w 398"/>
                    <a:gd name="T39" fmla="*/ 336 h 338"/>
                    <a:gd name="T40" fmla="*/ 393 w 398"/>
                    <a:gd name="T41" fmla="*/ 316 h 338"/>
                    <a:gd name="T42" fmla="*/ 393 w 398"/>
                    <a:gd name="T43" fmla="*/ 189 h 338"/>
                    <a:gd name="T44" fmla="*/ 360 w 398"/>
                    <a:gd name="T45" fmla="*/ 157 h 338"/>
                    <a:gd name="T46" fmla="*/ 362 w 398"/>
                    <a:gd name="T47" fmla="*/ 203 h 338"/>
                    <a:gd name="T48" fmla="*/ 302 w 398"/>
                    <a:gd name="T49" fmla="*/ 85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302" y="85"/>
                      </a:moveTo>
                      <a:cubicBezTo>
                        <a:pt x="279" y="88"/>
                        <a:pt x="293" y="142"/>
                        <a:pt x="294" y="158"/>
                      </a:cubicBezTo>
                      <a:cubicBezTo>
                        <a:pt x="295" y="174"/>
                        <a:pt x="257" y="3"/>
                        <a:pt x="205" y="15"/>
                      </a:cubicBezTo>
                      <a:cubicBezTo>
                        <a:pt x="185" y="19"/>
                        <a:pt x="230" y="96"/>
                        <a:pt x="230" y="96"/>
                      </a:cubicBezTo>
                      <a:cubicBezTo>
                        <a:pt x="219" y="123"/>
                        <a:pt x="174" y="0"/>
                        <a:pt x="153" y="19"/>
                      </a:cubicBezTo>
                      <a:cubicBezTo>
                        <a:pt x="131" y="38"/>
                        <a:pt x="174" y="81"/>
                        <a:pt x="173" y="90"/>
                      </a:cubicBezTo>
                      <a:cubicBezTo>
                        <a:pt x="173" y="94"/>
                        <a:pt x="142" y="77"/>
                        <a:pt x="110" y="60"/>
                      </a:cubicBezTo>
                      <a:cubicBezTo>
                        <a:pt x="88" y="46"/>
                        <a:pt x="68" y="36"/>
                        <a:pt x="52" y="33"/>
                      </a:cubicBezTo>
                      <a:cubicBezTo>
                        <a:pt x="46" y="31"/>
                        <a:pt x="42" y="31"/>
                        <a:pt x="40" y="33"/>
                      </a:cubicBezTo>
                      <a:cubicBezTo>
                        <a:pt x="39" y="33"/>
                        <a:pt x="39" y="33"/>
                        <a:pt x="39" y="34"/>
                      </a:cubicBezTo>
                      <a:cubicBezTo>
                        <a:pt x="35" y="34"/>
                        <a:pt x="33" y="36"/>
                        <a:pt x="30" y="38"/>
                      </a:cubicBezTo>
                      <a:cubicBezTo>
                        <a:pt x="0" y="65"/>
                        <a:pt x="129" y="147"/>
                        <a:pt x="119" y="150"/>
                      </a:cubicBezTo>
                      <a:cubicBezTo>
                        <a:pt x="110" y="152"/>
                        <a:pt x="58" y="120"/>
                        <a:pt x="42" y="143"/>
                      </a:cubicBezTo>
                      <a:cubicBezTo>
                        <a:pt x="26" y="167"/>
                        <a:pt x="163" y="187"/>
                        <a:pt x="136" y="201"/>
                      </a:cubicBezTo>
                      <a:cubicBezTo>
                        <a:pt x="136" y="201"/>
                        <a:pt x="47" y="173"/>
                        <a:pt x="46" y="192"/>
                      </a:cubicBezTo>
                      <a:cubicBezTo>
                        <a:pt x="44" y="243"/>
                        <a:pt x="229" y="248"/>
                        <a:pt x="212" y="250"/>
                      </a:cubicBezTo>
                      <a:cubicBezTo>
                        <a:pt x="194" y="252"/>
                        <a:pt x="136" y="248"/>
                        <a:pt x="137" y="270"/>
                      </a:cubicBezTo>
                      <a:cubicBezTo>
                        <a:pt x="137" y="292"/>
                        <a:pt x="279" y="300"/>
                        <a:pt x="271" y="305"/>
                      </a:cubicBezTo>
                      <a:cubicBezTo>
                        <a:pt x="262" y="310"/>
                        <a:pt x="229" y="298"/>
                        <a:pt x="222" y="312"/>
                      </a:cubicBezTo>
                      <a:cubicBezTo>
                        <a:pt x="215" y="326"/>
                        <a:pt x="239" y="335"/>
                        <a:pt x="262" y="336"/>
                      </a:cubicBezTo>
                      <a:cubicBezTo>
                        <a:pt x="284" y="338"/>
                        <a:pt x="393" y="316"/>
                        <a:pt x="393" y="316"/>
                      </a:cubicBezTo>
                      <a:cubicBezTo>
                        <a:pt x="393" y="316"/>
                        <a:pt x="398" y="209"/>
                        <a:pt x="393" y="189"/>
                      </a:cubicBezTo>
                      <a:cubicBezTo>
                        <a:pt x="388" y="169"/>
                        <a:pt x="374" y="147"/>
                        <a:pt x="360" y="157"/>
                      </a:cubicBezTo>
                      <a:cubicBezTo>
                        <a:pt x="347" y="166"/>
                        <a:pt x="366" y="194"/>
                        <a:pt x="362" y="203"/>
                      </a:cubicBezTo>
                      <a:cubicBezTo>
                        <a:pt x="358" y="212"/>
                        <a:pt x="325" y="81"/>
                        <a:pt x="302" y="85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7" name="Freeform 783"/>
                <p:cNvSpPr/>
                <p:nvPr/>
              </p:nvSpPr>
              <p:spPr bwMode="auto">
                <a:xfrm>
                  <a:off x="2517" y="544"/>
                  <a:ext cx="504" cy="402"/>
                </a:xfrm>
                <a:custGeom>
                  <a:avLst/>
                  <a:gdLst>
                    <a:gd name="T0" fmla="*/ 504 w 504"/>
                    <a:gd name="T1" fmla="*/ 402 h 402"/>
                    <a:gd name="T2" fmla="*/ 456 w 504"/>
                    <a:gd name="T3" fmla="*/ 341 h 402"/>
                    <a:gd name="T4" fmla="*/ 424 w 504"/>
                    <a:gd name="T5" fmla="*/ 218 h 402"/>
                    <a:gd name="T6" fmla="*/ 441 w 504"/>
                    <a:gd name="T7" fmla="*/ 338 h 402"/>
                    <a:gd name="T8" fmla="*/ 331 w 504"/>
                    <a:gd name="T9" fmla="*/ 234 h 402"/>
                    <a:gd name="T10" fmla="*/ 296 w 504"/>
                    <a:gd name="T11" fmla="*/ 123 h 402"/>
                    <a:gd name="T12" fmla="*/ 312 w 504"/>
                    <a:gd name="T13" fmla="*/ 226 h 402"/>
                    <a:gd name="T14" fmla="*/ 254 w 504"/>
                    <a:gd name="T15" fmla="*/ 174 h 402"/>
                    <a:gd name="T16" fmla="*/ 208 w 504"/>
                    <a:gd name="T17" fmla="*/ 61 h 402"/>
                    <a:gd name="T18" fmla="*/ 232 w 504"/>
                    <a:gd name="T19" fmla="*/ 174 h 402"/>
                    <a:gd name="T20" fmla="*/ 0 w 504"/>
                    <a:gd name="T21" fmla="*/ 0 h 402"/>
                    <a:gd name="T22" fmla="*/ 220 w 504"/>
                    <a:gd name="T23" fmla="*/ 184 h 402"/>
                    <a:gd name="T24" fmla="*/ 113 w 504"/>
                    <a:gd name="T25" fmla="*/ 171 h 402"/>
                    <a:gd name="T26" fmla="*/ 238 w 504"/>
                    <a:gd name="T27" fmla="*/ 195 h 402"/>
                    <a:gd name="T28" fmla="*/ 294 w 504"/>
                    <a:gd name="T29" fmla="*/ 235 h 402"/>
                    <a:gd name="T30" fmla="*/ 131 w 504"/>
                    <a:gd name="T31" fmla="*/ 253 h 402"/>
                    <a:gd name="T32" fmla="*/ 323 w 504"/>
                    <a:gd name="T33" fmla="*/ 248 h 402"/>
                    <a:gd name="T34" fmla="*/ 424 w 504"/>
                    <a:gd name="T35" fmla="*/ 346 h 402"/>
                    <a:gd name="T36" fmla="*/ 254 w 504"/>
                    <a:gd name="T37" fmla="*/ 336 h 402"/>
                    <a:gd name="T38" fmla="*/ 446 w 504"/>
                    <a:gd name="T39" fmla="*/ 349 h 402"/>
                    <a:gd name="T40" fmla="*/ 504 w 504"/>
                    <a:gd name="T41" fmla="*/ 402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4" h="402">
                      <a:moveTo>
                        <a:pt x="504" y="402"/>
                      </a:moveTo>
                      <a:lnTo>
                        <a:pt x="456" y="341"/>
                      </a:lnTo>
                      <a:lnTo>
                        <a:pt x="424" y="218"/>
                      </a:lnTo>
                      <a:lnTo>
                        <a:pt x="441" y="338"/>
                      </a:lnTo>
                      <a:lnTo>
                        <a:pt x="331" y="234"/>
                      </a:lnTo>
                      <a:lnTo>
                        <a:pt x="296" y="123"/>
                      </a:lnTo>
                      <a:lnTo>
                        <a:pt x="312" y="226"/>
                      </a:lnTo>
                      <a:lnTo>
                        <a:pt x="254" y="174"/>
                      </a:lnTo>
                      <a:lnTo>
                        <a:pt x="208" y="61"/>
                      </a:lnTo>
                      <a:lnTo>
                        <a:pt x="232" y="174"/>
                      </a:lnTo>
                      <a:lnTo>
                        <a:pt x="0" y="0"/>
                      </a:lnTo>
                      <a:lnTo>
                        <a:pt x="220" y="184"/>
                      </a:lnTo>
                      <a:lnTo>
                        <a:pt x="113" y="171"/>
                      </a:lnTo>
                      <a:lnTo>
                        <a:pt x="238" y="195"/>
                      </a:lnTo>
                      <a:lnTo>
                        <a:pt x="294" y="235"/>
                      </a:lnTo>
                      <a:lnTo>
                        <a:pt x="131" y="253"/>
                      </a:lnTo>
                      <a:lnTo>
                        <a:pt x="323" y="248"/>
                      </a:lnTo>
                      <a:lnTo>
                        <a:pt x="424" y="346"/>
                      </a:lnTo>
                      <a:lnTo>
                        <a:pt x="254" y="336"/>
                      </a:lnTo>
                      <a:lnTo>
                        <a:pt x="446" y="349"/>
                      </a:lnTo>
                      <a:lnTo>
                        <a:pt x="504" y="402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8" name="Freeform 784"/>
                <p:cNvSpPr/>
                <p:nvPr/>
              </p:nvSpPr>
              <p:spPr bwMode="auto">
                <a:xfrm>
                  <a:off x="4001" y="96"/>
                  <a:ext cx="705" cy="515"/>
                </a:xfrm>
                <a:custGeom>
                  <a:avLst/>
                  <a:gdLst>
                    <a:gd name="T0" fmla="*/ 239 w 441"/>
                    <a:gd name="T1" fmla="*/ 302 h 322"/>
                    <a:gd name="T2" fmla="*/ 186 w 441"/>
                    <a:gd name="T3" fmla="*/ 251 h 322"/>
                    <a:gd name="T4" fmla="*/ 354 w 441"/>
                    <a:gd name="T5" fmla="*/ 267 h 322"/>
                    <a:gd name="T6" fmla="*/ 274 w 441"/>
                    <a:gd name="T7" fmla="*/ 238 h 322"/>
                    <a:gd name="T8" fmla="*/ 382 w 441"/>
                    <a:gd name="T9" fmla="*/ 222 h 322"/>
                    <a:gd name="T10" fmla="*/ 313 w 441"/>
                    <a:gd name="T11" fmla="*/ 196 h 322"/>
                    <a:gd name="T12" fmla="*/ 374 w 441"/>
                    <a:gd name="T13" fmla="*/ 164 h 322"/>
                    <a:gd name="T14" fmla="*/ 431 w 441"/>
                    <a:gd name="T15" fmla="*/ 134 h 322"/>
                    <a:gd name="T16" fmla="*/ 439 w 441"/>
                    <a:gd name="T17" fmla="*/ 124 h 322"/>
                    <a:gd name="T18" fmla="*/ 439 w 441"/>
                    <a:gd name="T19" fmla="*/ 123 h 322"/>
                    <a:gd name="T20" fmla="*/ 441 w 441"/>
                    <a:gd name="T21" fmla="*/ 113 h 322"/>
                    <a:gd name="T22" fmla="*/ 298 w 441"/>
                    <a:gd name="T23" fmla="*/ 117 h 322"/>
                    <a:gd name="T24" fmla="*/ 350 w 441"/>
                    <a:gd name="T25" fmla="*/ 59 h 322"/>
                    <a:gd name="T26" fmla="*/ 247 w 441"/>
                    <a:gd name="T27" fmla="*/ 99 h 322"/>
                    <a:gd name="T28" fmla="*/ 308 w 441"/>
                    <a:gd name="T29" fmla="*/ 33 h 322"/>
                    <a:gd name="T30" fmla="*/ 162 w 441"/>
                    <a:gd name="T31" fmla="*/ 130 h 322"/>
                    <a:gd name="T32" fmla="*/ 191 w 441"/>
                    <a:gd name="T33" fmla="*/ 58 h 322"/>
                    <a:gd name="T34" fmla="*/ 83 w 441"/>
                    <a:gd name="T35" fmla="*/ 144 h 322"/>
                    <a:gd name="T36" fmla="*/ 107 w 441"/>
                    <a:gd name="T37" fmla="*/ 101 h 322"/>
                    <a:gd name="T38" fmla="*/ 63 w 441"/>
                    <a:gd name="T39" fmla="*/ 118 h 322"/>
                    <a:gd name="T40" fmla="*/ 0 w 441"/>
                    <a:gd name="T41" fmla="*/ 235 h 322"/>
                    <a:gd name="T42" fmla="*/ 101 w 441"/>
                    <a:gd name="T43" fmla="*/ 311 h 322"/>
                    <a:gd name="T44" fmla="*/ 147 w 441"/>
                    <a:gd name="T45" fmla="*/ 305 h 322"/>
                    <a:gd name="T46" fmla="*/ 109 w 441"/>
                    <a:gd name="T47" fmla="*/ 278 h 322"/>
                    <a:gd name="T48" fmla="*/ 239 w 441"/>
                    <a:gd name="T49" fmla="*/ 302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41" h="322">
                      <a:moveTo>
                        <a:pt x="239" y="302"/>
                      </a:moveTo>
                      <a:cubicBezTo>
                        <a:pt x="250" y="281"/>
                        <a:pt x="200" y="260"/>
                        <a:pt x="186" y="251"/>
                      </a:cubicBezTo>
                      <a:cubicBezTo>
                        <a:pt x="172" y="243"/>
                        <a:pt x="332" y="315"/>
                        <a:pt x="354" y="267"/>
                      </a:cubicBezTo>
                      <a:cubicBezTo>
                        <a:pt x="363" y="248"/>
                        <a:pt x="274" y="238"/>
                        <a:pt x="274" y="238"/>
                      </a:cubicBezTo>
                      <a:cubicBezTo>
                        <a:pt x="258" y="213"/>
                        <a:pt x="384" y="251"/>
                        <a:pt x="382" y="222"/>
                      </a:cubicBezTo>
                      <a:cubicBezTo>
                        <a:pt x="380" y="194"/>
                        <a:pt x="320" y="202"/>
                        <a:pt x="313" y="196"/>
                      </a:cubicBezTo>
                      <a:cubicBezTo>
                        <a:pt x="310" y="193"/>
                        <a:pt x="342" y="179"/>
                        <a:pt x="374" y="164"/>
                      </a:cubicBezTo>
                      <a:cubicBezTo>
                        <a:pt x="400" y="154"/>
                        <a:pt x="420" y="144"/>
                        <a:pt x="431" y="134"/>
                      </a:cubicBezTo>
                      <a:cubicBezTo>
                        <a:pt x="436" y="130"/>
                        <a:pt x="440" y="127"/>
                        <a:pt x="439" y="124"/>
                      </a:cubicBezTo>
                      <a:cubicBezTo>
                        <a:pt x="439" y="124"/>
                        <a:pt x="439" y="123"/>
                        <a:pt x="439" y="123"/>
                      </a:cubicBezTo>
                      <a:cubicBezTo>
                        <a:pt x="440" y="120"/>
                        <a:pt x="441" y="117"/>
                        <a:pt x="441" y="113"/>
                      </a:cubicBezTo>
                      <a:cubicBezTo>
                        <a:pt x="437" y="73"/>
                        <a:pt x="294" y="126"/>
                        <a:pt x="298" y="117"/>
                      </a:cubicBezTo>
                      <a:cubicBezTo>
                        <a:pt x="302" y="108"/>
                        <a:pt x="359" y="86"/>
                        <a:pt x="350" y="59"/>
                      </a:cubicBezTo>
                      <a:cubicBezTo>
                        <a:pt x="341" y="32"/>
                        <a:pt x="242" y="129"/>
                        <a:pt x="247" y="99"/>
                      </a:cubicBezTo>
                      <a:cubicBezTo>
                        <a:pt x="247" y="99"/>
                        <a:pt x="323" y="45"/>
                        <a:pt x="308" y="33"/>
                      </a:cubicBezTo>
                      <a:cubicBezTo>
                        <a:pt x="269" y="0"/>
                        <a:pt x="153" y="145"/>
                        <a:pt x="162" y="130"/>
                      </a:cubicBezTo>
                      <a:cubicBezTo>
                        <a:pt x="171" y="115"/>
                        <a:pt x="209" y="71"/>
                        <a:pt x="191" y="58"/>
                      </a:cubicBezTo>
                      <a:cubicBezTo>
                        <a:pt x="174" y="45"/>
                        <a:pt x="82" y="153"/>
                        <a:pt x="83" y="144"/>
                      </a:cubicBezTo>
                      <a:cubicBezTo>
                        <a:pt x="84" y="134"/>
                        <a:pt x="114" y="115"/>
                        <a:pt x="107" y="101"/>
                      </a:cubicBezTo>
                      <a:cubicBezTo>
                        <a:pt x="100" y="87"/>
                        <a:pt x="78" y="101"/>
                        <a:pt x="63" y="118"/>
                      </a:cubicBezTo>
                      <a:cubicBezTo>
                        <a:pt x="49" y="135"/>
                        <a:pt x="0" y="235"/>
                        <a:pt x="0" y="235"/>
                      </a:cubicBezTo>
                      <a:cubicBezTo>
                        <a:pt x="0" y="235"/>
                        <a:pt x="82" y="304"/>
                        <a:pt x="101" y="311"/>
                      </a:cubicBezTo>
                      <a:cubicBezTo>
                        <a:pt x="121" y="319"/>
                        <a:pt x="146" y="321"/>
                        <a:pt x="147" y="305"/>
                      </a:cubicBezTo>
                      <a:cubicBezTo>
                        <a:pt x="148" y="289"/>
                        <a:pt x="114" y="287"/>
                        <a:pt x="109" y="278"/>
                      </a:cubicBezTo>
                      <a:cubicBezTo>
                        <a:pt x="104" y="270"/>
                        <a:pt x="228" y="322"/>
                        <a:pt x="239" y="30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9" name="Freeform 785"/>
                <p:cNvSpPr/>
                <p:nvPr/>
              </p:nvSpPr>
              <p:spPr bwMode="auto">
                <a:xfrm>
                  <a:off x="4028" y="251"/>
                  <a:ext cx="624" cy="255"/>
                </a:xfrm>
                <a:custGeom>
                  <a:avLst/>
                  <a:gdLst>
                    <a:gd name="T0" fmla="*/ 0 w 624"/>
                    <a:gd name="T1" fmla="*/ 207 h 255"/>
                    <a:gd name="T2" fmla="*/ 77 w 624"/>
                    <a:gd name="T3" fmla="*/ 205 h 255"/>
                    <a:gd name="T4" fmla="*/ 193 w 624"/>
                    <a:gd name="T5" fmla="*/ 255 h 255"/>
                    <a:gd name="T6" fmla="*/ 88 w 624"/>
                    <a:gd name="T7" fmla="*/ 195 h 255"/>
                    <a:gd name="T8" fmla="*/ 238 w 624"/>
                    <a:gd name="T9" fmla="*/ 171 h 255"/>
                    <a:gd name="T10" fmla="*/ 349 w 624"/>
                    <a:gd name="T11" fmla="*/ 208 h 255"/>
                    <a:gd name="T12" fmla="*/ 256 w 624"/>
                    <a:gd name="T13" fmla="*/ 160 h 255"/>
                    <a:gd name="T14" fmla="*/ 331 w 624"/>
                    <a:gd name="T15" fmla="*/ 144 h 255"/>
                    <a:gd name="T16" fmla="*/ 451 w 624"/>
                    <a:gd name="T17" fmla="*/ 176 h 255"/>
                    <a:gd name="T18" fmla="*/ 345 w 624"/>
                    <a:gd name="T19" fmla="*/ 128 h 255"/>
                    <a:gd name="T20" fmla="*/ 624 w 624"/>
                    <a:gd name="T21" fmla="*/ 47 h 255"/>
                    <a:gd name="T22" fmla="*/ 344 w 624"/>
                    <a:gd name="T23" fmla="*/ 112 h 255"/>
                    <a:gd name="T24" fmla="*/ 419 w 624"/>
                    <a:gd name="T25" fmla="*/ 35 h 255"/>
                    <a:gd name="T26" fmla="*/ 325 w 624"/>
                    <a:gd name="T27" fmla="*/ 119 h 255"/>
                    <a:gd name="T28" fmla="*/ 259 w 624"/>
                    <a:gd name="T29" fmla="*/ 139 h 255"/>
                    <a:gd name="T30" fmla="*/ 342 w 624"/>
                    <a:gd name="T31" fmla="*/ 0 h 255"/>
                    <a:gd name="T32" fmla="*/ 232 w 624"/>
                    <a:gd name="T33" fmla="*/ 155 h 255"/>
                    <a:gd name="T34" fmla="*/ 93 w 624"/>
                    <a:gd name="T35" fmla="*/ 178 h 255"/>
                    <a:gd name="T36" fmla="*/ 203 w 624"/>
                    <a:gd name="T37" fmla="*/ 47 h 255"/>
                    <a:gd name="T38" fmla="*/ 77 w 624"/>
                    <a:gd name="T39" fmla="*/ 192 h 255"/>
                    <a:gd name="T40" fmla="*/ 0 w 624"/>
                    <a:gd name="T41" fmla="*/ 207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24" h="255">
                      <a:moveTo>
                        <a:pt x="0" y="207"/>
                      </a:moveTo>
                      <a:lnTo>
                        <a:pt x="77" y="205"/>
                      </a:lnTo>
                      <a:lnTo>
                        <a:pt x="193" y="255"/>
                      </a:lnTo>
                      <a:lnTo>
                        <a:pt x="88" y="195"/>
                      </a:lnTo>
                      <a:lnTo>
                        <a:pt x="238" y="171"/>
                      </a:lnTo>
                      <a:lnTo>
                        <a:pt x="349" y="208"/>
                      </a:lnTo>
                      <a:lnTo>
                        <a:pt x="256" y="160"/>
                      </a:lnTo>
                      <a:lnTo>
                        <a:pt x="331" y="144"/>
                      </a:lnTo>
                      <a:lnTo>
                        <a:pt x="451" y="176"/>
                      </a:lnTo>
                      <a:lnTo>
                        <a:pt x="345" y="128"/>
                      </a:lnTo>
                      <a:lnTo>
                        <a:pt x="624" y="47"/>
                      </a:lnTo>
                      <a:lnTo>
                        <a:pt x="344" y="112"/>
                      </a:lnTo>
                      <a:lnTo>
                        <a:pt x="419" y="35"/>
                      </a:lnTo>
                      <a:lnTo>
                        <a:pt x="325" y="119"/>
                      </a:lnTo>
                      <a:lnTo>
                        <a:pt x="259" y="139"/>
                      </a:lnTo>
                      <a:lnTo>
                        <a:pt x="342" y="0"/>
                      </a:lnTo>
                      <a:lnTo>
                        <a:pt x="232" y="155"/>
                      </a:lnTo>
                      <a:lnTo>
                        <a:pt x="93" y="178"/>
                      </a:lnTo>
                      <a:lnTo>
                        <a:pt x="203" y="47"/>
                      </a:lnTo>
                      <a:lnTo>
                        <a:pt x="77" y="192"/>
                      </a:lnTo>
                      <a:lnTo>
                        <a:pt x="0" y="207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0" name="Freeform 786"/>
                <p:cNvSpPr/>
                <p:nvPr/>
              </p:nvSpPr>
              <p:spPr bwMode="auto">
                <a:xfrm>
                  <a:off x="3711" y="618"/>
                  <a:ext cx="205" cy="348"/>
                </a:xfrm>
                <a:custGeom>
                  <a:avLst/>
                  <a:gdLst>
                    <a:gd name="T0" fmla="*/ 8 w 128"/>
                    <a:gd name="T1" fmla="*/ 92 h 218"/>
                    <a:gd name="T2" fmla="*/ 42 w 128"/>
                    <a:gd name="T3" fmla="*/ 0 h 218"/>
                    <a:gd name="T4" fmla="*/ 56 w 128"/>
                    <a:gd name="T5" fmla="*/ 76 h 218"/>
                    <a:gd name="T6" fmla="*/ 97 w 128"/>
                    <a:gd name="T7" fmla="*/ 183 h 218"/>
                    <a:gd name="T8" fmla="*/ 8 w 128"/>
                    <a:gd name="T9" fmla="*/ 92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8" h="218">
                      <a:moveTo>
                        <a:pt x="8" y="92"/>
                      </a:moveTo>
                      <a:cubicBezTo>
                        <a:pt x="0" y="63"/>
                        <a:pt x="42" y="0"/>
                        <a:pt x="42" y="0"/>
                      </a:cubicBezTo>
                      <a:cubicBezTo>
                        <a:pt x="42" y="0"/>
                        <a:pt x="48" y="33"/>
                        <a:pt x="56" y="76"/>
                      </a:cubicBezTo>
                      <a:cubicBezTo>
                        <a:pt x="64" y="120"/>
                        <a:pt x="128" y="140"/>
                        <a:pt x="97" y="183"/>
                      </a:cubicBezTo>
                      <a:cubicBezTo>
                        <a:pt x="72" y="218"/>
                        <a:pt x="16" y="118"/>
                        <a:pt x="8" y="9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1" name="Freeform 787"/>
                <p:cNvSpPr/>
                <p:nvPr/>
              </p:nvSpPr>
              <p:spPr bwMode="auto">
                <a:xfrm>
                  <a:off x="3540" y="603"/>
                  <a:ext cx="216" cy="368"/>
                </a:xfrm>
                <a:custGeom>
                  <a:avLst/>
                  <a:gdLst>
                    <a:gd name="T0" fmla="*/ 117 w 135"/>
                    <a:gd name="T1" fmla="*/ 98 h 230"/>
                    <a:gd name="T2" fmla="*/ 116 w 135"/>
                    <a:gd name="T3" fmla="*/ 0 h 230"/>
                    <a:gd name="T4" fmla="*/ 55 w 135"/>
                    <a:gd name="T5" fmla="*/ 88 h 230"/>
                    <a:gd name="T6" fmla="*/ 26 w 135"/>
                    <a:gd name="T7" fmla="*/ 192 h 230"/>
                    <a:gd name="T8" fmla="*/ 117 w 135"/>
                    <a:gd name="T9" fmla="*/ 98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230">
                      <a:moveTo>
                        <a:pt x="117" y="98"/>
                      </a:moveTo>
                      <a:cubicBezTo>
                        <a:pt x="135" y="74"/>
                        <a:pt x="116" y="0"/>
                        <a:pt x="116" y="0"/>
                      </a:cubicBezTo>
                      <a:cubicBezTo>
                        <a:pt x="116" y="0"/>
                        <a:pt x="77" y="49"/>
                        <a:pt x="55" y="88"/>
                      </a:cubicBezTo>
                      <a:cubicBezTo>
                        <a:pt x="33" y="126"/>
                        <a:pt x="0" y="145"/>
                        <a:pt x="26" y="192"/>
                      </a:cubicBezTo>
                      <a:cubicBezTo>
                        <a:pt x="47" y="230"/>
                        <a:pt x="101" y="120"/>
                        <a:pt x="117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2" name="Freeform 788"/>
                <p:cNvSpPr/>
                <p:nvPr/>
              </p:nvSpPr>
              <p:spPr bwMode="auto">
                <a:xfrm>
                  <a:off x="3767" y="523"/>
                  <a:ext cx="376" cy="135"/>
                </a:xfrm>
                <a:custGeom>
                  <a:avLst/>
                  <a:gdLst>
                    <a:gd name="T0" fmla="*/ 86 w 235"/>
                    <a:gd name="T1" fmla="*/ 4 h 84"/>
                    <a:gd name="T2" fmla="*/ 0 w 235"/>
                    <a:gd name="T3" fmla="*/ 52 h 84"/>
                    <a:gd name="T4" fmla="*/ 107 w 235"/>
                    <a:gd name="T5" fmla="*/ 63 h 84"/>
                    <a:gd name="T6" fmla="*/ 212 w 235"/>
                    <a:gd name="T7" fmla="*/ 39 h 84"/>
                    <a:gd name="T8" fmla="*/ 86 w 235"/>
                    <a:gd name="T9" fmla="*/ 4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86" y="4"/>
                      </a:moveTo>
                      <a:cubicBezTo>
                        <a:pt x="57" y="0"/>
                        <a:pt x="0" y="52"/>
                        <a:pt x="0" y="52"/>
                      </a:cubicBezTo>
                      <a:cubicBezTo>
                        <a:pt x="0" y="52"/>
                        <a:pt x="63" y="62"/>
                        <a:pt x="107" y="63"/>
                      </a:cubicBezTo>
                      <a:cubicBezTo>
                        <a:pt x="151" y="64"/>
                        <a:pt x="184" y="84"/>
                        <a:pt x="212" y="39"/>
                      </a:cubicBezTo>
                      <a:cubicBezTo>
                        <a:pt x="235" y="3"/>
                        <a:pt x="113" y="7"/>
                        <a:pt x="86" y="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3" name="Freeform 789"/>
                <p:cNvSpPr/>
                <p:nvPr/>
              </p:nvSpPr>
              <p:spPr bwMode="auto">
                <a:xfrm>
                  <a:off x="3439" y="558"/>
                  <a:ext cx="292" cy="178"/>
                </a:xfrm>
                <a:custGeom>
                  <a:avLst/>
                  <a:gdLst>
                    <a:gd name="T0" fmla="*/ 82 w 182"/>
                    <a:gd name="T1" fmla="*/ 7 h 111"/>
                    <a:gd name="T2" fmla="*/ 182 w 182"/>
                    <a:gd name="T3" fmla="*/ 30 h 111"/>
                    <a:gd name="T4" fmla="*/ 105 w 182"/>
                    <a:gd name="T5" fmla="*/ 57 h 111"/>
                    <a:gd name="T6" fmla="*/ 23 w 182"/>
                    <a:gd name="T7" fmla="*/ 86 h 111"/>
                    <a:gd name="T8" fmla="*/ 82 w 182"/>
                    <a:gd name="T9" fmla="*/ 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11">
                      <a:moveTo>
                        <a:pt x="82" y="7"/>
                      </a:moveTo>
                      <a:cubicBezTo>
                        <a:pt x="125" y="0"/>
                        <a:pt x="182" y="30"/>
                        <a:pt x="182" y="30"/>
                      </a:cubicBezTo>
                      <a:cubicBezTo>
                        <a:pt x="182" y="30"/>
                        <a:pt x="149" y="50"/>
                        <a:pt x="105" y="57"/>
                      </a:cubicBezTo>
                      <a:cubicBezTo>
                        <a:pt x="62" y="64"/>
                        <a:pt x="40" y="111"/>
                        <a:pt x="23" y="86"/>
                      </a:cubicBezTo>
                      <a:cubicBezTo>
                        <a:pt x="0" y="50"/>
                        <a:pt x="38" y="15"/>
                        <a:pt x="82" y="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4" name="Freeform 790"/>
                <p:cNvSpPr/>
                <p:nvPr/>
              </p:nvSpPr>
              <p:spPr bwMode="auto">
                <a:xfrm>
                  <a:off x="3438" y="602"/>
                  <a:ext cx="336" cy="272"/>
                </a:xfrm>
                <a:custGeom>
                  <a:avLst/>
                  <a:gdLst>
                    <a:gd name="T0" fmla="*/ 87 w 210"/>
                    <a:gd name="T1" fmla="*/ 33 h 170"/>
                    <a:gd name="T2" fmla="*/ 210 w 210"/>
                    <a:gd name="T3" fmla="*/ 0 h 170"/>
                    <a:gd name="T4" fmla="*/ 122 w 210"/>
                    <a:gd name="T5" fmla="*/ 73 h 170"/>
                    <a:gd name="T6" fmla="*/ 47 w 210"/>
                    <a:gd name="T7" fmla="*/ 151 h 170"/>
                    <a:gd name="T8" fmla="*/ 87 w 210"/>
                    <a:gd name="T9" fmla="*/ 33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87" y="33"/>
                      </a:moveTo>
                      <a:cubicBezTo>
                        <a:pt x="124" y="9"/>
                        <a:pt x="210" y="0"/>
                        <a:pt x="210" y="0"/>
                      </a:cubicBezTo>
                      <a:cubicBezTo>
                        <a:pt x="210" y="0"/>
                        <a:pt x="159" y="50"/>
                        <a:pt x="122" y="73"/>
                      </a:cubicBezTo>
                      <a:cubicBezTo>
                        <a:pt x="84" y="97"/>
                        <a:pt x="79" y="170"/>
                        <a:pt x="47" y="151"/>
                      </a:cubicBezTo>
                      <a:cubicBezTo>
                        <a:pt x="0" y="124"/>
                        <a:pt x="49" y="56"/>
                        <a:pt x="87" y="3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5" name="Freeform 791"/>
                <p:cNvSpPr/>
                <p:nvPr/>
              </p:nvSpPr>
              <p:spPr bwMode="auto">
                <a:xfrm>
                  <a:off x="3507" y="616"/>
                  <a:ext cx="233" cy="171"/>
                </a:xfrm>
                <a:custGeom>
                  <a:avLst/>
                  <a:gdLst>
                    <a:gd name="T0" fmla="*/ 140 w 146"/>
                    <a:gd name="T1" fmla="*/ 0 h 107"/>
                    <a:gd name="T2" fmla="*/ 97 w 146"/>
                    <a:gd name="T3" fmla="*/ 9 h 107"/>
                    <a:gd name="T4" fmla="*/ 67 w 146"/>
                    <a:gd name="T5" fmla="*/ 17 h 107"/>
                    <a:gd name="T6" fmla="*/ 44 w 146"/>
                    <a:gd name="T7" fmla="*/ 35 h 107"/>
                    <a:gd name="T8" fmla="*/ 75 w 146"/>
                    <a:gd name="T9" fmla="*/ 27 h 107"/>
                    <a:gd name="T10" fmla="*/ 0 w 146"/>
                    <a:gd name="T11" fmla="*/ 107 h 107"/>
                    <a:gd name="T12" fmla="*/ 69 w 146"/>
                    <a:gd name="T13" fmla="*/ 44 h 107"/>
                    <a:gd name="T14" fmla="*/ 90 w 146"/>
                    <a:gd name="T15" fmla="*/ 29 h 107"/>
                    <a:gd name="T16" fmla="*/ 27 w 146"/>
                    <a:gd name="T17" fmla="*/ 91 h 107"/>
                    <a:gd name="T18" fmla="*/ 73 w 146"/>
                    <a:gd name="T19" fmla="*/ 55 h 107"/>
                    <a:gd name="T20" fmla="*/ 112 w 146"/>
                    <a:gd name="T21" fmla="*/ 28 h 107"/>
                    <a:gd name="T22" fmla="*/ 146 w 146"/>
                    <a:gd name="T23" fmla="*/ 3 h 107"/>
                    <a:gd name="T24" fmla="*/ 140 w 146"/>
                    <a:gd name="T25" fmla="*/ 0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7">
                      <a:moveTo>
                        <a:pt x="140" y="0"/>
                      </a:moveTo>
                      <a:cubicBezTo>
                        <a:pt x="140" y="0"/>
                        <a:pt x="116" y="2"/>
                        <a:pt x="97" y="9"/>
                      </a:cubicBezTo>
                      <a:cubicBezTo>
                        <a:pt x="87" y="12"/>
                        <a:pt x="71" y="15"/>
                        <a:pt x="67" y="17"/>
                      </a:cubicBezTo>
                      <a:cubicBezTo>
                        <a:pt x="55" y="21"/>
                        <a:pt x="44" y="35"/>
                        <a:pt x="44" y="35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5" y="27"/>
                        <a:pt x="2" y="99"/>
                        <a:pt x="0" y="107"/>
                      </a:cubicBezTo>
                      <a:cubicBezTo>
                        <a:pt x="0" y="107"/>
                        <a:pt x="51" y="58"/>
                        <a:pt x="69" y="44"/>
                      </a:cubicBezTo>
                      <a:cubicBezTo>
                        <a:pt x="74" y="41"/>
                        <a:pt x="90" y="29"/>
                        <a:pt x="90" y="29"/>
                      </a:cubicBezTo>
                      <a:cubicBezTo>
                        <a:pt x="27" y="91"/>
                        <a:pt x="27" y="91"/>
                        <a:pt x="27" y="91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112" y="28"/>
                        <a:pt x="112" y="28"/>
                        <a:pt x="112" y="28"/>
                      </a:cubicBezTo>
                      <a:cubicBezTo>
                        <a:pt x="146" y="3"/>
                        <a:pt x="146" y="3"/>
                        <a:pt x="146" y="3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6" name="Freeform 792"/>
                <p:cNvSpPr/>
                <p:nvPr/>
              </p:nvSpPr>
              <p:spPr bwMode="auto">
                <a:xfrm>
                  <a:off x="3686" y="629"/>
                  <a:ext cx="182" cy="341"/>
                </a:xfrm>
                <a:custGeom>
                  <a:avLst/>
                  <a:gdLst>
                    <a:gd name="T0" fmla="*/ 5 w 114"/>
                    <a:gd name="T1" fmla="*/ 82 h 213"/>
                    <a:gd name="T2" fmla="*/ 60 w 114"/>
                    <a:gd name="T3" fmla="*/ 0 h 213"/>
                    <a:gd name="T4" fmla="*/ 55 w 114"/>
                    <a:gd name="T5" fmla="*/ 78 h 213"/>
                    <a:gd name="T6" fmla="*/ 62 w 114"/>
                    <a:gd name="T7" fmla="*/ 205 h 213"/>
                    <a:gd name="T8" fmla="*/ 5 w 114"/>
                    <a:gd name="T9" fmla="*/ 8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213">
                      <a:moveTo>
                        <a:pt x="5" y="82"/>
                      </a:moveTo>
                      <a:cubicBezTo>
                        <a:pt x="4" y="52"/>
                        <a:pt x="60" y="0"/>
                        <a:pt x="60" y="0"/>
                      </a:cubicBezTo>
                      <a:cubicBezTo>
                        <a:pt x="60" y="0"/>
                        <a:pt x="58" y="33"/>
                        <a:pt x="55" y="78"/>
                      </a:cubicBezTo>
                      <a:cubicBezTo>
                        <a:pt x="53" y="122"/>
                        <a:pt x="114" y="198"/>
                        <a:pt x="62" y="205"/>
                      </a:cubicBezTo>
                      <a:cubicBezTo>
                        <a:pt x="0" y="213"/>
                        <a:pt x="7" y="109"/>
                        <a:pt x="5" y="8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7" name="Freeform 793"/>
                <p:cNvSpPr/>
                <p:nvPr/>
              </p:nvSpPr>
              <p:spPr bwMode="auto">
                <a:xfrm>
                  <a:off x="3455" y="387"/>
                  <a:ext cx="287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2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6" y="61"/>
                        <a:pt x="18" y="94"/>
                        <a:pt x="8" y="42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8" name="Freeform 794"/>
                <p:cNvSpPr/>
                <p:nvPr/>
              </p:nvSpPr>
              <p:spPr bwMode="auto">
                <a:xfrm>
                  <a:off x="3812" y="630"/>
                  <a:ext cx="286" cy="205"/>
                </a:xfrm>
                <a:custGeom>
                  <a:avLst/>
                  <a:gdLst>
                    <a:gd name="T0" fmla="*/ 44 w 179"/>
                    <a:gd name="T1" fmla="*/ 88 h 128"/>
                    <a:gd name="T2" fmla="*/ 0 w 179"/>
                    <a:gd name="T3" fmla="*/ 0 h 128"/>
                    <a:gd name="T4" fmla="*/ 65 w 179"/>
                    <a:gd name="T5" fmla="*/ 42 h 128"/>
                    <a:gd name="T6" fmla="*/ 171 w 179"/>
                    <a:gd name="T7" fmla="*/ 85 h 128"/>
                    <a:gd name="T8" fmla="*/ 44 w 179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44" y="88"/>
                      </a:moveTo>
                      <a:cubicBezTo>
                        <a:pt x="17" y="74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2"/>
                      </a:cubicBezTo>
                      <a:cubicBezTo>
                        <a:pt x="103" y="66"/>
                        <a:pt x="161" y="34"/>
                        <a:pt x="171" y="85"/>
                      </a:cubicBezTo>
                      <a:cubicBezTo>
                        <a:pt x="179" y="128"/>
                        <a:pt x="68" y="100"/>
                        <a:pt x="44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9" name="Freeform 795"/>
                <p:cNvSpPr/>
                <p:nvPr/>
              </p:nvSpPr>
              <p:spPr bwMode="auto">
                <a:xfrm>
                  <a:off x="3708" y="667"/>
                  <a:ext cx="88" cy="243"/>
                </a:xfrm>
                <a:custGeom>
                  <a:avLst/>
                  <a:gdLst>
                    <a:gd name="T0" fmla="*/ 32 w 55"/>
                    <a:gd name="T1" fmla="*/ 0 h 152"/>
                    <a:gd name="T2" fmla="*/ 2 w 55"/>
                    <a:gd name="T3" fmla="*/ 48 h 152"/>
                    <a:gd name="T4" fmla="*/ 10 w 55"/>
                    <a:gd name="T5" fmla="*/ 106 h 152"/>
                    <a:gd name="T6" fmla="*/ 15 w 55"/>
                    <a:gd name="T7" fmla="*/ 67 h 152"/>
                    <a:gd name="T8" fmla="*/ 24 w 55"/>
                    <a:gd name="T9" fmla="*/ 135 h 152"/>
                    <a:gd name="T10" fmla="*/ 22 w 55"/>
                    <a:gd name="T11" fmla="*/ 77 h 152"/>
                    <a:gd name="T12" fmla="*/ 42 w 55"/>
                    <a:gd name="T13" fmla="*/ 152 h 152"/>
                    <a:gd name="T14" fmla="*/ 21 w 55"/>
                    <a:gd name="T15" fmla="*/ 45 h 152"/>
                    <a:gd name="T16" fmla="*/ 45 w 55"/>
                    <a:gd name="T17" fmla="*/ 125 h 152"/>
                    <a:gd name="T18" fmla="*/ 37 w 55"/>
                    <a:gd name="T19" fmla="*/ 81 h 152"/>
                    <a:gd name="T20" fmla="*/ 55 w 55"/>
                    <a:gd name="T21" fmla="*/ 129 h 152"/>
                    <a:gd name="T22" fmla="*/ 31 w 55"/>
                    <a:gd name="T23" fmla="*/ 36 h 152"/>
                    <a:gd name="T24" fmla="*/ 32 w 55"/>
                    <a:gd name="T25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5" h="152">
                      <a:moveTo>
                        <a:pt x="32" y="0"/>
                      </a:moveTo>
                      <a:cubicBezTo>
                        <a:pt x="32" y="0"/>
                        <a:pt x="4" y="29"/>
                        <a:pt x="2" y="48"/>
                      </a:cubicBezTo>
                      <a:cubicBezTo>
                        <a:pt x="0" y="67"/>
                        <a:pt x="10" y="106"/>
                        <a:pt x="10" y="10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24" y="135"/>
                        <a:pt x="24" y="135"/>
                        <a:pt x="24" y="135"/>
                      </a:cubicBezTo>
                      <a:cubicBezTo>
                        <a:pt x="22" y="77"/>
                        <a:pt x="22" y="77"/>
                        <a:pt x="22" y="77"/>
                      </a:cubicBezTo>
                      <a:cubicBezTo>
                        <a:pt x="42" y="152"/>
                        <a:pt x="42" y="152"/>
                        <a:pt x="42" y="152"/>
                      </a:cubicBezTo>
                      <a:cubicBezTo>
                        <a:pt x="21" y="45"/>
                        <a:pt x="21" y="45"/>
                        <a:pt x="21" y="45"/>
                      </a:cubicBezTo>
                      <a:cubicBezTo>
                        <a:pt x="45" y="125"/>
                        <a:pt x="45" y="125"/>
                        <a:pt x="45" y="125"/>
                      </a:cubicBezTo>
                      <a:cubicBezTo>
                        <a:pt x="37" y="81"/>
                        <a:pt x="37" y="81"/>
                        <a:pt x="37" y="81"/>
                      </a:cubicBezTo>
                      <a:cubicBezTo>
                        <a:pt x="55" y="129"/>
                        <a:pt x="55" y="129"/>
                        <a:pt x="55" y="129"/>
                      </a:cubicBezTo>
                      <a:cubicBezTo>
                        <a:pt x="55" y="129"/>
                        <a:pt x="27" y="58"/>
                        <a:pt x="31" y="36"/>
                      </a:cubicBezTo>
                      <a:cubicBezTo>
                        <a:pt x="35" y="10"/>
                        <a:pt x="32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0" name="Freeform 796"/>
                <p:cNvSpPr/>
                <p:nvPr/>
              </p:nvSpPr>
              <p:spPr bwMode="auto">
                <a:xfrm>
                  <a:off x="3777" y="629"/>
                  <a:ext cx="216" cy="257"/>
                </a:xfrm>
                <a:custGeom>
                  <a:avLst/>
                  <a:gdLst>
                    <a:gd name="T0" fmla="*/ 23 w 135"/>
                    <a:gd name="T1" fmla="*/ 102 h 161"/>
                    <a:gd name="T2" fmla="*/ 6 w 135"/>
                    <a:gd name="T3" fmla="*/ 0 h 161"/>
                    <a:gd name="T4" fmla="*/ 60 w 135"/>
                    <a:gd name="T5" fmla="*/ 61 h 161"/>
                    <a:gd name="T6" fmla="*/ 118 w 135"/>
                    <a:gd name="T7" fmla="*/ 126 h 161"/>
                    <a:gd name="T8" fmla="*/ 23 w 135"/>
                    <a:gd name="T9" fmla="*/ 10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23" y="102"/>
                      </a:moveTo>
                      <a:cubicBezTo>
                        <a:pt x="0" y="64"/>
                        <a:pt x="6" y="0"/>
                        <a:pt x="6" y="0"/>
                      </a:cubicBezTo>
                      <a:cubicBezTo>
                        <a:pt x="6" y="0"/>
                        <a:pt x="37" y="23"/>
                        <a:pt x="60" y="61"/>
                      </a:cubicBezTo>
                      <a:cubicBezTo>
                        <a:pt x="83" y="99"/>
                        <a:pt x="135" y="101"/>
                        <a:pt x="118" y="126"/>
                      </a:cubicBezTo>
                      <a:cubicBezTo>
                        <a:pt x="93" y="161"/>
                        <a:pt x="46" y="139"/>
                        <a:pt x="23" y="10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1" name="Freeform 797"/>
                <p:cNvSpPr/>
                <p:nvPr/>
              </p:nvSpPr>
              <p:spPr bwMode="auto">
                <a:xfrm>
                  <a:off x="3791" y="656"/>
                  <a:ext cx="144" cy="166"/>
                </a:xfrm>
                <a:custGeom>
                  <a:avLst/>
                  <a:gdLst>
                    <a:gd name="T0" fmla="*/ 0 w 90"/>
                    <a:gd name="T1" fmla="*/ 6 h 104"/>
                    <a:gd name="T2" fmla="*/ 7 w 90"/>
                    <a:gd name="T3" fmla="*/ 45 h 104"/>
                    <a:gd name="T4" fmla="*/ 34 w 90"/>
                    <a:gd name="T5" fmla="*/ 94 h 104"/>
                    <a:gd name="T6" fmla="*/ 23 w 90"/>
                    <a:gd name="T7" fmla="*/ 65 h 104"/>
                    <a:gd name="T8" fmla="*/ 58 w 90"/>
                    <a:gd name="T9" fmla="*/ 104 h 104"/>
                    <a:gd name="T10" fmla="*/ 23 w 90"/>
                    <a:gd name="T11" fmla="*/ 50 h 104"/>
                    <a:gd name="T12" fmla="*/ 77 w 90"/>
                    <a:gd name="T13" fmla="*/ 104 h 104"/>
                    <a:gd name="T14" fmla="*/ 48 w 90"/>
                    <a:gd name="T15" fmla="*/ 65 h 104"/>
                    <a:gd name="T16" fmla="*/ 90 w 90"/>
                    <a:gd name="T17" fmla="*/ 90 h 104"/>
                    <a:gd name="T18" fmla="*/ 30 w 90"/>
                    <a:gd name="T19" fmla="*/ 44 h 104"/>
                    <a:gd name="T20" fmla="*/ 6 w 90"/>
                    <a:gd name="T21" fmla="*/ 0 h 104"/>
                    <a:gd name="T22" fmla="*/ 0 w 90"/>
                    <a:gd name="T23" fmla="*/ 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0" h="104">
                      <a:moveTo>
                        <a:pt x="0" y="6"/>
                      </a:moveTo>
                      <a:cubicBezTo>
                        <a:pt x="0" y="6"/>
                        <a:pt x="2" y="32"/>
                        <a:pt x="7" y="45"/>
                      </a:cubicBezTo>
                      <a:cubicBezTo>
                        <a:pt x="12" y="58"/>
                        <a:pt x="34" y="94"/>
                        <a:pt x="34" y="94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58" y="104"/>
                        <a:pt x="58" y="104"/>
                        <a:pt x="58" y="104"/>
                      </a:cubicBezTo>
                      <a:cubicBezTo>
                        <a:pt x="58" y="104"/>
                        <a:pt x="25" y="52"/>
                        <a:pt x="23" y="50"/>
                      </a:cubicBezTo>
                      <a:cubicBezTo>
                        <a:pt x="21" y="47"/>
                        <a:pt x="77" y="104"/>
                        <a:pt x="77" y="104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90" y="90"/>
                        <a:pt x="90" y="90"/>
                        <a:pt x="90" y="90"/>
                      </a:cubicBezTo>
                      <a:cubicBezTo>
                        <a:pt x="90" y="90"/>
                        <a:pt x="37" y="51"/>
                        <a:pt x="30" y="44"/>
                      </a:cubicBezTo>
                      <a:cubicBezTo>
                        <a:pt x="23" y="36"/>
                        <a:pt x="6" y="0"/>
                        <a:pt x="6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2" name="Freeform 798"/>
                <p:cNvSpPr/>
                <p:nvPr/>
              </p:nvSpPr>
              <p:spPr bwMode="auto">
                <a:xfrm>
                  <a:off x="3392" y="434"/>
                  <a:ext cx="366" cy="180"/>
                </a:xfrm>
                <a:custGeom>
                  <a:avLst/>
                  <a:gdLst>
                    <a:gd name="T0" fmla="*/ 134 w 229"/>
                    <a:gd name="T1" fmla="*/ 42 h 113"/>
                    <a:gd name="T2" fmla="*/ 229 w 229"/>
                    <a:gd name="T3" fmla="*/ 95 h 113"/>
                    <a:gd name="T4" fmla="*/ 128 w 229"/>
                    <a:gd name="T5" fmla="*/ 96 h 113"/>
                    <a:gd name="T6" fmla="*/ 10 w 229"/>
                    <a:gd name="T7" fmla="*/ 51 h 113"/>
                    <a:gd name="T8" fmla="*/ 134 w 229"/>
                    <a:gd name="T9" fmla="*/ 4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3">
                      <a:moveTo>
                        <a:pt x="134" y="42"/>
                      </a:moveTo>
                      <a:cubicBezTo>
                        <a:pt x="175" y="58"/>
                        <a:pt x="229" y="95"/>
                        <a:pt x="229" y="95"/>
                      </a:cubicBezTo>
                      <a:cubicBezTo>
                        <a:pt x="229" y="95"/>
                        <a:pt x="169" y="113"/>
                        <a:pt x="128" y="96"/>
                      </a:cubicBezTo>
                      <a:cubicBezTo>
                        <a:pt x="87" y="80"/>
                        <a:pt x="0" y="79"/>
                        <a:pt x="10" y="51"/>
                      </a:cubicBezTo>
                      <a:cubicBezTo>
                        <a:pt x="29" y="0"/>
                        <a:pt x="93" y="25"/>
                        <a:pt x="134" y="4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3" name="Freeform 799"/>
                <p:cNvSpPr/>
                <p:nvPr/>
              </p:nvSpPr>
              <p:spPr bwMode="auto">
                <a:xfrm>
                  <a:off x="3392" y="424"/>
                  <a:ext cx="366" cy="179"/>
                </a:xfrm>
                <a:custGeom>
                  <a:avLst/>
                  <a:gdLst>
                    <a:gd name="T0" fmla="*/ 134 w 229"/>
                    <a:gd name="T1" fmla="*/ 41 h 112"/>
                    <a:gd name="T2" fmla="*/ 229 w 229"/>
                    <a:gd name="T3" fmla="*/ 94 h 112"/>
                    <a:gd name="T4" fmla="*/ 128 w 229"/>
                    <a:gd name="T5" fmla="*/ 96 h 112"/>
                    <a:gd name="T6" fmla="*/ 10 w 229"/>
                    <a:gd name="T7" fmla="*/ 50 h 112"/>
                    <a:gd name="T8" fmla="*/ 134 w 229"/>
                    <a:gd name="T9" fmla="*/ 41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112">
                      <a:moveTo>
                        <a:pt x="134" y="41"/>
                      </a:moveTo>
                      <a:cubicBezTo>
                        <a:pt x="175" y="58"/>
                        <a:pt x="229" y="94"/>
                        <a:pt x="229" y="94"/>
                      </a:cubicBezTo>
                      <a:cubicBezTo>
                        <a:pt x="229" y="94"/>
                        <a:pt x="169" y="112"/>
                        <a:pt x="128" y="96"/>
                      </a:cubicBezTo>
                      <a:cubicBezTo>
                        <a:pt x="87" y="79"/>
                        <a:pt x="0" y="79"/>
                        <a:pt x="10" y="50"/>
                      </a:cubicBezTo>
                      <a:cubicBezTo>
                        <a:pt x="29" y="0"/>
                        <a:pt x="93" y="25"/>
                        <a:pt x="134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4" name="Freeform 800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5" name="Freeform 801"/>
                <p:cNvSpPr/>
                <p:nvPr/>
              </p:nvSpPr>
              <p:spPr bwMode="auto">
                <a:xfrm>
                  <a:off x="3767" y="256"/>
                  <a:ext cx="237" cy="342"/>
                </a:xfrm>
                <a:custGeom>
                  <a:avLst/>
                  <a:gdLst>
                    <a:gd name="T0" fmla="*/ 78 w 148"/>
                    <a:gd name="T1" fmla="*/ 138 h 214"/>
                    <a:gd name="T2" fmla="*/ 0 w 148"/>
                    <a:gd name="T3" fmla="*/ 214 h 214"/>
                    <a:gd name="T4" fmla="*/ 27 w 148"/>
                    <a:gd name="T5" fmla="*/ 117 h 214"/>
                    <a:gd name="T6" fmla="*/ 105 w 148"/>
                    <a:gd name="T7" fmla="*/ 18 h 214"/>
                    <a:gd name="T8" fmla="*/ 78 w 148"/>
                    <a:gd name="T9" fmla="*/ 138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8" h="214">
                      <a:moveTo>
                        <a:pt x="78" y="138"/>
                      </a:moveTo>
                      <a:cubicBezTo>
                        <a:pt x="50" y="173"/>
                        <a:pt x="0" y="214"/>
                        <a:pt x="0" y="214"/>
                      </a:cubicBezTo>
                      <a:cubicBezTo>
                        <a:pt x="0" y="214"/>
                        <a:pt x="0" y="152"/>
                        <a:pt x="27" y="117"/>
                      </a:cubicBezTo>
                      <a:cubicBezTo>
                        <a:pt x="55" y="83"/>
                        <a:pt x="81" y="0"/>
                        <a:pt x="105" y="18"/>
                      </a:cubicBezTo>
                      <a:cubicBezTo>
                        <a:pt x="148" y="50"/>
                        <a:pt x="106" y="104"/>
                        <a:pt x="78" y="13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6" name="Freeform 802"/>
                <p:cNvSpPr/>
                <p:nvPr/>
              </p:nvSpPr>
              <p:spPr bwMode="auto">
                <a:xfrm>
                  <a:off x="3470" y="499"/>
                  <a:ext cx="256" cy="82"/>
                </a:xfrm>
                <a:custGeom>
                  <a:avLst/>
                  <a:gdLst>
                    <a:gd name="T0" fmla="*/ 160 w 160"/>
                    <a:gd name="T1" fmla="*/ 45 h 51"/>
                    <a:gd name="T2" fmla="*/ 123 w 160"/>
                    <a:gd name="T3" fmla="*/ 25 h 51"/>
                    <a:gd name="T4" fmla="*/ 75 w 160"/>
                    <a:gd name="T5" fmla="*/ 5 h 51"/>
                    <a:gd name="T6" fmla="*/ 110 w 160"/>
                    <a:gd name="T7" fmla="*/ 25 h 51"/>
                    <a:gd name="T8" fmla="*/ 39 w 160"/>
                    <a:gd name="T9" fmla="*/ 0 h 51"/>
                    <a:gd name="T10" fmla="*/ 87 w 160"/>
                    <a:gd name="T11" fmla="*/ 22 h 51"/>
                    <a:gd name="T12" fmla="*/ 0 w 160"/>
                    <a:gd name="T13" fmla="*/ 5 h 51"/>
                    <a:gd name="T14" fmla="*/ 99 w 160"/>
                    <a:gd name="T15" fmla="*/ 36 h 51"/>
                    <a:gd name="T16" fmla="*/ 37 w 160"/>
                    <a:gd name="T17" fmla="*/ 34 h 51"/>
                    <a:gd name="T18" fmla="*/ 107 w 160"/>
                    <a:gd name="T19" fmla="*/ 45 h 51"/>
                    <a:gd name="T20" fmla="*/ 78 w 160"/>
                    <a:gd name="T21" fmla="*/ 48 h 51"/>
                    <a:gd name="T22" fmla="*/ 140 w 160"/>
                    <a:gd name="T23" fmla="*/ 50 h 51"/>
                    <a:gd name="T24" fmla="*/ 158 w 160"/>
                    <a:gd name="T25" fmla="*/ 51 h 51"/>
                    <a:gd name="T26" fmla="*/ 160 w 160"/>
                    <a:gd name="T27" fmla="*/ 4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160" y="45"/>
                      </a:moveTo>
                      <a:cubicBezTo>
                        <a:pt x="160" y="45"/>
                        <a:pt x="131" y="29"/>
                        <a:pt x="123" y="25"/>
                      </a:cubicBezTo>
                      <a:cubicBezTo>
                        <a:pt x="114" y="21"/>
                        <a:pt x="75" y="5"/>
                        <a:pt x="75" y="5"/>
                      </a:cubicBezTo>
                      <a:cubicBezTo>
                        <a:pt x="110" y="25"/>
                        <a:pt x="110" y="25"/>
                        <a:pt x="110" y="25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99" y="36"/>
                        <a:pt x="99" y="36"/>
                        <a:pt x="99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78" y="48"/>
                        <a:pt x="78" y="48"/>
                        <a:pt x="78" y="48"/>
                      </a:cubicBezTo>
                      <a:cubicBezTo>
                        <a:pt x="140" y="50"/>
                        <a:pt x="140" y="50"/>
                        <a:pt x="140" y="50"/>
                      </a:cubicBezTo>
                      <a:cubicBezTo>
                        <a:pt x="158" y="51"/>
                        <a:pt x="158" y="51"/>
                        <a:pt x="158" y="51"/>
                      </a:cubicBezTo>
                      <a:lnTo>
                        <a:pt x="160" y="45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7" name="Freeform 803"/>
                <p:cNvSpPr/>
                <p:nvPr/>
              </p:nvSpPr>
              <p:spPr bwMode="auto">
                <a:xfrm>
                  <a:off x="3783" y="320"/>
                  <a:ext cx="323" cy="262"/>
                </a:xfrm>
                <a:custGeom>
                  <a:avLst/>
                  <a:gdLst>
                    <a:gd name="T0" fmla="*/ 102 w 202"/>
                    <a:gd name="T1" fmla="*/ 126 h 164"/>
                    <a:gd name="T2" fmla="*/ 0 w 202"/>
                    <a:gd name="T3" fmla="*/ 164 h 164"/>
                    <a:gd name="T4" fmla="*/ 64 w 202"/>
                    <a:gd name="T5" fmla="*/ 86 h 164"/>
                    <a:gd name="T6" fmla="*/ 175 w 202"/>
                    <a:gd name="T7" fmla="*/ 26 h 164"/>
                    <a:gd name="T8" fmla="*/ 102 w 202"/>
                    <a:gd name="T9" fmla="*/ 126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2" y="126"/>
                      </a:moveTo>
                      <a:cubicBezTo>
                        <a:pt x="63" y="146"/>
                        <a:pt x="0" y="164"/>
                        <a:pt x="0" y="164"/>
                      </a:cubicBezTo>
                      <a:cubicBezTo>
                        <a:pt x="0" y="164"/>
                        <a:pt x="25" y="107"/>
                        <a:pt x="64" y="86"/>
                      </a:cubicBezTo>
                      <a:cubicBezTo>
                        <a:pt x="104" y="66"/>
                        <a:pt x="160" y="0"/>
                        <a:pt x="175" y="26"/>
                      </a:cubicBezTo>
                      <a:cubicBezTo>
                        <a:pt x="202" y="73"/>
                        <a:pt x="142" y="106"/>
                        <a:pt x="102" y="12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8" name="Freeform 804"/>
                <p:cNvSpPr/>
                <p:nvPr/>
              </p:nvSpPr>
              <p:spPr bwMode="auto">
                <a:xfrm>
                  <a:off x="3796" y="418"/>
                  <a:ext cx="219" cy="153"/>
                </a:xfrm>
                <a:custGeom>
                  <a:avLst/>
                  <a:gdLst>
                    <a:gd name="T0" fmla="*/ 4 w 137"/>
                    <a:gd name="T1" fmla="*/ 96 h 96"/>
                    <a:gd name="T2" fmla="*/ 43 w 137"/>
                    <a:gd name="T3" fmla="*/ 81 h 96"/>
                    <a:gd name="T4" fmla="*/ 89 w 137"/>
                    <a:gd name="T5" fmla="*/ 57 h 96"/>
                    <a:gd name="T6" fmla="*/ 51 w 137"/>
                    <a:gd name="T7" fmla="*/ 71 h 96"/>
                    <a:gd name="T8" fmla="*/ 116 w 137"/>
                    <a:gd name="T9" fmla="*/ 33 h 96"/>
                    <a:gd name="T10" fmla="*/ 68 w 137"/>
                    <a:gd name="T11" fmla="*/ 55 h 96"/>
                    <a:gd name="T12" fmla="*/ 137 w 137"/>
                    <a:gd name="T13" fmla="*/ 0 h 96"/>
                    <a:gd name="T14" fmla="*/ 50 w 137"/>
                    <a:gd name="T15" fmla="*/ 55 h 96"/>
                    <a:gd name="T16" fmla="*/ 92 w 137"/>
                    <a:gd name="T17" fmla="*/ 10 h 96"/>
                    <a:gd name="T18" fmla="*/ 38 w 137"/>
                    <a:gd name="T19" fmla="*/ 56 h 96"/>
                    <a:gd name="T20" fmla="*/ 55 w 137"/>
                    <a:gd name="T21" fmla="*/ 32 h 96"/>
                    <a:gd name="T22" fmla="*/ 13 w 137"/>
                    <a:gd name="T23" fmla="*/ 77 h 96"/>
                    <a:gd name="T24" fmla="*/ 0 w 137"/>
                    <a:gd name="T25" fmla="*/ 91 h 96"/>
                    <a:gd name="T26" fmla="*/ 4 w 137"/>
                    <a:gd name="T27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4" y="96"/>
                      </a:moveTo>
                      <a:cubicBezTo>
                        <a:pt x="4" y="96"/>
                        <a:pt x="35" y="84"/>
                        <a:pt x="43" y="81"/>
                      </a:cubicBezTo>
                      <a:cubicBezTo>
                        <a:pt x="51" y="77"/>
                        <a:pt x="89" y="57"/>
                        <a:pt x="89" y="57"/>
                      </a:cubicBezTo>
                      <a:cubicBezTo>
                        <a:pt x="51" y="71"/>
                        <a:pt x="51" y="71"/>
                        <a:pt x="51" y="71"/>
                      </a:cubicBezTo>
                      <a:cubicBezTo>
                        <a:pt x="116" y="33"/>
                        <a:pt x="116" y="33"/>
                        <a:pt x="116" y="33"/>
                      </a:cubicBezTo>
                      <a:cubicBezTo>
                        <a:pt x="68" y="55"/>
                        <a:pt x="68" y="55"/>
                        <a:pt x="68" y="55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50" y="55"/>
                        <a:pt x="50" y="55"/>
                        <a:pt x="50" y="55"/>
                      </a:cubicBezTo>
                      <a:cubicBezTo>
                        <a:pt x="92" y="10"/>
                        <a:pt x="92" y="10"/>
                        <a:pt x="92" y="10"/>
                      </a:cubicBezTo>
                      <a:cubicBezTo>
                        <a:pt x="38" y="56"/>
                        <a:pt x="38" y="56"/>
                        <a:pt x="38" y="56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13" y="77"/>
                        <a:pt x="13" y="77"/>
                        <a:pt x="13" y="77"/>
                      </a:cubicBezTo>
                      <a:cubicBezTo>
                        <a:pt x="0" y="91"/>
                        <a:pt x="0" y="91"/>
                        <a:pt x="0" y="91"/>
                      </a:cubicBezTo>
                      <a:lnTo>
                        <a:pt x="4" y="9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9" name="Freeform 805"/>
                <p:cNvSpPr/>
                <p:nvPr/>
              </p:nvSpPr>
              <p:spPr bwMode="auto">
                <a:xfrm>
                  <a:off x="3635" y="246"/>
                  <a:ext cx="166" cy="330"/>
                </a:xfrm>
                <a:custGeom>
                  <a:avLst/>
                  <a:gdLst>
                    <a:gd name="T0" fmla="*/ 30 w 104"/>
                    <a:gd name="T1" fmla="*/ 141 h 206"/>
                    <a:gd name="T2" fmla="*/ 104 w 104"/>
                    <a:gd name="T3" fmla="*/ 206 h 206"/>
                    <a:gd name="T4" fmla="*/ 80 w 104"/>
                    <a:gd name="T5" fmla="*/ 132 h 206"/>
                    <a:gd name="T6" fmla="*/ 42 w 104"/>
                    <a:gd name="T7" fmla="*/ 9 h 206"/>
                    <a:gd name="T8" fmla="*/ 30 w 104"/>
                    <a:gd name="T9" fmla="*/ 14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30" y="141"/>
                      </a:moveTo>
                      <a:cubicBezTo>
                        <a:pt x="36" y="170"/>
                        <a:pt x="104" y="206"/>
                        <a:pt x="104" y="206"/>
                      </a:cubicBezTo>
                      <a:cubicBezTo>
                        <a:pt x="104" y="206"/>
                        <a:pt x="93" y="174"/>
                        <a:pt x="80" y="132"/>
                      </a:cubicBezTo>
                      <a:cubicBezTo>
                        <a:pt x="66" y="90"/>
                        <a:pt x="94" y="21"/>
                        <a:pt x="42" y="9"/>
                      </a:cubicBezTo>
                      <a:cubicBezTo>
                        <a:pt x="0" y="0"/>
                        <a:pt x="25" y="114"/>
                        <a:pt x="30" y="14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0" name="Freeform 806"/>
                <p:cNvSpPr/>
                <p:nvPr/>
              </p:nvSpPr>
              <p:spPr bwMode="auto">
                <a:xfrm>
                  <a:off x="3681" y="267"/>
                  <a:ext cx="153" cy="293"/>
                </a:xfrm>
                <a:custGeom>
                  <a:avLst/>
                  <a:gdLst>
                    <a:gd name="T0" fmla="*/ 96 w 96"/>
                    <a:gd name="T1" fmla="*/ 88 h 183"/>
                    <a:gd name="T2" fmla="*/ 57 w 96"/>
                    <a:gd name="T3" fmla="*/ 183 h 183"/>
                    <a:gd name="T4" fmla="*/ 43 w 96"/>
                    <a:gd name="T5" fmla="*/ 103 h 183"/>
                    <a:gd name="T6" fmla="*/ 28 w 96"/>
                    <a:gd name="T7" fmla="*/ 18 h 183"/>
                    <a:gd name="T8" fmla="*/ 96 w 96"/>
                    <a:gd name="T9" fmla="*/ 8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96" y="88"/>
                      </a:moveTo>
                      <a:cubicBezTo>
                        <a:pt x="96" y="132"/>
                        <a:pt x="57" y="183"/>
                        <a:pt x="57" y="183"/>
                      </a:cubicBezTo>
                      <a:cubicBezTo>
                        <a:pt x="57" y="183"/>
                        <a:pt x="43" y="148"/>
                        <a:pt x="43" y="103"/>
                      </a:cubicBezTo>
                      <a:cubicBezTo>
                        <a:pt x="43" y="59"/>
                        <a:pt x="0" y="30"/>
                        <a:pt x="28" y="18"/>
                      </a:cubicBezTo>
                      <a:cubicBezTo>
                        <a:pt x="67" y="0"/>
                        <a:pt x="96" y="44"/>
                        <a:pt x="96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1" name="Freeform 807"/>
                <p:cNvSpPr/>
                <p:nvPr/>
              </p:nvSpPr>
              <p:spPr bwMode="auto">
                <a:xfrm>
                  <a:off x="3758" y="373"/>
                  <a:ext cx="57" cy="160"/>
                </a:xfrm>
                <a:custGeom>
                  <a:avLst/>
                  <a:gdLst>
                    <a:gd name="T0" fmla="*/ 9 w 36"/>
                    <a:gd name="T1" fmla="*/ 100 h 100"/>
                    <a:gd name="T2" fmla="*/ 4 w 36"/>
                    <a:gd name="T3" fmla="*/ 59 h 100"/>
                    <a:gd name="T4" fmla="*/ 0 w 36"/>
                    <a:gd name="T5" fmla="*/ 33 h 100"/>
                    <a:gd name="T6" fmla="*/ 9 w 36"/>
                    <a:gd name="T7" fmla="*/ 66 h 100"/>
                    <a:gd name="T8" fmla="*/ 6 w 36"/>
                    <a:gd name="T9" fmla="*/ 0 h 100"/>
                    <a:gd name="T10" fmla="*/ 14 w 36"/>
                    <a:gd name="T11" fmla="*/ 50 h 100"/>
                    <a:gd name="T12" fmla="*/ 22 w 36"/>
                    <a:gd name="T13" fmla="*/ 24 h 100"/>
                    <a:gd name="T14" fmla="*/ 22 w 36"/>
                    <a:gd name="T15" fmla="*/ 74 h 100"/>
                    <a:gd name="T16" fmla="*/ 26 w 36"/>
                    <a:gd name="T17" fmla="*/ 46 h 100"/>
                    <a:gd name="T18" fmla="*/ 26 w 36"/>
                    <a:gd name="T19" fmla="*/ 71 h 100"/>
                    <a:gd name="T20" fmla="*/ 36 w 36"/>
                    <a:gd name="T21" fmla="*/ 29 h 100"/>
                    <a:gd name="T22" fmla="*/ 29 w 36"/>
                    <a:gd name="T23" fmla="*/ 71 h 100"/>
                    <a:gd name="T24" fmla="*/ 9 w 36"/>
                    <a:gd name="T2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0">
                      <a:moveTo>
                        <a:pt x="9" y="100"/>
                      </a:moveTo>
                      <a:cubicBezTo>
                        <a:pt x="9" y="100"/>
                        <a:pt x="5" y="66"/>
                        <a:pt x="4" y="59"/>
                      </a:cubicBezTo>
                      <a:cubicBezTo>
                        <a:pt x="2" y="51"/>
                        <a:pt x="0" y="33"/>
                        <a:pt x="0" y="33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2" y="74"/>
                        <a:pt x="22" y="74"/>
                        <a:pt x="22" y="74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6" y="71"/>
                        <a:pt x="26" y="71"/>
                        <a:pt x="26" y="71"/>
                      </a:cubicBezTo>
                      <a:cubicBezTo>
                        <a:pt x="36" y="29"/>
                        <a:pt x="36" y="29"/>
                        <a:pt x="36" y="29"/>
                      </a:cubicBezTo>
                      <a:cubicBezTo>
                        <a:pt x="36" y="29"/>
                        <a:pt x="34" y="58"/>
                        <a:pt x="29" y="71"/>
                      </a:cubicBezTo>
                      <a:cubicBezTo>
                        <a:pt x="24" y="83"/>
                        <a:pt x="9" y="100"/>
                        <a:pt x="9" y="10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2" name="Freeform 808"/>
                <p:cNvSpPr/>
                <p:nvPr/>
              </p:nvSpPr>
              <p:spPr bwMode="auto">
                <a:xfrm>
                  <a:off x="3537" y="256"/>
                  <a:ext cx="230" cy="338"/>
                </a:xfrm>
                <a:custGeom>
                  <a:avLst/>
                  <a:gdLst>
                    <a:gd name="T0" fmla="*/ 118 w 144"/>
                    <a:gd name="T1" fmla="*/ 106 h 211"/>
                    <a:gd name="T2" fmla="*/ 144 w 144"/>
                    <a:gd name="T3" fmla="*/ 211 h 211"/>
                    <a:gd name="T4" fmla="*/ 75 w 144"/>
                    <a:gd name="T5" fmla="*/ 139 h 211"/>
                    <a:gd name="T6" fmla="*/ 27 w 144"/>
                    <a:gd name="T7" fmla="*/ 22 h 211"/>
                    <a:gd name="T8" fmla="*/ 118 w 144"/>
                    <a:gd name="T9" fmla="*/ 10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118" y="106"/>
                      </a:moveTo>
                      <a:cubicBezTo>
                        <a:pt x="134" y="147"/>
                        <a:pt x="144" y="211"/>
                        <a:pt x="144" y="211"/>
                      </a:cubicBezTo>
                      <a:cubicBezTo>
                        <a:pt x="144" y="211"/>
                        <a:pt x="91" y="180"/>
                        <a:pt x="75" y="139"/>
                      </a:cubicBezTo>
                      <a:cubicBezTo>
                        <a:pt x="59" y="98"/>
                        <a:pt x="0" y="34"/>
                        <a:pt x="27" y="22"/>
                      </a:cubicBezTo>
                      <a:cubicBezTo>
                        <a:pt x="77" y="0"/>
                        <a:pt x="102" y="64"/>
                        <a:pt x="118" y="10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3" name="Freeform 809"/>
                <p:cNvSpPr/>
                <p:nvPr/>
              </p:nvSpPr>
              <p:spPr bwMode="auto">
                <a:xfrm>
                  <a:off x="3619" y="354"/>
                  <a:ext cx="123" cy="187"/>
                </a:xfrm>
                <a:custGeom>
                  <a:avLst/>
                  <a:gdLst>
                    <a:gd name="T0" fmla="*/ 70 w 77"/>
                    <a:gd name="T1" fmla="*/ 117 h 117"/>
                    <a:gd name="T2" fmla="*/ 43 w 77"/>
                    <a:gd name="T3" fmla="*/ 91 h 117"/>
                    <a:gd name="T4" fmla="*/ 15 w 77"/>
                    <a:gd name="T5" fmla="*/ 40 h 117"/>
                    <a:gd name="T6" fmla="*/ 50 w 77"/>
                    <a:gd name="T7" fmla="*/ 83 h 117"/>
                    <a:gd name="T8" fmla="*/ 0 w 77"/>
                    <a:gd name="T9" fmla="*/ 0 h 117"/>
                    <a:gd name="T10" fmla="*/ 54 w 77"/>
                    <a:gd name="T11" fmla="*/ 75 h 117"/>
                    <a:gd name="T12" fmla="*/ 30 w 77"/>
                    <a:gd name="T13" fmla="*/ 14 h 117"/>
                    <a:gd name="T14" fmla="*/ 60 w 77"/>
                    <a:gd name="T15" fmla="*/ 81 h 117"/>
                    <a:gd name="T16" fmla="*/ 50 w 77"/>
                    <a:gd name="T17" fmla="*/ 32 h 117"/>
                    <a:gd name="T18" fmla="*/ 77 w 77"/>
                    <a:gd name="T19" fmla="*/ 103 h 117"/>
                    <a:gd name="T20" fmla="*/ 70 w 77"/>
                    <a:gd name="T21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7" h="117">
                      <a:moveTo>
                        <a:pt x="70" y="117"/>
                      </a:moveTo>
                      <a:cubicBezTo>
                        <a:pt x="70" y="117"/>
                        <a:pt x="50" y="104"/>
                        <a:pt x="43" y="91"/>
                      </a:cubicBezTo>
                      <a:cubicBezTo>
                        <a:pt x="38" y="83"/>
                        <a:pt x="15" y="40"/>
                        <a:pt x="15" y="40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54" y="75"/>
                        <a:pt x="54" y="75"/>
                        <a:pt x="54" y="75"/>
                      </a:cubicBezTo>
                      <a:cubicBezTo>
                        <a:pt x="30" y="14"/>
                        <a:pt x="30" y="14"/>
                        <a:pt x="30" y="14"/>
                      </a:cubicBezTo>
                      <a:cubicBezTo>
                        <a:pt x="60" y="81"/>
                        <a:pt x="60" y="81"/>
                        <a:pt x="60" y="81"/>
                      </a:cubicBezTo>
                      <a:cubicBezTo>
                        <a:pt x="50" y="32"/>
                        <a:pt x="50" y="32"/>
                        <a:pt x="50" y="32"/>
                      </a:cubicBezTo>
                      <a:cubicBezTo>
                        <a:pt x="77" y="103"/>
                        <a:pt x="77" y="103"/>
                        <a:pt x="77" y="103"/>
                      </a:cubicBezTo>
                      <a:lnTo>
                        <a:pt x="70" y="11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4" name="Freeform 810"/>
                <p:cNvSpPr/>
                <p:nvPr/>
              </p:nvSpPr>
              <p:spPr bwMode="auto">
                <a:xfrm>
                  <a:off x="3739" y="581"/>
                  <a:ext cx="363" cy="190"/>
                </a:xfrm>
                <a:custGeom>
                  <a:avLst/>
                  <a:gdLst>
                    <a:gd name="T0" fmla="*/ 92 w 227"/>
                    <a:gd name="T1" fmla="*/ 72 h 119"/>
                    <a:gd name="T2" fmla="*/ 0 w 227"/>
                    <a:gd name="T3" fmla="*/ 15 h 119"/>
                    <a:gd name="T4" fmla="*/ 100 w 227"/>
                    <a:gd name="T5" fmla="*/ 18 h 119"/>
                    <a:gd name="T6" fmla="*/ 216 w 227"/>
                    <a:gd name="T7" fmla="*/ 69 h 119"/>
                    <a:gd name="T8" fmla="*/ 92 w 227"/>
                    <a:gd name="T9" fmla="*/ 72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119">
                      <a:moveTo>
                        <a:pt x="92" y="72"/>
                      </a:moveTo>
                      <a:cubicBezTo>
                        <a:pt x="52" y="54"/>
                        <a:pt x="0" y="15"/>
                        <a:pt x="0" y="15"/>
                      </a:cubicBezTo>
                      <a:cubicBezTo>
                        <a:pt x="0" y="15"/>
                        <a:pt x="60" y="0"/>
                        <a:pt x="100" y="18"/>
                      </a:cubicBezTo>
                      <a:cubicBezTo>
                        <a:pt x="140" y="37"/>
                        <a:pt x="227" y="41"/>
                        <a:pt x="216" y="69"/>
                      </a:cubicBezTo>
                      <a:cubicBezTo>
                        <a:pt x="195" y="119"/>
                        <a:pt x="132" y="91"/>
                        <a:pt x="92" y="7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5" name="Freeform 811"/>
                <p:cNvSpPr/>
                <p:nvPr/>
              </p:nvSpPr>
              <p:spPr bwMode="auto">
                <a:xfrm>
                  <a:off x="3801" y="610"/>
                  <a:ext cx="211" cy="81"/>
                </a:xfrm>
                <a:custGeom>
                  <a:avLst/>
                  <a:gdLst>
                    <a:gd name="T0" fmla="*/ 0 w 132"/>
                    <a:gd name="T1" fmla="*/ 4 h 51"/>
                    <a:gd name="T2" fmla="*/ 38 w 132"/>
                    <a:gd name="T3" fmla="*/ 4 h 51"/>
                    <a:gd name="T4" fmla="*/ 94 w 132"/>
                    <a:gd name="T5" fmla="*/ 21 h 51"/>
                    <a:gd name="T6" fmla="*/ 39 w 132"/>
                    <a:gd name="T7" fmla="*/ 15 h 51"/>
                    <a:gd name="T8" fmla="*/ 132 w 132"/>
                    <a:gd name="T9" fmla="*/ 39 h 51"/>
                    <a:gd name="T10" fmla="*/ 42 w 132"/>
                    <a:gd name="T11" fmla="*/ 24 h 51"/>
                    <a:gd name="T12" fmla="*/ 102 w 132"/>
                    <a:gd name="T13" fmla="*/ 51 h 51"/>
                    <a:gd name="T14" fmla="*/ 33 w 132"/>
                    <a:gd name="T15" fmla="*/ 23 h 51"/>
                    <a:gd name="T16" fmla="*/ 74 w 132"/>
                    <a:gd name="T17" fmla="*/ 51 h 51"/>
                    <a:gd name="T18" fmla="*/ 6 w 132"/>
                    <a:gd name="T19" fmla="*/ 19 h 51"/>
                    <a:gd name="T20" fmla="*/ 0 w 132"/>
                    <a:gd name="T21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0" y="4"/>
                      </a:moveTo>
                      <a:cubicBezTo>
                        <a:pt x="0" y="4"/>
                        <a:pt x="24" y="0"/>
                        <a:pt x="38" y="4"/>
                      </a:cubicBezTo>
                      <a:cubicBezTo>
                        <a:pt x="47" y="6"/>
                        <a:pt x="94" y="21"/>
                        <a:pt x="94" y="21"/>
                      </a:cubicBezTo>
                      <a:cubicBezTo>
                        <a:pt x="39" y="15"/>
                        <a:pt x="39" y="15"/>
                        <a:pt x="39" y="15"/>
                      </a:cubicBezTo>
                      <a:cubicBezTo>
                        <a:pt x="132" y="39"/>
                        <a:pt x="132" y="39"/>
                        <a:pt x="132" y="39"/>
                      </a:cubicBezTo>
                      <a:cubicBezTo>
                        <a:pt x="42" y="24"/>
                        <a:pt x="42" y="24"/>
                        <a:pt x="42" y="24"/>
                      </a:cubicBezTo>
                      <a:cubicBezTo>
                        <a:pt x="102" y="51"/>
                        <a:pt x="102" y="51"/>
                        <a:pt x="102" y="51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6" y="19"/>
                        <a:pt x="6" y="19"/>
                        <a:pt x="6" y="19"/>
                      </a:cubicBezTo>
                      <a:lnTo>
                        <a:pt x="0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6" name="Freeform 812"/>
                <p:cNvSpPr/>
                <p:nvPr/>
              </p:nvSpPr>
              <p:spPr bwMode="auto">
                <a:xfrm>
                  <a:off x="3694" y="504"/>
                  <a:ext cx="148" cy="179"/>
                </a:xfrm>
                <a:custGeom>
                  <a:avLst/>
                  <a:gdLst>
                    <a:gd name="T0" fmla="*/ 93 w 93"/>
                    <a:gd name="T1" fmla="*/ 53 h 112"/>
                    <a:gd name="T2" fmla="*/ 44 w 93"/>
                    <a:gd name="T3" fmla="*/ 112 h 112"/>
                    <a:gd name="T4" fmla="*/ 0 w 93"/>
                    <a:gd name="T5" fmla="*/ 59 h 112"/>
                    <a:gd name="T6" fmla="*/ 44 w 93"/>
                    <a:gd name="T7" fmla="*/ 0 h 112"/>
                    <a:gd name="T8" fmla="*/ 93 w 93"/>
                    <a:gd name="T9" fmla="*/ 53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93" y="53"/>
                      </a:moveTo>
                      <a:cubicBezTo>
                        <a:pt x="93" y="84"/>
                        <a:pt x="75" y="112"/>
                        <a:pt x="44" y="112"/>
                      </a:cubicBezTo>
                      <a:cubicBezTo>
                        <a:pt x="13" y="112"/>
                        <a:pt x="0" y="90"/>
                        <a:pt x="0" y="59"/>
                      </a:cubicBezTo>
                      <a:cubicBezTo>
                        <a:pt x="0" y="28"/>
                        <a:pt x="13" y="0"/>
                        <a:pt x="44" y="0"/>
                      </a:cubicBezTo>
                      <a:cubicBezTo>
                        <a:pt x="75" y="0"/>
                        <a:pt x="93" y="22"/>
                        <a:pt x="93" y="53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7" name="Freeform 813"/>
                <p:cNvSpPr/>
                <p:nvPr/>
              </p:nvSpPr>
              <p:spPr bwMode="auto">
                <a:xfrm>
                  <a:off x="2877" y="550"/>
                  <a:ext cx="350" cy="242"/>
                </a:xfrm>
                <a:custGeom>
                  <a:avLst/>
                  <a:gdLst>
                    <a:gd name="T0" fmla="*/ 87 w 219"/>
                    <a:gd name="T1" fmla="*/ 6 h 151"/>
                    <a:gd name="T2" fmla="*/ 160 w 219"/>
                    <a:gd name="T3" fmla="*/ 53 h 151"/>
                    <a:gd name="T4" fmla="*/ 219 w 219"/>
                    <a:gd name="T5" fmla="*/ 75 h 151"/>
                    <a:gd name="T6" fmla="*/ 173 w 219"/>
                    <a:gd name="T7" fmla="*/ 81 h 151"/>
                    <a:gd name="T8" fmla="*/ 64 w 219"/>
                    <a:gd name="T9" fmla="*/ 129 h 151"/>
                    <a:gd name="T10" fmla="*/ 8 w 219"/>
                    <a:gd name="T11" fmla="*/ 43 h 151"/>
                    <a:gd name="T12" fmla="*/ 87 w 219"/>
                    <a:gd name="T13" fmla="*/ 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9" h="151">
                      <a:moveTo>
                        <a:pt x="87" y="6"/>
                      </a:moveTo>
                      <a:cubicBezTo>
                        <a:pt x="142" y="12"/>
                        <a:pt x="138" y="40"/>
                        <a:pt x="160" y="53"/>
                      </a:cubicBezTo>
                      <a:cubicBezTo>
                        <a:pt x="186" y="70"/>
                        <a:pt x="219" y="75"/>
                        <a:pt x="219" y="75"/>
                      </a:cubicBezTo>
                      <a:cubicBezTo>
                        <a:pt x="219" y="75"/>
                        <a:pt x="199" y="82"/>
                        <a:pt x="173" y="81"/>
                      </a:cubicBezTo>
                      <a:cubicBezTo>
                        <a:pt x="143" y="79"/>
                        <a:pt x="123" y="151"/>
                        <a:pt x="64" y="129"/>
                      </a:cubicBezTo>
                      <a:cubicBezTo>
                        <a:pt x="18" y="112"/>
                        <a:pt x="0" y="72"/>
                        <a:pt x="8" y="43"/>
                      </a:cubicBezTo>
                      <a:cubicBezTo>
                        <a:pt x="15" y="14"/>
                        <a:pt x="39" y="0"/>
                        <a:pt x="87" y="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8" name="Freeform 814"/>
                <p:cNvSpPr/>
                <p:nvPr/>
              </p:nvSpPr>
              <p:spPr bwMode="auto">
                <a:xfrm>
                  <a:off x="2998" y="590"/>
                  <a:ext cx="219" cy="141"/>
                </a:xfrm>
                <a:custGeom>
                  <a:avLst/>
                  <a:gdLst>
                    <a:gd name="T0" fmla="*/ 86 w 137"/>
                    <a:gd name="T1" fmla="*/ 32 h 88"/>
                    <a:gd name="T2" fmla="*/ 44 w 137"/>
                    <a:gd name="T3" fmla="*/ 0 h 88"/>
                    <a:gd name="T4" fmla="*/ 75 w 137"/>
                    <a:gd name="T5" fmla="*/ 36 h 88"/>
                    <a:gd name="T6" fmla="*/ 17 w 137"/>
                    <a:gd name="T7" fmla="*/ 10 h 88"/>
                    <a:gd name="T8" fmla="*/ 59 w 137"/>
                    <a:gd name="T9" fmla="*/ 37 h 88"/>
                    <a:gd name="T10" fmla="*/ 11 w 137"/>
                    <a:gd name="T11" fmla="*/ 41 h 88"/>
                    <a:gd name="T12" fmla="*/ 72 w 137"/>
                    <a:gd name="T13" fmla="*/ 48 h 88"/>
                    <a:gd name="T14" fmla="*/ 25 w 137"/>
                    <a:gd name="T15" fmla="*/ 48 h 88"/>
                    <a:gd name="T16" fmla="*/ 62 w 137"/>
                    <a:gd name="T17" fmla="*/ 58 h 88"/>
                    <a:gd name="T18" fmla="*/ 0 w 137"/>
                    <a:gd name="T19" fmla="*/ 63 h 88"/>
                    <a:gd name="T20" fmla="*/ 46 w 137"/>
                    <a:gd name="T21" fmla="*/ 68 h 88"/>
                    <a:gd name="T22" fmla="*/ 28 w 137"/>
                    <a:gd name="T23" fmla="*/ 88 h 88"/>
                    <a:gd name="T24" fmla="*/ 54 w 137"/>
                    <a:gd name="T25" fmla="*/ 78 h 88"/>
                    <a:gd name="T26" fmla="*/ 98 w 137"/>
                    <a:gd name="T27" fmla="*/ 53 h 88"/>
                    <a:gd name="T28" fmla="*/ 137 w 137"/>
                    <a:gd name="T29" fmla="*/ 55 h 88"/>
                    <a:gd name="T30" fmla="*/ 137 w 137"/>
                    <a:gd name="T31" fmla="*/ 44 h 88"/>
                    <a:gd name="T32" fmla="*/ 86 w 137"/>
                    <a:gd name="T33" fmla="*/ 3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86" y="32"/>
                      </a:moveTo>
                      <a:cubicBezTo>
                        <a:pt x="74" y="26"/>
                        <a:pt x="44" y="0"/>
                        <a:pt x="44" y="0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11" y="41"/>
                        <a:pt x="11" y="41"/>
                        <a:pt x="11" y="41"/>
                      </a:cubicBezTo>
                      <a:cubicBezTo>
                        <a:pt x="72" y="48"/>
                        <a:pt x="72" y="48"/>
                        <a:pt x="72" y="48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62" y="58"/>
                        <a:pt x="62" y="58"/>
                        <a:pt x="62" y="58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28" y="88"/>
                        <a:pt x="28" y="88"/>
                        <a:pt x="28" y="88"/>
                      </a:cubicBezTo>
                      <a:cubicBezTo>
                        <a:pt x="28" y="88"/>
                        <a:pt x="39" y="85"/>
                        <a:pt x="54" y="78"/>
                      </a:cubicBezTo>
                      <a:cubicBezTo>
                        <a:pt x="60" y="75"/>
                        <a:pt x="84" y="55"/>
                        <a:pt x="98" y="53"/>
                      </a:cubicBezTo>
                      <a:cubicBezTo>
                        <a:pt x="107" y="44"/>
                        <a:pt x="130" y="55"/>
                        <a:pt x="137" y="55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26" y="41"/>
                        <a:pt x="98" y="37"/>
                        <a:pt x="86" y="3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9" name="Freeform 815"/>
                <p:cNvSpPr/>
                <p:nvPr/>
              </p:nvSpPr>
              <p:spPr bwMode="auto">
                <a:xfrm>
                  <a:off x="3059" y="642"/>
                  <a:ext cx="253" cy="348"/>
                </a:xfrm>
                <a:custGeom>
                  <a:avLst/>
                  <a:gdLst>
                    <a:gd name="T0" fmla="*/ 10 w 158"/>
                    <a:gd name="T1" fmla="*/ 127 h 218"/>
                    <a:gd name="T2" fmla="*/ 63 w 158"/>
                    <a:gd name="T3" fmla="*/ 58 h 218"/>
                    <a:gd name="T4" fmla="*/ 89 w 158"/>
                    <a:gd name="T5" fmla="*/ 0 h 218"/>
                    <a:gd name="T6" fmla="*/ 91 w 158"/>
                    <a:gd name="T7" fmla="*/ 47 h 218"/>
                    <a:gd name="T8" fmla="*/ 131 w 158"/>
                    <a:gd name="T9" fmla="*/ 159 h 218"/>
                    <a:gd name="T10" fmla="*/ 41 w 158"/>
                    <a:gd name="T11" fmla="*/ 209 h 218"/>
                    <a:gd name="T12" fmla="*/ 10 w 158"/>
                    <a:gd name="T13" fmla="*/ 12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8" h="218">
                      <a:moveTo>
                        <a:pt x="10" y="127"/>
                      </a:moveTo>
                      <a:cubicBezTo>
                        <a:pt x="20" y="73"/>
                        <a:pt x="48" y="78"/>
                        <a:pt x="63" y="58"/>
                      </a:cubicBezTo>
                      <a:cubicBezTo>
                        <a:pt x="81" y="33"/>
                        <a:pt x="89" y="0"/>
                        <a:pt x="89" y="0"/>
                      </a:cubicBezTo>
                      <a:cubicBezTo>
                        <a:pt x="89" y="0"/>
                        <a:pt x="94" y="21"/>
                        <a:pt x="91" y="47"/>
                      </a:cubicBezTo>
                      <a:cubicBezTo>
                        <a:pt x="87" y="76"/>
                        <a:pt x="158" y="102"/>
                        <a:pt x="131" y="159"/>
                      </a:cubicBezTo>
                      <a:cubicBezTo>
                        <a:pt x="111" y="203"/>
                        <a:pt x="70" y="218"/>
                        <a:pt x="41" y="209"/>
                      </a:cubicBezTo>
                      <a:cubicBezTo>
                        <a:pt x="13" y="200"/>
                        <a:pt x="0" y="174"/>
                        <a:pt x="10" y="1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0" name="Freeform 816"/>
                <p:cNvSpPr/>
                <p:nvPr/>
              </p:nvSpPr>
              <p:spPr bwMode="auto">
                <a:xfrm>
                  <a:off x="3110" y="651"/>
                  <a:ext cx="138" cy="221"/>
                </a:xfrm>
                <a:custGeom>
                  <a:avLst/>
                  <a:gdLst>
                    <a:gd name="T0" fmla="*/ 34 w 86"/>
                    <a:gd name="T1" fmla="*/ 50 h 138"/>
                    <a:gd name="T2" fmla="*/ 0 w 86"/>
                    <a:gd name="T3" fmla="*/ 89 h 138"/>
                    <a:gd name="T4" fmla="*/ 37 w 86"/>
                    <a:gd name="T5" fmla="*/ 61 h 138"/>
                    <a:gd name="T6" fmla="*/ 8 w 86"/>
                    <a:gd name="T7" fmla="*/ 117 h 138"/>
                    <a:gd name="T8" fmla="*/ 37 w 86"/>
                    <a:gd name="T9" fmla="*/ 77 h 138"/>
                    <a:gd name="T10" fmla="*/ 38 w 86"/>
                    <a:gd name="T11" fmla="*/ 125 h 138"/>
                    <a:gd name="T12" fmla="*/ 50 w 86"/>
                    <a:gd name="T13" fmla="*/ 65 h 138"/>
                    <a:gd name="T14" fmla="*/ 46 w 86"/>
                    <a:gd name="T15" fmla="*/ 112 h 138"/>
                    <a:gd name="T16" fmla="*/ 58 w 86"/>
                    <a:gd name="T17" fmla="*/ 76 h 138"/>
                    <a:gd name="T18" fmla="*/ 59 w 86"/>
                    <a:gd name="T19" fmla="*/ 138 h 138"/>
                    <a:gd name="T20" fmla="*/ 68 w 86"/>
                    <a:gd name="T21" fmla="*/ 92 h 138"/>
                    <a:gd name="T22" fmla="*/ 86 w 86"/>
                    <a:gd name="T23" fmla="*/ 112 h 138"/>
                    <a:gd name="T24" fmla="*/ 78 w 86"/>
                    <a:gd name="T25" fmla="*/ 85 h 138"/>
                    <a:gd name="T26" fmla="*/ 56 w 86"/>
                    <a:gd name="T27" fmla="*/ 40 h 138"/>
                    <a:gd name="T28" fmla="*/ 61 w 86"/>
                    <a:gd name="T29" fmla="*/ 1 h 138"/>
                    <a:gd name="T30" fmla="*/ 50 w 86"/>
                    <a:gd name="T31" fmla="*/ 0 h 138"/>
                    <a:gd name="T32" fmla="*/ 34 w 86"/>
                    <a:gd name="T33" fmla="*/ 50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34" y="50"/>
                      </a:moveTo>
                      <a:cubicBezTo>
                        <a:pt x="28" y="62"/>
                        <a:pt x="0" y="89"/>
                        <a:pt x="0" y="89"/>
                      </a:cubicBezTo>
                      <a:cubicBezTo>
                        <a:pt x="37" y="61"/>
                        <a:pt x="37" y="61"/>
                        <a:pt x="37" y="61"/>
                      </a:cubicBezTo>
                      <a:cubicBezTo>
                        <a:pt x="8" y="117"/>
                        <a:pt x="8" y="117"/>
                        <a:pt x="8" y="117"/>
                      </a:cubicBezTo>
                      <a:cubicBezTo>
                        <a:pt x="37" y="77"/>
                        <a:pt x="37" y="77"/>
                        <a:pt x="37" y="77"/>
                      </a:cubicBezTo>
                      <a:cubicBezTo>
                        <a:pt x="38" y="125"/>
                        <a:pt x="38" y="125"/>
                        <a:pt x="38" y="125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46" y="112"/>
                        <a:pt x="46" y="112"/>
                        <a:pt x="46" y="112"/>
                      </a:cubicBezTo>
                      <a:cubicBezTo>
                        <a:pt x="58" y="76"/>
                        <a:pt x="58" y="76"/>
                        <a:pt x="58" y="76"/>
                      </a:cubicBezTo>
                      <a:cubicBezTo>
                        <a:pt x="59" y="138"/>
                        <a:pt x="59" y="138"/>
                        <a:pt x="59" y="138"/>
                      </a:cubicBezTo>
                      <a:cubicBezTo>
                        <a:pt x="68" y="92"/>
                        <a:pt x="68" y="92"/>
                        <a:pt x="68" y="92"/>
                      </a:cubicBezTo>
                      <a:cubicBezTo>
                        <a:pt x="86" y="112"/>
                        <a:pt x="86" y="112"/>
                        <a:pt x="86" y="112"/>
                      </a:cubicBezTo>
                      <a:cubicBezTo>
                        <a:pt x="86" y="112"/>
                        <a:pt x="84" y="101"/>
                        <a:pt x="78" y="85"/>
                      </a:cubicBezTo>
                      <a:cubicBezTo>
                        <a:pt x="76" y="79"/>
                        <a:pt x="57" y="54"/>
                        <a:pt x="56" y="40"/>
                      </a:cubicBezTo>
                      <a:cubicBezTo>
                        <a:pt x="48" y="30"/>
                        <a:pt x="61" y="8"/>
                        <a:pt x="61" y="1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6" y="11"/>
                        <a:pt x="40" y="39"/>
                        <a:pt x="34" y="5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1" name="Freeform 817"/>
                <p:cNvSpPr/>
                <p:nvPr/>
              </p:nvSpPr>
              <p:spPr bwMode="auto">
                <a:xfrm>
                  <a:off x="3051" y="370"/>
                  <a:ext cx="224" cy="342"/>
                </a:xfrm>
                <a:custGeom>
                  <a:avLst/>
                  <a:gdLst>
                    <a:gd name="T0" fmla="*/ 133 w 140"/>
                    <a:gd name="T1" fmla="*/ 69 h 214"/>
                    <a:gd name="T2" fmla="*/ 104 w 140"/>
                    <a:gd name="T3" fmla="*/ 151 h 214"/>
                    <a:gd name="T4" fmla="*/ 97 w 140"/>
                    <a:gd name="T5" fmla="*/ 214 h 214"/>
                    <a:gd name="T6" fmla="*/ 81 w 140"/>
                    <a:gd name="T7" fmla="*/ 170 h 214"/>
                    <a:gd name="T8" fmla="*/ 8 w 140"/>
                    <a:gd name="T9" fmla="*/ 75 h 214"/>
                    <a:gd name="T10" fmla="*/ 78 w 140"/>
                    <a:gd name="T11" fmla="*/ 0 h 214"/>
                    <a:gd name="T12" fmla="*/ 133 w 140"/>
                    <a:gd name="T13" fmla="*/ 69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133" y="69"/>
                      </a:moveTo>
                      <a:cubicBezTo>
                        <a:pt x="140" y="123"/>
                        <a:pt x="112" y="127"/>
                        <a:pt x="104" y="151"/>
                      </a:cubicBezTo>
                      <a:cubicBezTo>
                        <a:pt x="95" y="180"/>
                        <a:pt x="97" y="214"/>
                        <a:pt x="97" y="214"/>
                      </a:cubicBezTo>
                      <a:cubicBezTo>
                        <a:pt x="97" y="214"/>
                        <a:pt x="86" y="196"/>
                        <a:pt x="81" y="170"/>
                      </a:cubicBezTo>
                      <a:cubicBezTo>
                        <a:pt x="75" y="141"/>
                        <a:pt x="0" y="138"/>
                        <a:pt x="8" y="75"/>
                      </a:cubicBezTo>
                      <a:cubicBezTo>
                        <a:pt x="13" y="27"/>
                        <a:pt x="48" y="0"/>
                        <a:pt x="78" y="0"/>
                      </a:cubicBezTo>
                      <a:cubicBezTo>
                        <a:pt x="108" y="0"/>
                        <a:pt x="128" y="21"/>
                        <a:pt x="133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2" name="Freeform 818"/>
                <p:cNvSpPr/>
                <p:nvPr/>
              </p:nvSpPr>
              <p:spPr bwMode="auto">
                <a:xfrm>
                  <a:off x="3104" y="494"/>
                  <a:ext cx="142" cy="208"/>
                </a:xfrm>
                <a:custGeom>
                  <a:avLst/>
                  <a:gdLst>
                    <a:gd name="T0" fmla="*/ 68 w 89"/>
                    <a:gd name="T1" fmla="*/ 75 h 130"/>
                    <a:gd name="T2" fmla="*/ 89 w 89"/>
                    <a:gd name="T3" fmla="*/ 28 h 130"/>
                    <a:gd name="T4" fmla="*/ 62 w 89"/>
                    <a:gd name="T5" fmla="*/ 66 h 130"/>
                    <a:gd name="T6" fmla="*/ 73 w 89"/>
                    <a:gd name="T7" fmla="*/ 3 h 130"/>
                    <a:gd name="T8" fmla="*/ 57 w 89"/>
                    <a:gd name="T9" fmla="*/ 51 h 130"/>
                    <a:gd name="T10" fmla="*/ 42 w 89"/>
                    <a:gd name="T11" fmla="*/ 5 h 130"/>
                    <a:gd name="T12" fmla="*/ 49 w 89"/>
                    <a:gd name="T13" fmla="*/ 66 h 130"/>
                    <a:gd name="T14" fmla="*/ 38 w 89"/>
                    <a:gd name="T15" fmla="*/ 20 h 130"/>
                    <a:gd name="T16" fmla="*/ 38 w 89"/>
                    <a:gd name="T17" fmla="*/ 59 h 130"/>
                    <a:gd name="T18" fmla="*/ 18 w 89"/>
                    <a:gd name="T19" fmla="*/ 0 h 130"/>
                    <a:gd name="T20" fmla="*/ 23 w 89"/>
                    <a:gd name="T21" fmla="*/ 46 h 130"/>
                    <a:gd name="T22" fmla="*/ 0 w 89"/>
                    <a:gd name="T23" fmla="*/ 32 h 130"/>
                    <a:gd name="T24" fmla="*/ 16 w 89"/>
                    <a:gd name="T25" fmla="*/ 56 h 130"/>
                    <a:gd name="T26" fmla="*/ 51 w 89"/>
                    <a:gd name="T27" fmla="*/ 92 h 130"/>
                    <a:gd name="T28" fmla="*/ 58 w 89"/>
                    <a:gd name="T29" fmla="*/ 130 h 130"/>
                    <a:gd name="T30" fmla="*/ 68 w 89"/>
                    <a:gd name="T31" fmla="*/ 128 h 130"/>
                    <a:gd name="T32" fmla="*/ 68 w 89"/>
                    <a:gd name="T33" fmla="*/ 75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0">
                      <a:moveTo>
                        <a:pt x="68" y="75"/>
                      </a:moveTo>
                      <a:cubicBezTo>
                        <a:pt x="71" y="63"/>
                        <a:pt x="89" y="28"/>
                        <a:pt x="89" y="28"/>
                      </a:cubicBezTo>
                      <a:cubicBezTo>
                        <a:pt x="62" y="66"/>
                        <a:pt x="62" y="66"/>
                        <a:pt x="62" y="66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38" y="20"/>
                        <a:pt x="38" y="20"/>
                        <a:pt x="38" y="20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2"/>
                        <a:pt x="6" y="43"/>
                        <a:pt x="16" y="56"/>
                      </a:cubicBezTo>
                      <a:cubicBezTo>
                        <a:pt x="20" y="61"/>
                        <a:pt x="45" y="79"/>
                        <a:pt x="51" y="92"/>
                      </a:cubicBezTo>
                      <a:cubicBezTo>
                        <a:pt x="61" y="99"/>
                        <a:pt x="56" y="124"/>
                        <a:pt x="58" y="130"/>
                      </a:cubicBezTo>
                      <a:cubicBezTo>
                        <a:pt x="68" y="128"/>
                        <a:pt x="68" y="128"/>
                        <a:pt x="68" y="128"/>
                      </a:cubicBezTo>
                      <a:cubicBezTo>
                        <a:pt x="69" y="117"/>
                        <a:pt x="66" y="88"/>
                        <a:pt x="68" y="7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3" name="Freeform 819"/>
                <p:cNvSpPr/>
                <p:nvPr/>
              </p:nvSpPr>
              <p:spPr bwMode="auto">
                <a:xfrm>
                  <a:off x="3188" y="416"/>
                  <a:ext cx="306" cy="262"/>
                </a:xfrm>
                <a:custGeom>
                  <a:avLst/>
                  <a:gdLst>
                    <a:gd name="T0" fmla="*/ 144 w 191"/>
                    <a:gd name="T1" fmla="*/ 125 h 164"/>
                    <a:gd name="T2" fmla="*/ 59 w 191"/>
                    <a:gd name="T3" fmla="*/ 140 h 164"/>
                    <a:gd name="T4" fmla="*/ 0 w 191"/>
                    <a:gd name="T5" fmla="*/ 164 h 164"/>
                    <a:gd name="T6" fmla="*/ 30 w 191"/>
                    <a:gd name="T7" fmla="*/ 129 h 164"/>
                    <a:gd name="T8" fmla="*/ 77 w 191"/>
                    <a:gd name="T9" fmla="*/ 19 h 164"/>
                    <a:gd name="T10" fmla="*/ 177 w 191"/>
                    <a:gd name="T11" fmla="*/ 43 h 164"/>
                    <a:gd name="T12" fmla="*/ 144 w 191"/>
                    <a:gd name="T13" fmla="*/ 125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144" y="125"/>
                      </a:moveTo>
                      <a:cubicBezTo>
                        <a:pt x="100" y="158"/>
                        <a:pt x="83" y="135"/>
                        <a:pt x="59" y="140"/>
                      </a:cubicBezTo>
                      <a:cubicBezTo>
                        <a:pt x="28" y="146"/>
                        <a:pt x="0" y="164"/>
                        <a:pt x="0" y="164"/>
                      </a:cubicBezTo>
                      <a:cubicBezTo>
                        <a:pt x="0" y="164"/>
                        <a:pt x="11" y="146"/>
                        <a:pt x="30" y="129"/>
                      </a:cubicBezTo>
                      <a:cubicBezTo>
                        <a:pt x="53" y="110"/>
                        <a:pt x="19" y="43"/>
                        <a:pt x="77" y="19"/>
                      </a:cubicBezTo>
                      <a:cubicBezTo>
                        <a:pt x="121" y="0"/>
                        <a:pt x="162" y="17"/>
                        <a:pt x="177" y="43"/>
                      </a:cubicBezTo>
                      <a:cubicBezTo>
                        <a:pt x="191" y="69"/>
                        <a:pt x="183" y="97"/>
                        <a:pt x="144" y="1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4" name="Freeform 820"/>
                <p:cNvSpPr/>
                <p:nvPr/>
              </p:nvSpPr>
              <p:spPr bwMode="auto">
                <a:xfrm>
                  <a:off x="3192" y="509"/>
                  <a:ext cx="188" cy="171"/>
                </a:xfrm>
                <a:custGeom>
                  <a:avLst/>
                  <a:gdLst>
                    <a:gd name="T0" fmla="*/ 53 w 118"/>
                    <a:gd name="T1" fmla="*/ 81 h 107"/>
                    <a:gd name="T2" fmla="*/ 105 w 118"/>
                    <a:gd name="T3" fmla="*/ 75 h 107"/>
                    <a:gd name="T4" fmla="*/ 58 w 118"/>
                    <a:gd name="T5" fmla="*/ 71 h 107"/>
                    <a:gd name="T6" fmla="*/ 118 w 118"/>
                    <a:gd name="T7" fmla="*/ 49 h 107"/>
                    <a:gd name="T8" fmla="*/ 68 w 118"/>
                    <a:gd name="T9" fmla="*/ 59 h 107"/>
                    <a:gd name="T10" fmla="*/ 101 w 118"/>
                    <a:gd name="T11" fmla="*/ 23 h 107"/>
                    <a:gd name="T12" fmla="*/ 51 w 118"/>
                    <a:gd name="T13" fmla="*/ 59 h 107"/>
                    <a:gd name="T14" fmla="*/ 86 w 118"/>
                    <a:gd name="T15" fmla="*/ 27 h 107"/>
                    <a:gd name="T16" fmla="*/ 52 w 118"/>
                    <a:gd name="T17" fmla="*/ 46 h 107"/>
                    <a:gd name="T18" fmla="*/ 94 w 118"/>
                    <a:gd name="T19" fmla="*/ 0 h 107"/>
                    <a:gd name="T20" fmla="*/ 56 w 118"/>
                    <a:gd name="T21" fmla="*/ 27 h 107"/>
                    <a:gd name="T22" fmla="*/ 57 w 118"/>
                    <a:gd name="T23" fmla="*/ 0 h 107"/>
                    <a:gd name="T24" fmla="*/ 44 w 118"/>
                    <a:gd name="T25" fmla="*/ 26 h 107"/>
                    <a:gd name="T26" fmla="*/ 29 w 118"/>
                    <a:gd name="T27" fmla="*/ 74 h 107"/>
                    <a:gd name="T28" fmla="*/ 0 w 118"/>
                    <a:gd name="T29" fmla="*/ 99 h 107"/>
                    <a:gd name="T30" fmla="*/ 7 w 118"/>
                    <a:gd name="T31" fmla="*/ 107 h 107"/>
                    <a:gd name="T32" fmla="*/ 53 w 118"/>
                    <a:gd name="T33" fmla="*/ 8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53" y="81"/>
                      </a:moveTo>
                      <a:cubicBezTo>
                        <a:pt x="65" y="77"/>
                        <a:pt x="105" y="75"/>
                        <a:pt x="105" y="75"/>
                      </a:cubicBezTo>
                      <a:cubicBezTo>
                        <a:pt x="58" y="71"/>
                        <a:pt x="58" y="71"/>
                        <a:pt x="58" y="71"/>
                      </a:cubicBezTo>
                      <a:cubicBezTo>
                        <a:pt x="118" y="49"/>
                        <a:pt x="118" y="49"/>
                        <a:pt x="118" y="4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86" y="27"/>
                        <a:pt x="86" y="27"/>
                        <a:pt x="86" y="27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56" y="27"/>
                        <a:pt x="56" y="27"/>
                        <a:pt x="56" y="27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57" y="0"/>
                        <a:pt x="51" y="10"/>
                        <a:pt x="44" y="26"/>
                      </a:cubicBezTo>
                      <a:cubicBezTo>
                        <a:pt x="42" y="31"/>
                        <a:pt x="38" y="62"/>
                        <a:pt x="29" y="74"/>
                      </a:cubicBezTo>
                      <a:cubicBezTo>
                        <a:pt x="29" y="86"/>
                        <a:pt x="4" y="94"/>
                        <a:pt x="0" y="99"/>
                      </a:cubicBezTo>
                      <a:cubicBezTo>
                        <a:pt x="7" y="107"/>
                        <a:pt x="7" y="107"/>
                        <a:pt x="7" y="107"/>
                      </a:cubicBezTo>
                      <a:cubicBezTo>
                        <a:pt x="17" y="102"/>
                        <a:pt x="40" y="85"/>
                        <a:pt x="53" y="8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5" name="Freeform 821"/>
                <p:cNvSpPr/>
                <p:nvPr/>
              </p:nvSpPr>
              <p:spPr bwMode="auto">
                <a:xfrm>
                  <a:off x="3196" y="618"/>
                  <a:ext cx="293" cy="280"/>
                </a:xfrm>
                <a:custGeom>
                  <a:avLst/>
                  <a:gdLst>
                    <a:gd name="T0" fmla="*/ 63 w 183"/>
                    <a:gd name="T1" fmla="*/ 138 h 175"/>
                    <a:gd name="T2" fmla="*/ 34 w 183"/>
                    <a:gd name="T3" fmla="*/ 56 h 175"/>
                    <a:gd name="T4" fmla="*/ 0 w 183"/>
                    <a:gd name="T5" fmla="*/ 2 h 175"/>
                    <a:gd name="T6" fmla="*/ 40 w 183"/>
                    <a:gd name="T7" fmla="*/ 26 h 175"/>
                    <a:gd name="T8" fmla="*/ 157 w 183"/>
                    <a:gd name="T9" fmla="*/ 53 h 175"/>
                    <a:gd name="T10" fmla="*/ 149 w 183"/>
                    <a:gd name="T11" fmla="*/ 156 h 175"/>
                    <a:gd name="T12" fmla="*/ 63 w 183"/>
                    <a:gd name="T13" fmla="*/ 138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63" y="138"/>
                      </a:moveTo>
                      <a:cubicBezTo>
                        <a:pt x="24" y="100"/>
                        <a:pt x="43" y="79"/>
                        <a:pt x="34" y="56"/>
                      </a:cubicBezTo>
                      <a:cubicBezTo>
                        <a:pt x="23" y="27"/>
                        <a:pt x="0" y="2"/>
                        <a:pt x="0" y="2"/>
                      </a:cubicBezTo>
                      <a:cubicBezTo>
                        <a:pt x="0" y="2"/>
                        <a:pt x="20" y="10"/>
                        <a:pt x="40" y="26"/>
                      </a:cubicBezTo>
                      <a:cubicBezTo>
                        <a:pt x="63" y="45"/>
                        <a:pt x="123" y="0"/>
                        <a:pt x="157" y="53"/>
                      </a:cubicBezTo>
                      <a:cubicBezTo>
                        <a:pt x="183" y="94"/>
                        <a:pt x="173" y="137"/>
                        <a:pt x="149" y="156"/>
                      </a:cubicBezTo>
                      <a:cubicBezTo>
                        <a:pt x="126" y="175"/>
                        <a:pt x="98" y="172"/>
                        <a:pt x="63" y="13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6" name="Freeform 822"/>
                <p:cNvSpPr/>
                <p:nvPr/>
              </p:nvSpPr>
              <p:spPr bwMode="auto">
                <a:xfrm>
                  <a:off x="3200" y="622"/>
                  <a:ext cx="192" cy="173"/>
                </a:xfrm>
                <a:custGeom>
                  <a:avLst/>
                  <a:gdLst>
                    <a:gd name="T0" fmla="*/ 33 w 120"/>
                    <a:gd name="T1" fmla="*/ 49 h 108"/>
                    <a:gd name="T2" fmla="*/ 47 w 120"/>
                    <a:gd name="T3" fmla="*/ 99 h 108"/>
                    <a:gd name="T4" fmla="*/ 44 w 120"/>
                    <a:gd name="T5" fmla="*/ 52 h 108"/>
                    <a:gd name="T6" fmla="*/ 75 w 120"/>
                    <a:gd name="T7" fmla="*/ 108 h 108"/>
                    <a:gd name="T8" fmla="*/ 57 w 120"/>
                    <a:gd name="T9" fmla="*/ 61 h 108"/>
                    <a:gd name="T10" fmla="*/ 98 w 120"/>
                    <a:gd name="T11" fmla="*/ 87 h 108"/>
                    <a:gd name="T12" fmla="*/ 54 w 120"/>
                    <a:gd name="T13" fmla="*/ 44 h 108"/>
                    <a:gd name="T14" fmla="*/ 91 w 120"/>
                    <a:gd name="T15" fmla="*/ 72 h 108"/>
                    <a:gd name="T16" fmla="*/ 67 w 120"/>
                    <a:gd name="T17" fmla="*/ 43 h 108"/>
                    <a:gd name="T18" fmla="*/ 120 w 120"/>
                    <a:gd name="T19" fmla="*/ 76 h 108"/>
                    <a:gd name="T20" fmla="*/ 86 w 120"/>
                    <a:gd name="T21" fmla="*/ 44 h 108"/>
                    <a:gd name="T22" fmla="*/ 113 w 120"/>
                    <a:gd name="T23" fmla="*/ 39 h 108"/>
                    <a:gd name="T24" fmla="*/ 86 w 120"/>
                    <a:gd name="T25" fmla="*/ 31 h 108"/>
                    <a:gd name="T26" fmla="*/ 36 w 120"/>
                    <a:gd name="T27" fmla="*/ 25 h 108"/>
                    <a:gd name="T28" fmla="*/ 6 w 120"/>
                    <a:gd name="T29" fmla="*/ 0 h 108"/>
                    <a:gd name="T30" fmla="*/ 0 w 120"/>
                    <a:gd name="T31" fmla="*/ 8 h 108"/>
                    <a:gd name="T32" fmla="*/ 33 w 120"/>
                    <a:gd name="T33" fmla="*/ 4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33" y="49"/>
                      </a:moveTo>
                      <a:cubicBezTo>
                        <a:pt x="39" y="61"/>
                        <a:pt x="47" y="99"/>
                        <a:pt x="47" y="99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75" y="108"/>
                        <a:pt x="75" y="108"/>
                        <a:pt x="75" y="108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98" y="87"/>
                        <a:pt x="98" y="87"/>
                        <a:pt x="98" y="87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91" y="72"/>
                        <a:pt x="91" y="72"/>
                        <a:pt x="91" y="72"/>
                      </a:cubicBezTo>
                      <a:cubicBezTo>
                        <a:pt x="67" y="43"/>
                        <a:pt x="67" y="43"/>
                        <a:pt x="67" y="43"/>
                      </a:cubicBezTo>
                      <a:cubicBezTo>
                        <a:pt x="120" y="76"/>
                        <a:pt x="120" y="76"/>
                        <a:pt x="120" y="76"/>
                      </a:cubicBezTo>
                      <a:cubicBezTo>
                        <a:pt x="86" y="44"/>
                        <a:pt x="86" y="44"/>
                        <a:pt x="86" y="44"/>
                      </a:cubicBezTo>
                      <a:cubicBezTo>
                        <a:pt x="113" y="39"/>
                        <a:pt x="113" y="39"/>
                        <a:pt x="113" y="39"/>
                      </a:cubicBezTo>
                      <a:cubicBezTo>
                        <a:pt x="113" y="39"/>
                        <a:pt x="102" y="35"/>
                        <a:pt x="86" y="31"/>
                      </a:cubicBezTo>
                      <a:cubicBezTo>
                        <a:pt x="79" y="30"/>
                        <a:pt x="49" y="32"/>
                        <a:pt x="36" y="25"/>
                      </a:cubicBezTo>
                      <a:cubicBezTo>
                        <a:pt x="24" y="26"/>
                        <a:pt x="12" y="3"/>
                        <a:pt x="6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6" y="18"/>
                        <a:pt x="26" y="37"/>
                        <a:pt x="33" y="4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7" name="Freeform 823"/>
                <p:cNvSpPr/>
                <p:nvPr/>
              </p:nvSpPr>
              <p:spPr bwMode="auto">
                <a:xfrm>
                  <a:off x="3100" y="578"/>
                  <a:ext cx="178" cy="177"/>
                </a:xfrm>
                <a:custGeom>
                  <a:avLst/>
                  <a:gdLst>
                    <a:gd name="T0" fmla="*/ 111 w 111"/>
                    <a:gd name="T1" fmla="*/ 56 h 111"/>
                    <a:gd name="T2" fmla="*/ 90 w 111"/>
                    <a:gd name="T3" fmla="*/ 63 h 111"/>
                    <a:gd name="T4" fmla="*/ 107 w 111"/>
                    <a:gd name="T5" fmla="*/ 77 h 111"/>
                    <a:gd name="T6" fmla="*/ 85 w 111"/>
                    <a:gd name="T7" fmla="*/ 76 h 111"/>
                    <a:gd name="T8" fmla="*/ 95 w 111"/>
                    <a:gd name="T9" fmla="*/ 95 h 111"/>
                    <a:gd name="T10" fmla="*/ 75 w 111"/>
                    <a:gd name="T11" fmla="*/ 85 h 111"/>
                    <a:gd name="T12" fmla="*/ 77 w 111"/>
                    <a:gd name="T13" fmla="*/ 107 h 111"/>
                    <a:gd name="T14" fmla="*/ 62 w 111"/>
                    <a:gd name="T15" fmla="*/ 91 h 111"/>
                    <a:gd name="T16" fmla="*/ 55 w 111"/>
                    <a:gd name="T17" fmla="*/ 111 h 111"/>
                    <a:gd name="T18" fmla="*/ 48 w 111"/>
                    <a:gd name="T19" fmla="*/ 91 h 111"/>
                    <a:gd name="T20" fmla="*/ 34 w 111"/>
                    <a:gd name="T21" fmla="*/ 107 h 111"/>
                    <a:gd name="T22" fmla="*/ 36 w 111"/>
                    <a:gd name="T23" fmla="*/ 85 h 111"/>
                    <a:gd name="T24" fmla="*/ 16 w 111"/>
                    <a:gd name="T25" fmla="*/ 95 h 111"/>
                    <a:gd name="T26" fmla="*/ 26 w 111"/>
                    <a:gd name="T27" fmla="*/ 76 h 111"/>
                    <a:gd name="T28" fmla="*/ 4 w 111"/>
                    <a:gd name="T29" fmla="*/ 77 h 111"/>
                    <a:gd name="T30" fmla="*/ 20 w 111"/>
                    <a:gd name="T31" fmla="*/ 63 h 111"/>
                    <a:gd name="T32" fmla="*/ 0 w 111"/>
                    <a:gd name="T33" fmla="*/ 56 h 111"/>
                    <a:gd name="T34" fmla="*/ 20 w 111"/>
                    <a:gd name="T35" fmla="*/ 49 h 111"/>
                    <a:gd name="T36" fmla="*/ 4 w 111"/>
                    <a:gd name="T37" fmla="*/ 35 h 111"/>
                    <a:gd name="T38" fmla="*/ 26 w 111"/>
                    <a:gd name="T39" fmla="*/ 36 h 111"/>
                    <a:gd name="T40" fmla="*/ 16 w 111"/>
                    <a:gd name="T41" fmla="*/ 17 h 111"/>
                    <a:gd name="T42" fmla="*/ 36 w 111"/>
                    <a:gd name="T43" fmla="*/ 26 h 111"/>
                    <a:gd name="T44" fmla="*/ 34 w 111"/>
                    <a:gd name="T45" fmla="*/ 5 h 111"/>
                    <a:gd name="T46" fmla="*/ 48 w 111"/>
                    <a:gd name="T47" fmla="*/ 21 h 111"/>
                    <a:gd name="T48" fmla="*/ 55 w 111"/>
                    <a:gd name="T49" fmla="*/ 0 h 111"/>
                    <a:gd name="T50" fmla="*/ 62 w 111"/>
                    <a:gd name="T51" fmla="*/ 21 h 111"/>
                    <a:gd name="T52" fmla="*/ 77 w 111"/>
                    <a:gd name="T53" fmla="*/ 5 h 111"/>
                    <a:gd name="T54" fmla="*/ 75 w 111"/>
                    <a:gd name="T55" fmla="*/ 26 h 111"/>
                    <a:gd name="T56" fmla="*/ 95 w 111"/>
                    <a:gd name="T57" fmla="*/ 17 h 111"/>
                    <a:gd name="T58" fmla="*/ 85 w 111"/>
                    <a:gd name="T59" fmla="*/ 36 h 111"/>
                    <a:gd name="T60" fmla="*/ 107 w 111"/>
                    <a:gd name="T61" fmla="*/ 35 h 111"/>
                    <a:gd name="T62" fmla="*/ 90 w 111"/>
                    <a:gd name="T63" fmla="*/ 49 h 111"/>
                    <a:gd name="T64" fmla="*/ 111 w 111"/>
                    <a:gd name="T65" fmla="*/ 56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111" y="56"/>
                      </a:moveTo>
                      <a:cubicBezTo>
                        <a:pt x="111" y="59"/>
                        <a:pt x="91" y="60"/>
                        <a:pt x="90" y="63"/>
                      </a:cubicBezTo>
                      <a:cubicBezTo>
                        <a:pt x="90" y="66"/>
                        <a:pt x="108" y="74"/>
                        <a:pt x="107" y="77"/>
                      </a:cubicBezTo>
                      <a:cubicBezTo>
                        <a:pt x="105" y="80"/>
                        <a:pt x="87" y="73"/>
                        <a:pt x="85" y="76"/>
                      </a:cubicBezTo>
                      <a:cubicBezTo>
                        <a:pt x="83" y="78"/>
                        <a:pt x="97" y="93"/>
                        <a:pt x="95" y="95"/>
                      </a:cubicBezTo>
                      <a:cubicBezTo>
                        <a:pt x="92" y="97"/>
                        <a:pt x="78" y="84"/>
                        <a:pt x="75" y="85"/>
                      </a:cubicBezTo>
                      <a:cubicBezTo>
                        <a:pt x="73" y="87"/>
                        <a:pt x="79" y="106"/>
                        <a:pt x="77" y="107"/>
                      </a:cubicBezTo>
                      <a:cubicBezTo>
                        <a:pt x="74" y="108"/>
                        <a:pt x="65" y="90"/>
                        <a:pt x="62" y="91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1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2" y="106"/>
                        <a:pt x="38" y="87"/>
                        <a:pt x="36" y="85"/>
                      </a:cubicBezTo>
                      <a:cubicBezTo>
                        <a:pt x="33" y="84"/>
                        <a:pt x="18" y="97"/>
                        <a:pt x="16" y="95"/>
                      </a:cubicBezTo>
                      <a:cubicBezTo>
                        <a:pt x="14" y="93"/>
                        <a:pt x="27" y="78"/>
                        <a:pt x="26" y="76"/>
                      </a:cubicBezTo>
                      <a:cubicBezTo>
                        <a:pt x="24" y="73"/>
                        <a:pt x="5" y="80"/>
                        <a:pt x="4" y="77"/>
                      </a:cubicBezTo>
                      <a:cubicBezTo>
                        <a:pt x="3" y="74"/>
                        <a:pt x="21" y="66"/>
                        <a:pt x="20" y="63"/>
                      </a:cubicBezTo>
                      <a:cubicBezTo>
                        <a:pt x="20" y="60"/>
                        <a:pt x="0" y="59"/>
                        <a:pt x="0" y="56"/>
                      </a:cubicBezTo>
                      <a:cubicBezTo>
                        <a:pt x="0" y="53"/>
                        <a:pt x="20" y="52"/>
                        <a:pt x="20" y="49"/>
                      </a:cubicBezTo>
                      <a:cubicBezTo>
                        <a:pt x="21" y="46"/>
                        <a:pt x="3" y="37"/>
                        <a:pt x="4" y="35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9"/>
                        <a:pt x="16" y="17"/>
                      </a:cubicBezTo>
                      <a:cubicBezTo>
                        <a:pt x="18" y="15"/>
                        <a:pt x="33" y="28"/>
                        <a:pt x="36" y="26"/>
                      </a:cubicBezTo>
                      <a:cubicBezTo>
                        <a:pt x="38" y="24"/>
                        <a:pt x="32" y="6"/>
                        <a:pt x="34" y="5"/>
                      </a:cubicBezTo>
                      <a:cubicBezTo>
                        <a:pt x="37" y="4"/>
                        <a:pt x="46" y="21"/>
                        <a:pt x="48" y="21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1"/>
                      </a:cubicBezTo>
                      <a:cubicBezTo>
                        <a:pt x="65" y="21"/>
                        <a:pt x="74" y="4"/>
                        <a:pt x="77" y="5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8"/>
                        <a:pt x="92" y="15"/>
                        <a:pt x="95" y="17"/>
                      </a:cubicBezTo>
                      <a:cubicBezTo>
                        <a:pt x="97" y="19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5"/>
                      </a:cubicBezTo>
                      <a:cubicBezTo>
                        <a:pt x="108" y="37"/>
                        <a:pt x="90" y="46"/>
                        <a:pt x="90" y="49"/>
                      </a:cubicBezTo>
                      <a:cubicBezTo>
                        <a:pt x="91" y="52"/>
                        <a:pt x="111" y="53"/>
                        <a:pt x="111" y="56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8" name="Freeform 824"/>
                <p:cNvSpPr/>
                <p:nvPr/>
              </p:nvSpPr>
              <p:spPr bwMode="auto">
                <a:xfrm>
                  <a:off x="3140" y="618"/>
                  <a:ext cx="98" cy="97"/>
                </a:xfrm>
                <a:custGeom>
                  <a:avLst/>
                  <a:gdLst>
                    <a:gd name="T0" fmla="*/ 61 w 61"/>
                    <a:gd name="T1" fmla="*/ 31 h 61"/>
                    <a:gd name="T2" fmla="*/ 50 w 61"/>
                    <a:gd name="T3" fmla="*/ 35 h 61"/>
                    <a:gd name="T4" fmla="*/ 59 w 61"/>
                    <a:gd name="T5" fmla="*/ 42 h 61"/>
                    <a:gd name="T6" fmla="*/ 47 w 61"/>
                    <a:gd name="T7" fmla="*/ 42 h 61"/>
                    <a:gd name="T8" fmla="*/ 52 w 61"/>
                    <a:gd name="T9" fmla="*/ 52 h 61"/>
                    <a:gd name="T10" fmla="*/ 41 w 61"/>
                    <a:gd name="T11" fmla="*/ 47 h 61"/>
                    <a:gd name="T12" fmla="*/ 42 w 61"/>
                    <a:gd name="T13" fmla="*/ 59 h 61"/>
                    <a:gd name="T14" fmla="*/ 34 w 61"/>
                    <a:gd name="T15" fmla="*/ 50 h 61"/>
                    <a:gd name="T16" fmla="*/ 30 w 61"/>
                    <a:gd name="T17" fmla="*/ 61 h 61"/>
                    <a:gd name="T18" fmla="*/ 27 w 61"/>
                    <a:gd name="T19" fmla="*/ 50 h 61"/>
                    <a:gd name="T20" fmla="*/ 19 w 61"/>
                    <a:gd name="T21" fmla="*/ 59 h 61"/>
                    <a:gd name="T22" fmla="*/ 20 w 61"/>
                    <a:gd name="T23" fmla="*/ 47 h 61"/>
                    <a:gd name="T24" fmla="*/ 9 w 61"/>
                    <a:gd name="T25" fmla="*/ 52 h 61"/>
                    <a:gd name="T26" fmla="*/ 14 w 61"/>
                    <a:gd name="T27" fmla="*/ 42 h 61"/>
                    <a:gd name="T28" fmla="*/ 2 w 61"/>
                    <a:gd name="T29" fmla="*/ 42 h 61"/>
                    <a:gd name="T30" fmla="*/ 11 w 61"/>
                    <a:gd name="T31" fmla="*/ 35 h 61"/>
                    <a:gd name="T32" fmla="*/ 0 w 61"/>
                    <a:gd name="T33" fmla="*/ 31 h 61"/>
                    <a:gd name="T34" fmla="*/ 11 w 61"/>
                    <a:gd name="T35" fmla="*/ 27 h 61"/>
                    <a:gd name="T36" fmla="*/ 2 w 61"/>
                    <a:gd name="T37" fmla="*/ 19 h 61"/>
                    <a:gd name="T38" fmla="*/ 14 w 61"/>
                    <a:gd name="T39" fmla="*/ 20 h 61"/>
                    <a:gd name="T40" fmla="*/ 9 w 61"/>
                    <a:gd name="T41" fmla="*/ 9 h 61"/>
                    <a:gd name="T42" fmla="*/ 20 w 61"/>
                    <a:gd name="T43" fmla="*/ 14 h 61"/>
                    <a:gd name="T44" fmla="*/ 19 w 61"/>
                    <a:gd name="T45" fmla="*/ 3 h 61"/>
                    <a:gd name="T46" fmla="*/ 27 w 61"/>
                    <a:gd name="T47" fmla="*/ 11 h 61"/>
                    <a:gd name="T48" fmla="*/ 30 w 61"/>
                    <a:gd name="T49" fmla="*/ 0 h 61"/>
                    <a:gd name="T50" fmla="*/ 34 w 61"/>
                    <a:gd name="T51" fmla="*/ 11 h 61"/>
                    <a:gd name="T52" fmla="*/ 42 w 61"/>
                    <a:gd name="T53" fmla="*/ 3 h 61"/>
                    <a:gd name="T54" fmla="*/ 41 w 61"/>
                    <a:gd name="T55" fmla="*/ 14 h 61"/>
                    <a:gd name="T56" fmla="*/ 52 w 61"/>
                    <a:gd name="T57" fmla="*/ 9 h 61"/>
                    <a:gd name="T58" fmla="*/ 47 w 61"/>
                    <a:gd name="T59" fmla="*/ 20 h 61"/>
                    <a:gd name="T60" fmla="*/ 59 w 61"/>
                    <a:gd name="T61" fmla="*/ 19 h 61"/>
                    <a:gd name="T62" fmla="*/ 50 w 61"/>
                    <a:gd name="T63" fmla="*/ 27 h 61"/>
                    <a:gd name="T64" fmla="*/ 61 w 61"/>
                    <a:gd name="T65" fmla="*/ 3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61" y="31"/>
                      </a:moveTo>
                      <a:cubicBezTo>
                        <a:pt x="61" y="32"/>
                        <a:pt x="50" y="33"/>
                        <a:pt x="50" y="35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2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50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50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2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5"/>
                      </a:cubicBezTo>
                      <a:cubicBezTo>
                        <a:pt x="11" y="33"/>
                        <a:pt x="0" y="32"/>
                        <a:pt x="0" y="31"/>
                      </a:cubicBez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1"/>
                        <a:pt x="2" y="19"/>
                      </a:cubicBezTo>
                      <a:cubicBezTo>
                        <a:pt x="3" y="18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4"/>
                        <a:pt x="17" y="3"/>
                        <a:pt x="19" y="3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3"/>
                      </a:cubicBezTo>
                      <a:cubicBezTo>
                        <a:pt x="44" y="3"/>
                        <a:pt x="40" y="14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8"/>
                        <a:pt x="59" y="19"/>
                      </a:cubicBezTo>
                      <a:cubicBezTo>
                        <a:pt x="59" y="21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9" name="Freeform 825"/>
                <p:cNvSpPr/>
                <p:nvPr/>
              </p:nvSpPr>
              <p:spPr bwMode="auto">
                <a:xfrm>
                  <a:off x="2211" y="2715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4 w 151"/>
                    <a:gd name="T9" fmla="*/ 90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8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9" y="55"/>
                        <a:pt x="85" y="105"/>
                        <a:pt x="44" y="90"/>
                      </a:cubicBezTo>
                      <a:cubicBezTo>
                        <a:pt x="13" y="78"/>
                        <a:pt x="0" y="50"/>
                        <a:pt x="5" y="30"/>
                      </a:cubicBezTo>
                      <a:cubicBezTo>
                        <a:pt x="10" y="10"/>
                        <a:pt x="27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0" name="Freeform 826"/>
                <p:cNvSpPr/>
                <p:nvPr/>
              </p:nvSpPr>
              <p:spPr bwMode="auto">
                <a:xfrm>
                  <a:off x="2295" y="2744"/>
                  <a:ext cx="151" cy="96"/>
                </a:xfrm>
                <a:custGeom>
                  <a:avLst/>
                  <a:gdLst>
                    <a:gd name="T0" fmla="*/ 60 w 95"/>
                    <a:gd name="T1" fmla="*/ 21 h 60"/>
                    <a:gd name="T2" fmla="*/ 31 w 95"/>
                    <a:gd name="T3" fmla="*/ 0 h 60"/>
                    <a:gd name="T4" fmla="*/ 52 w 95"/>
                    <a:gd name="T5" fmla="*/ 24 h 60"/>
                    <a:gd name="T6" fmla="*/ 12 w 95"/>
                    <a:gd name="T7" fmla="*/ 6 h 60"/>
                    <a:gd name="T8" fmla="*/ 41 w 95"/>
                    <a:gd name="T9" fmla="*/ 25 h 60"/>
                    <a:gd name="T10" fmla="*/ 8 w 95"/>
                    <a:gd name="T11" fmla="*/ 28 h 60"/>
                    <a:gd name="T12" fmla="*/ 50 w 95"/>
                    <a:gd name="T13" fmla="*/ 33 h 60"/>
                    <a:gd name="T14" fmla="*/ 17 w 95"/>
                    <a:gd name="T15" fmla="*/ 33 h 60"/>
                    <a:gd name="T16" fmla="*/ 43 w 95"/>
                    <a:gd name="T17" fmla="*/ 39 h 60"/>
                    <a:gd name="T18" fmla="*/ 0 w 95"/>
                    <a:gd name="T19" fmla="*/ 43 h 60"/>
                    <a:gd name="T20" fmla="*/ 32 w 95"/>
                    <a:gd name="T21" fmla="*/ 47 h 60"/>
                    <a:gd name="T22" fmla="*/ 19 w 95"/>
                    <a:gd name="T23" fmla="*/ 60 h 60"/>
                    <a:gd name="T24" fmla="*/ 38 w 95"/>
                    <a:gd name="T25" fmla="*/ 53 h 60"/>
                    <a:gd name="T26" fmla="*/ 68 w 95"/>
                    <a:gd name="T27" fmla="*/ 36 h 60"/>
                    <a:gd name="T28" fmla="*/ 95 w 95"/>
                    <a:gd name="T29" fmla="*/ 37 h 60"/>
                    <a:gd name="T30" fmla="*/ 95 w 95"/>
                    <a:gd name="T31" fmla="*/ 30 h 60"/>
                    <a:gd name="T32" fmla="*/ 60 w 95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5" h="60">
                      <a:moveTo>
                        <a:pt x="60" y="21"/>
                      </a:moveTo>
                      <a:cubicBezTo>
                        <a:pt x="51" y="18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8" y="53"/>
                      </a:cubicBezTo>
                      <a:cubicBezTo>
                        <a:pt x="42" y="51"/>
                        <a:pt x="58" y="38"/>
                        <a:pt x="68" y="36"/>
                      </a:cubicBezTo>
                      <a:cubicBezTo>
                        <a:pt x="74" y="30"/>
                        <a:pt x="90" y="38"/>
                        <a:pt x="95" y="37"/>
                      </a:cubicBezTo>
                      <a:cubicBezTo>
                        <a:pt x="95" y="30"/>
                        <a:pt x="95" y="30"/>
                        <a:pt x="95" y="30"/>
                      </a:cubicBezTo>
                      <a:cubicBezTo>
                        <a:pt x="87" y="28"/>
                        <a:pt x="68" y="25"/>
                        <a:pt x="60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1" name="Freeform 827"/>
                <p:cNvSpPr/>
                <p:nvPr/>
              </p:nvSpPr>
              <p:spPr bwMode="auto">
                <a:xfrm>
                  <a:off x="2338" y="2779"/>
                  <a:ext cx="172" cy="240"/>
                </a:xfrm>
                <a:custGeom>
                  <a:avLst/>
                  <a:gdLst>
                    <a:gd name="T0" fmla="*/ 6 w 108"/>
                    <a:gd name="T1" fmla="*/ 87 h 150"/>
                    <a:gd name="T2" fmla="*/ 43 w 108"/>
                    <a:gd name="T3" fmla="*/ 40 h 150"/>
                    <a:gd name="T4" fmla="*/ 61 w 108"/>
                    <a:gd name="T5" fmla="*/ 0 h 150"/>
                    <a:gd name="T6" fmla="*/ 62 w 108"/>
                    <a:gd name="T7" fmla="*/ 32 h 150"/>
                    <a:gd name="T8" fmla="*/ 90 w 108"/>
                    <a:gd name="T9" fmla="*/ 110 h 150"/>
                    <a:gd name="T10" fmla="*/ 28 w 108"/>
                    <a:gd name="T11" fmla="*/ 144 h 150"/>
                    <a:gd name="T12" fmla="*/ 6 w 108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150">
                      <a:moveTo>
                        <a:pt x="6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5" y="22"/>
                        <a:pt x="61" y="0"/>
                        <a:pt x="61" y="0"/>
                      </a:cubicBezTo>
                      <a:cubicBezTo>
                        <a:pt x="61" y="0"/>
                        <a:pt x="64" y="14"/>
                        <a:pt x="62" y="32"/>
                      </a:cubicBezTo>
                      <a:cubicBezTo>
                        <a:pt x="60" y="52"/>
                        <a:pt x="108" y="70"/>
                        <a:pt x="90" y="110"/>
                      </a:cubicBezTo>
                      <a:cubicBezTo>
                        <a:pt x="76" y="140"/>
                        <a:pt x="48" y="150"/>
                        <a:pt x="28" y="144"/>
                      </a:cubicBezTo>
                      <a:cubicBezTo>
                        <a:pt x="8" y="138"/>
                        <a:pt x="0" y="120"/>
                        <a:pt x="6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2" name="Freeform 828"/>
                <p:cNvSpPr/>
                <p:nvPr/>
              </p:nvSpPr>
              <p:spPr bwMode="auto">
                <a:xfrm>
                  <a:off x="2373" y="2786"/>
                  <a:ext cx="94" cy="152"/>
                </a:xfrm>
                <a:custGeom>
                  <a:avLst/>
                  <a:gdLst>
                    <a:gd name="T0" fmla="*/ 23 w 59"/>
                    <a:gd name="T1" fmla="*/ 34 h 95"/>
                    <a:gd name="T2" fmla="*/ 0 w 59"/>
                    <a:gd name="T3" fmla="*/ 61 h 95"/>
                    <a:gd name="T4" fmla="*/ 25 w 59"/>
                    <a:gd name="T5" fmla="*/ 42 h 95"/>
                    <a:gd name="T6" fmla="*/ 5 w 59"/>
                    <a:gd name="T7" fmla="*/ 81 h 95"/>
                    <a:gd name="T8" fmla="*/ 25 w 59"/>
                    <a:gd name="T9" fmla="*/ 53 h 95"/>
                    <a:gd name="T10" fmla="*/ 26 w 59"/>
                    <a:gd name="T11" fmla="*/ 86 h 95"/>
                    <a:gd name="T12" fmla="*/ 34 w 59"/>
                    <a:gd name="T13" fmla="*/ 45 h 95"/>
                    <a:gd name="T14" fmla="*/ 32 w 59"/>
                    <a:gd name="T15" fmla="*/ 77 h 95"/>
                    <a:gd name="T16" fmla="*/ 40 w 59"/>
                    <a:gd name="T17" fmla="*/ 52 h 95"/>
                    <a:gd name="T18" fmla="*/ 40 w 59"/>
                    <a:gd name="T19" fmla="*/ 95 h 95"/>
                    <a:gd name="T20" fmla="*/ 46 w 59"/>
                    <a:gd name="T21" fmla="*/ 63 h 95"/>
                    <a:gd name="T22" fmla="*/ 59 w 59"/>
                    <a:gd name="T23" fmla="*/ 77 h 95"/>
                    <a:gd name="T24" fmla="*/ 53 w 59"/>
                    <a:gd name="T25" fmla="*/ 58 h 95"/>
                    <a:gd name="T26" fmla="*/ 38 w 59"/>
                    <a:gd name="T27" fmla="*/ 27 h 95"/>
                    <a:gd name="T28" fmla="*/ 42 w 59"/>
                    <a:gd name="T29" fmla="*/ 1 h 95"/>
                    <a:gd name="T30" fmla="*/ 34 w 59"/>
                    <a:gd name="T31" fmla="*/ 0 h 95"/>
                    <a:gd name="T32" fmla="*/ 23 w 59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23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5" y="53"/>
                        <a:pt x="25" y="53"/>
                        <a:pt x="25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4" y="45"/>
                        <a:pt x="34" y="45"/>
                        <a:pt x="34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40" y="95"/>
                        <a:pt x="40" y="95"/>
                        <a:pt x="40" y="95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59" y="77"/>
                        <a:pt x="59" y="77"/>
                        <a:pt x="59" y="77"/>
                      </a:cubicBezTo>
                      <a:cubicBezTo>
                        <a:pt x="59" y="77"/>
                        <a:pt x="57" y="69"/>
                        <a:pt x="53" y="58"/>
                      </a:cubicBezTo>
                      <a:cubicBezTo>
                        <a:pt x="52" y="54"/>
                        <a:pt x="39" y="37"/>
                        <a:pt x="38" y="27"/>
                      </a:cubicBezTo>
                      <a:cubicBezTo>
                        <a:pt x="33" y="21"/>
                        <a:pt x="42" y="5"/>
                        <a:pt x="42" y="1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1" y="7"/>
                        <a:pt x="28" y="27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3" name="Freeform 829"/>
                <p:cNvSpPr/>
                <p:nvPr/>
              </p:nvSpPr>
              <p:spPr bwMode="auto">
                <a:xfrm>
                  <a:off x="2331" y="2592"/>
                  <a:ext cx="155" cy="235"/>
                </a:xfrm>
                <a:custGeom>
                  <a:avLst/>
                  <a:gdLst>
                    <a:gd name="T0" fmla="*/ 92 w 97"/>
                    <a:gd name="T1" fmla="*/ 47 h 147"/>
                    <a:gd name="T2" fmla="*/ 72 w 97"/>
                    <a:gd name="T3" fmla="*/ 103 h 147"/>
                    <a:gd name="T4" fmla="*/ 67 w 97"/>
                    <a:gd name="T5" fmla="*/ 147 h 147"/>
                    <a:gd name="T6" fmla="*/ 56 w 97"/>
                    <a:gd name="T7" fmla="*/ 116 h 147"/>
                    <a:gd name="T8" fmla="*/ 5 w 97"/>
                    <a:gd name="T9" fmla="*/ 51 h 147"/>
                    <a:gd name="T10" fmla="*/ 54 w 97"/>
                    <a:gd name="T11" fmla="*/ 0 h 147"/>
                    <a:gd name="T12" fmla="*/ 92 w 97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92" y="47"/>
                      </a:moveTo>
                      <a:cubicBezTo>
                        <a:pt x="97" y="85"/>
                        <a:pt x="77" y="87"/>
                        <a:pt x="72" y="103"/>
                      </a:cubicBezTo>
                      <a:cubicBezTo>
                        <a:pt x="65" y="124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6" y="116"/>
                      </a:cubicBezTo>
                      <a:cubicBezTo>
                        <a:pt x="52" y="96"/>
                        <a:pt x="0" y="95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5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4" name="Freeform 830"/>
                <p:cNvSpPr/>
                <p:nvPr/>
              </p:nvSpPr>
              <p:spPr bwMode="auto">
                <a:xfrm>
                  <a:off x="2368" y="2677"/>
                  <a:ext cx="98" cy="144"/>
                </a:xfrm>
                <a:custGeom>
                  <a:avLst/>
                  <a:gdLst>
                    <a:gd name="T0" fmla="*/ 47 w 61"/>
                    <a:gd name="T1" fmla="*/ 52 h 90"/>
                    <a:gd name="T2" fmla="*/ 61 w 61"/>
                    <a:gd name="T3" fmla="*/ 19 h 90"/>
                    <a:gd name="T4" fmla="*/ 43 w 61"/>
                    <a:gd name="T5" fmla="*/ 46 h 90"/>
                    <a:gd name="T6" fmla="*/ 50 w 61"/>
                    <a:gd name="T7" fmla="*/ 2 h 90"/>
                    <a:gd name="T8" fmla="*/ 39 w 61"/>
                    <a:gd name="T9" fmla="*/ 35 h 90"/>
                    <a:gd name="T10" fmla="*/ 29 w 61"/>
                    <a:gd name="T11" fmla="*/ 4 h 90"/>
                    <a:gd name="T12" fmla="*/ 34 w 61"/>
                    <a:gd name="T13" fmla="*/ 46 h 90"/>
                    <a:gd name="T14" fmla="*/ 26 w 61"/>
                    <a:gd name="T15" fmla="*/ 14 h 90"/>
                    <a:gd name="T16" fmla="*/ 26 w 61"/>
                    <a:gd name="T17" fmla="*/ 41 h 90"/>
                    <a:gd name="T18" fmla="*/ 12 w 61"/>
                    <a:gd name="T19" fmla="*/ 0 h 90"/>
                    <a:gd name="T20" fmla="*/ 16 w 61"/>
                    <a:gd name="T21" fmla="*/ 32 h 90"/>
                    <a:gd name="T22" fmla="*/ 0 w 61"/>
                    <a:gd name="T23" fmla="*/ 22 h 90"/>
                    <a:gd name="T24" fmla="*/ 11 w 61"/>
                    <a:gd name="T25" fmla="*/ 39 h 90"/>
                    <a:gd name="T26" fmla="*/ 35 w 61"/>
                    <a:gd name="T27" fmla="*/ 64 h 90"/>
                    <a:gd name="T28" fmla="*/ 40 w 61"/>
                    <a:gd name="T29" fmla="*/ 90 h 90"/>
                    <a:gd name="T30" fmla="*/ 47 w 61"/>
                    <a:gd name="T31" fmla="*/ 88 h 90"/>
                    <a:gd name="T32" fmla="*/ 47 w 61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1" h="90">
                      <a:moveTo>
                        <a:pt x="47" y="52"/>
                      </a:moveTo>
                      <a:cubicBezTo>
                        <a:pt x="49" y="43"/>
                        <a:pt x="61" y="19"/>
                        <a:pt x="61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0" y="2"/>
                        <a:pt x="50" y="2"/>
                        <a:pt x="50" y="2"/>
                      </a:cubicBezTo>
                      <a:cubicBezTo>
                        <a:pt x="39" y="35"/>
                        <a:pt x="39" y="35"/>
                        <a:pt x="39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6" y="41"/>
                        <a:pt x="26" y="41"/>
                        <a:pt x="26" y="41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1" y="39"/>
                      </a:cubicBezTo>
                      <a:cubicBezTo>
                        <a:pt x="14" y="42"/>
                        <a:pt x="31" y="55"/>
                        <a:pt x="35" y="64"/>
                      </a:cubicBezTo>
                      <a:cubicBezTo>
                        <a:pt x="42" y="68"/>
                        <a:pt x="38" y="86"/>
                        <a:pt x="40" y="90"/>
                      </a:cubicBezTo>
                      <a:cubicBezTo>
                        <a:pt x="47" y="88"/>
                        <a:pt x="47" y="88"/>
                        <a:pt x="47" y="88"/>
                      </a:cubicBezTo>
                      <a:cubicBezTo>
                        <a:pt x="48" y="81"/>
                        <a:pt x="45" y="61"/>
                        <a:pt x="47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5" name="Freeform 831"/>
                <p:cNvSpPr/>
                <p:nvPr/>
              </p:nvSpPr>
              <p:spPr bwMode="auto">
                <a:xfrm>
                  <a:off x="2426" y="2622"/>
                  <a:ext cx="212" cy="183"/>
                </a:xfrm>
                <a:custGeom>
                  <a:avLst/>
                  <a:gdLst>
                    <a:gd name="T0" fmla="*/ 100 w 133"/>
                    <a:gd name="T1" fmla="*/ 87 h 114"/>
                    <a:gd name="T2" fmla="*/ 41 w 133"/>
                    <a:gd name="T3" fmla="*/ 97 h 114"/>
                    <a:gd name="T4" fmla="*/ 0 w 133"/>
                    <a:gd name="T5" fmla="*/ 114 h 114"/>
                    <a:gd name="T6" fmla="*/ 21 w 133"/>
                    <a:gd name="T7" fmla="*/ 89 h 114"/>
                    <a:gd name="T8" fmla="*/ 54 w 133"/>
                    <a:gd name="T9" fmla="*/ 13 h 114"/>
                    <a:gd name="T10" fmla="*/ 122 w 133"/>
                    <a:gd name="T11" fmla="*/ 30 h 114"/>
                    <a:gd name="T12" fmla="*/ 100 w 133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3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8" y="101"/>
                        <a:pt x="21" y="89"/>
                      </a:cubicBezTo>
                      <a:cubicBezTo>
                        <a:pt x="37" y="76"/>
                        <a:pt x="13" y="30"/>
                        <a:pt x="54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3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6" name="Freeform 832"/>
                <p:cNvSpPr/>
                <p:nvPr/>
              </p:nvSpPr>
              <p:spPr bwMode="auto">
                <a:xfrm>
                  <a:off x="2429" y="2686"/>
                  <a:ext cx="129" cy="119"/>
                </a:xfrm>
                <a:custGeom>
                  <a:avLst/>
                  <a:gdLst>
                    <a:gd name="T0" fmla="*/ 36 w 81"/>
                    <a:gd name="T1" fmla="*/ 56 h 74"/>
                    <a:gd name="T2" fmla="*/ 72 w 81"/>
                    <a:gd name="T3" fmla="*/ 52 h 74"/>
                    <a:gd name="T4" fmla="*/ 40 w 81"/>
                    <a:gd name="T5" fmla="*/ 49 h 74"/>
                    <a:gd name="T6" fmla="*/ 81 w 81"/>
                    <a:gd name="T7" fmla="*/ 35 h 74"/>
                    <a:gd name="T8" fmla="*/ 47 w 81"/>
                    <a:gd name="T9" fmla="*/ 41 h 74"/>
                    <a:gd name="T10" fmla="*/ 70 w 81"/>
                    <a:gd name="T11" fmla="*/ 16 h 74"/>
                    <a:gd name="T12" fmla="*/ 35 w 81"/>
                    <a:gd name="T13" fmla="*/ 41 h 74"/>
                    <a:gd name="T14" fmla="*/ 59 w 81"/>
                    <a:gd name="T15" fmla="*/ 19 h 74"/>
                    <a:gd name="T16" fmla="*/ 36 w 81"/>
                    <a:gd name="T17" fmla="*/ 32 h 74"/>
                    <a:gd name="T18" fmla="*/ 65 w 81"/>
                    <a:gd name="T19" fmla="*/ 0 h 74"/>
                    <a:gd name="T20" fmla="*/ 39 w 81"/>
                    <a:gd name="T21" fmla="*/ 19 h 74"/>
                    <a:gd name="T22" fmla="*/ 39 w 81"/>
                    <a:gd name="T23" fmla="*/ 0 h 74"/>
                    <a:gd name="T24" fmla="*/ 30 w 81"/>
                    <a:gd name="T25" fmla="*/ 18 h 74"/>
                    <a:gd name="T26" fmla="*/ 20 w 81"/>
                    <a:gd name="T27" fmla="*/ 51 h 74"/>
                    <a:gd name="T28" fmla="*/ 0 w 81"/>
                    <a:gd name="T29" fmla="*/ 68 h 74"/>
                    <a:gd name="T30" fmla="*/ 5 w 81"/>
                    <a:gd name="T31" fmla="*/ 74 h 74"/>
                    <a:gd name="T32" fmla="*/ 36 w 81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36" y="56"/>
                      </a:moveTo>
                      <a:cubicBezTo>
                        <a:pt x="45" y="53"/>
                        <a:pt x="72" y="52"/>
                        <a:pt x="72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47" y="41"/>
                        <a:pt x="47" y="41"/>
                        <a:pt x="47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36" y="32"/>
                        <a:pt x="36" y="32"/>
                        <a:pt x="36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0"/>
                        <a:pt x="35" y="7"/>
                        <a:pt x="30" y="18"/>
                      </a:cubicBezTo>
                      <a:cubicBezTo>
                        <a:pt x="29" y="22"/>
                        <a:pt x="26" y="43"/>
                        <a:pt x="20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6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7" name="Freeform 833"/>
                <p:cNvSpPr/>
                <p:nvPr/>
              </p:nvSpPr>
              <p:spPr bwMode="auto">
                <a:xfrm>
                  <a:off x="2432" y="2762"/>
                  <a:ext cx="202" cy="193"/>
                </a:xfrm>
                <a:custGeom>
                  <a:avLst/>
                  <a:gdLst>
                    <a:gd name="T0" fmla="*/ 44 w 126"/>
                    <a:gd name="T1" fmla="*/ 95 h 121"/>
                    <a:gd name="T2" fmla="*/ 24 w 126"/>
                    <a:gd name="T3" fmla="*/ 39 h 121"/>
                    <a:gd name="T4" fmla="*/ 0 w 126"/>
                    <a:gd name="T5" fmla="*/ 2 h 121"/>
                    <a:gd name="T6" fmla="*/ 28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4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4" y="95"/>
                      </a:moveTo>
                      <a:cubicBezTo>
                        <a:pt x="16" y="69"/>
                        <a:pt x="30" y="55"/>
                        <a:pt x="24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4" y="7"/>
                        <a:pt x="28" y="18"/>
                      </a:cubicBezTo>
                      <a:cubicBezTo>
                        <a:pt x="43" y="32"/>
                        <a:pt x="85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8" y="119"/>
                        <a:pt x="44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8" name="Freeform 834"/>
                <p:cNvSpPr/>
                <p:nvPr/>
              </p:nvSpPr>
              <p:spPr bwMode="auto">
                <a:xfrm>
                  <a:off x="2434" y="2765"/>
                  <a:ext cx="132" cy="120"/>
                </a:xfrm>
                <a:custGeom>
                  <a:avLst/>
                  <a:gdLst>
                    <a:gd name="T0" fmla="*/ 23 w 83"/>
                    <a:gd name="T1" fmla="*/ 34 h 75"/>
                    <a:gd name="T2" fmla="*/ 33 w 83"/>
                    <a:gd name="T3" fmla="*/ 69 h 75"/>
                    <a:gd name="T4" fmla="*/ 30 w 83"/>
                    <a:gd name="T5" fmla="*/ 36 h 75"/>
                    <a:gd name="T6" fmla="*/ 52 w 83"/>
                    <a:gd name="T7" fmla="*/ 75 h 75"/>
                    <a:gd name="T8" fmla="*/ 40 w 83"/>
                    <a:gd name="T9" fmla="*/ 42 h 75"/>
                    <a:gd name="T10" fmla="*/ 68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7 w 83"/>
                    <a:gd name="T17" fmla="*/ 30 h 75"/>
                    <a:gd name="T18" fmla="*/ 83 w 83"/>
                    <a:gd name="T19" fmla="*/ 53 h 75"/>
                    <a:gd name="T20" fmla="*/ 60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5 w 83"/>
                    <a:gd name="T29" fmla="*/ 0 h 75"/>
                    <a:gd name="T30" fmla="*/ 0 w 83"/>
                    <a:gd name="T31" fmla="*/ 6 h 75"/>
                    <a:gd name="T32" fmla="*/ 23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3" y="34"/>
                      </a:moveTo>
                      <a:cubicBezTo>
                        <a:pt x="27" y="42"/>
                        <a:pt x="33" y="69"/>
                        <a:pt x="33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2" y="75"/>
                        <a:pt x="52" y="75"/>
                        <a:pt x="52" y="75"/>
                      </a:cubicBezTo>
                      <a:cubicBezTo>
                        <a:pt x="40" y="42"/>
                        <a:pt x="40" y="42"/>
                        <a:pt x="40" y="42"/>
                      </a:cubicBezTo>
                      <a:cubicBezTo>
                        <a:pt x="68" y="60"/>
                        <a:pt x="68" y="60"/>
                        <a:pt x="68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7" y="30"/>
                        <a:pt x="47" y="30"/>
                        <a:pt x="47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60" y="30"/>
                        <a:pt x="60" y="30"/>
                        <a:pt x="60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1" y="24"/>
                        <a:pt x="59" y="22"/>
                      </a:cubicBezTo>
                      <a:cubicBezTo>
                        <a:pt x="55" y="21"/>
                        <a:pt x="34" y="22"/>
                        <a:pt x="25" y="17"/>
                      </a:cubicBezTo>
                      <a:cubicBezTo>
                        <a:pt x="17" y="19"/>
                        <a:pt x="8" y="3"/>
                        <a:pt x="5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9" y="26"/>
                        <a:pt x="23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9" name="Freeform 835"/>
                <p:cNvSpPr/>
                <p:nvPr/>
              </p:nvSpPr>
              <p:spPr bwMode="auto">
                <a:xfrm>
                  <a:off x="2366" y="2734"/>
                  <a:ext cx="122" cy="124"/>
                </a:xfrm>
                <a:custGeom>
                  <a:avLst/>
                  <a:gdLst>
                    <a:gd name="T0" fmla="*/ 76 w 76"/>
                    <a:gd name="T1" fmla="*/ 38 h 77"/>
                    <a:gd name="T2" fmla="*/ 62 w 76"/>
                    <a:gd name="T3" fmla="*/ 43 h 77"/>
                    <a:gd name="T4" fmla="*/ 73 w 76"/>
                    <a:gd name="T5" fmla="*/ 53 h 77"/>
                    <a:gd name="T6" fmla="*/ 58 w 76"/>
                    <a:gd name="T7" fmla="*/ 52 h 77"/>
                    <a:gd name="T8" fmla="*/ 65 w 76"/>
                    <a:gd name="T9" fmla="*/ 65 h 77"/>
                    <a:gd name="T10" fmla="*/ 51 w 76"/>
                    <a:gd name="T11" fmla="*/ 59 h 77"/>
                    <a:gd name="T12" fmla="*/ 52 w 76"/>
                    <a:gd name="T13" fmla="*/ 74 h 77"/>
                    <a:gd name="T14" fmla="*/ 43 w 76"/>
                    <a:gd name="T15" fmla="*/ 63 h 77"/>
                    <a:gd name="T16" fmla="*/ 38 w 76"/>
                    <a:gd name="T17" fmla="*/ 77 h 77"/>
                    <a:gd name="T18" fmla="*/ 33 w 76"/>
                    <a:gd name="T19" fmla="*/ 63 h 77"/>
                    <a:gd name="T20" fmla="*/ 23 w 76"/>
                    <a:gd name="T21" fmla="*/ 74 h 77"/>
                    <a:gd name="T22" fmla="*/ 24 w 76"/>
                    <a:gd name="T23" fmla="*/ 59 h 77"/>
                    <a:gd name="T24" fmla="*/ 11 w 76"/>
                    <a:gd name="T25" fmla="*/ 65 h 77"/>
                    <a:gd name="T26" fmla="*/ 17 w 76"/>
                    <a:gd name="T27" fmla="*/ 52 h 77"/>
                    <a:gd name="T28" fmla="*/ 3 w 76"/>
                    <a:gd name="T29" fmla="*/ 53 h 77"/>
                    <a:gd name="T30" fmla="*/ 14 w 76"/>
                    <a:gd name="T31" fmla="*/ 43 h 77"/>
                    <a:gd name="T32" fmla="*/ 0 w 76"/>
                    <a:gd name="T33" fmla="*/ 38 h 77"/>
                    <a:gd name="T34" fmla="*/ 14 w 76"/>
                    <a:gd name="T35" fmla="*/ 34 h 77"/>
                    <a:gd name="T36" fmla="*/ 3 w 76"/>
                    <a:gd name="T37" fmla="*/ 24 h 77"/>
                    <a:gd name="T38" fmla="*/ 17 w 76"/>
                    <a:gd name="T39" fmla="*/ 25 h 77"/>
                    <a:gd name="T40" fmla="*/ 11 w 76"/>
                    <a:gd name="T41" fmla="*/ 11 h 77"/>
                    <a:gd name="T42" fmla="*/ 24 w 76"/>
                    <a:gd name="T43" fmla="*/ 18 h 77"/>
                    <a:gd name="T44" fmla="*/ 23 w 76"/>
                    <a:gd name="T45" fmla="*/ 3 h 77"/>
                    <a:gd name="T46" fmla="*/ 33 w 76"/>
                    <a:gd name="T47" fmla="*/ 14 h 77"/>
                    <a:gd name="T48" fmla="*/ 38 w 76"/>
                    <a:gd name="T49" fmla="*/ 0 h 77"/>
                    <a:gd name="T50" fmla="*/ 43 w 76"/>
                    <a:gd name="T51" fmla="*/ 14 h 77"/>
                    <a:gd name="T52" fmla="*/ 52 w 76"/>
                    <a:gd name="T53" fmla="*/ 3 h 77"/>
                    <a:gd name="T54" fmla="*/ 51 w 76"/>
                    <a:gd name="T55" fmla="*/ 18 h 77"/>
                    <a:gd name="T56" fmla="*/ 65 w 76"/>
                    <a:gd name="T57" fmla="*/ 11 h 77"/>
                    <a:gd name="T58" fmla="*/ 58 w 76"/>
                    <a:gd name="T59" fmla="*/ 25 h 77"/>
                    <a:gd name="T60" fmla="*/ 73 w 76"/>
                    <a:gd name="T61" fmla="*/ 24 h 77"/>
                    <a:gd name="T62" fmla="*/ 62 w 76"/>
                    <a:gd name="T63" fmla="*/ 34 h 77"/>
                    <a:gd name="T64" fmla="*/ 76 w 76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7">
                      <a:moveTo>
                        <a:pt x="76" y="38"/>
                      </a:moveTo>
                      <a:cubicBezTo>
                        <a:pt x="76" y="41"/>
                        <a:pt x="62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2" y="55"/>
                        <a:pt x="59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3" y="67"/>
                        <a:pt x="53" y="58"/>
                        <a:pt x="51" y="59"/>
                      </a:cubicBezTo>
                      <a:cubicBezTo>
                        <a:pt x="50" y="60"/>
                        <a:pt x="54" y="73"/>
                        <a:pt x="52" y="74"/>
                      </a:cubicBezTo>
                      <a:cubicBezTo>
                        <a:pt x="51" y="75"/>
                        <a:pt x="45" y="62"/>
                        <a:pt x="43" y="63"/>
                      </a:cubicBezTo>
                      <a:cubicBezTo>
                        <a:pt x="41" y="63"/>
                        <a:pt x="40" y="77"/>
                        <a:pt x="38" y="77"/>
                      </a:cubicBezTo>
                      <a:cubicBezTo>
                        <a:pt x="36" y="77"/>
                        <a:pt x="35" y="63"/>
                        <a:pt x="33" y="63"/>
                      </a:cubicBezTo>
                      <a:cubicBezTo>
                        <a:pt x="31" y="62"/>
                        <a:pt x="25" y="75"/>
                        <a:pt x="23" y="74"/>
                      </a:cubicBezTo>
                      <a:cubicBezTo>
                        <a:pt x="21" y="73"/>
                        <a:pt x="26" y="60"/>
                        <a:pt x="24" y="59"/>
                      </a:cubicBezTo>
                      <a:cubicBezTo>
                        <a:pt x="22" y="58"/>
                        <a:pt x="12" y="67"/>
                        <a:pt x="11" y="65"/>
                      </a:cubicBezTo>
                      <a:cubicBezTo>
                        <a:pt x="9" y="64"/>
                        <a:pt x="18" y="54"/>
                        <a:pt x="17" y="52"/>
                      </a:cubicBezTo>
                      <a:cubicBezTo>
                        <a:pt x="16" y="50"/>
                        <a:pt x="3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3" y="41"/>
                        <a:pt x="0" y="41"/>
                        <a:pt x="0" y="38"/>
                      </a:cubicBezTo>
                      <a:cubicBezTo>
                        <a:pt x="0" y="36"/>
                        <a:pt x="13" y="36"/>
                        <a:pt x="14" y="34"/>
                      </a:cubicBezTo>
                      <a:cubicBezTo>
                        <a:pt x="14" y="32"/>
                        <a:pt x="2" y="26"/>
                        <a:pt x="3" y="24"/>
                      </a:cubicBezTo>
                      <a:cubicBezTo>
                        <a:pt x="3" y="22"/>
                        <a:pt x="16" y="27"/>
                        <a:pt x="17" y="25"/>
                      </a:cubicBezTo>
                      <a:cubicBezTo>
                        <a:pt x="18" y="23"/>
                        <a:pt x="9" y="13"/>
                        <a:pt x="11" y="11"/>
                      </a:cubicBezTo>
                      <a:cubicBezTo>
                        <a:pt x="12" y="10"/>
                        <a:pt x="22" y="19"/>
                        <a:pt x="24" y="18"/>
                      </a:cubicBezTo>
                      <a:cubicBezTo>
                        <a:pt x="26" y="17"/>
                        <a:pt x="21" y="4"/>
                        <a:pt x="23" y="3"/>
                      </a:cubicBezTo>
                      <a:cubicBezTo>
                        <a:pt x="25" y="2"/>
                        <a:pt x="31" y="15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2" y="3"/>
                      </a:cubicBezTo>
                      <a:cubicBezTo>
                        <a:pt x="54" y="4"/>
                        <a:pt x="50" y="17"/>
                        <a:pt x="51" y="18"/>
                      </a:cubicBezTo>
                      <a:cubicBezTo>
                        <a:pt x="53" y="19"/>
                        <a:pt x="63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59" y="27"/>
                        <a:pt x="72" y="22"/>
                        <a:pt x="73" y="24"/>
                      </a:cubicBezTo>
                      <a:cubicBezTo>
                        <a:pt x="74" y="26"/>
                        <a:pt x="62" y="32"/>
                        <a:pt x="62" y="34"/>
                      </a:cubicBezTo>
                      <a:cubicBezTo>
                        <a:pt x="62" y="36"/>
                        <a:pt x="76" y="36"/>
                        <a:pt x="76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0" name="Freeform 836"/>
                <p:cNvSpPr/>
                <p:nvPr/>
              </p:nvSpPr>
              <p:spPr bwMode="auto">
                <a:xfrm>
                  <a:off x="2394" y="2762"/>
                  <a:ext cx="67" cy="67"/>
                </a:xfrm>
                <a:custGeom>
                  <a:avLst/>
                  <a:gdLst>
                    <a:gd name="T0" fmla="*/ 42 w 42"/>
                    <a:gd name="T1" fmla="*/ 21 h 42"/>
                    <a:gd name="T2" fmla="*/ 34 w 42"/>
                    <a:gd name="T3" fmla="*/ 24 h 42"/>
                    <a:gd name="T4" fmla="*/ 40 w 42"/>
                    <a:gd name="T5" fmla="*/ 30 h 42"/>
                    <a:gd name="T6" fmla="*/ 32 w 42"/>
                    <a:gd name="T7" fmla="*/ 29 h 42"/>
                    <a:gd name="T8" fmla="*/ 36 w 42"/>
                    <a:gd name="T9" fmla="*/ 36 h 42"/>
                    <a:gd name="T10" fmla="*/ 28 w 42"/>
                    <a:gd name="T11" fmla="*/ 33 h 42"/>
                    <a:gd name="T12" fmla="*/ 29 w 42"/>
                    <a:gd name="T13" fmla="*/ 41 h 42"/>
                    <a:gd name="T14" fmla="*/ 23 w 42"/>
                    <a:gd name="T15" fmla="*/ 35 h 42"/>
                    <a:gd name="T16" fmla="*/ 21 w 42"/>
                    <a:gd name="T17" fmla="*/ 42 h 42"/>
                    <a:gd name="T18" fmla="*/ 18 w 42"/>
                    <a:gd name="T19" fmla="*/ 35 h 42"/>
                    <a:gd name="T20" fmla="*/ 13 w 42"/>
                    <a:gd name="T21" fmla="*/ 41 h 42"/>
                    <a:gd name="T22" fmla="*/ 13 w 42"/>
                    <a:gd name="T23" fmla="*/ 33 h 42"/>
                    <a:gd name="T24" fmla="*/ 6 w 42"/>
                    <a:gd name="T25" fmla="*/ 36 h 42"/>
                    <a:gd name="T26" fmla="*/ 10 w 42"/>
                    <a:gd name="T27" fmla="*/ 29 h 42"/>
                    <a:gd name="T28" fmla="*/ 1 w 42"/>
                    <a:gd name="T29" fmla="*/ 30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1 w 42"/>
                    <a:gd name="T37" fmla="*/ 13 h 42"/>
                    <a:gd name="T38" fmla="*/ 10 w 42"/>
                    <a:gd name="T39" fmla="*/ 14 h 42"/>
                    <a:gd name="T40" fmla="*/ 6 w 42"/>
                    <a:gd name="T41" fmla="*/ 7 h 42"/>
                    <a:gd name="T42" fmla="*/ 13 w 42"/>
                    <a:gd name="T43" fmla="*/ 10 h 42"/>
                    <a:gd name="T44" fmla="*/ 13 w 42"/>
                    <a:gd name="T45" fmla="*/ 2 h 42"/>
                    <a:gd name="T46" fmla="*/ 18 w 42"/>
                    <a:gd name="T47" fmla="*/ 8 h 42"/>
                    <a:gd name="T48" fmla="*/ 21 w 42"/>
                    <a:gd name="T49" fmla="*/ 0 h 42"/>
                    <a:gd name="T50" fmla="*/ 23 w 42"/>
                    <a:gd name="T51" fmla="*/ 8 h 42"/>
                    <a:gd name="T52" fmla="*/ 29 w 42"/>
                    <a:gd name="T53" fmla="*/ 2 h 42"/>
                    <a:gd name="T54" fmla="*/ 28 w 42"/>
                    <a:gd name="T55" fmla="*/ 10 h 42"/>
                    <a:gd name="T56" fmla="*/ 36 w 42"/>
                    <a:gd name="T57" fmla="*/ 7 h 42"/>
                    <a:gd name="T58" fmla="*/ 32 w 42"/>
                    <a:gd name="T59" fmla="*/ 14 h 42"/>
                    <a:gd name="T60" fmla="*/ 40 w 42"/>
                    <a:gd name="T61" fmla="*/ 13 h 42"/>
                    <a:gd name="T62" fmla="*/ 34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4" y="23"/>
                        <a:pt x="34" y="24"/>
                      </a:cubicBezTo>
                      <a:cubicBezTo>
                        <a:pt x="34" y="25"/>
                        <a:pt x="41" y="28"/>
                        <a:pt x="40" y="30"/>
                      </a:cubicBezTo>
                      <a:cubicBezTo>
                        <a:pt x="40" y="31"/>
                        <a:pt x="33" y="28"/>
                        <a:pt x="32" y="29"/>
                      </a:cubicBezTo>
                      <a:cubicBezTo>
                        <a:pt x="31" y="30"/>
                        <a:pt x="36" y="36"/>
                        <a:pt x="36" y="36"/>
                      </a:cubicBezTo>
                      <a:cubicBezTo>
                        <a:pt x="35" y="37"/>
                        <a:pt x="29" y="32"/>
                        <a:pt x="28" y="33"/>
                      </a:cubicBezTo>
                      <a:cubicBezTo>
                        <a:pt x="27" y="33"/>
                        <a:pt x="30" y="40"/>
                        <a:pt x="29" y="41"/>
                      </a:cubicBezTo>
                      <a:cubicBezTo>
                        <a:pt x="28" y="41"/>
                        <a:pt x="25" y="35"/>
                        <a:pt x="23" y="35"/>
                      </a:cubicBezTo>
                      <a:cubicBezTo>
                        <a:pt x="22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5"/>
                      </a:cubicBezTo>
                      <a:cubicBezTo>
                        <a:pt x="17" y="35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3" y="33"/>
                      </a:cubicBezTo>
                      <a:cubicBezTo>
                        <a:pt x="12" y="32"/>
                        <a:pt x="7" y="37"/>
                        <a:pt x="6" y="36"/>
                      </a:cubicBezTo>
                      <a:cubicBezTo>
                        <a:pt x="5" y="36"/>
                        <a:pt x="10" y="30"/>
                        <a:pt x="10" y="29"/>
                      </a:cubicBezTo>
                      <a:cubicBezTo>
                        <a:pt x="9" y="28"/>
                        <a:pt x="2" y="31"/>
                        <a:pt x="1" y="30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7" y="23"/>
                        <a:pt x="0" y="23"/>
                        <a:pt x="0" y="21"/>
                      </a:cubicBezTo>
                      <a:cubicBezTo>
                        <a:pt x="0" y="20"/>
                        <a:pt x="7" y="20"/>
                        <a:pt x="8" y="19"/>
                      </a:cubicBezTo>
                      <a:cubicBezTo>
                        <a:pt x="8" y="18"/>
                        <a:pt x="1" y="14"/>
                        <a:pt x="1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7"/>
                      </a:cubicBezTo>
                      <a:cubicBezTo>
                        <a:pt x="7" y="6"/>
                        <a:pt x="12" y="11"/>
                        <a:pt x="13" y="10"/>
                      </a:cubicBezTo>
                      <a:cubicBezTo>
                        <a:pt x="14" y="10"/>
                        <a:pt x="12" y="3"/>
                        <a:pt x="13" y="2"/>
                      </a:cubicBezTo>
                      <a:cubicBezTo>
                        <a:pt x="14" y="2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2" y="8"/>
                        <a:pt x="23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0" y="3"/>
                        <a:pt x="27" y="10"/>
                        <a:pt x="28" y="10"/>
                      </a:cubicBezTo>
                      <a:cubicBezTo>
                        <a:pt x="29" y="11"/>
                        <a:pt x="35" y="6"/>
                        <a:pt x="36" y="7"/>
                      </a:cubicBezTo>
                      <a:cubicBezTo>
                        <a:pt x="36" y="7"/>
                        <a:pt x="31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8"/>
                        <a:pt x="34" y="19"/>
                      </a:cubicBezTo>
                      <a:cubicBezTo>
                        <a:pt x="34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1" name="Freeform 837"/>
                <p:cNvSpPr/>
                <p:nvPr/>
              </p:nvSpPr>
              <p:spPr bwMode="auto">
                <a:xfrm>
                  <a:off x="4287" y="488"/>
                  <a:ext cx="242" cy="168"/>
                </a:xfrm>
                <a:custGeom>
                  <a:avLst/>
                  <a:gdLst>
                    <a:gd name="T0" fmla="*/ 60 w 151"/>
                    <a:gd name="T1" fmla="*/ 4 h 105"/>
                    <a:gd name="T2" fmla="*/ 110 w 151"/>
                    <a:gd name="T3" fmla="*/ 37 h 105"/>
                    <a:gd name="T4" fmla="*/ 151 w 151"/>
                    <a:gd name="T5" fmla="*/ 52 h 105"/>
                    <a:gd name="T6" fmla="*/ 119 w 151"/>
                    <a:gd name="T7" fmla="*/ 56 h 105"/>
                    <a:gd name="T8" fmla="*/ 43 w 151"/>
                    <a:gd name="T9" fmla="*/ 89 h 105"/>
                    <a:gd name="T10" fmla="*/ 5 w 151"/>
                    <a:gd name="T11" fmla="*/ 30 h 105"/>
                    <a:gd name="T12" fmla="*/ 60 w 151"/>
                    <a:gd name="T13" fmla="*/ 4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60" y="4"/>
                      </a:moveTo>
                      <a:cubicBezTo>
                        <a:pt x="97" y="9"/>
                        <a:pt x="95" y="28"/>
                        <a:pt x="110" y="37"/>
                      </a:cubicBezTo>
                      <a:cubicBezTo>
                        <a:pt x="128" y="48"/>
                        <a:pt x="151" y="52"/>
                        <a:pt x="151" y="52"/>
                      </a:cubicBezTo>
                      <a:cubicBezTo>
                        <a:pt x="151" y="52"/>
                        <a:pt x="137" y="57"/>
                        <a:pt x="119" y="56"/>
                      </a:cubicBezTo>
                      <a:cubicBezTo>
                        <a:pt x="98" y="55"/>
                        <a:pt x="84" y="105"/>
                        <a:pt x="43" y="89"/>
                      </a:cubicBezTo>
                      <a:cubicBezTo>
                        <a:pt x="12" y="78"/>
                        <a:pt x="0" y="50"/>
                        <a:pt x="5" y="30"/>
                      </a:cubicBezTo>
                      <a:cubicBezTo>
                        <a:pt x="10" y="10"/>
                        <a:pt x="26" y="0"/>
                        <a:pt x="60" y="4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2" name="Freeform 838"/>
                <p:cNvSpPr/>
                <p:nvPr/>
              </p:nvSpPr>
              <p:spPr bwMode="auto">
                <a:xfrm>
                  <a:off x="4370" y="517"/>
                  <a:ext cx="151" cy="96"/>
                </a:xfrm>
                <a:custGeom>
                  <a:avLst/>
                  <a:gdLst>
                    <a:gd name="T0" fmla="*/ 59 w 94"/>
                    <a:gd name="T1" fmla="*/ 21 h 60"/>
                    <a:gd name="T2" fmla="*/ 31 w 94"/>
                    <a:gd name="T3" fmla="*/ 0 h 60"/>
                    <a:gd name="T4" fmla="*/ 52 w 94"/>
                    <a:gd name="T5" fmla="*/ 24 h 60"/>
                    <a:gd name="T6" fmla="*/ 12 w 94"/>
                    <a:gd name="T7" fmla="*/ 6 h 60"/>
                    <a:gd name="T8" fmla="*/ 41 w 94"/>
                    <a:gd name="T9" fmla="*/ 25 h 60"/>
                    <a:gd name="T10" fmla="*/ 8 w 94"/>
                    <a:gd name="T11" fmla="*/ 28 h 60"/>
                    <a:gd name="T12" fmla="*/ 50 w 94"/>
                    <a:gd name="T13" fmla="*/ 33 h 60"/>
                    <a:gd name="T14" fmla="*/ 17 w 94"/>
                    <a:gd name="T15" fmla="*/ 33 h 60"/>
                    <a:gd name="T16" fmla="*/ 43 w 94"/>
                    <a:gd name="T17" fmla="*/ 39 h 60"/>
                    <a:gd name="T18" fmla="*/ 0 w 94"/>
                    <a:gd name="T19" fmla="*/ 43 h 60"/>
                    <a:gd name="T20" fmla="*/ 32 w 94"/>
                    <a:gd name="T21" fmla="*/ 47 h 60"/>
                    <a:gd name="T22" fmla="*/ 19 w 94"/>
                    <a:gd name="T23" fmla="*/ 60 h 60"/>
                    <a:gd name="T24" fmla="*/ 37 w 94"/>
                    <a:gd name="T25" fmla="*/ 53 h 60"/>
                    <a:gd name="T26" fmla="*/ 68 w 94"/>
                    <a:gd name="T27" fmla="*/ 36 h 60"/>
                    <a:gd name="T28" fmla="*/ 94 w 94"/>
                    <a:gd name="T29" fmla="*/ 37 h 60"/>
                    <a:gd name="T30" fmla="*/ 94 w 94"/>
                    <a:gd name="T31" fmla="*/ 30 h 60"/>
                    <a:gd name="T32" fmla="*/ 59 w 94"/>
                    <a:gd name="T33" fmla="*/ 2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0">
                      <a:moveTo>
                        <a:pt x="59" y="21"/>
                      </a:moveTo>
                      <a:cubicBezTo>
                        <a:pt x="51" y="17"/>
                        <a:pt x="31" y="0"/>
                        <a:pt x="31" y="0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2" y="47"/>
                        <a:pt x="32" y="47"/>
                        <a:pt x="32" y="47"/>
                      </a:cubicBezTo>
                      <a:cubicBezTo>
                        <a:pt x="19" y="60"/>
                        <a:pt x="19" y="60"/>
                        <a:pt x="19" y="60"/>
                      </a:cubicBezTo>
                      <a:cubicBezTo>
                        <a:pt x="19" y="60"/>
                        <a:pt x="27" y="58"/>
                        <a:pt x="37" y="53"/>
                      </a:cubicBezTo>
                      <a:cubicBezTo>
                        <a:pt x="41" y="51"/>
                        <a:pt x="58" y="37"/>
                        <a:pt x="68" y="36"/>
                      </a:cubicBezTo>
                      <a:cubicBezTo>
                        <a:pt x="74" y="30"/>
                        <a:pt x="90" y="38"/>
                        <a:pt x="94" y="37"/>
                      </a:cubicBezTo>
                      <a:cubicBezTo>
                        <a:pt x="94" y="30"/>
                        <a:pt x="94" y="30"/>
                        <a:pt x="94" y="30"/>
                      </a:cubicBezTo>
                      <a:cubicBezTo>
                        <a:pt x="87" y="27"/>
                        <a:pt x="67" y="25"/>
                        <a:pt x="59" y="2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3" name="Freeform 839"/>
                <p:cNvSpPr/>
                <p:nvPr/>
              </p:nvSpPr>
              <p:spPr bwMode="auto">
                <a:xfrm>
                  <a:off x="4412" y="552"/>
                  <a:ext cx="174" cy="240"/>
                </a:xfrm>
                <a:custGeom>
                  <a:avLst/>
                  <a:gdLst>
                    <a:gd name="T0" fmla="*/ 7 w 109"/>
                    <a:gd name="T1" fmla="*/ 87 h 150"/>
                    <a:gd name="T2" fmla="*/ 43 w 109"/>
                    <a:gd name="T3" fmla="*/ 40 h 150"/>
                    <a:gd name="T4" fmla="*/ 62 w 109"/>
                    <a:gd name="T5" fmla="*/ 0 h 150"/>
                    <a:gd name="T6" fmla="*/ 63 w 109"/>
                    <a:gd name="T7" fmla="*/ 32 h 150"/>
                    <a:gd name="T8" fmla="*/ 91 w 109"/>
                    <a:gd name="T9" fmla="*/ 110 h 150"/>
                    <a:gd name="T10" fmla="*/ 29 w 109"/>
                    <a:gd name="T11" fmla="*/ 144 h 150"/>
                    <a:gd name="T12" fmla="*/ 7 w 109"/>
                    <a:gd name="T13" fmla="*/ 8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0">
                      <a:moveTo>
                        <a:pt x="7" y="87"/>
                      </a:moveTo>
                      <a:cubicBezTo>
                        <a:pt x="14" y="50"/>
                        <a:pt x="33" y="54"/>
                        <a:pt x="43" y="40"/>
                      </a:cubicBezTo>
                      <a:cubicBezTo>
                        <a:pt x="56" y="22"/>
                        <a:pt x="62" y="0"/>
                        <a:pt x="62" y="0"/>
                      </a:cubicBezTo>
                      <a:cubicBezTo>
                        <a:pt x="62" y="0"/>
                        <a:pt x="65" y="14"/>
                        <a:pt x="63" y="32"/>
                      </a:cubicBezTo>
                      <a:cubicBezTo>
                        <a:pt x="60" y="52"/>
                        <a:pt x="109" y="70"/>
                        <a:pt x="91" y="110"/>
                      </a:cubicBezTo>
                      <a:cubicBezTo>
                        <a:pt x="77" y="140"/>
                        <a:pt x="48" y="150"/>
                        <a:pt x="29" y="144"/>
                      </a:cubicBezTo>
                      <a:cubicBezTo>
                        <a:pt x="9" y="137"/>
                        <a:pt x="0" y="120"/>
                        <a:pt x="7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4" name="Freeform 840"/>
                <p:cNvSpPr/>
                <p:nvPr/>
              </p:nvSpPr>
              <p:spPr bwMode="auto">
                <a:xfrm>
                  <a:off x="4447" y="558"/>
                  <a:ext cx="96" cy="152"/>
                </a:xfrm>
                <a:custGeom>
                  <a:avLst/>
                  <a:gdLst>
                    <a:gd name="T0" fmla="*/ 24 w 60"/>
                    <a:gd name="T1" fmla="*/ 34 h 95"/>
                    <a:gd name="T2" fmla="*/ 0 w 60"/>
                    <a:gd name="T3" fmla="*/ 61 h 95"/>
                    <a:gd name="T4" fmla="*/ 26 w 60"/>
                    <a:gd name="T5" fmla="*/ 42 h 95"/>
                    <a:gd name="T6" fmla="*/ 5 w 60"/>
                    <a:gd name="T7" fmla="*/ 81 h 95"/>
                    <a:gd name="T8" fmla="*/ 26 w 60"/>
                    <a:gd name="T9" fmla="*/ 53 h 95"/>
                    <a:gd name="T10" fmla="*/ 26 w 60"/>
                    <a:gd name="T11" fmla="*/ 86 h 95"/>
                    <a:gd name="T12" fmla="*/ 35 w 60"/>
                    <a:gd name="T13" fmla="*/ 45 h 95"/>
                    <a:gd name="T14" fmla="*/ 32 w 60"/>
                    <a:gd name="T15" fmla="*/ 77 h 95"/>
                    <a:gd name="T16" fmla="*/ 41 w 60"/>
                    <a:gd name="T17" fmla="*/ 52 h 95"/>
                    <a:gd name="T18" fmla="*/ 41 w 60"/>
                    <a:gd name="T19" fmla="*/ 95 h 95"/>
                    <a:gd name="T20" fmla="*/ 47 w 60"/>
                    <a:gd name="T21" fmla="*/ 63 h 95"/>
                    <a:gd name="T22" fmla="*/ 60 w 60"/>
                    <a:gd name="T23" fmla="*/ 77 h 95"/>
                    <a:gd name="T24" fmla="*/ 54 w 60"/>
                    <a:gd name="T25" fmla="*/ 58 h 95"/>
                    <a:gd name="T26" fmla="*/ 39 w 60"/>
                    <a:gd name="T27" fmla="*/ 27 h 95"/>
                    <a:gd name="T28" fmla="*/ 42 w 60"/>
                    <a:gd name="T29" fmla="*/ 0 h 95"/>
                    <a:gd name="T30" fmla="*/ 35 w 60"/>
                    <a:gd name="T31" fmla="*/ 0 h 95"/>
                    <a:gd name="T32" fmla="*/ 24 w 60"/>
                    <a:gd name="T33" fmla="*/ 3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0" h="95">
                      <a:moveTo>
                        <a:pt x="24" y="34"/>
                      </a:moveTo>
                      <a:cubicBezTo>
                        <a:pt x="19" y="42"/>
                        <a:pt x="0" y="61"/>
                        <a:pt x="0" y="61"/>
                      </a:cubicBezTo>
                      <a:cubicBezTo>
                        <a:pt x="26" y="42"/>
                        <a:pt x="26" y="42"/>
                        <a:pt x="26" y="42"/>
                      </a:cubicBezTo>
                      <a:cubicBezTo>
                        <a:pt x="5" y="81"/>
                        <a:pt x="5" y="81"/>
                        <a:pt x="5" y="81"/>
                      </a:cubicBezTo>
                      <a:cubicBezTo>
                        <a:pt x="26" y="53"/>
                        <a:pt x="26" y="53"/>
                        <a:pt x="26" y="53"/>
                      </a:cubicBezTo>
                      <a:cubicBezTo>
                        <a:pt x="26" y="86"/>
                        <a:pt x="26" y="86"/>
                        <a:pt x="26" y="86"/>
                      </a:cubicBezTo>
                      <a:cubicBezTo>
                        <a:pt x="35" y="45"/>
                        <a:pt x="35" y="45"/>
                        <a:pt x="35" y="45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41" y="52"/>
                        <a:pt x="41" y="52"/>
                        <a:pt x="41" y="52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7" y="63"/>
                        <a:pt x="47" y="63"/>
                        <a:pt x="47" y="63"/>
                      </a:cubicBezTo>
                      <a:cubicBezTo>
                        <a:pt x="60" y="77"/>
                        <a:pt x="60" y="77"/>
                        <a:pt x="60" y="77"/>
                      </a:cubicBezTo>
                      <a:cubicBezTo>
                        <a:pt x="60" y="77"/>
                        <a:pt x="58" y="69"/>
                        <a:pt x="54" y="58"/>
                      </a:cubicBezTo>
                      <a:cubicBezTo>
                        <a:pt x="53" y="54"/>
                        <a:pt x="40" y="37"/>
                        <a:pt x="39" y="27"/>
                      </a:cubicBezTo>
                      <a:cubicBezTo>
                        <a:pt x="34" y="21"/>
                        <a:pt x="42" y="5"/>
                        <a:pt x="42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7"/>
                        <a:pt x="28" y="26"/>
                        <a:pt x="24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5" name="Freeform 841"/>
                <p:cNvSpPr/>
                <p:nvPr/>
              </p:nvSpPr>
              <p:spPr bwMode="auto">
                <a:xfrm>
                  <a:off x="4407" y="365"/>
                  <a:ext cx="153" cy="235"/>
                </a:xfrm>
                <a:custGeom>
                  <a:avLst/>
                  <a:gdLst>
                    <a:gd name="T0" fmla="*/ 92 w 96"/>
                    <a:gd name="T1" fmla="*/ 47 h 147"/>
                    <a:gd name="T2" fmla="*/ 72 w 96"/>
                    <a:gd name="T3" fmla="*/ 103 h 147"/>
                    <a:gd name="T4" fmla="*/ 67 w 96"/>
                    <a:gd name="T5" fmla="*/ 147 h 147"/>
                    <a:gd name="T6" fmla="*/ 55 w 96"/>
                    <a:gd name="T7" fmla="*/ 116 h 147"/>
                    <a:gd name="T8" fmla="*/ 5 w 96"/>
                    <a:gd name="T9" fmla="*/ 51 h 147"/>
                    <a:gd name="T10" fmla="*/ 54 w 96"/>
                    <a:gd name="T11" fmla="*/ 0 h 147"/>
                    <a:gd name="T12" fmla="*/ 92 w 96"/>
                    <a:gd name="T13" fmla="*/ 47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47">
                      <a:moveTo>
                        <a:pt x="92" y="47"/>
                      </a:moveTo>
                      <a:cubicBezTo>
                        <a:pt x="96" y="84"/>
                        <a:pt x="77" y="87"/>
                        <a:pt x="72" y="103"/>
                      </a:cubicBezTo>
                      <a:cubicBezTo>
                        <a:pt x="65" y="123"/>
                        <a:pt x="67" y="147"/>
                        <a:pt x="67" y="147"/>
                      </a:cubicBezTo>
                      <a:cubicBezTo>
                        <a:pt x="67" y="147"/>
                        <a:pt x="59" y="134"/>
                        <a:pt x="55" y="116"/>
                      </a:cubicBezTo>
                      <a:cubicBezTo>
                        <a:pt x="52" y="96"/>
                        <a:pt x="0" y="94"/>
                        <a:pt x="5" y="51"/>
                      </a:cubicBezTo>
                      <a:cubicBezTo>
                        <a:pt x="9" y="18"/>
                        <a:pt x="33" y="0"/>
                        <a:pt x="54" y="0"/>
                      </a:cubicBezTo>
                      <a:cubicBezTo>
                        <a:pt x="74" y="0"/>
                        <a:pt x="88" y="14"/>
                        <a:pt x="92" y="4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6" name="Freeform 842"/>
                <p:cNvSpPr/>
                <p:nvPr/>
              </p:nvSpPr>
              <p:spPr bwMode="auto">
                <a:xfrm>
                  <a:off x="4442" y="450"/>
                  <a:ext cx="99" cy="144"/>
                </a:xfrm>
                <a:custGeom>
                  <a:avLst/>
                  <a:gdLst>
                    <a:gd name="T0" fmla="*/ 48 w 62"/>
                    <a:gd name="T1" fmla="*/ 52 h 90"/>
                    <a:gd name="T2" fmla="*/ 62 w 62"/>
                    <a:gd name="T3" fmla="*/ 19 h 90"/>
                    <a:gd name="T4" fmla="*/ 43 w 62"/>
                    <a:gd name="T5" fmla="*/ 46 h 90"/>
                    <a:gd name="T6" fmla="*/ 51 w 62"/>
                    <a:gd name="T7" fmla="*/ 2 h 90"/>
                    <a:gd name="T8" fmla="*/ 40 w 62"/>
                    <a:gd name="T9" fmla="*/ 35 h 90"/>
                    <a:gd name="T10" fmla="*/ 29 w 62"/>
                    <a:gd name="T11" fmla="*/ 4 h 90"/>
                    <a:gd name="T12" fmla="*/ 34 w 62"/>
                    <a:gd name="T13" fmla="*/ 46 h 90"/>
                    <a:gd name="T14" fmla="*/ 27 w 62"/>
                    <a:gd name="T15" fmla="*/ 14 h 90"/>
                    <a:gd name="T16" fmla="*/ 26 w 62"/>
                    <a:gd name="T17" fmla="*/ 40 h 90"/>
                    <a:gd name="T18" fmla="*/ 13 w 62"/>
                    <a:gd name="T19" fmla="*/ 0 h 90"/>
                    <a:gd name="T20" fmla="*/ 17 w 62"/>
                    <a:gd name="T21" fmla="*/ 32 h 90"/>
                    <a:gd name="T22" fmla="*/ 0 w 62"/>
                    <a:gd name="T23" fmla="*/ 22 h 90"/>
                    <a:gd name="T24" fmla="*/ 12 w 62"/>
                    <a:gd name="T25" fmla="*/ 39 h 90"/>
                    <a:gd name="T26" fmla="*/ 35 w 62"/>
                    <a:gd name="T27" fmla="*/ 64 h 90"/>
                    <a:gd name="T28" fmla="*/ 41 w 62"/>
                    <a:gd name="T29" fmla="*/ 90 h 90"/>
                    <a:gd name="T30" fmla="*/ 48 w 62"/>
                    <a:gd name="T31" fmla="*/ 88 h 90"/>
                    <a:gd name="T32" fmla="*/ 48 w 62"/>
                    <a:gd name="T33" fmla="*/ 5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48" y="52"/>
                      </a:moveTo>
                      <a:cubicBezTo>
                        <a:pt x="49" y="43"/>
                        <a:pt x="62" y="19"/>
                        <a:pt x="62" y="19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51" y="2"/>
                        <a:pt x="51" y="2"/>
                        <a:pt x="51" y="2"/>
                      </a:cubicBezTo>
                      <a:cubicBezTo>
                        <a:pt x="40" y="35"/>
                        <a:pt x="40" y="35"/>
                        <a:pt x="40" y="35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34" y="46"/>
                        <a:pt x="34" y="46"/>
                        <a:pt x="34" y="46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6" y="40"/>
                        <a:pt x="26" y="40"/>
                        <a:pt x="26" y="4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22"/>
                        <a:pt x="4" y="30"/>
                        <a:pt x="12" y="39"/>
                      </a:cubicBezTo>
                      <a:cubicBezTo>
                        <a:pt x="14" y="42"/>
                        <a:pt x="32" y="54"/>
                        <a:pt x="35" y="64"/>
                      </a:cubicBezTo>
                      <a:cubicBezTo>
                        <a:pt x="43" y="68"/>
                        <a:pt x="39" y="86"/>
                        <a:pt x="41" y="90"/>
                      </a:cubicBezTo>
                      <a:cubicBezTo>
                        <a:pt x="48" y="88"/>
                        <a:pt x="48" y="88"/>
                        <a:pt x="48" y="88"/>
                      </a:cubicBezTo>
                      <a:cubicBezTo>
                        <a:pt x="48" y="81"/>
                        <a:pt x="46" y="61"/>
                        <a:pt x="48" y="52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7" name="Freeform 843"/>
                <p:cNvSpPr/>
                <p:nvPr/>
              </p:nvSpPr>
              <p:spPr bwMode="auto">
                <a:xfrm>
                  <a:off x="4501" y="395"/>
                  <a:ext cx="211" cy="183"/>
                </a:xfrm>
                <a:custGeom>
                  <a:avLst/>
                  <a:gdLst>
                    <a:gd name="T0" fmla="*/ 100 w 132"/>
                    <a:gd name="T1" fmla="*/ 87 h 114"/>
                    <a:gd name="T2" fmla="*/ 41 w 132"/>
                    <a:gd name="T3" fmla="*/ 97 h 114"/>
                    <a:gd name="T4" fmla="*/ 0 w 132"/>
                    <a:gd name="T5" fmla="*/ 114 h 114"/>
                    <a:gd name="T6" fmla="*/ 21 w 132"/>
                    <a:gd name="T7" fmla="*/ 89 h 114"/>
                    <a:gd name="T8" fmla="*/ 53 w 132"/>
                    <a:gd name="T9" fmla="*/ 13 h 114"/>
                    <a:gd name="T10" fmla="*/ 122 w 132"/>
                    <a:gd name="T11" fmla="*/ 30 h 114"/>
                    <a:gd name="T12" fmla="*/ 100 w 132"/>
                    <a:gd name="T13" fmla="*/ 8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4">
                      <a:moveTo>
                        <a:pt x="100" y="87"/>
                      </a:moveTo>
                      <a:cubicBezTo>
                        <a:pt x="69" y="109"/>
                        <a:pt x="58" y="94"/>
                        <a:pt x="41" y="97"/>
                      </a:cubicBezTo>
                      <a:cubicBezTo>
                        <a:pt x="20" y="101"/>
                        <a:pt x="0" y="114"/>
                        <a:pt x="0" y="114"/>
                      </a:cubicBezTo>
                      <a:cubicBezTo>
                        <a:pt x="0" y="114"/>
                        <a:pt x="7" y="101"/>
                        <a:pt x="21" y="89"/>
                      </a:cubicBezTo>
                      <a:cubicBezTo>
                        <a:pt x="37" y="76"/>
                        <a:pt x="13" y="30"/>
                        <a:pt x="53" y="13"/>
                      </a:cubicBezTo>
                      <a:cubicBezTo>
                        <a:pt x="84" y="0"/>
                        <a:pt x="112" y="12"/>
                        <a:pt x="122" y="30"/>
                      </a:cubicBezTo>
                      <a:cubicBezTo>
                        <a:pt x="132" y="48"/>
                        <a:pt x="127" y="67"/>
                        <a:pt x="100" y="8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8" name="Freeform 844"/>
                <p:cNvSpPr/>
                <p:nvPr/>
              </p:nvSpPr>
              <p:spPr bwMode="auto">
                <a:xfrm>
                  <a:off x="4503" y="459"/>
                  <a:ext cx="131" cy="119"/>
                </a:xfrm>
                <a:custGeom>
                  <a:avLst/>
                  <a:gdLst>
                    <a:gd name="T0" fmla="*/ 37 w 82"/>
                    <a:gd name="T1" fmla="*/ 56 h 74"/>
                    <a:gd name="T2" fmla="*/ 73 w 82"/>
                    <a:gd name="T3" fmla="*/ 52 h 74"/>
                    <a:gd name="T4" fmla="*/ 40 w 82"/>
                    <a:gd name="T5" fmla="*/ 49 h 74"/>
                    <a:gd name="T6" fmla="*/ 82 w 82"/>
                    <a:gd name="T7" fmla="*/ 34 h 74"/>
                    <a:gd name="T8" fmla="*/ 48 w 82"/>
                    <a:gd name="T9" fmla="*/ 41 h 74"/>
                    <a:gd name="T10" fmla="*/ 70 w 82"/>
                    <a:gd name="T11" fmla="*/ 16 h 74"/>
                    <a:gd name="T12" fmla="*/ 36 w 82"/>
                    <a:gd name="T13" fmla="*/ 41 h 74"/>
                    <a:gd name="T14" fmla="*/ 60 w 82"/>
                    <a:gd name="T15" fmla="*/ 19 h 74"/>
                    <a:gd name="T16" fmla="*/ 37 w 82"/>
                    <a:gd name="T17" fmla="*/ 32 h 74"/>
                    <a:gd name="T18" fmla="*/ 65 w 82"/>
                    <a:gd name="T19" fmla="*/ 0 h 74"/>
                    <a:gd name="T20" fmla="*/ 39 w 82"/>
                    <a:gd name="T21" fmla="*/ 19 h 74"/>
                    <a:gd name="T22" fmla="*/ 40 w 82"/>
                    <a:gd name="T23" fmla="*/ 0 h 74"/>
                    <a:gd name="T24" fmla="*/ 31 w 82"/>
                    <a:gd name="T25" fmla="*/ 18 h 74"/>
                    <a:gd name="T26" fmla="*/ 21 w 82"/>
                    <a:gd name="T27" fmla="*/ 51 h 74"/>
                    <a:gd name="T28" fmla="*/ 0 w 82"/>
                    <a:gd name="T29" fmla="*/ 68 h 74"/>
                    <a:gd name="T30" fmla="*/ 5 w 82"/>
                    <a:gd name="T31" fmla="*/ 74 h 74"/>
                    <a:gd name="T32" fmla="*/ 37 w 82"/>
                    <a:gd name="T33" fmla="*/ 5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2" h="74">
                      <a:moveTo>
                        <a:pt x="37" y="56"/>
                      </a:moveTo>
                      <a:cubicBezTo>
                        <a:pt x="45" y="53"/>
                        <a:pt x="73" y="52"/>
                        <a:pt x="73" y="52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82" y="34"/>
                        <a:pt x="82" y="34"/>
                        <a:pt x="82" y="34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36" y="41"/>
                        <a:pt x="36" y="41"/>
                        <a:pt x="36" y="41"/>
                      </a:cubicBezTo>
                      <a:cubicBezTo>
                        <a:pt x="60" y="19"/>
                        <a:pt x="60" y="19"/>
                        <a:pt x="60" y="19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40" y="0"/>
                        <a:pt x="35" y="7"/>
                        <a:pt x="31" y="18"/>
                      </a:cubicBezTo>
                      <a:cubicBezTo>
                        <a:pt x="29" y="22"/>
                        <a:pt x="27" y="43"/>
                        <a:pt x="21" y="51"/>
                      </a:cubicBezTo>
                      <a:cubicBezTo>
                        <a:pt x="20" y="60"/>
                        <a:pt x="3" y="65"/>
                        <a:pt x="0" y="68"/>
                      </a:cubicBezTo>
                      <a:cubicBezTo>
                        <a:pt x="5" y="74"/>
                        <a:pt x="5" y="74"/>
                        <a:pt x="5" y="74"/>
                      </a:cubicBezTo>
                      <a:cubicBezTo>
                        <a:pt x="12" y="71"/>
                        <a:pt x="28" y="59"/>
                        <a:pt x="37" y="5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9" name="Freeform 845"/>
                <p:cNvSpPr/>
                <p:nvPr/>
              </p:nvSpPr>
              <p:spPr bwMode="auto">
                <a:xfrm>
                  <a:off x="4508" y="534"/>
                  <a:ext cx="201" cy="194"/>
                </a:xfrm>
                <a:custGeom>
                  <a:avLst/>
                  <a:gdLst>
                    <a:gd name="T0" fmla="*/ 43 w 126"/>
                    <a:gd name="T1" fmla="*/ 95 h 121"/>
                    <a:gd name="T2" fmla="*/ 23 w 126"/>
                    <a:gd name="T3" fmla="*/ 39 h 121"/>
                    <a:gd name="T4" fmla="*/ 0 w 126"/>
                    <a:gd name="T5" fmla="*/ 2 h 121"/>
                    <a:gd name="T6" fmla="*/ 27 w 126"/>
                    <a:gd name="T7" fmla="*/ 18 h 121"/>
                    <a:gd name="T8" fmla="*/ 108 w 126"/>
                    <a:gd name="T9" fmla="*/ 37 h 121"/>
                    <a:gd name="T10" fmla="*/ 103 w 126"/>
                    <a:gd name="T11" fmla="*/ 108 h 121"/>
                    <a:gd name="T12" fmla="*/ 43 w 126"/>
                    <a:gd name="T13" fmla="*/ 95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1">
                      <a:moveTo>
                        <a:pt x="43" y="95"/>
                      </a:moveTo>
                      <a:cubicBezTo>
                        <a:pt x="16" y="69"/>
                        <a:pt x="29" y="55"/>
                        <a:pt x="23" y="39"/>
                      </a:cubicBezTo>
                      <a:cubicBezTo>
                        <a:pt x="16" y="19"/>
                        <a:pt x="0" y="2"/>
                        <a:pt x="0" y="2"/>
                      </a:cubicBezTo>
                      <a:cubicBezTo>
                        <a:pt x="0" y="2"/>
                        <a:pt x="13" y="7"/>
                        <a:pt x="27" y="18"/>
                      </a:cubicBezTo>
                      <a:cubicBezTo>
                        <a:pt x="43" y="31"/>
                        <a:pt x="84" y="0"/>
                        <a:pt x="108" y="37"/>
                      </a:cubicBezTo>
                      <a:cubicBezTo>
                        <a:pt x="126" y="65"/>
                        <a:pt x="119" y="95"/>
                        <a:pt x="103" y="108"/>
                      </a:cubicBezTo>
                      <a:cubicBezTo>
                        <a:pt x="87" y="121"/>
                        <a:pt x="67" y="119"/>
                        <a:pt x="43" y="9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0" name="Freeform 846"/>
                <p:cNvSpPr/>
                <p:nvPr/>
              </p:nvSpPr>
              <p:spPr bwMode="auto">
                <a:xfrm>
                  <a:off x="4509" y="538"/>
                  <a:ext cx="133" cy="120"/>
                </a:xfrm>
                <a:custGeom>
                  <a:avLst/>
                  <a:gdLst>
                    <a:gd name="T0" fmla="*/ 22 w 83"/>
                    <a:gd name="T1" fmla="*/ 34 h 75"/>
                    <a:gd name="T2" fmla="*/ 32 w 83"/>
                    <a:gd name="T3" fmla="*/ 69 h 75"/>
                    <a:gd name="T4" fmla="*/ 30 w 83"/>
                    <a:gd name="T5" fmla="*/ 36 h 75"/>
                    <a:gd name="T6" fmla="*/ 51 w 83"/>
                    <a:gd name="T7" fmla="*/ 75 h 75"/>
                    <a:gd name="T8" fmla="*/ 39 w 83"/>
                    <a:gd name="T9" fmla="*/ 42 h 75"/>
                    <a:gd name="T10" fmla="*/ 67 w 83"/>
                    <a:gd name="T11" fmla="*/ 60 h 75"/>
                    <a:gd name="T12" fmla="*/ 37 w 83"/>
                    <a:gd name="T13" fmla="*/ 31 h 75"/>
                    <a:gd name="T14" fmla="*/ 63 w 83"/>
                    <a:gd name="T15" fmla="*/ 50 h 75"/>
                    <a:gd name="T16" fmla="*/ 46 w 83"/>
                    <a:gd name="T17" fmla="*/ 30 h 75"/>
                    <a:gd name="T18" fmla="*/ 83 w 83"/>
                    <a:gd name="T19" fmla="*/ 53 h 75"/>
                    <a:gd name="T20" fmla="*/ 59 w 83"/>
                    <a:gd name="T21" fmla="*/ 30 h 75"/>
                    <a:gd name="T22" fmla="*/ 78 w 83"/>
                    <a:gd name="T23" fmla="*/ 27 h 75"/>
                    <a:gd name="T24" fmla="*/ 59 w 83"/>
                    <a:gd name="T25" fmla="*/ 22 h 75"/>
                    <a:gd name="T26" fmla="*/ 25 w 83"/>
                    <a:gd name="T27" fmla="*/ 17 h 75"/>
                    <a:gd name="T28" fmla="*/ 4 w 83"/>
                    <a:gd name="T29" fmla="*/ 0 h 75"/>
                    <a:gd name="T30" fmla="*/ 0 w 83"/>
                    <a:gd name="T31" fmla="*/ 6 h 75"/>
                    <a:gd name="T32" fmla="*/ 22 w 83"/>
                    <a:gd name="T33" fmla="*/ 3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5">
                      <a:moveTo>
                        <a:pt x="22" y="34"/>
                      </a:moveTo>
                      <a:cubicBezTo>
                        <a:pt x="27" y="42"/>
                        <a:pt x="32" y="69"/>
                        <a:pt x="32" y="69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51" y="75"/>
                        <a:pt x="51" y="75"/>
                        <a:pt x="51" y="75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67" y="60"/>
                        <a:pt x="67" y="60"/>
                        <a:pt x="67" y="60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63" y="50"/>
                        <a:pt x="63" y="50"/>
                        <a:pt x="63" y="5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83" y="53"/>
                        <a:pt x="83" y="53"/>
                        <a:pt x="83" y="53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0" y="24"/>
                        <a:pt x="59" y="22"/>
                      </a:cubicBezTo>
                      <a:cubicBezTo>
                        <a:pt x="55" y="21"/>
                        <a:pt x="33" y="22"/>
                        <a:pt x="25" y="17"/>
                      </a:cubicBezTo>
                      <a:cubicBezTo>
                        <a:pt x="16" y="18"/>
                        <a:pt x="8" y="3"/>
                        <a:pt x="4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4" y="12"/>
                        <a:pt x="18" y="26"/>
                        <a:pt x="22" y="34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1" name="Freeform 847"/>
                <p:cNvSpPr/>
                <p:nvPr/>
              </p:nvSpPr>
              <p:spPr bwMode="auto">
                <a:xfrm>
                  <a:off x="4441" y="507"/>
                  <a:ext cx="123" cy="123"/>
                </a:xfrm>
                <a:custGeom>
                  <a:avLst/>
                  <a:gdLst>
                    <a:gd name="T0" fmla="*/ 77 w 77"/>
                    <a:gd name="T1" fmla="*/ 38 h 77"/>
                    <a:gd name="T2" fmla="*/ 63 w 77"/>
                    <a:gd name="T3" fmla="*/ 43 h 77"/>
                    <a:gd name="T4" fmla="*/ 74 w 77"/>
                    <a:gd name="T5" fmla="*/ 53 h 77"/>
                    <a:gd name="T6" fmla="*/ 59 w 77"/>
                    <a:gd name="T7" fmla="*/ 52 h 77"/>
                    <a:gd name="T8" fmla="*/ 65 w 77"/>
                    <a:gd name="T9" fmla="*/ 65 h 77"/>
                    <a:gd name="T10" fmla="*/ 52 w 77"/>
                    <a:gd name="T11" fmla="*/ 59 h 77"/>
                    <a:gd name="T12" fmla="*/ 53 w 77"/>
                    <a:gd name="T13" fmla="*/ 74 h 77"/>
                    <a:gd name="T14" fmla="*/ 43 w 77"/>
                    <a:gd name="T15" fmla="*/ 63 h 77"/>
                    <a:gd name="T16" fmla="*/ 38 w 77"/>
                    <a:gd name="T17" fmla="*/ 77 h 77"/>
                    <a:gd name="T18" fmla="*/ 34 w 77"/>
                    <a:gd name="T19" fmla="*/ 63 h 77"/>
                    <a:gd name="T20" fmla="*/ 24 w 77"/>
                    <a:gd name="T21" fmla="*/ 74 h 77"/>
                    <a:gd name="T22" fmla="*/ 25 w 77"/>
                    <a:gd name="T23" fmla="*/ 59 h 77"/>
                    <a:gd name="T24" fmla="*/ 11 w 77"/>
                    <a:gd name="T25" fmla="*/ 65 h 77"/>
                    <a:gd name="T26" fmla="*/ 18 w 77"/>
                    <a:gd name="T27" fmla="*/ 52 h 77"/>
                    <a:gd name="T28" fmla="*/ 3 w 77"/>
                    <a:gd name="T29" fmla="*/ 53 h 77"/>
                    <a:gd name="T30" fmla="*/ 14 w 77"/>
                    <a:gd name="T31" fmla="*/ 43 h 77"/>
                    <a:gd name="T32" fmla="*/ 0 w 77"/>
                    <a:gd name="T33" fmla="*/ 38 h 77"/>
                    <a:gd name="T34" fmla="*/ 14 w 77"/>
                    <a:gd name="T35" fmla="*/ 34 h 77"/>
                    <a:gd name="T36" fmla="*/ 3 w 77"/>
                    <a:gd name="T37" fmla="*/ 24 h 77"/>
                    <a:gd name="T38" fmla="*/ 18 w 77"/>
                    <a:gd name="T39" fmla="*/ 25 h 77"/>
                    <a:gd name="T40" fmla="*/ 11 w 77"/>
                    <a:gd name="T41" fmla="*/ 11 h 77"/>
                    <a:gd name="T42" fmla="*/ 25 w 77"/>
                    <a:gd name="T43" fmla="*/ 18 h 77"/>
                    <a:gd name="T44" fmla="*/ 24 w 77"/>
                    <a:gd name="T45" fmla="*/ 3 h 77"/>
                    <a:gd name="T46" fmla="*/ 34 w 77"/>
                    <a:gd name="T47" fmla="*/ 14 h 77"/>
                    <a:gd name="T48" fmla="*/ 38 w 77"/>
                    <a:gd name="T49" fmla="*/ 0 h 77"/>
                    <a:gd name="T50" fmla="*/ 43 w 77"/>
                    <a:gd name="T51" fmla="*/ 14 h 77"/>
                    <a:gd name="T52" fmla="*/ 53 w 77"/>
                    <a:gd name="T53" fmla="*/ 3 h 77"/>
                    <a:gd name="T54" fmla="*/ 52 w 77"/>
                    <a:gd name="T55" fmla="*/ 18 h 77"/>
                    <a:gd name="T56" fmla="*/ 65 w 77"/>
                    <a:gd name="T57" fmla="*/ 11 h 77"/>
                    <a:gd name="T58" fmla="*/ 59 w 77"/>
                    <a:gd name="T59" fmla="*/ 25 h 77"/>
                    <a:gd name="T60" fmla="*/ 74 w 77"/>
                    <a:gd name="T61" fmla="*/ 24 h 77"/>
                    <a:gd name="T62" fmla="*/ 63 w 77"/>
                    <a:gd name="T63" fmla="*/ 34 h 77"/>
                    <a:gd name="T64" fmla="*/ 77 w 77"/>
                    <a:gd name="T65" fmla="*/ 3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7" h="77">
                      <a:moveTo>
                        <a:pt x="77" y="38"/>
                      </a:moveTo>
                      <a:cubicBezTo>
                        <a:pt x="77" y="41"/>
                        <a:pt x="63" y="41"/>
                        <a:pt x="63" y="43"/>
                      </a:cubicBezTo>
                      <a:cubicBezTo>
                        <a:pt x="62" y="45"/>
                        <a:pt x="74" y="51"/>
                        <a:pt x="74" y="53"/>
                      </a:cubicBezTo>
                      <a:cubicBezTo>
                        <a:pt x="73" y="55"/>
                        <a:pt x="60" y="50"/>
                        <a:pt x="59" y="52"/>
                      </a:cubicBezTo>
                      <a:cubicBezTo>
                        <a:pt x="58" y="54"/>
                        <a:pt x="67" y="64"/>
                        <a:pt x="65" y="65"/>
                      </a:cubicBezTo>
                      <a:cubicBezTo>
                        <a:pt x="64" y="67"/>
                        <a:pt x="54" y="58"/>
                        <a:pt x="52" y="59"/>
                      </a:cubicBezTo>
                      <a:cubicBezTo>
                        <a:pt x="50" y="60"/>
                        <a:pt x="55" y="73"/>
                        <a:pt x="53" y="74"/>
                      </a:cubicBezTo>
                      <a:cubicBezTo>
                        <a:pt x="51" y="74"/>
                        <a:pt x="45" y="62"/>
                        <a:pt x="43" y="63"/>
                      </a:cubicBezTo>
                      <a:cubicBezTo>
                        <a:pt x="41" y="63"/>
                        <a:pt x="41" y="77"/>
                        <a:pt x="38" y="77"/>
                      </a:cubicBezTo>
                      <a:cubicBezTo>
                        <a:pt x="36" y="77"/>
                        <a:pt x="36" y="63"/>
                        <a:pt x="34" y="63"/>
                      </a:cubicBezTo>
                      <a:cubicBezTo>
                        <a:pt x="32" y="62"/>
                        <a:pt x="26" y="74"/>
                        <a:pt x="24" y="74"/>
                      </a:cubicBezTo>
                      <a:cubicBezTo>
                        <a:pt x="22" y="73"/>
                        <a:pt x="26" y="60"/>
                        <a:pt x="25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7" y="50"/>
                        <a:pt x="4" y="55"/>
                        <a:pt x="3" y="53"/>
                      </a:cubicBezTo>
                      <a:cubicBezTo>
                        <a:pt x="2" y="51"/>
                        <a:pt x="15" y="45"/>
                        <a:pt x="14" y="43"/>
                      </a:cubicBezTo>
                      <a:cubicBezTo>
                        <a:pt x="14" y="41"/>
                        <a:pt x="0" y="41"/>
                        <a:pt x="0" y="38"/>
                      </a:cubicBezTo>
                      <a:cubicBezTo>
                        <a:pt x="0" y="36"/>
                        <a:pt x="14" y="36"/>
                        <a:pt x="14" y="34"/>
                      </a:cubicBezTo>
                      <a:cubicBezTo>
                        <a:pt x="15" y="32"/>
                        <a:pt x="2" y="26"/>
                        <a:pt x="3" y="24"/>
                      </a:cubicBezTo>
                      <a:cubicBezTo>
                        <a:pt x="4" y="22"/>
                        <a:pt x="17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5" y="18"/>
                      </a:cubicBezTo>
                      <a:cubicBezTo>
                        <a:pt x="26" y="17"/>
                        <a:pt x="22" y="4"/>
                        <a:pt x="24" y="3"/>
                      </a:cubicBezTo>
                      <a:cubicBezTo>
                        <a:pt x="26" y="2"/>
                        <a:pt x="32" y="15"/>
                        <a:pt x="34" y="14"/>
                      </a:cubicBezTo>
                      <a:cubicBezTo>
                        <a:pt x="36" y="14"/>
                        <a:pt x="36" y="0"/>
                        <a:pt x="38" y="0"/>
                      </a:cubicBezTo>
                      <a:cubicBezTo>
                        <a:pt x="41" y="0"/>
                        <a:pt x="41" y="14"/>
                        <a:pt x="43" y="14"/>
                      </a:cubicBezTo>
                      <a:cubicBezTo>
                        <a:pt x="45" y="15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4" y="19"/>
                        <a:pt x="64" y="10"/>
                        <a:pt x="65" y="11"/>
                      </a:cubicBezTo>
                      <a:cubicBezTo>
                        <a:pt x="67" y="13"/>
                        <a:pt x="58" y="23"/>
                        <a:pt x="59" y="25"/>
                      </a:cubicBezTo>
                      <a:cubicBezTo>
                        <a:pt x="60" y="26"/>
                        <a:pt x="73" y="22"/>
                        <a:pt x="74" y="24"/>
                      </a:cubicBezTo>
                      <a:cubicBezTo>
                        <a:pt x="74" y="26"/>
                        <a:pt x="62" y="32"/>
                        <a:pt x="63" y="34"/>
                      </a:cubicBezTo>
                      <a:cubicBezTo>
                        <a:pt x="63" y="36"/>
                        <a:pt x="77" y="36"/>
                        <a:pt x="77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2" name="Freeform 848"/>
                <p:cNvSpPr/>
                <p:nvPr/>
              </p:nvSpPr>
              <p:spPr bwMode="auto">
                <a:xfrm>
                  <a:off x="4468" y="534"/>
                  <a:ext cx="67" cy="68"/>
                </a:xfrm>
                <a:custGeom>
                  <a:avLst/>
                  <a:gdLst>
                    <a:gd name="T0" fmla="*/ 42 w 42"/>
                    <a:gd name="T1" fmla="*/ 21 h 42"/>
                    <a:gd name="T2" fmla="*/ 35 w 42"/>
                    <a:gd name="T3" fmla="*/ 24 h 42"/>
                    <a:gd name="T4" fmla="*/ 41 w 42"/>
                    <a:gd name="T5" fmla="*/ 29 h 42"/>
                    <a:gd name="T6" fmla="*/ 33 w 42"/>
                    <a:gd name="T7" fmla="*/ 29 h 42"/>
                    <a:gd name="T8" fmla="*/ 36 w 42"/>
                    <a:gd name="T9" fmla="*/ 36 h 42"/>
                    <a:gd name="T10" fmla="*/ 29 w 42"/>
                    <a:gd name="T11" fmla="*/ 33 h 42"/>
                    <a:gd name="T12" fmla="*/ 29 w 42"/>
                    <a:gd name="T13" fmla="*/ 41 h 42"/>
                    <a:gd name="T14" fmla="*/ 24 w 42"/>
                    <a:gd name="T15" fmla="*/ 35 h 42"/>
                    <a:gd name="T16" fmla="*/ 21 w 42"/>
                    <a:gd name="T17" fmla="*/ 42 h 42"/>
                    <a:gd name="T18" fmla="*/ 19 w 42"/>
                    <a:gd name="T19" fmla="*/ 35 h 42"/>
                    <a:gd name="T20" fmla="*/ 13 w 42"/>
                    <a:gd name="T21" fmla="*/ 41 h 42"/>
                    <a:gd name="T22" fmla="*/ 14 w 42"/>
                    <a:gd name="T23" fmla="*/ 33 h 42"/>
                    <a:gd name="T24" fmla="*/ 7 w 42"/>
                    <a:gd name="T25" fmla="*/ 36 h 42"/>
                    <a:gd name="T26" fmla="*/ 10 w 42"/>
                    <a:gd name="T27" fmla="*/ 29 h 42"/>
                    <a:gd name="T28" fmla="*/ 2 w 42"/>
                    <a:gd name="T29" fmla="*/ 29 h 42"/>
                    <a:gd name="T30" fmla="*/ 8 w 42"/>
                    <a:gd name="T31" fmla="*/ 24 h 42"/>
                    <a:gd name="T32" fmla="*/ 0 w 42"/>
                    <a:gd name="T33" fmla="*/ 21 h 42"/>
                    <a:gd name="T34" fmla="*/ 8 w 42"/>
                    <a:gd name="T35" fmla="*/ 19 h 42"/>
                    <a:gd name="T36" fmla="*/ 2 w 42"/>
                    <a:gd name="T37" fmla="*/ 13 h 42"/>
                    <a:gd name="T38" fmla="*/ 10 w 42"/>
                    <a:gd name="T39" fmla="*/ 14 h 42"/>
                    <a:gd name="T40" fmla="*/ 7 w 42"/>
                    <a:gd name="T41" fmla="*/ 7 h 42"/>
                    <a:gd name="T42" fmla="*/ 14 w 42"/>
                    <a:gd name="T43" fmla="*/ 10 h 42"/>
                    <a:gd name="T44" fmla="*/ 13 w 42"/>
                    <a:gd name="T45" fmla="*/ 2 h 42"/>
                    <a:gd name="T46" fmla="*/ 19 w 42"/>
                    <a:gd name="T47" fmla="*/ 8 h 42"/>
                    <a:gd name="T48" fmla="*/ 21 w 42"/>
                    <a:gd name="T49" fmla="*/ 0 h 42"/>
                    <a:gd name="T50" fmla="*/ 24 w 42"/>
                    <a:gd name="T51" fmla="*/ 8 h 42"/>
                    <a:gd name="T52" fmla="*/ 29 w 42"/>
                    <a:gd name="T53" fmla="*/ 2 h 42"/>
                    <a:gd name="T54" fmla="*/ 29 w 42"/>
                    <a:gd name="T55" fmla="*/ 10 h 42"/>
                    <a:gd name="T56" fmla="*/ 36 w 42"/>
                    <a:gd name="T57" fmla="*/ 7 h 42"/>
                    <a:gd name="T58" fmla="*/ 33 w 42"/>
                    <a:gd name="T59" fmla="*/ 14 h 42"/>
                    <a:gd name="T60" fmla="*/ 41 w 42"/>
                    <a:gd name="T61" fmla="*/ 13 h 42"/>
                    <a:gd name="T62" fmla="*/ 35 w 42"/>
                    <a:gd name="T63" fmla="*/ 19 h 42"/>
                    <a:gd name="T64" fmla="*/ 42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42" y="21"/>
                      </a:moveTo>
                      <a:cubicBezTo>
                        <a:pt x="42" y="23"/>
                        <a:pt x="35" y="23"/>
                        <a:pt x="35" y="24"/>
                      </a:cubicBezTo>
                      <a:cubicBezTo>
                        <a:pt x="34" y="25"/>
                        <a:pt x="41" y="28"/>
                        <a:pt x="41" y="29"/>
                      </a:cubicBezTo>
                      <a:cubicBezTo>
                        <a:pt x="40" y="30"/>
                        <a:pt x="33" y="28"/>
                        <a:pt x="33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30" y="32"/>
                        <a:pt x="29" y="33"/>
                      </a:cubicBezTo>
                      <a:cubicBezTo>
                        <a:pt x="28" y="33"/>
                        <a:pt x="31" y="40"/>
                        <a:pt x="29" y="41"/>
                      </a:cubicBezTo>
                      <a:cubicBezTo>
                        <a:pt x="28" y="41"/>
                        <a:pt x="25" y="34"/>
                        <a:pt x="24" y="35"/>
                      </a:cubicBezTo>
                      <a:cubicBezTo>
                        <a:pt x="23" y="35"/>
                        <a:pt x="23" y="42"/>
                        <a:pt x="21" y="42"/>
                      </a:cubicBezTo>
                      <a:cubicBezTo>
                        <a:pt x="20" y="42"/>
                        <a:pt x="20" y="35"/>
                        <a:pt x="19" y="35"/>
                      </a:cubicBezTo>
                      <a:cubicBezTo>
                        <a:pt x="18" y="34"/>
                        <a:pt x="14" y="41"/>
                        <a:pt x="13" y="41"/>
                      </a:cubicBezTo>
                      <a:cubicBezTo>
                        <a:pt x="12" y="40"/>
                        <a:pt x="15" y="33"/>
                        <a:pt x="14" y="33"/>
                      </a:cubicBezTo>
                      <a:cubicBezTo>
                        <a:pt x="13" y="32"/>
                        <a:pt x="7" y="37"/>
                        <a:pt x="7" y="36"/>
                      </a:cubicBezTo>
                      <a:cubicBezTo>
                        <a:pt x="6" y="35"/>
                        <a:pt x="11" y="30"/>
                        <a:pt x="10" y="29"/>
                      </a:cubicBezTo>
                      <a:cubicBezTo>
                        <a:pt x="10" y="28"/>
                        <a:pt x="2" y="30"/>
                        <a:pt x="2" y="29"/>
                      </a:cubicBezTo>
                      <a:cubicBezTo>
                        <a:pt x="2" y="28"/>
                        <a:pt x="8" y="25"/>
                        <a:pt x="8" y="24"/>
                      </a:cubicBezTo>
                      <a:cubicBezTo>
                        <a:pt x="8" y="23"/>
                        <a:pt x="0" y="23"/>
                        <a:pt x="0" y="21"/>
                      </a:cubicBez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8"/>
                        <a:pt x="2" y="14"/>
                        <a:pt x="2" y="13"/>
                      </a:cubicBezTo>
                      <a:cubicBezTo>
                        <a:pt x="2" y="12"/>
                        <a:pt x="10" y="15"/>
                        <a:pt x="10" y="14"/>
                      </a:cubicBezTo>
                      <a:cubicBezTo>
                        <a:pt x="11" y="13"/>
                        <a:pt x="6" y="7"/>
                        <a:pt x="7" y="7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5" y="10"/>
                        <a:pt x="12" y="2"/>
                        <a:pt x="13" y="2"/>
                      </a:cubicBezTo>
                      <a:cubicBezTo>
                        <a:pt x="14" y="2"/>
                        <a:pt x="18" y="8"/>
                        <a:pt x="19" y="8"/>
                      </a:cubicBezTo>
                      <a:cubicBezTo>
                        <a:pt x="20" y="8"/>
                        <a:pt x="20" y="0"/>
                        <a:pt x="21" y="0"/>
                      </a:cubicBezTo>
                      <a:cubicBezTo>
                        <a:pt x="23" y="0"/>
                        <a:pt x="23" y="8"/>
                        <a:pt x="24" y="8"/>
                      </a:cubicBezTo>
                      <a:cubicBezTo>
                        <a:pt x="25" y="8"/>
                        <a:pt x="28" y="2"/>
                        <a:pt x="29" y="2"/>
                      </a:cubicBezTo>
                      <a:cubicBezTo>
                        <a:pt x="31" y="2"/>
                        <a:pt x="28" y="10"/>
                        <a:pt x="29" y="10"/>
                      </a:cubicBezTo>
                      <a:cubicBezTo>
                        <a:pt x="30" y="11"/>
                        <a:pt x="35" y="6"/>
                        <a:pt x="36" y="7"/>
                      </a:cubicBezTo>
                      <a:cubicBezTo>
                        <a:pt x="37" y="7"/>
                        <a:pt x="32" y="13"/>
                        <a:pt x="33" y="14"/>
                      </a:cubicBezTo>
                      <a:cubicBezTo>
                        <a:pt x="33" y="15"/>
                        <a:pt x="40" y="12"/>
                        <a:pt x="41" y="13"/>
                      </a:cubicBezTo>
                      <a:cubicBezTo>
                        <a:pt x="41" y="14"/>
                        <a:pt x="34" y="18"/>
                        <a:pt x="35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3" name="Freeform 849"/>
                <p:cNvSpPr/>
                <p:nvPr/>
              </p:nvSpPr>
              <p:spPr bwMode="auto">
                <a:xfrm>
                  <a:off x="2733" y="723"/>
                  <a:ext cx="382" cy="410"/>
                </a:xfrm>
                <a:custGeom>
                  <a:avLst/>
                  <a:gdLst>
                    <a:gd name="T0" fmla="*/ 226 w 239"/>
                    <a:gd name="T1" fmla="*/ 128 h 256"/>
                    <a:gd name="T2" fmla="*/ 154 w 239"/>
                    <a:gd name="T3" fmla="*/ 128 h 256"/>
                    <a:gd name="T4" fmla="*/ 210 w 239"/>
                    <a:gd name="T5" fmla="*/ 180 h 256"/>
                    <a:gd name="T6" fmla="*/ 142 w 239"/>
                    <a:gd name="T7" fmla="*/ 133 h 256"/>
                    <a:gd name="T8" fmla="*/ 192 w 239"/>
                    <a:gd name="T9" fmla="*/ 214 h 256"/>
                    <a:gd name="T10" fmla="*/ 140 w 239"/>
                    <a:gd name="T11" fmla="*/ 149 h 256"/>
                    <a:gd name="T12" fmla="*/ 161 w 239"/>
                    <a:gd name="T13" fmla="*/ 238 h 256"/>
                    <a:gd name="T14" fmla="*/ 121 w 239"/>
                    <a:gd name="T15" fmla="*/ 144 h 256"/>
                    <a:gd name="T16" fmla="*/ 131 w 239"/>
                    <a:gd name="T17" fmla="*/ 253 h 256"/>
                    <a:gd name="T18" fmla="*/ 109 w 239"/>
                    <a:gd name="T19" fmla="*/ 145 h 256"/>
                    <a:gd name="T20" fmla="*/ 70 w 239"/>
                    <a:gd name="T21" fmla="*/ 232 h 256"/>
                    <a:gd name="T22" fmla="*/ 95 w 239"/>
                    <a:gd name="T23" fmla="*/ 142 h 256"/>
                    <a:gd name="T24" fmla="*/ 45 w 239"/>
                    <a:gd name="T25" fmla="*/ 202 h 256"/>
                    <a:gd name="T26" fmla="*/ 84 w 239"/>
                    <a:gd name="T27" fmla="*/ 140 h 256"/>
                    <a:gd name="T28" fmla="*/ 16 w 239"/>
                    <a:gd name="T29" fmla="*/ 181 h 256"/>
                    <a:gd name="T30" fmla="*/ 78 w 239"/>
                    <a:gd name="T31" fmla="*/ 133 h 256"/>
                    <a:gd name="T32" fmla="*/ 10 w 239"/>
                    <a:gd name="T33" fmla="*/ 147 h 256"/>
                    <a:gd name="T34" fmla="*/ 81 w 239"/>
                    <a:gd name="T35" fmla="*/ 122 h 256"/>
                    <a:gd name="T36" fmla="*/ 28 w 239"/>
                    <a:gd name="T37" fmla="*/ 105 h 256"/>
                    <a:gd name="T38" fmla="*/ 89 w 239"/>
                    <a:gd name="T39" fmla="*/ 112 h 256"/>
                    <a:gd name="T40" fmla="*/ 30 w 239"/>
                    <a:gd name="T41" fmla="*/ 68 h 256"/>
                    <a:gd name="T42" fmla="*/ 94 w 239"/>
                    <a:gd name="T43" fmla="*/ 97 h 256"/>
                    <a:gd name="T44" fmla="*/ 46 w 239"/>
                    <a:gd name="T45" fmla="*/ 30 h 256"/>
                    <a:gd name="T46" fmla="*/ 112 w 239"/>
                    <a:gd name="T47" fmla="*/ 88 h 256"/>
                    <a:gd name="T48" fmla="*/ 102 w 239"/>
                    <a:gd name="T49" fmla="*/ 16 h 256"/>
                    <a:gd name="T50" fmla="*/ 122 w 239"/>
                    <a:gd name="T51" fmla="*/ 88 h 256"/>
                    <a:gd name="T52" fmla="*/ 167 w 239"/>
                    <a:gd name="T53" fmla="*/ 38 h 256"/>
                    <a:gd name="T54" fmla="*/ 130 w 239"/>
                    <a:gd name="T55" fmla="*/ 93 h 256"/>
                    <a:gd name="T56" fmla="*/ 204 w 239"/>
                    <a:gd name="T57" fmla="*/ 58 h 256"/>
                    <a:gd name="T58" fmla="*/ 143 w 239"/>
                    <a:gd name="T59" fmla="*/ 101 h 256"/>
                    <a:gd name="T60" fmla="*/ 225 w 239"/>
                    <a:gd name="T61" fmla="*/ 87 h 256"/>
                    <a:gd name="T62" fmla="*/ 150 w 239"/>
                    <a:gd name="T63" fmla="*/ 115 h 256"/>
                    <a:gd name="T64" fmla="*/ 226 w 239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9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4" y="132"/>
                        <a:pt x="228" y="137"/>
                        <a:pt x="210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40" y="137"/>
                        <a:pt x="215" y="198"/>
                        <a:pt x="192" y="214"/>
                      </a:cubicBezTo>
                      <a:cubicBezTo>
                        <a:pt x="164" y="233"/>
                        <a:pt x="143" y="146"/>
                        <a:pt x="140" y="149"/>
                      </a:cubicBezTo>
                      <a:cubicBezTo>
                        <a:pt x="136" y="151"/>
                        <a:pt x="178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100" y="250"/>
                        <a:pt x="113" y="146"/>
                        <a:pt x="109" y="145"/>
                      </a:cubicBezTo>
                      <a:cubicBezTo>
                        <a:pt x="105" y="144"/>
                        <a:pt x="96" y="249"/>
                        <a:pt x="70" y="232"/>
                      </a:cubicBezTo>
                      <a:cubicBezTo>
                        <a:pt x="50" y="219"/>
                        <a:pt x="99" y="144"/>
                        <a:pt x="95" y="142"/>
                      </a:cubicBezTo>
                      <a:cubicBezTo>
                        <a:pt x="92" y="140"/>
                        <a:pt x="67" y="219"/>
                        <a:pt x="45" y="202"/>
                      </a:cubicBezTo>
                      <a:cubicBezTo>
                        <a:pt x="31" y="191"/>
                        <a:pt x="86" y="144"/>
                        <a:pt x="84" y="140"/>
                      </a:cubicBezTo>
                      <a:cubicBezTo>
                        <a:pt x="82" y="137"/>
                        <a:pt x="38" y="205"/>
                        <a:pt x="16" y="181"/>
                      </a:cubicBezTo>
                      <a:cubicBezTo>
                        <a:pt x="0" y="164"/>
                        <a:pt x="79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2" y="126"/>
                        <a:pt x="81" y="126"/>
                        <a:pt x="81" y="122"/>
                      </a:cubicBezTo>
                      <a:cubicBezTo>
                        <a:pt x="82" y="118"/>
                        <a:pt x="26" y="133"/>
                        <a:pt x="28" y="105"/>
                      </a:cubicBezTo>
                      <a:cubicBezTo>
                        <a:pt x="30" y="87"/>
                        <a:pt x="87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3" y="64"/>
                        <a:pt x="90" y="100"/>
                        <a:pt x="94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8" y="87"/>
                        <a:pt x="122" y="88"/>
                      </a:cubicBezTo>
                      <a:cubicBezTo>
                        <a:pt x="126" y="89"/>
                        <a:pt x="143" y="17"/>
                        <a:pt x="167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4" y="95"/>
                        <a:pt x="189" y="36"/>
                        <a:pt x="204" y="58"/>
                      </a:cubicBezTo>
                      <a:cubicBezTo>
                        <a:pt x="213" y="70"/>
                        <a:pt x="140" y="98"/>
                        <a:pt x="143" y="101"/>
                      </a:cubicBezTo>
                      <a:cubicBezTo>
                        <a:pt x="145" y="105"/>
                        <a:pt x="218" y="72"/>
                        <a:pt x="225" y="87"/>
                      </a:cubicBezTo>
                      <a:cubicBezTo>
                        <a:pt x="239" y="116"/>
                        <a:pt x="149" y="111"/>
                        <a:pt x="150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4" name="Freeform 850"/>
                <p:cNvSpPr/>
                <p:nvPr/>
              </p:nvSpPr>
              <p:spPr bwMode="auto">
                <a:xfrm>
                  <a:off x="2801" y="798"/>
                  <a:ext cx="216" cy="239"/>
                </a:xfrm>
                <a:custGeom>
                  <a:avLst/>
                  <a:gdLst>
                    <a:gd name="T0" fmla="*/ 126 w 135"/>
                    <a:gd name="T1" fmla="*/ 95 h 149"/>
                    <a:gd name="T2" fmla="*/ 88 w 135"/>
                    <a:gd name="T3" fmla="*/ 81 h 149"/>
                    <a:gd name="T4" fmla="*/ 107 w 135"/>
                    <a:gd name="T5" fmla="*/ 119 h 149"/>
                    <a:gd name="T6" fmla="*/ 81 w 135"/>
                    <a:gd name="T7" fmla="*/ 81 h 149"/>
                    <a:gd name="T8" fmla="*/ 91 w 135"/>
                    <a:gd name="T9" fmla="*/ 133 h 149"/>
                    <a:gd name="T10" fmla="*/ 77 w 135"/>
                    <a:gd name="T11" fmla="*/ 88 h 149"/>
                    <a:gd name="T12" fmla="*/ 70 w 135"/>
                    <a:gd name="T13" fmla="*/ 140 h 149"/>
                    <a:gd name="T14" fmla="*/ 67 w 135"/>
                    <a:gd name="T15" fmla="*/ 82 h 149"/>
                    <a:gd name="T16" fmla="*/ 51 w 135"/>
                    <a:gd name="T17" fmla="*/ 142 h 149"/>
                    <a:gd name="T18" fmla="*/ 61 w 135"/>
                    <a:gd name="T19" fmla="*/ 80 h 149"/>
                    <a:gd name="T20" fmla="*/ 23 w 135"/>
                    <a:gd name="T21" fmla="*/ 118 h 149"/>
                    <a:gd name="T22" fmla="*/ 54 w 135"/>
                    <a:gd name="T23" fmla="*/ 76 h 149"/>
                    <a:gd name="T24" fmla="*/ 16 w 135"/>
                    <a:gd name="T25" fmla="*/ 98 h 149"/>
                    <a:gd name="T26" fmla="*/ 49 w 135"/>
                    <a:gd name="T27" fmla="*/ 73 h 149"/>
                    <a:gd name="T28" fmla="*/ 5 w 135"/>
                    <a:gd name="T29" fmla="*/ 81 h 149"/>
                    <a:gd name="T30" fmla="*/ 47 w 135"/>
                    <a:gd name="T31" fmla="*/ 68 h 149"/>
                    <a:gd name="T32" fmla="*/ 9 w 135"/>
                    <a:gd name="T33" fmla="*/ 61 h 149"/>
                    <a:gd name="T34" fmla="*/ 51 w 135"/>
                    <a:gd name="T35" fmla="*/ 62 h 149"/>
                    <a:gd name="T36" fmla="*/ 26 w 135"/>
                    <a:gd name="T37" fmla="*/ 43 h 149"/>
                    <a:gd name="T38" fmla="*/ 57 w 135"/>
                    <a:gd name="T39" fmla="*/ 59 h 149"/>
                    <a:gd name="T40" fmla="*/ 35 w 135"/>
                    <a:gd name="T41" fmla="*/ 23 h 149"/>
                    <a:gd name="T42" fmla="*/ 63 w 135"/>
                    <a:gd name="T43" fmla="*/ 52 h 149"/>
                    <a:gd name="T44" fmla="*/ 51 w 135"/>
                    <a:gd name="T45" fmla="*/ 7 h 149"/>
                    <a:gd name="T46" fmla="*/ 74 w 135"/>
                    <a:gd name="T47" fmla="*/ 51 h 149"/>
                    <a:gd name="T48" fmla="*/ 83 w 135"/>
                    <a:gd name="T49" fmla="*/ 11 h 149"/>
                    <a:gd name="T50" fmla="*/ 79 w 135"/>
                    <a:gd name="T51" fmla="*/ 53 h 149"/>
                    <a:gd name="T52" fmla="*/ 113 w 135"/>
                    <a:gd name="T53" fmla="*/ 36 h 149"/>
                    <a:gd name="T54" fmla="*/ 83 w 135"/>
                    <a:gd name="T55" fmla="*/ 57 h 149"/>
                    <a:gd name="T56" fmla="*/ 129 w 135"/>
                    <a:gd name="T57" fmla="*/ 53 h 149"/>
                    <a:gd name="T58" fmla="*/ 88 w 135"/>
                    <a:gd name="T59" fmla="*/ 64 h 149"/>
                    <a:gd name="T60" fmla="*/ 134 w 135"/>
                    <a:gd name="T61" fmla="*/ 73 h 149"/>
                    <a:gd name="T62" fmla="*/ 89 w 135"/>
                    <a:gd name="T63" fmla="*/ 73 h 149"/>
                    <a:gd name="T64" fmla="*/ 126 w 135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5" h="149">
                      <a:moveTo>
                        <a:pt x="126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2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7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8"/>
                        <a:pt x="56" y="78"/>
                        <a:pt x="54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7" y="66"/>
                        <a:pt x="9" y="79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2" y="60"/>
                        <a:pt x="19" y="57"/>
                        <a:pt x="26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3"/>
                        <a:pt x="63" y="52"/>
                      </a:cubicBezTo>
                      <a:cubicBezTo>
                        <a:pt x="65" y="51"/>
                        <a:pt x="39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6" y="51"/>
                        <a:pt x="81" y="11"/>
                        <a:pt x="83" y="11"/>
                      </a:cubicBezTo>
                      <a:cubicBezTo>
                        <a:pt x="100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3"/>
                        <a:pt x="81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5" y="91"/>
                        <a:pt x="89" y="70"/>
                        <a:pt x="89" y="73"/>
                      </a:cubicBezTo>
                      <a:cubicBezTo>
                        <a:pt x="88" y="75"/>
                        <a:pt x="135" y="80"/>
                        <a:pt x="126" y="95"/>
                      </a:cubicBezTo>
                      <a:close/>
                    </a:path>
                  </a:pathLst>
                </a:custGeom>
                <a:solidFill>
                  <a:srgbClr val="BF5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5" name="Freeform 851"/>
                <p:cNvSpPr/>
                <p:nvPr/>
              </p:nvSpPr>
              <p:spPr bwMode="auto">
                <a:xfrm>
                  <a:off x="2493" y="757"/>
                  <a:ext cx="380" cy="409"/>
                </a:xfrm>
                <a:custGeom>
                  <a:avLst/>
                  <a:gdLst>
                    <a:gd name="T0" fmla="*/ 226 w 238"/>
                    <a:gd name="T1" fmla="*/ 128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8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8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9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8"/>
                      </a:cubicBezTo>
                      <a:cubicBezTo>
                        <a:pt x="32" y="64"/>
                        <a:pt x="90" y="100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6" name="Freeform 852"/>
                <p:cNvSpPr/>
                <p:nvPr/>
              </p:nvSpPr>
              <p:spPr bwMode="auto">
                <a:xfrm>
                  <a:off x="2560" y="832"/>
                  <a:ext cx="217" cy="238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1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3 w 136"/>
                    <a:gd name="T53" fmla="*/ 36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1"/>
                      </a:cubicBezTo>
                      <a:cubicBezTo>
                        <a:pt x="88" y="83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1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8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1"/>
                        <a:pt x="12" y="98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9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3" y="36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7" name="Freeform 853"/>
                <p:cNvSpPr/>
                <p:nvPr/>
              </p:nvSpPr>
              <p:spPr bwMode="auto">
                <a:xfrm>
                  <a:off x="2459" y="947"/>
                  <a:ext cx="381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2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1 w 238"/>
                    <a:gd name="T15" fmla="*/ 144 h 256"/>
                    <a:gd name="T16" fmla="*/ 131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6 w 238"/>
                    <a:gd name="T29" fmla="*/ 181 h 256"/>
                    <a:gd name="T30" fmla="*/ 78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8 w 238"/>
                    <a:gd name="T37" fmla="*/ 105 h 256"/>
                    <a:gd name="T38" fmla="*/ 89 w 238"/>
                    <a:gd name="T39" fmla="*/ 112 h 256"/>
                    <a:gd name="T40" fmla="*/ 30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2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5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9" y="204"/>
                        <a:pt x="144" y="130"/>
                        <a:pt x="142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4" y="233"/>
                        <a:pt x="143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5" y="144"/>
                        <a:pt x="121" y="144"/>
                      </a:cubicBezTo>
                      <a:cubicBezTo>
                        <a:pt x="117" y="145"/>
                        <a:pt x="160" y="256"/>
                        <a:pt x="131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6" y="249"/>
                        <a:pt x="69" y="232"/>
                      </a:cubicBezTo>
                      <a:cubicBezTo>
                        <a:pt x="50" y="219"/>
                        <a:pt x="98" y="144"/>
                        <a:pt x="95" y="142"/>
                      </a:cubicBezTo>
                      <a:cubicBezTo>
                        <a:pt x="92" y="140"/>
                        <a:pt x="66" y="219"/>
                        <a:pt x="45" y="202"/>
                      </a:cubicBezTo>
                      <a:cubicBezTo>
                        <a:pt x="31" y="191"/>
                        <a:pt x="86" y="144"/>
                        <a:pt x="83" y="140"/>
                      </a:cubicBezTo>
                      <a:cubicBezTo>
                        <a:pt x="81" y="137"/>
                        <a:pt x="37" y="205"/>
                        <a:pt x="16" y="181"/>
                      </a:cubicBezTo>
                      <a:cubicBezTo>
                        <a:pt x="0" y="164"/>
                        <a:pt x="78" y="137"/>
                        <a:pt x="78" y="133"/>
                      </a:cubicBezTo>
                      <a:cubicBezTo>
                        <a:pt x="77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2" y="118"/>
                        <a:pt x="25" y="133"/>
                        <a:pt x="28" y="105"/>
                      </a:cubicBezTo>
                      <a:cubicBezTo>
                        <a:pt x="29" y="87"/>
                        <a:pt x="86" y="115"/>
                        <a:pt x="89" y="112"/>
                      </a:cubicBezTo>
                      <a:cubicBezTo>
                        <a:pt x="91" y="108"/>
                        <a:pt x="16" y="85"/>
                        <a:pt x="30" y="67"/>
                      </a:cubicBezTo>
                      <a:cubicBezTo>
                        <a:pt x="32" y="64"/>
                        <a:pt x="90" y="99"/>
                        <a:pt x="93" y="97"/>
                      </a:cubicBezTo>
                      <a:cubicBezTo>
                        <a:pt x="97" y="95"/>
                        <a:pt x="31" y="49"/>
                        <a:pt x="46" y="30"/>
                      </a:cubicBezTo>
                      <a:cubicBezTo>
                        <a:pt x="63" y="10"/>
                        <a:pt x="108" y="89"/>
                        <a:pt x="112" y="88"/>
                      </a:cubicBezTo>
                      <a:cubicBezTo>
                        <a:pt x="116" y="87"/>
                        <a:pt x="99" y="18"/>
                        <a:pt x="102" y="16"/>
                      </a:cubicBezTo>
                      <a:cubicBezTo>
                        <a:pt x="128" y="0"/>
                        <a:pt x="117" y="87"/>
                        <a:pt x="121" y="88"/>
                      </a:cubicBezTo>
                      <a:cubicBezTo>
                        <a:pt x="125" y="89"/>
                        <a:pt x="143" y="17"/>
                        <a:pt x="166" y="38"/>
                      </a:cubicBezTo>
                      <a:cubicBezTo>
                        <a:pt x="178" y="49"/>
                        <a:pt x="127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5" y="105"/>
                        <a:pt x="218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8" name="Freeform 854"/>
                <p:cNvSpPr/>
                <p:nvPr/>
              </p:nvSpPr>
              <p:spPr bwMode="auto">
                <a:xfrm>
                  <a:off x="2526" y="1022"/>
                  <a:ext cx="218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8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1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2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8 w 136"/>
                    <a:gd name="T31" fmla="*/ 68 h 149"/>
                    <a:gd name="T32" fmla="*/ 9 w 136"/>
                    <a:gd name="T33" fmla="*/ 61 h 149"/>
                    <a:gd name="T34" fmla="*/ 52 w 136"/>
                    <a:gd name="T35" fmla="*/ 62 h 149"/>
                    <a:gd name="T36" fmla="*/ 27 w 136"/>
                    <a:gd name="T37" fmla="*/ 43 h 149"/>
                    <a:gd name="T38" fmla="*/ 58 w 136"/>
                    <a:gd name="T39" fmla="*/ 59 h 149"/>
                    <a:gd name="T40" fmla="*/ 36 w 136"/>
                    <a:gd name="T41" fmla="*/ 23 h 149"/>
                    <a:gd name="T42" fmla="*/ 63 w 136"/>
                    <a:gd name="T43" fmla="*/ 52 h 149"/>
                    <a:gd name="T44" fmla="*/ 52 w 136"/>
                    <a:gd name="T45" fmla="*/ 7 h 149"/>
                    <a:gd name="T46" fmla="*/ 75 w 136"/>
                    <a:gd name="T47" fmla="*/ 51 h 149"/>
                    <a:gd name="T48" fmla="*/ 84 w 136"/>
                    <a:gd name="T49" fmla="*/ 11 h 149"/>
                    <a:gd name="T50" fmla="*/ 80 w 136"/>
                    <a:gd name="T51" fmla="*/ 53 h 149"/>
                    <a:gd name="T52" fmla="*/ 114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5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8" y="82"/>
                        <a:pt x="126" y="100"/>
                        <a:pt x="108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80" y="82"/>
                        <a:pt x="107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5" y="89"/>
                        <a:pt x="82" y="135"/>
                        <a:pt x="71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6" y="82"/>
                        <a:pt x="66" y="149"/>
                        <a:pt x="51" y="142"/>
                      </a:cubicBezTo>
                      <a:cubicBezTo>
                        <a:pt x="36" y="134"/>
                        <a:pt x="63" y="81"/>
                        <a:pt x="62" y="80"/>
                      </a:cubicBezTo>
                      <a:cubicBezTo>
                        <a:pt x="60" y="79"/>
                        <a:pt x="34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4" y="74"/>
                        <a:pt x="24" y="111"/>
                        <a:pt x="16" y="98"/>
                      </a:cubicBezTo>
                      <a:cubicBezTo>
                        <a:pt x="11" y="89"/>
                        <a:pt x="50" y="75"/>
                        <a:pt x="49" y="73"/>
                      </a:cubicBezTo>
                      <a:cubicBezTo>
                        <a:pt x="49" y="70"/>
                        <a:pt x="12" y="97"/>
                        <a:pt x="5" y="81"/>
                      </a:cubicBezTo>
                      <a:cubicBezTo>
                        <a:pt x="0" y="68"/>
                        <a:pt x="47" y="70"/>
                        <a:pt x="48" y="68"/>
                      </a:cubicBezTo>
                      <a:cubicBezTo>
                        <a:pt x="48" y="66"/>
                        <a:pt x="10" y="78"/>
                        <a:pt x="9" y="61"/>
                      </a:cubicBezTo>
                      <a:cubicBezTo>
                        <a:pt x="9" y="49"/>
                        <a:pt x="51" y="64"/>
                        <a:pt x="52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6" y="60"/>
                        <a:pt x="58" y="59"/>
                      </a:cubicBezTo>
                      <a:cubicBezTo>
                        <a:pt x="60" y="57"/>
                        <a:pt x="25" y="30"/>
                        <a:pt x="36" y="23"/>
                      </a:cubicBezTo>
                      <a:cubicBezTo>
                        <a:pt x="38" y="22"/>
                        <a:pt x="61" y="52"/>
                        <a:pt x="63" y="52"/>
                      </a:cubicBezTo>
                      <a:cubicBezTo>
                        <a:pt x="65" y="51"/>
                        <a:pt x="40" y="14"/>
                        <a:pt x="52" y="7"/>
                      </a:cubicBezTo>
                      <a:cubicBezTo>
                        <a:pt x="64" y="0"/>
                        <a:pt x="72" y="50"/>
                        <a:pt x="75" y="51"/>
                      </a:cubicBezTo>
                      <a:cubicBezTo>
                        <a:pt x="77" y="51"/>
                        <a:pt x="82" y="11"/>
                        <a:pt x="84" y="11"/>
                      </a:cubicBezTo>
                      <a:cubicBezTo>
                        <a:pt x="101" y="7"/>
                        <a:pt x="78" y="51"/>
                        <a:pt x="80" y="53"/>
                      </a:cubicBezTo>
                      <a:cubicBezTo>
                        <a:pt x="82" y="54"/>
                        <a:pt x="105" y="20"/>
                        <a:pt x="114" y="35"/>
                      </a:cubicBezTo>
                      <a:cubicBezTo>
                        <a:pt x="118" y="43"/>
                        <a:pt x="82" y="55"/>
                        <a:pt x="83" y="57"/>
                      </a:cubicBezTo>
                      <a:cubicBezTo>
                        <a:pt x="85" y="59"/>
                        <a:pt x="126" y="39"/>
                        <a:pt x="129" y="53"/>
                      </a:cubicBezTo>
                      <a:cubicBezTo>
                        <a:pt x="131" y="61"/>
                        <a:pt x="88" y="62"/>
                        <a:pt x="88" y="64"/>
                      </a:cubicBezTo>
                      <a:cubicBezTo>
                        <a:pt x="89" y="66"/>
                        <a:pt x="134" y="64"/>
                        <a:pt x="135" y="73"/>
                      </a:cubicBezTo>
                      <a:cubicBezTo>
                        <a:pt x="136" y="91"/>
                        <a:pt x="90" y="70"/>
                        <a:pt x="89" y="72"/>
                      </a:cubicBezTo>
                      <a:cubicBezTo>
                        <a:pt x="89" y="75"/>
                        <a:pt x="136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9" name="Freeform 855"/>
                <p:cNvSpPr/>
                <p:nvPr/>
              </p:nvSpPr>
              <p:spPr bwMode="auto">
                <a:xfrm>
                  <a:off x="2320" y="818"/>
                  <a:ext cx="381" cy="409"/>
                </a:xfrm>
                <a:custGeom>
                  <a:avLst/>
                  <a:gdLst>
                    <a:gd name="T0" fmla="*/ 225 w 238"/>
                    <a:gd name="T1" fmla="*/ 128 h 256"/>
                    <a:gd name="T2" fmla="*/ 153 w 238"/>
                    <a:gd name="T3" fmla="*/ 129 h 256"/>
                    <a:gd name="T4" fmla="*/ 209 w 238"/>
                    <a:gd name="T5" fmla="*/ 181 h 256"/>
                    <a:gd name="T6" fmla="*/ 141 w 238"/>
                    <a:gd name="T7" fmla="*/ 134 h 256"/>
                    <a:gd name="T8" fmla="*/ 191 w 238"/>
                    <a:gd name="T9" fmla="*/ 214 h 256"/>
                    <a:gd name="T10" fmla="*/ 139 w 238"/>
                    <a:gd name="T11" fmla="*/ 149 h 256"/>
                    <a:gd name="T12" fmla="*/ 160 w 238"/>
                    <a:gd name="T13" fmla="*/ 238 h 256"/>
                    <a:gd name="T14" fmla="*/ 120 w 238"/>
                    <a:gd name="T15" fmla="*/ 145 h 256"/>
                    <a:gd name="T16" fmla="*/ 130 w 238"/>
                    <a:gd name="T17" fmla="*/ 253 h 256"/>
                    <a:gd name="T18" fmla="*/ 108 w 238"/>
                    <a:gd name="T19" fmla="*/ 146 h 256"/>
                    <a:gd name="T20" fmla="*/ 69 w 238"/>
                    <a:gd name="T21" fmla="*/ 232 h 256"/>
                    <a:gd name="T22" fmla="*/ 95 w 238"/>
                    <a:gd name="T23" fmla="*/ 143 h 256"/>
                    <a:gd name="T24" fmla="*/ 44 w 238"/>
                    <a:gd name="T25" fmla="*/ 203 h 256"/>
                    <a:gd name="T26" fmla="*/ 83 w 238"/>
                    <a:gd name="T27" fmla="*/ 141 h 256"/>
                    <a:gd name="T28" fmla="*/ 15 w 238"/>
                    <a:gd name="T29" fmla="*/ 182 h 256"/>
                    <a:gd name="T30" fmla="*/ 77 w 238"/>
                    <a:gd name="T31" fmla="*/ 134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8 h 256"/>
                    <a:gd name="T42" fmla="*/ 93 w 238"/>
                    <a:gd name="T43" fmla="*/ 98 h 256"/>
                    <a:gd name="T44" fmla="*/ 46 w 238"/>
                    <a:gd name="T45" fmla="*/ 31 h 256"/>
                    <a:gd name="T46" fmla="*/ 111 w 238"/>
                    <a:gd name="T47" fmla="*/ 88 h 256"/>
                    <a:gd name="T48" fmla="*/ 102 w 238"/>
                    <a:gd name="T49" fmla="*/ 17 h 256"/>
                    <a:gd name="T50" fmla="*/ 121 w 238"/>
                    <a:gd name="T51" fmla="*/ 88 h 256"/>
                    <a:gd name="T52" fmla="*/ 166 w 238"/>
                    <a:gd name="T53" fmla="*/ 39 h 256"/>
                    <a:gd name="T54" fmla="*/ 130 w 238"/>
                    <a:gd name="T55" fmla="*/ 94 h 256"/>
                    <a:gd name="T56" fmla="*/ 203 w 238"/>
                    <a:gd name="T57" fmla="*/ 58 h 256"/>
                    <a:gd name="T58" fmla="*/ 142 w 238"/>
                    <a:gd name="T59" fmla="*/ 102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5 w 238"/>
                    <a:gd name="T65" fmla="*/ 128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5" y="128"/>
                      </a:moveTo>
                      <a:cubicBezTo>
                        <a:pt x="222" y="151"/>
                        <a:pt x="154" y="125"/>
                        <a:pt x="153" y="129"/>
                      </a:cubicBezTo>
                      <a:cubicBezTo>
                        <a:pt x="153" y="133"/>
                        <a:pt x="228" y="138"/>
                        <a:pt x="209" y="181"/>
                      </a:cubicBezTo>
                      <a:cubicBezTo>
                        <a:pt x="198" y="204"/>
                        <a:pt x="144" y="130"/>
                        <a:pt x="141" y="134"/>
                      </a:cubicBezTo>
                      <a:cubicBezTo>
                        <a:pt x="139" y="137"/>
                        <a:pt x="214" y="199"/>
                        <a:pt x="191" y="214"/>
                      </a:cubicBezTo>
                      <a:cubicBezTo>
                        <a:pt x="163" y="233"/>
                        <a:pt x="142" y="147"/>
                        <a:pt x="139" y="149"/>
                      </a:cubicBezTo>
                      <a:cubicBezTo>
                        <a:pt x="136" y="151"/>
                        <a:pt x="177" y="223"/>
                        <a:pt x="160" y="238"/>
                      </a:cubicBezTo>
                      <a:cubicBezTo>
                        <a:pt x="148" y="250"/>
                        <a:pt x="124" y="144"/>
                        <a:pt x="120" y="145"/>
                      </a:cubicBezTo>
                      <a:cubicBezTo>
                        <a:pt x="116" y="146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6"/>
                      </a:cubicBezTo>
                      <a:cubicBezTo>
                        <a:pt x="104" y="145"/>
                        <a:pt x="95" y="250"/>
                        <a:pt x="69" y="232"/>
                      </a:cubicBezTo>
                      <a:cubicBezTo>
                        <a:pt x="49" y="220"/>
                        <a:pt x="98" y="145"/>
                        <a:pt x="95" y="143"/>
                      </a:cubicBezTo>
                      <a:cubicBezTo>
                        <a:pt x="91" y="140"/>
                        <a:pt x="66" y="220"/>
                        <a:pt x="44" y="203"/>
                      </a:cubicBezTo>
                      <a:cubicBezTo>
                        <a:pt x="30" y="192"/>
                        <a:pt x="85" y="144"/>
                        <a:pt x="83" y="141"/>
                      </a:cubicBezTo>
                      <a:cubicBezTo>
                        <a:pt x="81" y="137"/>
                        <a:pt x="37" y="205"/>
                        <a:pt x="15" y="182"/>
                      </a:cubicBezTo>
                      <a:cubicBezTo>
                        <a:pt x="0" y="164"/>
                        <a:pt x="78" y="138"/>
                        <a:pt x="77" y="134"/>
                      </a:cubicBezTo>
                      <a:cubicBezTo>
                        <a:pt x="76" y="130"/>
                        <a:pt x="21" y="175"/>
                        <a:pt x="10" y="147"/>
                      </a:cubicBezTo>
                      <a:cubicBezTo>
                        <a:pt x="1" y="127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8"/>
                        <a:pt x="86" y="116"/>
                        <a:pt x="88" y="112"/>
                      </a:cubicBezTo>
                      <a:cubicBezTo>
                        <a:pt x="90" y="109"/>
                        <a:pt x="15" y="85"/>
                        <a:pt x="29" y="68"/>
                      </a:cubicBezTo>
                      <a:cubicBezTo>
                        <a:pt x="32" y="65"/>
                        <a:pt x="89" y="100"/>
                        <a:pt x="93" y="98"/>
                      </a:cubicBezTo>
                      <a:cubicBezTo>
                        <a:pt x="96" y="95"/>
                        <a:pt x="30" y="49"/>
                        <a:pt x="46" y="31"/>
                      </a:cubicBezTo>
                      <a:cubicBezTo>
                        <a:pt x="62" y="11"/>
                        <a:pt x="107" y="89"/>
                        <a:pt x="111" y="88"/>
                      </a:cubicBezTo>
                      <a:cubicBezTo>
                        <a:pt x="115" y="88"/>
                        <a:pt x="98" y="19"/>
                        <a:pt x="102" y="17"/>
                      </a:cubicBezTo>
                      <a:cubicBezTo>
                        <a:pt x="127" y="0"/>
                        <a:pt x="117" y="88"/>
                        <a:pt x="121" y="88"/>
                      </a:cubicBezTo>
                      <a:cubicBezTo>
                        <a:pt x="125" y="89"/>
                        <a:pt x="142" y="18"/>
                        <a:pt x="166" y="39"/>
                      </a:cubicBezTo>
                      <a:cubicBezTo>
                        <a:pt x="177" y="49"/>
                        <a:pt x="126" y="91"/>
                        <a:pt x="130" y="94"/>
                      </a:cubicBezTo>
                      <a:cubicBezTo>
                        <a:pt x="133" y="96"/>
                        <a:pt x="188" y="37"/>
                        <a:pt x="203" y="58"/>
                      </a:cubicBezTo>
                      <a:cubicBezTo>
                        <a:pt x="212" y="70"/>
                        <a:pt x="140" y="98"/>
                        <a:pt x="142" y="102"/>
                      </a:cubicBezTo>
                      <a:cubicBezTo>
                        <a:pt x="144" y="105"/>
                        <a:pt x="217" y="73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8"/>
                        <a:pt x="225" y="128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0" name="Freeform 856"/>
                <p:cNvSpPr/>
                <p:nvPr/>
              </p:nvSpPr>
              <p:spPr bwMode="auto">
                <a:xfrm>
                  <a:off x="2387" y="893"/>
                  <a:ext cx="218" cy="240"/>
                </a:xfrm>
                <a:custGeom>
                  <a:avLst/>
                  <a:gdLst>
                    <a:gd name="T0" fmla="*/ 127 w 136"/>
                    <a:gd name="T1" fmla="*/ 95 h 150"/>
                    <a:gd name="T2" fmla="*/ 88 w 136"/>
                    <a:gd name="T3" fmla="*/ 81 h 150"/>
                    <a:gd name="T4" fmla="*/ 107 w 136"/>
                    <a:gd name="T5" fmla="*/ 120 h 150"/>
                    <a:gd name="T6" fmla="*/ 81 w 136"/>
                    <a:gd name="T7" fmla="*/ 81 h 150"/>
                    <a:gd name="T8" fmla="*/ 91 w 136"/>
                    <a:gd name="T9" fmla="*/ 134 h 150"/>
                    <a:gd name="T10" fmla="*/ 77 w 136"/>
                    <a:gd name="T11" fmla="*/ 89 h 150"/>
                    <a:gd name="T12" fmla="*/ 70 w 136"/>
                    <a:gd name="T13" fmla="*/ 140 h 150"/>
                    <a:gd name="T14" fmla="*/ 68 w 136"/>
                    <a:gd name="T15" fmla="*/ 83 h 150"/>
                    <a:gd name="T16" fmla="*/ 51 w 136"/>
                    <a:gd name="T17" fmla="*/ 142 h 150"/>
                    <a:gd name="T18" fmla="*/ 61 w 136"/>
                    <a:gd name="T19" fmla="*/ 81 h 150"/>
                    <a:gd name="T20" fmla="*/ 23 w 136"/>
                    <a:gd name="T21" fmla="*/ 119 h 150"/>
                    <a:gd name="T22" fmla="*/ 55 w 136"/>
                    <a:gd name="T23" fmla="*/ 77 h 150"/>
                    <a:gd name="T24" fmla="*/ 16 w 136"/>
                    <a:gd name="T25" fmla="*/ 98 h 150"/>
                    <a:gd name="T26" fmla="*/ 49 w 136"/>
                    <a:gd name="T27" fmla="*/ 73 h 150"/>
                    <a:gd name="T28" fmla="*/ 5 w 136"/>
                    <a:gd name="T29" fmla="*/ 81 h 150"/>
                    <a:gd name="T30" fmla="*/ 47 w 136"/>
                    <a:gd name="T31" fmla="*/ 68 h 150"/>
                    <a:gd name="T32" fmla="*/ 9 w 136"/>
                    <a:gd name="T33" fmla="*/ 62 h 150"/>
                    <a:gd name="T34" fmla="*/ 51 w 136"/>
                    <a:gd name="T35" fmla="*/ 63 h 150"/>
                    <a:gd name="T36" fmla="*/ 27 w 136"/>
                    <a:gd name="T37" fmla="*/ 43 h 150"/>
                    <a:gd name="T38" fmla="*/ 57 w 136"/>
                    <a:gd name="T39" fmla="*/ 59 h 150"/>
                    <a:gd name="T40" fmla="*/ 35 w 136"/>
                    <a:gd name="T41" fmla="*/ 24 h 150"/>
                    <a:gd name="T42" fmla="*/ 63 w 136"/>
                    <a:gd name="T43" fmla="*/ 52 h 150"/>
                    <a:gd name="T44" fmla="*/ 51 w 136"/>
                    <a:gd name="T45" fmla="*/ 8 h 150"/>
                    <a:gd name="T46" fmla="*/ 74 w 136"/>
                    <a:gd name="T47" fmla="*/ 51 h 150"/>
                    <a:gd name="T48" fmla="*/ 84 w 136"/>
                    <a:gd name="T49" fmla="*/ 11 h 150"/>
                    <a:gd name="T50" fmla="*/ 79 w 136"/>
                    <a:gd name="T51" fmla="*/ 53 h 150"/>
                    <a:gd name="T52" fmla="*/ 113 w 136"/>
                    <a:gd name="T53" fmla="*/ 36 h 150"/>
                    <a:gd name="T54" fmla="*/ 83 w 136"/>
                    <a:gd name="T55" fmla="*/ 58 h 150"/>
                    <a:gd name="T56" fmla="*/ 129 w 136"/>
                    <a:gd name="T57" fmla="*/ 54 h 150"/>
                    <a:gd name="T58" fmla="*/ 88 w 136"/>
                    <a:gd name="T59" fmla="*/ 64 h 150"/>
                    <a:gd name="T60" fmla="*/ 134 w 136"/>
                    <a:gd name="T61" fmla="*/ 73 h 150"/>
                    <a:gd name="T62" fmla="*/ 89 w 136"/>
                    <a:gd name="T63" fmla="*/ 73 h 150"/>
                    <a:gd name="T64" fmla="*/ 127 w 136"/>
                    <a:gd name="T65" fmla="*/ 9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50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8" y="81"/>
                      </a:cubicBezTo>
                      <a:cubicBezTo>
                        <a:pt x="87" y="83"/>
                        <a:pt x="126" y="101"/>
                        <a:pt x="107" y="120"/>
                      </a:cubicBezTo>
                      <a:cubicBezTo>
                        <a:pt x="97" y="130"/>
                        <a:pt x="83" y="80"/>
                        <a:pt x="81" y="81"/>
                      </a:cubicBezTo>
                      <a:cubicBezTo>
                        <a:pt x="79" y="83"/>
                        <a:pt x="106" y="130"/>
                        <a:pt x="91" y="134"/>
                      </a:cubicBezTo>
                      <a:cubicBezTo>
                        <a:pt x="73" y="138"/>
                        <a:pt x="79" y="88"/>
                        <a:pt x="77" y="89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3"/>
                      </a:cubicBezTo>
                      <a:cubicBezTo>
                        <a:pt x="65" y="83"/>
                        <a:pt x="66" y="150"/>
                        <a:pt x="51" y="142"/>
                      </a:cubicBezTo>
                      <a:cubicBezTo>
                        <a:pt x="35" y="134"/>
                        <a:pt x="63" y="82"/>
                        <a:pt x="61" y="81"/>
                      </a:cubicBezTo>
                      <a:cubicBezTo>
                        <a:pt x="59" y="80"/>
                        <a:pt x="33" y="133"/>
                        <a:pt x="23" y="119"/>
                      </a:cubicBezTo>
                      <a:cubicBezTo>
                        <a:pt x="15" y="108"/>
                        <a:pt x="56" y="78"/>
                        <a:pt x="55" y="77"/>
                      </a:cubicBezTo>
                      <a:cubicBezTo>
                        <a:pt x="53" y="75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1"/>
                        <a:pt x="11" y="98"/>
                        <a:pt x="5" y="81"/>
                      </a:cubicBezTo>
                      <a:cubicBezTo>
                        <a:pt x="0" y="69"/>
                        <a:pt x="47" y="71"/>
                        <a:pt x="47" y="68"/>
                      </a:cubicBezTo>
                      <a:cubicBezTo>
                        <a:pt x="48" y="66"/>
                        <a:pt x="9" y="79"/>
                        <a:pt x="9" y="62"/>
                      </a:cubicBezTo>
                      <a:cubicBezTo>
                        <a:pt x="8" y="49"/>
                        <a:pt x="50" y="65"/>
                        <a:pt x="51" y="63"/>
                      </a:cubicBezTo>
                      <a:cubicBezTo>
                        <a:pt x="53" y="61"/>
                        <a:pt x="20" y="58"/>
                        <a:pt x="27" y="43"/>
                      </a:cubicBezTo>
                      <a:cubicBezTo>
                        <a:pt x="31" y="34"/>
                        <a:pt x="55" y="61"/>
                        <a:pt x="57" y="59"/>
                      </a:cubicBezTo>
                      <a:cubicBezTo>
                        <a:pt x="59" y="58"/>
                        <a:pt x="24" y="30"/>
                        <a:pt x="35" y="24"/>
                      </a:cubicBezTo>
                      <a:cubicBezTo>
                        <a:pt x="37" y="23"/>
                        <a:pt x="60" y="53"/>
                        <a:pt x="63" y="52"/>
                      </a:cubicBezTo>
                      <a:cubicBezTo>
                        <a:pt x="65" y="52"/>
                        <a:pt x="40" y="14"/>
                        <a:pt x="51" y="8"/>
                      </a:cubicBezTo>
                      <a:cubicBezTo>
                        <a:pt x="64" y="0"/>
                        <a:pt x="72" y="51"/>
                        <a:pt x="74" y="51"/>
                      </a:cubicBezTo>
                      <a:cubicBezTo>
                        <a:pt x="77" y="52"/>
                        <a:pt x="81" y="12"/>
                        <a:pt x="84" y="11"/>
                      </a:cubicBezTo>
                      <a:cubicBezTo>
                        <a:pt x="101" y="8"/>
                        <a:pt x="77" y="52"/>
                        <a:pt x="79" y="53"/>
                      </a:cubicBezTo>
                      <a:cubicBezTo>
                        <a:pt x="81" y="54"/>
                        <a:pt x="105" y="20"/>
                        <a:pt x="113" y="36"/>
                      </a:cubicBezTo>
                      <a:cubicBezTo>
                        <a:pt x="117" y="44"/>
                        <a:pt x="82" y="56"/>
                        <a:pt x="83" y="58"/>
                      </a:cubicBezTo>
                      <a:cubicBezTo>
                        <a:pt x="84" y="60"/>
                        <a:pt x="125" y="40"/>
                        <a:pt x="129" y="54"/>
                      </a:cubicBezTo>
                      <a:cubicBezTo>
                        <a:pt x="131" y="62"/>
                        <a:pt x="87" y="62"/>
                        <a:pt x="88" y="64"/>
                      </a:cubicBezTo>
                      <a:cubicBezTo>
                        <a:pt x="88" y="67"/>
                        <a:pt x="133" y="64"/>
                        <a:pt x="134" y="73"/>
                      </a:cubicBezTo>
                      <a:cubicBezTo>
                        <a:pt x="136" y="91"/>
                        <a:pt x="89" y="71"/>
                        <a:pt x="89" y="73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1" name="Freeform 857"/>
                <p:cNvSpPr/>
                <p:nvPr/>
              </p:nvSpPr>
              <p:spPr bwMode="auto">
                <a:xfrm>
                  <a:off x="2242" y="947"/>
                  <a:ext cx="380" cy="410"/>
                </a:xfrm>
                <a:custGeom>
                  <a:avLst/>
                  <a:gdLst>
                    <a:gd name="T0" fmla="*/ 226 w 238"/>
                    <a:gd name="T1" fmla="*/ 127 h 256"/>
                    <a:gd name="T2" fmla="*/ 154 w 238"/>
                    <a:gd name="T3" fmla="*/ 128 h 256"/>
                    <a:gd name="T4" fmla="*/ 209 w 238"/>
                    <a:gd name="T5" fmla="*/ 180 h 256"/>
                    <a:gd name="T6" fmla="*/ 141 w 238"/>
                    <a:gd name="T7" fmla="*/ 133 h 256"/>
                    <a:gd name="T8" fmla="*/ 191 w 238"/>
                    <a:gd name="T9" fmla="*/ 214 h 256"/>
                    <a:gd name="T10" fmla="*/ 139 w 238"/>
                    <a:gd name="T11" fmla="*/ 148 h 256"/>
                    <a:gd name="T12" fmla="*/ 161 w 238"/>
                    <a:gd name="T13" fmla="*/ 238 h 256"/>
                    <a:gd name="T14" fmla="*/ 120 w 238"/>
                    <a:gd name="T15" fmla="*/ 144 h 256"/>
                    <a:gd name="T16" fmla="*/ 130 w 238"/>
                    <a:gd name="T17" fmla="*/ 253 h 256"/>
                    <a:gd name="T18" fmla="*/ 108 w 238"/>
                    <a:gd name="T19" fmla="*/ 145 h 256"/>
                    <a:gd name="T20" fmla="*/ 69 w 238"/>
                    <a:gd name="T21" fmla="*/ 232 h 256"/>
                    <a:gd name="T22" fmla="*/ 95 w 238"/>
                    <a:gd name="T23" fmla="*/ 142 h 256"/>
                    <a:gd name="T24" fmla="*/ 45 w 238"/>
                    <a:gd name="T25" fmla="*/ 202 h 256"/>
                    <a:gd name="T26" fmla="*/ 83 w 238"/>
                    <a:gd name="T27" fmla="*/ 140 h 256"/>
                    <a:gd name="T28" fmla="*/ 15 w 238"/>
                    <a:gd name="T29" fmla="*/ 181 h 256"/>
                    <a:gd name="T30" fmla="*/ 77 w 238"/>
                    <a:gd name="T31" fmla="*/ 133 h 256"/>
                    <a:gd name="T32" fmla="*/ 10 w 238"/>
                    <a:gd name="T33" fmla="*/ 147 h 256"/>
                    <a:gd name="T34" fmla="*/ 81 w 238"/>
                    <a:gd name="T35" fmla="*/ 122 h 256"/>
                    <a:gd name="T36" fmla="*/ 27 w 238"/>
                    <a:gd name="T37" fmla="*/ 105 h 256"/>
                    <a:gd name="T38" fmla="*/ 88 w 238"/>
                    <a:gd name="T39" fmla="*/ 112 h 256"/>
                    <a:gd name="T40" fmla="*/ 29 w 238"/>
                    <a:gd name="T41" fmla="*/ 67 h 256"/>
                    <a:gd name="T42" fmla="*/ 93 w 238"/>
                    <a:gd name="T43" fmla="*/ 97 h 256"/>
                    <a:gd name="T44" fmla="*/ 46 w 238"/>
                    <a:gd name="T45" fmla="*/ 30 h 256"/>
                    <a:gd name="T46" fmla="*/ 111 w 238"/>
                    <a:gd name="T47" fmla="*/ 88 h 256"/>
                    <a:gd name="T48" fmla="*/ 102 w 238"/>
                    <a:gd name="T49" fmla="*/ 16 h 256"/>
                    <a:gd name="T50" fmla="*/ 121 w 238"/>
                    <a:gd name="T51" fmla="*/ 88 h 256"/>
                    <a:gd name="T52" fmla="*/ 166 w 238"/>
                    <a:gd name="T53" fmla="*/ 38 h 256"/>
                    <a:gd name="T54" fmla="*/ 130 w 238"/>
                    <a:gd name="T55" fmla="*/ 93 h 256"/>
                    <a:gd name="T56" fmla="*/ 203 w 238"/>
                    <a:gd name="T57" fmla="*/ 58 h 256"/>
                    <a:gd name="T58" fmla="*/ 142 w 238"/>
                    <a:gd name="T59" fmla="*/ 101 h 256"/>
                    <a:gd name="T60" fmla="*/ 224 w 238"/>
                    <a:gd name="T61" fmla="*/ 87 h 256"/>
                    <a:gd name="T62" fmla="*/ 149 w 238"/>
                    <a:gd name="T63" fmla="*/ 115 h 256"/>
                    <a:gd name="T64" fmla="*/ 226 w 238"/>
                    <a:gd name="T65" fmla="*/ 127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38" h="256">
                      <a:moveTo>
                        <a:pt x="226" y="127"/>
                      </a:moveTo>
                      <a:cubicBezTo>
                        <a:pt x="222" y="150"/>
                        <a:pt x="154" y="124"/>
                        <a:pt x="154" y="128"/>
                      </a:cubicBezTo>
                      <a:cubicBezTo>
                        <a:pt x="153" y="132"/>
                        <a:pt x="228" y="137"/>
                        <a:pt x="209" y="180"/>
                      </a:cubicBezTo>
                      <a:cubicBezTo>
                        <a:pt x="198" y="204"/>
                        <a:pt x="144" y="130"/>
                        <a:pt x="141" y="133"/>
                      </a:cubicBezTo>
                      <a:cubicBezTo>
                        <a:pt x="139" y="137"/>
                        <a:pt x="214" y="198"/>
                        <a:pt x="191" y="214"/>
                      </a:cubicBezTo>
                      <a:cubicBezTo>
                        <a:pt x="163" y="233"/>
                        <a:pt x="142" y="146"/>
                        <a:pt x="139" y="148"/>
                      </a:cubicBezTo>
                      <a:cubicBezTo>
                        <a:pt x="136" y="151"/>
                        <a:pt x="177" y="222"/>
                        <a:pt x="161" y="238"/>
                      </a:cubicBezTo>
                      <a:cubicBezTo>
                        <a:pt x="148" y="250"/>
                        <a:pt x="124" y="144"/>
                        <a:pt x="120" y="144"/>
                      </a:cubicBezTo>
                      <a:cubicBezTo>
                        <a:pt x="116" y="145"/>
                        <a:pt x="159" y="256"/>
                        <a:pt x="130" y="253"/>
                      </a:cubicBezTo>
                      <a:cubicBezTo>
                        <a:pt x="99" y="250"/>
                        <a:pt x="112" y="146"/>
                        <a:pt x="108" y="145"/>
                      </a:cubicBezTo>
                      <a:cubicBezTo>
                        <a:pt x="104" y="144"/>
                        <a:pt x="95" y="249"/>
                        <a:pt x="69" y="232"/>
                      </a:cubicBezTo>
                      <a:cubicBezTo>
                        <a:pt x="49" y="219"/>
                        <a:pt x="98" y="144"/>
                        <a:pt x="95" y="142"/>
                      </a:cubicBezTo>
                      <a:cubicBezTo>
                        <a:pt x="91" y="140"/>
                        <a:pt x="66" y="219"/>
                        <a:pt x="45" y="202"/>
                      </a:cubicBezTo>
                      <a:cubicBezTo>
                        <a:pt x="31" y="191"/>
                        <a:pt x="85" y="144"/>
                        <a:pt x="83" y="140"/>
                      </a:cubicBezTo>
                      <a:cubicBezTo>
                        <a:pt x="81" y="137"/>
                        <a:pt x="37" y="205"/>
                        <a:pt x="15" y="181"/>
                      </a:cubicBezTo>
                      <a:cubicBezTo>
                        <a:pt x="0" y="164"/>
                        <a:pt x="78" y="137"/>
                        <a:pt x="77" y="133"/>
                      </a:cubicBezTo>
                      <a:cubicBezTo>
                        <a:pt x="76" y="129"/>
                        <a:pt x="22" y="175"/>
                        <a:pt x="10" y="147"/>
                      </a:cubicBezTo>
                      <a:cubicBezTo>
                        <a:pt x="1" y="126"/>
                        <a:pt x="80" y="126"/>
                        <a:pt x="81" y="122"/>
                      </a:cubicBezTo>
                      <a:cubicBezTo>
                        <a:pt x="81" y="118"/>
                        <a:pt x="25" y="133"/>
                        <a:pt x="27" y="105"/>
                      </a:cubicBezTo>
                      <a:cubicBezTo>
                        <a:pt x="29" y="87"/>
                        <a:pt x="86" y="115"/>
                        <a:pt x="88" y="112"/>
                      </a:cubicBezTo>
                      <a:cubicBezTo>
                        <a:pt x="91" y="108"/>
                        <a:pt x="15" y="85"/>
                        <a:pt x="29" y="67"/>
                      </a:cubicBezTo>
                      <a:cubicBezTo>
                        <a:pt x="32" y="64"/>
                        <a:pt x="89" y="99"/>
                        <a:pt x="93" y="97"/>
                      </a:cubicBezTo>
                      <a:cubicBezTo>
                        <a:pt x="96" y="95"/>
                        <a:pt x="31" y="49"/>
                        <a:pt x="46" y="30"/>
                      </a:cubicBezTo>
                      <a:cubicBezTo>
                        <a:pt x="62" y="10"/>
                        <a:pt x="107" y="89"/>
                        <a:pt x="111" y="88"/>
                      </a:cubicBezTo>
                      <a:cubicBezTo>
                        <a:pt x="115" y="87"/>
                        <a:pt x="98" y="18"/>
                        <a:pt x="102" y="16"/>
                      </a:cubicBezTo>
                      <a:cubicBezTo>
                        <a:pt x="127" y="0"/>
                        <a:pt x="117" y="87"/>
                        <a:pt x="121" y="88"/>
                      </a:cubicBezTo>
                      <a:cubicBezTo>
                        <a:pt x="125" y="89"/>
                        <a:pt x="142" y="17"/>
                        <a:pt x="166" y="38"/>
                      </a:cubicBezTo>
                      <a:cubicBezTo>
                        <a:pt x="177" y="49"/>
                        <a:pt x="126" y="91"/>
                        <a:pt x="130" y="93"/>
                      </a:cubicBezTo>
                      <a:cubicBezTo>
                        <a:pt x="133" y="95"/>
                        <a:pt x="188" y="36"/>
                        <a:pt x="203" y="58"/>
                      </a:cubicBezTo>
                      <a:cubicBezTo>
                        <a:pt x="212" y="70"/>
                        <a:pt x="140" y="98"/>
                        <a:pt x="142" y="101"/>
                      </a:cubicBezTo>
                      <a:cubicBezTo>
                        <a:pt x="144" y="105"/>
                        <a:pt x="217" y="72"/>
                        <a:pt x="224" y="87"/>
                      </a:cubicBezTo>
                      <a:cubicBezTo>
                        <a:pt x="238" y="116"/>
                        <a:pt x="148" y="111"/>
                        <a:pt x="149" y="115"/>
                      </a:cubicBezTo>
                      <a:cubicBezTo>
                        <a:pt x="150" y="119"/>
                        <a:pt x="231" y="97"/>
                        <a:pt x="226" y="127"/>
                      </a:cubicBezTo>
                      <a:close/>
                    </a:path>
                  </a:pathLst>
                </a:custGeom>
                <a:solidFill>
                  <a:srgbClr val="58B8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6" name="Group 1059"/>
              <p:cNvGrpSpPr/>
              <p:nvPr/>
            </p:nvGrpSpPr>
            <p:grpSpPr bwMode="auto">
              <a:xfrm>
                <a:off x="3665538" y="809625"/>
                <a:ext cx="5842000" cy="6073775"/>
                <a:chOff x="2309" y="510"/>
                <a:chExt cx="3680" cy="3826"/>
              </a:xfrm>
            </p:grpSpPr>
            <p:sp>
              <p:nvSpPr>
                <p:cNvPr id="162" name="Freeform 859"/>
                <p:cNvSpPr/>
                <p:nvPr/>
              </p:nvSpPr>
              <p:spPr bwMode="auto">
                <a:xfrm>
                  <a:off x="2309" y="1022"/>
                  <a:ext cx="217" cy="239"/>
                </a:xfrm>
                <a:custGeom>
                  <a:avLst/>
                  <a:gdLst>
                    <a:gd name="T0" fmla="*/ 127 w 136"/>
                    <a:gd name="T1" fmla="*/ 95 h 149"/>
                    <a:gd name="T2" fmla="*/ 89 w 136"/>
                    <a:gd name="T3" fmla="*/ 80 h 149"/>
                    <a:gd name="T4" fmla="*/ 107 w 136"/>
                    <a:gd name="T5" fmla="*/ 119 h 149"/>
                    <a:gd name="T6" fmla="*/ 81 w 136"/>
                    <a:gd name="T7" fmla="*/ 81 h 149"/>
                    <a:gd name="T8" fmla="*/ 91 w 136"/>
                    <a:gd name="T9" fmla="*/ 133 h 149"/>
                    <a:gd name="T10" fmla="*/ 77 w 136"/>
                    <a:gd name="T11" fmla="*/ 88 h 149"/>
                    <a:gd name="T12" fmla="*/ 70 w 136"/>
                    <a:gd name="T13" fmla="*/ 140 h 149"/>
                    <a:gd name="T14" fmla="*/ 68 w 136"/>
                    <a:gd name="T15" fmla="*/ 82 h 149"/>
                    <a:gd name="T16" fmla="*/ 51 w 136"/>
                    <a:gd name="T17" fmla="*/ 142 h 149"/>
                    <a:gd name="T18" fmla="*/ 61 w 136"/>
                    <a:gd name="T19" fmla="*/ 80 h 149"/>
                    <a:gd name="T20" fmla="*/ 23 w 136"/>
                    <a:gd name="T21" fmla="*/ 118 h 149"/>
                    <a:gd name="T22" fmla="*/ 55 w 136"/>
                    <a:gd name="T23" fmla="*/ 76 h 149"/>
                    <a:gd name="T24" fmla="*/ 16 w 136"/>
                    <a:gd name="T25" fmla="*/ 98 h 149"/>
                    <a:gd name="T26" fmla="*/ 49 w 136"/>
                    <a:gd name="T27" fmla="*/ 73 h 149"/>
                    <a:gd name="T28" fmla="*/ 5 w 136"/>
                    <a:gd name="T29" fmla="*/ 81 h 149"/>
                    <a:gd name="T30" fmla="*/ 47 w 136"/>
                    <a:gd name="T31" fmla="*/ 68 h 149"/>
                    <a:gd name="T32" fmla="*/ 9 w 136"/>
                    <a:gd name="T33" fmla="*/ 61 h 149"/>
                    <a:gd name="T34" fmla="*/ 51 w 136"/>
                    <a:gd name="T35" fmla="*/ 62 h 149"/>
                    <a:gd name="T36" fmla="*/ 27 w 136"/>
                    <a:gd name="T37" fmla="*/ 43 h 149"/>
                    <a:gd name="T38" fmla="*/ 57 w 136"/>
                    <a:gd name="T39" fmla="*/ 59 h 149"/>
                    <a:gd name="T40" fmla="*/ 35 w 136"/>
                    <a:gd name="T41" fmla="*/ 23 h 149"/>
                    <a:gd name="T42" fmla="*/ 63 w 136"/>
                    <a:gd name="T43" fmla="*/ 52 h 149"/>
                    <a:gd name="T44" fmla="*/ 51 w 136"/>
                    <a:gd name="T45" fmla="*/ 7 h 149"/>
                    <a:gd name="T46" fmla="*/ 74 w 136"/>
                    <a:gd name="T47" fmla="*/ 51 h 149"/>
                    <a:gd name="T48" fmla="*/ 84 w 136"/>
                    <a:gd name="T49" fmla="*/ 11 h 149"/>
                    <a:gd name="T50" fmla="*/ 79 w 136"/>
                    <a:gd name="T51" fmla="*/ 53 h 149"/>
                    <a:gd name="T52" fmla="*/ 113 w 136"/>
                    <a:gd name="T53" fmla="*/ 35 h 149"/>
                    <a:gd name="T54" fmla="*/ 83 w 136"/>
                    <a:gd name="T55" fmla="*/ 57 h 149"/>
                    <a:gd name="T56" fmla="*/ 129 w 136"/>
                    <a:gd name="T57" fmla="*/ 53 h 149"/>
                    <a:gd name="T58" fmla="*/ 88 w 136"/>
                    <a:gd name="T59" fmla="*/ 64 h 149"/>
                    <a:gd name="T60" fmla="*/ 134 w 136"/>
                    <a:gd name="T61" fmla="*/ 73 h 149"/>
                    <a:gd name="T62" fmla="*/ 89 w 136"/>
                    <a:gd name="T63" fmla="*/ 72 h 149"/>
                    <a:gd name="T64" fmla="*/ 127 w 136"/>
                    <a:gd name="T65" fmla="*/ 95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6" h="149">
                      <a:moveTo>
                        <a:pt x="127" y="95"/>
                      </a:moveTo>
                      <a:cubicBezTo>
                        <a:pt x="120" y="106"/>
                        <a:pt x="90" y="79"/>
                        <a:pt x="89" y="80"/>
                      </a:cubicBezTo>
                      <a:cubicBezTo>
                        <a:pt x="87" y="82"/>
                        <a:pt x="126" y="100"/>
                        <a:pt x="107" y="119"/>
                      </a:cubicBezTo>
                      <a:cubicBezTo>
                        <a:pt x="97" y="130"/>
                        <a:pt x="83" y="79"/>
                        <a:pt x="81" y="81"/>
                      </a:cubicBezTo>
                      <a:cubicBezTo>
                        <a:pt x="79" y="82"/>
                        <a:pt x="106" y="130"/>
                        <a:pt x="91" y="133"/>
                      </a:cubicBezTo>
                      <a:cubicBezTo>
                        <a:pt x="73" y="138"/>
                        <a:pt x="79" y="88"/>
                        <a:pt x="77" y="88"/>
                      </a:cubicBezTo>
                      <a:cubicBezTo>
                        <a:pt x="74" y="89"/>
                        <a:pt x="82" y="135"/>
                        <a:pt x="70" y="140"/>
                      </a:cubicBezTo>
                      <a:cubicBezTo>
                        <a:pt x="61" y="144"/>
                        <a:pt x="70" y="83"/>
                        <a:pt x="68" y="82"/>
                      </a:cubicBezTo>
                      <a:cubicBezTo>
                        <a:pt x="65" y="82"/>
                        <a:pt x="66" y="149"/>
                        <a:pt x="51" y="142"/>
                      </a:cubicBezTo>
                      <a:cubicBezTo>
                        <a:pt x="35" y="134"/>
                        <a:pt x="63" y="81"/>
                        <a:pt x="61" y="80"/>
                      </a:cubicBezTo>
                      <a:cubicBezTo>
                        <a:pt x="59" y="79"/>
                        <a:pt x="33" y="133"/>
                        <a:pt x="23" y="118"/>
                      </a:cubicBezTo>
                      <a:cubicBezTo>
                        <a:pt x="15" y="107"/>
                        <a:pt x="56" y="78"/>
                        <a:pt x="55" y="76"/>
                      </a:cubicBezTo>
                      <a:cubicBezTo>
                        <a:pt x="53" y="74"/>
                        <a:pt x="24" y="111"/>
                        <a:pt x="16" y="98"/>
                      </a:cubicBezTo>
                      <a:cubicBezTo>
                        <a:pt x="11" y="89"/>
                        <a:pt x="49" y="75"/>
                        <a:pt x="49" y="73"/>
                      </a:cubicBezTo>
                      <a:cubicBezTo>
                        <a:pt x="48" y="70"/>
                        <a:pt x="11" y="97"/>
                        <a:pt x="5" y="81"/>
                      </a:cubicBezTo>
                      <a:cubicBezTo>
                        <a:pt x="0" y="68"/>
                        <a:pt x="47" y="70"/>
                        <a:pt x="47" y="68"/>
                      </a:cubicBezTo>
                      <a:cubicBezTo>
                        <a:pt x="48" y="66"/>
                        <a:pt x="9" y="78"/>
                        <a:pt x="9" y="61"/>
                      </a:cubicBezTo>
                      <a:cubicBezTo>
                        <a:pt x="8" y="49"/>
                        <a:pt x="50" y="64"/>
                        <a:pt x="51" y="62"/>
                      </a:cubicBezTo>
                      <a:cubicBezTo>
                        <a:pt x="53" y="60"/>
                        <a:pt x="20" y="57"/>
                        <a:pt x="27" y="43"/>
                      </a:cubicBezTo>
                      <a:cubicBezTo>
                        <a:pt x="31" y="34"/>
                        <a:pt x="55" y="60"/>
                        <a:pt x="57" y="59"/>
                      </a:cubicBezTo>
                      <a:cubicBezTo>
                        <a:pt x="59" y="57"/>
                        <a:pt x="24" y="30"/>
                        <a:pt x="35" y="23"/>
                      </a:cubicBezTo>
                      <a:cubicBezTo>
                        <a:pt x="37" y="22"/>
                        <a:pt x="60" y="52"/>
                        <a:pt x="63" y="52"/>
                      </a:cubicBezTo>
                      <a:cubicBezTo>
                        <a:pt x="65" y="51"/>
                        <a:pt x="40" y="14"/>
                        <a:pt x="51" y="7"/>
                      </a:cubicBezTo>
                      <a:cubicBezTo>
                        <a:pt x="64" y="0"/>
                        <a:pt x="72" y="50"/>
                        <a:pt x="74" y="51"/>
                      </a:cubicBezTo>
                      <a:cubicBezTo>
                        <a:pt x="77" y="51"/>
                        <a:pt x="81" y="11"/>
                        <a:pt x="84" y="11"/>
                      </a:cubicBezTo>
                      <a:cubicBezTo>
                        <a:pt x="101" y="7"/>
                        <a:pt x="77" y="51"/>
                        <a:pt x="79" y="53"/>
                      </a:cubicBezTo>
                      <a:cubicBezTo>
                        <a:pt x="81" y="54"/>
                        <a:pt x="105" y="20"/>
                        <a:pt x="113" y="35"/>
                      </a:cubicBezTo>
                      <a:cubicBezTo>
                        <a:pt x="117" y="43"/>
                        <a:pt x="82" y="55"/>
                        <a:pt x="83" y="57"/>
                      </a:cubicBezTo>
                      <a:cubicBezTo>
                        <a:pt x="84" y="59"/>
                        <a:pt x="125" y="39"/>
                        <a:pt x="129" y="53"/>
                      </a:cubicBezTo>
                      <a:cubicBezTo>
                        <a:pt x="131" y="61"/>
                        <a:pt x="87" y="62"/>
                        <a:pt x="88" y="64"/>
                      </a:cubicBezTo>
                      <a:cubicBezTo>
                        <a:pt x="88" y="66"/>
                        <a:pt x="133" y="64"/>
                        <a:pt x="134" y="73"/>
                      </a:cubicBezTo>
                      <a:cubicBezTo>
                        <a:pt x="136" y="91"/>
                        <a:pt x="89" y="70"/>
                        <a:pt x="89" y="72"/>
                      </a:cubicBezTo>
                      <a:cubicBezTo>
                        <a:pt x="88" y="75"/>
                        <a:pt x="135" y="80"/>
                        <a:pt x="127" y="95"/>
                      </a:cubicBezTo>
                      <a:close/>
                    </a:path>
                  </a:pathLst>
                </a:custGeom>
                <a:solidFill>
                  <a:srgbClr val="0083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860"/>
                <p:cNvSpPr/>
                <p:nvPr/>
              </p:nvSpPr>
              <p:spPr bwMode="auto">
                <a:xfrm>
                  <a:off x="5216" y="2778"/>
                  <a:ext cx="234" cy="124"/>
                </a:xfrm>
                <a:custGeom>
                  <a:avLst/>
                  <a:gdLst>
                    <a:gd name="T0" fmla="*/ 105 w 146"/>
                    <a:gd name="T1" fmla="*/ 17 h 78"/>
                    <a:gd name="T2" fmla="*/ 146 w 146"/>
                    <a:gd name="T3" fmla="*/ 78 h 78"/>
                    <a:gd name="T4" fmla="*/ 93 w 146"/>
                    <a:gd name="T5" fmla="*/ 53 h 78"/>
                    <a:gd name="T6" fmla="*/ 10 w 146"/>
                    <a:gd name="T7" fmla="*/ 31 h 78"/>
                    <a:gd name="T8" fmla="*/ 105 w 146"/>
                    <a:gd name="T9" fmla="*/ 1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78">
                      <a:moveTo>
                        <a:pt x="105" y="17"/>
                      </a:moveTo>
                      <a:cubicBezTo>
                        <a:pt x="126" y="24"/>
                        <a:pt x="146" y="78"/>
                        <a:pt x="146" y="78"/>
                      </a:cubicBezTo>
                      <a:cubicBezTo>
                        <a:pt x="146" y="78"/>
                        <a:pt x="123" y="67"/>
                        <a:pt x="93" y="53"/>
                      </a:cubicBezTo>
                      <a:cubicBezTo>
                        <a:pt x="63" y="38"/>
                        <a:pt x="23" y="68"/>
                        <a:pt x="10" y="31"/>
                      </a:cubicBezTo>
                      <a:cubicBezTo>
                        <a:pt x="0" y="0"/>
                        <a:pt x="85" y="10"/>
                        <a:pt x="105" y="17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861"/>
                <p:cNvSpPr/>
                <p:nvPr/>
              </p:nvSpPr>
              <p:spPr bwMode="auto">
                <a:xfrm>
                  <a:off x="5307" y="2648"/>
                  <a:ext cx="175" cy="229"/>
                </a:xfrm>
                <a:custGeom>
                  <a:avLst/>
                  <a:gdLst>
                    <a:gd name="T0" fmla="*/ 49 w 109"/>
                    <a:gd name="T1" fmla="*/ 100 h 143"/>
                    <a:gd name="T2" fmla="*/ 109 w 109"/>
                    <a:gd name="T3" fmla="*/ 143 h 143"/>
                    <a:gd name="T4" fmla="*/ 82 w 109"/>
                    <a:gd name="T5" fmla="*/ 67 h 143"/>
                    <a:gd name="T6" fmla="*/ 32 w 109"/>
                    <a:gd name="T7" fmla="*/ 4 h 143"/>
                    <a:gd name="T8" fmla="*/ 49 w 109"/>
                    <a:gd name="T9" fmla="*/ 10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143">
                      <a:moveTo>
                        <a:pt x="49" y="100"/>
                      </a:moveTo>
                      <a:cubicBezTo>
                        <a:pt x="56" y="122"/>
                        <a:pt x="109" y="143"/>
                        <a:pt x="109" y="143"/>
                      </a:cubicBezTo>
                      <a:cubicBezTo>
                        <a:pt x="109" y="143"/>
                        <a:pt x="96" y="97"/>
                        <a:pt x="82" y="67"/>
                      </a:cubicBezTo>
                      <a:cubicBezTo>
                        <a:pt x="69" y="37"/>
                        <a:pt x="71" y="8"/>
                        <a:pt x="32" y="4"/>
                      </a:cubicBezTo>
                      <a:cubicBezTo>
                        <a:pt x="0" y="0"/>
                        <a:pt x="43" y="81"/>
                        <a:pt x="49" y="10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862"/>
                <p:cNvSpPr/>
                <p:nvPr/>
              </p:nvSpPr>
              <p:spPr bwMode="auto">
                <a:xfrm>
                  <a:off x="5301" y="2901"/>
                  <a:ext cx="171" cy="262"/>
                </a:xfrm>
                <a:custGeom>
                  <a:avLst/>
                  <a:gdLst>
                    <a:gd name="T0" fmla="*/ 91 w 107"/>
                    <a:gd name="T1" fmla="*/ 73 h 164"/>
                    <a:gd name="T2" fmla="*/ 100 w 107"/>
                    <a:gd name="T3" fmla="*/ 0 h 164"/>
                    <a:gd name="T4" fmla="*/ 46 w 107"/>
                    <a:gd name="T5" fmla="*/ 60 h 164"/>
                    <a:gd name="T6" fmla="*/ 15 w 107"/>
                    <a:gd name="T7" fmla="*/ 134 h 164"/>
                    <a:gd name="T8" fmla="*/ 91 w 107"/>
                    <a:gd name="T9" fmla="*/ 73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64">
                      <a:moveTo>
                        <a:pt x="91" y="73"/>
                      </a:moveTo>
                      <a:cubicBezTo>
                        <a:pt x="107" y="57"/>
                        <a:pt x="100" y="0"/>
                        <a:pt x="100" y="0"/>
                      </a:cubicBezTo>
                      <a:cubicBezTo>
                        <a:pt x="100" y="0"/>
                        <a:pt x="66" y="33"/>
                        <a:pt x="46" y="60"/>
                      </a:cubicBezTo>
                      <a:cubicBezTo>
                        <a:pt x="26" y="86"/>
                        <a:pt x="0" y="97"/>
                        <a:pt x="15" y="134"/>
                      </a:cubicBezTo>
                      <a:cubicBezTo>
                        <a:pt x="27" y="164"/>
                        <a:pt x="77" y="88"/>
                        <a:pt x="91" y="73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863"/>
                <p:cNvSpPr/>
                <p:nvPr/>
              </p:nvSpPr>
              <p:spPr bwMode="auto">
                <a:xfrm>
                  <a:off x="5477" y="2682"/>
                  <a:ext cx="117" cy="196"/>
                </a:xfrm>
                <a:custGeom>
                  <a:avLst/>
                  <a:gdLst>
                    <a:gd name="T0" fmla="*/ 58 w 73"/>
                    <a:gd name="T1" fmla="*/ 72 h 123"/>
                    <a:gd name="T2" fmla="*/ 0 w 73"/>
                    <a:gd name="T3" fmla="*/ 123 h 123"/>
                    <a:gd name="T4" fmla="*/ 18 w 73"/>
                    <a:gd name="T5" fmla="*/ 64 h 123"/>
                    <a:gd name="T6" fmla="*/ 36 w 73"/>
                    <a:gd name="T7" fmla="*/ 2 h 123"/>
                    <a:gd name="T8" fmla="*/ 58 w 73"/>
                    <a:gd name="T9" fmla="*/ 72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123">
                      <a:moveTo>
                        <a:pt x="58" y="72"/>
                      </a:moveTo>
                      <a:cubicBezTo>
                        <a:pt x="43" y="101"/>
                        <a:pt x="0" y="123"/>
                        <a:pt x="0" y="123"/>
                      </a:cubicBezTo>
                      <a:cubicBezTo>
                        <a:pt x="0" y="123"/>
                        <a:pt x="3" y="94"/>
                        <a:pt x="18" y="64"/>
                      </a:cubicBezTo>
                      <a:cubicBezTo>
                        <a:pt x="33" y="34"/>
                        <a:pt x="14" y="0"/>
                        <a:pt x="36" y="2"/>
                      </a:cubicBezTo>
                      <a:cubicBezTo>
                        <a:pt x="68" y="3"/>
                        <a:pt x="73" y="42"/>
                        <a:pt x="58" y="72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864"/>
                <p:cNvSpPr/>
                <p:nvPr/>
              </p:nvSpPr>
              <p:spPr bwMode="auto">
                <a:xfrm>
                  <a:off x="5387" y="2614"/>
                  <a:ext cx="133" cy="292"/>
                </a:xfrm>
                <a:custGeom>
                  <a:avLst/>
                  <a:gdLst>
                    <a:gd name="T0" fmla="*/ 81 w 83"/>
                    <a:gd name="T1" fmla="*/ 93 h 182"/>
                    <a:gd name="T2" fmla="*/ 46 w 83"/>
                    <a:gd name="T3" fmla="*/ 182 h 182"/>
                    <a:gd name="T4" fmla="*/ 41 w 83"/>
                    <a:gd name="T5" fmla="*/ 96 h 182"/>
                    <a:gd name="T6" fmla="*/ 26 w 83"/>
                    <a:gd name="T7" fmla="*/ 17 h 182"/>
                    <a:gd name="T8" fmla="*/ 81 w 83"/>
                    <a:gd name="T9" fmla="*/ 93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2">
                      <a:moveTo>
                        <a:pt x="81" y="93"/>
                      </a:moveTo>
                      <a:cubicBezTo>
                        <a:pt x="78" y="126"/>
                        <a:pt x="46" y="182"/>
                        <a:pt x="46" y="182"/>
                      </a:cubicBezTo>
                      <a:cubicBezTo>
                        <a:pt x="46" y="182"/>
                        <a:pt x="38" y="130"/>
                        <a:pt x="41" y="96"/>
                      </a:cubicBezTo>
                      <a:cubicBezTo>
                        <a:pt x="43" y="63"/>
                        <a:pt x="0" y="28"/>
                        <a:pt x="26" y="17"/>
                      </a:cubicBezTo>
                      <a:cubicBezTo>
                        <a:pt x="63" y="0"/>
                        <a:pt x="83" y="60"/>
                        <a:pt x="81" y="93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865"/>
                <p:cNvSpPr/>
                <p:nvPr/>
              </p:nvSpPr>
              <p:spPr bwMode="auto">
                <a:xfrm>
                  <a:off x="5462" y="2662"/>
                  <a:ext cx="48" cy="215"/>
                </a:xfrm>
                <a:custGeom>
                  <a:avLst/>
                  <a:gdLst>
                    <a:gd name="T0" fmla="*/ 6 w 30"/>
                    <a:gd name="T1" fmla="*/ 132 h 134"/>
                    <a:gd name="T2" fmla="*/ 19 w 30"/>
                    <a:gd name="T3" fmla="*/ 102 h 134"/>
                    <a:gd name="T4" fmla="*/ 27 w 30"/>
                    <a:gd name="T5" fmla="*/ 80 h 134"/>
                    <a:gd name="T6" fmla="*/ 27 w 30"/>
                    <a:gd name="T7" fmla="*/ 58 h 134"/>
                    <a:gd name="T8" fmla="*/ 18 w 30"/>
                    <a:gd name="T9" fmla="*/ 81 h 134"/>
                    <a:gd name="T10" fmla="*/ 2 w 30"/>
                    <a:gd name="T11" fmla="*/ 0 h 134"/>
                    <a:gd name="T12" fmla="*/ 10 w 30"/>
                    <a:gd name="T13" fmla="*/ 69 h 134"/>
                    <a:gd name="T14" fmla="*/ 10 w 30"/>
                    <a:gd name="T15" fmla="*/ 89 h 134"/>
                    <a:gd name="T16" fmla="*/ 0 w 30"/>
                    <a:gd name="T17" fmla="*/ 23 h 134"/>
                    <a:gd name="T18" fmla="*/ 2 w 30"/>
                    <a:gd name="T19" fmla="*/ 67 h 134"/>
                    <a:gd name="T20" fmla="*/ 1 w 30"/>
                    <a:gd name="T21" fmla="*/ 102 h 134"/>
                    <a:gd name="T22" fmla="*/ 1 w 30"/>
                    <a:gd name="T23" fmla="*/ 134 h 134"/>
                    <a:gd name="T24" fmla="*/ 6 w 30"/>
                    <a:gd name="T25" fmla="*/ 132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134">
                      <a:moveTo>
                        <a:pt x="6" y="132"/>
                      </a:moveTo>
                      <a:cubicBezTo>
                        <a:pt x="6" y="132"/>
                        <a:pt x="15" y="116"/>
                        <a:pt x="19" y="102"/>
                      </a:cubicBezTo>
                      <a:cubicBezTo>
                        <a:pt x="22" y="95"/>
                        <a:pt x="26" y="83"/>
                        <a:pt x="27" y="80"/>
                      </a:cubicBezTo>
                      <a:cubicBezTo>
                        <a:pt x="30" y="71"/>
                        <a:pt x="27" y="58"/>
                        <a:pt x="27" y="58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18" y="81"/>
                        <a:pt x="6" y="4"/>
                        <a:pt x="2" y="0"/>
                      </a:cubicBezTo>
                      <a:cubicBezTo>
                        <a:pt x="2" y="0"/>
                        <a:pt x="10" y="53"/>
                        <a:pt x="10" y="69"/>
                      </a:cubicBezTo>
                      <a:cubicBezTo>
                        <a:pt x="10" y="74"/>
                        <a:pt x="10" y="89"/>
                        <a:pt x="10" y="8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1" y="102"/>
                        <a:pt x="1" y="102"/>
                        <a:pt x="1" y="102"/>
                      </a:cubicBezTo>
                      <a:cubicBezTo>
                        <a:pt x="1" y="134"/>
                        <a:pt x="1" y="134"/>
                        <a:pt x="1" y="134"/>
                      </a:cubicBezTo>
                      <a:lnTo>
                        <a:pt x="6" y="13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866"/>
                <p:cNvSpPr/>
                <p:nvPr/>
              </p:nvSpPr>
              <p:spPr bwMode="auto">
                <a:xfrm>
                  <a:off x="5482" y="2758"/>
                  <a:ext cx="249" cy="168"/>
                </a:xfrm>
                <a:custGeom>
                  <a:avLst/>
                  <a:gdLst>
                    <a:gd name="T0" fmla="*/ 72 w 156"/>
                    <a:gd name="T1" fmla="*/ 95 h 105"/>
                    <a:gd name="T2" fmla="*/ 0 w 156"/>
                    <a:gd name="T3" fmla="*/ 83 h 105"/>
                    <a:gd name="T4" fmla="*/ 54 w 156"/>
                    <a:gd name="T5" fmla="*/ 62 h 105"/>
                    <a:gd name="T6" fmla="*/ 127 w 156"/>
                    <a:gd name="T7" fmla="*/ 17 h 105"/>
                    <a:gd name="T8" fmla="*/ 72 w 156"/>
                    <a:gd name="T9" fmla="*/ 95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105">
                      <a:moveTo>
                        <a:pt x="72" y="95"/>
                      </a:moveTo>
                      <a:cubicBezTo>
                        <a:pt x="52" y="105"/>
                        <a:pt x="0" y="83"/>
                        <a:pt x="0" y="83"/>
                      </a:cubicBezTo>
                      <a:cubicBezTo>
                        <a:pt x="0" y="83"/>
                        <a:pt x="23" y="74"/>
                        <a:pt x="54" y="62"/>
                      </a:cubicBezTo>
                      <a:cubicBezTo>
                        <a:pt x="85" y="50"/>
                        <a:pt x="91" y="0"/>
                        <a:pt x="127" y="17"/>
                      </a:cubicBezTo>
                      <a:cubicBezTo>
                        <a:pt x="156" y="31"/>
                        <a:pt x="90" y="85"/>
                        <a:pt x="72" y="9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867"/>
                <p:cNvSpPr/>
                <p:nvPr/>
              </p:nvSpPr>
              <p:spPr bwMode="auto">
                <a:xfrm>
                  <a:off x="5176" y="2882"/>
                  <a:ext cx="251" cy="168"/>
                </a:xfrm>
                <a:custGeom>
                  <a:avLst/>
                  <a:gdLst>
                    <a:gd name="T0" fmla="*/ 84 w 157"/>
                    <a:gd name="T1" fmla="*/ 10 h 105"/>
                    <a:gd name="T2" fmla="*/ 157 w 157"/>
                    <a:gd name="T3" fmla="*/ 22 h 105"/>
                    <a:gd name="T4" fmla="*/ 102 w 157"/>
                    <a:gd name="T5" fmla="*/ 43 h 105"/>
                    <a:gd name="T6" fmla="*/ 30 w 157"/>
                    <a:gd name="T7" fmla="*/ 89 h 105"/>
                    <a:gd name="T8" fmla="*/ 84 w 157"/>
                    <a:gd name="T9" fmla="*/ 10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7" h="105">
                      <a:moveTo>
                        <a:pt x="84" y="10"/>
                      </a:moveTo>
                      <a:cubicBezTo>
                        <a:pt x="104" y="0"/>
                        <a:pt x="157" y="22"/>
                        <a:pt x="157" y="22"/>
                      </a:cubicBezTo>
                      <a:cubicBezTo>
                        <a:pt x="157" y="22"/>
                        <a:pt x="133" y="31"/>
                        <a:pt x="102" y="43"/>
                      </a:cubicBezTo>
                      <a:cubicBezTo>
                        <a:pt x="71" y="55"/>
                        <a:pt x="65" y="105"/>
                        <a:pt x="30" y="89"/>
                      </a:cubicBezTo>
                      <a:cubicBezTo>
                        <a:pt x="0" y="75"/>
                        <a:pt x="66" y="20"/>
                        <a:pt x="84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868"/>
                <p:cNvSpPr/>
                <p:nvPr/>
              </p:nvSpPr>
              <p:spPr bwMode="auto">
                <a:xfrm>
                  <a:off x="5211" y="2691"/>
                  <a:ext cx="231" cy="208"/>
                </a:xfrm>
                <a:custGeom>
                  <a:avLst/>
                  <a:gdLst>
                    <a:gd name="T0" fmla="*/ 118 w 144"/>
                    <a:gd name="T1" fmla="*/ 61 h 130"/>
                    <a:gd name="T2" fmla="*/ 144 w 144"/>
                    <a:gd name="T3" fmla="*/ 130 h 130"/>
                    <a:gd name="T4" fmla="*/ 99 w 144"/>
                    <a:gd name="T5" fmla="*/ 93 h 130"/>
                    <a:gd name="T6" fmla="*/ 19 w 144"/>
                    <a:gd name="T7" fmla="*/ 41 h 130"/>
                    <a:gd name="T8" fmla="*/ 118 w 144"/>
                    <a:gd name="T9" fmla="*/ 6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30">
                      <a:moveTo>
                        <a:pt x="118" y="61"/>
                      </a:moveTo>
                      <a:cubicBezTo>
                        <a:pt x="137" y="73"/>
                        <a:pt x="144" y="130"/>
                        <a:pt x="144" y="130"/>
                      </a:cubicBezTo>
                      <a:cubicBezTo>
                        <a:pt x="144" y="130"/>
                        <a:pt x="124" y="114"/>
                        <a:pt x="99" y="93"/>
                      </a:cubicBezTo>
                      <a:cubicBezTo>
                        <a:pt x="73" y="72"/>
                        <a:pt x="0" y="76"/>
                        <a:pt x="19" y="41"/>
                      </a:cubicBezTo>
                      <a:cubicBezTo>
                        <a:pt x="41" y="0"/>
                        <a:pt x="101" y="50"/>
                        <a:pt x="118" y="6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2" name="Freeform 869"/>
                <p:cNvSpPr/>
                <p:nvPr/>
              </p:nvSpPr>
              <p:spPr bwMode="auto">
                <a:xfrm>
                  <a:off x="5274" y="2766"/>
                  <a:ext cx="153" cy="103"/>
                </a:xfrm>
                <a:custGeom>
                  <a:avLst/>
                  <a:gdLst>
                    <a:gd name="T0" fmla="*/ 96 w 96"/>
                    <a:gd name="T1" fmla="*/ 64 h 64"/>
                    <a:gd name="T2" fmla="*/ 80 w 96"/>
                    <a:gd name="T3" fmla="*/ 25 h 64"/>
                    <a:gd name="T4" fmla="*/ 42 w 96"/>
                    <a:gd name="T5" fmla="*/ 4 h 64"/>
                    <a:gd name="T6" fmla="*/ 63 w 96"/>
                    <a:gd name="T7" fmla="*/ 24 h 64"/>
                    <a:gd name="T8" fmla="*/ 18 w 96"/>
                    <a:gd name="T9" fmla="*/ 0 h 64"/>
                    <a:gd name="T10" fmla="*/ 54 w 96"/>
                    <a:gd name="T11" fmla="*/ 24 h 64"/>
                    <a:gd name="T12" fmla="*/ 0 w 96"/>
                    <a:gd name="T13" fmla="*/ 3 h 64"/>
                    <a:gd name="T14" fmla="*/ 74 w 96"/>
                    <a:gd name="T15" fmla="*/ 37 h 64"/>
                    <a:gd name="T16" fmla="*/ 15 w 96"/>
                    <a:gd name="T17" fmla="*/ 17 h 64"/>
                    <a:gd name="T18" fmla="*/ 44 w 96"/>
                    <a:gd name="T19" fmla="*/ 31 h 64"/>
                    <a:gd name="T20" fmla="*/ 8 w 96"/>
                    <a:gd name="T21" fmla="*/ 21 h 64"/>
                    <a:gd name="T22" fmla="*/ 75 w 96"/>
                    <a:gd name="T23" fmla="*/ 47 h 64"/>
                    <a:gd name="T24" fmla="*/ 96 w 96"/>
                    <a:gd name="T25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6" h="64">
                      <a:moveTo>
                        <a:pt x="96" y="64"/>
                      </a:moveTo>
                      <a:cubicBezTo>
                        <a:pt x="96" y="64"/>
                        <a:pt x="91" y="34"/>
                        <a:pt x="80" y="25"/>
                      </a:cubicBezTo>
                      <a:cubicBezTo>
                        <a:pt x="70" y="15"/>
                        <a:pt x="42" y="4"/>
                        <a:pt x="42" y="4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54" y="24"/>
                        <a:pt x="54" y="24"/>
                        <a:pt x="54" y="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44" y="31"/>
                        <a:pt x="44" y="31"/>
                        <a:pt x="44" y="3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21"/>
                        <a:pt x="63" y="36"/>
                        <a:pt x="75" y="47"/>
                      </a:cubicBezTo>
                      <a:cubicBezTo>
                        <a:pt x="89" y="61"/>
                        <a:pt x="96" y="64"/>
                        <a:pt x="96" y="64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870"/>
                <p:cNvSpPr/>
                <p:nvPr/>
              </p:nvSpPr>
              <p:spPr bwMode="auto">
                <a:xfrm>
                  <a:off x="5221" y="2843"/>
                  <a:ext cx="217" cy="114"/>
                </a:xfrm>
                <a:custGeom>
                  <a:avLst/>
                  <a:gdLst>
                    <a:gd name="T0" fmla="*/ 67 w 136"/>
                    <a:gd name="T1" fmla="*/ 2 h 71"/>
                    <a:gd name="T2" fmla="*/ 136 w 136"/>
                    <a:gd name="T3" fmla="*/ 37 h 71"/>
                    <a:gd name="T4" fmla="*/ 76 w 136"/>
                    <a:gd name="T5" fmla="*/ 43 h 71"/>
                    <a:gd name="T6" fmla="*/ 11 w 136"/>
                    <a:gd name="T7" fmla="*/ 49 h 71"/>
                    <a:gd name="T8" fmla="*/ 67 w 136"/>
                    <a:gd name="T9" fmla="*/ 2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71">
                      <a:moveTo>
                        <a:pt x="67" y="2"/>
                      </a:moveTo>
                      <a:cubicBezTo>
                        <a:pt x="100" y="5"/>
                        <a:pt x="136" y="37"/>
                        <a:pt x="136" y="37"/>
                      </a:cubicBezTo>
                      <a:cubicBezTo>
                        <a:pt x="136" y="37"/>
                        <a:pt x="109" y="45"/>
                        <a:pt x="76" y="43"/>
                      </a:cubicBezTo>
                      <a:cubicBezTo>
                        <a:pt x="43" y="40"/>
                        <a:pt x="18" y="71"/>
                        <a:pt x="11" y="49"/>
                      </a:cubicBezTo>
                      <a:cubicBezTo>
                        <a:pt x="0" y="19"/>
                        <a:pt x="34" y="0"/>
                        <a:pt x="67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871"/>
                <p:cNvSpPr/>
                <p:nvPr/>
              </p:nvSpPr>
              <p:spPr bwMode="auto">
                <a:xfrm>
                  <a:off x="5266" y="2859"/>
                  <a:ext cx="150" cy="58"/>
                </a:xfrm>
                <a:custGeom>
                  <a:avLst/>
                  <a:gdLst>
                    <a:gd name="T0" fmla="*/ 93 w 94"/>
                    <a:gd name="T1" fmla="*/ 18 h 36"/>
                    <a:gd name="T2" fmla="*/ 66 w 94"/>
                    <a:gd name="T3" fmla="*/ 6 h 36"/>
                    <a:gd name="T4" fmla="*/ 25 w 94"/>
                    <a:gd name="T5" fmla="*/ 0 h 36"/>
                    <a:gd name="T6" fmla="*/ 47 w 94"/>
                    <a:gd name="T7" fmla="*/ 6 h 36"/>
                    <a:gd name="T8" fmla="*/ 8 w 94"/>
                    <a:gd name="T9" fmla="*/ 11 h 36"/>
                    <a:gd name="T10" fmla="*/ 56 w 94"/>
                    <a:gd name="T11" fmla="*/ 13 h 36"/>
                    <a:gd name="T12" fmla="*/ 0 w 94"/>
                    <a:gd name="T13" fmla="*/ 22 h 36"/>
                    <a:gd name="T14" fmla="*/ 36 w 94"/>
                    <a:gd name="T15" fmla="*/ 22 h 36"/>
                    <a:gd name="T16" fmla="*/ 2 w 94"/>
                    <a:gd name="T17" fmla="*/ 36 h 36"/>
                    <a:gd name="T18" fmla="*/ 57 w 94"/>
                    <a:gd name="T19" fmla="*/ 20 h 36"/>
                    <a:gd name="T20" fmla="*/ 94 w 94"/>
                    <a:gd name="T21" fmla="*/ 25 h 36"/>
                    <a:gd name="T22" fmla="*/ 93 w 94"/>
                    <a:gd name="T23" fmla="*/ 18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4" h="36">
                      <a:moveTo>
                        <a:pt x="93" y="18"/>
                      </a:moveTo>
                      <a:cubicBezTo>
                        <a:pt x="93" y="18"/>
                        <a:pt x="77" y="8"/>
                        <a:pt x="66" y="6"/>
                      </a:cubicBezTo>
                      <a:cubicBezTo>
                        <a:pt x="56" y="3"/>
                        <a:pt x="25" y="0"/>
                        <a:pt x="25" y="0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1"/>
                        <a:pt x="54" y="13"/>
                        <a:pt x="56" y="13"/>
                      </a:cubicBezTo>
                      <a:cubicBezTo>
                        <a:pt x="59" y="13"/>
                        <a:pt x="0" y="22"/>
                        <a:pt x="0" y="22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6"/>
                        <a:pt x="49" y="21"/>
                        <a:pt x="57" y="20"/>
                      </a:cubicBezTo>
                      <a:cubicBezTo>
                        <a:pt x="64" y="19"/>
                        <a:pt x="94" y="25"/>
                        <a:pt x="94" y="25"/>
                      </a:cubicBezTo>
                      <a:lnTo>
                        <a:pt x="93" y="18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872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873"/>
                <p:cNvSpPr/>
                <p:nvPr/>
              </p:nvSpPr>
              <p:spPr bwMode="auto">
                <a:xfrm>
                  <a:off x="5466" y="2904"/>
                  <a:ext cx="152" cy="259"/>
                </a:xfrm>
                <a:custGeom>
                  <a:avLst/>
                  <a:gdLst>
                    <a:gd name="T0" fmla="*/ 12 w 95"/>
                    <a:gd name="T1" fmla="*/ 80 h 162"/>
                    <a:gd name="T2" fmla="*/ 0 w 95"/>
                    <a:gd name="T3" fmla="*/ 0 h 162"/>
                    <a:gd name="T4" fmla="*/ 47 w 95"/>
                    <a:gd name="T5" fmla="*/ 59 h 162"/>
                    <a:gd name="T6" fmla="*/ 73 w 95"/>
                    <a:gd name="T7" fmla="*/ 150 h 162"/>
                    <a:gd name="T8" fmla="*/ 12 w 95"/>
                    <a:gd name="T9" fmla="*/ 8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162">
                      <a:moveTo>
                        <a:pt x="12" y="80"/>
                      </a:moveTo>
                      <a:cubicBezTo>
                        <a:pt x="3" y="48"/>
                        <a:pt x="0" y="0"/>
                        <a:pt x="0" y="0"/>
                      </a:cubicBezTo>
                      <a:cubicBezTo>
                        <a:pt x="0" y="0"/>
                        <a:pt x="38" y="27"/>
                        <a:pt x="47" y="59"/>
                      </a:cubicBezTo>
                      <a:cubicBezTo>
                        <a:pt x="56" y="91"/>
                        <a:pt x="95" y="143"/>
                        <a:pt x="73" y="150"/>
                      </a:cubicBezTo>
                      <a:cubicBezTo>
                        <a:pt x="35" y="162"/>
                        <a:pt x="21" y="113"/>
                        <a:pt x="12" y="8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874"/>
                <p:cNvSpPr/>
                <p:nvPr/>
              </p:nvSpPr>
              <p:spPr bwMode="auto">
                <a:xfrm>
                  <a:off x="5478" y="2693"/>
                  <a:ext cx="234" cy="211"/>
                </a:xfrm>
                <a:custGeom>
                  <a:avLst/>
                  <a:gdLst>
                    <a:gd name="T0" fmla="*/ 74 w 146"/>
                    <a:gd name="T1" fmla="*/ 97 h 132"/>
                    <a:gd name="T2" fmla="*/ 0 w 146"/>
                    <a:gd name="T3" fmla="*/ 132 h 132"/>
                    <a:gd name="T4" fmla="*/ 43 w 146"/>
                    <a:gd name="T5" fmla="*/ 70 h 132"/>
                    <a:gd name="T6" fmla="*/ 123 w 146"/>
                    <a:gd name="T7" fmla="*/ 18 h 132"/>
                    <a:gd name="T8" fmla="*/ 74 w 146"/>
                    <a:gd name="T9" fmla="*/ 97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32">
                      <a:moveTo>
                        <a:pt x="74" y="97"/>
                      </a:moveTo>
                      <a:cubicBezTo>
                        <a:pt x="46" y="115"/>
                        <a:pt x="0" y="132"/>
                        <a:pt x="0" y="132"/>
                      </a:cubicBezTo>
                      <a:cubicBezTo>
                        <a:pt x="0" y="132"/>
                        <a:pt x="15" y="88"/>
                        <a:pt x="43" y="70"/>
                      </a:cubicBezTo>
                      <a:cubicBezTo>
                        <a:pt x="71" y="52"/>
                        <a:pt x="110" y="0"/>
                        <a:pt x="123" y="18"/>
                      </a:cubicBezTo>
                      <a:cubicBezTo>
                        <a:pt x="146" y="52"/>
                        <a:pt x="102" y="80"/>
                        <a:pt x="74" y="97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875"/>
                <p:cNvSpPr/>
                <p:nvPr/>
              </p:nvSpPr>
              <p:spPr bwMode="auto">
                <a:xfrm>
                  <a:off x="5496" y="2763"/>
                  <a:ext cx="155" cy="128"/>
                </a:xfrm>
                <a:custGeom>
                  <a:avLst/>
                  <a:gdLst>
                    <a:gd name="T0" fmla="*/ 3 w 97"/>
                    <a:gd name="T1" fmla="*/ 80 h 80"/>
                    <a:gd name="T2" fmla="*/ 32 w 97"/>
                    <a:gd name="T3" fmla="*/ 66 h 80"/>
                    <a:gd name="T4" fmla="*/ 65 w 97"/>
                    <a:gd name="T5" fmla="*/ 45 h 80"/>
                    <a:gd name="T6" fmla="*/ 37 w 97"/>
                    <a:gd name="T7" fmla="*/ 58 h 80"/>
                    <a:gd name="T8" fmla="*/ 83 w 97"/>
                    <a:gd name="T9" fmla="*/ 26 h 80"/>
                    <a:gd name="T10" fmla="*/ 49 w 97"/>
                    <a:gd name="T11" fmla="*/ 45 h 80"/>
                    <a:gd name="T12" fmla="*/ 97 w 97"/>
                    <a:gd name="T13" fmla="*/ 0 h 80"/>
                    <a:gd name="T14" fmla="*/ 35 w 97"/>
                    <a:gd name="T15" fmla="*/ 46 h 80"/>
                    <a:gd name="T16" fmla="*/ 64 w 97"/>
                    <a:gd name="T17" fmla="*/ 10 h 80"/>
                    <a:gd name="T18" fmla="*/ 26 w 97"/>
                    <a:gd name="T19" fmla="*/ 48 h 80"/>
                    <a:gd name="T20" fmla="*/ 38 w 97"/>
                    <a:gd name="T21" fmla="*/ 28 h 80"/>
                    <a:gd name="T22" fmla="*/ 9 w 97"/>
                    <a:gd name="T23" fmla="*/ 65 h 80"/>
                    <a:gd name="T24" fmla="*/ 0 w 97"/>
                    <a:gd name="T25" fmla="*/ 76 h 80"/>
                    <a:gd name="T26" fmla="*/ 3 w 97"/>
                    <a:gd name="T2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7" h="80">
                      <a:moveTo>
                        <a:pt x="3" y="80"/>
                      </a:moveTo>
                      <a:cubicBezTo>
                        <a:pt x="3" y="80"/>
                        <a:pt x="26" y="69"/>
                        <a:pt x="32" y="66"/>
                      </a:cubicBezTo>
                      <a:cubicBezTo>
                        <a:pt x="37" y="62"/>
                        <a:pt x="65" y="45"/>
                        <a:pt x="65" y="45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83" y="26"/>
                        <a:pt x="83" y="26"/>
                        <a:pt x="83" y="26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5" y="46"/>
                        <a:pt x="35" y="46"/>
                        <a:pt x="35" y="46"/>
                      </a:cubicBezTo>
                      <a:cubicBezTo>
                        <a:pt x="64" y="10"/>
                        <a:pt x="64" y="10"/>
                        <a:pt x="64" y="10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38" y="28"/>
                        <a:pt x="38" y="28"/>
                        <a:pt x="38" y="28"/>
                      </a:cubicBezTo>
                      <a:cubicBezTo>
                        <a:pt x="9" y="65"/>
                        <a:pt x="9" y="65"/>
                        <a:pt x="9" y="65"/>
                      </a:cubicBezTo>
                      <a:cubicBezTo>
                        <a:pt x="0" y="76"/>
                        <a:pt x="0" y="76"/>
                        <a:pt x="0" y="76"/>
                      </a:cubicBezTo>
                      <a:lnTo>
                        <a:pt x="3" y="8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876"/>
                <p:cNvSpPr/>
                <p:nvPr/>
              </p:nvSpPr>
              <p:spPr bwMode="auto">
                <a:xfrm>
                  <a:off x="5414" y="2922"/>
                  <a:ext cx="101" cy="270"/>
                </a:xfrm>
                <a:custGeom>
                  <a:avLst/>
                  <a:gdLst>
                    <a:gd name="T0" fmla="*/ 12 w 63"/>
                    <a:gd name="T1" fmla="*/ 78 h 169"/>
                    <a:gd name="T2" fmla="*/ 34 w 63"/>
                    <a:gd name="T3" fmla="*/ 0 h 169"/>
                    <a:gd name="T4" fmla="*/ 53 w 63"/>
                    <a:gd name="T5" fmla="*/ 73 h 169"/>
                    <a:gd name="T6" fmla="*/ 41 w 63"/>
                    <a:gd name="T7" fmla="*/ 167 h 169"/>
                    <a:gd name="T8" fmla="*/ 12 w 63"/>
                    <a:gd name="T9" fmla="*/ 78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169">
                      <a:moveTo>
                        <a:pt x="12" y="78"/>
                      </a:moveTo>
                      <a:cubicBezTo>
                        <a:pt x="17" y="45"/>
                        <a:pt x="34" y="0"/>
                        <a:pt x="34" y="0"/>
                      </a:cubicBezTo>
                      <a:cubicBezTo>
                        <a:pt x="34" y="0"/>
                        <a:pt x="58" y="40"/>
                        <a:pt x="53" y="73"/>
                      </a:cubicBezTo>
                      <a:cubicBezTo>
                        <a:pt x="48" y="105"/>
                        <a:pt x="63" y="169"/>
                        <a:pt x="41" y="167"/>
                      </a:cubicBezTo>
                      <a:cubicBezTo>
                        <a:pt x="0" y="162"/>
                        <a:pt x="7" y="111"/>
                        <a:pt x="12" y="7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877"/>
                <p:cNvSpPr/>
                <p:nvPr/>
              </p:nvSpPr>
              <p:spPr bwMode="auto">
                <a:xfrm>
                  <a:off x="5445" y="2936"/>
                  <a:ext cx="49" cy="198"/>
                </a:xfrm>
                <a:custGeom>
                  <a:avLst/>
                  <a:gdLst>
                    <a:gd name="T0" fmla="*/ 14 w 31"/>
                    <a:gd name="T1" fmla="*/ 0 h 124"/>
                    <a:gd name="T2" fmla="*/ 6 w 31"/>
                    <a:gd name="T3" fmla="*/ 31 h 124"/>
                    <a:gd name="T4" fmla="*/ 0 w 31"/>
                    <a:gd name="T5" fmla="*/ 70 h 124"/>
                    <a:gd name="T6" fmla="*/ 8 w 31"/>
                    <a:gd name="T7" fmla="*/ 41 h 124"/>
                    <a:gd name="T8" fmla="*/ 3 w 31"/>
                    <a:gd name="T9" fmla="*/ 96 h 124"/>
                    <a:gd name="T10" fmla="*/ 10 w 31"/>
                    <a:gd name="T11" fmla="*/ 58 h 124"/>
                    <a:gd name="T12" fmla="*/ 14 w 31"/>
                    <a:gd name="T13" fmla="*/ 124 h 124"/>
                    <a:gd name="T14" fmla="*/ 19 w 31"/>
                    <a:gd name="T15" fmla="*/ 47 h 124"/>
                    <a:gd name="T16" fmla="*/ 28 w 31"/>
                    <a:gd name="T17" fmla="*/ 92 h 124"/>
                    <a:gd name="T18" fmla="*/ 23 w 31"/>
                    <a:gd name="T19" fmla="*/ 39 h 124"/>
                    <a:gd name="T20" fmla="*/ 31 w 31"/>
                    <a:gd name="T21" fmla="*/ 60 h 124"/>
                    <a:gd name="T22" fmla="*/ 21 w 31"/>
                    <a:gd name="T23" fmla="*/ 14 h 124"/>
                    <a:gd name="T24" fmla="*/ 19 w 31"/>
                    <a:gd name="T25" fmla="*/ 1 h 124"/>
                    <a:gd name="T26" fmla="*/ 14 w 31"/>
                    <a:gd name="T27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124">
                      <a:moveTo>
                        <a:pt x="14" y="0"/>
                      </a:moveTo>
                      <a:cubicBezTo>
                        <a:pt x="14" y="0"/>
                        <a:pt x="7" y="24"/>
                        <a:pt x="6" y="31"/>
                      </a:cubicBezTo>
                      <a:cubicBezTo>
                        <a:pt x="5" y="38"/>
                        <a:pt x="0" y="70"/>
                        <a:pt x="0" y="70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10" y="58"/>
                        <a:pt x="10" y="58"/>
                        <a:pt x="10" y="58"/>
                      </a:cubicBezTo>
                      <a:cubicBezTo>
                        <a:pt x="14" y="124"/>
                        <a:pt x="14" y="124"/>
                        <a:pt x="14" y="124"/>
                      </a:cubicBezTo>
                      <a:cubicBezTo>
                        <a:pt x="19" y="47"/>
                        <a:pt x="19" y="47"/>
                        <a:pt x="19" y="47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3" y="39"/>
                        <a:pt x="23" y="39"/>
                        <a:pt x="23" y="39"/>
                      </a:cubicBezTo>
                      <a:cubicBezTo>
                        <a:pt x="31" y="60"/>
                        <a:pt x="31" y="60"/>
                        <a:pt x="31" y="60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9" y="1"/>
                        <a:pt x="19" y="1"/>
                        <a:pt x="19" y="1"/>
                      </a:cubicBezTo>
                      <a:lnTo>
                        <a:pt x="14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878"/>
                <p:cNvSpPr/>
                <p:nvPr/>
              </p:nvSpPr>
              <p:spPr bwMode="auto">
                <a:xfrm>
                  <a:off x="5466" y="2893"/>
                  <a:ext cx="273" cy="161"/>
                </a:xfrm>
                <a:custGeom>
                  <a:avLst/>
                  <a:gdLst>
                    <a:gd name="T0" fmla="*/ 72 w 171"/>
                    <a:gd name="T1" fmla="*/ 10 h 101"/>
                    <a:gd name="T2" fmla="*/ 0 w 171"/>
                    <a:gd name="T3" fmla="*/ 26 h 101"/>
                    <a:gd name="T4" fmla="*/ 55 w 171"/>
                    <a:gd name="T5" fmla="*/ 44 h 101"/>
                    <a:gd name="T6" fmla="*/ 146 w 171"/>
                    <a:gd name="T7" fmla="*/ 75 h 101"/>
                    <a:gd name="T8" fmla="*/ 72 w 171"/>
                    <a:gd name="T9" fmla="*/ 1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101">
                      <a:moveTo>
                        <a:pt x="72" y="10"/>
                      </a:moveTo>
                      <a:cubicBezTo>
                        <a:pt x="51" y="0"/>
                        <a:pt x="0" y="26"/>
                        <a:pt x="0" y="26"/>
                      </a:cubicBezTo>
                      <a:cubicBezTo>
                        <a:pt x="0" y="26"/>
                        <a:pt x="24" y="34"/>
                        <a:pt x="55" y="44"/>
                      </a:cubicBezTo>
                      <a:cubicBezTo>
                        <a:pt x="87" y="54"/>
                        <a:pt x="116" y="101"/>
                        <a:pt x="146" y="75"/>
                      </a:cubicBezTo>
                      <a:cubicBezTo>
                        <a:pt x="171" y="53"/>
                        <a:pt x="90" y="18"/>
                        <a:pt x="72" y="10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879"/>
                <p:cNvSpPr/>
                <p:nvPr/>
              </p:nvSpPr>
              <p:spPr bwMode="auto">
                <a:xfrm>
                  <a:off x="5486" y="2923"/>
                  <a:ext cx="189" cy="139"/>
                </a:xfrm>
                <a:custGeom>
                  <a:avLst/>
                  <a:gdLst>
                    <a:gd name="T0" fmla="*/ 41 w 118"/>
                    <a:gd name="T1" fmla="*/ 66 h 87"/>
                    <a:gd name="T2" fmla="*/ 0 w 118"/>
                    <a:gd name="T3" fmla="*/ 0 h 87"/>
                    <a:gd name="T4" fmla="*/ 55 w 118"/>
                    <a:gd name="T5" fmla="*/ 27 h 87"/>
                    <a:gd name="T6" fmla="*/ 114 w 118"/>
                    <a:gd name="T7" fmla="*/ 55 h 87"/>
                    <a:gd name="T8" fmla="*/ 41 w 118"/>
                    <a:gd name="T9" fmla="*/ 6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87">
                      <a:moveTo>
                        <a:pt x="41" y="66"/>
                      </a:moveTo>
                      <a:cubicBezTo>
                        <a:pt x="14" y="46"/>
                        <a:pt x="0" y="0"/>
                        <a:pt x="0" y="0"/>
                      </a:cubicBezTo>
                      <a:cubicBezTo>
                        <a:pt x="0" y="0"/>
                        <a:pt x="28" y="7"/>
                        <a:pt x="55" y="27"/>
                      </a:cubicBezTo>
                      <a:cubicBezTo>
                        <a:pt x="82" y="46"/>
                        <a:pt x="118" y="33"/>
                        <a:pt x="114" y="55"/>
                      </a:cubicBezTo>
                      <a:cubicBezTo>
                        <a:pt x="107" y="87"/>
                        <a:pt x="68" y="85"/>
                        <a:pt x="41" y="6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880"/>
                <p:cNvSpPr/>
                <p:nvPr/>
              </p:nvSpPr>
              <p:spPr bwMode="auto">
                <a:xfrm>
                  <a:off x="5504" y="2936"/>
                  <a:ext cx="99" cy="74"/>
                </a:xfrm>
                <a:custGeom>
                  <a:avLst/>
                  <a:gdLst>
                    <a:gd name="T0" fmla="*/ 0 w 62"/>
                    <a:gd name="T1" fmla="*/ 0 h 46"/>
                    <a:gd name="T2" fmla="*/ 27 w 62"/>
                    <a:gd name="T3" fmla="*/ 15 h 46"/>
                    <a:gd name="T4" fmla="*/ 45 w 62"/>
                    <a:gd name="T5" fmla="*/ 24 h 46"/>
                    <a:gd name="T6" fmla="*/ 20 w 62"/>
                    <a:gd name="T7" fmla="*/ 15 h 46"/>
                    <a:gd name="T8" fmla="*/ 62 w 62"/>
                    <a:gd name="T9" fmla="*/ 42 h 46"/>
                    <a:gd name="T10" fmla="*/ 29 w 62"/>
                    <a:gd name="T11" fmla="*/ 24 h 46"/>
                    <a:gd name="T12" fmla="*/ 42 w 62"/>
                    <a:gd name="T13" fmla="*/ 39 h 46"/>
                    <a:gd name="T14" fmla="*/ 11 w 62"/>
                    <a:gd name="T15" fmla="*/ 17 h 46"/>
                    <a:gd name="T16" fmla="*/ 27 w 62"/>
                    <a:gd name="T17" fmla="*/ 32 h 46"/>
                    <a:gd name="T18" fmla="*/ 12 w 62"/>
                    <a:gd name="T19" fmla="*/ 21 h 46"/>
                    <a:gd name="T20" fmla="*/ 32 w 62"/>
                    <a:gd name="T21" fmla="*/ 46 h 46"/>
                    <a:gd name="T22" fmla="*/ 9 w 62"/>
                    <a:gd name="T23" fmla="*/ 24 h 46"/>
                    <a:gd name="T24" fmla="*/ 0 w 62"/>
                    <a:gd name="T25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2" h="46">
                      <a:moveTo>
                        <a:pt x="0" y="0"/>
                      </a:moveTo>
                      <a:cubicBezTo>
                        <a:pt x="0" y="0"/>
                        <a:pt x="22" y="12"/>
                        <a:pt x="27" y="15"/>
                      </a:cubicBezTo>
                      <a:cubicBezTo>
                        <a:pt x="33" y="17"/>
                        <a:pt x="45" y="24"/>
                        <a:pt x="45" y="24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27" y="32"/>
                        <a:pt x="27" y="32"/>
                        <a:pt x="27" y="32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2" y="46"/>
                        <a:pt x="14" y="33"/>
                        <a:pt x="9" y="24"/>
                      </a:cubicBezTo>
                      <a:cubicBezTo>
                        <a:pt x="4" y="1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881"/>
                <p:cNvSpPr/>
                <p:nvPr/>
              </p:nvSpPr>
              <p:spPr bwMode="auto">
                <a:xfrm>
                  <a:off x="5469" y="2875"/>
                  <a:ext cx="273" cy="114"/>
                </a:xfrm>
                <a:custGeom>
                  <a:avLst/>
                  <a:gdLst>
                    <a:gd name="T0" fmla="*/ 75 w 171"/>
                    <a:gd name="T1" fmla="*/ 50 h 71"/>
                    <a:gd name="T2" fmla="*/ 0 w 171"/>
                    <a:gd name="T3" fmla="*/ 19 h 71"/>
                    <a:gd name="T4" fmla="*/ 74 w 171"/>
                    <a:gd name="T5" fmla="*/ 9 h 71"/>
                    <a:gd name="T6" fmla="*/ 166 w 171"/>
                    <a:gd name="T7" fmla="*/ 31 h 71"/>
                    <a:gd name="T8" fmla="*/ 75 w 171"/>
                    <a:gd name="T9" fmla="*/ 5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" h="71">
                      <a:moveTo>
                        <a:pt x="75" y="50"/>
                      </a:moveTo>
                      <a:cubicBezTo>
                        <a:pt x="43" y="41"/>
                        <a:pt x="0" y="19"/>
                        <a:pt x="0" y="19"/>
                      </a:cubicBezTo>
                      <a:cubicBezTo>
                        <a:pt x="0" y="19"/>
                        <a:pt x="42" y="0"/>
                        <a:pt x="74" y="9"/>
                      </a:cubicBezTo>
                      <a:cubicBezTo>
                        <a:pt x="106" y="17"/>
                        <a:pt x="171" y="9"/>
                        <a:pt x="166" y="31"/>
                      </a:cubicBezTo>
                      <a:cubicBezTo>
                        <a:pt x="158" y="71"/>
                        <a:pt x="107" y="58"/>
                        <a:pt x="75" y="50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882"/>
                <p:cNvSpPr/>
                <p:nvPr/>
              </p:nvSpPr>
              <p:spPr bwMode="auto">
                <a:xfrm>
                  <a:off x="5517" y="2896"/>
                  <a:ext cx="163" cy="51"/>
                </a:xfrm>
                <a:custGeom>
                  <a:avLst/>
                  <a:gdLst>
                    <a:gd name="T0" fmla="*/ 0 w 102"/>
                    <a:gd name="T1" fmla="*/ 7 h 32"/>
                    <a:gd name="T2" fmla="*/ 28 w 102"/>
                    <a:gd name="T3" fmla="*/ 1 h 32"/>
                    <a:gd name="T4" fmla="*/ 71 w 102"/>
                    <a:gd name="T5" fmla="*/ 7 h 32"/>
                    <a:gd name="T6" fmla="*/ 30 w 102"/>
                    <a:gd name="T7" fmla="*/ 10 h 32"/>
                    <a:gd name="T8" fmla="*/ 102 w 102"/>
                    <a:gd name="T9" fmla="*/ 15 h 32"/>
                    <a:gd name="T10" fmla="*/ 33 w 102"/>
                    <a:gd name="T11" fmla="*/ 15 h 32"/>
                    <a:gd name="T12" fmla="*/ 81 w 102"/>
                    <a:gd name="T13" fmla="*/ 28 h 32"/>
                    <a:gd name="T14" fmla="*/ 27 w 102"/>
                    <a:gd name="T15" fmla="*/ 17 h 32"/>
                    <a:gd name="T16" fmla="*/ 61 w 102"/>
                    <a:gd name="T17" fmla="*/ 32 h 32"/>
                    <a:gd name="T18" fmla="*/ 6 w 102"/>
                    <a:gd name="T19" fmla="*/ 17 h 32"/>
                    <a:gd name="T20" fmla="*/ 0 w 102"/>
                    <a:gd name="T2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2" h="32">
                      <a:moveTo>
                        <a:pt x="0" y="7"/>
                      </a:moveTo>
                      <a:cubicBezTo>
                        <a:pt x="0" y="7"/>
                        <a:pt x="17" y="0"/>
                        <a:pt x="28" y="1"/>
                      </a:cubicBezTo>
                      <a:cubicBezTo>
                        <a:pt x="35" y="2"/>
                        <a:pt x="71" y="7"/>
                        <a:pt x="71" y="7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33" y="15"/>
                        <a:pt x="33" y="15"/>
                        <a:pt x="33" y="1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" y="17"/>
                        <a:pt x="6" y="17"/>
                        <a:pt x="6" y="17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883"/>
                <p:cNvSpPr/>
                <p:nvPr/>
              </p:nvSpPr>
              <p:spPr bwMode="auto">
                <a:xfrm>
                  <a:off x="5237" y="2883"/>
                  <a:ext cx="238" cy="203"/>
                </a:xfrm>
                <a:custGeom>
                  <a:avLst/>
                  <a:gdLst>
                    <a:gd name="T0" fmla="*/ 73 w 149"/>
                    <a:gd name="T1" fmla="*/ 31 h 127"/>
                    <a:gd name="T2" fmla="*/ 149 w 149"/>
                    <a:gd name="T3" fmla="*/ 0 h 127"/>
                    <a:gd name="T4" fmla="*/ 103 w 149"/>
                    <a:gd name="T5" fmla="*/ 60 h 127"/>
                    <a:gd name="T6" fmla="*/ 21 w 149"/>
                    <a:gd name="T7" fmla="*/ 108 h 127"/>
                    <a:gd name="T8" fmla="*/ 73 w 149"/>
                    <a:gd name="T9" fmla="*/ 31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127">
                      <a:moveTo>
                        <a:pt x="73" y="31"/>
                      </a:moveTo>
                      <a:cubicBezTo>
                        <a:pt x="102" y="15"/>
                        <a:pt x="149" y="0"/>
                        <a:pt x="149" y="0"/>
                      </a:cubicBezTo>
                      <a:cubicBezTo>
                        <a:pt x="149" y="0"/>
                        <a:pt x="132" y="43"/>
                        <a:pt x="103" y="60"/>
                      </a:cubicBezTo>
                      <a:cubicBezTo>
                        <a:pt x="74" y="76"/>
                        <a:pt x="33" y="127"/>
                        <a:pt x="21" y="108"/>
                      </a:cubicBezTo>
                      <a:cubicBezTo>
                        <a:pt x="0" y="73"/>
                        <a:pt x="44" y="47"/>
                        <a:pt x="73" y="31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884"/>
                <p:cNvSpPr/>
                <p:nvPr/>
              </p:nvSpPr>
              <p:spPr bwMode="auto">
                <a:xfrm>
                  <a:off x="5314" y="2912"/>
                  <a:ext cx="126" cy="109"/>
                </a:xfrm>
                <a:custGeom>
                  <a:avLst/>
                  <a:gdLst>
                    <a:gd name="T0" fmla="*/ 79 w 79"/>
                    <a:gd name="T1" fmla="*/ 3 h 68"/>
                    <a:gd name="T2" fmla="*/ 63 w 79"/>
                    <a:gd name="T3" fmla="*/ 26 h 68"/>
                    <a:gd name="T4" fmla="*/ 27 w 79"/>
                    <a:gd name="T5" fmla="*/ 52 h 68"/>
                    <a:gd name="T6" fmla="*/ 55 w 79"/>
                    <a:gd name="T7" fmla="*/ 21 h 68"/>
                    <a:gd name="T8" fmla="*/ 0 w 79"/>
                    <a:gd name="T9" fmla="*/ 68 h 68"/>
                    <a:gd name="T10" fmla="*/ 49 w 79"/>
                    <a:gd name="T11" fmla="*/ 20 h 68"/>
                    <a:gd name="T12" fmla="*/ 6 w 79"/>
                    <a:gd name="T13" fmla="*/ 44 h 68"/>
                    <a:gd name="T14" fmla="*/ 53 w 79"/>
                    <a:gd name="T15" fmla="*/ 14 h 68"/>
                    <a:gd name="T16" fmla="*/ 18 w 79"/>
                    <a:gd name="T17" fmla="*/ 27 h 68"/>
                    <a:gd name="T18" fmla="*/ 67 w 79"/>
                    <a:gd name="T19" fmla="*/ 0 h 68"/>
                    <a:gd name="T20" fmla="*/ 79 w 79"/>
                    <a:gd name="T21" fmla="*/ 3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68">
                      <a:moveTo>
                        <a:pt x="79" y="3"/>
                      </a:moveTo>
                      <a:cubicBezTo>
                        <a:pt x="79" y="3"/>
                        <a:pt x="71" y="19"/>
                        <a:pt x="63" y="26"/>
                      </a:cubicBezTo>
                      <a:cubicBezTo>
                        <a:pt x="57" y="31"/>
                        <a:pt x="27" y="52"/>
                        <a:pt x="27" y="52"/>
                      </a:cubicBezTo>
                      <a:cubicBezTo>
                        <a:pt x="55" y="21"/>
                        <a:pt x="55" y="21"/>
                        <a:pt x="55" y="21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49" y="20"/>
                        <a:pt x="49" y="20"/>
                        <a:pt x="49" y="20"/>
                      </a:cubicBezTo>
                      <a:cubicBezTo>
                        <a:pt x="6" y="44"/>
                        <a:pt x="6" y="44"/>
                        <a:pt x="6" y="44"/>
                      </a:cubicBezTo>
                      <a:cubicBezTo>
                        <a:pt x="53" y="14"/>
                        <a:pt x="53" y="14"/>
                        <a:pt x="53" y="14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67" y="0"/>
                        <a:pt x="67" y="0"/>
                        <a:pt x="67" y="0"/>
                      </a:cubicBezTo>
                      <a:lnTo>
                        <a:pt x="79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885"/>
                <p:cNvSpPr/>
                <p:nvPr/>
              </p:nvSpPr>
              <p:spPr bwMode="auto">
                <a:xfrm>
                  <a:off x="5394" y="2834"/>
                  <a:ext cx="152" cy="142"/>
                </a:xfrm>
                <a:custGeom>
                  <a:avLst/>
                  <a:gdLst>
                    <a:gd name="T0" fmla="*/ 28 w 95"/>
                    <a:gd name="T1" fmla="*/ 75 h 89"/>
                    <a:gd name="T2" fmla="*/ 14 w 95"/>
                    <a:gd name="T3" fmla="*/ 19 h 89"/>
                    <a:gd name="T4" fmla="*/ 65 w 95"/>
                    <a:gd name="T5" fmla="*/ 16 h 89"/>
                    <a:gd name="T6" fmla="*/ 82 w 95"/>
                    <a:gd name="T7" fmla="*/ 68 h 89"/>
                    <a:gd name="T8" fmla="*/ 28 w 95"/>
                    <a:gd name="T9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89">
                      <a:moveTo>
                        <a:pt x="28" y="75"/>
                      </a:moveTo>
                      <a:cubicBezTo>
                        <a:pt x="9" y="62"/>
                        <a:pt x="0" y="38"/>
                        <a:pt x="14" y="19"/>
                      </a:cubicBezTo>
                      <a:cubicBezTo>
                        <a:pt x="27" y="0"/>
                        <a:pt x="47" y="2"/>
                        <a:pt x="65" y="16"/>
                      </a:cubicBezTo>
                      <a:cubicBezTo>
                        <a:pt x="84" y="30"/>
                        <a:pt x="95" y="49"/>
                        <a:pt x="82" y="68"/>
                      </a:cubicBezTo>
                      <a:cubicBezTo>
                        <a:pt x="68" y="87"/>
                        <a:pt x="47" y="89"/>
                        <a:pt x="28" y="75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886"/>
                <p:cNvSpPr/>
                <p:nvPr/>
              </p:nvSpPr>
              <p:spPr bwMode="auto">
                <a:xfrm>
                  <a:off x="2880" y="3658"/>
                  <a:ext cx="211" cy="113"/>
                </a:xfrm>
                <a:custGeom>
                  <a:avLst/>
                  <a:gdLst>
                    <a:gd name="T0" fmla="*/ 95 w 132"/>
                    <a:gd name="T1" fmla="*/ 15 h 71"/>
                    <a:gd name="T2" fmla="*/ 132 w 132"/>
                    <a:gd name="T3" fmla="*/ 71 h 71"/>
                    <a:gd name="T4" fmla="*/ 84 w 132"/>
                    <a:gd name="T5" fmla="*/ 48 h 71"/>
                    <a:gd name="T6" fmla="*/ 9 w 132"/>
                    <a:gd name="T7" fmla="*/ 28 h 71"/>
                    <a:gd name="T8" fmla="*/ 95 w 132"/>
                    <a:gd name="T9" fmla="*/ 1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71">
                      <a:moveTo>
                        <a:pt x="95" y="15"/>
                      </a:moveTo>
                      <a:cubicBezTo>
                        <a:pt x="114" y="22"/>
                        <a:pt x="132" y="71"/>
                        <a:pt x="132" y="71"/>
                      </a:cubicBezTo>
                      <a:cubicBezTo>
                        <a:pt x="132" y="71"/>
                        <a:pt x="112" y="61"/>
                        <a:pt x="84" y="48"/>
                      </a:cubicBezTo>
                      <a:cubicBezTo>
                        <a:pt x="57" y="35"/>
                        <a:pt x="20" y="62"/>
                        <a:pt x="9" y="28"/>
                      </a:cubicBezTo>
                      <a:cubicBezTo>
                        <a:pt x="0" y="0"/>
                        <a:pt x="77" y="9"/>
                        <a:pt x="95" y="15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887"/>
                <p:cNvSpPr/>
                <p:nvPr/>
              </p:nvSpPr>
              <p:spPr bwMode="auto">
                <a:xfrm>
                  <a:off x="2961" y="3539"/>
                  <a:ext cx="160" cy="208"/>
                </a:xfrm>
                <a:custGeom>
                  <a:avLst/>
                  <a:gdLst>
                    <a:gd name="T0" fmla="*/ 45 w 100"/>
                    <a:gd name="T1" fmla="*/ 91 h 130"/>
                    <a:gd name="T2" fmla="*/ 100 w 100"/>
                    <a:gd name="T3" fmla="*/ 130 h 130"/>
                    <a:gd name="T4" fmla="*/ 75 w 100"/>
                    <a:gd name="T5" fmla="*/ 61 h 130"/>
                    <a:gd name="T6" fmla="*/ 29 w 100"/>
                    <a:gd name="T7" fmla="*/ 4 h 130"/>
                    <a:gd name="T8" fmla="*/ 45 w 100"/>
                    <a:gd name="T9" fmla="*/ 9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30">
                      <a:moveTo>
                        <a:pt x="45" y="91"/>
                      </a:moveTo>
                      <a:cubicBezTo>
                        <a:pt x="51" y="111"/>
                        <a:pt x="100" y="130"/>
                        <a:pt x="100" y="130"/>
                      </a:cubicBezTo>
                      <a:cubicBezTo>
                        <a:pt x="100" y="130"/>
                        <a:pt x="88" y="88"/>
                        <a:pt x="75" y="61"/>
                      </a:cubicBezTo>
                      <a:cubicBezTo>
                        <a:pt x="63" y="34"/>
                        <a:pt x="65" y="8"/>
                        <a:pt x="29" y="4"/>
                      </a:cubicBezTo>
                      <a:cubicBezTo>
                        <a:pt x="0" y="0"/>
                        <a:pt x="39" y="74"/>
                        <a:pt x="45" y="91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888"/>
                <p:cNvSpPr/>
                <p:nvPr/>
              </p:nvSpPr>
              <p:spPr bwMode="auto">
                <a:xfrm>
                  <a:off x="2957" y="3770"/>
                  <a:ext cx="155" cy="238"/>
                </a:xfrm>
                <a:custGeom>
                  <a:avLst/>
                  <a:gdLst>
                    <a:gd name="T0" fmla="*/ 83 w 97"/>
                    <a:gd name="T1" fmla="*/ 66 h 149"/>
                    <a:gd name="T2" fmla="*/ 91 w 97"/>
                    <a:gd name="T3" fmla="*/ 0 h 149"/>
                    <a:gd name="T4" fmla="*/ 42 w 97"/>
                    <a:gd name="T5" fmla="*/ 54 h 149"/>
                    <a:gd name="T6" fmla="*/ 13 w 97"/>
                    <a:gd name="T7" fmla="*/ 122 h 149"/>
                    <a:gd name="T8" fmla="*/ 83 w 97"/>
                    <a:gd name="T9" fmla="*/ 66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49">
                      <a:moveTo>
                        <a:pt x="83" y="66"/>
                      </a:moveTo>
                      <a:cubicBezTo>
                        <a:pt x="97" y="52"/>
                        <a:pt x="91" y="0"/>
                        <a:pt x="91" y="0"/>
                      </a:cubicBezTo>
                      <a:cubicBezTo>
                        <a:pt x="91" y="0"/>
                        <a:pt x="60" y="30"/>
                        <a:pt x="42" y="54"/>
                      </a:cubicBezTo>
                      <a:cubicBezTo>
                        <a:pt x="23" y="78"/>
                        <a:pt x="0" y="88"/>
                        <a:pt x="13" y="122"/>
                      </a:cubicBezTo>
                      <a:cubicBezTo>
                        <a:pt x="24" y="149"/>
                        <a:pt x="70" y="80"/>
                        <a:pt x="83" y="6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889"/>
                <p:cNvSpPr/>
                <p:nvPr/>
              </p:nvSpPr>
              <p:spPr bwMode="auto">
                <a:xfrm>
                  <a:off x="3116" y="3571"/>
                  <a:ext cx="106" cy="178"/>
                </a:xfrm>
                <a:custGeom>
                  <a:avLst/>
                  <a:gdLst>
                    <a:gd name="T0" fmla="*/ 53 w 66"/>
                    <a:gd name="T1" fmla="*/ 64 h 111"/>
                    <a:gd name="T2" fmla="*/ 0 w 66"/>
                    <a:gd name="T3" fmla="*/ 111 h 111"/>
                    <a:gd name="T4" fmla="*/ 16 w 66"/>
                    <a:gd name="T5" fmla="*/ 58 h 111"/>
                    <a:gd name="T6" fmla="*/ 33 w 66"/>
                    <a:gd name="T7" fmla="*/ 1 h 111"/>
                    <a:gd name="T8" fmla="*/ 53 w 66"/>
                    <a:gd name="T9" fmla="*/ 6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1">
                      <a:moveTo>
                        <a:pt x="53" y="64"/>
                      </a:moveTo>
                      <a:cubicBezTo>
                        <a:pt x="39" y="91"/>
                        <a:pt x="0" y="111"/>
                        <a:pt x="0" y="111"/>
                      </a:cubicBezTo>
                      <a:cubicBezTo>
                        <a:pt x="0" y="111"/>
                        <a:pt x="2" y="85"/>
                        <a:pt x="16" y="58"/>
                      </a:cubicBezTo>
                      <a:cubicBezTo>
                        <a:pt x="29" y="31"/>
                        <a:pt x="12" y="0"/>
                        <a:pt x="33" y="1"/>
                      </a:cubicBezTo>
                      <a:cubicBezTo>
                        <a:pt x="62" y="2"/>
                        <a:pt x="66" y="37"/>
                        <a:pt x="53" y="6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890"/>
                <p:cNvSpPr/>
                <p:nvPr/>
              </p:nvSpPr>
              <p:spPr bwMode="auto">
                <a:xfrm>
                  <a:off x="3035" y="3509"/>
                  <a:ext cx="120" cy="265"/>
                </a:xfrm>
                <a:custGeom>
                  <a:avLst/>
                  <a:gdLst>
                    <a:gd name="T0" fmla="*/ 73 w 75"/>
                    <a:gd name="T1" fmla="*/ 85 h 166"/>
                    <a:gd name="T2" fmla="*/ 42 w 75"/>
                    <a:gd name="T3" fmla="*/ 166 h 166"/>
                    <a:gd name="T4" fmla="*/ 37 w 75"/>
                    <a:gd name="T5" fmla="*/ 88 h 166"/>
                    <a:gd name="T6" fmla="*/ 24 w 75"/>
                    <a:gd name="T7" fmla="*/ 15 h 166"/>
                    <a:gd name="T8" fmla="*/ 73 w 75"/>
                    <a:gd name="T9" fmla="*/ 85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166">
                      <a:moveTo>
                        <a:pt x="73" y="85"/>
                      </a:moveTo>
                      <a:cubicBezTo>
                        <a:pt x="71" y="115"/>
                        <a:pt x="42" y="166"/>
                        <a:pt x="42" y="166"/>
                      </a:cubicBezTo>
                      <a:cubicBezTo>
                        <a:pt x="42" y="166"/>
                        <a:pt x="35" y="118"/>
                        <a:pt x="37" y="88"/>
                      </a:cubicBezTo>
                      <a:cubicBezTo>
                        <a:pt x="39" y="58"/>
                        <a:pt x="0" y="26"/>
                        <a:pt x="24" y="15"/>
                      </a:cubicBezTo>
                      <a:cubicBezTo>
                        <a:pt x="57" y="0"/>
                        <a:pt x="75" y="55"/>
                        <a:pt x="73" y="8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891"/>
                <p:cNvSpPr/>
                <p:nvPr/>
              </p:nvSpPr>
              <p:spPr bwMode="auto">
                <a:xfrm>
                  <a:off x="3102" y="3552"/>
                  <a:ext cx="45" cy="195"/>
                </a:xfrm>
                <a:custGeom>
                  <a:avLst/>
                  <a:gdLst>
                    <a:gd name="T0" fmla="*/ 6 w 28"/>
                    <a:gd name="T1" fmla="*/ 120 h 122"/>
                    <a:gd name="T2" fmla="*/ 18 w 28"/>
                    <a:gd name="T3" fmla="*/ 93 h 122"/>
                    <a:gd name="T4" fmla="*/ 25 w 28"/>
                    <a:gd name="T5" fmla="*/ 73 h 122"/>
                    <a:gd name="T6" fmla="*/ 25 w 28"/>
                    <a:gd name="T7" fmla="*/ 53 h 122"/>
                    <a:gd name="T8" fmla="*/ 17 w 28"/>
                    <a:gd name="T9" fmla="*/ 74 h 122"/>
                    <a:gd name="T10" fmla="*/ 3 w 28"/>
                    <a:gd name="T11" fmla="*/ 0 h 122"/>
                    <a:gd name="T12" fmla="*/ 10 w 28"/>
                    <a:gd name="T13" fmla="*/ 64 h 122"/>
                    <a:gd name="T14" fmla="*/ 10 w 28"/>
                    <a:gd name="T15" fmla="*/ 81 h 122"/>
                    <a:gd name="T16" fmla="*/ 0 w 28"/>
                    <a:gd name="T17" fmla="*/ 21 h 122"/>
                    <a:gd name="T18" fmla="*/ 2 w 28"/>
                    <a:gd name="T19" fmla="*/ 61 h 122"/>
                    <a:gd name="T20" fmla="*/ 2 w 28"/>
                    <a:gd name="T21" fmla="*/ 93 h 122"/>
                    <a:gd name="T22" fmla="*/ 2 w 28"/>
                    <a:gd name="T23" fmla="*/ 122 h 122"/>
                    <a:gd name="T24" fmla="*/ 6 w 28"/>
                    <a:gd name="T25" fmla="*/ 120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122">
                      <a:moveTo>
                        <a:pt x="6" y="120"/>
                      </a:moveTo>
                      <a:cubicBezTo>
                        <a:pt x="6" y="120"/>
                        <a:pt x="14" y="106"/>
                        <a:pt x="18" y="93"/>
                      </a:cubicBezTo>
                      <a:cubicBezTo>
                        <a:pt x="20" y="86"/>
                        <a:pt x="25" y="76"/>
                        <a:pt x="25" y="73"/>
                      </a:cubicBezTo>
                      <a:cubicBezTo>
                        <a:pt x="28" y="65"/>
                        <a:pt x="25" y="53"/>
                        <a:pt x="25" y="53"/>
                      </a:cubicBezTo>
                      <a:cubicBezTo>
                        <a:pt x="17" y="74"/>
                        <a:pt x="17" y="74"/>
                        <a:pt x="17" y="74"/>
                      </a:cubicBezTo>
                      <a:cubicBezTo>
                        <a:pt x="17" y="74"/>
                        <a:pt x="6" y="4"/>
                        <a:pt x="3" y="0"/>
                      </a:cubicBezTo>
                      <a:cubicBezTo>
                        <a:pt x="3" y="0"/>
                        <a:pt x="9" y="48"/>
                        <a:pt x="10" y="64"/>
                      </a:cubicBezTo>
                      <a:cubicBezTo>
                        <a:pt x="10" y="67"/>
                        <a:pt x="10" y="81"/>
                        <a:pt x="10" y="8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2" y="61"/>
                        <a:pt x="2" y="61"/>
                        <a:pt x="2" y="61"/>
                      </a:cubicBezTo>
                      <a:cubicBezTo>
                        <a:pt x="2" y="93"/>
                        <a:pt x="2" y="93"/>
                        <a:pt x="2" y="93"/>
                      </a:cubicBezTo>
                      <a:cubicBezTo>
                        <a:pt x="2" y="122"/>
                        <a:pt x="2" y="122"/>
                        <a:pt x="2" y="122"/>
                      </a:cubicBezTo>
                      <a:lnTo>
                        <a:pt x="6" y="12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892"/>
                <p:cNvSpPr/>
                <p:nvPr/>
              </p:nvSpPr>
              <p:spPr bwMode="auto">
                <a:xfrm>
                  <a:off x="3120" y="3640"/>
                  <a:ext cx="227" cy="152"/>
                </a:xfrm>
                <a:custGeom>
                  <a:avLst/>
                  <a:gdLst>
                    <a:gd name="T0" fmla="*/ 66 w 142"/>
                    <a:gd name="T1" fmla="*/ 86 h 95"/>
                    <a:gd name="T2" fmla="*/ 0 w 142"/>
                    <a:gd name="T3" fmla="*/ 75 h 95"/>
                    <a:gd name="T4" fmla="*/ 50 w 142"/>
                    <a:gd name="T5" fmla="*/ 56 h 95"/>
                    <a:gd name="T6" fmla="*/ 116 w 142"/>
                    <a:gd name="T7" fmla="*/ 15 h 95"/>
                    <a:gd name="T8" fmla="*/ 66 w 142"/>
                    <a:gd name="T9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5">
                      <a:moveTo>
                        <a:pt x="66" y="86"/>
                      </a:moveTo>
                      <a:cubicBezTo>
                        <a:pt x="48" y="95"/>
                        <a:pt x="0" y="75"/>
                        <a:pt x="0" y="75"/>
                      </a:cubicBezTo>
                      <a:cubicBezTo>
                        <a:pt x="0" y="75"/>
                        <a:pt x="22" y="67"/>
                        <a:pt x="50" y="56"/>
                      </a:cubicBezTo>
                      <a:cubicBezTo>
                        <a:pt x="78" y="45"/>
                        <a:pt x="84" y="0"/>
                        <a:pt x="116" y="15"/>
                      </a:cubicBezTo>
                      <a:cubicBezTo>
                        <a:pt x="142" y="28"/>
                        <a:pt x="83" y="78"/>
                        <a:pt x="66" y="86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893"/>
                <p:cNvSpPr/>
                <p:nvPr/>
              </p:nvSpPr>
              <p:spPr bwMode="auto">
                <a:xfrm>
                  <a:off x="2843" y="3752"/>
                  <a:ext cx="227" cy="154"/>
                </a:xfrm>
                <a:custGeom>
                  <a:avLst/>
                  <a:gdLst>
                    <a:gd name="T0" fmla="*/ 76 w 142"/>
                    <a:gd name="T1" fmla="*/ 9 h 96"/>
                    <a:gd name="T2" fmla="*/ 142 w 142"/>
                    <a:gd name="T3" fmla="*/ 20 h 96"/>
                    <a:gd name="T4" fmla="*/ 93 w 142"/>
                    <a:gd name="T5" fmla="*/ 39 h 96"/>
                    <a:gd name="T6" fmla="*/ 27 w 142"/>
                    <a:gd name="T7" fmla="*/ 80 h 96"/>
                    <a:gd name="T8" fmla="*/ 76 w 142"/>
                    <a:gd name="T9" fmla="*/ 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2" h="96">
                      <a:moveTo>
                        <a:pt x="76" y="9"/>
                      </a:moveTo>
                      <a:cubicBezTo>
                        <a:pt x="94" y="0"/>
                        <a:pt x="142" y="20"/>
                        <a:pt x="142" y="20"/>
                      </a:cubicBezTo>
                      <a:cubicBezTo>
                        <a:pt x="142" y="20"/>
                        <a:pt x="121" y="28"/>
                        <a:pt x="93" y="39"/>
                      </a:cubicBezTo>
                      <a:cubicBezTo>
                        <a:pt x="65" y="50"/>
                        <a:pt x="59" y="96"/>
                        <a:pt x="27" y="80"/>
                      </a:cubicBezTo>
                      <a:cubicBezTo>
                        <a:pt x="0" y="68"/>
                        <a:pt x="60" y="18"/>
                        <a:pt x="76" y="9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894"/>
                <p:cNvSpPr/>
                <p:nvPr/>
              </p:nvSpPr>
              <p:spPr bwMode="auto">
                <a:xfrm>
                  <a:off x="2875" y="3579"/>
                  <a:ext cx="209" cy="189"/>
                </a:xfrm>
                <a:custGeom>
                  <a:avLst/>
                  <a:gdLst>
                    <a:gd name="T0" fmla="*/ 107 w 131"/>
                    <a:gd name="T1" fmla="*/ 55 h 118"/>
                    <a:gd name="T2" fmla="*/ 131 w 131"/>
                    <a:gd name="T3" fmla="*/ 118 h 118"/>
                    <a:gd name="T4" fmla="*/ 90 w 131"/>
                    <a:gd name="T5" fmla="*/ 84 h 118"/>
                    <a:gd name="T6" fmla="*/ 17 w 131"/>
                    <a:gd name="T7" fmla="*/ 37 h 118"/>
                    <a:gd name="T8" fmla="*/ 107 w 131"/>
                    <a:gd name="T9" fmla="*/ 5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" h="118">
                      <a:moveTo>
                        <a:pt x="107" y="55"/>
                      </a:moveTo>
                      <a:cubicBezTo>
                        <a:pt x="125" y="66"/>
                        <a:pt x="131" y="118"/>
                        <a:pt x="131" y="118"/>
                      </a:cubicBezTo>
                      <a:cubicBezTo>
                        <a:pt x="131" y="118"/>
                        <a:pt x="113" y="103"/>
                        <a:pt x="90" y="84"/>
                      </a:cubicBezTo>
                      <a:cubicBezTo>
                        <a:pt x="66" y="65"/>
                        <a:pt x="0" y="69"/>
                        <a:pt x="17" y="37"/>
                      </a:cubicBezTo>
                      <a:cubicBezTo>
                        <a:pt x="37" y="0"/>
                        <a:pt x="92" y="45"/>
                        <a:pt x="107" y="55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895"/>
                <p:cNvSpPr/>
                <p:nvPr/>
              </p:nvSpPr>
              <p:spPr bwMode="auto">
                <a:xfrm>
                  <a:off x="2931" y="3648"/>
                  <a:ext cx="141" cy="93"/>
                </a:xfrm>
                <a:custGeom>
                  <a:avLst/>
                  <a:gdLst>
                    <a:gd name="T0" fmla="*/ 88 w 88"/>
                    <a:gd name="T1" fmla="*/ 58 h 58"/>
                    <a:gd name="T2" fmla="*/ 74 w 88"/>
                    <a:gd name="T3" fmla="*/ 22 h 58"/>
                    <a:gd name="T4" fmla="*/ 38 w 88"/>
                    <a:gd name="T5" fmla="*/ 3 h 58"/>
                    <a:gd name="T6" fmla="*/ 58 w 88"/>
                    <a:gd name="T7" fmla="*/ 21 h 58"/>
                    <a:gd name="T8" fmla="*/ 17 w 88"/>
                    <a:gd name="T9" fmla="*/ 0 h 58"/>
                    <a:gd name="T10" fmla="*/ 49 w 88"/>
                    <a:gd name="T11" fmla="*/ 21 h 58"/>
                    <a:gd name="T12" fmla="*/ 0 w 88"/>
                    <a:gd name="T13" fmla="*/ 2 h 58"/>
                    <a:gd name="T14" fmla="*/ 68 w 88"/>
                    <a:gd name="T15" fmla="*/ 33 h 58"/>
                    <a:gd name="T16" fmla="*/ 14 w 88"/>
                    <a:gd name="T17" fmla="*/ 15 h 58"/>
                    <a:gd name="T18" fmla="*/ 41 w 88"/>
                    <a:gd name="T19" fmla="*/ 28 h 58"/>
                    <a:gd name="T20" fmla="*/ 7 w 88"/>
                    <a:gd name="T21" fmla="*/ 19 h 58"/>
                    <a:gd name="T22" fmla="*/ 69 w 88"/>
                    <a:gd name="T23" fmla="*/ 43 h 58"/>
                    <a:gd name="T24" fmla="*/ 88 w 88"/>
                    <a:gd name="T25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8" h="58">
                      <a:moveTo>
                        <a:pt x="88" y="58"/>
                      </a:moveTo>
                      <a:cubicBezTo>
                        <a:pt x="88" y="58"/>
                        <a:pt x="83" y="30"/>
                        <a:pt x="74" y="22"/>
                      </a:cubicBezTo>
                      <a:cubicBezTo>
                        <a:pt x="64" y="13"/>
                        <a:pt x="38" y="3"/>
                        <a:pt x="38" y="3"/>
                      </a:cubicBezTo>
                      <a:cubicBezTo>
                        <a:pt x="58" y="21"/>
                        <a:pt x="58" y="21"/>
                        <a:pt x="58" y="21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68" y="33"/>
                        <a:pt x="68" y="33"/>
                        <a:pt x="68" y="3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41" y="28"/>
                        <a:pt x="41" y="28"/>
                        <a:pt x="41" y="28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58" y="32"/>
                        <a:pt x="69" y="43"/>
                      </a:cubicBezTo>
                      <a:cubicBezTo>
                        <a:pt x="81" y="55"/>
                        <a:pt x="88" y="58"/>
                        <a:pt x="88" y="58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896"/>
                <p:cNvSpPr/>
                <p:nvPr/>
              </p:nvSpPr>
              <p:spPr bwMode="auto">
                <a:xfrm>
                  <a:off x="2883" y="3717"/>
                  <a:ext cx="198" cy="102"/>
                </a:xfrm>
                <a:custGeom>
                  <a:avLst/>
                  <a:gdLst>
                    <a:gd name="T0" fmla="*/ 61 w 124"/>
                    <a:gd name="T1" fmla="*/ 2 h 64"/>
                    <a:gd name="T2" fmla="*/ 124 w 124"/>
                    <a:gd name="T3" fmla="*/ 34 h 64"/>
                    <a:gd name="T4" fmla="*/ 69 w 124"/>
                    <a:gd name="T5" fmla="*/ 39 h 64"/>
                    <a:gd name="T6" fmla="*/ 10 w 124"/>
                    <a:gd name="T7" fmla="*/ 45 h 64"/>
                    <a:gd name="T8" fmla="*/ 61 w 124"/>
                    <a:gd name="T9" fmla="*/ 2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64">
                      <a:moveTo>
                        <a:pt x="61" y="2"/>
                      </a:moveTo>
                      <a:cubicBezTo>
                        <a:pt x="91" y="5"/>
                        <a:pt x="124" y="34"/>
                        <a:pt x="124" y="34"/>
                      </a:cubicBezTo>
                      <a:cubicBezTo>
                        <a:pt x="124" y="34"/>
                        <a:pt x="99" y="41"/>
                        <a:pt x="69" y="39"/>
                      </a:cubicBezTo>
                      <a:cubicBezTo>
                        <a:pt x="39" y="37"/>
                        <a:pt x="17" y="64"/>
                        <a:pt x="10" y="45"/>
                      </a:cubicBezTo>
                      <a:cubicBezTo>
                        <a:pt x="0" y="17"/>
                        <a:pt x="31" y="0"/>
                        <a:pt x="61" y="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897"/>
                <p:cNvSpPr/>
                <p:nvPr/>
              </p:nvSpPr>
              <p:spPr bwMode="auto">
                <a:xfrm>
                  <a:off x="2925" y="3733"/>
                  <a:ext cx="135" cy="51"/>
                </a:xfrm>
                <a:custGeom>
                  <a:avLst/>
                  <a:gdLst>
                    <a:gd name="T0" fmla="*/ 85 w 85"/>
                    <a:gd name="T1" fmla="*/ 16 h 32"/>
                    <a:gd name="T2" fmla="*/ 60 w 85"/>
                    <a:gd name="T3" fmla="*/ 4 h 32"/>
                    <a:gd name="T4" fmla="*/ 22 w 85"/>
                    <a:gd name="T5" fmla="*/ 0 h 32"/>
                    <a:gd name="T6" fmla="*/ 42 w 85"/>
                    <a:gd name="T7" fmla="*/ 5 h 32"/>
                    <a:gd name="T8" fmla="*/ 7 w 85"/>
                    <a:gd name="T9" fmla="*/ 9 h 32"/>
                    <a:gd name="T10" fmla="*/ 51 w 85"/>
                    <a:gd name="T11" fmla="*/ 11 h 32"/>
                    <a:gd name="T12" fmla="*/ 0 w 85"/>
                    <a:gd name="T13" fmla="*/ 19 h 32"/>
                    <a:gd name="T14" fmla="*/ 33 w 85"/>
                    <a:gd name="T15" fmla="*/ 19 h 32"/>
                    <a:gd name="T16" fmla="*/ 2 w 85"/>
                    <a:gd name="T17" fmla="*/ 32 h 32"/>
                    <a:gd name="T18" fmla="*/ 52 w 85"/>
                    <a:gd name="T19" fmla="*/ 18 h 32"/>
                    <a:gd name="T20" fmla="*/ 85 w 85"/>
                    <a:gd name="T21" fmla="*/ 21 h 32"/>
                    <a:gd name="T22" fmla="*/ 85 w 85"/>
                    <a:gd name="T23" fmla="*/ 1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5" h="32">
                      <a:moveTo>
                        <a:pt x="85" y="16"/>
                      </a:moveTo>
                      <a:cubicBezTo>
                        <a:pt x="85" y="16"/>
                        <a:pt x="70" y="7"/>
                        <a:pt x="60" y="4"/>
                      </a:cubicBezTo>
                      <a:cubicBezTo>
                        <a:pt x="51" y="2"/>
                        <a:pt x="22" y="0"/>
                        <a:pt x="22" y="0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7" y="9"/>
                        <a:pt x="49" y="11"/>
                        <a:pt x="51" y="11"/>
                      </a:cubicBezTo>
                      <a:cubicBezTo>
                        <a:pt x="53" y="11"/>
                        <a:pt x="0" y="19"/>
                        <a:pt x="0" y="19"/>
                      </a:cubicBezTo>
                      <a:cubicBezTo>
                        <a:pt x="33" y="19"/>
                        <a:pt x="33" y="19"/>
                        <a:pt x="33" y="19"/>
                      </a:cubicBezTo>
                      <a:cubicBezTo>
                        <a:pt x="2" y="32"/>
                        <a:pt x="2" y="32"/>
                        <a:pt x="2" y="32"/>
                      </a:cubicBezTo>
                      <a:cubicBezTo>
                        <a:pt x="2" y="32"/>
                        <a:pt x="45" y="19"/>
                        <a:pt x="52" y="18"/>
                      </a:cubicBezTo>
                      <a:cubicBezTo>
                        <a:pt x="58" y="17"/>
                        <a:pt x="85" y="21"/>
                        <a:pt x="85" y="21"/>
                      </a:cubicBezTo>
                      <a:lnTo>
                        <a:pt x="85" y="1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898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899"/>
                <p:cNvSpPr/>
                <p:nvPr/>
              </p:nvSpPr>
              <p:spPr bwMode="auto">
                <a:xfrm>
                  <a:off x="3107" y="3771"/>
                  <a:ext cx="137" cy="237"/>
                </a:xfrm>
                <a:custGeom>
                  <a:avLst/>
                  <a:gdLst>
                    <a:gd name="T0" fmla="*/ 10 w 86"/>
                    <a:gd name="T1" fmla="*/ 74 h 148"/>
                    <a:gd name="T2" fmla="*/ 0 w 86"/>
                    <a:gd name="T3" fmla="*/ 0 h 148"/>
                    <a:gd name="T4" fmla="*/ 42 w 86"/>
                    <a:gd name="T5" fmla="*/ 54 h 148"/>
                    <a:gd name="T6" fmla="*/ 66 w 86"/>
                    <a:gd name="T7" fmla="*/ 137 h 148"/>
                    <a:gd name="T8" fmla="*/ 10 w 86"/>
                    <a:gd name="T9" fmla="*/ 7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148">
                      <a:moveTo>
                        <a:pt x="10" y="74"/>
                      </a:moveTo>
                      <a:cubicBezTo>
                        <a:pt x="2" y="45"/>
                        <a:pt x="0" y="0"/>
                        <a:pt x="0" y="0"/>
                      </a:cubicBezTo>
                      <a:cubicBezTo>
                        <a:pt x="0" y="0"/>
                        <a:pt x="34" y="25"/>
                        <a:pt x="42" y="54"/>
                      </a:cubicBezTo>
                      <a:cubicBezTo>
                        <a:pt x="50" y="83"/>
                        <a:pt x="86" y="131"/>
                        <a:pt x="66" y="137"/>
                      </a:cubicBezTo>
                      <a:cubicBezTo>
                        <a:pt x="31" y="148"/>
                        <a:pt x="18" y="103"/>
                        <a:pt x="10" y="74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900"/>
                <p:cNvSpPr/>
                <p:nvPr/>
              </p:nvSpPr>
              <p:spPr bwMode="auto">
                <a:xfrm>
                  <a:off x="3118" y="3579"/>
                  <a:ext cx="211" cy="192"/>
                </a:xfrm>
                <a:custGeom>
                  <a:avLst/>
                  <a:gdLst>
                    <a:gd name="T0" fmla="*/ 67 w 132"/>
                    <a:gd name="T1" fmla="*/ 89 h 120"/>
                    <a:gd name="T2" fmla="*/ 0 w 132"/>
                    <a:gd name="T3" fmla="*/ 120 h 120"/>
                    <a:gd name="T4" fmla="*/ 39 w 132"/>
                    <a:gd name="T5" fmla="*/ 64 h 120"/>
                    <a:gd name="T6" fmla="*/ 111 w 132"/>
                    <a:gd name="T7" fmla="*/ 17 h 120"/>
                    <a:gd name="T8" fmla="*/ 67 w 132"/>
                    <a:gd name="T9" fmla="*/ 8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" h="120">
                      <a:moveTo>
                        <a:pt x="67" y="89"/>
                      </a:moveTo>
                      <a:cubicBezTo>
                        <a:pt x="41" y="105"/>
                        <a:pt x="0" y="120"/>
                        <a:pt x="0" y="120"/>
                      </a:cubicBezTo>
                      <a:cubicBezTo>
                        <a:pt x="0" y="120"/>
                        <a:pt x="13" y="80"/>
                        <a:pt x="39" y="64"/>
                      </a:cubicBezTo>
                      <a:cubicBezTo>
                        <a:pt x="65" y="48"/>
                        <a:pt x="99" y="0"/>
                        <a:pt x="111" y="17"/>
                      </a:cubicBezTo>
                      <a:cubicBezTo>
                        <a:pt x="132" y="48"/>
                        <a:pt x="92" y="73"/>
                        <a:pt x="67" y="8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901"/>
                <p:cNvSpPr/>
                <p:nvPr/>
              </p:nvSpPr>
              <p:spPr bwMode="auto">
                <a:xfrm>
                  <a:off x="3134" y="3645"/>
                  <a:ext cx="141" cy="115"/>
                </a:xfrm>
                <a:custGeom>
                  <a:avLst/>
                  <a:gdLst>
                    <a:gd name="T0" fmla="*/ 2 w 88"/>
                    <a:gd name="T1" fmla="*/ 72 h 72"/>
                    <a:gd name="T2" fmla="*/ 28 w 88"/>
                    <a:gd name="T3" fmla="*/ 59 h 72"/>
                    <a:gd name="T4" fmla="*/ 58 w 88"/>
                    <a:gd name="T5" fmla="*/ 41 h 72"/>
                    <a:gd name="T6" fmla="*/ 33 w 88"/>
                    <a:gd name="T7" fmla="*/ 52 h 72"/>
                    <a:gd name="T8" fmla="*/ 75 w 88"/>
                    <a:gd name="T9" fmla="*/ 23 h 72"/>
                    <a:gd name="T10" fmla="*/ 44 w 88"/>
                    <a:gd name="T11" fmla="*/ 41 h 72"/>
                    <a:gd name="T12" fmla="*/ 88 w 88"/>
                    <a:gd name="T13" fmla="*/ 0 h 72"/>
                    <a:gd name="T14" fmla="*/ 32 w 88"/>
                    <a:gd name="T15" fmla="*/ 42 h 72"/>
                    <a:gd name="T16" fmla="*/ 58 w 88"/>
                    <a:gd name="T17" fmla="*/ 9 h 72"/>
                    <a:gd name="T18" fmla="*/ 24 w 88"/>
                    <a:gd name="T19" fmla="*/ 43 h 72"/>
                    <a:gd name="T20" fmla="*/ 34 w 88"/>
                    <a:gd name="T21" fmla="*/ 25 h 72"/>
                    <a:gd name="T22" fmla="*/ 7 w 88"/>
                    <a:gd name="T23" fmla="*/ 59 h 72"/>
                    <a:gd name="T24" fmla="*/ 0 w 88"/>
                    <a:gd name="T25" fmla="*/ 68 h 72"/>
                    <a:gd name="T26" fmla="*/ 2 w 88"/>
                    <a:gd name="T27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8" h="72">
                      <a:moveTo>
                        <a:pt x="2" y="72"/>
                      </a:moveTo>
                      <a:cubicBezTo>
                        <a:pt x="2" y="72"/>
                        <a:pt x="23" y="62"/>
                        <a:pt x="28" y="59"/>
                      </a:cubicBezTo>
                      <a:cubicBezTo>
                        <a:pt x="34" y="56"/>
                        <a:pt x="58" y="41"/>
                        <a:pt x="58" y="41"/>
                      </a:cubicBezTo>
                      <a:cubicBezTo>
                        <a:pt x="33" y="52"/>
                        <a:pt x="33" y="52"/>
                        <a:pt x="33" y="52"/>
                      </a:cubicBezTo>
                      <a:cubicBezTo>
                        <a:pt x="75" y="23"/>
                        <a:pt x="75" y="23"/>
                        <a:pt x="75" y="23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88" y="0"/>
                        <a:pt x="88" y="0"/>
                        <a:pt x="88" y="0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58" y="9"/>
                        <a:pt x="58" y="9"/>
                        <a:pt x="58" y="9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34" y="25"/>
                        <a:pt x="34" y="25"/>
                        <a:pt x="34" y="25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0" y="68"/>
                        <a:pt x="0" y="68"/>
                        <a:pt x="0" y="68"/>
                      </a:cubicBezTo>
                      <a:lnTo>
                        <a:pt x="2" y="72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902"/>
                <p:cNvSpPr/>
                <p:nvPr/>
              </p:nvSpPr>
              <p:spPr bwMode="auto">
                <a:xfrm>
                  <a:off x="3060" y="3787"/>
                  <a:ext cx="92" cy="247"/>
                </a:xfrm>
                <a:custGeom>
                  <a:avLst/>
                  <a:gdLst>
                    <a:gd name="T0" fmla="*/ 10 w 57"/>
                    <a:gd name="T1" fmla="*/ 72 h 154"/>
                    <a:gd name="T2" fmla="*/ 30 w 57"/>
                    <a:gd name="T3" fmla="*/ 0 h 154"/>
                    <a:gd name="T4" fmla="*/ 47 w 57"/>
                    <a:gd name="T5" fmla="*/ 67 h 154"/>
                    <a:gd name="T6" fmla="*/ 36 w 57"/>
                    <a:gd name="T7" fmla="*/ 152 h 154"/>
                    <a:gd name="T8" fmla="*/ 10 w 57"/>
                    <a:gd name="T9" fmla="*/ 72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154">
                      <a:moveTo>
                        <a:pt x="10" y="72"/>
                      </a:moveTo>
                      <a:cubicBezTo>
                        <a:pt x="15" y="42"/>
                        <a:pt x="30" y="0"/>
                        <a:pt x="30" y="0"/>
                      </a:cubicBezTo>
                      <a:cubicBezTo>
                        <a:pt x="30" y="0"/>
                        <a:pt x="52" y="37"/>
                        <a:pt x="47" y="67"/>
                      </a:cubicBezTo>
                      <a:cubicBezTo>
                        <a:pt x="43" y="96"/>
                        <a:pt x="57" y="154"/>
                        <a:pt x="36" y="152"/>
                      </a:cubicBezTo>
                      <a:cubicBezTo>
                        <a:pt x="0" y="148"/>
                        <a:pt x="6" y="102"/>
                        <a:pt x="10" y="72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903"/>
                <p:cNvSpPr/>
                <p:nvPr/>
              </p:nvSpPr>
              <p:spPr bwMode="auto">
                <a:xfrm>
                  <a:off x="3088" y="3802"/>
                  <a:ext cx="43" cy="179"/>
                </a:xfrm>
                <a:custGeom>
                  <a:avLst/>
                  <a:gdLst>
                    <a:gd name="T0" fmla="*/ 12 w 27"/>
                    <a:gd name="T1" fmla="*/ 0 h 112"/>
                    <a:gd name="T2" fmla="*/ 5 w 27"/>
                    <a:gd name="T3" fmla="*/ 28 h 112"/>
                    <a:gd name="T4" fmla="*/ 0 w 27"/>
                    <a:gd name="T5" fmla="*/ 63 h 112"/>
                    <a:gd name="T6" fmla="*/ 7 w 27"/>
                    <a:gd name="T7" fmla="*/ 37 h 112"/>
                    <a:gd name="T8" fmla="*/ 2 w 27"/>
                    <a:gd name="T9" fmla="*/ 87 h 112"/>
                    <a:gd name="T10" fmla="*/ 9 w 27"/>
                    <a:gd name="T11" fmla="*/ 52 h 112"/>
                    <a:gd name="T12" fmla="*/ 12 w 27"/>
                    <a:gd name="T13" fmla="*/ 112 h 112"/>
                    <a:gd name="T14" fmla="*/ 16 w 27"/>
                    <a:gd name="T15" fmla="*/ 42 h 112"/>
                    <a:gd name="T16" fmla="*/ 25 w 27"/>
                    <a:gd name="T17" fmla="*/ 83 h 112"/>
                    <a:gd name="T18" fmla="*/ 21 w 27"/>
                    <a:gd name="T19" fmla="*/ 35 h 112"/>
                    <a:gd name="T20" fmla="*/ 27 w 27"/>
                    <a:gd name="T21" fmla="*/ 54 h 112"/>
                    <a:gd name="T22" fmla="*/ 19 w 27"/>
                    <a:gd name="T23" fmla="*/ 13 h 112"/>
                    <a:gd name="T24" fmla="*/ 17 w 27"/>
                    <a:gd name="T25" fmla="*/ 0 h 112"/>
                    <a:gd name="T26" fmla="*/ 12 w 27"/>
                    <a:gd name="T27" fmla="*/ 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12">
                      <a:moveTo>
                        <a:pt x="12" y="0"/>
                      </a:moveTo>
                      <a:cubicBezTo>
                        <a:pt x="12" y="0"/>
                        <a:pt x="6" y="22"/>
                        <a:pt x="5" y="28"/>
                      </a:cubicBezTo>
                      <a:cubicBezTo>
                        <a:pt x="4" y="34"/>
                        <a:pt x="0" y="63"/>
                        <a:pt x="0" y="63"/>
                      </a:cubicBezTo>
                      <a:cubicBezTo>
                        <a:pt x="7" y="37"/>
                        <a:pt x="7" y="37"/>
                        <a:pt x="7" y="37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12" y="112"/>
                        <a:pt x="12" y="112"/>
                        <a:pt x="12" y="11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25" y="83"/>
                        <a:pt x="25" y="83"/>
                        <a:pt x="25" y="83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904"/>
                <p:cNvSpPr/>
                <p:nvPr/>
              </p:nvSpPr>
              <p:spPr bwMode="auto">
                <a:xfrm>
                  <a:off x="3105" y="3763"/>
                  <a:ext cx="248" cy="146"/>
                </a:xfrm>
                <a:custGeom>
                  <a:avLst/>
                  <a:gdLst>
                    <a:gd name="T0" fmla="*/ 66 w 155"/>
                    <a:gd name="T1" fmla="*/ 8 h 91"/>
                    <a:gd name="T2" fmla="*/ 0 w 155"/>
                    <a:gd name="T3" fmla="*/ 23 h 91"/>
                    <a:gd name="T4" fmla="*/ 51 w 155"/>
                    <a:gd name="T5" fmla="*/ 39 h 91"/>
                    <a:gd name="T6" fmla="*/ 133 w 155"/>
                    <a:gd name="T7" fmla="*/ 67 h 91"/>
                    <a:gd name="T8" fmla="*/ 66 w 155"/>
                    <a:gd name="T9" fmla="*/ 8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5" h="91">
                      <a:moveTo>
                        <a:pt x="66" y="8"/>
                      </a:moveTo>
                      <a:cubicBezTo>
                        <a:pt x="47" y="0"/>
                        <a:pt x="0" y="23"/>
                        <a:pt x="0" y="23"/>
                      </a:cubicBezTo>
                      <a:cubicBezTo>
                        <a:pt x="0" y="23"/>
                        <a:pt x="22" y="30"/>
                        <a:pt x="51" y="39"/>
                      </a:cubicBezTo>
                      <a:cubicBezTo>
                        <a:pt x="79" y="48"/>
                        <a:pt x="106" y="91"/>
                        <a:pt x="133" y="67"/>
                      </a:cubicBezTo>
                      <a:cubicBezTo>
                        <a:pt x="155" y="48"/>
                        <a:pt x="82" y="16"/>
                        <a:pt x="66" y="8"/>
                      </a:cubicBezTo>
                      <a:close/>
                    </a:path>
                  </a:pathLst>
                </a:custGeom>
                <a:solidFill>
                  <a:srgbClr val="0377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905"/>
                <p:cNvSpPr/>
                <p:nvPr/>
              </p:nvSpPr>
              <p:spPr bwMode="auto">
                <a:xfrm>
                  <a:off x="3124" y="3790"/>
                  <a:ext cx="173" cy="125"/>
                </a:xfrm>
                <a:custGeom>
                  <a:avLst/>
                  <a:gdLst>
                    <a:gd name="T0" fmla="*/ 38 w 108"/>
                    <a:gd name="T1" fmla="*/ 59 h 78"/>
                    <a:gd name="T2" fmla="*/ 0 w 108"/>
                    <a:gd name="T3" fmla="*/ 0 h 78"/>
                    <a:gd name="T4" fmla="*/ 50 w 108"/>
                    <a:gd name="T5" fmla="*/ 24 h 78"/>
                    <a:gd name="T6" fmla="*/ 104 w 108"/>
                    <a:gd name="T7" fmla="*/ 50 h 78"/>
                    <a:gd name="T8" fmla="*/ 38 w 108"/>
                    <a:gd name="T9" fmla="*/ 59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78">
                      <a:moveTo>
                        <a:pt x="38" y="59"/>
                      </a:moveTo>
                      <a:cubicBezTo>
                        <a:pt x="13" y="42"/>
                        <a:pt x="0" y="0"/>
                        <a:pt x="0" y="0"/>
                      </a:cubicBezTo>
                      <a:cubicBezTo>
                        <a:pt x="0" y="0"/>
                        <a:pt x="26" y="6"/>
                        <a:pt x="50" y="24"/>
                      </a:cubicBezTo>
                      <a:cubicBezTo>
                        <a:pt x="75" y="42"/>
                        <a:pt x="108" y="30"/>
                        <a:pt x="104" y="50"/>
                      </a:cubicBezTo>
                      <a:cubicBezTo>
                        <a:pt x="97" y="78"/>
                        <a:pt x="62" y="77"/>
                        <a:pt x="38" y="59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906"/>
                <p:cNvSpPr/>
                <p:nvPr/>
              </p:nvSpPr>
              <p:spPr bwMode="auto">
                <a:xfrm>
                  <a:off x="3140" y="3802"/>
                  <a:ext cx="90" cy="67"/>
                </a:xfrm>
                <a:custGeom>
                  <a:avLst/>
                  <a:gdLst>
                    <a:gd name="T0" fmla="*/ 0 w 56"/>
                    <a:gd name="T1" fmla="*/ 0 h 42"/>
                    <a:gd name="T2" fmla="*/ 25 w 56"/>
                    <a:gd name="T3" fmla="*/ 13 h 42"/>
                    <a:gd name="T4" fmla="*/ 41 w 56"/>
                    <a:gd name="T5" fmla="*/ 21 h 42"/>
                    <a:gd name="T6" fmla="*/ 19 w 56"/>
                    <a:gd name="T7" fmla="*/ 13 h 42"/>
                    <a:gd name="T8" fmla="*/ 56 w 56"/>
                    <a:gd name="T9" fmla="*/ 38 h 42"/>
                    <a:gd name="T10" fmla="*/ 26 w 56"/>
                    <a:gd name="T11" fmla="*/ 21 h 42"/>
                    <a:gd name="T12" fmla="*/ 38 w 56"/>
                    <a:gd name="T13" fmla="*/ 35 h 42"/>
                    <a:gd name="T14" fmla="*/ 10 w 56"/>
                    <a:gd name="T15" fmla="*/ 15 h 42"/>
                    <a:gd name="T16" fmla="*/ 25 w 56"/>
                    <a:gd name="T17" fmla="*/ 29 h 42"/>
                    <a:gd name="T18" fmla="*/ 11 w 56"/>
                    <a:gd name="T19" fmla="*/ 19 h 42"/>
                    <a:gd name="T20" fmla="*/ 29 w 56"/>
                    <a:gd name="T21" fmla="*/ 42 h 42"/>
                    <a:gd name="T22" fmla="*/ 9 w 56"/>
                    <a:gd name="T23" fmla="*/ 22 h 42"/>
                    <a:gd name="T24" fmla="*/ 0 w 56"/>
                    <a:gd name="T2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42">
                      <a:moveTo>
                        <a:pt x="0" y="0"/>
                      </a:moveTo>
                      <a:cubicBezTo>
                        <a:pt x="0" y="0"/>
                        <a:pt x="20" y="11"/>
                        <a:pt x="25" y="13"/>
                      </a:cubicBezTo>
                      <a:cubicBezTo>
                        <a:pt x="30" y="15"/>
                        <a:pt x="41" y="21"/>
                        <a:pt x="41" y="21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56" y="38"/>
                        <a:pt x="56" y="38"/>
                        <a:pt x="56" y="38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10" y="15"/>
                        <a:pt x="10" y="15"/>
                        <a:pt x="10" y="15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29" y="42"/>
                        <a:pt x="29" y="42"/>
                        <a:pt x="29" y="42"/>
                      </a:cubicBezTo>
                      <a:cubicBezTo>
                        <a:pt x="29" y="42"/>
                        <a:pt x="13" y="30"/>
                        <a:pt x="9" y="22"/>
                      </a:cubicBezTo>
                      <a:cubicBezTo>
                        <a:pt x="4" y="1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907"/>
                <p:cNvSpPr/>
                <p:nvPr/>
              </p:nvSpPr>
              <p:spPr bwMode="auto">
                <a:xfrm>
                  <a:off x="3108" y="3746"/>
                  <a:ext cx="250" cy="104"/>
                </a:xfrm>
                <a:custGeom>
                  <a:avLst/>
                  <a:gdLst>
                    <a:gd name="T0" fmla="*/ 69 w 156"/>
                    <a:gd name="T1" fmla="*/ 46 h 65"/>
                    <a:gd name="T2" fmla="*/ 0 w 156"/>
                    <a:gd name="T3" fmla="*/ 18 h 65"/>
                    <a:gd name="T4" fmla="*/ 68 w 156"/>
                    <a:gd name="T5" fmla="*/ 8 h 65"/>
                    <a:gd name="T6" fmla="*/ 151 w 156"/>
                    <a:gd name="T7" fmla="*/ 29 h 65"/>
                    <a:gd name="T8" fmla="*/ 69 w 156"/>
                    <a:gd name="T9" fmla="*/ 4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65">
                      <a:moveTo>
                        <a:pt x="69" y="46"/>
                      </a:moveTo>
                      <a:cubicBezTo>
                        <a:pt x="39" y="38"/>
                        <a:pt x="0" y="18"/>
                        <a:pt x="0" y="18"/>
                      </a:cubicBezTo>
                      <a:cubicBezTo>
                        <a:pt x="0" y="18"/>
                        <a:pt x="39" y="0"/>
                        <a:pt x="68" y="8"/>
                      </a:cubicBezTo>
                      <a:cubicBezTo>
                        <a:pt x="97" y="16"/>
                        <a:pt x="156" y="9"/>
                        <a:pt x="151" y="29"/>
                      </a:cubicBezTo>
                      <a:cubicBezTo>
                        <a:pt x="143" y="65"/>
                        <a:pt x="98" y="53"/>
                        <a:pt x="69" y="46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908"/>
                <p:cNvSpPr/>
                <p:nvPr/>
              </p:nvSpPr>
              <p:spPr bwMode="auto">
                <a:xfrm>
                  <a:off x="3152" y="3765"/>
                  <a:ext cx="148" cy="46"/>
                </a:xfrm>
                <a:custGeom>
                  <a:avLst/>
                  <a:gdLst>
                    <a:gd name="T0" fmla="*/ 0 w 93"/>
                    <a:gd name="T1" fmla="*/ 6 h 29"/>
                    <a:gd name="T2" fmla="*/ 26 w 93"/>
                    <a:gd name="T3" fmla="*/ 1 h 29"/>
                    <a:gd name="T4" fmla="*/ 65 w 93"/>
                    <a:gd name="T5" fmla="*/ 6 h 29"/>
                    <a:gd name="T6" fmla="*/ 27 w 93"/>
                    <a:gd name="T7" fmla="*/ 9 h 29"/>
                    <a:gd name="T8" fmla="*/ 93 w 93"/>
                    <a:gd name="T9" fmla="*/ 14 h 29"/>
                    <a:gd name="T10" fmla="*/ 31 w 93"/>
                    <a:gd name="T11" fmla="*/ 14 h 29"/>
                    <a:gd name="T12" fmla="*/ 74 w 93"/>
                    <a:gd name="T13" fmla="*/ 25 h 29"/>
                    <a:gd name="T14" fmla="*/ 25 w 93"/>
                    <a:gd name="T15" fmla="*/ 15 h 29"/>
                    <a:gd name="T16" fmla="*/ 56 w 93"/>
                    <a:gd name="T17" fmla="*/ 29 h 29"/>
                    <a:gd name="T18" fmla="*/ 6 w 93"/>
                    <a:gd name="T19" fmla="*/ 16 h 29"/>
                    <a:gd name="T20" fmla="*/ 0 w 93"/>
                    <a:gd name="T21" fmla="*/ 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3" h="29">
                      <a:moveTo>
                        <a:pt x="0" y="6"/>
                      </a:moveTo>
                      <a:cubicBezTo>
                        <a:pt x="0" y="6"/>
                        <a:pt x="16" y="0"/>
                        <a:pt x="26" y="1"/>
                      </a:cubicBezTo>
                      <a:cubicBezTo>
                        <a:pt x="32" y="2"/>
                        <a:pt x="65" y="6"/>
                        <a:pt x="65" y="6"/>
                      </a:cubicBezTo>
                      <a:cubicBezTo>
                        <a:pt x="27" y="9"/>
                        <a:pt x="27" y="9"/>
                        <a:pt x="27" y="9"/>
                      </a:cubicBezTo>
                      <a:cubicBezTo>
                        <a:pt x="93" y="14"/>
                        <a:pt x="93" y="14"/>
                        <a:pt x="93" y="14"/>
                      </a:cubicBezTo>
                      <a:cubicBezTo>
                        <a:pt x="31" y="14"/>
                        <a:pt x="31" y="14"/>
                        <a:pt x="31" y="14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25" y="15"/>
                        <a:pt x="25" y="15"/>
                        <a:pt x="25" y="15"/>
                      </a:cubicBezTo>
                      <a:cubicBezTo>
                        <a:pt x="56" y="29"/>
                        <a:pt x="56" y="29"/>
                        <a:pt x="56" y="29"/>
                      </a:cubicBezTo>
                      <a:cubicBezTo>
                        <a:pt x="6" y="16"/>
                        <a:pt x="6" y="16"/>
                        <a:pt x="6" y="16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909"/>
                <p:cNvSpPr/>
                <p:nvPr/>
              </p:nvSpPr>
              <p:spPr bwMode="auto">
                <a:xfrm>
                  <a:off x="2897" y="3754"/>
                  <a:ext cx="218" cy="184"/>
                </a:xfrm>
                <a:custGeom>
                  <a:avLst/>
                  <a:gdLst>
                    <a:gd name="T0" fmla="*/ 67 w 136"/>
                    <a:gd name="T1" fmla="*/ 28 h 115"/>
                    <a:gd name="T2" fmla="*/ 136 w 136"/>
                    <a:gd name="T3" fmla="*/ 0 h 115"/>
                    <a:gd name="T4" fmla="*/ 94 w 136"/>
                    <a:gd name="T5" fmla="*/ 54 h 115"/>
                    <a:gd name="T6" fmla="*/ 20 w 136"/>
                    <a:gd name="T7" fmla="*/ 98 h 115"/>
                    <a:gd name="T8" fmla="*/ 67 w 136"/>
                    <a:gd name="T9" fmla="*/ 2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6" h="115">
                      <a:moveTo>
                        <a:pt x="67" y="28"/>
                      </a:moveTo>
                      <a:cubicBezTo>
                        <a:pt x="93" y="13"/>
                        <a:pt x="136" y="0"/>
                        <a:pt x="136" y="0"/>
                      </a:cubicBezTo>
                      <a:cubicBezTo>
                        <a:pt x="136" y="0"/>
                        <a:pt x="120" y="39"/>
                        <a:pt x="94" y="54"/>
                      </a:cubicBezTo>
                      <a:cubicBezTo>
                        <a:pt x="67" y="69"/>
                        <a:pt x="30" y="115"/>
                        <a:pt x="20" y="98"/>
                      </a:cubicBezTo>
                      <a:cubicBezTo>
                        <a:pt x="0" y="66"/>
                        <a:pt x="41" y="43"/>
                        <a:pt x="67" y="28"/>
                      </a:cubicBezTo>
                      <a:close/>
                    </a:path>
                  </a:pathLst>
                </a:custGeom>
                <a:solidFill>
                  <a:srgbClr val="009B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910"/>
                <p:cNvSpPr/>
                <p:nvPr/>
              </p:nvSpPr>
              <p:spPr bwMode="auto">
                <a:xfrm>
                  <a:off x="2968" y="3779"/>
                  <a:ext cx="115" cy="99"/>
                </a:xfrm>
                <a:custGeom>
                  <a:avLst/>
                  <a:gdLst>
                    <a:gd name="T0" fmla="*/ 72 w 72"/>
                    <a:gd name="T1" fmla="*/ 3 h 62"/>
                    <a:gd name="T2" fmla="*/ 57 w 72"/>
                    <a:gd name="T3" fmla="*/ 24 h 62"/>
                    <a:gd name="T4" fmla="*/ 25 w 72"/>
                    <a:gd name="T5" fmla="*/ 48 h 62"/>
                    <a:gd name="T6" fmla="*/ 50 w 72"/>
                    <a:gd name="T7" fmla="*/ 20 h 62"/>
                    <a:gd name="T8" fmla="*/ 0 w 72"/>
                    <a:gd name="T9" fmla="*/ 62 h 62"/>
                    <a:gd name="T10" fmla="*/ 44 w 72"/>
                    <a:gd name="T11" fmla="*/ 18 h 62"/>
                    <a:gd name="T12" fmla="*/ 6 w 72"/>
                    <a:gd name="T13" fmla="*/ 40 h 62"/>
                    <a:gd name="T14" fmla="*/ 48 w 72"/>
                    <a:gd name="T15" fmla="*/ 13 h 62"/>
                    <a:gd name="T16" fmla="*/ 16 w 72"/>
                    <a:gd name="T17" fmla="*/ 25 h 62"/>
                    <a:gd name="T18" fmla="*/ 61 w 72"/>
                    <a:gd name="T19" fmla="*/ 0 h 62"/>
                    <a:gd name="T20" fmla="*/ 72 w 72"/>
                    <a:gd name="T21" fmla="*/ 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2" h="62">
                      <a:moveTo>
                        <a:pt x="72" y="3"/>
                      </a:moveTo>
                      <a:cubicBezTo>
                        <a:pt x="72" y="3"/>
                        <a:pt x="65" y="18"/>
                        <a:pt x="57" y="24"/>
                      </a:cubicBezTo>
                      <a:cubicBezTo>
                        <a:pt x="52" y="28"/>
                        <a:pt x="25" y="48"/>
                        <a:pt x="25" y="48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4" y="18"/>
                        <a:pt x="44" y="18"/>
                        <a:pt x="44" y="18"/>
                      </a:cubicBezTo>
                      <a:cubicBezTo>
                        <a:pt x="6" y="40"/>
                        <a:pt x="6" y="40"/>
                        <a:pt x="6" y="40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61" y="0"/>
                        <a:pt x="61" y="0"/>
                        <a:pt x="61" y="0"/>
                      </a:cubicBezTo>
                      <a:lnTo>
                        <a:pt x="72" y="3"/>
                      </a:lnTo>
                      <a:close/>
                    </a:path>
                  </a:pathLst>
                </a:custGeom>
                <a:solidFill>
                  <a:srgbClr val="0487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911"/>
                <p:cNvSpPr/>
                <p:nvPr/>
              </p:nvSpPr>
              <p:spPr bwMode="auto">
                <a:xfrm>
                  <a:off x="3041" y="3709"/>
                  <a:ext cx="138" cy="128"/>
                </a:xfrm>
                <a:custGeom>
                  <a:avLst/>
                  <a:gdLst>
                    <a:gd name="T0" fmla="*/ 25 w 86"/>
                    <a:gd name="T1" fmla="*/ 68 h 80"/>
                    <a:gd name="T2" fmla="*/ 12 w 86"/>
                    <a:gd name="T3" fmla="*/ 17 h 80"/>
                    <a:gd name="T4" fmla="*/ 59 w 86"/>
                    <a:gd name="T5" fmla="*/ 14 h 80"/>
                    <a:gd name="T6" fmla="*/ 74 w 86"/>
                    <a:gd name="T7" fmla="*/ 62 h 80"/>
                    <a:gd name="T8" fmla="*/ 25 w 86"/>
                    <a:gd name="T9" fmla="*/ 6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80">
                      <a:moveTo>
                        <a:pt x="25" y="68"/>
                      </a:moveTo>
                      <a:cubicBezTo>
                        <a:pt x="8" y="56"/>
                        <a:pt x="0" y="34"/>
                        <a:pt x="12" y="17"/>
                      </a:cubicBezTo>
                      <a:cubicBezTo>
                        <a:pt x="24" y="0"/>
                        <a:pt x="42" y="2"/>
                        <a:pt x="59" y="14"/>
                      </a:cubicBezTo>
                      <a:cubicBezTo>
                        <a:pt x="76" y="27"/>
                        <a:pt x="86" y="45"/>
                        <a:pt x="74" y="62"/>
                      </a:cubicBezTo>
                      <a:cubicBezTo>
                        <a:pt x="62" y="79"/>
                        <a:pt x="42" y="80"/>
                        <a:pt x="25" y="68"/>
                      </a:cubicBezTo>
                      <a:close/>
                    </a:path>
                  </a:pathLst>
                </a:custGeom>
                <a:solidFill>
                  <a:srgbClr val="54BB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912"/>
                <p:cNvSpPr/>
                <p:nvPr/>
              </p:nvSpPr>
              <p:spPr bwMode="auto">
                <a:xfrm>
                  <a:off x="2944" y="3419"/>
                  <a:ext cx="168" cy="211"/>
                </a:xfrm>
                <a:custGeom>
                  <a:avLst/>
                  <a:gdLst>
                    <a:gd name="T0" fmla="*/ 101 w 105"/>
                    <a:gd name="T1" fmla="*/ 46 h 132"/>
                    <a:gd name="T2" fmla="*/ 63 w 105"/>
                    <a:gd name="T3" fmla="*/ 128 h 132"/>
                    <a:gd name="T4" fmla="*/ 3 w 105"/>
                    <a:gd name="T5" fmla="*/ 60 h 132"/>
                    <a:gd name="T6" fmla="*/ 9 w 105"/>
                    <a:gd name="T7" fmla="*/ 29 h 132"/>
                    <a:gd name="T8" fmla="*/ 36 w 105"/>
                    <a:gd name="T9" fmla="*/ 48 h 132"/>
                    <a:gd name="T10" fmla="*/ 45 w 105"/>
                    <a:gd name="T11" fmla="*/ 5 h 132"/>
                    <a:gd name="T12" fmla="*/ 62 w 105"/>
                    <a:gd name="T13" fmla="*/ 50 h 132"/>
                    <a:gd name="T14" fmla="*/ 87 w 105"/>
                    <a:gd name="T15" fmla="*/ 19 h 132"/>
                    <a:gd name="T16" fmla="*/ 101 w 105"/>
                    <a:gd name="T17" fmla="*/ 46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132">
                      <a:moveTo>
                        <a:pt x="101" y="46"/>
                      </a:moveTo>
                      <a:cubicBezTo>
                        <a:pt x="105" y="73"/>
                        <a:pt x="90" y="124"/>
                        <a:pt x="63" y="128"/>
                      </a:cubicBezTo>
                      <a:cubicBezTo>
                        <a:pt x="36" y="132"/>
                        <a:pt x="7" y="87"/>
                        <a:pt x="3" y="60"/>
                      </a:cubicBezTo>
                      <a:cubicBezTo>
                        <a:pt x="2" y="49"/>
                        <a:pt x="0" y="33"/>
                        <a:pt x="9" y="29"/>
                      </a:cubicBezTo>
                      <a:cubicBezTo>
                        <a:pt x="23" y="23"/>
                        <a:pt x="36" y="48"/>
                        <a:pt x="36" y="48"/>
                      </a:cubicBezTo>
                      <a:cubicBezTo>
                        <a:pt x="36" y="48"/>
                        <a:pt x="15" y="9"/>
                        <a:pt x="45" y="5"/>
                      </a:cubicBezTo>
                      <a:cubicBezTo>
                        <a:pt x="76" y="0"/>
                        <a:pt x="62" y="50"/>
                        <a:pt x="62" y="50"/>
                      </a:cubicBezTo>
                      <a:cubicBezTo>
                        <a:pt x="62" y="50"/>
                        <a:pt x="68" y="13"/>
                        <a:pt x="87" y="19"/>
                      </a:cubicBezTo>
                      <a:cubicBezTo>
                        <a:pt x="101" y="23"/>
                        <a:pt x="99" y="35"/>
                        <a:pt x="101" y="46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913"/>
                <p:cNvSpPr/>
                <p:nvPr/>
              </p:nvSpPr>
              <p:spPr bwMode="auto">
                <a:xfrm>
                  <a:off x="2981" y="3523"/>
                  <a:ext cx="100" cy="103"/>
                </a:xfrm>
                <a:custGeom>
                  <a:avLst/>
                  <a:gdLst>
                    <a:gd name="T0" fmla="*/ 48 w 63"/>
                    <a:gd name="T1" fmla="*/ 44 h 64"/>
                    <a:gd name="T2" fmla="*/ 54 w 63"/>
                    <a:gd name="T3" fmla="*/ 12 h 64"/>
                    <a:gd name="T4" fmla="*/ 42 w 63"/>
                    <a:gd name="T5" fmla="*/ 39 h 64"/>
                    <a:gd name="T6" fmla="*/ 42 w 63"/>
                    <a:gd name="T7" fmla="*/ 0 h 64"/>
                    <a:gd name="T8" fmla="*/ 35 w 63"/>
                    <a:gd name="T9" fmla="*/ 47 h 64"/>
                    <a:gd name="T10" fmla="*/ 31 w 63"/>
                    <a:gd name="T11" fmla="*/ 18 h 64"/>
                    <a:gd name="T12" fmla="*/ 30 w 63"/>
                    <a:gd name="T13" fmla="*/ 47 h 64"/>
                    <a:gd name="T14" fmla="*/ 16 w 63"/>
                    <a:gd name="T15" fmla="*/ 4 h 64"/>
                    <a:gd name="T16" fmla="*/ 19 w 63"/>
                    <a:gd name="T17" fmla="*/ 37 h 64"/>
                    <a:gd name="T18" fmla="*/ 1 w 63"/>
                    <a:gd name="T19" fmla="*/ 6 h 64"/>
                    <a:gd name="T20" fmla="*/ 15 w 63"/>
                    <a:gd name="T21" fmla="*/ 46 h 64"/>
                    <a:gd name="T22" fmla="*/ 2 w 63"/>
                    <a:gd name="T23" fmla="*/ 31 h 64"/>
                    <a:gd name="T24" fmla="*/ 20 w 63"/>
                    <a:gd name="T25" fmla="*/ 58 h 64"/>
                    <a:gd name="T26" fmla="*/ 40 w 63"/>
                    <a:gd name="T27" fmla="*/ 63 h 64"/>
                    <a:gd name="T28" fmla="*/ 61 w 63"/>
                    <a:gd name="T29" fmla="*/ 48 h 64"/>
                    <a:gd name="T30" fmla="*/ 62 w 63"/>
                    <a:gd name="T31" fmla="*/ 26 h 64"/>
                    <a:gd name="T32" fmla="*/ 48 w 63"/>
                    <a:gd name="T33" fmla="*/ 4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3" h="64">
                      <a:moveTo>
                        <a:pt x="48" y="44"/>
                      </a:move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5" y="47"/>
                        <a:pt x="35" y="47"/>
                        <a:pt x="35" y="47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4"/>
                        <a:pt x="22" y="45"/>
                        <a:pt x="19" y="37"/>
                      </a:cubicBezTo>
                      <a:cubicBezTo>
                        <a:pt x="16" y="30"/>
                        <a:pt x="1" y="6"/>
                        <a:pt x="1" y="6"/>
                      </a:cubicBezTo>
                      <a:cubicBezTo>
                        <a:pt x="15" y="46"/>
                        <a:pt x="15" y="46"/>
                        <a:pt x="15" y="46"/>
                      </a:cubicBezTo>
                      <a:cubicBezTo>
                        <a:pt x="15" y="46"/>
                        <a:pt x="0" y="23"/>
                        <a:pt x="2" y="31"/>
                      </a:cubicBezTo>
                      <a:cubicBezTo>
                        <a:pt x="3" y="35"/>
                        <a:pt x="12" y="48"/>
                        <a:pt x="20" y="58"/>
                      </a:cubicBezTo>
                      <a:cubicBezTo>
                        <a:pt x="26" y="62"/>
                        <a:pt x="33" y="64"/>
                        <a:pt x="40" y="63"/>
                      </a:cubicBezTo>
                      <a:cubicBezTo>
                        <a:pt x="48" y="62"/>
                        <a:pt x="56" y="56"/>
                        <a:pt x="61" y="48"/>
                      </a:cubicBezTo>
                      <a:cubicBezTo>
                        <a:pt x="63" y="37"/>
                        <a:pt x="62" y="26"/>
                        <a:pt x="62" y="26"/>
                      </a:cubicBezTo>
                      <a:lnTo>
                        <a:pt x="48" y="44"/>
                      </a:ln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914"/>
                <p:cNvSpPr/>
                <p:nvPr/>
              </p:nvSpPr>
              <p:spPr bwMode="auto">
                <a:xfrm>
                  <a:off x="3027" y="3602"/>
                  <a:ext cx="35" cy="24"/>
                </a:xfrm>
                <a:custGeom>
                  <a:avLst/>
                  <a:gdLst>
                    <a:gd name="T0" fmla="*/ 0 w 22"/>
                    <a:gd name="T1" fmla="*/ 13 h 15"/>
                    <a:gd name="T2" fmla="*/ 11 w 22"/>
                    <a:gd name="T3" fmla="*/ 14 h 15"/>
                    <a:gd name="T4" fmla="*/ 22 w 22"/>
                    <a:gd name="T5" fmla="*/ 10 h 15"/>
                    <a:gd name="T6" fmla="*/ 9 w 22"/>
                    <a:gd name="T7" fmla="*/ 1 h 15"/>
                    <a:gd name="T8" fmla="*/ 0 w 22"/>
                    <a:gd name="T9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5">
                      <a:moveTo>
                        <a:pt x="0" y="13"/>
                      </a:moveTo>
                      <a:cubicBezTo>
                        <a:pt x="4" y="14"/>
                        <a:pt x="7" y="15"/>
                        <a:pt x="11" y="14"/>
                      </a:cubicBezTo>
                      <a:cubicBezTo>
                        <a:pt x="15" y="14"/>
                        <a:pt x="18" y="12"/>
                        <a:pt x="22" y="10"/>
                      </a:cubicBezTo>
                      <a:cubicBezTo>
                        <a:pt x="19" y="4"/>
                        <a:pt x="14" y="0"/>
                        <a:pt x="9" y="1"/>
                      </a:cubicBezTo>
                      <a:cubicBezTo>
                        <a:pt x="5" y="1"/>
                        <a:pt x="1" y="6"/>
                        <a:pt x="0" y="13"/>
                      </a:cubicBez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915"/>
                <p:cNvSpPr/>
                <p:nvPr/>
              </p:nvSpPr>
              <p:spPr bwMode="auto">
                <a:xfrm>
                  <a:off x="3038" y="3613"/>
                  <a:ext cx="373" cy="238"/>
                </a:xfrm>
                <a:custGeom>
                  <a:avLst/>
                  <a:gdLst>
                    <a:gd name="T0" fmla="*/ 233 w 233"/>
                    <a:gd name="T1" fmla="*/ 147 h 149"/>
                    <a:gd name="T2" fmla="*/ 148 w 233"/>
                    <a:gd name="T3" fmla="*/ 138 h 149"/>
                    <a:gd name="T4" fmla="*/ 26 w 233"/>
                    <a:gd name="T5" fmla="*/ 53 h 149"/>
                    <a:gd name="T6" fmla="*/ 0 w 233"/>
                    <a:gd name="T7" fmla="*/ 1 h 149"/>
                    <a:gd name="T8" fmla="*/ 6 w 233"/>
                    <a:gd name="T9" fmla="*/ 0 h 149"/>
                    <a:gd name="T10" fmla="*/ 30 w 233"/>
                    <a:gd name="T11" fmla="*/ 50 h 149"/>
                    <a:gd name="T12" fmla="*/ 149 w 233"/>
                    <a:gd name="T13" fmla="*/ 133 h 149"/>
                    <a:gd name="T14" fmla="*/ 233 w 233"/>
                    <a:gd name="T15" fmla="*/ 142 h 149"/>
                    <a:gd name="T16" fmla="*/ 233 w 233"/>
                    <a:gd name="T17" fmla="*/ 147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3" h="149">
                      <a:moveTo>
                        <a:pt x="233" y="147"/>
                      </a:moveTo>
                      <a:cubicBezTo>
                        <a:pt x="233" y="147"/>
                        <a:pt x="193" y="149"/>
                        <a:pt x="148" y="138"/>
                      </a:cubicBezTo>
                      <a:cubicBezTo>
                        <a:pt x="103" y="127"/>
                        <a:pt x="46" y="82"/>
                        <a:pt x="26" y="53"/>
                      </a:cubicBezTo>
                      <a:cubicBezTo>
                        <a:pt x="6" y="26"/>
                        <a:pt x="1" y="2"/>
                        <a:pt x="0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11" y="24"/>
                        <a:pt x="30" y="50"/>
                      </a:cubicBezTo>
                      <a:cubicBezTo>
                        <a:pt x="50" y="77"/>
                        <a:pt x="105" y="122"/>
                        <a:pt x="149" y="133"/>
                      </a:cubicBezTo>
                      <a:cubicBezTo>
                        <a:pt x="193" y="143"/>
                        <a:pt x="233" y="142"/>
                        <a:pt x="233" y="142"/>
                      </a:cubicBezTo>
                      <a:lnTo>
                        <a:pt x="233" y="147"/>
                      </a:lnTo>
                      <a:close/>
                    </a:path>
                  </a:pathLst>
                </a:custGeom>
                <a:solidFill>
                  <a:srgbClr val="8CC63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916"/>
                <p:cNvSpPr/>
                <p:nvPr/>
              </p:nvSpPr>
              <p:spPr bwMode="auto">
                <a:xfrm>
                  <a:off x="5437" y="1763"/>
                  <a:ext cx="502" cy="746"/>
                </a:xfrm>
                <a:custGeom>
                  <a:avLst/>
                  <a:gdLst>
                    <a:gd name="T0" fmla="*/ 265 w 314"/>
                    <a:gd name="T1" fmla="*/ 272 h 466"/>
                    <a:gd name="T2" fmla="*/ 198 w 314"/>
                    <a:gd name="T3" fmla="*/ 301 h 466"/>
                    <a:gd name="T4" fmla="*/ 278 w 314"/>
                    <a:gd name="T5" fmla="*/ 153 h 466"/>
                    <a:gd name="T6" fmla="*/ 220 w 314"/>
                    <a:gd name="T7" fmla="*/ 215 h 466"/>
                    <a:gd name="T8" fmla="*/ 249 w 314"/>
                    <a:gd name="T9" fmla="*/ 109 h 466"/>
                    <a:gd name="T10" fmla="*/ 197 w 314"/>
                    <a:gd name="T11" fmla="*/ 162 h 466"/>
                    <a:gd name="T12" fmla="*/ 192 w 314"/>
                    <a:gd name="T13" fmla="*/ 93 h 466"/>
                    <a:gd name="T14" fmla="*/ 187 w 314"/>
                    <a:gd name="T15" fmla="*/ 29 h 466"/>
                    <a:gd name="T16" fmla="*/ 181 w 314"/>
                    <a:gd name="T17" fmla="*/ 18 h 466"/>
                    <a:gd name="T18" fmla="*/ 180 w 314"/>
                    <a:gd name="T19" fmla="*/ 18 h 466"/>
                    <a:gd name="T20" fmla="*/ 172 w 314"/>
                    <a:gd name="T21" fmla="*/ 13 h 466"/>
                    <a:gd name="T22" fmla="*/ 119 w 314"/>
                    <a:gd name="T23" fmla="*/ 145 h 466"/>
                    <a:gd name="T24" fmla="*/ 86 w 314"/>
                    <a:gd name="T25" fmla="*/ 74 h 466"/>
                    <a:gd name="T26" fmla="*/ 82 w 314"/>
                    <a:gd name="T27" fmla="*/ 185 h 466"/>
                    <a:gd name="T28" fmla="*/ 45 w 314"/>
                    <a:gd name="T29" fmla="*/ 103 h 466"/>
                    <a:gd name="T30" fmla="*/ 77 w 314"/>
                    <a:gd name="T31" fmla="*/ 275 h 466"/>
                    <a:gd name="T32" fmla="*/ 22 w 314"/>
                    <a:gd name="T33" fmla="*/ 220 h 466"/>
                    <a:gd name="T34" fmla="*/ 58 w 314"/>
                    <a:gd name="T35" fmla="*/ 354 h 466"/>
                    <a:gd name="T36" fmla="*/ 28 w 314"/>
                    <a:gd name="T37" fmla="*/ 314 h 466"/>
                    <a:gd name="T38" fmla="*/ 27 w 314"/>
                    <a:gd name="T39" fmla="*/ 361 h 466"/>
                    <a:gd name="T40" fmla="*/ 109 w 314"/>
                    <a:gd name="T41" fmla="*/ 466 h 466"/>
                    <a:gd name="T42" fmla="*/ 220 w 314"/>
                    <a:gd name="T43" fmla="*/ 402 h 466"/>
                    <a:gd name="T44" fmla="*/ 232 w 314"/>
                    <a:gd name="T45" fmla="*/ 358 h 466"/>
                    <a:gd name="T46" fmla="*/ 192 w 314"/>
                    <a:gd name="T47" fmla="*/ 382 h 466"/>
                    <a:gd name="T48" fmla="*/ 265 w 314"/>
                    <a:gd name="T49" fmla="*/ 272 h 4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14" h="466">
                      <a:moveTo>
                        <a:pt x="265" y="272"/>
                      </a:moveTo>
                      <a:cubicBezTo>
                        <a:pt x="251" y="254"/>
                        <a:pt x="211" y="292"/>
                        <a:pt x="198" y="301"/>
                      </a:cubicBezTo>
                      <a:cubicBezTo>
                        <a:pt x="184" y="310"/>
                        <a:pt x="314" y="192"/>
                        <a:pt x="278" y="153"/>
                      </a:cubicBezTo>
                      <a:cubicBezTo>
                        <a:pt x="265" y="137"/>
                        <a:pt x="220" y="215"/>
                        <a:pt x="220" y="215"/>
                      </a:cubicBezTo>
                      <a:cubicBezTo>
                        <a:pt x="191" y="219"/>
                        <a:pt x="276" y="119"/>
                        <a:pt x="249" y="109"/>
                      </a:cubicBezTo>
                      <a:cubicBezTo>
                        <a:pt x="221" y="100"/>
                        <a:pt x="206" y="158"/>
                        <a:pt x="197" y="162"/>
                      </a:cubicBezTo>
                      <a:cubicBezTo>
                        <a:pt x="193" y="164"/>
                        <a:pt x="193" y="129"/>
                        <a:pt x="192" y="93"/>
                      </a:cubicBezTo>
                      <a:cubicBezTo>
                        <a:pt x="193" y="66"/>
                        <a:pt x="192" y="44"/>
                        <a:pt x="187" y="29"/>
                      </a:cubicBezTo>
                      <a:cubicBezTo>
                        <a:pt x="185" y="23"/>
                        <a:pt x="183" y="19"/>
                        <a:pt x="181" y="18"/>
                      </a:cubicBezTo>
                      <a:cubicBezTo>
                        <a:pt x="180" y="18"/>
                        <a:pt x="180" y="18"/>
                        <a:pt x="180" y="18"/>
                      </a:cubicBezTo>
                      <a:cubicBezTo>
                        <a:pt x="177" y="15"/>
                        <a:pt x="175" y="13"/>
                        <a:pt x="172" y="13"/>
                      </a:cubicBezTo>
                      <a:cubicBezTo>
                        <a:pt x="133" y="0"/>
                        <a:pt x="125" y="152"/>
                        <a:pt x="119" y="145"/>
                      </a:cubicBezTo>
                      <a:cubicBezTo>
                        <a:pt x="112" y="138"/>
                        <a:pt x="114" y="77"/>
                        <a:pt x="86" y="74"/>
                      </a:cubicBezTo>
                      <a:cubicBezTo>
                        <a:pt x="58" y="72"/>
                        <a:pt x="108" y="201"/>
                        <a:pt x="82" y="185"/>
                      </a:cubicBezTo>
                      <a:cubicBezTo>
                        <a:pt x="82" y="185"/>
                        <a:pt x="63" y="94"/>
                        <a:pt x="45" y="103"/>
                      </a:cubicBezTo>
                      <a:cubicBezTo>
                        <a:pt x="0" y="125"/>
                        <a:pt x="87" y="289"/>
                        <a:pt x="77" y="275"/>
                      </a:cubicBezTo>
                      <a:cubicBezTo>
                        <a:pt x="67" y="261"/>
                        <a:pt x="41" y="209"/>
                        <a:pt x="22" y="220"/>
                      </a:cubicBezTo>
                      <a:cubicBezTo>
                        <a:pt x="3" y="231"/>
                        <a:pt x="67" y="358"/>
                        <a:pt x="58" y="354"/>
                      </a:cubicBezTo>
                      <a:cubicBezTo>
                        <a:pt x="50" y="349"/>
                        <a:pt x="44" y="313"/>
                        <a:pt x="28" y="314"/>
                      </a:cubicBezTo>
                      <a:cubicBezTo>
                        <a:pt x="13" y="315"/>
                        <a:pt x="17" y="341"/>
                        <a:pt x="27" y="361"/>
                      </a:cubicBezTo>
                      <a:cubicBezTo>
                        <a:pt x="36" y="381"/>
                        <a:pt x="109" y="466"/>
                        <a:pt x="109" y="466"/>
                      </a:cubicBezTo>
                      <a:cubicBezTo>
                        <a:pt x="109" y="466"/>
                        <a:pt x="205" y="417"/>
                        <a:pt x="220" y="402"/>
                      </a:cubicBezTo>
                      <a:cubicBezTo>
                        <a:pt x="235" y="388"/>
                        <a:pt x="246" y="365"/>
                        <a:pt x="232" y="358"/>
                      </a:cubicBezTo>
                      <a:cubicBezTo>
                        <a:pt x="217" y="351"/>
                        <a:pt x="202" y="381"/>
                        <a:pt x="192" y="382"/>
                      </a:cubicBezTo>
                      <a:cubicBezTo>
                        <a:pt x="183" y="383"/>
                        <a:pt x="280" y="290"/>
                        <a:pt x="265" y="272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917"/>
                <p:cNvSpPr/>
                <p:nvPr/>
              </p:nvSpPr>
              <p:spPr bwMode="auto">
                <a:xfrm>
                  <a:off x="5542" y="1840"/>
                  <a:ext cx="216" cy="638"/>
                </a:xfrm>
                <a:custGeom>
                  <a:avLst/>
                  <a:gdLst>
                    <a:gd name="T0" fmla="*/ 68 w 216"/>
                    <a:gd name="T1" fmla="*/ 638 h 638"/>
                    <a:gd name="T2" fmla="*/ 96 w 216"/>
                    <a:gd name="T3" fmla="*/ 566 h 638"/>
                    <a:gd name="T4" fmla="*/ 187 w 216"/>
                    <a:gd name="T5" fmla="*/ 478 h 638"/>
                    <a:gd name="T6" fmla="*/ 92 w 216"/>
                    <a:gd name="T7" fmla="*/ 552 h 638"/>
                    <a:gd name="T8" fmla="*/ 128 w 216"/>
                    <a:gd name="T9" fmla="*/ 405 h 638"/>
                    <a:gd name="T10" fmla="*/ 207 w 216"/>
                    <a:gd name="T11" fmla="*/ 318 h 638"/>
                    <a:gd name="T12" fmla="*/ 125 w 216"/>
                    <a:gd name="T13" fmla="*/ 384 h 638"/>
                    <a:gd name="T14" fmla="*/ 141 w 216"/>
                    <a:gd name="T15" fmla="*/ 309 h 638"/>
                    <a:gd name="T16" fmla="*/ 216 w 216"/>
                    <a:gd name="T17" fmla="*/ 211 h 638"/>
                    <a:gd name="T18" fmla="*/ 131 w 216"/>
                    <a:gd name="T19" fmla="*/ 288 h 638"/>
                    <a:gd name="T20" fmla="*/ 167 w 216"/>
                    <a:gd name="T21" fmla="*/ 0 h 638"/>
                    <a:gd name="T22" fmla="*/ 115 w 216"/>
                    <a:gd name="T23" fmla="*/ 283 h 638"/>
                    <a:gd name="T24" fmla="*/ 76 w 216"/>
                    <a:gd name="T25" fmla="*/ 184 h 638"/>
                    <a:gd name="T26" fmla="*/ 114 w 216"/>
                    <a:gd name="T27" fmla="*/ 304 h 638"/>
                    <a:gd name="T28" fmla="*/ 108 w 216"/>
                    <a:gd name="T29" fmla="*/ 373 h 638"/>
                    <a:gd name="T30" fmla="*/ 12 w 216"/>
                    <a:gd name="T31" fmla="*/ 240 h 638"/>
                    <a:gd name="T32" fmla="*/ 111 w 216"/>
                    <a:gd name="T33" fmla="*/ 405 h 638"/>
                    <a:gd name="T34" fmla="*/ 77 w 216"/>
                    <a:gd name="T35" fmla="*/ 541 h 638"/>
                    <a:gd name="T36" fmla="*/ 0 w 216"/>
                    <a:gd name="T37" fmla="*/ 389 h 638"/>
                    <a:gd name="T38" fmla="*/ 84 w 216"/>
                    <a:gd name="T39" fmla="*/ 562 h 638"/>
                    <a:gd name="T40" fmla="*/ 68 w 216"/>
                    <a:gd name="T41" fmla="*/ 638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638">
                      <a:moveTo>
                        <a:pt x="68" y="638"/>
                      </a:moveTo>
                      <a:lnTo>
                        <a:pt x="96" y="566"/>
                      </a:lnTo>
                      <a:lnTo>
                        <a:pt x="187" y="478"/>
                      </a:lnTo>
                      <a:lnTo>
                        <a:pt x="92" y="552"/>
                      </a:lnTo>
                      <a:lnTo>
                        <a:pt x="128" y="405"/>
                      </a:lnTo>
                      <a:lnTo>
                        <a:pt x="207" y="318"/>
                      </a:lnTo>
                      <a:lnTo>
                        <a:pt x="125" y="384"/>
                      </a:lnTo>
                      <a:lnTo>
                        <a:pt x="141" y="309"/>
                      </a:lnTo>
                      <a:lnTo>
                        <a:pt x="216" y="211"/>
                      </a:lnTo>
                      <a:lnTo>
                        <a:pt x="131" y="288"/>
                      </a:lnTo>
                      <a:lnTo>
                        <a:pt x="167" y="0"/>
                      </a:lnTo>
                      <a:lnTo>
                        <a:pt x="115" y="283"/>
                      </a:lnTo>
                      <a:lnTo>
                        <a:pt x="76" y="184"/>
                      </a:lnTo>
                      <a:lnTo>
                        <a:pt x="114" y="304"/>
                      </a:lnTo>
                      <a:lnTo>
                        <a:pt x="108" y="373"/>
                      </a:lnTo>
                      <a:lnTo>
                        <a:pt x="12" y="240"/>
                      </a:lnTo>
                      <a:lnTo>
                        <a:pt x="111" y="405"/>
                      </a:lnTo>
                      <a:lnTo>
                        <a:pt x="77" y="541"/>
                      </a:lnTo>
                      <a:lnTo>
                        <a:pt x="0" y="389"/>
                      </a:lnTo>
                      <a:lnTo>
                        <a:pt x="84" y="562"/>
                      </a:lnTo>
                      <a:lnTo>
                        <a:pt x="68" y="638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918"/>
                <p:cNvSpPr/>
                <p:nvPr/>
              </p:nvSpPr>
              <p:spPr bwMode="auto">
                <a:xfrm>
                  <a:off x="5277" y="2374"/>
                  <a:ext cx="310" cy="167"/>
                </a:xfrm>
                <a:custGeom>
                  <a:avLst/>
                  <a:gdLst>
                    <a:gd name="T0" fmla="*/ 139 w 194"/>
                    <a:gd name="T1" fmla="*/ 22 h 104"/>
                    <a:gd name="T2" fmla="*/ 194 w 194"/>
                    <a:gd name="T3" fmla="*/ 104 h 104"/>
                    <a:gd name="T4" fmla="*/ 124 w 194"/>
                    <a:gd name="T5" fmla="*/ 70 h 104"/>
                    <a:gd name="T6" fmla="*/ 13 w 194"/>
                    <a:gd name="T7" fmla="*/ 41 h 104"/>
                    <a:gd name="T8" fmla="*/ 139 w 194"/>
                    <a:gd name="T9" fmla="*/ 22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04">
                      <a:moveTo>
                        <a:pt x="139" y="22"/>
                      </a:moveTo>
                      <a:cubicBezTo>
                        <a:pt x="167" y="32"/>
                        <a:pt x="194" y="104"/>
                        <a:pt x="194" y="104"/>
                      </a:cubicBezTo>
                      <a:cubicBezTo>
                        <a:pt x="194" y="104"/>
                        <a:pt x="164" y="89"/>
                        <a:pt x="124" y="70"/>
                      </a:cubicBezTo>
                      <a:cubicBezTo>
                        <a:pt x="84" y="51"/>
                        <a:pt x="30" y="91"/>
                        <a:pt x="13" y="41"/>
                      </a:cubicBezTo>
                      <a:cubicBezTo>
                        <a:pt x="0" y="0"/>
                        <a:pt x="113" y="14"/>
                        <a:pt x="139" y="2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919"/>
                <p:cNvSpPr/>
                <p:nvPr/>
              </p:nvSpPr>
              <p:spPr bwMode="auto">
                <a:xfrm>
                  <a:off x="5397" y="2202"/>
                  <a:ext cx="233" cy="305"/>
                </a:xfrm>
                <a:custGeom>
                  <a:avLst/>
                  <a:gdLst>
                    <a:gd name="T0" fmla="*/ 65 w 146"/>
                    <a:gd name="T1" fmla="*/ 134 h 191"/>
                    <a:gd name="T2" fmla="*/ 146 w 146"/>
                    <a:gd name="T3" fmla="*/ 191 h 191"/>
                    <a:gd name="T4" fmla="*/ 110 w 146"/>
                    <a:gd name="T5" fmla="*/ 89 h 191"/>
                    <a:gd name="T6" fmla="*/ 43 w 146"/>
                    <a:gd name="T7" fmla="*/ 5 h 191"/>
                    <a:gd name="T8" fmla="*/ 65 w 146"/>
                    <a:gd name="T9" fmla="*/ 134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91">
                      <a:moveTo>
                        <a:pt x="65" y="134"/>
                      </a:moveTo>
                      <a:cubicBezTo>
                        <a:pt x="75" y="162"/>
                        <a:pt x="146" y="191"/>
                        <a:pt x="146" y="191"/>
                      </a:cubicBezTo>
                      <a:cubicBezTo>
                        <a:pt x="146" y="191"/>
                        <a:pt x="128" y="130"/>
                        <a:pt x="110" y="89"/>
                      </a:cubicBezTo>
                      <a:cubicBezTo>
                        <a:pt x="92" y="49"/>
                        <a:pt x="95" y="11"/>
                        <a:pt x="43" y="5"/>
                      </a:cubicBezTo>
                      <a:cubicBezTo>
                        <a:pt x="0" y="0"/>
                        <a:pt x="57" y="108"/>
                        <a:pt x="65" y="13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920"/>
                <p:cNvSpPr/>
                <p:nvPr/>
              </p:nvSpPr>
              <p:spPr bwMode="auto">
                <a:xfrm>
                  <a:off x="5389" y="2539"/>
                  <a:ext cx="229" cy="351"/>
                </a:xfrm>
                <a:custGeom>
                  <a:avLst/>
                  <a:gdLst>
                    <a:gd name="T0" fmla="*/ 122 w 143"/>
                    <a:gd name="T1" fmla="*/ 98 h 219"/>
                    <a:gd name="T2" fmla="*/ 134 w 143"/>
                    <a:gd name="T3" fmla="*/ 0 h 219"/>
                    <a:gd name="T4" fmla="*/ 61 w 143"/>
                    <a:gd name="T5" fmla="*/ 79 h 219"/>
                    <a:gd name="T6" fmla="*/ 20 w 143"/>
                    <a:gd name="T7" fmla="*/ 179 h 219"/>
                    <a:gd name="T8" fmla="*/ 122 w 143"/>
                    <a:gd name="T9" fmla="*/ 98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3" h="219">
                      <a:moveTo>
                        <a:pt x="122" y="98"/>
                      </a:moveTo>
                      <a:cubicBezTo>
                        <a:pt x="143" y="76"/>
                        <a:pt x="134" y="0"/>
                        <a:pt x="134" y="0"/>
                      </a:cubicBezTo>
                      <a:cubicBezTo>
                        <a:pt x="134" y="0"/>
                        <a:pt x="88" y="44"/>
                        <a:pt x="61" y="79"/>
                      </a:cubicBezTo>
                      <a:cubicBezTo>
                        <a:pt x="35" y="115"/>
                        <a:pt x="0" y="129"/>
                        <a:pt x="20" y="179"/>
                      </a:cubicBezTo>
                      <a:cubicBezTo>
                        <a:pt x="35" y="219"/>
                        <a:pt x="103" y="117"/>
                        <a:pt x="122" y="9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921"/>
                <p:cNvSpPr/>
                <p:nvPr/>
              </p:nvSpPr>
              <p:spPr bwMode="auto">
                <a:xfrm>
                  <a:off x="5624" y="2248"/>
                  <a:ext cx="155" cy="259"/>
                </a:xfrm>
                <a:custGeom>
                  <a:avLst/>
                  <a:gdLst>
                    <a:gd name="T0" fmla="*/ 77 w 97"/>
                    <a:gd name="T1" fmla="*/ 95 h 162"/>
                    <a:gd name="T2" fmla="*/ 0 w 97"/>
                    <a:gd name="T3" fmla="*/ 162 h 162"/>
                    <a:gd name="T4" fmla="*/ 23 w 97"/>
                    <a:gd name="T5" fmla="*/ 85 h 162"/>
                    <a:gd name="T6" fmla="*/ 48 w 97"/>
                    <a:gd name="T7" fmla="*/ 1 h 162"/>
                    <a:gd name="T8" fmla="*/ 77 w 97"/>
                    <a:gd name="T9" fmla="*/ 9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162">
                      <a:moveTo>
                        <a:pt x="77" y="95"/>
                      </a:moveTo>
                      <a:cubicBezTo>
                        <a:pt x="57" y="134"/>
                        <a:pt x="0" y="162"/>
                        <a:pt x="0" y="162"/>
                      </a:cubicBezTo>
                      <a:cubicBezTo>
                        <a:pt x="0" y="162"/>
                        <a:pt x="3" y="124"/>
                        <a:pt x="23" y="85"/>
                      </a:cubicBezTo>
                      <a:cubicBezTo>
                        <a:pt x="43" y="45"/>
                        <a:pt x="18" y="0"/>
                        <a:pt x="48" y="1"/>
                      </a:cubicBezTo>
                      <a:cubicBezTo>
                        <a:pt x="91" y="3"/>
                        <a:pt x="97" y="55"/>
                        <a:pt x="77" y="9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922"/>
                <p:cNvSpPr/>
                <p:nvPr/>
              </p:nvSpPr>
              <p:spPr bwMode="auto">
                <a:xfrm>
                  <a:off x="5506" y="2157"/>
                  <a:ext cx="174" cy="389"/>
                </a:xfrm>
                <a:custGeom>
                  <a:avLst/>
                  <a:gdLst>
                    <a:gd name="T0" fmla="*/ 106 w 109"/>
                    <a:gd name="T1" fmla="*/ 124 h 243"/>
                    <a:gd name="T2" fmla="*/ 61 w 109"/>
                    <a:gd name="T3" fmla="*/ 243 h 243"/>
                    <a:gd name="T4" fmla="*/ 53 w 109"/>
                    <a:gd name="T5" fmla="*/ 129 h 243"/>
                    <a:gd name="T6" fmla="*/ 34 w 109"/>
                    <a:gd name="T7" fmla="*/ 22 h 243"/>
                    <a:gd name="T8" fmla="*/ 106 w 109"/>
                    <a:gd name="T9" fmla="*/ 124 h 2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243">
                      <a:moveTo>
                        <a:pt x="106" y="124"/>
                      </a:moveTo>
                      <a:cubicBezTo>
                        <a:pt x="103" y="168"/>
                        <a:pt x="61" y="243"/>
                        <a:pt x="61" y="243"/>
                      </a:cubicBezTo>
                      <a:cubicBezTo>
                        <a:pt x="61" y="243"/>
                        <a:pt x="50" y="173"/>
                        <a:pt x="53" y="129"/>
                      </a:cubicBezTo>
                      <a:cubicBezTo>
                        <a:pt x="56" y="85"/>
                        <a:pt x="0" y="37"/>
                        <a:pt x="34" y="22"/>
                      </a:cubicBezTo>
                      <a:cubicBezTo>
                        <a:pt x="83" y="0"/>
                        <a:pt x="109" y="80"/>
                        <a:pt x="106" y="12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923"/>
                <p:cNvSpPr/>
                <p:nvPr/>
              </p:nvSpPr>
              <p:spPr bwMode="auto">
                <a:xfrm>
                  <a:off x="5603" y="2221"/>
                  <a:ext cx="66" cy="286"/>
                </a:xfrm>
                <a:custGeom>
                  <a:avLst/>
                  <a:gdLst>
                    <a:gd name="T0" fmla="*/ 9 w 41"/>
                    <a:gd name="T1" fmla="*/ 176 h 179"/>
                    <a:gd name="T2" fmla="*/ 26 w 41"/>
                    <a:gd name="T3" fmla="*/ 136 h 179"/>
                    <a:gd name="T4" fmla="*/ 37 w 41"/>
                    <a:gd name="T5" fmla="*/ 107 h 179"/>
                    <a:gd name="T6" fmla="*/ 36 w 41"/>
                    <a:gd name="T7" fmla="*/ 78 h 179"/>
                    <a:gd name="T8" fmla="*/ 24 w 41"/>
                    <a:gd name="T9" fmla="*/ 108 h 179"/>
                    <a:gd name="T10" fmla="*/ 4 w 41"/>
                    <a:gd name="T11" fmla="*/ 0 h 179"/>
                    <a:gd name="T12" fmla="*/ 14 w 41"/>
                    <a:gd name="T13" fmla="*/ 93 h 179"/>
                    <a:gd name="T14" fmla="*/ 14 w 41"/>
                    <a:gd name="T15" fmla="*/ 118 h 179"/>
                    <a:gd name="T16" fmla="*/ 0 w 41"/>
                    <a:gd name="T17" fmla="*/ 31 h 179"/>
                    <a:gd name="T18" fmla="*/ 3 w 41"/>
                    <a:gd name="T19" fmla="*/ 89 h 179"/>
                    <a:gd name="T20" fmla="*/ 2 w 41"/>
                    <a:gd name="T21" fmla="*/ 137 h 179"/>
                    <a:gd name="T22" fmla="*/ 3 w 41"/>
                    <a:gd name="T23" fmla="*/ 179 h 179"/>
                    <a:gd name="T24" fmla="*/ 9 w 41"/>
                    <a:gd name="T25" fmla="*/ 176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" h="179">
                      <a:moveTo>
                        <a:pt x="9" y="176"/>
                      </a:moveTo>
                      <a:cubicBezTo>
                        <a:pt x="9" y="176"/>
                        <a:pt x="20" y="155"/>
                        <a:pt x="26" y="136"/>
                      </a:cubicBezTo>
                      <a:cubicBezTo>
                        <a:pt x="30" y="126"/>
                        <a:pt x="36" y="111"/>
                        <a:pt x="37" y="107"/>
                      </a:cubicBezTo>
                      <a:cubicBezTo>
                        <a:pt x="41" y="95"/>
                        <a:pt x="36" y="78"/>
                        <a:pt x="36" y="78"/>
                      </a:cubicBezTo>
                      <a:cubicBezTo>
                        <a:pt x="24" y="108"/>
                        <a:pt x="24" y="108"/>
                        <a:pt x="24" y="108"/>
                      </a:cubicBezTo>
                      <a:cubicBezTo>
                        <a:pt x="24" y="108"/>
                        <a:pt x="9" y="6"/>
                        <a:pt x="4" y="0"/>
                      </a:cubicBezTo>
                      <a:cubicBezTo>
                        <a:pt x="4" y="0"/>
                        <a:pt x="14" y="70"/>
                        <a:pt x="14" y="93"/>
                      </a:cubicBezTo>
                      <a:cubicBezTo>
                        <a:pt x="14" y="98"/>
                        <a:pt x="14" y="118"/>
                        <a:pt x="14" y="118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3" y="89"/>
                        <a:pt x="3" y="89"/>
                        <a:pt x="3" y="89"/>
                      </a:cubicBezTo>
                      <a:cubicBezTo>
                        <a:pt x="2" y="137"/>
                        <a:pt x="2" y="137"/>
                        <a:pt x="2" y="137"/>
                      </a:cubicBezTo>
                      <a:cubicBezTo>
                        <a:pt x="3" y="179"/>
                        <a:pt x="3" y="179"/>
                        <a:pt x="3" y="179"/>
                      </a:cubicBezTo>
                      <a:lnTo>
                        <a:pt x="9" y="176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924"/>
                <p:cNvSpPr/>
                <p:nvPr/>
              </p:nvSpPr>
              <p:spPr bwMode="auto">
                <a:xfrm>
                  <a:off x="5269" y="2259"/>
                  <a:ext cx="307" cy="277"/>
                </a:xfrm>
                <a:custGeom>
                  <a:avLst/>
                  <a:gdLst>
                    <a:gd name="T0" fmla="*/ 158 w 192"/>
                    <a:gd name="T1" fmla="*/ 81 h 173"/>
                    <a:gd name="T2" fmla="*/ 192 w 192"/>
                    <a:gd name="T3" fmla="*/ 173 h 173"/>
                    <a:gd name="T4" fmla="*/ 132 w 192"/>
                    <a:gd name="T5" fmla="*/ 124 h 173"/>
                    <a:gd name="T6" fmla="*/ 25 w 192"/>
                    <a:gd name="T7" fmla="*/ 55 h 173"/>
                    <a:gd name="T8" fmla="*/ 158 w 192"/>
                    <a:gd name="T9" fmla="*/ 81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73">
                      <a:moveTo>
                        <a:pt x="158" y="81"/>
                      </a:moveTo>
                      <a:cubicBezTo>
                        <a:pt x="183" y="97"/>
                        <a:pt x="192" y="173"/>
                        <a:pt x="192" y="173"/>
                      </a:cubicBezTo>
                      <a:cubicBezTo>
                        <a:pt x="192" y="173"/>
                        <a:pt x="166" y="152"/>
                        <a:pt x="132" y="124"/>
                      </a:cubicBezTo>
                      <a:cubicBezTo>
                        <a:pt x="98" y="96"/>
                        <a:pt x="0" y="101"/>
                        <a:pt x="25" y="55"/>
                      </a:cubicBezTo>
                      <a:cubicBezTo>
                        <a:pt x="55" y="0"/>
                        <a:pt x="135" y="67"/>
                        <a:pt x="158" y="8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925"/>
                <p:cNvSpPr/>
                <p:nvPr/>
              </p:nvSpPr>
              <p:spPr bwMode="auto">
                <a:xfrm>
                  <a:off x="5629" y="2349"/>
                  <a:ext cx="334" cy="224"/>
                </a:xfrm>
                <a:custGeom>
                  <a:avLst/>
                  <a:gdLst>
                    <a:gd name="T0" fmla="*/ 97 w 209"/>
                    <a:gd name="T1" fmla="*/ 127 h 140"/>
                    <a:gd name="T2" fmla="*/ 0 w 209"/>
                    <a:gd name="T3" fmla="*/ 110 h 140"/>
                    <a:gd name="T4" fmla="*/ 73 w 209"/>
                    <a:gd name="T5" fmla="*/ 82 h 140"/>
                    <a:gd name="T6" fmla="*/ 170 w 209"/>
                    <a:gd name="T7" fmla="*/ 22 h 140"/>
                    <a:gd name="T8" fmla="*/ 97 w 209"/>
                    <a:gd name="T9" fmla="*/ 127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9" h="140">
                      <a:moveTo>
                        <a:pt x="97" y="127"/>
                      </a:moveTo>
                      <a:cubicBezTo>
                        <a:pt x="71" y="140"/>
                        <a:pt x="0" y="110"/>
                        <a:pt x="0" y="110"/>
                      </a:cubicBezTo>
                      <a:cubicBezTo>
                        <a:pt x="0" y="110"/>
                        <a:pt x="32" y="98"/>
                        <a:pt x="73" y="82"/>
                      </a:cubicBezTo>
                      <a:cubicBezTo>
                        <a:pt x="114" y="67"/>
                        <a:pt x="123" y="0"/>
                        <a:pt x="170" y="22"/>
                      </a:cubicBezTo>
                      <a:cubicBezTo>
                        <a:pt x="209" y="41"/>
                        <a:pt x="121" y="114"/>
                        <a:pt x="97" y="12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926"/>
                <p:cNvSpPr/>
                <p:nvPr/>
              </p:nvSpPr>
              <p:spPr bwMode="auto">
                <a:xfrm>
                  <a:off x="5224" y="2514"/>
                  <a:ext cx="333" cy="224"/>
                </a:xfrm>
                <a:custGeom>
                  <a:avLst/>
                  <a:gdLst>
                    <a:gd name="T0" fmla="*/ 111 w 208"/>
                    <a:gd name="T1" fmla="*/ 13 h 140"/>
                    <a:gd name="T2" fmla="*/ 208 w 208"/>
                    <a:gd name="T3" fmla="*/ 30 h 140"/>
                    <a:gd name="T4" fmla="*/ 135 w 208"/>
                    <a:gd name="T5" fmla="*/ 57 h 140"/>
                    <a:gd name="T6" fmla="*/ 39 w 208"/>
                    <a:gd name="T7" fmla="*/ 118 h 140"/>
                    <a:gd name="T8" fmla="*/ 111 w 208"/>
                    <a:gd name="T9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40">
                      <a:moveTo>
                        <a:pt x="111" y="13"/>
                      </a:moveTo>
                      <a:cubicBezTo>
                        <a:pt x="138" y="0"/>
                        <a:pt x="208" y="30"/>
                        <a:pt x="208" y="30"/>
                      </a:cubicBezTo>
                      <a:cubicBezTo>
                        <a:pt x="208" y="30"/>
                        <a:pt x="177" y="42"/>
                        <a:pt x="135" y="57"/>
                      </a:cubicBezTo>
                      <a:cubicBezTo>
                        <a:pt x="94" y="73"/>
                        <a:pt x="86" y="140"/>
                        <a:pt x="39" y="118"/>
                      </a:cubicBezTo>
                      <a:cubicBezTo>
                        <a:pt x="0" y="99"/>
                        <a:pt x="87" y="26"/>
                        <a:pt x="111" y="1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927"/>
                <p:cNvSpPr/>
                <p:nvPr/>
              </p:nvSpPr>
              <p:spPr bwMode="auto">
                <a:xfrm>
                  <a:off x="5352" y="2360"/>
                  <a:ext cx="206" cy="136"/>
                </a:xfrm>
                <a:custGeom>
                  <a:avLst/>
                  <a:gdLst>
                    <a:gd name="T0" fmla="*/ 129 w 129"/>
                    <a:gd name="T1" fmla="*/ 85 h 85"/>
                    <a:gd name="T2" fmla="*/ 108 w 129"/>
                    <a:gd name="T3" fmla="*/ 32 h 85"/>
                    <a:gd name="T4" fmla="*/ 56 w 129"/>
                    <a:gd name="T5" fmla="*/ 5 h 85"/>
                    <a:gd name="T6" fmla="*/ 85 w 129"/>
                    <a:gd name="T7" fmla="*/ 32 h 85"/>
                    <a:gd name="T8" fmla="*/ 24 w 129"/>
                    <a:gd name="T9" fmla="*/ 0 h 85"/>
                    <a:gd name="T10" fmla="*/ 72 w 129"/>
                    <a:gd name="T11" fmla="*/ 32 h 85"/>
                    <a:gd name="T12" fmla="*/ 0 w 129"/>
                    <a:gd name="T13" fmla="*/ 4 h 85"/>
                    <a:gd name="T14" fmla="*/ 99 w 129"/>
                    <a:gd name="T15" fmla="*/ 49 h 85"/>
                    <a:gd name="T16" fmla="*/ 20 w 129"/>
                    <a:gd name="T17" fmla="*/ 23 h 85"/>
                    <a:gd name="T18" fmla="*/ 60 w 129"/>
                    <a:gd name="T19" fmla="*/ 42 h 85"/>
                    <a:gd name="T20" fmla="*/ 11 w 129"/>
                    <a:gd name="T21" fmla="*/ 28 h 85"/>
                    <a:gd name="T22" fmla="*/ 100 w 129"/>
                    <a:gd name="T23" fmla="*/ 63 h 85"/>
                    <a:gd name="T24" fmla="*/ 129 w 129"/>
                    <a:gd name="T25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9" h="85">
                      <a:moveTo>
                        <a:pt x="129" y="85"/>
                      </a:moveTo>
                      <a:cubicBezTo>
                        <a:pt x="129" y="85"/>
                        <a:pt x="122" y="45"/>
                        <a:pt x="108" y="32"/>
                      </a:cubicBezTo>
                      <a:cubicBezTo>
                        <a:pt x="94" y="20"/>
                        <a:pt x="56" y="5"/>
                        <a:pt x="56" y="5"/>
                      </a:cubicBezTo>
                      <a:cubicBezTo>
                        <a:pt x="85" y="32"/>
                        <a:pt x="85" y="32"/>
                        <a:pt x="85" y="32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72" y="32"/>
                        <a:pt x="72" y="32"/>
                        <a:pt x="72" y="3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99" y="49"/>
                        <a:pt x="99" y="49"/>
                        <a:pt x="99" y="49"/>
                      </a:cubicBezTo>
                      <a:cubicBezTo>
                        <a:pt x="20" y="23"/>
                        <a:pt x="20" y="23"/>
                        <a:pt x="20" y="23"/>
                      </a:cubicBezTo>
                      <a:cubicBezTo>
                        <a:pt x="60" y="42"/>
                        <a:pt x="60" y="42"/>
                        <a:pt x="60" y="42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11" y="28"/>
                        <a:pt x="84" y="47"/>
                        <a:pt x="100" y="63"/>
                      </a:cubicBezTo>
                      <a:cubicBezTo>
                        <a:pt x="119" y="81"/>
                        <a:pt x="129" y="85"/>
                        <a:pt x="129" y="85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928"/>
                <p:cNvSpPr/>
                <p:nvPr/>
              </p:nvSpPr>
              <p:spPr bwMode="auto">
                <a:xfrm>
                  <a:off x="5282" y="2462"/>
                  <a:ext cx="291" cy="151"/>
                </a:xfrm>
                <a:custGeom>
                  <a:avLst/>
                  <a:gdLst>
                    <a:gd name="T0" fmla="*/ 90 w 182"/>
                    <a:gd name="T1" fmla="*/ 3 h 94"/>
                    <a:gd name="T2" fmla="*/ 182 w 182"/>
                    <a:gd name="T3" fmla="*/ 49 h 94"/>
                    <a:gd name="T4" fmla="*/ 101 w 182"/>
                    <a:gd name="T5" fmla="*/ 57 h 94"/>
                    <a:gd name="T6" fmla="*/ 15 w 182"/>
                    <a:gd name="T7" fmla="*/ 66 h 94"/>
                    <a:gd name="T8" fmla="*/ 90 w 182"/>
                    <a:gd name="T9" fmla="*/ 3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94">
                      <a:moveTo>
                        <a:pt x="90" y="3"/>
                      </a:moveTo>
                      <a:cubicBezTo>
                        <a:pt x="134" y="6"/>
                        <a:pt x="182" y="49"/>
                        <a:pt x="182" y="49"/>
                      </a:cubicBezTo>
                      <a:cubicBezTo>
                        <a:pt x="182" y="49"/>
                        <a:pt x="145" y="60"/>
                        <a:pt x="101" y="57"/>
                      </a:cubicBezTo>
                      <a:cubicBezTo>
                        <a:pt x="57" y="53"/>
                        <a:pt x="25" y="94"/>
                        <a:pt x="15" y="66"/>
                      </a:cubicBezTo>
                      <a:cubicBezTo>
                        <a:pt x="0" y="25"/>
                        <a:pt x="46" y="0"/>
                        <a:pt x="90" y="3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929"/>
                <p:cNvSpPr/>
                <p:nvPr/>
              </p:nvSpPr>
              <p:spPr bwMode="auto">
                <a:xfrm>
                  <a:off x="5342" y="2485"/>
                  <a:ext cx="200" cy="75"/>
                </a:xfrm>
                <a:custGeom>
                  <a:avLst/>
                  <a:gdLst>
                    <a:gd name="T0" fmla="*/ 124 w 125"/>
                    <a:gd name="T1" fmla="*/ 23 h 47"/>
                    <a:gd name="T2" fmla="*/ 88 w 125"/>
                    <a:gd name="T3" fmla="*/ 7 h 47"/>
                    <a:gd name="T4" fmla="*/ 33 w 125"/>
                    <a:gd name="T5" fmla="*/ 0 h 47"/>
                    <a:gd name="T6" fmla="*/ 62 w 125"/>
                    <a:gd name="T7" fmla="*/ 8 h 47"/>
                    <a:gd name="T8" fmla="*/ 11 w 125"/>
                    <a:gd name="T9" fmla="*/ 13 h 47"/>
                    <a:gd name="T10" fmla="*/ 75 w 125"/>
                    <a:gd name="T11" fmla="*/ 17 h 47"/>
                    <a:gd name="T12" fmla="*/ 0 w 125"/>
                    <a:gd name="T13" fmla="*/ 29 h 47"/>
                    <a:gd name="T14" fmla="*/ 48 w 125"/>
                    <a:gd name="T15" fmla="*/ 28 h 47"/>
                    <a:gd name="T16" fmla="*/ 3 w 125"/>
                    <a:gd name="T17" fmla="*/ 47 h 47"/>
                    <a:gd name="T18" fmla="*/ 75 w 125"/>
                    <a:gd name="T19" fmla="*/ 26 h 47"/>
                    <a:gd name="T20" fmla="*/ 125 w 125"/>
                    <a:gd name="T21" fmla="*/ 32 h 47"/>
                    <a:gd name="T22" fmla="*/ 124 w 125"/>
                    <a:gd name="T23" fmla="*/ 2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" h="47">
                      <a:moveTo>
                        <a:pt x="124" y="23"/>
                      </a:moveTo>
                      <a:cubicBezTo>
                        <a:pt x="124" y="23"/>
                        <a:pt x="102" y="10"/>
                        <a:pt x="88" y="7"/>
                      </a:cubicBezTo>
                      <a:cubicBezTo>
                        <a:pt x="75" y="3"/>
                        <a:pt x="33" y="0"/>
                        <a:pt x="33" y="0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72" y="17"/>
                        <a:pt x="75" y="17"/>
                      </a:cubicBezTo>
                      <a:cubicBezTo>
                        <a:pt x="78" y="17"/>
                        <a:pt x="0" y="29"/>
                        <a:pt x="0" y="29"/>
                      </a:cubicBezTo>
                      <a:cubicBezTo>
                        <a:pt x="48" y="28"/>
                        <a:pt x="48" y="28"/>
                        <a:pt x="48" y="28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65" y="28"/>
                        <a:pt x="75" y="26"/>
                      </a:cubicBezTo>
                      <a:cubicBezTo>
                        <a:pt x="86" y="25"/>
                        <a:pt x="125" y="32"/>
                        <a:pt x="125" y="32"/>
                      </a:cubicBezTo>
                      <a:lnTo>
                        <a:pt x="124" y="2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930"/>
                <p:cNvSpPr/>
                <p:nvPr/>
              </p:nvSpPr>
              <p:spPr bwMode="auto">
                <a:xfrm>
                  <a:off x="5626" y="2261"/>
                  <a:ext cx="310" cy="281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3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6" y="0"/>
                        <a:pt x="163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931"/>
                <p:cNvSpPr/>
                <p:nvPr/>
              </p:nvSpPr>
              <p:spPr bwMode="auto">
                <a:xfrm>
                  <a:off x="5634" y="2267"/>
                  <a:ext cx="310" cy="282"/>
                </a:xfrm>
                <a:custGeom>
                  <a:avLst/>
                  <a:gdLst>
                    <a:gd name="T0" fmla="*/ 99 w 194"/>
                    <a:gd name="T1" fmla="*/ 130 h 176"/>
                    <a:gd name="T2" fmla="*/ 0 w 194"/>
                    <a:gd name="T3" fmla="*/ 176 h 176"/>
                    <a:gd name="T4" fmla="*/ 58 w 194"/>
                    <a:gd name="T5" fmla="*/ 94 h 176"/>
                    <a:gd name="T6" fmla="*/ 164 w 194"/>
                    <a:gd name="T7" fmla="*/ 25 h 176"/>
                    <a:gd name="T8" fmla="*/ 99 w 194"/>
                    <a:gd name="T9" fmla="*/ 130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176">
                      <a:moveTo>
                        <a:pt x="99" y="130"/>
                      </a:moveTo>
                      <a:cubicBezTo>
                        <a:pt x="61" y="154"/>
                        <a:pt x="0" y="176"/>
                        <a:pt x="0" y="176"/>
                      </a:cubicBezTo>
                      <a:cubicBezTo>
                        <a:pt x="0" y="176"/>
                        <a:pt x="20" y="117"/>
                        <a:pt x="58" y="94"/>
                      </a:cubicBezTo>
                      <a:cubicBezTo>
                        <a:pt x="95" y="70"/>
                        <a:pt x="147" y="0"/>
                        <a:pt x="164" y="25"/>
                      </a:cubicBezTo>
                      <a:cubicBezTo>
                        <a:pt x="194" y="69"/>
                        <a:pt x="136" y="107"/>
                        <a:pt x="99" y="13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932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933"/>
                <p:cNvSpPr/>
                <p:nvPr/>
              </p:nvSpPr>
              <p:spPr bwMode="auto">
                <a:xfrm>
                  <a:off x="5610" y="2542"/>
                  <a:ext cx="201" cy="348"/>
                </a:xfrm>
                <a:custGeom>
                  <a:avLst/>
                  <a:gdLst>
                    <a:gd name="T0" fmla="*/ 15 w 126"/>
                    <a:gd name="T1" fmla="*/ 108 h 217"/>
                    <a:gd name="T2" fmla="*/ 0 w 126"/>
                    <a:gd name="T3" fmla="*/ 0 h 217"/>
                    <a:gd name="T4" fmla="*/ 62 w 126"/>
                    <a:gd name="T5" fmla="*/ 79 h 217"/>
                    <a:gd name="T6" fmla="*/ 97 w 126"/>
                    <a:gd name="T7" fmla="*/ 200 h 217"/>
                    <a:gd name="T8" fmla="*/ 15 w 126"/>
                    <a:gd name="T9" fmla="*/ 108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6" h="217">
                      <a:moveTo>
                        <a:pt x="15" y="108"/>
                      </a:moveTo>
                      <a:cubicBezTo>
                        <a:pt x="3" y="65"/>
                        <a:pt x="0" y="0"/>
                        <a:pt x="0" y="0"/>
                      </a:cubicBezTo>
                      <a:cubicBezTo>
                        <a:pt x="0" y="0"/>
                        <a:pt x="50" y="36"/>
                        <a:pt x="62" y="79"/>
                      </a:cubicBezTo>
                      <a:cubicBezTo>
                        <a:pt x="73" y="122"/>
                        <a:pt x="126" y="191"/>
                        <a:pt x="97" y="200"/>
                      </a:cubicBezTo>
                      <a:cubicBezTo>
                        <a:pt x="46" y="217"/>
                        <a:pt x="27" y="150"/>
                        <a:pt x="15" y="10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934"/>
                <p:cNvSpPr/>
                <p:nvPr/>
              </p:nvSpPr>
              <p:spPr bwMode="auto">
                <a:xfrm>
                  <a:off x="5650" y="2355"/>
                  <a:ext cx="206" cy="171"/>
                </a:xfrm>
                <a:custGeom>
                  <a:avLst/>
                  <a:gdLst>
                    <a:gd name="T0" fmla="*/ 4 w 129"/>
                    <a:gd name="T1" fmla="*/ 107 h 107"/>
                    <a:gd name="T2" fmla="*/ 42 w 129"/>
                    <a:gd name="T3" fmla="*/ 88 h 107"/>
                    <a:gd name="T4" fmla="*/ 86 w 129"/>
                    <a:gd name="T5" fmla="*/ 61 h 107"/>
                    <a:gd name="T6" fmla="*/ 49 w 129"/>
                    <a:gd name="T7" fmla="*/ 77 h 107"/>
                    <a:gd name="T8" fmla="*/ 111 w 129"/>
                    <a:gd name="T9" fmla="*/ 35 h 107"/>
                    <a:gd name="T10" fmla="*/ 65 w 129"/>
                    <a:gd name="T11" fmla="*/ 61 h 107"/>
                    <a:gd name="T12" fmla="*/ 129 w 129"/>
                    <a:gd name="T13" fmla="*/ 0 h 107"/>
                    <a:gd name="T14" fmla="*/ 47 w 129"/>
                    <a:gd name="T15" fmla="*/ 62 h 107"/>
                    <a:gd name="T16" fmla="*/ 85 w 129"/>
                    <a:gd name="T17" fmla="*/ 13 h 107"/>
                    <a:gd name="T18" fmla="*/ 35 w 129"/>
                    <a:gd name="T19" fmla="*/ 64 h 107"/>
                    <a:gd name="T20" fmla="*/ 50 w 129"/>
                    <a:gd name="T21" fmla="*/ 38 h 107"/>
                    <a:gd name="T22" fmla="*/ 11 w 129"/>
                    <a:gd name="T23" fmla="*/ 87 h 107"/>
                    <a:gd name="T24" fmla="*/ 0 w 129"/>
                    <a:gd name="T25" fmla="*/ 101 h 107"/>
                    <a:gd name="T26" fmla="*/ 4 w 129"/>
                    <a:gd name="T2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9" h="107">
                      <a:moveTo>
                        <a:pt x="4" y="107"/>
                      </a:moveTo>
                      <a:cubicBezTo>
                        <a:pt x="4" y="107"/>
                        <a:pt x="34" y="92"/>
                        <a:pt x="42" y="88"/>
                      </a:cubicBezTo>
                      <a:cubicBezTo>
                        <a:pt x="50" y="83"/>
                        <a:pt x="86" y="61"/>
                        <a:pt x="86" y="61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111" y="35"/>
                        <a:pt x="111" y="35"/>
                        <a:pt x="111" y="35"/>
                      </a:cubicBezTo>
                      <a:cubicBezTo>
                        <a:pt x="65" y="61"/>
                        <a:pt x="65" y="61"/>
                        <a:pt x="65" y="61"/>
                      </a:cubicBezTo>
                      <a:cubicBezTo>
                        <a:pt x="129" y="0"/>
                        <a:pt x="129" y="0"/>
                        <a:pt x="129" y="0"/>
                      </a:cubicBezTo>
                      <a:cubicBezTo>
                        <a:pt x="47" y="62"/>
                        <a:pt x="47" y="62"/>
                        <a:pt x="47" y="62"/>
                      </a:cubicBezTo>
                      <a:cubicBezTo>
                        <a:pt x="85" y="13"/>
                        <a:pt x="85" y="13"/>
                        <a:pt x="85" y="13"/>
                      </a:cubicBezTo>
                      <a:cubicBezTo>
                        <a:pt x="35" y="64"/>
                        <a:pt x="35" y="64"/>
                        <a:pt x="35" y="64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11" y="87"/>
                        <a:pt x="11" y="87"/>
                        <a:pt x="11" y="87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lnTo>
                        <a:pt x="4" y="10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935"/>
                <p:cNvSpPr/>
                <p:nvPr/>
              </p:nvSpPr>
              <p:spPr bwMode="auto">
                <a:xfrm>
                  <a:off x="5541" y="2566"/>
                  <a:ext cx="134" cy="360"/>
                </a:xfrm>
                <a:custGeom>
                  <a:avLst/>
                  <a:gdLst>
                    <a:gd name="T0" fmla="*/ 16 w 84"/>
                    <a:gd name="T1" fmla="*/ 104 h 225"/>
                    <a:gd name="T2" fmla="*/ 45 w 84"/>
                    <a:gd name="T3" fmla="*/ 0 h 225"/>
                    <a:gd name="T4" fmla="*/ 70 w 84"/>
                    <a:gd name="T5" fmla="*/ 97 h 225"/>
                    <a:gd name="T6" fmla="*/ 54 w 84"/>
                    <a:gd name="T7" fmla="*/ 222 h 225"/>
                    <a:gd name="T8" fmla="*/ 16 w 84"/>
                    <a:gd name="T9" fmla="*/ 104 h 2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25">
                      <a:moveTo>
                        <a:pt x="16" y="104"/>
                      </a:moveTo>
                      <a:cubicBezTo>
                        <a:pt x="22" y="61"/>
                        <a:pt x="45" y="0"/>
                        <a:pt x="45" y="0"/>
                      </a:cubicBezTo>
                      <a:cubicBezTo>
                        <a:pt x="45" y="0"/>
                        <a:pt x="76" y="53"/>
                        <a:pt x="70" y="97"/>
                      </a:cubicBezTo>
                      <a:cubicBezTo>
                        <a:pt x="63" y="141"/>
                        <a:pt x="84" y="225"/>
                        <a:pt x="54" y="222"/>
                      </a:cubicBezTo>
                      <a:cubicBezTo>
                        <a:pt x="0" y="217"/>
                        <a:pt x="9" y="148"/>
                        <a:pt x="16" y="10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936"/>
                <p:cNvSpPr/>
                <p:nvPr/>
              </p:nvSpPr>
              <p:spPr bwMode="auto">
                <a:xfrm>
                  <a:off x="5581" y="2586"/>
                  <a:ext cx="65" cy="264"/>
                </a:xfrm>
                <a:custGeom>
                  <a:avLst/>
                  <a:gdLst>
                    <a:gd name="T0" fmla="*/ 18 w 41"/>
                    <a:gd name="T1" fmla="*/ 0 h 165"/>
                    <a:gd name="T2" fmla="*/ 8 w 41"/>
                    <a:gd name="T3" fmla="*/ 42 h 165"/>
                    <a:gd name="T4" fmla="*/ 0 w 41"/>
                    <a:gd name="T5" fmla="*/ 93 h 165"/>
                    <a:gd name="T6" fmla="*/ 11 w 41"/>
                    <a:gd name="T7" fmla="*/ 54 h 165"/>
                    <a:gd name="T8" fmla="*/ 3 w 41"/>
                    <a:gd name="T9" fmla="*/ 129 h 165"/>
                    <a:gd name="T10" fmla="*/ 14 w 41"/>
                    <a:gd name="T11" fmla="*/ 77 h 165"/>
                    <a:gd name="T12" fmla="*/ 18 w 41"/>
                    <a:gd name="T13" fmla="*/ 165 h 165"/>
                    <a:gd name="T14" fmla="*/ 25 w 41"/>
                    <a:gd name="T15" fmla="*/ 62 h 165"/>
                    <a:gd name="T16" fmla="*/ 37 w 41"/>
                    <a:gd name="T17" fmla="*/ 123 h 165"/>
                    <a:gd name="T18" fmla="*/ 31 w 41"/>
                    <a:gd name="T19" fmla="*/ 52 h 165"/>
                    <a:gd name="T20" fmla="*/ 41 w 41"/>
                    <a:gd name="T21" fmla="*/ 80 h 165"/>
                    <a:gd name="T22" fmla="*/ 28 w 41"/>
                    <a:gd name="T23" fmla="*/ 19 h 165"/>
                    <a:gd name="T24" fmla="*/ 25 w 41"/>
                    <a:gd name="T25" fmla="*/ 1 h 165"/>
                    <a:gd name="T26" fmla="*/ 18 w 41"/>
                    <a:gd name="T27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65">
                      <a:moveTo>
                        <a:pt x="18" y="0"/>
                      </a:moveTo>
                      <a:cubicBezTo>
                        <a:pt x="18" y="0"/>
                        <a:pt x="10" y="33"/>
                        <a:pt x="8" y="42"/>
                      </a:cubicBezTo>
                      <a:cubicBezTo>
                        <a:pt x="7" y="51"/>
                        <a:pt x="0" y="93"/>
                        <a:pt x="0" y="93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3" y="129"/>
                        <a:pt x="3" y="129"/>
                        <a:pt x="3" y="129"/>
                      </a:cubicBezTo>
                      <a:cubicBezTo>
                        <a:pt x="14" y="77"/>
                        <a:pt x="14" y="77"/>
                        <a:pt x="14" y="77"/>
                      </a:cubicBezTo>
                      <a:cubicBezTo>
                        <a:pt x="18" y="165"/>
                        <a:pt x="18" y="165"/>
                        <a:pt x="18" y="165"/>
                      </a:cubicBezTo>
                      <a:cubicBezTo>
                        <a:pt x="25" y="62"/>
                        <a:pt x="25" y="62"/>
                        <a:pt x="25" y="62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cubicBezTo>
                        <a:pt x="31" y="52"/>
                        <a:pt x="31" y="52"/>
                        <a:pt x="31" y="52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937"/>
                <p:cNvSpPr/>
                <p:nvPr/>
              </p:nvSpPr>
              <p:spPr bwMode="auto">
                <a:xfrm>
                  <a:off x="5608" y="2530"/>
                  <a:ext cx="365" cy="212"/>
                </a:xfrm>
                <a:custGeom>
                  <a:avLst/>
                  <a:gdLst>
                    <a:gd name="T0" fmla="*/ 96 w 228"/>
                    <a:gd name="T1" fmla="*/ 12 h 133"/>
                    <a:gd name="T2" fmla="*/ 0 w 228"/>
                    <a:gd name="T3" fmla="*/ 34 h 133"/>
                    <a:gd name="T4" fmla="*/ 74 w 228"/>
                    <a:gd name="T5" fmla="*/ 57 h 133"/>
                    <a:gd name="T6" fmla="*/ 195 w 228"/>
                    <a:gd name="T7" fmla="*/ 99 h 133"/>
                    <a:gd name="T8" fmla="*/ 96 w 228"/>
                    <a:gd name="T9" fmla="*/ 12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33">
                      <a:moveTo>
                        <a:pt x="96" y="12"/>
                      </a:moveTo>
                      <a:cubicBezTo>
                        <a:pt x="69" y="0"/>
                        <a:pt x="0" y="34"/>
                        <a:pt x="0" y="34"/>
                      </a:cubicBezTo>
                      <a:cubicBezTo>
                        <a:pt x="0" y="34"/>
                        <a:pt x="32" y="44"/>
                        <a:pt x="74" y="57"/>
                      </a:cubicBezTo>
                      <a:cubicBezTo>
                        <a:pt x="116" y="71"/>
                        <a:pt x="155" y="133"/>
                        <a:pt x="195" y="99"/>
                      </a:cubicBezTo>
                      <a:cubicBezTo>
                        <a:pt x="228" y="70"/>
                        <a:pt x="121" y="23"/>
                        <a:pt x="96" y="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938"/>
                <p:cNvSpPr/>
                <p:nvPr/>
              </p:nvSpPr>
              <p:spPr bwMode="auto">
                <a:xfrm>
                  <a:off x="5637" y="2568"/>
                  <a:ext cx="252" cy="186"/>
                </a:xfrm>
                <a:custGeom>
                  <a:avLst/>
                  <a:gdLst>
                    <a:gd name="T0" fmla="*/ 54 w 158"/>
                    <a:gd name="T1" fmla="*/ 88 h 116"/>
                    <a:gd name="T2" fmla="*/ 0 w 158"/>
                    <a:gd name="T3" fmla="*/ 0 h 116"/>
                    <a:gd name="T4" fmla="*/ 73 w 158"/>
                    <a:gd name="T5" fmla="*/ 36 h 116"/>
                    <a:gd name="T6" fmla="*/ 151 w 158"/>
                    <a:gd name="T7" fmla="*/ 74 h 116"/>
                    <a:gd name="T8" fmla="*/ 54 w 158"/>
                    <a:gd name="T9" fmla="*/ 8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8" h="116">
                      <a:moveTo>
                        <a:pt x="54" y="88"/>
                      </a:moveTo>
                      <a:cubicBezTo>
                        <a:pt x="19" y="62"/>
                        <a:pt x="0" y="0"/>
                        <a:pt x="0" y="0"/>
                      </a:cubicBezTo>
                      <a:cubicBezTo>
                        <a:pt x="0" y="0"/>
                        <a:pt x="37" y="10"/>
                        <a:pt x="73" y="36"/>
                      </a:cubicBezTo>
                      <a:cubicBezTo>
                        <a:pt x="109" y="62"/>
                        <a:pt x="158" y="45"/>
                        <a:pt x="151" y="74"/>
                      </a:cubicBezTo>
                      <a:cubicBezTo>
                        <a:pt x="142" y="116"/>
                        <a:pt x="90" y="114"/>
                        <a:pt x="54" y="8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939"/>
                <p:cNvSpPr/>
                <p:nvPr/>
              </p:nvSpPr>
              <p:spPr bwMode="auto">
                <a:xfrm>
                  <a:off x="5659" y="2586"/>
                  <a:ext cx="133" cy="99"/>
                </a:xfrm>
                <a:custGeom>
                  <a:avLst/>
                  <a:gdLst>
                    <a:gd name="T0" fmla="*/ 0 w 83"/>
                    <a:gd name="T1" fmla="*/ 0 h 62"/>
                    <a:gd name="T2" fmla="*/ 37 w 83"/>
                    <a:gd name="T3" fmla="*/ 20 h 62"/>
                    <a:gd name="T4" fmla="*/ 60 w 83"/>
                    <a:gd name="T5" fmla="*/ 32 h 62"/>
                    <a:gd name="T6" fmla="*/ 27 w 83"/>
                    <a:gd name="T7" fmla="*/ 20 h 62"/>
                    <a:gd name="T8" fmla="*/ 83 w 83"/>
                    <a:gd name="T9" fmla="*/ 56 h 62"/>
                    <a:gd name="T10" fmla="*/ 39 w 83"/>
                    <a:gd name="T11" fmla="*/ 32 h 62"/>
                    <a:gd name="T12" fmla="*/ 56 w 83"/>
                    <a:gd name="T13" fmla="*/ 52 h 62"/>
                    <a:gd name="T14" fmla="*/ 15 w 83"/>
                    <a:gd name="T15" fmla="*/ 23 h 62"/>
                    <a:gd name="T16" fmla="*/ 36 w 83"/>
                    <a:gd name="T17" fmla="*/ 42 h 62"/>
                    <a:gd name="T18" fmla="*/ 16 w 83"/>
                    <a:gd name="T19" fmla="*/ 28 h 62"/>
                    <a:gd name="T20" fmla="*/ 43 w 83"/>
                    <a:gd name="T21" fmla="*/ 62 h 62"/>
                    <a:gd name="T22" fmla="*/ 13 w 83"/>
                    <a:gd name="T23" fmla="*/ 32 h 62"/>
                    <a:gd name="T24" fmla="*/ 0 w 83"/>
                    <a:gd name="T25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3" h="62">
                      <a:moveTo>
                        <a:pt x="0" y="0"/>
                      </a:moveTo>
                      <a:cubicBezTo>
                        <a:pt x="0" y="0"/>
                        <a:pt x="30" y="17"/>
                        <a:pt x="37" y="20"/>
                      </a:cubicBezTo>
                      <a:cubicBezTo>
                        <a:pt x="44" y="23"/>
                        <a:pt x="60" y="32"/>
                        <a:pt x="60" y="32"/>
                      </a:cubicBezTo>
                      <a:cubicBezTo>
                        <a:pt x="27" y="20"/>
                        <a:pt x="27" y="20"/>
                        <a:pt x="27" y="20"/>
                      </a:cubicBezTo>
                      <a:cubicBezTo>
                        <a:pt x="83" y="56"/>
                        <a:pt x="83" y="56"/>
                        <a:pt x="83" y="56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cubicBezTo>
                        <a:pt x="16" y="28"/>
                        <a:pt x="16" y="28"/>
                        <a:pt x="16" y="28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43" y="62"/>
                        <a:pt x="19" y="44"/>
                        <a:pt x="13" y="32"/>
                      </a:cubicBezTo>
                      <a:cubicBezTo>
                        <a:pt x="6" y="2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940"/>
                <p:cNvSpPr/>
                <p:nvPr/>
              </p:nvSpPr>
              <p:spPr bwMode="auto">
                <a:xfrm>
                  <a:off x="5613" y="2506"/>
                  <a:ext cx="364" cy="150"/>
                </a:xfrm>
                <a:custGeom>
                  <a:avLst/>
                  <a:gdLst>
                    <a:gd name="T0" fmla="*/ 100 w 228"/>
                    <a:gd name="T1" fmla="*/ 66 h 94"/>
                    <a:gd name="T2" fmla="*/ 0 w 228"/>
                    <a:gd name="T3" fmla="*/ 25 h 94"/>
                    <a:gd name="T4" fmla="*/ 99 w 228"/>
                    <a:gd name="T5" fmla="*/ 11 h 94"/>
                    <a:gd name="T6" fmla="*/ 222 w 228"/>
                    <a:gd name="T7" fmla="*/ 41 h 94"/>
                    <a:gd name="T8" fmla="*/ 100 w 228"/>
                    <a:gd name="T9" fmla="*/ 6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94">
                      <a:moveTo>
                        <a:pt x="100" y="66"/>
                      </a:moveTo>
                      <a:cubicBezTo>
                        <a:pt x="58" y="55"/>
                        <a:pt x="0" y="25"/>
                        <a:pt x="0" y="25"/>
                      </a:cubicBezTo>
                      <a:cubicBezTo>
                        <a:pt x="0" y="25"/>
                        <a:pt x="56" y="0"/>
                        <a:pt x="99" y="11"/>
                      </a:cubicBezTo>
                      <a:cubicBezTo>
                        <a:pt x="142" y="22"/>
                        <a:pt x="228" y="12"/>
                        <a:pt x="222" y="41"/>
                      </a:cubicBezTo>
                      <a:cubicBezTo>
                        <a:pt x="210" y="94"/>
                        <a:pt x="143" y="77"/>
                        <a:pt x="100" y="6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941"/>
                <p:cNvSpPr/>
                <p:nvPr/>
              </p:nvSpPr>
              <p:spPr bwMode="auto">
                <a:xfrm>
                  <a:off x="5677" y="2533"/>
                  <a:ext cx="217" cy="67"/>
                </a:xfrm>
                <a:custGeom>
                  <a:avLst/>
                  <a:gdLst>
                    <a:gd name="T0" fmla="*/ 0 w 136"/>
                    <a:gd name="T1" fmla="*/ 9 h 42"/>
                    <a:gd name="T2" fmla="*/ 37 w 136"/>
                    <a:gd name="T3" fmla="*/ 2 h 42"/>
                    <a:gd name="T4" fmla="*/ 95 w 136"/>
                    <a:gd name="T5" fmla="*/ 9 h 42"/>
                    <a:gd name="T6" fmla="*/ 39 w 136"/>
                    <a:gd name="T7" fmla="*/ 13 h 42"/>
                    <a:gd name="T8" fmla="*/ 136 w 136"/>
                    <a:gd name="T9" fmla="*/ 20 h 42"/>
                    <a:gd name="T10" fmla="*/ 44 w 136"/>
                    <a:gd name="T11" fmla="*/ 20 h 42"/>
                    <a:gd name="T12" fmla="*/ 108 w 136"/>
                    <a:gd name="T13" fmla="*/ 37 h 42"/>
                    <a:gd name="T14" fmla="*/ 35 w 136"/>
                    <a:gd name="T15" fmla="*/ 22 h 42"/>
                    <a:gd name="T16" fmla="*/ 81 w 136"/>
                    <a:gd name="T17" fmla="*/ 42 h 42"/>
                    <a:gd name="T18" fmla="*/ 8 w 136"/>
                    <a:gd name="T19" fmla="*/ 22 h 42"/>
                    <a:gd name="T20" fmla="*/ 0 w 136"/>
                    <a:gd name="T21" fmla="*/ 9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6" h="42">
                      <a:moveTo>
                        <a:pt x="0" y="9"/>
                      </a:moveTo>
                      <a:cubicBezTo>
                        <a:pt x="0" y="9"/>
                        <a:pt x="22" y="0"/>
                        <a:pt x="37" y="2"/>
                      </a:cubicBezTo>
                      <a:cubicBezTo>
                        <a:pt x="46" y="2"/>
                        <a:pt x="95" y="9"/>
                        <a:pt x="95" y="9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136" y="20"/>
                        <a:pt x="136" y="20"/>
                        <a:pt x="136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108" y="37"/>
                        <a:pt x="108" y="37"/>
                        <a:pt x="108" y="37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81" y="42"/>
                        <a:pt x="81" y="42"/>
                        <a:pt x="81" y="42"/>
                      </a:cubicBezTo>
                      <a:cubicBezTo>
                        <a:pt x="8" y="22"/>
                        <a:pt x="8" y="22"/>
                        <a:pt x="8" y="22"/>
                      </a:cubicBezTo>
                      <a:lnTo>
                        <a:pt x="0" y="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942"/>
                <p:cNvSpPr/>
                <p:nvPr/>
              </p:nvSpPr>
              <p:spPr bwMode="auto">
                <a:xfrm>
                  <a:off x="5302" y="2515"/>
                  <a:ext cx="319" cy="271"/>
                </a:xfrm>
                <a:custGeom>
                  <a:avLst/>
                  <a:gdLst>
                    <a:gd name="T0" fmla="*/ 98 w 199"/>
                    <a:gd name="T1" fmla="*/ 41 h 169"/>
                    <a:gd name="T2" fmla="*/ 199 w 199"/>
                    <a:gd name="T3" fmla="*/ 0 h 169"/>
                    <a:gd name="T4" fmla="*/ 138 w 199"/>
                    <a:gd name="T5" fmla="*/ 80 h 169"/>
                    <a:gd name="T6" fmla="*/ 29 w 199"/>
                    <a:gd name="T7" fmla="*/ 144 h 169"/>
                    <a:gd name="T8" fmla="*/ 98 w 199"/>
                    <a:gd name="T9" fmla="*/ 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9" h="169">
                      <a:moveTo>
                        <a:pt x="98" y="41"/>
                      </a:moveTo>
                      <a:cubicBezTo>
                        <a:pt x="137" y="20"/>
                        <a:pt x="199" y="0"/>
                        <a:pt x="199" y="0"/>
                      </a:cubicBezTo>
                      <a:cubicBezTo>
                        <a:pt x="199" y="0"/>
                        <a:pt x="176" y="58"/>
                        <a:pt x="138" y="80"/>
                      </a:cubicBezTo>
                      <a:cubicBezTo>
                        <a:pt x="99" y="101"/>
                        <a:pt x="44" y="169"/>
                        <a:pt x="29" y="144"/>
                      </a:cubicBezTo>
                      <a:cubicBezTo>
                        <a:pt x="0" y="98"/>
                        <a:pt x="60" y="63"/>
                        <a:pt x="98" y="4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943"/>
                <p:cNvSpPr/>
                <p:nvPr/>
              </p:nvSpPr>
              <p:spPr bwMode="auto">
                <a:xfrm>
                  <a:off x="5405" y="2554"/>
                  <a:ext cx="169" cy="144"/>
                </a:xfrm>
                <a:custGeom>
                  <a:avLst/>
                  <a:gdLst>
                    <a:gd name="T0" fmla="*/ 106 w 106"/>
                    <a:gd name="T1" fmla="*/ 4 h 90"/>
                    <a:gd name="T2" fmla="*/ 84 w 106"/>
                    <a:gd name="T3" fmla="*/ 35 h 90"/>
                    <a:gd name="T4" fmla="*/ 37 w 106"/>
                    <a:gd name="T5" fmla="*/ 70 h 90"/>
                    <a:gd name="T6" fmla="*/ 74 w 106"/>
                    <a:gd name="T7" fmla="*/ 29 h 90"/>
                    <a:gd name="T8" fmla="*/ 0 w 106"/>
                    <a:gd name="T9" fmla="*/ 90 h 90"/>
                    <a:gd name="T10" fmla="*/ 66 w 106"/>
                    <a:gd name="T11" fmla="*/ 27 h 90"/>
                    <a:gd name="T12" fmla="*/ 9 w 106"/>
                    <a:gd name="T13" fmla="*/ 59 h 90"/>
                    <a:gd name="T14" fmla="*/ 71 w 106"/>
                    <a:gd name="T15" fmla="*/ 19 h 90"/>
                    <a:gd name="T16" fmla="*/ 24 w 106"/>
                    <a:gd name="T17" fmla="*/ 36 h 90"/>
                    <a:gd name="T18" fmla="*/ 90 w 106"/>
                    <a:gd name="T19" fmla="*/ 0 h 90"/>
                    <a:gd name="T20" fmla="*/ 106 w 106"/>
                    <a:gd name="T21" fmla="*/ 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6" h="90">
                      <a:moveTo>
                        <a:pt x="106" y="4"/>
                      </a:moveTo>
                      <a:cubicBezTo>
                        <a:pt x="106" y="4"/>
                        <a:pt x="96" y="26"/>
                        <a:pt x="84" y="35"/>
                      </a:cubicBezTo>
                      <a:cubicBezTo>
                        <a:pt x="77" y="41"/>
                        <a:pt x="37" y="70"/>
                        <a:pt x="37" y="7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66" y="27"/>
                        <a:pt x="66" y="27"/>
                        <a:pt x="66" y="27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71" y="19"/>
                        <a:pt x="71" y="19"/>
                        <a:pt x="71" y="19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90" y="0"/>
                        <a:pt x="90" y="0"/>
                        <a:pt x="90" y="0"/>
                      </a:cubicBezTo>
                      <a:lnTo>
                        <a:pt x="106" y="4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944"/>
                <p:cNvSpPr/>
                <p:nvPr/>
              </p:nvSpPr>
              <p:spPr bwMode="auto">
                <a:xfrm>
                  <a:off x="5514" y="2450"/>
                  <a:ext cx="203" cy="188"/>
                </a:xfrm>
                <a:custGeom>
                  <a:avLst/>
                  <a:gdLst>
                    <a:gd name="T0" fmla="*/ 37 w 127"/>
                    <a:gd name="T1" fmla="*/ 100 h 118"/>
                    <a:gd name="T2" fmla="*/ 18 w 127"/>
                    <a:gd name="T3" fmla="*/ 25 h 118"/>
                    <a:gd name="T4" fmla="*/ 87 w 127"/>
                    <a:gd name="T5" fmla="*/ 21 h 118"/>
                    <a:gd name="T6" fmla="*/ 108 w 127"/>
                    <a:gd name="T7" fmla="*/ 91 h 118"/>
                    <a:gd name="T8" fmla="*/ 37 w 127"/>
                    <a:gd name="T9" fmla="*/ 10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7" h="118">
                      <a:moveTo>
                        <a:pt x="37" y="100"/>
                      </a:moveTo>
                      <a:cubicBezTo>
                        <a:pt x="12" y="82"/>
                        <a:pt x="0" y="50"/>
                        <a:pt x="18" y="25"/>
                      </a:cubicBezTo>
                      <a:cubicBezTo>
                        <a:pt x="36" y="0"/>
                        <a:pt x="61" y="3"/>
                        <a:pt x="87" y="21"/>
                      </a:cubicBezTo>
                      <a:cubicBezTo>
                        <a:pt x="112" y="39"/>
                        <a:pt x="127" y="66"/>
                        <a:pt x="108" y="91"/>
                      </a:cubicBezTo>
                      <a:cubicBezTo>
                        <a:pt x="90" y="116"/>
                        <a:pt x="62" y="118"/>
                        <a:pt x="37" y="100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945"/>
                <p:cNvSpPr/>
                <p:nvPr/>
              </p:nvSpPr>
              <p:spPr bwMode="auto">
                <a:xfrm>
                  <a:off x="5397" y="1346"/>
                  <a:ext cx="262" cy="139"/>
                </a:xfrm>
                <a:custGeom>
                  <a:avLst/>
                  <a:gdLst>
                    <a:gd name="T0" fmla="*/ 118 w 164"/>
                    <a:gd name="T1" fmla="*/ 18 h 87"/>
                    <a:gd name="T2" fmla="*/ 164 w 164"/>
                    <a:gd name="T3" fmla="*/ 87 h 87"/>
                    <a:gd name="T4" fmla="*/ 105 w 164"/>
                    <a:gd name="T5" fmla="*/ 59 h 87"/>
                    <a:gd name="T6" fmla="*/ 12 w 164"/>
                    <a:gd name="T7" fmla="*/ 35 h 87"/>
                    <a:gd name="T8" fmla="*/ 118 w 164"/>
                    <a:gd name="T9" fmla="*/ 18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87">
                      <a:moveTo>
                        <a:pt x="118" y="18"/>
                      </a:moveTo>
                      <a:cubicBezTo>
                        <a:pt x="141" y="27"/>
                        <a:pt x="164" y="87"/>
                        <a:pt x="164" y="87"/>
                      </a:cubicBezTo>
                      <a:cubicBezTo>
                        <a:pt x="164" y="87"/>
                        <a:pt x="138" y="75"/>
                        <a:pt x="105" y="59"/>
                      </a:cubicBezTo>
                      <a:cubicBezTo>
                        <a:pt x="71" y="43"/>
                        <a:pt x="25" y="77"/>
                        <a:pt x="12" y="35"/>
                      </a:cubicBezTo>
                      <a:cubicBezTo>
                        <a:pt x="0" y="0"/>
                        <a:pt x="96" y="11"/>
                        <a:pt x="118" y="1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946"/>
                <p:cNvSpPr/>
                <p:nvPr/>
              </p:nvSpPr>
              <p:spPr bwMode="auto">
                <a:xfrm>
                  <a:off x="5499" y="1200"/>
                  <a:ext cx="197" cy="256"/>
                </a:xfrm>
                <a:custGeom>
                  <a:avLst/>
                  <a:gdLst>
                    <a:gd name="T0" fmla="*/ 55 w 123"/>
                    <a:gd name="T1" fmla="*/ 112 h 160"/>
                    <a:gd name="T2" fmla="*/ 123 w 123"/>
                    <a:gd name="T3" fmla="*/ 160 h 160"/>
                    <a:gd name="T4" fmla="*/ 93 w 123"/>
                    <a:gd name="T5" fmla="*/ 75 h 160"/>
                    <a:gd name="T6" fmla="*/ 36 w 123"/>
                    <a:gd name="T7" fmla="*/ 4 h 160"/>
                    <a:gd name="T8" fmla="*/ 55 w 123"/>
                    <a:gd name="T9" fmla="*/ 112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3" h="160">
                      <a:moveTo>
                        <a:pt x="55" y="112"/>
                      </a:moveTo>
                      <a:cubicBezTo>
                        <a:pt x="63" y="136"/>
                        <a:pt x="123" y="160"/>
                        <a:pt x="123" y="160"/>
                      </a:cubicBezTo>
                      <a:cubicBezTo>
                        <a:pt x="123" y="160"/>
                        <a:pt x="108" y="109"/>
                        <a:pt x="93" y="75"/>
                      </a:cubicBezTo>
                      <a:cubicBezTo>
                        <a:pt x="77" y="41"/>
                        <a:pt x="80" y="9"/>
                        <a:pt x="36" y="4"/>
                      </a:cubicBezTo>
                      <a:cubicBezTo>
                        <a:pt x="0" y="0"/>
                        <a:pt x="48" y="91"/>
                        <a:pt x="55" y="112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947"/>
                <p:cNvSpPr/>
                <p:nvPr/>
              </p:nvSpPr>
              <p:spPr bwMode="auto">
                <a:xfrm>
                  <a:off x="5491" y="1483"/>
                  <a:ext cx="194" cy="296"/>
                </a:xfrm>
                <a:custGeom>
                  <a:avLst/>
                  <a:gdLst>
                    <a:gd name="T0" fmla="*/ 103 w 121"/>
                    <a:gd name="T1" fmla="*/ 83 h 185"/>
                    <a:gd name="T2" fmla="*/ 113 w 121"/>
                    <a:gd name="T3" fmla="*/ 0 h 185"/>
                    <a:gd name="T4" fmla="*/ 52 w 121"/>
                    <a:gd name="T5" fmla="*/ 67 h 185"/>
                    <a:gd name="T6" fmla="*/ 17 w 121"/>
                    <a:gd name="T7" fmla="*/ 151 h 185"/>
                    <a:gd name="T8" fmla="*/ 103 w 121"/>
                    <a:gd name="T9" fmla="*/ 8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1" h="185">
                      <a:moveTo>
                        <a:pt x="103" y="83"/>
                      </a:moveTo>
                      <a:cubicBezTo>
                        <a:pt x="121" y="64"/>
                        <a:pt x="113" y="0"/>
                        <a:pt x="113" y="0"/>
                      </a:cubicBezTo>
                      <a:cubicBezTo>
                        <a:pt x="113" y="0"/>
                        <a:pt x="75" y="38"/>
                        <a:pt x="52" y="67"/>
                      </a:cubicBezTo>
                      <a:cubicBezTo>
                        <a:pt x="30" y="97"/>
                        <a:pt x="0" y="110"/>
                        <a:pt x="17" y="151"/>
                      </a:cubicBezTo>
                      <a:cubicBezTo>
                        <a:pt x="30" y="185"/>
                        <a:pt x="87" y="99"/>
                        <a:pt x="103" y="83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948"/>
                <p:cNvSpPr/>
                <p:nvPr/>
              </p:nvSpPr>
              <p:spPr bwMode="auto">
                <a:xfrm>
                  <a:off x="5689" y="1238"/>
                  <a:ext cx="132" cy="220"/>
                </a:xfrm>
                <a:custGeom>
                  <a:avLst/>
                  <a:gdLst>
                    <a:gd name="T0" fmla="*/ 66 w 82"/>
                    <a:gd name="T1" fmla="*/ 80 h 137"/>
                    <a:gd name="T2" fmla="*/ 0 w 82"/>
                    <a:gd name="T3" fmla="*/ 137 h 137"/>
                    <a:gd name="T4" fmla="*/ 20 w 82"/>
                    <a:gd name="T5" fmla="*/ 71 h 137"/>
                    <a:gd name="T6" fmla="*/ 41 w 82"/>
                    <a:gd name="T7" fmla="*/ 1 h 137"/>
                    <a:gd name="T8" fmla="*/ 66 w 82"/>
                    <a:gd name="T9" fmla="*/ 80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37">
                      <a:moveTo>
                        <a:pt x="66" y="80"/>
                      </a:moveTo>
                      <a:cubicBezTo>
                        <a:pt x="49" y="113"/>
                        <a:pt x="0" y="137"/>
                        <a:pt x="0" y="137"/>
                      </a:cubicBezTo>
                      <a:cubicBezTo>
                        <a:pt x="0" y="137"/>
                        <a:pt x="3" y="105"/>
                        <a:pt x="20" y="71"/>
                      </a:cubicBezTo>
                      <a:cubicBezTo>
                        <a:pt x="37" y="38"/>
                        <a:pt x="15" y="0"/>
                        <a:pt x="41" y="1"/>
                      </a:cubicBezTo>
                      <a:cubicBezTo>
                        <a:pt x="77" y="3"/>
                        <a:pt x="82" y="46"/>
                        <a:pt x="66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949"/>
                <p:cNvSpPr/>
                <p:nvPr/>
              </p:nvSpPr>
              <p:spPr bwMode="auto">
                <a:xfrm>
                  <a:off x="5590" y="1162"/>
                  <a:ext cx="147" cy="328"/>
                </a:xfrm>
                <a:custGeom>
                  <a:avLst/>
                  <a:gdLst>
                    <a:gd name="T0" fmla="*/ 90 w 92"/>
                    <a:gd name="T1" fmla="*/ 105 h 205"/>
                    <a:gd name="T2" fmla="*/ 51 w 92"/>
                    <a:gd name="T3" fmla="*/ 205 h 205"/>
                    <a:gd name="T4" fmla="*/ 45 w 92"/>
                    <a:gd name="T5" fmla="*/ 108 h 205"/>
                    <a:gd name="T6" fmla="*/ 29 w 92"/>
                    <a:gd name="T7" fmla="*/ 19 h 205"/>
                    <a:gd name="T8" fmla="*/ 90 w 92"/>
                    <a:gd name="T9" fmla="*/ 10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205">
                      <a:moveTo>
                        <a:pt x="90" y="105"/>
                      </a:moveTo>
                      <a:cubicBezTo>
                        <a:pt x="87" y="142"/>
                        <a:pt x="51" y="205"/>
                        <a:pt x="51" y="205"/>
                      </a:cubicBezTo>
                      <a:cubicBezTo>
                        <a:pt x="51" y="205"/>
                        <a:pt x="42" y="146"/>
                        <a:pt x="45" y="108"/>
                      </a:cubicBezTo>
                      <a:cubicBezTo>
                        <a:pt x="47" y="71"/>
                        <a:pt x="0" y="31"/>
                        <a:pt x="29" y="19"/>
                      </a:cubicBezTo>
                      <a:cubicBezTo>
                        <a:pt x="70" y="0"/>
                        <a:pt x="92" y="67"/>
                        <a:pt x="90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950"/>
                <p:cNvSpPr/>
                <p:nvPr/>
              </p:nvSpPr>
              <p:spPr bwMode="auto">
                <a:xfrm>
                  <a:off x="5673" y="1214"/>
                  <a:ext cx="55" cy="244"/>
                </a:xfrm>
                <a:custGeom>
                  <a:avLst/>
                  <a:gdLst>
                    <a:gd name="T0" fmla="*/ 7 w 34"/>
                    <a:gd name="T1" fmla="*/ 149 h 152"/>
                    <a:gd name="T2" fmla="*/ 22 w 34"/>
                    <a:gd name="T3" fmla="*/ 115 h 152"/>
                    <a:gd name="T4" fmla="*/ 31 w 34"/>
                    <a:gd name="T5" fmla="*/ 91 h 152"/>
                    <a:gd name="T6" fmla="*/ 30 w 34"/>
                    <a:gd name="T7" fmla="*/ 66 h 152"/>
                    <a:gd name="T8" fmla="*/ 20 w 34"/>
                    <a:gd name="T9" fmla="*/ 91 h 152"/>
                    <a:gd name="T10" fmla="*/ 3 w 34"/>
                    <a:gd name="T11" fmla="*/ 0 h 152"/>
                    <a:gd name="T12" fmla="*/ 11 w 34"/>
                    <a:gd name="T13" fmla="*/ 79 h 152"/>
                    <a:gd name="T14" fmla="*/ 11 w 34"/>
                    <a:gd name="T15" fmla="*/ 100 h 152"/>
                    <a:gd name="T16" fmla="*/ 0 w 34"/>
                    <a:gd name="T17" fmla="*/ 27 h 152"/>
                    <a:gd name="T18" fmla="*/ 2 w 34"/>
                    <a:gd name="T19" fmla="*/ 76 h 152"/>
                    <a:gd name="T20" fmla="*/ 1 w 34"/>
                    <a:gd name="T21" fmla="*/ 116 h 152"/>
                    <a:gd name="T22" fmla="*/ 2 w 34"/>
                    <a:gd name="T23" fmla="*/ 152 h 152"/>
                    <a:gd name="T24" fmla="*/ 7 w 34"/>
                    <a:gd name="T25" fmla="*/ 149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" h="152">
                      <a:moveTo>
                        <a:pt x="7" y="149"/>
                      </a:moveTo>
                      <a:cubicBezTo>
                        <a:pt x="7" y="149"/>
                        <a:pt x="17" y="132"/>
                        <a:pt x="22" y="115"/>
                      </a:cubicBezTo>
                      <a:cubicBezTo>
                        <a:pt x="24" y="107"/>
                        <a:pt x="30" y="95"/>
                        <a:pt x="31" y="91"/>
                      </a:cubicBezTo>
                      <a:cubicBezTo>
                        <a:pt x="34" y="81"/>
                        <a:pt x="30" y="66"/>
                        <a:pt x="30" y="66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7" y="6"/>
                        <a:pt x="3" y="0"/>
                      </a:cubicBezTo>
                      <a:cubicBezTo>
                        <a:pt x="3" y="0"/>
                        <a:pt x="11" y="60"/>
                        <a:pt x="11" y="79"/>
                      </a:cubicBezTo>
                      <a:cubicBezTo>
                        <a:pt x="11" y="83"/>
                        <a:pt x="11" y="100"/>
                        <a:pt x="11" y="10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2" y="76"/>
                        <a:pt x="2" y="76"/>
                        <a:pt x="2" y="76"/>
                      </a:cubicBezTo>
                      <a:cubicBezTo>
                        <a:pt x="1" y="116"/>
                        <a:pt x="1" y="116"/>
                        <a:pt x="1" y="116"/>
                      </a:cubicBezTo>
                      <a:cubicBezTo>
                        <a:pt x="2" y="152"/>
                        <a:pt x="2" y="152"/>
                        <a:pt x="2" y="152"/>
                      </a:cubicBezTo>
                      <a:lnTo>
                        <a:pt x="7" y="149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951"/>
                <p:cNvSpPr/>
                <p:nvPr/>
              </p:nvSpPr>
              <p:spPr bwMode="auto">
                <a:xfrm>
                  <a:off x="5390" y="1248"/>
                  <a:ext cx="260" cy="234"/>
                </a:xfrm>
                <a:custGeom>
                  <a:avLst/>
                  <a:gdLst>
                    <a:gd name="T0" fmla="*/ 133 w 162"/>
                    <a:gd name="T1" fmla="*/ 68 h 146"/>
                    <a:gd name="T2" fmla="*/ 162 w 162"/>
                    <a:gd name="T3" fmla="*/ 146 h 146"/>
                    <a:gd name="T4" fmla="*/ 111 w 162"/>
                    <a:gd name="T5" fmla="*/ 104 h 146"/>
                    <a:gd name="T6" fmla="*/ 21 w 162"/>
                    <a:gd name="T7" fmla="*/ 46 h 146"/>
                    <a:gd name="T8" fmla="*/ 133 w 162"/>
                    <a:gd name="T9" fmla="*/ 6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2" h="146">
                      <a:moveTo>
                        <a:pt x="133" y="68"/>
                      </a:moveTo>
                      <a:cubicBezTo>
                        <a:pt x="155" y="82"/>
                        <a:pt x="162" y="146"/>
                        <a:pt x="162" y="146"/>
                      </a:cubicBezTo>
                      <a:cubicBezTo>
                        <a:pt x="162" y="146"/>
                        <a:pt x="140" y="128"/>
                        <a:pt x="111" y="104"/>
                      </a:cubicBezTo>
                      <a:cubicBezTo>
                        <a:pt x="83" y="81"/>
                        <a:pt x="0" y="85"/>
                        <a:pt x="21" y="46"/>
                      </a:cubicBezTo>
                      <a:cubicBezTo>
                        <a:pt x="46" y="0"/>
                        <a:pt x="114" y="56"/>
                        <a:pt x="133" y="6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952"/>
                <p:cNvSpPr/>
                <p:nvPr/>
              </p:nvSpPr>
              <p:spPr bwMode="auto">
                <a:xfrm>
                  <a:off x="5694" y="1323"/>
                  <a:ext cx="282" cy="189"/>
                </a:xfrm>
                <a:custGeom>
                  <a:avLst/>
                  <a:gdLst>
                    <a:gd name="T0" fmla="*/ 82 w 176"/>
                    <a:gd name="T1" fmla="*/ 107 h 118"/>
                    <a:gd name="T2" fmla="*/ 0 w 176"/>
                    <a:gd name="T3" fmla="*/ 93 h 118"/>
                    <a:gd name="T4" fmla="*/ 62 w 176"/>
                    <a:gd name="T5" fmla="*/ 70 h 118"/>
                    <a:gd name="T6" fmla="*/ 143 w 176"/>
                    <a:gd name="T7" fmla="*/ 19 h 118"/>
                    <a:gd name="T8" fmla="*/ 82 w 176"/>
                    <a:gd name="T9" fmla="*/ 10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82" y="107"/>
                      </a:moveTo>
                      <a:cubicBezTo>
                        <a:pt x="59" y="118"/>
                        <a:pt x="0" y="93"/>
                        <a:pt x="0" y="93"/>
                      </a:cubicBezTo>
                      <a:cubicBezTo>
                        <a:pt x="0" y="93"/>
                        <a:pt x="27" y="83"/>
                        <a:pt x="62" y="70"/>
                      </a:cubicBezTo>
                      <a:cubicBezTo>
                        <a:pt x="96" y="56"/>
                        <a:pt x="103" y="0"/>
                        <a:pt x="143" y="19"/>
                      </a:cubicBezTo>
                      <a:cubicBezTo>
                        <a:pt x="176" y="35"/>
                        <a:pt x="102" y="96"/>
                        <a:pt x="82" y="107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953"/>
                <p:cNvSpPr/>
                <p:nvPr/>
              </p:nvSpPr>
              <p:spPr bwMode="auto">
                <a:xfrm>
                  <a:off x="5352" y="1462"/>
                  <a:ext cx="282" cy="189"/>
                </a:xfrm>
                <a:custGeom>
                  <a:avLst/>
                  <a:gdLst>
                    <a:gd name="T0" fmla="*/ 94 w 176"/>
                    <a:gd name="T1" fmla="*/ 11 h 118"/>
                    <a:gd name="T2" fmla="*/ 176 w 176"/>
                    <a:gd name="T3" fmla="*/ 25 h 118"/>
                    <a:gd name="T4" fmla="*/ 115 w 176"/>
                    <a:gd name="T5" fmla="*/ 48 h 118"/>
                    <a:gd name="T6" fmla="*/ 33 w 176"/>
                    <a:gd name="T7" fmla="*/ 99 h 118"/>
                    <a:gd name="T8" fmla="*/ 94 w 176"/>
                    <a:gd name="T9" fmla="*/ 1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18">
                      <a:moveTo>
                        <a:pt x="94" y="11"/>
                      </a:moveTo>
                      <a:cubicBezTo>
                        <a:pt x="117" y="0"/>
                        <a:pt x="176" y="25"/>
                        <a:pt x="176" y="25"/>
                      </a:cubicBezTo>
                      <a:cubicBezTo>
                        <a:pt x="176" y="25"/>
                        <a:pt x="150" y="35"/>
                        <a:pt x="115" y="48"/>
                      </a:cubicBezTo>
                      <a:cubicBezTo>
                        <a:pt x="80" y="62"/>
                        <a:pt x="73" y="118"/>
                        <a:pt x="33" y="99"/>
                      </a:cubicBezTo>
                      <a:cubicBezTo>
                        <a:pt x="0" y="84"/>
                        <a:pt x="74" y="22"/>
                        <a:pt x="94" y="1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954"/>
                <p:cNvSpPr/>
                <p:nvPr/>
              </p:nvSpPr>
              <p:spPr bwMode="auto">
                <a:xfrm>
                  <a:off x="5461" y="1333"/>
                  <a:ext cx="174" cy="115"/>
                </a:xfrm>
                <a:custGeom>
                  <a:avLst/>
                  <a:gdLst>
                    <a:gd name="T0" fmla="*/ 109 w 109"/>
                    <a:gd name="T1" fmla="*/ 72 h 72"/>
                    <a:gd name="T2" fmla="*/ 91 w 109"/>
                    <a:gd name="T3" fmla="*/ 27 h 72"/>
                    <a:gd name="T4" fmla="*/ 47 w 109"/>
                    <a:gd name="T5" fmla="*/ 4 h 72"/>
                    <a:gd name="T6" fmla="*/ 72 w 109"/>
                    <a:gd name="T7" fmla="*/ 27 h 72"/>
                    <a:gd name="T8" fmla="*/ 20 w 109"/>
                    <a:gd name="T9" fmla="*/ 0 h 72"/>
                    <a:gd name="T10" fmla="*/ 61 w 109"/>
                    <a:gd name="T11" fmla="*/ 27 h 72"/>
                    <a:gd name="T12" fmla="*/ 0 w 109"/>
                    <a:gd name="T13" fmla="*/ 3 h 72"/>
                    <a:gd name="T14" fmla="*/ 83 w 109"/>
                    <a:gd name="T15" fmla="*/ 42 h 72"/>
                    <a:gd name="T16" fmla="*/ 17 w 109"/>
                    <a:gd name="T17" fmla="*/ 19 h 72"/>
                    <a:gd name="T18" fmla="*/ 50 w 109"/>
                    <a:gd name="T19" fmla="*/ 35 h 72"/>
                    <a:gd name="T20" fmla="*/ 9 w 109"/>
                    <a:gd name="T21" fmla="*/ 24 h 72"/>
                    <a:gd name="T22" fmla="*/ 85 w 109"/>
                    <a:gd name="T23" fmla="*/ 53 h 72"/>
                    <a:gd name="T24" fmla="*/ 109 w 109"/>
                    <a:gd name="T25" fmla="*/ 7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9" h="72">
                      <a:moveTo>
                        <a:pt x="109" y="72"/>
                      </a:moveTo>
                      <a:cubicBezTo>
                        <a:pt x="109" y="72"/>
                        <a:pt x="103" y="38"/>
                        <a:pt x="91" y="27"/>
                      </a:cubicBezTo>
                      <a:cubicBezTo>
                        <a:pt x="79" y="17"/>
                        <a:pt x="47" y="4"/>
                        <a:pt x="47" y="4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83" y="42"/>
                        <a:pt x="83" y="42"/>
                        <a:pt x="83" y="42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50" y="35"/>
                        <a:pt x="50" y="35"/>
                        <a:pt x="50" y="35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71" y="40"/>
                        <a:pt x="85" y="53"/>
                      </a:cubicBezTo>
                      <a:cubicBezTo>
                        <a:pt x="100" y="68"/>
                        <a:pt x="109" y="72"/>
                        <a:pt x="109" y="7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955"/>
                <p:cNvSpPr/>
                <p:nvPr/>
              </p:nvSpPr>
              <p:spPr bwMode="auto">
                <a:xfrm>
                  <a:off x="5402" y="1419"/>
                  <a:ext cx="246" cy="127"/>
                </a:xfrm>
                <a:custGeom>
                  <a:avLst/>
                  <a:gdLst>
                    <a:gd name="T0" fmla="*/ 76 w 154"/>
                    <a:gd name="T1" fmla="*/ 2 h 79"/>
                    <a:gd name="T2" fmla="*/ 154 w 154"/>
                    <a:gd name="T3" fmla="*/ 41 h 79"/>
                    <a:gd name="T4" fmla="*/ 85 w 154"/>
                    <a:gd name="T5" fmla="*/ 48 h 79"/>
                    <a:gd name="T6" fmla="*/ 12 w 154"/>
                    <a:gd name="T7" fmla="*/ 55 h 79"/>
                    <a:gd name="T8" fmla="*/ 76 w 154"/>
                    <a:gd name="T9" fmla="*/ 2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4" h="79">
                      <a:moveTo>
                        <a:pt x="76" y="2"/>
                      </a:moveTo>
                      <a:cubicBezTo>
                        <a:pt x="113" y="5"/>
                        <a:pt x="154" y="41"/>
                        <a:pt x="154" y="41"/>
                      </a:cubicBezTo>
                      <a:cubicBezTo>
                        <a:pt x="154" y="41"/>
                        <a:pt x="123" y="50"/>
                        <a:pt x="85" y="48"/>
                      </a:cubicBezTo>
                      <a:cubicBezTo>
                        <a:pt x="48" y="45"/>
                        <a:pt x="21" y="79"/>
                        <a:pt x="12" y="55"/>
                      </a:cubicBezTo>
                      <a:cubicBezTo>
                        <a:pt x="0" y="21"/>
                        <a:pt x="39" y="0"/>
                        <a:pt x="76" y="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956"/>
                <p:cNvSpPr/>
                <p:nvPr/>
              </p:nvSpPr>
              <p:spPr bwMode="auto">
                <a:xfrm>
                  <a:off x="5453" y="1437"/>
                  <a:ext cx="168" cy="65"/>
                </a:xfrm>
                <a:custGeom>
                  <a:avLst/>
                  <a:gdLst>
                    <a:gd name="T0" fmla="*/ 105 w 105"/>
                    <a:gd name="T1" fmla="*/ 20 h 41"/>
                    <a:gd name="T2" fmla="*/ 75 w 105"/>
                    <a:gd name="T3" fmla="*/ 6 h 41"/>
                    <a:gd name="T4" fmla="*/ 28 w 105"/>
                    <a:gd name="T5" fmla="*/ 0 h 41"/>
                    <a:gd name="T6" fmla="*/ 52 w 105"/>
                    <a:gd name="T7" fmla="*/ 7 h 41"/>
                    <a:gd name="T8" fmla="*/ 9 w 105"/>
                    <a:gd name="T9" fmla="*/ 12 h 41"/>
                    <a:gd name="T10" fmla="*/ 63 w 105"/>
                    <a:gd name="T11" fmla="*/ 15 h 41"/>
                    <a:gd name="T12" fmla="*/ 0 w 105"/>
                    <a:gd name="T13" fmla="*/ 25 h 41"/>
                    <a:gd name="T14" fmla="*/ 41 w 105"/>
                    <a:gd name="T15" fmla="*/ 25 h 41"/>
                    <a:gd name="T16" fmla="*/ 2 w 105"/>
                    <a:gd name="T17" fmla="*/ 41 h 41"/>
                    <a:gd name="T18" fmla="*/ 64 w 105"/>
                    <a:gd name="T19" fmla="*/ 23 h 41"/>
                    <a:gd name="T20" fmla="*/ 105 w 105"/>
                    <a:gd name="T21" fmla="*/ 28 h 41"/>
                    <a:gd name="T22" fmla="*/ 105 w 105"/>
                    <a:gd name="T23" fmla="*/ 2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5" h="41">
                      <a:moveTo>
                        <a:pt x="105" y="20"/>
                      </a:moveTo>
                      <a:cubicBezTo>
                        <a:pt x="105" y="20"/>
                        <a:pt x="86" y="9"/>
                        <a:pt x="75" y="6"/>
                      </a:cubicBezTo>
                      <a:cubicBezTo>
                        <a:pt x="63" y="3"/>
                        <a:pt x="28" y="0"/>
                        <a:pt x="28" y="0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9" y="12"/>
                        <a:pt x="60" y="15"/>
                        <a:pt x="63" y="15"/>
                      </a:cubicBezTo>
                      <a:cubicBezTo>
                        <a:pt x="66" y="15"/>
                        <a:pt x="0" y="25"/>
                        <a:pt x="0" y="25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2" y="41"/>
                        <a:pt x="2" y="41"/>
                        <a:pt x="2" y="41"/>
                      </a:cubicBezTo>
                      <a:cubicBezTo>
                        <a:pt x="2" y="41"/>
                        <a:pt x="55" y="24"/>
                        <a:pt x="64" y="23"/>
                      </a:cubicBezTo>
                      <a:cubicBezTo>
                        <a:pt x="72" y="22"/>
                        <a:pt x="105" y="28"/>
                        <a:pt x="105" y="28"/>
                      </a:cubicBezTo>
                      <a:lnTo>
                        <a:pt x="105" y="2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957"/>
                <p:cNvSpPr/>
                <p:nvPr/>
              </p:nvSpPr>
              <p:spPr bwMode="auto">
                <a:xfrm>
                  <a:off x="5691" y="1250"/>
                  <a:ext cx="262" cy="236"/>
                </a:xfrm>
                <a:custGeom>
                  <a:avLst/>
                  <a:gdLst>
                    <a:gd name="T0" fmla="*/ 83 w 164"/>
                    <a:gd name="T1" fmla="*/ 109 h 148"/>
                    <a:gd name="T2" fmla="*/ 0 w 164"/>
                    <a:gd name="T3" fmla="*/ 148 h 148"/>
                    <a:gd name="T4" fmla="*/ 49 w 164"/>
                    <a:gd name="T5" fmla="*/ 79 h 148"/>
                    <a:gd name="T6" fmla="*/ 138 w 164"/>
                    <a:gd name="T7" fmla="*/ 21 h 148"/>
                    <a:gd name="T8" fmla="*/ 83 w 164"/>
                    <a:gd name="T9" fmla="*/ 10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4" h="148">
                      <a:moveTo>
                        <a:pt x="83" y="109"/>
                      </a:moveTo>
                      <a:cubicBezTo>
                        <a:pt x="52" y="129"/>
                        <a:pt x="0" y="148"/>
                        <a:pt x="0" y="148"/>
                      </a:cubicBezTo>
                      <a:cubicBezTo>
                        <a:pt x="0" y="148"/>
                        <a:pt x="17" y="98"/>
                        <a:pt x="49" y="79"/>
                      </a:cubicBezTo>
                      <a:cubicBezTo>
                        <a:pt x="81" y="59"/>
                        <a:pt x="124" y="0"/>
                        <a:pt x="138" y="21"/>
                      </a:cubicBezTo>
                      <a:cubicBezTo>
                        <a:pt x="164" y="58"/>
                        <a:pt x="115" y="90"/>
                        <a:pt x="83" y="10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958"/>
                <p:cNvSpPr/>
                <p:nvPr/>
              </p:nvSpPr>
              <p:spPr bwMode="auto">
                <a:xfrm>
                  <a:off x="5699" y="1254"/>
                  <a:ext cx="261" cy="237"/>
                </a:xfrm>
                <a:custGeom>
                  <a:avLst/>
                  <a:gdLst>
                    <a:gd name="T0" fmla="*/ 83 w 163"/>
                    <a:gd name="T1" fmla="*/ 110 h 148"/>
                    <a:gd name="T2" fmla="*/ 0 w 163"/>
                    <a:gd name="T3" fmla="*/ 148 h 148"/>
                    <a:gd name="T4" fmla="*/ 48 w 163"/>
                    <a:gd name="T5" fmla="*/ 79 h 148"/>
                    <a:gd name="T6" fmla="*/ 138 w 163"/>
                    <a:gd name="T7" fmla="*/ 21 h 148"/>
                    <a:gd name="T8" fmla="*/ 83 w 163"/>
                    <a:gd name="T9" fmla="*/ 110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148">
                      <a:moveTo>
                        <a:pt x="83" y="110"/>
                      </a:moveTo>
                      <a:cubicBezTo>
                        <a:pt x="51" y="129"/>
                        <a:pt x="0" y="148"/>
                        <a:pt x="0" y="148"/>
                      </a:cubicBezTo>
                      <a:cubicBezTo>
                        <a:pt x="0" y="148"/>
                        <a:pt x="17" y="99"/>
                        <a:pt x="48" y="79"/>
                      </a:cubicBezTo>
                      <a:cubicBezTo>
                        <a:pt x="80" y="59"/>
                        <a:pt x="123" y="0"/>
                        <a:pt x="138" y="21"/>
                      </a:cubicBezTo>
                      <a:cubicBezTo>
                        <a:pt x="163" y="58"/>
                        <a:pt x="115" y="90"/>
                        <a:pt x="83" y="11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959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960"/>
                <p:cNvSpPr/>
                <p:nvPr/>
              </p:nvSpPr>
              <p:spPr bwMode="auto">
                <a:xfrm>
                  <a:off x="5678" y="1486"/>
                  <a:ext cx="170" cy="293"/>
                </a:xfrm>
                <a:custGeom>
                  <a:avLst/>
                  <a:gdLst>
                    <a:gd name="T0" fmla="*/ 13 w 106"/>
                    <a:gd name="T1" fmla="*/ 91 h 183"/>
                    <a:gd name="T2" fmla="*/ 0 w 106"/>
                    <a:gd name="T3" fmla="*/ 0 h 183"/>
                    <a:gd name="T4" fmla="*/ 52 w 106"/>
                    <a:gd name="T5" fmla="*/ 67 h 183"/>
                    <a:gd name="T6" fmla="*/ 82 w 106"/>
                    <a:gd name="T7" fmla="*/ 169 h 183"/>
                    <a:gd name="T8" fmla="*/ 13 w 106"/>
                    <a:gd name="T9" fmla="*/ 91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6" h="183">
                      <a:moveTo>
                        <a:pt x="13" y="91"/>
                      </a:moveTo>
                      <a:cubicBezTo>
                        <a:pt x="3" y="55"/>
                        <a:pt x="0" y="0"/>
                        <a:pt x="0" y="0"/>
                      </a:cubicBezTo>
                      <a:cubicBezTo>
                        <a:pt x="0" y="0"/>
                        <a:pt x="42" y="31"/>
                        <a:pt x="52" y="67"/>
                      </a:cubicBezTo>
                      <a:cubicBezTo>
                        <a:pt x="62" y="103"/>
                        <a:pt x="106" y="161"/>
                        <a:pt x="82" y="169"/>
                      </a:cubicBezTo>
                      <a:cubicBezTo>
                        <a:pt x="38" y="183"/>
                        <a:pt x="22" y="127"/>
                        <a:pt x="13" y="9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961"/>
                <p:cNvSpPr/>
                <p:nvPr/>
              </p:nvSpPr>
              <p:spPr bwMode="auto">
                <a:xfrm>
                  <a:off x="5712" y="1328"/>
                  <a:ext cx="174" cy="144"/>
                </a:xfrm>
                <a:custGeom>
                  <a:avLst/>
                  <a:gdLst>
                    <a:gd name="T0" fmla="*/ 3 w 109"/>
                    <a:gd name="T1" fmla="*/ 90 h 90"/>
                    <a:gd name="T2" fmla="*/ 35 w 109"/>
                    <a:gd name="T3" fmla="*/ 74 h 90"/>
                    <a:gd name="T4" fmla="*/ 72 w 109"/>
                    <a:gd name="T5" fmla="*/ 52 h 90"/>
                    <a:gd name="T6" fmla="*/ 41 w 109"/>
                    <a:gd name="T7" fmla="*/ 66 h 90"/>
                    <a:gd name="T8" fmla="*/ 93 w 109"/>
                    <a:gd name="T9" fmla="*/ 30 h 90"/>
                    <a:gd name="T10" fmla="*/ 54 w 109"/>
                    <a:gd name="T11" fmla="*/ 52 h 90"/>
                    <a:gd name="T12" fmla="*/ 109 w 109"/>
                    <a:gd name="T13" fmla="*/ 0 h 90"/>
                    <a:gd name="T14" fmla="*/ 39 w 109"/>
                    <a:gd name="T15" fmla="*/ 52 h 90"/>
                    <a:gd name="T16" fmla="*/ 71 w 109"/>
                    <a:gd name="T17" fmla="*/ 12 h 90"/>
                    <a:gd name="T18" fmla="*/ 29 w 109"/>
                    <a:gd name="T19" fmla="*/ 54 h 90"/>
                    <a:gd name="T20" fmla="*/ 42 w 109"/>
                    <a:gd name="T21" fmla="*/ 32 h 90"/>
                    <a:gd name="T22" fmla="*/ 9 w 109"/>
                    <a:gd name="T23" fmla="*/ 74 h 90"/>
                    <a:gd name="T24" fmla="*/ 0 w 109"/>
                    <a:gd name="T25" fmla="*/ 86 h 90"/>
                    <a:gd name="T26" fmla="*/ 3 w 109"/>
                    <a:gd name="T2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90">
                      <a:moveTo>
                        <a:pt x="3" y="90"/>
                      </a:moveTo>
                      <a:cubicBezTo>
                        <a:pt x="3" y="90"/>
                        <a:pt x="28" y="78"/>
                        <a:pt x="35" y="74"/>
                      </a:cubicBezTo>
                      <a:cubicBezTo>
                        <a:pt x="42" y="70"/>
                        <a:pt x="72" y="52"/>
                        <a:pt x="72" y="52"/>
                      </a:cubicBezTo>
                      <a:cubicBezTo>
                        <a:pt x="41" y="66"/>
                        <a:pt x="41" y="66"/>
                        <a:pt x="41" y="66"/>
                      </a:cubicBezTo>
                      <a:cubicBezTo>
                        <a:pt x="93" y="30"/>
                        <a:pt x="93" y="30"/>
                        <a:pt x="93" y="30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39" y="52"/>
                        <a:pt x="39" y="52"/>
                        <a:pt x="39" y="52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29" y="54"/>
                        <a:pt x="29" y="54"/>
                        <a:pt x="29" y="54"/>
                      </a:cubicBezTo>
                      <a:cubicBezTo>
                        <a:pt x="42" y="32"/>
                        <a:pt x="42" y="32"/>
                        <a:pt x="42" y="32"/>
                      </a:cubicBezTo>
                      <a:cubicBezTo>
                        <a:pt x="9" y="74"/>
                        <a:pt x="9" y="74"/>
                        <a:pt x="9" y="74"/>
                      </a:cubicBezTo>
                      <a:cubicBezTo>
                        <a:pt x="0" y="86"/>
                        <a:pt x="0" y="86"/>
                        <a:pt x="0" y="86"/>
                      </a:cubicBezTo>
                      <a:lnTo>
                        <a:pt x="3" y="9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962"/>
                <p:cNvSpPr/>
                <p:nvPr/>
              </p:nvSpPr>
              <p:spPr bwMode="auto">
                <a:xfrm>
                  <a:off x="5621" y="1506"/>
                  <a:ext cx="112" cy="305"/>
                </a:xfrm>
                <a:custGeom>
                  <a:avLst/>
                  <a:gdLst>
                    <a:gd name="T0" fmla="*/ 13 w 70"/>
                    <a:gd name="T1" fmla="*/ 89 h 191"/>
                    <a:gd name="T2" fmla="*/ 37 w 70"/>
                    <a:gd name="T3" fmla="*/ 0 h 191"/>
                    <a:gd name="T4" fmla="*/ 59 w 70"/>
                    <a:gd name="T5" fmla="*/ 82 h 191"/>
                    <a:gd name="T6" fmla="*/ 45 w 70"/>
                    <a:gd name="T7" fmla="*/ 188 h 191"/>
                    <a:gd name="T8" fmla="*/ 13 w 70"/>
                    <a:gd name="T9" fmla="*/ 8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0" h="191">
                      <a:moveTo>
                        <a:pt x="13" y="89"/>
                      </a:moveTo>
                      <a:cubicBezTo>
                        <a:pt x="18" y="52"/>
                        <a:pt x="37" y="0"/>
                        <a:pt x="37" y="0"/>
                      </a:cubicBezTo>
                      <a:cubicBezTo>
                        <a:pt x="37" y="0"/>
                        <a:pt x="64" y="46"/>
                        <a:pt x="59" y="82"/>
                      </a:cubicBezTo>
                      <a:cubicBezTo>
                        <a:pt x="53" y="119"/>
                        <a:pt x="70" y="191"/>
                        <a:pt x="45" y="188"/>
                      </a:cubicBezTo>
                      <a:cubicBezTo>
                        <a:pt x="0" y="183"/>
                        <a:pt x="7" y="126"/>
                        <a:pt x="13" y="89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963"/>
                <p:cNvSpPr/>
                <p:nvPr/>
              </p:nvSpPr>
              <p:spPr bwMode="auto">
                <a:xfrm>
                  <a:off x="5654" y="1523"/>
                  <a:ext cx="55" cy="223"/>
                </a:xfrm>
                <a:custGeom>
                  <a:avLst/>
                  <a:gdLst>
                    <a:gd name="T0" fmla="*/ 15 w 34"/>
                    <a:gd name="T1" fmla="*/ 0 h 139"/>
                    <a:gd name="T2" fmla="*/ 7 w 34"/>
                    <a:gd name="T3" fmla="*/ 35 h 139"/>
                    <a:gd name="T4" fmla="*/ 0 w 34"/>
                    <a:gd name="T5" fmla="*/ 78 h 139"/>
                    <a:gd name="T6" fmla="*/ 9 w 34"/>
                    <a:gd name="T7" fmla="*/ 46 h 139"/>
                    <a:gd name="T8" fmla="*/ 3 w 34"/>
                    <a:gd name="T9" fmla="*/ 108 h 139"/>
                    <a:gd name="T10" fmla="*/ 11 w 34"/>
                    <a:gd name="T11" fmla="*/ 65 h 139"/>
                    <a:gd name="T12" fmla="*/ 15 w 34"/>
                    <a:gd name="T13" fmla="*/ 139 h 139"/>
                    <a:gd name="T14" fmla="*/ 21 w 34"/>
                    <a:gd name="T15" fmla="*/ 52 h 139"/>
                    <a:gd name="T16" fmla="*/ 31 w 34"/>
                    <a:gd name="T17" fmla="*/ 103 h 139"/>
                    <a:gd name="T18" fmla="*/ 26 w 34"/>
                    <a:gd name="T19" fmla="*/ 44 h 139"/>
                    <a:gd name="T20" fmla="*/ 34 w 34"/>
                    <a:gd name="T21" fmla="*/ 68 h 139"/>
                    <a:gd name="T22" fmla="*/ 24 w 34"/>
                    <a:gd name="T23" fmla="*/ 16 h 139"/>
                    <a:gd name="T24" fmla="*/ 21 w 34"/>
                    <a:gd name="T25" fmla="*/ 1 h 139"/>
                    <a:gd name="T26" fmla="*/ 15 w 34"/>
                    <a:gd name="T27" fmla="*/ 0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4" h="139">
                      <a:moveTo>
                        <a:pt x="15" y="0"/>
                      </a:moveTo>
                      <a:cubicBezTo>
                        <a:pt x="15" y="0"/>
                        <a:pt x="8" y="27"/>
                        <a:pt x="7" y="35"/>
                      </a:cubicBezTo>
                      <a:cubicBezTo>
                        <a:pt x="5" y="43"/>
                        <a:pt x="0" y="78"/>
                        <a:pt x="0" y="78"/>
                      </a:cubicBezTo>
                      <a:cubicBezTo>
                        <a:pt x="9" y="46"/>
                        <a:pt x="9" y="46"/>
                        <a:pt x="9" y="46"/>
                      </a:cubicBezTo>
                      <a:cubicBezTo>
                        <a:pt x="3" y="108"/>
                        <a:pt x="3" y="108"/>
                        <a:pt x="3" y="108"/>
                      </a:cubicBezTo>
                      <a:cubicBezTo>
                        <a:pt x="11" y="65"/>
                        <a:pt x="11" y="65"/>
                        <a:pt x="11" y="65"/>
                      </a:cubicBezTo>
                      <a:cubicBezTo>
                        <a:pt x="15" y="139"/>
                        <a:pt x="15" y="139"/>
                        <a:pt x="15" y="13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31" y="103"/>
                        <a:pt x="31" y="103"/>
                        <a:pt x="31" y="103"/>
                      </a:cubicBezTo>
                      <a:cubicBezTo>
                        <a:pt x="26" y="44"/>
                        <a:pt x="26" y="44"/>
                        <a:pt x="26" y="44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1" y="1"/>
                        <a:pt x="21" y="1"/>
                        <a:pt x="21" y="1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964"/>
                <p:cNvSpPr/>
                <p:nvPr/>
              </p:nvSpPr>
              <p:spPr bwMode="auto">
                <a:xfrm>
                  <a:off x="5677" y="1475"/>
                  <a:ext cx="307" cy="181"/>
                </a:xfrm>
                <a:custGeom>
                  <a:avLst/>
                  <a:gdLst>
                    <a:gd name="T0" fmla="*/ 81 w 192"/>
                    <a:gd name="T1" fmla="*/ 10 h 113"/>
                    <a:gd name="T2" fmla="*/ 0 w 192"/>
                    <a:gd name="T3" fmla="*/ 29 h 113"/>
                    <a:gd name="T4" fmla="*/ 63 w 192"/>
                    <a:gd name="T5" fmla="*/ 49 h 113"/>
                    <a:gd name="T6" fmla="*/ 165 w 192"/>
                    <a:gd name="T7" fmla="*/ 83 h 113"/>
                    <a:gd name="T8" fmla="*/ 81 w 192"/>
                    <a:gd name="T9" fmla="*/ 1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" h="113">
                      <a:moveTo>
                        <a:pt x="81" y="10"/>
                      </a:moveTo>
                      <a:cubicBezTo>
                        <a:pt x="58" y="0"/>
                        <a:pt x="0" y="29"/>
                        <a:pt x="0" y="29"/>
                      </a:cubicBezTo>
                      <a:cubicBezTo>
                        <a:pt x="0" y="29"/>
                        <a:pt x="27" y="37"/>
                        <a:pt x="63" y="49"/>
                      </a:cubicBezTo>
                      <a:cubicBezTo>
                        <a:pt x="98" y="60"/>
                        <a:pt x="131" y="113"/>
                        <a:pt x="165" y="83"/>
                      </a:cubicBezTo>
                      <a:cubicBezTo>
                        <a:pt x="192" y="59"/>
                        <a:pt x="102" y="20"/>
                        <a:pt x="81" y="1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965"/>
                <p:cNvSpPr/>
                <p:nvPr/>
              </p:nvSpPr>
              <p:spPr bwMode="auto">
                <a:xfrm>
                  <a:off x="5701" y="1509"/>
                  <a:ext cx="212" cy="157"/>
                </a:xfrm>
                <a:custGeom>
                  <a:avLst/>
                  <a:gdLst>
                    <a:gd name="T0" fmla="*/ 46 w 133"/>
                    <a:gd name="T1" fmla="*/ 74 h 98"/>
                    <a:gd name="T2" fmla="*/ 0 w 133"/>
                    <a:gd name="T3" fmla="*/ 0 h 98"/>
                    <a:gd name="T4" fmla="*/ 62 w 133"/>
                    <a:gd name="T5" fmla="*/ 30 h 98"/>
                    <a:gd name="T6" fmla="*/ 128 w 133"/>
                    <a:gd name="T7" fmla="*/ 62 h 98"/>
                    <a:gd name="T8" fmla="*/ 46 w 133"/>
                    <a:gd name="T9" fmla="*/ 7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3" h="98">
                      <a:moveTo>
                        <a:pt x="46" y="74"/>
                      </a:moveTo>
                      <a:cubicBezTo>
                        <a:pt x="16" y="52"/>
                        <a:pt x="0" y="0"/>
                        <a:pt x="0" y="0"/>
                      </a:cubicBezTo>
                      <a:cubicBezTo>
                        <a:pt x="0" y="0"/>
                        <a:pt x="31" y="8"/>
                        <a:pt x="62" y="30"/>
                      </a:cubicBezTo>
                      <a:cubicBezTo>
                        <a:pt x="92" y="52"/>
                        <a:pt x="133" y="37"/>
                        <a:pt x="128" y="62"/>
                      </a:cubicBezTo>
                      <a:cubicBezTo>
                        <a:pt x="120" y="98"/>
                        <a:pt x="76" y="96"/>
                        <a:pt x="46" y="74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966"/>
                <p:cNvSpPr/>
                <p:nvPr/>
              </p:nvSpPr>
              <p:spPr bwMode="auto">
                <a:xfrm>
                  <a:off x="5720" y="1523"/>
                  <a:ext cx="112" cy="83"/>
                </a:xfrm>
                <a:custGeom>
                  <a:avLst/>
                  <a:gdLst>
                    <a:gd name="T0" fmla="*/ 0 w 70"/>
                    <a:gd name="T1" fmla="*/ 0 h 52"/>
                    <a:gd name="T2" fmla="*/ 31 w 70"/>
                    <a:gd name="T3" fmla="*/ 16 h 52"/>
                    <a:gd name="T4" fmla="*/ 51 w 70"/>
                    <a:gd name="T5" fmla="*/ 27 h 52"/>
                    <a:gd name="T6" fmla="*/ 23 w 70"/>
                    <a:gd name="T7" fmla="*/ 17 h 52"/>
                    <a:gd name="T8" fmla="*/ 70 w 70"/>
                    <a:gd name="T9" fmla="*/ 47 h 52"/>
                    <a:gd name="T10" fmla="*/ 33 w 70"/>
                    <a:gd name="T11" fmla="*/ 27 h 52"/>
                    <a:gd name="T12" fmla="*/ 47 w 70"/>
                    <a:gd name="T13" fmla="*/ 44 h 52"/>
                    <a:gd name="T14" fmla="*/ 13 w 70"/>
                    <a:gd name="T15" fmla="*/ 19 h 52"/>
                    <a:gd name="T16" fmla="*/ 31 w 70"/>
                    <a:gd name="T17" fmla="*/ 36 h 52"/>
                    <a:gd name="T18" fmla="*/ 13 w 70"/>
                    <a:gd name="T19" fmla="*/ 23 h 52"/>
                    <a:gd name="T20" fmla="*/ 36 w 70"/>
                    <a:gd name="T21" fmla="*/ 52 h 52"/>
                    <a:gd name="T22" fmla="*/ 11 w 70"/>
                    <a:gd name="T23" fmla="*/ 27 h 52"/>
                    <a:gd name="T24" fmla="*/ 0 w 70"/>
                    <a:gd name="T25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52">
                      <a:moveTo>
                        <a:pt x="0" y="0"/>
                      </a:moveTo>
                      <a:cubicBezTo>
                        <a:pt x="0" y="0"/>
                        <a:pt x="25" y="14"/>
                        <a:pt x="31" y="16"/>
                      </a:cubicBezTo>
                      <a:cubicBezTo>
                        <a:pt x="37" y="19"/>
                        <a:pt x="51" y="27"/>
                        <a:pt x="51" y="2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13" y="19"/>
                        <a:pt x="13" y="19"/>
                        <a:pt x="13" y="19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36" y="52"/>
                        <a:pt x="16" y="37"/>
                        <a:pt x="11" y="27"/>
                      </a:cubicBezTo>
                      <a:cubicBezTo>
                        <a:pt x="5" y="18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967"/>
                <p:cNvSpPr/>
                <p:nvPr/>
              </p:nvSpPr>
              <p:spPr bwMode="auto">
                <a:xfrm>
                  <a:off x="5680" y="1454"/>
                  <a:ext cx="309" cy="128"/>
                </a:xfrm>
                <a:custGeom>
                  <a:avLst/>
                  <a:gdLst>
                    <a:gd name="T0" fmla="*/ 85 w 193"/>
                    <a:gd name="T1" fmla="*/ 56 h 80"/>
                    <a:gd name="T2" fmla="*/ 0 w 193"/>
                    <a:gd name="T3" fmla="*/ 22 h 80"/>
                    <a:gd name="T4" fmla="*/ 84 w 193"/>
                    <a:gd name="T5" fmla="*/ 10 h 80"/>
                    <a:gd name="T6" fmla="*/ 187 w 193"/>
                    <a:gd name="T7" fmla="*/ 36 h 80"/>
                    <a:gd name="T8" fmla="*/ 85 w 193"/>
                    <a:gd name="T9" fmla="*/ 5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3" h="80">
                      <a:moveTo>
                        <a:pt x="85" y="56"/>
                      </a:moveTo>
                      <a:cubicBezTo>
                        <a:pt x="49" y="47"/>
                        <a:pt x="0" y="22"/>
                        <a:pt x="0" y="22"/>
                      </a:cubicBezTo>
                      <a:cubicBezTo>
                        <a:pt x="0" y="22"/>
                        <a:pt x="48" y="0"/>
                        <a:pt x="84" y="10"/>
                      </a:cubicBezTo>
                      <a:cubicBezTo>
                        <a:pt x="120" y="20"/>
                        <a:pt x="193" y="11"/>
                        <a:pt x="187" y="36"/>
                      </a:cubicBezTo>
                      <a:cubicBezTo>
                        <a:pt x="178" y="80"/>
                        <a:pt x="121" y="66"/>
                        <a:pt x="85" y="56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968"/>
                <p:cNvSpPr/>
                <p:nvPr/>
              </p:nvSpPr>
              <p:spPr bwMode="auto">
                <a:xfrm>
                  <a:off x="5734" y="1478"/>
                  <a:ext cx="184" cy="58"/>
                </a:xfrm>
                <a:custGeom>
                  <a:avLst/>
                  <a:gdLst>
                    <a:gd name="T0" fmla="*/ 0 w 115"/>
                    <a:gd name="T1" fmla="*/ 7 h 36"/>
                    <a:gd name="T2" fmla="*/ 32 w 115"/>
                    <a:gd name="T3" fmla="*/ 1 h 36"/>
                    <a:gd name="T4" fmla="*/ 80 w 115"/>
                    <a:gd name="T5" fmla="*/ 8 h 36"/>
                    <a:gd name="T6" fmla="*/ 34 w 115"/>
                    <a:gd name="T7" fmla="*/ 11 h 36"/>
                    <a:gd name="T8" fmla="*/ 115 w 115"/>
                    <a:gd name="T9" fmla="*/ 17 h 36"/>
                    <a:gd name="T10" fmla="*/ 38 w 115"/>
                    <a:gd name="T11" fmla="*/ 17 h 36"/>
                    <a:gd name="T12" fmla="*/ 91 w 115"/>
                    <a:gd name="T13" fmla="*/ 31 h 36"/>
                    <a:gd name="T14" fmla="*/ 30 w 115"/>
                    <a:gd name="T15" fmla="*/ 18 h 36"/>
                    <a:gd name="T16" fmla="*/ 68 w 115"/>
                    <a:gd name="T17" fmla="*/ 36 h 36"/>
                    <a:gd name="T18" fmla="*/ 7 w 115"/>
                    <a:gd name="T19" fmla="*/ 19 h 36"/>
                    <a:gd name="T20" fmla="*/ 0 w 115"/>
                    <a:gd name="T21" fmla="*/ 7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5" h="36">
                      <a:moveTo>
                        <a:pt x="0" y="7"/>
                      </a:moveTo>
                      <a:cubicBezTo>
                        <a:pt x="0" y="7"/>
                        <a:pt x="19" y="0"/>
                        <a:pt x="32" y="1"/>
                      </a:cubicBezTo>
                      <a:cubicBezTo>
                        <a:pt x="40" y="2"/>
                        <a:pt x="80" y="8"/>
                        <a:pt x="80" y="8"/>
                      </a:cubicBezTo>
                      <a:cubicBezTo>
                        <a:pt x="34" y="11"/>
                        <a:pt x="34" y="11"/>
                        <a:pt x="34" y="11"/>
                      </a:cubicBezTo>
                      <a:cubicBezTo>
                        <a:pt x="115" y="17"/>
                        <a:pt x="115" y="17"/>
                        <a:pt x="115" y="17"/>
                      </a:cubicBezTo>
                      <a:cubicBezTo>
                        <a:pt x="38" y="17"/>
                        <a:pt x="38" y="17"/>
                        <a:pt x="38" y="17"/>
                      </a:cubicBezTo>
                      <a:cubicBezTo>
                        <a:pt x="91" y="31"/>
                        <a:pt x="91" y="31"/>
                        <a:pt x="91" y="31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cubicBezTo>
                        <a:pt x="7" y="19"/>
                        <a:pt x="7" y="19"/>
                        <a:pt x="7" y="19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969"/>
                <p:cNvSpPr/>
                <p:nvPr/>
              </p:nvSpPr>
              <p:spPr bwMode="auto">
                <a:xfrm>
                  <a:off x="5419" y="1464"/>
                  <a:ext cx="269" cy="227"/>
                </a:xfrm>
                <a:custGeom>
                  <a:avLst/>
                  <a:gdLst>
                    <a:gd name="T0" fmla="*/ 83 w 168"/>
                    <a:gd name="T1" fmla="*/ 35 h 142"/>
                    <a:gd name="T2" fmla="*/ 168 w 168"/>
                    <a:gd name="T3" fmla="*/ 0 h 142"/>
                    <a:gd name="T4" fmla="*/ 116 w 168"/>
                    <a:gd name="T5" fmla="*/ 67 h 142"/>
                    <a:gd name="T6" fmla="*/ 24 w 168"/>
                    <a:gd name="T7" fmla="*/ 121 h 142"/>
                    <a:gd name="T8" fmla="*/ 83 w 168"/>
                    <a:gd name="T9" fmla="*/ 35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8" h="142">
                      <a:moveTo>
                        <a:pt x="83" y="35"/>
                      </a:moveTo>
                      <a:cubicBezTo>
                        <a:pt x="115" y="16"/>
                        <a:pt x="168" y="0"/>
                        <a:pt x="168" y="0"/>
                      </a:cubicBezTo>
                      <a:cubicBezTo>
                        <a:pt x="168" y="0"/>
                        <a:pt x="148" y="49"/>
                        <a:pt x="116" y="67"/>
                      </a:cubicBezTo>
                      <a:cubicBezTo>
                        <a:pt x="83" y="85"/>
                        <a:pt x="37" y="142"/>
                        <a:pt x="24" y="121"/>
                      </a:cubicBezTo>
                      <a:cubicBezTo>
                        <a:pt x="0" y="82"/>
                        <a:pt x="50" y="53"/>
                        <a:pt x="83" y="3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970"/>
                <p:cNvSpPr/>
                <p:nvPr/>
              </p:nvSpPr>
              <p:spPr bwMode="auto">
                <a:xfrm>
                  <a:off x="5506" y="1496"/>
                  <a:ext cx="142" cy="122"/>
                </a:xfrm>
                <a:custGeom>
                  <a:avLst/>
                  <a:gdLst>
                    <a:gd name="T0" fmla="*/ 89 w 89"/>
                    <a:gd name="T1" fmla="*/ 3 h 76"/>
                    <a:gd name="T2" fmla="*/ 71 w 89"/>
                    <a:gd name="T3" fmla="*/ 30 h 76"/>
                    <a:gd name="T4" fmla="*/ 31 w 89"/>
                    <a:gd name="T5" fmla="*/ 59 h 76"/>
                    <a:gd name="T6" fmla="*/ 63 w 89"/>
                    <a:gd name="T7" fmla="*/ 24 h 76"/>
                    <a:gd name="T8" fmla="*/ 0 w 89"/>
                    <a:gd name="T9" fmla="*/ 76 h 76"/>
                    <a:gd name="T10" fmla="*/ 55 w 89"/>
                    <a:gd name="T11" fmla="*/ 22 h 76"/>
                    <a:gd name="T12" fmla="*/ 7 w 89"/>
                    <a:gd name="T13" fmla="*/ 50 h 76"/>
                    <a:gd name="T14" fmla="*/ 60 w 89"/>
                    <a:gd name="T15" fmla="*/ 16 h 76"/>
                    <a:gd name="T16" fmla="*/ 20 w 89"/>
                    <a:gd name="T17" fmla="*/ 31 h 76"/>
                    <a:gd name="T18" fmla="*/ 76 w 89"/>
                    <a:gd name="T19" fmla="*/ 0 h 76"/>
                    <a:gd name="T20" fmla="*/ 89 w 89"/>
                    <a:gd name="T21" fmla="*/ 3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76">
                      <a:moveTo>
                        <a:pt x="89" y="3"/>
                      </a:moveTo>
                      <a:cubicBezTo>
                        <a:pt x="89" y="3"/>
                        <a:pt x="81" y="22"/>
                        <a:pt x="71" y="30"/>
                      </a:cubicBezTo>
                      <a:cubicBezTo>
                        <a:pt x="65" y="35"/>
                        <a:pt x="31" y="59"/>
                        <a:pt x="31" y="59"/>
                      </a:cubicBezTo>
                      <a:cubicBezTo>
                        <a:pt x="63" y="24"/>
                        <a:pt x="63" y="24"/>
                        <a:pt x="63" y="24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55" y="22"/>
                        <a:pt x="55" y="22"/>
                        <a:pt x="55" y="22"/>
                      </a:cubicBezTo>
                      <a:cubicBezTo>
                        <a:pt x="7" y="50"/>
                        <a:pt x="7" y="50"/>
                        <a:pt x="7" y="50"/>
                      </a:cubicBezTo>
                      <a:cubicBezTo>
                        <a:pt x="60" y="16"/>
                        <a:pt x="60" y="16"/>
                        <a:pt x="60" y="1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76" y="0"/>
                        <a:pt x="76" y="0"/>
                        <a:pt x="76" y="0"/>
                      </a:cubicBezTo>
                      <a:lnTo>
                        <a:pt x="89" y="3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971"/>
                <p:cNvSpPr/>
                <p:nvPr/>
              </p:nvSpPr>
              <p:spPr bwMode="auto">
                <a:xfrm>
                  <a:off x="5597" y="1408"/>
                  <a:ext cx="171" cy="160"/>
                </a:xfrm>
                <a:custGeom>
                  <a:avLst/>
                  <a:gdLst>
                    <a:gd name="T0" fmla="*/ 31 w 107"/>
                    <a:gd name="T1" fmla="*/ 85 h 100"/>
                    <a:gd name="T2" fmla="*/ 15 w 107"/>
                    <a:gd name="T3" fmla="*/ 21 h 100"/>
                    <a:gd name="T4" fmla="*/ 73 w 107"/>
                    <a:gd name="T5" fmla="*/ 18 h 100"/>
                    <a:gd name="T6" fmla="*/ 92 w 107"/>
                    <a:gd name="T7" fmla="*/ 77 h 100"/>
                    <a:gd name="T8" fmla="*/ 31 w 107"/>
                    <a:gd name="T9" fmla="*/ 8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7" h="100">
                      <a:moveTo>
                        <a:pt x="31" y="85"/>
                      </a:moveTo>
                      <a:cubicBezTo>
                        <a:pt x="10" y="69"/>
                        <a:pt x="0" y="43"/>
                        <a:pt x="15" y="21"/>
                      </a:cubicBezTo>
                      <a:cubicBezTo>
                        <a:pt x="31" y="0"/>
                        <a:pt x="52" y="3"/>
                        <a:pt x="73" y="18"/>
                      </a:cubicBezTo>
                      <a:cubicBezTo>
                        <a:pt x="94" y="33"/>
                        <a:pt x="107" y="56"/>
                        <a:pt x="92" y="77"/>
                      </a:cubicBezTo>
                      <a:cubicBezTo>
                        <a:pt x="76" y="98"/>
                        <a:pt x="52" y="100"/>
                        <a:pt x="31" y="85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972"/>
                <p:cNvSpPr/>
                <p:nvPr/>
              </p:nvSpPr>
              <p:spPr bwMode="auto">
                <a:xfrm>
                  <a:off x="5282" y="510"/>
                  <a:ext cx="451" cy="738"/>
                </a:xfrm>
                <a:custGeom>
                  <a:avLst/>
                  <a:gdLst>
                    <a:gd name="T0" fmla="*/ 218 w 282"/>
                    <a:gd name="T1" fmla="*/ 198 h 461"/>
                    <a:gd name="T2" fmla="*/ 17 w 282"/>
                    <a:gd name="T3" fmla="*/ 452 h 461"/>
                    <a:gd name="T4" fmla="*/ 105 w 282"/>
                    <a:gd name="T5" fmla="*/ 125 h 461"/>
                    <a:gd name="T6" fmla="*/ 247 w 282"/>
                    <a:gd name="T7" fmla="*/ 9 h 461"/>
                    <a:gd name="T8" fmla="*/ 218 w 282"/>
                    <a:gd name="T9" fmla="*/ 198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2" h="461">
                      <a:moveTo>
                        <a:pt x="218" y="198"/>
                      </a:moveTo>
                      <a:cubicBezTo>
                        <a:pt x="155" y="320"/>
                        <a:pt x="34" y="461"/>
                        <a:pt x="17" y="452"/>
                      </a:cubicBezTo>
                      <a:cubicBezTo>
                        <a:pt x="0" y="443"/>
                        <a:pt x="42" y="247"/>
                        <a:pt x="105" y="125"/>
                      </a:cubicBezTo>
                      <a:cubicBezTo>
                        <a:pt x="169" y="3"/>
                        <a:pt x="230" y="0"/>
                        <a:pt x="247" y="9"/>
                      </a:cubicBezTo>
                      <a:cubicBezTo>
                        <a:pt x="264" y="18"/>
                        <a:pt x="282" y="75"/>
                        <a:pt x="218" y="198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973"/>
                <p:cNvSpPr/>
                <p:nvPr/>
              </p:nvSpPr>
              <p:spPr bwMode="auto">
                <a:xfrm>
                  <a:off x="5323" y="549"/>
                  <a:ext cx="331" cy="637"/>
                </a:xfrm>
                <a:custGeom>
                  <a:avLst/>
                  <a:gdLst>
                    <a:gd name="T0" fmla="*/ 0 w 207"/>
                    <a:gd name="T1" fmla="*/ 398 h 398"/>
                    <a:gd name="T2" fmla="*/ 12 w 207"/>
                    <a:gd name="T3" fmla="*/ 333 h 398"/>
                    <a:gd name="T4" fmla="*/ 18 w 207"/>
                    <a:gd name="T5" fmla="*/ 348 h 398"/>
                    <a:gd name="T6" fmla="*/ 28 w 207"/>
                    <a:gd name="T7" fmla="*/ 262 h 398"/>
                    <a:gd name="T8" fmla="*/ 38 w 207"/>
                    <a:gd name="T9" fmla="*/ 321 h 398"/>
                    <a:gd name="T10" fmla="*/ 54 w 207"/>
                    <a:gd name="T11" fmla="*/ 184 h 398"/>
                    <a:gd name="T12" fmla="*/ 67 w 207"/>
                    <a:gd name="T13" fmla="*/ 253 h 398"/>
                    <a:gd name="T14" fmla="*/ 105 w 207"/>
                    <a:gd name="T15" fmla="*/ 113 h 398"/>
                    <a:gd name="T16" fmla="*/ 107 w 207"/>
                    <a:gd name="T17" fmla="*/ 176 h 398"/>
                    <a:gd name="T18" fmla="*/ 146 w 207"/>
                    <a:gd name="T19" fmla="*/ 48 h 398"/>
                    <a:gd name="T20" fmla="*/ 131 w 207"/>
                    <a:gd name="T21" fmla="*/ 130 h 398"/>
                    <a:gd name="T22" fmla="*/ 207 w 207"/>
                    <a:gd name="T23" fmla="*/ 0 h 398"/>
                    <a:gd name="T24" fmla="*/ 146 w 207"/>
                    <a:gd name="T25" fmla="*/ 136 h 398"/>
                    <a:gd name="T26" fmla="*/ 198 w 207"/>
                    <a:gd name="T27" fmla="*/ 73 h 398"/>
                    <a:gd name="T28" fmla="*/ 132 w 207"/>
                    <a:gd name="T29" fmla="*/ 180 h 398"/>
                    <a:gd name="T30" fmla="*/ 196 w 207"/>
                    <a:gd name="T31" fmla="*/ 128 h 398"/>
                    <a:gd name="T32" fmla="*/ 110 w 207"/>
                    <a:gd name="T33" fmla="*/ 243 h 398"/>
                    <a:gd name="T34" fmla="*/ 157 w 207"/>
                    <a:gd name="T35" fmla="*/ 202 h 398"/>
                    <a:gd name="T36" fmla="*/ 59 w 207"/>
                    <a:gd name="T37" fmla="*/ 303 h 398"/>
                    <a:gd name="T38" fmla="*/ 111 w 207"/>
                    <a:gd name="T39" fmla="*/ 272 h 398"/>
                    <a:gd name="T40" fmla="*/ 64 w 207"/>
                    <a:gd name="T41" fmla="*/ 325 h 398"/>
                    <a:gd name="T42" fmla="*/ 48 w 207"/>
                    <a:gd name="T43" fmla="*/ 342 h 398"/>
                    <a:gd name="T44" fmla="*/ 0 w 207"/>
                    <a:gd name="T4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7" h="398">
                      <a:moveTo>
                        <a:pt x="0" y="398"/>
                      </a:moveTo>
                      <a:cubicBezTo>
                        <a:pt x="12" y="333"/>
                        <a:pt x="12" y="333"/>
                        <a:pt x="12" y="333"/>
                      </a:cubicBezTo>
                      <a:cubicBezTo>
                        <a:pt x="18" y="348"/>
                        <a:pt x="18" y="348"/>
                        <a:pt x="18" y="348"/>
                      </a:cubicBezTo>
                      <a:cubicBezTo>
                        <a:pt x="28" y="262"/>
                        <a:pt x="28" y="262"/>
                        <a:pt x="28" y="262"/>
                      </a:cubicBezTo>
                      <a:cubicBezTo>
                        <a:pt x="38" y="321"/>
                        <a:pt x="38" y="321"/>
                        <a:pt x="38" y="321"/>
                      </a:cubicBezTo>
                      <a:cubicBezTo>
                        <a:pt x="54" y="184"/>
                        <a:pt x="54" y="184"/>
                        <a:pt x="54" y="184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105" y="113"/>
                        <a:pt x="105" y="113"/>
                        <a:pt x="105" y="113"/>
                      </a:cubicBezTo>
                      <a:cubicBezTo>
                        <a:pt x="107" y="176"/>
                        <a:pt x="107" y="176"/>
                        <a:pt x="107" y="176"/>
                      </a:cubicBezTo>
                      <a:cubicBezTo>
                        <a:pt x="146" y="48"/>
                        <a:pt x="146" y="48"/>
                        <a:pt x="146" y="48"/>
                      </a:cubicBezTo>
                      <a:cubicBezTo>
                        <a:pt x="131" y="130"/>
                        <a:pt x="131" y="130"/>
                        <a:pt x="131" y="13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cubicBezTo>
                        <a:pt x="207" y="0"/>
                        <a:pt x="142" y="139"/>
                        <a:pt x="146" y="136"/>
                      </a:cubicBezTo>
                      <a:cubicBezTo>
                        <a:pt x="149" y="132"/>
                        <a:pt x="198" y="73"/>
                        <a:pt x="198" y="73"/>
                      </a:cubicBezTo>
                      <a:cubicBezTo>
                        <a:pt x="132" y="180"/>
                        <a:pt x="132" y="180"/>
                        <a:pt x="132" y="180"/>
                      </a:cubicBezTo>
                      <a:cubicBezTo>
                        <a:pt x="196" y="128"/>
                        <a:pt x="196" y="128"/>
                        <a:pt x="196" y="128"/>
                      </a:cubicBezTo>
                      <a:cubicBezTo>
                        <a:pt x="110" y="243"/>
                        <a:pt x="110" y="243"/>
                        <a:pt x="110" y="243"/>
                      </a:cubicBezTo>
                      <a:cubicBezTo>
                        <a:pt x="157" y="202"/>
                        <a:pt x="157" y="202"/>
                        <a:pt x="157" y="202"/>
                      </a:cubicBezTo>
                      <a:cubicBezTo>
                        <a:pt x="59" y="303"/>
                        <a:pt x="59" y="303"/>
                        <a:pt x="59" y="303"/>
                      </a:cubicBezTo>
                      <a:cubicBezTo>
                        <a:pt x="111" y="272"/>
                        <a:pt x="111" y="272"/>
                        <a:pt x="111" y="272"/>
                      </a:cubicBezTo>
                      <a:cubicBezTo>
                        <a:pt x="64" y="325"/>
                        <a:pt x="64" y="325"/>
                        <a:pt x="64" y="325"/>
                      </a:cubicBezTo>
                      <a:cubicBezTo>
                        <a:pt x="48" y="342"/>
                        <a:pt x="48" y="342"/>
                        <a:pt x="48" y="342"/>
                      </a:cubicBezTo>
                      <a:lnTo>
                        <a:pt x="0" y="398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974"/>
                <p:cNvSpPr/>
                <p:nvPr/>
              </p:nvSpPr>
              <p:spPr bwMode="auto">
                <a:xfrm>
                  <a:off x="5318" y="915"/>
                  <a:ext cx="469" cy="277"/>
                </a:xfrm>
                <a:custGeom>
                  <a:avLst/>
                  <a:gdLst>
                    <a:gd name="T0" fmla="*/ 202 w 293"/>
                    <a:gd name="T1" fmla="*/ 115 h 173"/>
                    <a:gd name="T2" fmla="*/ 5 w 293"/>
                    <a:gd name="T3" fmla="*/ 162 h 173"/>
                    <a:gd name="T4" fmla="*/ 174 w 293"/>
                    <a:gd name="T5" fmla="*/ 36 h 173"/>
                    <a:gd name="T6" fmla="*/ 288 w 293"/>
                    <a:gd name="T7" fmla="*/ 33 h 173"/>
                    <a:gd name="T8" fmla="*/ 202 w 293"/>
                    <a:gd name="T9" fmla="*/ 115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3" h="173">
                      <a:moveTo>
                        <a:pt x="202" y="115"/>
                      </a:moveTo>
                      <a:cubicBezTo>
                        <a:pt x="124" y="151"/>
                        <a:pt x="10" y="173"/>
                        <a:pt x="5" y="162"/>
                      </a:cubicBezTo>
                      <a:cubicBezTo>
                        <a:pt x="0" y="152"/>
                        <a:pt x="96" y="72"/>
                        <a:pt x="174" y="36"/>
                      </a:cubicBezTo>
                      <a:cubicBezTo>
                        <a:pt x="252" y="0"/>
                        <a:pt x="283" y="22"/>
                        <a:pt x="288" y="33"/>
                      </a:cubicBezTo>
                      <a:cubicBezTo>
                        <a:pt x="293" y="44"/>
                        <a:pt x="280" y="79"/>
                        <a:pt x="202" y="115"/>
                      </a:cubicBezTo>
                      <a:close/>
                    </a:path>
                  </a:pathLst>
                </a:custGeom>
                <a:solidFill>
                  <a:srgbClr val="6CAD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975"/>
                <p:cNvSpPr/>
                <p:nvPr/>
              </p:nvSpPr>
              <p:spPr bwMode="auto">
                <a:xfrm>
                  <a:off x="5352" y="971"/>
                  <a:ext cx="408" cy="187"/>
                </a:xfrm>
                <a:custGeom>
                  <a:avLst/>
                  <a:gdLst>
                    <a:gd name="T0" fmla="*/ 0 w 255"/>
                    <a:gd name="T1" fmla="*/ 117 h 117"/>
                    <a:gd name="T2" fmla="*/ 31 w 255"/>
                    <a:gd name="T3" fmla="*/ 89 h 117"/>
                    <a:gd name="T4" fmla="*/ 28 w 255"/>
                    <a:gd name="T5" fmla="*/ 99 h 117"/>
                    <a:gd name="T6" fmla="*/ 66 w 255"/>
                    <a:gd name="T7" fmla="*/ 60 h 117"/>
                    <a:gd name="T8" fmla="*/ 48 w 255"/>
                    <a:gd name="T9" fmla="*/ 93 h 117"/>
                    <a:gd name="T10" fmla="*/ 109 w 255"/>
                    <a:gd name="T11" fmla="*/ 32 h 117"/>
                    <a:gd name="T12" fmla="*/ 89 w 255"/>
                    <a:gd name="T13" fmla="*/ 71 h 117"/>
                    <a:gd name="T14" fmla="*/ 161 w 255"/>
                    <a:gd name="T15" fmla="*/ 17 h 117"/>
                    <a:gd name="T16" fmla="*/ 138 w 255"/>
                    <a:gd name="T17" fmla="*/ 49 h 117"/>
                    <a:gd name="T18" fmla="*/ 207 w 255"/>
                    <a:gd name="T19" fmla="*/ 1 h 117"/>
                    <a:gd name="T20" fmla="*/ 168 w 255"/>
                    <a:gd name="T21" fmla="*/ 35 h 117"/>
                    <a:gd name="T22" fmla="*/ 255 w 255"/>
                    <a:gd name="T23" fmla="*/ 0 h 117"/>
                    <a:gd name="T24" fmla="*/ 172 w 255"/>
                    <a:gd name="T25" fmla="*/ 43 h 117"/>
                    <a:gd name="T26" fmla="*/ 222 w 255"/>
                    <a:gd name="T27" fmla="*/ 33 h 117"/>
                    <a:gd name="T28" fmla="*/ 149 w 255"/>
                    <a:gd name="T29" fmla="*/ 60 h 117"/>
                    <a:gd name="T30" fmla="*/ 200 w 255"/>
                    <a:gd name="T31" fmla="*/ 59 h 117"/>
                    <a:gd name="T32" fmla="*/ 114 w 255"/>
                    <a:gd name="T33" fmla="*/ 82 h 117"/>
                    <a:gd name="T34" fmla="*/ 152 w 255"/>
                    <a:gd name="T35" fmla="*/ 81 h 117"/>
                    <a:gd name="T36" fmla="*/ 65 w 255"/>
                    <a:gd name="T37" fmla="*/ 92 h 117"/>
                    <a:gd name="T38" fmla="*/ 103 w 255"/>
                    <a:gd name="T39" fmla="*/ 97 h 117"/>
                    <a:gd name="T40" fmla="*/ 59 w 255"/>
                    <a:gd name="T41" fmla="*/ 105 h 117"/>
                    <a:gd name="T42" fmla="*/ 45 w 255"/>
                    <a:gd name="T43" fmla="*/ 107 h 117"/>
                    <a:gd name="T44" fmla="*/ 0 w 255"/>
                    <a:gd name="T45" fmla="*/ 117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55" h="117">
                      <a:moveTo>
                        <a:pt x="0" y="117"/>
                      </a:moveTo>
                      <a:cubicBezTo>
                        <a:pt x="31" y="89"/>
                        <a:pt x="31" y="89"/>
                        <a:pt x="31" y="89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48" y="93"/>
                        <a:pt x="48" y="93"/>
                        <a:pt x="48" y="93"/>
                      </a:cubicBezTo>
                      <a:cubicBezTo>
                        <a:pt x="109" y="32"/>
                        <a:pt x="109" y="32"/>
                        <a:pt x="109" y="3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161" y="17"/>
                        <a:pt x="161" y="17"/>
                        <a:pt x="161" y="17"/>
                      </a:cubicBezTo>
                      <a:cubicBezTo>
                        <a:pt x="138" y="49"/>
                        <a:pt x="138" y="49"/>
                        <a:pt x="138" y="49"/>
                      </a:cubicBezTo>
                      <a:cubicBezTo>
                        <a:pt x="207" y="1"/>
                        <a:pt x="207" y="1"/>
                        <a:pt x="207" y="1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55" y="0"/>
                        <a:pt x="169" y="44"/>
                        <a:pt x="172" y="43"/>
                      </a:cubicBezTo>
                      <a:cubicBezTo>
                        <a:pt x="175" y="43"/>
                        <a:pt x="222" y="33"/>
                        <a:pt x="222" y="33"/>
                      </a:cubicBezTo>
                      <a:cubicBezTo>
                        <a:pt x="149" y="60"/>
                        <a:pt x="149" y="60"/>
                        <a:pt x="149" y="60"/>
                      </a:cubicBezTo>
                      <a:cubicBezTo>
                        <a:pt x="200" y="59"/>
                        <a:pt x="200" y="59"/>
                        <a:pt x="200" y="59"/>
                      </a:cubicBezTo>
                      <a:cubicBezTo>
                        <a:pt x="114" y="82"/>
                        <a:pt x="114" y="82"/>
                        <a:pt x="114" y="82"/>
                      </a:cubicBezTo>
                      <a:cubicBezTo>
                        <a:pt x="152" y="81"/>
                        <a:pt x="152" y="81"/>
                        <a:pt x="152" y="81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103" y="97"/>
                        <a:pt x="103" y="97"/>
                        <a:pt x="103" y="97"/>
                      </a:cubicBezTo>
                      <a:cubicBezTo>
                        <a:pt x="59" y="105"/>
                        <a:pt x="59" y="105"/>
                        <a:pt x="59" y="105"/>
                      </a:cubicBezTo>
                      <a:cubicBezTo>
                        <a:pt x="45" y="107"/>
                        <a:pt x="45" y="107"/>
                        <a:pt x="45" y="107"/>
                      </a:cubicBezTo>
                      <a:lnTo>
                        <a:pt x="0" y="117"/>
                      </a:lnTo>
                      <a:close/>
                    </a:path>
                  </a:pathLst>
                </a:custGeom>
                <a:solidFill>
                  <a:srgbClr val="7CB59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976"/>
                <p:cNvSpPr/>
                <p:nvPr/>
              </p:nvSpPr>
              <p:spPr bwMode="auto">
                <a:xfrm>
                  <a:off x="4148" y="3501"/>
                  <a:ext cx="355" cy="451"/>
                </a:xfrm>
                <a:custGeom>
                  <a:avLst/>
                  <a:gdLst>
                    <a:gd name="T0" fmla="*/ 174 w 222"/>
                    <a:gd name="T1" fmla="*/ 171 h 282"/>
                    <a:gd name="T2" fmla="*/ 62 w 222"/>
                    <a:gd name="T3" fmla="*/ 282 h 282"/>
                    <a:gd name="T4" fmla="*/ 6 w 222"/>
                    <a:gd name="T5" fmla="*/ 174 h 282"/>
                    <a:gd name="T6" fmla="*/ 75 w 222"/>
                    <a:gd name="T7" fmla="*/ 71 h 282"/>
                    <a:gd name="T8" fmla="*/ 181 w 222"/>
                    <a:gd name="T9" fmla="*/ 0 h 282"/>
                    <a:gd name="T10" fmla="*/ 174 w 222"/>
                    <a:gd name="T11" fmla="*/ 171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2" h="282">
                      <a:moveTo>
                        <a:pt x="174" y="171"/>
                      </a:moveTo>
                      <a:cubicBezTo>
                        <a:pt x="144" y="229"/>
                        <a:pt x="62" y="282"/>
                        <a:pt x="62" y="282"/>
                      </a:cubicBezTo>
                      <a:cubicBezTo>
                        <a:pt x="62" y="282"/>
                        <a:pt x="12" y="227"/>
                        <a:pt x="6" y="174"/>
                      </a:cubicBezTo>
                      <a:cubicBezTo>
                        <a:pt x="0" y="124"/>
                        <a:pt x="37" y="76"/>
                        <a:pt x="75" y="71"/>
                      </a:cubicBezTo>
                      <a:cubicBezTo>
                        <a:pt x="127" y="63"/>
                        <a:pt x="181" y="0"/>
                        <a:pt x="181" y="0"/>
                      </a:cubicBezTo>
                      <a:cubicBezTo>
                        <a:pt x="181" y="0"/>
                        <a:pt x="222" y="79"/>
                        <a:pt x="174" y="171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977"/>
                <p:cNvSpPr/>
                <p:nvPr/>
              </p:nvSpPr>
              <p:spPr bwMode="auto">
                <a:xfrm>
                  <a:off x="4239" y="3533"/>
                  <a:ext cx="192" cy="405"/>
                </a:xfrm>
                <a:custGeom>
                  <a:avLst/>
                  <a:gdLst>
                    <a:gd name="T0" fmla="*/ 120 w 120"/>
                    <a:gd name="T1" fmla="*/ 0 h 253"/>
                    <a:gd name="T2" fmla="*/ 92 w 120"/>
                    <a:gd name="T3" fmla="*/ 63 h 253"/>
                    <a:gd name="T4" fmla="*/ 14 w 120"/>
                    <a:gd name="T5" fmla="*/ 143 h 253"/>
                    <a:gd name="T6" fmla="*/ 6 w 120"/>
                    <a:gd name="T7" fmla="*/ 253 h 253"/>
                    <a:gd name="T8" fmla="*/ 27 w 120"/>
                    <a:gd name="T9" fmla="*/ 143 h 253"/>
                    <a:gd name="T10" fmla="*/ 108 w 120"/>
                    <a:gd name="T11" fmla="*/ 67 h 253"/>
                    <a:gd name="T12" fmla="*/ 120 w 120"/>
                    <a:gd name="T13" fmla="*/ 0 h 2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0" h="253">
                      <a:moveTo>
                        <a:pt x="120" y="0"/>
                      </a:moveTo>
                      <a:cubicBezTo>
                        <a:pt x="120" y="0"/>
                        <a:pt x="108" y="32"/>
                        <a:pt x="92" y="63"/>
                      </a:cubicBezTo>
                      <a:cubicBezTo>
                        <a:pt x="69" y="106"/>
                        <a:pt x="29" y="105"/>
                        <a:pt x="14" y="143"/>
                      </a:cubicBezTo>
                      <a:cubicBezTo>
                        <a:pt x="0" y="181"/>
                        <a:pt x="6" y="253"/>
                        <a:pt x="6" y="253"/>
                      </a:cubicBezTo>
                      <a:cubicBezTo>
                        <a:pt x="6" y="253"/>
                        <a:pt x="12" y="180"/>
                        <a:pt x="27" y="143"/>
                      </a:cubicBezTo>
                      <a:cubicBezTo>
                        <a:pt x="44" y="102"/>
                        <a:pt x="71" y="123"/>
                        <a:pt x="108" y="67"/>
                      </a:cubicBezTo>
                      <a:cubicBezTo>
                        <a:pt x="118" y="51"/>
                        <a:pt x="12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978"/>
                <p:cNvSpPr/>
                <p:nvPr/>
              </p:nvSpPr>
              <p:spPr bwMode="auto">
                <a:xfrm>
                  <a:off x="4394" y="3640"/>
                  <a:ext cx="48" cy="21"/>
                </a:xfrm>
                <a:custGeom>
                  <a:avLst/>
                  <a:gdLst>
                    <a:gd name="T0" fmla="*/ 0 w 48"/>
                    <a:gd name="T1" fmla="*/ 2 h 21"/>
                    <a:gd name="T2" fmla="*/ 48 w 48"/>
                    <a:gd name="T3" fmla="*/ 0 h 21"/>
                    <a:gd name="T4" fmla="*/ 0 w 48"/>
                    <a:gd name="T5" fmla="*/ 21 h 21"/>
                    <a:gd name="T6" fmla="*/ 0 w 48"/>
                    <a:gd name="T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21">
                      <a:moveTo>
                        <a:pt x="0" y="2"/>
                      </a:moveTo>
                      <a:lnTo>
                        <a:pt x="48" y="0"/>
                      </a:lnTo>
                      <a:lnTo>
                        <a:pt x="0" y="21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979"/>
                <p:cNvSpPr/>
                <p:nvPr/>
              </p:nvSpPr>
              <p:spPr bwMode="auto">
                <a:xfrm>
                  <a:off x="4338" y="3589"/>
                  <a:ext cx="24" cy="97"/>
                </a:xfrm>
                <a:custGeom>
                  <a:avLst/>
                  <a:gdLst>
                    <a:gd name="T0" fmla="*/ 24 w 24"/>
                    <a:gd name="T1" fmla="*/ 86 h 97"/>
                    <a:gd name="T2" fmla="*/ 24 w 24"/>
                    <a:gd name="T3" fmla="*/ 0 h 97"/>
                    <a:gd name="T4" fmla="*/ 0 w 24"/>
                    <a:gd name="T5" fmla="*/ 97 h 97"/>
                    <a:gd name="T6" fmla="*/ 24 w 24"/>
                    <a:gd name="T7" fmla="*/ 8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7">
                      <a:moveTo>
                        <a:pt x="24" y="86"/>
                      </a:moveTo>
                      <a:lnTo>
                        <a:pt x="24" y="0"/>
                      </a:lnTo>
                      <a:lnTo>
                        <a:pt x="0" y="97"/>
                      </a:lnTo>
                      <a:lnTo>
                        <a:pt x="24" y="8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980"/>
                <p:cNvSpPr/>
                <p:nvPr/>
              </p:nvSpPr>
              <p:spPr bwMode="auto">
                <a:xfrm>
                  <a:off x="4293" y="3704"/>
                  <a:ext cx="132" cy="21"/>
                </a:xfrm>
                <a:custGeom>
                  <a:avLst/>
                  <a:gdLst>
                    <a:gd name="T0" fmla="*/ 31 w 132"/>
                    <a:gd name="T1" fmla="*/ 6 h 21"/>
                    <a:gd name="T2" fmla="*/ 132 w 132"/>
                    <a:gd name="T3" fmla="*/ 0 h 21"/>
                    <a:gd name="T4" fmla="*/ 0 w 132"/>
                    <a:gd name="T5" fmla="*/ 21 h 21"/>
                    <a:gd name="T6" fmla="*/ 31 w 132"/>
                    <a:gd name="T7" fmla="*/ 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2" h="21">
                      <a:moveTo>
                        <a:pt x="31" y="6"/>
                      </a:moveTo>
                      <a:lnTo>
                        <a:pt x="132" y="0"/>
                      </a:lnTo>
                      <a:lnTo>
                        <a:pt x="0" y="21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981"/>
                <p:cNvSpPr/>
                <p:nvPr/>
              </p:nvSpPr>
              <p:spPr bwMode="auto">
                <a:xfrm>
                  <a:off x="4261" y="3629"/>
                  <a:ext cx="16" cy="133"/>
                </a:xfrm>
                <a:custGeom>
                  <a:avLst/>
                  <a:gdLst>
                    <a:gd name="T0" fmla="*/ 16 w 16"/>
                    <a:gd name="T1" fmla="*/ 105 h 133"/>
                    <a:gd name="T2" fmla="*/ 16 w 16"/>
                    <a:gd name="T3" fmla="*/ 0 h 133"/>
                    <a:gd name="T4" fmla="*/ 0 w 16"/>
                    <a:gd name="T5" fmla="*/ 133 h 133"/>
                    <a:gd name="T6" fmla="*/ 16 w 16"/>
                    <a:gd name="T7" fmla="*/ 105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33">
                      <a:moveTo>
                        <a:pt x="16" y="105"/>
                      </a:moveTo>
                      <a:lnTo>
                        <a:pt x="16" y="0"/>
                      </a:lnTo>
                      <a:lnTo>
                        <a:pt x="0" y="133"/>
                      </a:lnTo>
                      <a:lnTo>
                        <a:pt x="16" y="10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982"/>
                <p:cNvSpPr/>
                <p:nvPr/>
              </p:nvSpPr>
              <p:spPr bwMode="auto">
                <a:xfrm>
                  <a:off x="4266" y="3776"/>
                  <a:ext cx="120" cy="38"/>
                </a:xfrm>
                <a:custGeom>
                  <a:avLst/>
                  <a:gdLst>
                    <a:gd name="T0" fmla="*/ 5 w 120"/>
                    <a:gd name="T1" fmla="*/ 21 h 38"/>
                    <a:gd name="T2" fmla="*/ 120 w 120"/>
                    <a:gd name="T3" fmla="*/ 0 h 38"/>
                    <a:gd name="T4" fmla="*/ 0 w 120"/>
                    <a:gd name="T5" fmla="*/ 38 h 38"/>
                    <a:gd name="T6" fmla="*/ 5 w 120"/>
                    <a:gd name="T7" fmla="*/ 2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0" h="38">
                      <a:moveTo>
                        <a:pt x="5" y="21"/>
                      </a:moveTo>
                      <a:lnTo>
                        <a:pt x="120" y="0"/>
                      </a:lnTo>
                      <a:lnTo>
                        <a:pt x="0" y="38"/>
                      </a:lnTo>
                      <a:lnTo>
                        <a:pt x="5" y="2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983"/>
                <p:cNvSpPr/>
                <p:nvPr/>
              </p:nvSpPr>
              <p:spPr bwMode="auto">
                <a:xfrm>
                  <a:off x="4197" y="3682"/>
                  <a:ext cx="52" cy="177"/>
                </a:xfrm>
                <a:custGeom>
                  <a:avLst/>
                  <a:gdLst>
                    <a:gd name="T0" fmla="*/ 52 w 52"/>
                    <a:gd name="T1" fmla="*/ 139 h 177"/>
                    <a:gd name="T2" fmla="*/ 0 w 52"/>
                    <a:gd name="T3" fmla="*/ 0 h 177"/>
                    <a:gd name="T4" fmla="*/ 50 w 52"/>
                    <a:gd name="T5" fmla="*/ 177 h 177"/>
                    <a:gd name="T6" fmla="*/ 52 w 52"/>
                    <a:gd name="T7" fmla="*/ 139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177">
                      <a:moveTo>
                        <a:pt x="52" y="139"/>
                      </a:moveTo>
                      <a:lnTo>
                        <a:pt x="0" y="0"/>
                      </a:lnTo>
                      <a:lnTo>
                        <a:pt x="50" y="177"/>
                      </a:lnTo>
                      <a:lnTo>
                        <a:pt x="52" y="139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984"/>
                <p:cNvSpPr/>
                <p:nvPr/>
              </p:nvSpPr>
              <p:spPr bwMode="auto">
                <a:xfrm>
                  <a:off x="3559" y="3883"/>
                  <a:ext cx="456" cy="354"/>
                </a:xfrm>
                <a:custGeom>
                  <a:avLst/>
                  <a:gdLst>
                    <a:gd name="T0" fmla="*/ 172 w 285"/>
                    <a:gd name="T1" fmla="*/ 46 h 221"/>
                    <a:gd name="T2" fmla="*/ 285 w 285"/>
                    <a:gd name="T3" fmla="*/ 156 h 221"/>
                    <a:gd name="T4" fmla="*/ 178 w 285"/>
                    <a:gd name="T5" fmla="*/ 214 h 221"/>
                    <a:gd name="T6" fmla="*/ 73 w 285"/>
                    <a:gd name="T7" fmla="*/ 147 h 221"/>
                    <a:gd name="T8" fmla="*/ 0 w 285"/>
                    <a:gd name="T9" fmla="*/ 43 h 221"/>
                    <a:gd name="T10" fmla="*/ 172 w 285"/>
                    <a:gd name="T11" fmla="*/ 46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5" h="221">
                      <a:moveTo>
                        <a:pt x="172" y="46"/>
                      </a:moveTo>
                      <a:cubicBezTo>
                        <a:pt x="231" y="75"/>
                        <a:pt x="285" y="156"/>
                        <a:pt x="285" y="156"/>
                      </a:cubicBezTo>
                      <a:cubicBezTo>
                        <a:pt x="285" y="156"/>
                        <a:pt x="231" y="207"/>
                        <a:pt x="178" y="214"/>
                      </a:cubicBezTo>
                      <a:cubicBezTo>
                        <a:pt x="128" y="221"/>
                        <a:pt x="80" y="186"/>
                        <a:pt x="73" y="147"/>
                      </a:cubicBezTo>
                      <a:cubicBezTo>
                        <a:pt x="65" y="95"/>
                        <a:pt x="0" y="43"/>
                        <a:pt x="0" y="43"/>
                      </a:cubicBezTo>
                      <a:cubicBezTo>
                        <a:pt x="0" y="43"/>
                        <a:pt x="79" y="0"/>
                        <a:pt x="172" y="46"/>
                      </a:cubicBezTo>
                      <a:close/>
                    </a:path>
                  </a:pathLst>
                </a:custGeom>
                <a:solidFill>
                  <a:srgbClr val="CDD2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985"/>
                <p:cNvSpPr/>
                <p:nvPr/>
              </p:nvSpPr>
              <p:spPr bwMode="auto">
                <a:xfrm>
                  <a:off x="3593" y="3957"/>
                  <a:ext cx="408" cy="187"/>
                </a:xfrm>
                <a:custGeom>
                  <a:avLst/>
                  <a:gdLst>
                    <a:gd name="T0" fmla="*/ 0 w 255"/>
                    <a:gd name="T1" fmla="*/ 0 h 117"/>
                    <a:gd name="T2" fmla="*/ 64 w 255"/>
                    <a:gd name="T3" fmla="*/ 27 h 117"/>
                    <a:gd name="T4" fmla="*/ 145 w 255"/>
                    <a:gd name="T5" fmla="*/ 103 h 117"/>
                    <a:gd name="T6" fmla="*/ 255 w 255"/>
                    <a:gd name="T7" fmla="*/ 109 h 117"/>
                    <a:gd name="T8" fmla="*/ 144 w 255"/>
                    <a:gd name="T9" fmla="*/ 90 h 117"/>
                    <a:gd name="T10" fmla="*/ 67 w 255"/>
                    <a:gd name="T11" fmla="*/ 11 h 117"/>
                    <a:gd name="T12" fmla="*/ 0 w 255"/>
                    <a:gd name="T13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5" h="117">
                      <a:moveTo>
                        <a:pt x="0" y="0"/>
                      </a:moveTo>
                      <a:cubicBezTo>
                        <a:pt x="0" y="0"/>
                        <a:pt x="32" y="12"/>
                        <a:pt x="64" y="27"/>
                      </a:cubicBezTo>
                      <a:cubicBezTo>
                        <a:pt x="107" y="49"/>
                        <a:pt x="107" y="89"/>
                        <a:pt x="145" y="103"/>
                      </a:cubicBezTo>
                      <a:cubicBezTo>
                        <a:pt x="183" y="117"/>
                        <a:pt x="255" y="109"/>
                        <a:pt x="255" y="109"/>
                      </a:cubicBezTo>
                      <a:cubicBezTo>
                        <a:pt x="255" y="109"/>
                        <a:pt x="182" y="105"/>
                        <a:pt x="144" y="90"/>
                      </a:cubicBezTo>
                      <a:cubicBezTo>
                        <a:pt x="103" y="74"/>
                        <a:pt x="124" y="46"/>
                        <a:pt x="67" y="11"/>
                      </a:cubicBezTo>
                      <a:cubicBezTo>
                        <a:pt x="5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986"/>
                <p:cNvSpPr/>
                <p:nvPr/>
              </p:nvSpPr>
              <p:spPr bwMode="auto">
                <a:xfrm>
                  <a:off x="3702" y="3944"/>
                  <a:ext cx="21" cy="48"/>
                </a:xfrm>
                <a:custGeom>
                  <a:avLst/>
                  <a:gdLst>
                    <a:gd name="T0" fmla="*/ 1 w 21"/>
                    <a:gd name="T1" fmla="*/ 48 h 48"/>
                    <a:gd name="T2" fmla="*/ 0 w 21"/>
                    <a:gd name="T3" fmla="*/ 0 h 48"/>
                    <a:gd name="T4" fmla="*/ 21 w 21"/>
                    <a:gd name="T5" fmla="*/ 46 h 48"/>
                    <a:gd name="T6" fmla="*/ 1 w 21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48">
                      <a:moveTo>
                        <a:pt x="1" y="48"/>
                      </a:moveTo>
                      <a:lnTo>
                        <a:pt x="0" y="0"/>
                      </a:lnTo>
                      <a:lnTo>
                        <a:pt x="21" y="46"/>
                      </a:lnTo>
                      <a:lnTo>
                        <a:pt x="1" y="48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987"/>
                <p:cNvSpPr/>
                <p:nvPr/>
              </p:nvSpPr>
              <p:spPr bwMode="auto">
                <a:xfrm>
                  <a:off x="3652" y="4022"/>
                  <a:ext cx="98" cy="24"/>
                </a:xfrm>
                <a:custGeom>
                  <a:avLst/>
                  <a:gdLst>
                    <a:gd name="T0" fmla="*/ 87 w 98"/>
                    <a:gd name="T1" fmla="*/ 0 h 24"/>
                    <a:gd name="T2" fmla="*/ 0 w 98"/>
                    <a:gd name="T3" fmla="*/ 2 h 24"/>
                    <a:gd name="T4" fmla="*/ 98 w 98"/>
                    <a:gd name="T5" fmla="*/ 24 h 24"/>
                    <a:gd name="T6" fmla="*/ 87 w 98"/>
                    <a:gd name="T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" h="24">
                      <a:moveTo>
                        <a:pt x="87" y="0"/>
                      </a:moveTo>
                      <a:lnTo>
                        <a:pt x="0" y="2"/>
                      </a:lnTo>
                      <a:lnTo>
                        <a:pt x="98" y="2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988"/>
                <p:cNvSpPr/>
                <p:nvPr/>
              </p:nvSpPr>
              <p:spPr bwMode="auto">
                <a:xfrm>
                  <a:off x="3767" y="3958"/>
                  <a:ext cx="23" cy="132"/>
                </a:xfrm>
                <a:custGeom>
                  <a:avLst/>
                  <a:gdLst>
                    <a:gd name="T0" fmla="*/ 8 w 23"/>
                    <a:gd name="T1" fmla="*/ 101 h 132"/>
                    <a:gd name="T2" fmla="*/ 0 w 23"/>
                    <a:gd name="T3" fmla="*/ 0 h 132"/>
                    <a:gd name="T4" fmla="*/ 23 w 23"/>
                    <a:gd name="T5" fmla="*/ 132 h 132"/>
                    <a:gd name="T6" fmla="*/ 8 w 23"/>
                    <a:gd name="T7" fmla="*/ 10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132">
                      <a:moveTo>
                        <a:pt x="8" y="101"/>
                      </a:moveTo>
                      <a:lnTo>
                        <a:pt x="0" y="0"/>
                      </a:lnTo>
                      <a:lnTo>
                        <a:pt x="23" y="132"/>
                      </a:lnTo>
                      <a:lnTo>
                        <a:pt x="8" y="101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989"/>
                <p:cNvSpPr/>
                <p:nvPr/>
              </p:nvSpPr>
              <p:spPr bwMode="auto">
                <a:xfrm>
                  <a:off x="3691" y="4106"/>
                  <a:ext cx="134" cy="16"/>
                </a:xfrm>
                <a:custGeom>
                  <a:avLst/>
                  <a:gdLst>
                    <a:gd name="T0" fmla="*/ 107 w 134"/>
                    <a:gd name="T1" fmla="*/ 0 h 16"/>
                    <a:gd name="T2" fmla="*/ 0 w 134"/>
                    <a:gd name="T3" fmla="*/ 3 h 16"/>
                    <a:gd name="T4" fmla="*/ 134 w 134"/>
                    <a:gd name="T5" fmla="*/ 16 h 16"/>
                    <a:gd name="T6" fmla="*/ 107 w 134"/>
                    <a:gd name="T7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4" h="16">
                      <a:moveTo>
                        <a:pt x="107" y="0"/>
                      </a:moveTo>
                      <a:lnTo>
                        <a:pt x="0" y="3"/>
                      </a:lnTo>
                      <a:lnTo>
                        <a:pt x="134" y="16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990"/>
                <p:cNvSpPr/>
                <p:nvPr/>
              </p:nvSpPr>
              <p:spPr bwMode="auto">
                <a:xfrm>
                  <a:off x="3836" y="3997"/>
                  <a:ext cx="40" cy="118"/>
                </a:xfrm>
                <a:custGeom>
                  <a:avLst/>
                  <a:gdLst>
                    <a:gd name="T0" fmla="*/ 24 w 40"/>
                    <a:gd name="T1" fmla="*/ 115 h 118"/>
                    <a:gd name="T2" fmla="*/ 0 w 40"/>
                    <a:gd name="T3" fmla="*/ 0 h 118"/>
                    <a:gd name="T4" fmla="*/ 40 w 40"/>
                    <a:gd name="T5" fmla="*/ 118 h 118"/>
                    <a:gd name="T6" fmla="*/ 24 w 40"/>
                    <a:gd name="T7" fmla="*/ 115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118">
                      <a:moveTo>
                        <a:pt x="24" y="115"/>
                      </a:moveTo>
                      <a:lnTo>
                        <a:pt x="0" y="0"/>
                      </a:lnTo>
                      <a:lnTo>
                        <a:pt x="40" y="118"/>
                      </a:lnTo>
                      <a:lnTo>
                        <a:pt x="24" y="115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991"/>
                <p:cNvSpPr/>
                <p:nvPr/>
              </p:nvSpPr>
              <p:spPr bwMode="auto">
                <a:xfrm>
                  <a:off x="3745" y="4133"/>
                  <a:ext cx="177" cy="54"/>
                </a:xfrm>
                <a:custGeom>
                  <a:avLst/>
                  <a:gdLst>
                    <a:gd name="T0" fmla="*/ 141 w 177"/>
                    <a:gd name="T1" fmla="*/ 0 h 54"/>
                    <a:gd name="T2" fmla="*/ 0 w 177"/>
                    <a:gd name="T3" fmla="*/ 54 h 54"/>
                    <a:gd name="T4" fmla="*/ 177 w 177"/>
                    <a:gd name="T5" fmla="*/ 1 h 54"/>
                    <a:gd name="T6" fmla="*/ 141 w 177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54">
                      <a:moveTo>
                        <a:pt x="141" y="0"/>
                      </a:moveTo>
                      <a:lnTo>
                        <a:pt x="0" y="54"/>
                      </a:lnTo>
                      <a:lnTo>
                        <a:pt x="177" y="1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rgbClr val="C1C15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992"/>
                <p:cNvSpPr/>
                <p:nvPr/>
              </p:nvSpPr>
              <p:spPr bwMode="auto">
                <a:xfrm>
                  <a:off x="4826" y="3488"/>
                  <a:ext cx="636" cy="541"/>
                </a:xfrm>
                <a:custGeom>
                  <a:avLst/>
                  <a:gdLst>
                    <a:gd name="T0" fmla="*/ 96 w 398"/>
                    <a:gd name="T1" fmla="*/ 253 h 338"/>
                    <a:gd name="T2" fmla="*/ 104 w 398"/>
                    <a:gd name="T3" fmla="*/ 180 h 338"/>
                    <a:gd name="T4" fmla="*/ 194 w 398"/>
                    <a:gd name="T5" fmla="*/ 324 h 338"/>
                    <a:gd name="T6" fmla="*/ 168 w 398"/>
                    <a:gd name="T7" fmla="*/ 242 h 338"/>
                    <a:gd name="T8" fmla="*/ 246 w 398"/>
                    <a:gd name="T9" fmla="*/ 319 h 338"/>
                    <a:gd name="T10" fmla="*/ 225 w 398"/>
                    <a:gd name="T11" fmla="*/ 248 h 338"/>
                    <a:gd name="T12" fmla="*/ 288 w 398"/>
                    <a:gd name="T13" fmla="*/ 278 h 338"/>
                    <a:gd name="T14" fmla="*/ 346 w 398"/>
                    <a:gd name="T15" fmla="*/ 305 h 338"/>
                    <a:gd name="T16" fmla="*/ 359 w 398"/>
                    <a:gd name="T17" fmla="*/ 306 h 338"/>
                    <a:gd name="T18" fmla="*/ 360 w 398"/>
                    <a:gd name="T19" fmla="*/ 305 h 338"/>
                    <a:gd name="T20" fmla="*/ 368 w 398"/>
                    <a:gd name="T21" fmla="*/ 300 h 338"/>
                    <a:gd name="T22" fmla="*/ 279 w 398"/>
                    <a:gd name="T23" fmla="*/ 189 h 338"/>
                    <a:gd name="T24" fmla="*/ 357 w 398"/>
                    <a:gd name="T25" fmla="*/ 195 h 338"/>
                    <a:gd name="T26" fmla="*/ 263 w 398"/>
                    <a:gd name="T27" fmla="*/ 137 h 338"/>
                    <a:gd name="T28" fmla="*/ 352 w 398"/>
                    <a:gd name="T29" fmla="*/ 146 h 338"/>
                    <a:gd name="T30" fmla="*/ 187 w 398"/>
                    <a:gd name="T31" fmla="*/ 88 h 338"/>
                    <a:gd name="T32" fmla="*/ 262 w 398"/>
                    <a:gd name="T33" fmla="*/ 68 h 338"/>
                    <a:gd name="T34" fmla="*/ 128 w 398"/>
                    <a:gd name="T35" fmla="*/ 33 h 338"/>
                    <a:gd name="T36" fmla="*/ 177 w 398"/>
                    <a:gd name="T37" fmla="*/ 27 h 338"/>
                    <a:gd name="T38" fmla="*/ 137 w 398"/>
                    <a:gd name="T39" fmla="*/ 2 h 338"/>
                    <a:gd name="T40" fmla="*/ 5 w 398"/>
                    <a:gd name="T41" fmla="*/ 22 h 338"/>
                    <a:gd name="T42" fmla="*/ 5 w 398"/>
                    <a:gd name="T43" fmla="*/ 149 h 338"/>
                    <a:gd name="T44" fmla="*/ 38 w 398"/>
                    <a:gd name="T45" fmla="*/ 182 h 338"/>
                    <a:gd name="T46" fmla="*/ 36 w 398"/>
                    <a:gd name="T47" fmla="*/ 135 h 338"/>
                    <a:gd name="T48" fmla="*/ 96 w 398"/>
                    <a:gd name="T49" fmla="*/ 253 h 3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98" h="338">
                      <a:moveTo>
                        <a:pt x="96" y="253"/>
                      </a:moveTo>
                      <a:cubicBezTo>
                        <a:pt x="119" y="250"/>
                        <a:pt x="106" y="197"/>
                        <a:pt x="104" y="180"/>
                      </a:cubicBezTo>
                      <a:cubicBezTo>
                        <a:pt x="103" y="164"/>
                        <a:pt x="141" y="335"/>
                        <a:pt x="194" y="324"/>
                      </a:cubicBezTo>
                      <a:cubicBezTo>
                        <a:pt x="213" y="319"/>
                        <a:pt x="168" y="242"/>
                        <a:pt x="168" y="242"/>
                      </a:cubicBezTo>
                      <a:cubicBezTo>
                        <a:pt x="179" y="215"/>
                        <a:pt x="224" y="338"/>
                        <a:pt x="246" y="319"/>
                      </a:cubicBezTo>
                      <a:cubicBezTo>
                        <a:pt x="268" y="300"/>
                        <a:pt x="225" y="258"/>
                        <a:pt x="225" y="248"/>
                      </a:cubicBezTo>
                      <a:cubicBezTo>
                        <a:pt x="226" y="244"/>
                        <a:pt x="256" y="261"/>
                        <a:pt x="288" y="278"/>
                      </a:cubicBezTo>
                      <a:cubicBezTo>
                        <a:pt x="311" y="293"/>
                        <a:pt x="331" y="302"/>
                        <a:pt x="346" y="305"/>
                      </a:cubicBezTo>
                      <a:cubicBezTo>
                        <a:pt x="352" y="307"/>
                        <a:pt x="357" y="307"/>
                        <a:pt x="359" y="306"/>
                      </a:cubicBezTo>
                      <a:cubicBezTo>
                        <a:pt x="359" y="305"/>
                        <a:pt x="359" y="305"/>
                        <a:pt x="360" y="305"/>
                      </a:cubicBezTo>
                      <a:cubicBezTo>
                        <a:pt x="363" y="304"/>
                        <a:pt x="366" y="302"/>
                        <a:pt x="368" y="300"/>
                      </a:cubicBezTo>
                      <a:cubicBezTo>
                        <a:pt x="398" y="273"/>
                        <a:pt x="269" y="191"/>
                        <a:pt x="279" y="189"/>
                      </a:cubicBezTo>
                      <a:cubicBezTo>
                        <a:pt x="289" y="186"/>
                        <a:pt x="341" y="219"/>
                        <a:pt x="357" y="195"/>
                      </a:cubicBezTo>
                      <a:cubicBezTo>
                        <a:pt x="373" y="172"/>
                        <a:pt x="236" y="151"/>
                        <a:pt x="263" y="137"/>
                      </a:cubicBezTo>
                      <a:cubicBezTo>
                        <a:pt x="263" y="137"/>
                        <a:pt x="351" y="165"/>
                        <a:pt x="352" y="146"/>
                      </a:cubicBezTo>
                      <a:cubicBezTo>
                        <a:pt x="355" y="96"/>
                        <a:pt x="170" y="90"/>
                        <a:pt x="187" y="88"/>
                      </a:cubicBezTo>
                      <a:cubicBezTo>
                        <a:pt x="204" y="87"/>
                        <a:pt x="262" y="90"/>
                        <a:pt x="262" y="68"/>
                      </a:cubicBezTo>
                      <a:cubicBezTo>
                        <a:pt x="262" y="46"/>
                        <a:pt x="119" y="38"/>
                        <a:pt x="128" y="33"/>
                      </a:cubicBezTo>
                      <a:cubicBezTo>
                        <a:pt x="136" y="28"/>
                        <a:pt x="169" y="41"/>
                        <a:pt x="177" y="27"/>
                      </a:cubicBezTo>
                      <a:cubicBezTo>
                        <a:pt x="184" y="13"/>
                        <a:pt x="159" y="3"/>
                        <a:pt x="137" y="2"/>
                      </a:cubicBezTo>
                      <a:cubicBezTo>
                        <a:pt x="115" y="0"/>
                        <a:pt x="5" y="22"/>
                        <a:pt x="5" y="22"/>
                      </a:cubicBezTo>
                      <a:cubicBezTo>
                        <a:pt x="5" y="22"/>
                        <a:pt x="0" y="129"/>
                        <a:pt x="5" y="149"/>
                      </a:cubicBezTo>
                      <a:cubicBezTo>
                        <a:pt x="11" y="169"/>
                        <a:pt x="25" y="191"/>
                        <a:pt x="38" y="182"/>
                      </a:cubicBezTo>
                      <a:cubicBezTo>
                        <a:pt x="52" y="173"/>
                        <a:pt x="33" y="144"/>
                        <a:pt x="36" y="135"/>
                      </a:cubicBezTo>
                      <a:cubicBezTo>
                        <a:pt x="40" y="127"/>
                        <a:pt x="73" y="257"/>
                        <a:pt x="96" y="253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993"/>
                <p:cNvSpPr/>
                <p:nvPr/>
              </p:nvSpPr>
              <p:spPr bwMode="auto">
                <a:xfrm>
                  <a:off x="4861" y="3536"/>
                  <a:ext cx="505" cy="402"/>
                </a:xfrm>
                <a:custGeom>
                  <a:avLst/>
                  <a:gdLst>
                    <a:gd name="T0" fmla="*/ 0 w 505"/>
                    <a:gd name="T1" fmla="*/ 0 h 402"/>
                    <a:gd name="T2" fmla="*/ 48 w 505"/>
                    <a:gd name="T3" fmla="*/ 61 h 402"/>
                    <a:gd name="T4" fmla="*/ 80 w 505"/>
                    <a:gd name="T5" fmla="*/ 184 h 402"/>
                    <a:gd name="T6" fmla="*/ 62 w 505"/>
                    <a:gd name="T7" fmla="*/ 64 h 402"/>
                    <a:gd name="T8" fmla="*/ 173 w 505"/>
                    <a:gd name="T9" fmla="*/ 170 h 402"/>
                    <a:gd name="T10" fmla="*/ 210 w 505"/>
                    <a:gd name="T11" fmla="*/ 280 h 402"/>
                    <a:gd name="T12" fmla="*/ 192 w 505"/>
                    <a:gd name="T13" fmla="*/ 176 h 402"/>
                    <a:gd name="T14" fmla="*/ 250 w 505"/>
                    <a:gd name="T15" fmla="*/ 227 h 402"/>
                    <a:gd name="T16" fmla="*/ 298 w 505"/>
                    <a:gd name="T17" fmla="*/ 341 h 402"/>
                    <a:gd name="T18" fmla="*/ 272 w 505"/>
                    <a:gd name="T19" fmla="*/ 229 h 402"/>
                    <a:gd name="T20" fmla="*/ 505 w 505"/>
                    <a:gd name="T21" fmla="*/ 402 h 402"/>
                    <a:gd name="T22" fmla="*/ 285 w 505"/>
                    <a:gd name="T23" fmla="*/ 218 h 402"/>
                    <a:gd name="T24" fmla="*/ 390 w 505"/>
                    <a:gd name="T25" fmla="*/ 232 h 402"/>
                    <a:gd name="T26" fmla="*/ 266 w 505"/>
                    <a:gd name="T27" fmla="*/ 206 h 402"/>
                    <a:gd name="T28" fmla="*/ 210 w 505"/>
                    <a:gd name="T29" fmla="*/ 166 h 402"/>
                    <a:gd name="T30" fmla="*/ 373 w 505"/>
                    <a:gd name="T31" fmla="*/ 149 h 402"/>
                    <a:gd name="T32" fmla="*/ 181 w 505"/>
                    <a:gd name="T33" fmla="*/ 154 h 402"/>
                    <a:gd name="T34" fmla="*/ 80 w 505"/>
                    <a:gd name="T35" fmla="*/ 58 h 402"/>
                    <a:gd name="T36" fmla="*/ 251 w 505"/>
                    <a:gd name="T37" fmla="*/ 66 h 402"/>
                    <a:gd name="T38" fmla="*/ 59 w 505"/>
                    <a:gd name="T39" fmla="*/ 53 h 402"/>
                    <a:gd name="T40" fmla="*/ 0 w 505"/>
                    <a:gd name="T41" fmla="*/ 0 h 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5" h="402">
                      <a:moveTo>
                        <a:pt x="0" y="0"/>
                      </a:moveTo>
                      <a:lnTo>
                        <a:pt x="48" y="61"/>
                      </a:lnTo>
                      <a:lnTo>
                        <a:pt x="80" y="184"/>
                      </a:lnTo>
                      <a:lnTo>
                        <a:pt x="62" y="64"/>
                      </a:lnTo>
                      <a:lnTo>
                        <a:pt x="173" y="170"/>
                      </a:lnTo>
                      <a:lnTo>
                        <a:pt x="210" y="280"/>
                      </a:lnTo>
                      <a:lnTo>
                        <a:pt x="192" y="176"/>
                      </a:lnTo>
                      <a:lnTo>
                        <a:pt x="250" y="227"/>
                      </a:lnTo>
                      <a:lnTo>
                        <a:pt x="298" y="341"/>
                      </a:lnTo>
                      <a:lnTo>
                        <a:pt x="272" y="229"/>
                      </a:lnTo>
                      <a:lnTo>
                        <a:pt x="505" y="402"/>
                      </a:lnTo>
                      <a:lnTo>
                        <a:pt x="285" y="218"/>
                      </a:lnTo>
                      <a:lnTo>
                        <a:pt x="390" y="232"/>
                      </a:lnTo>
                      <a:lnTo>
                        <a:pt x="266" y="206"/>
                      </a:lnTo>
                      <a:lnTo>
                        <a:pt x="210" y="166"/>
                      </a:lnTo>
                      <a:lnTo>
                        <a:pt x="373" y="149"/>
                      </a:lnTo>
                      <a:lnTo>
                        <a:pt x="181" y="154"/>
                      </a:lnTo>
                      <a:lnTo>
                        <a:pt x="80" y="58"/>
                      </a:lnTo>
                      <a:lnTo>
                        <a:pt x="251" y="66"/>
                      </a:lnTo>
                      <a:lnTo>
                        <a:pt x="59" y="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994"/>
                <p:cNvSpPr/>
                <p:nvPr/>
              </p:nvSpPr>
              <p:spPr bwMode="auto">
                <a:xfrm>
                  <a:off x="3148" y="3582"/>
                  <a:ext cx="680" cy="528"/>
                </a:xfrm>
                <a:custGeom>
                  <a:avLst/>
                  <a:gdLst>
                    <a:gd name="T0" fmla="*/ 301 w 425"/>
                    <a:gd name="T1" fmla="*/ 74 h 330"/>
                    <a:gd name="T2" fmla="*/ 304 w 425"/>
                    <a:gd name="T3" fmla="*/ 147 h 330"/>
                    <a:gd name="T4" fmla="*/ 195 w 425"/>
                    <a:gd name="T5" fmla="*/ 18 h 330"/>
                    <a:gd name="T6" fmla="*/ 231 w 425"/>
                    <a:gd name="T7" fmla="*/ 95 h 330"/>
                    <a:gd name="T8" fmla="*/ 144 w 425"/>
                    <a:gd name="T9" fmla="*/ 30 h 330"/>
                    <a:gd name="T10" fmla="*/ 174 w 425"/>
                    <a:gd name="T11" fmla="*/ 97 h 330"/>
                    <a:gd name="T12" fmla="*/ 108 w 425"/>
                    <a:gd name="T13" fmla="*/ 77 h 330"/>
                    <a:gd name="T14" fmla="*/ 47 w 425"/>
                    <a:gd name="T15" fmla="*/ 59 h 330"/>
                    <a:gd name="T16" fmla="*/ 34 w 425"/>
                    <a:gd name="T17" fmla="*/ 60 h 330"/>
                    <a:gd name="T18" fmla="*/ 33 w 425"/>
                    <a:gd name="T19" fmla="*/ 61 h 330"/>
                    <a:gd name="T20" fmla="*/ 25 w 425"/>
                    <a:gd name="T21" fmla="*/ 67 h 330"/>
                    <a:gd name="T22" fmla="*/ 130 w 425"/>
                    <a:gd name="T23" fmla="*/ 164 h 330"/>
                    <a:gd name="T24" fmla="*/ 52 w 425"/>
                    <a:gd name="T25" fmla="*/ 169 h 330"/>
                    <a:gd name="T26" fmla="*/ 153 w 425"/>
                    <a:gd name="T27" fmla="*/ 213 h 330"/>
                    <a:gd name="T28" fmla="*/ 64 w 425"/>
                    <a:gd name="T29" fmla="*/ 217 h 330"/>
                    <a:gd name="T30" fmla="*/ 235 w 425"/>
                    <a:gd name="T31" fmla="*/ 250 h 330"/>
                    <a:gd name="T32" fmla="*/ 164 w 425"/>
                    <a:gd name="T33" fmla="*/ 281 h 330"/>
                    <a:gd name="T34" fmla="*/ 302 w 425"/>
                    <a:gd name="T35" fmla="*/ 296 h 330"/>
                    <a:gd name="T36" fmla="*/ 254 w 425"/>
                    <a:gd name="T37" fmla="*/ 310 h 330"/>
                    <a:gd name="T38" fmla="*/ 297 w 425"/>
                    <a:gd name="T39" fmla="*/ 329 h 330"/>
                    <a:gd name="T40" fmla="*/ 425 w 425"/>
                    <a:gd name="T41" fmla="*/ 289 h 330"/>
                    <a:gd name="T42" fmla="*/ 406 w 425"/>
                    <a:gd name="T43" fmla="*/ 164 h 330"/>
                    <a:gd name="T44" fmla="*/ 369 w 425"/>
                    <a:gd name="T45" fmla="*/ 136 h 330"/>
                    <a:gd name="T46" fmla="*/ 377 w 425"/>
                    <a:gd name="T47" fmla="*/ 182 h 330"/>
                    <a:gd name="T48" fmla="*/ 301 w 425"/>
                    <a:gd name="T49" fmla="*/ 74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5" h="330">
                      <a:moveTo>
                        <a:pt x="301" y="74"/>
                      </a:moveTo>
                      <a:cubicBezTo>
                        <a:pt x="279" y="81"/>
                        <a:pt x="300" y="131"/>
                        <a:pt x="304" y="147"/>
                      </a:cubicBezTo>
                      <a:cubicBezTo>
                        <a:pt x="307" y="163"/>
                        <a:pt x="245" y="0"/>
                        <a:pt x="195" y="18"/>
                      </a:cubicBezTo>
                      <a:cubicBezTo>
                        <a:pt x="176" y="25"/>
                        <a:pt x="231" y="95"/>
                        <a:pt x="231" y="95"/>
                      </a:cubicBezTo>
                      <a:cubicBezTo>
                        <a:pt x="225" y="124"/>
                        <a:pt x="163" y="8"/>
                        <a:pt x="144" y="30"/>
                      </a:cubicBezTo>
                      <a:cubicBezTo>
                        <a:pt x="125" y="52"/>
                        <a:pt x="173" y="88"/>
                        <a:pt x="174" y="97"/>
                      </a:cubicBezTo>
                      <a:cubicBezTo>
                        <a:pt x="174" y="102"/>
                        <a:pt x="142" y="89"/>
                        <a:pt x="108" y="77"/>
                      </a:cubicBezTo>
                      <a:cubicBezTo>
                        <a:pt x="83" y="66"/>
                        <a:pt x="62" y="59"/>
                        <a:pt x="47" y="59"/>
                      </a:cubicBezTo>
                      <a:cubicBezTo>
                        <a:pt x="40" y="58"/>
                        <a:pt x="36" y="58"/>
                        <a:pt x="34" y="60"/>
                      </a:cubicBezTo>
                      <a:cubicBezTo>
                        <a:pt x="34" y="60"/>
                        <a:pt x="33" y="61"/>
                        <a:pt x="33" y="61"/>
                      </a:cubicBezTo>
                      <a:cubicBezTo>
                        <a:pt x="30" y="62"/>
                        <a:pt x="27" y="64"/>
                        <a:pt x="25" y="67"/>
                      </a:cubicBezTo>
                      <a:cubicBezTo>
                        <a:pt x="0" y="98"/>
                        <a:pt x="139" y="161"/>
                        <a:pt x="130" y="164"/>
                      </a:cubicBezTo>
                      <a:cubicBezTo>
                        <a:pt x="121" y="168"/>
                        <a:pt x="64" y="143"/>
                        <a:pt x="52" y="169"/>
                      </a:cubicBezTo>
                      <a:cubicBezTo>
                        <a:pt x="40" y="195"/>
                        <a:pt x="178" y="195"/>
                        <a:pt x="153" y="213"/>
                      </a:cubicBezTo>
                      <a:cubicBezTo>
                        <a:pt x="153" y="213"/>
                        <a:pt x="62" y="198"/>
                        <a:pt x="64" y="217"/>
                      </a:cubicBezTo>
                      <a:cubicBezTo>
                        <a:pt x="68" y="267"/>
                        <a:pt x="252" y="246"/>
                        <a:pt x="235" y="250"/>
                      </a:cubicBezTo>
                      <a:cubicBezTo>
                        <a:pt x="219" y="254"/>
                        <a:pt x="161" y="259"/>
                        <a:pt x="164" y="281"/>
                      </a:cubicBezTo>
                      <a:cubicBezTo>
                        <a:pt x="168" y="303"/>
                        <a:pt x="309" y="290"/>
                        <a:pt x="302" y="296"/>
                      </a:cubicBezTo>
                      <a:cubicBezTo>
                        <a:pt x="294" y="303"/>
                        <a:pt x="259" y="295"/>
                        <a:pt x="254" y="310"/>
                      </a:cubicBezTo>
                      <a:cubicBezTo>
                        <a:pt x="249" y="325"/>
                        <a:pt x="275" y="330"/>
                        <a:pt x="297" y="329"/>
                      </a:cubicBezTo>
                      <a:cubicBezTo>
                        <a:pt x="319" y="327"/>
                        <a:pt x="425" y="289"/>
                        <a:pt x="425" y="289"/>
                      </a:cubicBezTo>
                      <a:cubicBezTo>
                        <a:pt x="425" y="289"/>
                        <a:pt x="414" y="183"/>
                        <a:pt x="406" y="164"/>
                      </a:cubicBezTo>
                      <a:cubicBezTo>
                        <a:pt x="398" y="145"/>
                        <a:pt x="381" y="125"/>
                        <a:pt x="369" y="136"/>
                      </a:cubicBezTo>
                      <a:cubicBezTo>
                        <a:pt x="357" y="147"/>
                        <a:pt x="380" y="173"/>
                        <a:pt x="377" y="182"/>
                      </a:cubicBezTo>
                      <a:cubicBezTo>
                        <a:pt x="375" y="191"/>
                        <a:pt x="323" y="67"/>
                        <a:pt x="301" y="74"/>
                      </a:cubicBezTo>
                      <a:close/>
                    </a:path>
                  </a:pathLst>
                </a:custGeom>
                <a:solidFill>
                  <a:srgbClr val="BAC7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995"/>
                <p:cNvSpPr/>
                <p:nvPr/>
              </p:nvSpPr>
              <p:spPr bwMode="auto">
                <a:xfrm>
                  <a:off x="3241" y="3712"/>
                  <a:ext cx="557" cy="325"/>
                </a:xfrm>
                <a:custGeom>
                  <a:avLst/>
                  <a:gdLst>
                    <a:gd name="T0" fmla="*/ 557 w 557"/>
                    <a:gd name="T1" fmla="*/ 325 h 325"/>
                    <a:gd name="T2" fmla="*/ 501 w 557"/>
                    <a:gd name="T3" fmla="*/ 272 h 325"/>
                    <a:gd name="T4" fmla="*/ 453 w 557"/>
                    <a:gd name="T5" fmla="*/ 154 h 325"/>
                    <a:gd name="T6" fmla="*/ 488 w 557"/>
                    <a:gd name="T7" fmla="*/ 270 h 325"/>
                    <a:gd name="T8" fmla="*/ 362 w 557"/>
                    <a:gd name="T9" fmla="*/ 182 h 325"/>
                    <a:gd name="T10" fmla="*/ 310 w 557"/>
                    <a:gd name="T11" fmla="*/ 78 h 325"/>
                    <a:gd name="T12" fmla="*/ 342 w 557"/>
                    <a:gd name="T13" fmla="*/ 179 h 325"/>
                    <a:gd name="T14" fmla="*/ 278 w 557"/>
                    <a:gd name="T15" fmla="*/ 136 h 325"/>
                    <a:gd name="T16" fmla="*/ 214 w 557"/>
                    <a:gd name="T17" fmla="*/ 30 h 325"/>
                    <a:gd name="T18" fmla="*/ 256 w 557"/>
                    <a:gd name="T19" fmla="*/ 138 h 325"/>
                    <a:gd name="T20" fmla="*/ 0 w 557"/>
                    <a:gd name="T21" fmla="*/ 0 h 325"/>
                    <a:gd name="T22" fmla="*/ 246 w 557"/>
                    <a:gd name="T23" fmla="*/ 150 h 325"/>
                    <a:gd name="T24" fmla="*/ 139 w 557"/>
                    <a:gd name="T25" fmla="*/ 152 h 325"/>
                    <a:gd name="T26" fmla="*/ 266 w 557"/>
                    <a:gd name="T27" fmla="*/ 160 h 325"/>
                    <a:gd name="T28" fmla="*/ 326 w 557"/>
                    <a:gd name="T29" fmla="*/ 190 h 325"/>
                    <a:gd name="T30" fmla="*/ 168 w 557"/>
                    <a:gd name="T31" fmla="*/ 232 h 325"/>
                    <a:gd name="T32" fmla="*/ 357 w 557"/>
                    <a:gd name="T33" fmla="*/ 198 h 325"/>
                    <a:gd name="T34" fmla="*/ 470 w 557"/>
                    <a:gd name="T35" fmla="*/ 280 h 325"/>
                    <a:gd name="T36" fmla="*/ 301 w 557"/>
                    <a:gd name="T37" fmla="*/ 296 h 325"/>
                    <a:gd name="T38" fmla="*/ 493 w 557"/>
                    <a:gd name="T39" fmla="*/ 282 h 325"/>
                    <a:gd name="T40" fmla="*/ 557 w 557"/>
                    <a:gd name="T41" fmla="*/ 325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57" h="325">
                      <a:moveTo>
                        <a:pt x="557" y="325"/>
                      </a:moveTo>
                      <a:lnTo>
                        <a:pt x="501" y="272"/>
                      </a:lnTo>
                      <a:lnTo>
                        <a:pt x="453" y="154"/>
                      </a:lnTo>
                      <a:lnTo>
                        <a:pt x="488" y="270"/>
                      </a:lnTo>
                      <a:lnTo>
                        <a:pt x="362" y="182"/>
                      </a:lnTo>
                      <a:lnTo>
                        <a:pt x="310" y="78"/>
                      </a:lnTo>
                      <a:lnTo>
                        <a:pt x="342" y="179"/>
                      </a:lnTo>
                      <a:lnTo>
                        <a:pt x="278" y="136"/>
                      </a:lnTo>
                      <a:lnTo>
                        <a:pt x="214" y="30"/>
                      </a:lnTo>
                      <a:lnTo>
                        <a:pt x="256" y="138"/>
                      </a:lnTo>
                      <a:lnTo>
                        <a:pt x="0" y="0"/>
                      </a:lnTo>
                      <a:lnTo>
                        <a:pt x="246" y="150"/>
                      </a:lnTo>
                      <a:lnTo>
                        <a:pt x="139" y="152"/>
                      </a:lnTo>
                      <a:lnTo>
                        <a:pt x="266" y="160"/>
                      </a:lnTo>
                      <a:lnTo>
                        <a:pt x="326" y="190"/>
                      </a:lnTo>
                      <a:lnTo>
                        <a:pt x="168" y="232"/>
                      </a:lnTo>
                      <a:lnTo>
                        <a:pt x="357" y="198"/>
                      </a:lnTo>
                      <a:lnTo>
                        <a:pt x="470" y="280"/>
                      </a:lnTo>
                      <a:lnTo>
                        <a:pt x="301" y="296"/>
                      </a:lnTo>
                      <a:lnTo>
                        <a:pt x="493" y="282"/>
                      </a:lnTo>
                      <a:lnTo>
                        <a:pt x="557" y="325"/>
                      </a:lnTo>
                      <a:close/>
                    </a:path>
                  </a:pathLst>
                </a:custGeom>
                <a:solidFill>
                  <a:srgbClr val="DEE5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996"/>
                <p:cNvSpPr/>
                <p:nvPr/>
              </p:nvSpPr>
              <p:spPr bwMode="auto">
                <a:xfrm>
                  <a:off x="3943" y="3618"/>
                  <a:ext cx="207" cy="347"/>
                </a:xfrm>
                <a:custGeom>
                  <a:avLst/>
                  <a:gdLst>
                    <a:gd name="T0" fmla="*/ 120 w 129"/>
                    <a:gd name="T1" fmla="*/ 125 h 217"/>
                    <a:gd name="T2" fmla="*/ 86 w 129"/>
                    <a:gd name="T3" fmla="*/ 217 h 217"/>
                    <a:gd name="T4" fmla="*/ 72 w 129"/>
                    <a:gd name="T5" fmla="*/ 141 h 217"/>
                    <a:gd name="T6" fmla="*/ 31 w 129"/>
                    <a:gd name="T7" fmla="*/ 34 h 217"/>
                    <a:gd name="T8" fmla="*/ 120 w 129"/>
                    <a:gd name="T9" fmla="*/ 125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9" h="217">
                      <a:moveTo>
                        <a:pt x="120" y="125"/>
                      </a:moveTo>
                      <a:cubicBezTo>
                        <a:pt x="129" y="154"/>
                        <a:pt x="86" y="217"/>
                        <a:pt x="86" y="217"/>
                      </a:cubicBezTo>
                      <a:cubicBezTo>
                        <a:pt x="86" y="217"/>
                        <a:pt x="80" y="184"/>
                        <a:pt x="72" y="141"/>
                      </a:cubicBezTo>
                      <a:cubicBezTo>
                        <a:pt x="65" y="97"/>
                        <a:pt x="0" y="77"/>
                        <a:pt x="31" y="34"/>
                      </a:cubicBezTo>
                      <a:cubicBezTo>
                        <a:pt x="57" y="0"/>
                        <a:pt x="112" y="99"/>
                        <a:pt x="120" y="125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997"/>
                <p:cNvSpPr/>
                <p:nvPr/>
              </p:nvSpPr>
              <p:spPr bwMode="auto">
                <a:xfrm>
                  <a:off x="4105" y="3613"/>
                  <a:ext cx="214" cy="368"/>
                </a:xfrm>
                <a:custGeom>
                  <a:avLst/>
                  <a:gdLst>
                    <a:gd name="T0" fmla="*/ 17 w 134"/>
                    <a:gd name="T1" fmla="*/ 131 h 230"/>
                    <a:gd name="T2" fmla="*/ 18 w 134"/>
                    <a:gd name="T3" fmla="*/ 230 h 230"/>
                    <a:gd name="T4" fmla="*/ 80 w 134"/>
                    <a:gd name="T5" fmla="*/ 141 h 230"/>
                    <a:gd name="T6" fmla="*/ 108 w 134"/>
                    <a:gd name="T7" fmla="*/ 37 h 230"/>
                    <a:gd name="T8" fmla="*/ 17 w 134"/>
                    <a:gd name="T9" fmla="*/ 13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4" h="230">
                      <a:moveTo>
                        <a:pt x="17" y="131"/>
                      </a:moveTo>
                      <a:cubicBezTo>
                        <a:pt x="0" y="155"/>
                        <a:pt x="18" y="230"/>
                        <a:pt x="18" y="230"/>
                      </a:cubicBezTo>
                      <a:cubicBezTo>
                        <a:pt x="18" y="230"/>
                        <a:pt x="58" y="180"/>
                        <a:pt x="80" y="141"/>
                      </a:cubicBezTo>
                      <a:cubicBezTo>
                        <a:pt x="102" y="103"/>
                        <a:pt x="134" y="84"/>
                        <a:pt x="108" y="37"/>
                      </a:cubicBezTo>
                      <a:cubicBezTo>
                        <a:pt x="87" y="0"/>
                        <a:pt x="33" y="109"/>
                        <a:pt x="17" y="131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998"/>
                <p:cNvSpPr/>
                <p:nvPr/>
              </p:nvSpPr>
              <p:spPr bwMode="auto">
                <a:xfrm>
                  <a:off x="3716" y="3925"/>
                  <a:ext cx="376" cy="134"/>
                </a:xfrm>
                <a:custGeom>
                  <a:avLst/>
                  <a:gdLst>
                    <a:gd name="T0" fmla="*/ 149 w 235"/>
                    <a:gd name="T1" fmla="*/ 80 h 84"/>
                    <a:gd name="T2" fmla="*/ 235 w 235"/>
                    <a:gd name="T3" fmla="*/ 33 h 84"/>
                    <a:gd name="T4" fmla="*/ 128 w 235"/>
                    <a:gd name="T5" fmla="*/ 21 h 84"/>
                    <a:gd name="T6" fmla="*/ 23 w 235"/>
                    <a:gd name="T7" fmla="*/ 45 h 84"/>
                    <a:gd name="T8" fmla="*/ 149 w 235"/>
                    <a:gd name="T9" fmla="*/ 8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84">
                      <a:moveTo>
                        <a:pt x="149" y="80"/>
                      </a:moveTo>
                      <a:cubicBezTo>
                        <a:pt x="179" y="84"/>
                        <a:pt x="235" y="33"/>
                        <a:pt x="235" y="33"/>
                      </a:cubicBezTo>
                      <a:cubicBezTo>
                        <a:pt x="235" y="33"/>
                        <a:pt x="172" y="22"/>
                        <a:pt x="128" y="21"/>
                      </a:cubicBezTo>
                      <a:cubicBezTo>
                        <a:pt x="84" y="20"/>
                        <a:pt x="52" y="0"/>
                        <a:pt x="23" y="45"/>
                      </a:cubicBezTo>
                      <a:cubicBezTo>
                        <a:pt x="0" y="82"/>
                        <a:pt x="122" y="77"/>
                        <a:pt x="149" y="8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999"/>
                <p:cNvSpPr/>
                <p:nvPr/>
              </p:nvSpPr>
              <p:spPr bwMode="auto">
                <a:xfrm>
                  <a:off x="4129" y="3846"/>
                  <a:ext cx="292" cy="178"/>
                </a:xfrm>
                <a:custGeom>
                  <a:avLst/>
                  <a:gdLst>
                    <a:gd name="T0" fmla="*/ 101 w 183"/>
                    <a:gd name="T1" fmla="*/ 104 h 111"/>
                    <a:gd name="T2" fmla="*/ 0 w 183"/>
                    <a:gd name="T3" fmla="*/ 81 h 111"/>
                    <a:gd name="T4" fmla="*/ 77 w 183"/>
                    <a:gd name="T5" fmla="*/ 54 h 111"/>
                    <a:gd name="T6" fmla="*/ 159 w 183"/>
                    <a:gd name="T7" fmla="*/ 25 h 111"/>
                    <a:gd name="T8" fmla="*/ 101 w 183"/>
                    <a:gd name="T9" fmla="*/ 104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11">
                      <a:moveTo>
                        <a:pt x="101" y="104"/>
                      </a:moveTo>
                      <a:cubicBezTo>
                        <a:pt x="57" y="111"/>
                        <a:pt x="0" y="81"/>
                        <a:pt x="0" y="81"/>
                      </a:cubicBezTo>
                      <a:cubicBezTo>
                        <a:pt x="0" y="81"/>
                        <a:pt x="33" y="61"/>
                        <a:pt x="77" y="54"/>
                      </a:cubicBezTo>
                      <a:cubicBezTo>
                        <a:pt x="121" y="47"/>
                        <a:pt x="143" y="0"/>
                        <a:pt x="159" y="25"/>
                      </a:cubicBezTo>
                      <a:cubicBezTo>
                        <a:pt x="183" y="61"/>
                        <a:pt x="144" y="97"/>
                        <a:pt x="101" y="104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1000"/>
                <p:cNvSpPr/>
                <p:nvPr/>
              </p:nvSpPr>
              <p:spPr bwMode="auto">
                <a:xfrm>
                  <a:off x="4086" y="3709"/>
                  <a:ext cx="335" cy="272"/>
                </a:xfrm>
                <a:custGeom>
                  <a:avLst/>
                  <a:gdLst>
                    <a:gd name="T0" fmla="*/ 124 w 210"/>
                    <a:gd name="T1" fmla="*/ 137 h 170"/>
                    <a:gd name="T2" fmla="*/ 0 w 210"/>
                    <a:gd name="T3" fmla="*/ 170 h 170"/>
                    <a:gd name="T4" fmla="*/ 89 w 210"/>
                    <a:gd name="T5" fmla="*/ 97 h 170"/>
                    <a:gd name="T6" fmla="*/ 164 w 210"/>
                    <a:gd name="T7" fmla="*/ 19 h 170"/>
                    <a:gd name="T8" fmla="*/ 124 w 210"/>
                    <a:gd name="T9" fmla="*/ 137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0" h="170">
                      <a:moveTo>
                        <a:pt x="124" y="137"/>
                      </a:moveTo>
                      <a:cubicBezTo>
                        <a:pt x="86" y="161"/>
                        <a:pt x="0" y="170"/>
                        <a:pt x="0" y="170"/>
                      </a:cubicBezTo>
                      <a:cubicBezTo>
                        <a:pt x="0" y="170"/>
                        <a:pt x="51" y="121"/>
                        <a:pt x="89" y="97"/>
                      </a:cubicBezTo>
                      <a:cubicBezTo>
                        <a:pt x="126" y="74"/>
                        <a:pt x="131" y="0"/>
                        <a:pt x="164" y="19"/>
                      </a:cubicBezTo>
                      <a:cubicBezTo>
                        <a:pt x="210" y="46"/>
                        <a:pt x="161" y="114"/>
                        <a:pt x="124" y="13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1001"/>
                <p:cNvSpPr/>
                <p:nvPr/>
              </p:nvSpPr>
              <p:spPr bwMode="auto">
                <a:xfrm>
                  <a:off x="4121" y="3795"/>
                  <a:ext cx="233" cy="173"/>
                </a:xfrm>
                <a:custGeom>
                  <a:avLst/>
                  <a:gdLst>
                    <a:gd name="T0" fmla="*/ 5 w 146"/>
                    <a:gd name="T1" fmla="*/ 108 h 108"/>
                    <a:gd name="T2" fmla="*/ 49 w 146"/>
                    <a:gd name="T3" fmla="*/ 98 h 108"/>
                    <a:gd name="T4" fmla="*/ 78 w 146"/>
                    <a:gd name="T5" fmla="*/ 90 h 108"/>
                    <a:gd name="T6" fmla="*/ 102 w 146"/>
                    <a:gd name="T7" fmla="*/ 72 h 108"/>
                    <a:gd name="T8" fmla="*/ 70 w 146"/>
                    <a:gd name="T9" fmla="*/ 80 h 108"/>
                    <a:gd name="T10" fmla="*/ 146 w 146"/>
                    <a:gd name="T11" fmla="*/ 0 h 108"/>
                    <a:gd name="T12" fmla="*/ 76 w 146"/>
                    <a:gd name="T13" fmla="*/ 63 h 108"/>
                    <a:gd name="T14" fmla="*/ 56 w 146"/>
                    <a:gd name="T15" fmla="*/ 78 h 108"/>
                    <a:gd name="T16" fmla="*/ 118 w 146"/>
                    <a:gd name="T17" fmla="*/ 16 h 108"/>
                    <a:gd name="T18" fmla="*/ 73 w 146"/>
                    <a:gd name="T19" fmla="*/ 52 h 108"/>
                    <a:gd name="T20" fmla="*/ 34 w 146"/>
                    <a:gd name="T21" fmla="*/ 79 h 108"/>
                    <a:gd name="T22" fmla="*/ 0 w 146"/>
                    <a:gd name="T23" fmla="*/ 104 h 108"/>
                    <a:gd name="T24" fmla="*/ 5 w 146"/>
                    <a:gd name="T25" fmla="*/ 108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6" h="108">
                      <a:moveTo>
                        <a:pt x="5" y="108"/>
                      </a:moveTo>
                      <a:cubicBezTo>
                        <a:pt x="5" y="108"/>
                        <a:pt x="29" y="105"/>
                        <a:pt x="49" y="98"/>
                      </a:cubicBezTo>
                      <a:cubicBezTo>
                        <a:pt x="58" y="95"/>
                        <a:pt x="74" y="92"/>
                        <a:pt x="78" y="90"/>
                      </a:cubicBezTo>
                      <a:cubicBezTo>
                        <a:pt x="90" y="86"/>
                        <a:pt x="102" y="72"/>
                        <a:pt x="102" y="72"/>
                      </a:cubicBezTo>
                      <a:cubicBezTo>
                        <a:pt x="70" y="80"/>
                        <a:pt x="70" y="80"/>
                        <a:pt x="70" y="80"/>
                      </a:cubicBezTo>
                      <a:cubicBezTo>
                        <a:pt x="70" y="80"/>
                        <a:pt x="144" y="8"/>
                        <a:pt x="146" y="0"/>
                      </a:cubicBezTo>
                      <a:cubicBezTo>
                        <a:pt x="146" y="0"/>
                        <a:pt x="94" y="49"/>
                        <a:pt x="76" y="63"/>
                      </a:cubicBezTo>
                      <a:cubicBezTo>
                        <a:pt x="72" y="66"/>
                        <a:pt x="56" y="78"/>
                        <a:pt x="56" y="78"/>
                      </a:cubicBezTo>
                      <a:cubicBezTo>
                        <a:pt x="118" y="16"/>
                        <a:pt x="118" y="16"/>
                        <a:pt x="118" y="16"/>
                      </a:cubicBezTo>
                      <a:cubicBezTo>
                        <a:pt x="73" y="52"/>
                        <a:pt x="73" y="52"/>
                        <a:pt x="73" y="52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lnTo>
                        <a:pt x="5" y="108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1002"/>
                <p:cNvSpPr/>
                <p:nvPr/>
              </p:nvSpPr>
              <p:spPr bwMode="auto">
                <a:xfrm>
                  <a:off x="3993" y="3613"/>
                  <a:ext cx="180" cy="341"/>
                </a:xfrm>
                <a:custGeom>
                  <a:avLst/>
                  <a:gdLst>
                    <a:gd name="T0" fmla="*/ 108 w 113"/>
                    <a:gd name="T1" fmla="*/ 132 h 213"/>
                    <a:gd name="T2" fmla="*/ 53 w 113"/>
                    <a:gd name="T3" fmla="*/ 213 h 213"/>
                    <a:gd name="T4" fmla="*/ 58 w 113"/>
                    <a:gd name="T5" fmla="*/ 136 h 213"/>
                    <a:gd name="T6" fmla="*/ 52 w 113"/>
                    <a:gd name="T7" fmla="*/ 9 h 213"/>
                    <a:gd name="T8" fmla="*/ 108 w 113"/>
                    <a:gd name="T9" fmla="*/ 132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213">
                      <a:moveTo>
                        <a:pt x="108" y="132"/>
                      </a:moveTo>
                      <a:cubicBezTo>
                        <a:pt x="110" y="161"/>
                        <a:pt x="53" y="213"/>
                        <a:pt x="53" y="213"/>
                      </a:cubicBezTo>
                      <a:cubicBezTo>
                        <a:pt x="53" y="213"/>
                        <a:pt x="55" y="180"/>
                        <a:pt x="58" y="136"/>
                      </a:cubicBezTo>
                      <a:cubicBezTo>
                        <a:pt x="61" y="91"/>
                        <a:pt x="0" y="16"/>
                        <a:pt x="52" y="9"/>
                      </a:cubicBezTo>
                      <a:cubicBezTo>
                        <a:pt x="113" y="0"/>
                        <a:pt x="107" y="105"/>
                        <a:pt x="108" y="132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1003"/>
                <p:cNvSpPr/>
                <p:nvPr/>
              </p:nvSpPr>
              <p:spPr bwMode="auto">
                <a:xfrm>
                  <a:off x="4119" y="3990"/>
                  <a:ext cx="285" cy="205"/>
                </a:xfrm>
                <a:custGeom>
                  <a:avLst/>
                  <a:gdLst>
                    <a:gd name="T0" fmla="*/ 43 w 178"/>
                    <a:gd name="T1" fmla="*/ 88 h 128"/>
                    <a:gd name="T2" fmla="*/ 0 w 178"/>
                    <a:gd name="T3" fmla="*/ 0 h 128"/>
                    <a:gd name="T4" fmla="*/ 65 w 178"/>
                    <a:gd name="T5" fmla="*/ 43 h 128"/>
                    <a:gd name="T6" fmla="*/ 170 w 178"/>
                    <a:gd name="T7" fmla="*/ 86 h 128"/>
                    <a:gd name="T8" fmla="*/ 43 w 178"/>
                    <a:gd name="T9" fmla="*/ 88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28">
                      <a:moveTo>
                        <a:pt x="43" y="88"/>
                      </a:moveTo>
                      <a:cubicBezTo>
                        <a:pt x="17" y="75"/>
                        <a:pt x="0" y="0"/>
                        <a:pt x="0" y="0"/>
                      </a:cubicBezTo>
                      <a:cubicBezTo>
                        <a:pt x="0" y="0"/>
                        <a:pt x="28" y="18"/>
                        <a:pt x="65" y="43"/>
                      </a:cubicBezTo>
                      <a:cubicBezTo>
                        <a:pt x="102" y="67"/>
                        <a:pt x="161" y="34"/>
                        <a:pt x="170" y="86"/>
                      </a:cubicBezTo>
                      <a:cubicBezTo>
                        <a:pt x="178" y="128"/>
                        <a:pt x="68" y="100"/>
                        <a:pt x="43" y="88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1004"/>
                <p:cNvSpPr/>
                <p:nvPr/>
              </p:nvSpPr>
              <p:spPr bwMode="auto">
                <a:xfrm>
                  <a:off x="3761" y="3747"/>
                  <a:ext cx="286" cy="205"/>
                </a:xfrm>
                <a:custGeom>
                  <a:avLst/>
                  <a:gdLst>
                    <a:gd name="T0" fmla="*/ 135 w 179"/>
                    <a:gd name="T1" fmla="*/ 40 h 128"/>
                    <a:gd name="T2" fmla="*/ 179 w 179"/>
                    <a:gd name="T3" fmla="*/ 128 h 128"/>
                    <a:gd name="T4" fmla="*/ 114 w 179"/>
                    <a:gd name="T5" fmla="*/ 86 h 128"/>
                    <a:gd name="T6" fmla="*/ 8 w 179"/>
                    <a:gd name="T7" fmla="*/ 43 h 128"/>
                    <a:gd name="T8" fmla="*/ 135 w 179"/>
                    <a:gd name="T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9" h="128">
                      <a:moveTo>
                        <a:pt x="135" y="40"/>
                      </a:moveTo>
                      <a:cubicBezTo>
                        <a:pt x="162" y="54"/>
                        <a:pt x="179" y="128"/>
                        <a:pt x="179" y="128"/>
                      </a:cubicBezTo>
                      <a:cubicBezTo>
                        <a:pt x="179" y="128"/>
                        <a:pt x="151" y="110"/>
                        <a:pt x="114" y="86"/>
                      </a:cubicBezTo>
                      <a:cubicBezTo>
                        <a:pt x="77" y="62"/>
                        <a:pt x="18" y="94"/>
                        <a:pt x="8" y="43"/>
                      </a:cubicBezTo>
                      <a:cubicBezTo>
                        <a:pt x="0" y="0"/>
                        <a:pt x="111" y="28"/>
                        <a:pt x="135" y="40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1005"/>
                <p:cNvSpPr/>
                <p:nvPr/>
              </p:nvSpPr>
              <p:spPr bwMode="auto">
                <a:xfrm>
                  <a:off x="4063" y="3672"/>
                  <a:ext cx="90" cy="243"/>
                </a:xfrm>
                <a:custGeom>
                  <a:avLst/>
                  <a:gdLst>
                    <a:gd name="T0" fmla="*/ 23 w 56"/>
                    <a:gd name="T1" fmla="*/ 152 h 152"/>
                    <a:gd name="T2" fmla="*/ 54 w 56"/>
                    <a:gd name="T3" fmla="*/ 104 h 152"/>
                    <a:gd name="T4" fmla="*/ 46 w 56"/>
                    <a:gd name="T5" fmla="*/ 46 h 152"/>
                    <a:gd name="T6" fmla="*/ 40 w 56"/>
                    <a:gd name="T7" fmla="*/ 86 h 152"/>
                    <a:gd name="T8" fmla="*/ 31 w 56"/>
                    <a:gd name="T9" fmla="*/ 18 h 152"/>
                    <a:gd name="T10" fmla="*/ 33 w 56"/>
                    <a:gd name="T11" fmla="*/ 75 h 152"/>
                    <a:gd name="T12" fmla="*/ 13 w 56"/>
                    <a:gd name="T13" fmla="*/ 0 h 152"/>
                    <a:gd name="T14" fmla="*/ 35 w 56"/>
                    <a:gd name="T15" fmla="*/ 107 h 152"/>
                    <a:gd name="T16" fmla="*/ 10 w 56"/>
                    <a:gd name="T17" fmla="*/ 28 h 152"/>
                    <a:gd name="T18" fmla="*/ 18 w 56"/>
                    <a:gd name="T19" fmla="*/ 71 h 152"/>
                    <a:gd name="T20" fmla="*/ 0 w 56"/>
                    <a:gd name="T21" fmla="*/ 23 h 152"/>
                    <a:gd name="T22" fmla="*/ 25 w 56"/>
                    <a:gd name="T23" fmla="*/ 116 h 152"/>
                    <a:gd name="T24" fmla="*/ 23 w 56"/>
                    <a:gd name="T25" fmla="*/ 152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6" h="152">
                      <a:moveTo>
                        <a:pt x="23" y="152"/>
                      </a:moveTo>
                      <a:cubicBezTo>
                        <a:pt x="23" y="152"/>
                        <a:pt x="52" y="123"/>
                        <a:pt x="54" y="104"/>
                      </a:cubicBezTo>
                      <a:cubicBezTo>
                        <a:pt x="56" y="85"/>
                        <a:pt x="46" y="46"/>
                        <a:pt x="46" y="46"/>
                      </a:cubicBezTo>
                      <a:cubicBezTo>
                        <a:pt x="40" y="86"/>
                        <a:pt x="40" y="86"/>
                        <a:pt x="40" y="86"/>
                      </a:cubicBez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35" y="107"/>
                        <a:pt x="35" y="107"/>
                        <a:pt x="35" y="107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8" y="71"/>
                        <a:pt x="18" y="71"/>
                        <a:pt x="18" y="7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28" y="94"/>
                        <a:pt x="25" y="116"/>
                      </a:cubicBezTo>
                      <a:cubicBezTo>
                        <a:pt x="21" y="142"/>
                        <a:pt x="23" y="152"/>
                        <a:pt x="23" y="152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1006"/>
                <p:cNvSpPr/>
                <p:nvPr/>
              </p:nvSpPr>
              <p:spPr bwMode="auto">
                <a:xfrm>
                  <a:off x="3868" y="3696"/>
                  <a:ext cx="216" cy="258"/>
                </a:xfrm>
                <a:custGeom>
                  <a:avLst/>
                  <a:gdLst>
                    <a:gd name="T0" fmla="*/ 111 w 135"/>
                    <a:gd name="T1" fmla="*/ 60 h 161"/>
                    <a:gd name="T2" fmla="*/ 128 w 135"/>
                    <a:gd name="T3" fmla="*/ 161 h 161"/>
                    <a:gd name="T4" fmla="*/ 75 w 135"/>
                    <a:gd name="T5" fmla="*/ 100 h 161"/>
                    <a:gd name="T6" fmla="*/ 17 w 135"/>
                    <a:gd name="T7" fmla="*/ 36 h 161"/>
                    <a:gd name="T8" fmla="*/ 111 w 135"/>
                    <a:gd name="T9" fmla="*/ 60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5" h="161">
                      <a:moveTo>
                        <a:pt x="111" y="60"/>
                      </a:moveTo>
                      <a:cubicBezTo>
                        <a:pt x="135" y="97"/>
                        <a:pt x="128" y="161"/>
                        <a:pt x="128" y="161"/>
                      </a:cubicBezTo>
                      <a:cubicBezTo>
                        <a:pt x="128" y="161"/>
                        <a:pt x="98" y="138"/>
                        <a:pt x="75" y="100"/>
                      </a:cubicBezTo>
                      <a:cubicBezTo>
                        <a:pt x="51" y="63"/>
                        <a:pt x="0" y="60"/>
                        <a:pt x="17" y="36"/>
                      </a:cubicBezTo>
                      <a:cubicBezTo>
                        <a:pt x="41" y="0"/>
                        <a:pt x="88" y="22"/>
                        <a:pt x="111" y="60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1007"/>
                <p:cNvSpPr/>
                <p:nvPr/>
              </p:nvSpPr>
              <p:spPr bwMode="auto">
                <a:xfrm>
                  <a:off x="3924" y="3762"/>
                  <a:ext cx="146" cy="164"/>
                </a:xfrm>
                <a:custGeom>
                  <a:avLst/>
                  <a:gdLst>
                    <a:gd name="T0" fmla="*/ 91 w 91"/>
                    <a:gd name="T1" fmla="*/ 97 h 103"/>
                    <a:gd name="T2" fmla="*/ 84 w 91"/>
                    <a:gd name="T3" fmla="*/ 58 h 103"/>
                    <a:gd name="T4" fmla="*/ 57 w 91"/>
                    <a:gd name="T5" fmla="*/ 9 h 103"/>
                    <a:gd name="T6" fmla="*/ 67 w 91"/>
                    <a:gd name="T7" fmla="*/ 38 h 103"/>
                    <a:gd name="T8" fmla="*/ 33 w 91"/>
                    <a:gd name="T9" fmla="*/ 0 h 103"/>
                    <a:gd name="T10" fmla="*/ 67 w 91"/>
                    <a:gd name="T11" fmla="*/ 53 h 103"/>
                    <a:gd name="T12" fmla="*/ 14 w 91"/>
                    <a:gd name="T13" fmla="*/ 0 h 103"/>
                    <a:gd name="T14" fmla="*/ 42 w 91"/>
                    <a:gd name="T15" fmla="*/ 39 h 103"/>
                    <a:gd name="T16" fmla="*/ 0 w 91"/>
                    <a:gd name="T17" fmla="*/ 13 h 103"/>
                    <a:gd name="T18" fmla="*/ 60 w 91"/>
                    <a:gd name="T19" fmla="*/ 60 h 103"/>
                    <a:gd name="T20" fmla="*/ 84 w 91"/>
                    <a:gd name="T21" fmla="*/ 103 h 103"/>
                    <a:gd name="T22" fmla="*/ 91 w 91"/>
                    <a:gd name="T23" fmla="*/ 97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1" h="103">
                      <a:moveTo>
                        <a:pt x="91" y="97"/>
                      </a:moveTo>
                      <a:cubicBezTo>
                        <a:pt x="91" y="97"/>
                        <a:pt x="89" y="72"/>
                        <a:pt x="84" y="58"/>
                      </a:cubicBezTo>
                      <a:cubicBezTo>
                        <a:pt x="78" y="45"/>
                        <a:pt x="57" y="9"/>
                        <a:pt x="57" y="9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65" y="51"/>
                        <a:pt x="67" y="53"/>
                      </a:cubicBezTo>
                      <a:cubicBezTo>
                        <a:pt x="69" y="56"/>
                        <a:pt x="14" y="0"/>
                        <a:pt x="14" y="0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3"/>
                        <a:pt x="53" y="52"/>
                        <a:pt x="60" y="60"/>
                      </a:cubicBezTo>
                      <a:cubicBezTo>
                        <a:pt x="67" y="67"/>
                        <a:pt x="84" y="103"/>
                        <a:pt x="84" y="103"/>
                      </a:cubicBezTo>
                      <a:lnTo>
                        <a:pt x="91" y="9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1008"/>
                <p:cNvSpPr/>
                <p:nvPr/>
              </p:nvSpPr>
              <p:spPr bwMode="auto">
                <a:xfrm>
                  <a:off x="4103" y="3968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7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5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7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1009"/>
                <p:cNvSpPr/>
                <p:nvPr/>
              </p:nvSpPr>
              <p:spPr bwMode="auto">
                <a:xfrm>
                  <a:off x="4103" y="3979"/>
                  <a:ext cx="365" cy="181"/>
                </a:xfrm>
                <a:custGeom>
                  <a:avLst/>
                  <a:gdLst>
                    <a:gd name="T0" fmla="*/ 95 w 228"/>
                    <a:gd name="T1" fmla="*/ 71 h 113"/>
                    <a:gd name="T2" fmla="*/ 0 w 228"/>
                    <a:gd name="T3" fmla="*/ 18 h 113"/>
                    <a:gd name="T4" fmla="*/ 100 w 228"/>
                    <a:gd name="T5" fmla="*/ 16 h 113"/>
                    <a:gd name="T6" fmla="*/ 218 w 228"/>
                    <a:gd name="T7" fmla="*/ 62 h 113"/>
                    <a:gd name="T8" fmla="*/ 95 w 228"/>
                    <a:gd name="T9" fmla="*/ 7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3">
                      <a:moveTo>
                        <a:pt x="95" y="71"/>
                      </a:moveTo>
                      <a:cubicBezTo>
                        <a:pt x="54" y="54"/>
                        <a:pt x="0" y="18"/>
                        <a:pt x="0" y="18"/>
                      </a:cubicBezTo>
                      <a:cubicBezTo>
                        <a:pt x="0" y="18"/>
                        <a:pt x="59" y="0"/>
                        <a:pt x="100" y="16"/>
                      </a:cubicBezTo>
                      <a:cubicBezTo>
                        <a:pt x="141" y="33"/>
                        <a:pt x="228" y="34"/>
                        <a:pt x="218" y="62"/>
                      </a:cubicBezTo>
                      <a:cubicBezTo>
                        <a:pt x="200" y="113"/>
                        <a:pt x="136" y="88"/>
                        <a:pt x="95" y="71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1010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1011"/>
                <p:cNvSpPr/>
                <p:nvPr/>
              </p:nvSpPr>
              <p:spPr bwMode="auto">
                <a:xfrm>
                  <a:off x="3855" y="3984"/>
                  <a:ext cx="239" cy="342"/>
                </a:xfrm>
                <a:custGeom>
                  <a:avLst/>
                  <a:gdLst>
                    <a:gd name="T0" fmla="*/ 70 w 149"/>
                    <a:gd name="T1" fmla="*/ 76 h 214"/>
                    <a:gd name="T2" fmla="*/ 149 w 149"/>
                    <a:gd name="T3" fmla="*/ 0 h 214"/>
                    <a:gd name="T4" fmla="*/ 121 w 149"/>
                    <a:gd name="T5" fmla="*/ 97 h 214"/>
                    <a:gd name="T6" fmla="*/ 44 w 149"/>
                    <a:gd name="T7" fmla="*/ 196 h 214"/>
                    <a:gd name="T8" fmla="*/ 70 w 149"/>
                    <a:gd name="T9" fmla="*/ 76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9" h="214">
                      <a:moveTo>
                        <a:pt x="70" y="76"/>
                      </a:moveTo>
                      <a:cubicBezTo>
                        <a:pt x="98" y="41"/>
                        <a:pt x="149" y="0"/>
                        <a:pt x="149" y="0"/>
                      </a:cubicBezTo>
                      <a:cubicBezTo>
                        <a:pt x="149" y="0"/>
                        <a:pt x="149" y="62"/>
                        <a:pt x="121" y="97"/>
                      </a:cubicBezTo>
                      <a:cubicBezTo>
                        <a:pt x="93" y="131"/>
                        <a:pt x="68" y="214"/>
                        <a:pt x="44" y="196"/>
                      </a:cubicBezTo>
                      <a:cubicBezTo>
                        <a:pt x="0" y="164"/>
                        <a:pt x="43" y="110"/>
                        <a:pt x="70" y="7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1012"/>
                <p:cNvSpPr/>
                <p:nvPr/>
              </p:nvSpPr>
              <p:spPr bwMode="auto">
                <a:xfrm>
                  <a:off x="4134" y="4002"/>
                  <a:ext cx="255" cy="81"/>
                </a:xfrm>
                <a:custGeom>
                  <a:avLst/>
                  <a:gdLst>
                    <a:gd name="T0" fmla="*/ 0 w 160"/>
                    <a:gd name="T1" fmla="*/ 7 h 51"/>
                    <a:gd name="T2" fmla="*/ 38 w 160"/>
                    <a:gd name="T3" fmla="*/ 26 h 51"/>
                    <a:gd name="T4" fmla="*/ 85 w 160"/>
                    <a:gd name="T5" fmla="*/ 46 h 51"/>
                    <a:gd name="T6" fmla="*/ 51 w 160"/>
                    <a:gd name="T7" fmla="*/ 26 h 51"/>
                    <a:gd name="T8" fmla="*/ 121 w 160"/>
                    <a:gd name="T9" fmla="*/ 51 h 51"/>
                    <a:gd name="T10" fmla="*/ 73 w 160"/>
                    <a:gd name="T11" fmla="*/ 29 h 51"/>
                    <a:gd name="T12" fmla="*/ 160 w 160"/>
                    <a:gd name="T13" fmla="*/ 46 h 51"/>
                    <a:gd name="T14" fmla="*/ 62 w 160"/>
                    <a:gd name="T15" fmla="*/ 15 h 51"/>
                    <a:gd name="T16" fmla="*/ 123 w 160"/>
                    <a:gd name="T17" fmla="*/ 17 h 51"/>
                    <a:gd name="T18" fmla="*/ 53 w 160"/>
                    <a:gd name="T19" fmla="*/ 7 h 51"/>
                    <a:gd name="T20" fmla="*/ 83 w 160"/>
                    <a:gd name="T21" fmla="*/ 4 h 51"/>
                    <a:gd name="T22" fmla="*/ 20 w 160"/>
                    <a:gd name="T23" fmla="*/ 1 h 51"/>
                    <a:gd name="T24" fmla="*/ 2 w 160"/>
                    <a:gd name="T25" fmla="*/ 0 h 51"/>
                    <a:gd name="T26" fmla="*/ 0 w 160"/>
                    <a:gd name="T27" fmla="*/ 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0" h="51">
                      <a:moveTo>
                        <a:pt x="0" y="7"/>
                      </a:moveTo>
                      <a:cubicBezTo>
                        <a:pt x="0" y="7"/>
                        <a:pt x="29" y="22"/>
                        <a:pt x="38" y="26"/>
                      </a:cubicBezTo>
                      <a:cubicBezTo>
                        <a:pt x="46" y="30"/>
                        <a:pt x="85" y="46"/>
                        <a:pt x="85" y="46"/>
                      </a:cubicBezTo>
                      <a:cubicBezTo>
                        <a:pt x="51" y="26"/>
                        <a:pt x="51" y="26"/>
                        <a:pt x="51" y="26"/>
                      </a:cubicBezTo>
                      <a:cubicBezTo>
                        <a:pt x="121" y="51"/>
                        <a:pt x="121" y="51"/>
                        <a:pt x="121" y="51"/>
                      </a:cubicBezTo>
                      <a:cubicBezTo>
                        <a:pt x="73" y="29"/>
                        <a:pt x="73" y="29"/>
                        <a:pt x="73" y="29"/>
                      </a:cubicBezTo>
                      <a:cubicBezTo>
                        <a:pt x="160" y="46"/>
                        <a:pt x="160" y="46"/>
                        <a:pt x="160" y="46"/>
                      </a:cubicBezTo>
                      <a:cubicBezTo>
                        <a:pt x="62" y="15"/>
                        <a:pt x="62" y="15"/>
                        <a:pt x="62" y="15"/>
                      </a:cubicBezTo>
                      <a:cubicBezTo>
                        <a:pt x="123" y="17"/>
                        <a:pt x="123" y="17"/>
                        <a:pt x="123" y="1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83" y="4"/>
                        <a:pt x="83" y="4"/>
                        <a:pt x="83" y="4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1013"/>
                <p:cNvSpPr/>
                <p:nvPr/>
              </p:nvSpPr>
              <p:spPr bwMode="auto">
                <a:xfrm>
                  <a:off x="3753" y="4000"/>
                  <a:ext cx="323" cy="262"/>
                </a:xfrm>
                <a:custGeom>
                  <a:avLst/>
                  <a:gdLst>
                    <a:gd name="T0" fmla="*/ 100 w 202"/>
                    <a:gd name="T1" fmla="*/ 38 h 164"/>
                    <a:gd name="T2" fmla="*/ 202 w 202"/>
                    <a:gd name="T3" fmla="*/ 0 h 164"/>
                    <a:gd name="T4" fmla="*/ 138 w 202"/>
                    <a:gd name="T5" fmla="*/ 78 h 164"/>
                    <a:gd name="T6" fmla="*/ 27 w 202"/>
                    <a:gd name="T7" fmla="*/ 138 h 164"/>
                    <a:gd name="T8" fmla="*/ 100 w 202"/>
                    <a:gd name="T9" fmla="*/ 38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2" h="164">
                      <a:moveTo>
                        <a:pt x="100" y="38"/>
                      </a:moveTo>
                      <a:cubicBezTo>
                        <a:pt x="139" y="18"/>
                        <a:pt x="202" y="0"/>
                        <a:pt x="202" y="0"/>
                      </a:cubicBezTo>
                      <a:cubicBezTo>
                        <a:pt x="202" y="0"/>
                        <a:pt x="177" y="57"/>
                        <a:pt x="138" y="78"/>
                      </a:cubicBezTo>
                      <a:cubicBezTo>
                        <a:pt x="99" y="98"/>
                        <a:pt x="42" y="164"/>
                        <a:pt x="27" y="138"/>
                      </a:cubicBezTo>
                      <a:cubicBezTo>
                        <a:pt x="0" y="91"/>
                        <a:pt x="61" y="59"/>
                        <a:pt x="100" y="38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1014"/>
                <p:cNvSpPr/>
                <p:nvPr/>
              </p:nvSpPr>
              <p:spPr bwMode="auto">
                <a:xfrm>
                  <a:off x="3844" y="4011"/>
                  <a:ext cx="219" cy="154"/>
                </a:xfrm>
                <a:custGeom>
                  <a:avLst/>
                  <a:gdLst>
                    <a:gd name="T0" fmla="*/ 134 w 137"/>
                    <a:gd name="T1" fmla="*/ 0 h 96"/>
                    <a:gd name="T2" fmla="*/ 94 w 137"/>
                    <a:gd name="T3" fmla="*/ 16 h 96"/>
                    <a:gd name="T4" fmla="*/ 48 w 137"/>
                    <a:gd name="T5" fmla="*/ 39 h 96"/>
                    <a:gd name="T6" fmla="*/ 86 w 137"/>
                    <a:gd name="T7" fmla="*/ 26 h 96"/>
                    <a:gd name="T8" fmla="*/ 21 w 137"/>
                    <a:gd name="T9" fmla="*/ 63 h 96"/>
                    <a:gd name="T10" fmla="*/ 69 w 137"/>
                    <a:gd name="T11" fmla="*/ 41 h 96"/>
                    <a:gd name="T12" fmla="*/ 0 w 137"/>
                    <a:gd name="T13" fmla="*/ 96 h 96"/>
                    <a:gd name="T14" fmla="*/ 87 w 137"/>
                    <a:gd name="T15" fmla="*/ 41 h 96"/>
                    <a:gd name="T16" fmla="*/ 46 w 137"/>
                    <a:gd name="T17" fmla="*/ 87 h 96"/>
                    <a:gd name="T18" fmla="*/ 99 w 137"/>
                    <a:gd name="T19" fmla="*/ 40 h 96"/>
                    <a:gd name="T20" fmla="*/ 82 w 137"/>
                    <a:gd name="T21" fmla="*/ 65 h 96"/>
                    <a:gd name="T22" fmla="*/ 125 w 137"/>
                    <a:gd name="T23" fmla="*/ 19 h 96"/>
                    <a:gd name="T24" fmla="*/ 137 w 137"/>
                    <a:gd name="T25" fmla="*/ 6 h 96"/>
                    <a:gd name="T26" fmla="*/ 134 w 137"/>
                    <a:gd name="T27" fmla="*/ 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7" h="96">
                      <a:moveTo>
                        <a:pt x="134" y="0"/>
                      </a:moveTo>
                      <a:cubicBezTo>
                        <a:pt x="134" y="0"/>
                        <a:pt x="103" y="12"/>
                        <a:pt x="94" y="16"/>
                      </a:cubicBezTo>
                      <a:cubicBezTo>
                        <a:pt x="86" y="20"/>
                        <a:pt x="48" y="39"/>
                        <a:pt x="48" y="39"/>
                      </a:cubicBezTo>
                      <a:cubicBezTo>
                        <a:pt x="86" y="26"/>
                        <a:pt x="86" y="26"/>
                        <a:pt x="86" y="26"/>
                      </a:cubicBezTo>
                      <a:cubicBezTo>
                        <a:pt x="21" y="63"/>
                        <a:pt x="21" y="63"/>
                        <a:pt x="21" y="63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87" y="41"/>
                        <a:pt x="87" y="41"/>
                        <a:pt x="87" y="41"/>
                      </a:cubicBezTo>
                      <a:cubicBezTo>
                        <a:pt x="46" y="87"/>
                        <a:pt x="46" y="87"/>
                        <a:pt x="46" y="87"/>
                      </a:cubicBezTo>
                      <a:cubicBezTo>
                        <a:pt x="99" y="40"/>
                        <a:pt x="99" y="40"/>
                        <a:pt x="99" y="40"/>
                      </a:cubicBezTo>
                      <a:cubicBezTo>
                        <a:pt x="82" y="65"/>
                        <a:pt x="82" y="65"/>
                        <a:pt x="82" y="65"/>
                      </a:cubicBezTo>
                      <a:cubicBezTo>
                        <a:pt x="125" y="19"/>
                        <a:pt x="125" y="19"/>
                        <a:pt x="125" y="19"/>
                      </a:cubicBezTo>
                      <a:cubicBezTo>
                        <a:pt x="137" y="6"/>
                        <a:pt x="137" y="6"/>
                        <a:pt x="137" y="6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1015"/>
                <p:cNvSpPr/>
                <p:nvPr/>
              </p:nvSpPr>
              <p:spPr bwMode="auto">
                <a:xfrm>
                  <a:off x="4058" y="4006"/>
                  <a:ext cx="167" cy="330"/>
                </a:xfrm>
                <a:custGeom>
                  <a:avLst/>
                  <a:gdLst>
                    <a:gd name="T0" fmla="*/ 74 w 104"/>
                    <a:gd name="T1" fmla="*/ 66 h 206"/>
                    <a:gd name="T2" fmla="*/ 0 w 104"/>
                    <a:gd name="T3" fmla="*/ 0 h 206"/>
                    <a:gd name="T4" fmla="*/ 25 w 104"/>
                    <a:gd name="T5" fmla="*/ 75 h 206"/>
                    <a:gd name="T6" fmla="*/ 62 w 104"/>
                    <a:gd name="T7" fmla="*/ 197 h 206"/>
                    <a:gd name="T8" fmla="*/ 74 w 104"/>
                    <a:gd name="T9" fmla="*/ 66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206">
                      <a:moveTo>
                        <a:pt x="74" y="66"/>
                      </a:moveTo>
                      <a:cubicBezTo>
                        <a:pt x="68" y="36"/>
                        <a:pt x="0" y="0"/>
                        <a:pt x="0" y="0"/>
                      </a:cubicBezTo>
                      <a:cubicBezTo>
                        <a:pt x="0" y="0"/>
                        <a:pt x="11" y="32"/>
                        <a:pt x="25" y="75"/>
                      </a:cubicBezTo>
                      <a:cubicBezTo>
                        <a:pt x="39" y="117"/>
                        <a:pt x="11" y="185"/>
                        <a:pt x="62" y="197"/>
                      </a:cubicBezTo>
                      <a:cubicBezTo>
                        <a:pt x="104" y="206"/>
                        <a:pt x="80" y="92"/>
                        <a:pt x="74" y="66"/>
                      </a:cubicBezTo>
                      <a:close/>
                    </a:path>
                  </a:pathLst>
                </a:custGeom>
                <a:solidFill>
                  <a:srgbClr val="BA96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1016"/>
                <p:cNvSpPr/>
                <p:nvPr/>
              </p:nvSpPr>
              <p:spPr bwMode="auto">
                <a:xfrm>
                  <a:off x="4025" y="4022"/>
                  <a:ext cx="153" cy="293"/>
                </a:xfrm>
                <a:custGeom>
                  <a:avLst/>
                  <a:gdLst>
                    <a:gd name="T0" fmla="*/ 0 w 96"/>
                    <a:gd name="T1" fmla="*/ 95 h 183"/>
                    <a:gd name="T2" fmla="*/ 39 w 96"/>
                    <a:gd name="T3" fmla="*/ 0 h 183"/>
                    <a:gd name="T4" fmla="*/ 53 w 96"/>
                    <a:gd name="T5" fmla="*/ 80 h 183"/>
                    <a:gd name="T6" fmla="*/ 69 w 96"/>
                    <a:gd name="T7" fmla="*/ 165 h 183"/>
                    <a:gd name="T8" fmla="*/ 0 w 96"/>
                    <a:gd name="T9" fmla="*/ 95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6" h="183">
                      <a:moveTo>
                        <a:pt x="0" y="95"/>
                      </a:moveTo>
                      <a:cubicBezTo>
                        <a:pt x="0" y="51"/>
                        <a:pt x="39" y="0"/>
                        <a:pt x="39" y="0"/>
                      </a:cubicBezTo>
                      <a:cubicBezTo>
                        <a:pt x="39" y="0"/>
                        <a:pt x="53" y="36"/>
                        <a:pt x="53" y="80"/>
                      </a:cubicBezTo>
                      <a:cubicBezTo>
                        <a:pt x="53" y="124"/>
                        <a:pt x="96" y="153"/>
                        <a:pt x="69" y="165"/>
                      </a:cubicBezTo>
                      <a:cubicBezTo>
                        <a:pt x="29" y="183"/>
                        <a:pt x="0" y="139"/>
                        <a:pt x="0" y="9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1017"/>
                <p:cNvSpPr/>
                <p:nvPr/>
              </p:nvSpPr>
              <p:spPr bwMode="auto">
                <a:xfrm>
                  <a:off x="4050" y="4050"/>
                  <a:ext cx="53" cy="160"/>
                </a:xfrm>
                <a:custGeom>
                  <a:avLst/>
                  <a:gdLst>
                    <a:gd name="T0" fmla="*/ 23 w 33"/>
                    <a:gd name="T1" fmla="*/ 0 h 100"/>
                    <a:gd name="T2" fmla="*/ 29 w 33"/>
                    <a:gd name="T3" fmla="*/ 42 h 100"/>
                    <a:gd name="T4" fmla="*/ 33 w 33"/>
                    <a:gd name="T5" fmla="*/ 67 h 100"/>
                    <a:gd name="T6" fmla="*/ 23 w 33"/>
                    <a:gd name="T7" fmla="*/ 34 h 100"/>
                    <a:gd name="T8" fmla="*/ 26 w 33"/>
                    <a:gd name="T9" fmla="*/ 100 h 100"/>
                    <a:gd name="T10" fmla="*/ 21 w 33"/>
                    <a:gd name="T11" fmla="*/ 50 h 100"/>
                    <a:gd name="T12" fmla="*/ 15 w 33"/>
                    <a:gd name="T13" fmla="*/ 76 h 100"/>
                    <a:gd name="T14" fmla="*/ 15 w 33"/>
                    <a:gd name="T15" fmla="*/ 26 h 100"/>
                    <a:gd name="T16" fmla="*/ 15 w 33"/>
                    <a:gd name="T17" fmla="*/ 55 h 100"/>
                    <a:gd name="T18" fmla="*/ 15 w 33"/>
                    <a:gd name="T19" fmla="*/ 29 h 100"/>
                    <a:gd name="T20" fmla="*/ 0 w 33"/>
                    <a:gd name="T21" fmla="*/ 71 h 100"/>
                    <a:gd name="T22" fmla="*/ 5 w 33"/>
                    <a:gd name="T23" fmla="*/ 29 h 100"/>
                    <a:gd name="T24" fmla="*/ 23 w 33"/>
                    <a:gd name="T25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100">
                      <a:moveTo>
                        <a:pt x="23" y="0"/>
                      </a:moveTo>
                      <a:cubicBezTo>
                        <a:pt x="23" y="0"/>
                        <a:pt x="27" y="34"/>
                        <a:pt x="29" y="42"/>
                      </a:cubicBezTo>
                      <a:cubicBezTo>
                        <a:pt x="30" y="49"/>
                        <a:pt x="33" y="67"/>
                        <a:pt x="33" y="67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6" y="100"/>
                        <a:pt x="26" y="100"/>
                        <a:pt x="26" y="100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15" y="76"/>
                        <a:pt x="15" y="76"/>
                        <a:pt x="15" y="7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0" y="71"/>
                        <a:pt x="0" y="42"/>
                        <a:pt x="5" y="29"/>
                      </a:cubicBezTo>
                      <a:cubicBezTo>
                        <a:pt x="11" y="17"/>
                        <a:pt x="2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1018"/>
                <p:cNvSpPr/>
                <p:nvPr/>
              </p:nvSpPr>
              <p:spPr bwMode="auto">
                <a:xfrm>
                  <a:off x="4092" y="3989"/>
                  <a:ext cx="230" cy="337"/>
                </a:xfrm>
                <a:custGeom>
                  <a:avLst/>
                  <a:gdLst>
                    <a:gd name="T0" fmla="*/ 26 w 144"/>
                    <a:gd name="T1" fmla="*/ 105 h 211"/>
                    <a:gd name="T2" fmla="*/ 0 w 144"/>
                    <a:gd name="T3" fmla="*/ 0 h 211"/>
                    <a:gd name="T4" fmla="*/ 70 w 144"/>
                    <a:gd name="T5" fmla="*/ 72 h 211"/>
                    <a:gd name="T6" fmla="*/ 117 w 144"/>
                    <a:gd name="T7" fmla="*/ 189 h 211"/>
                    <a:gd name="T8" fmla="*/ 26 w 144"/>
                    <a:gd name="T9" fmla="*/ 105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211">
                      <a:moveTo>
                        <a:pt x="26" y="105"/>
                      </a:moveTo>
                      <a:cubicBezTo>
                        <a:pt x="10" y="64"/>
                        <a:pt x="0" y="0"/>
                        <a:pt x="0" y="0"/>
                      </a:cubicBezTo>
                      <a:cubicBezTo>
                        <a:pt x="0" y="0"/>
                        <a:pt x="54" y="31"/>
                        <a:pt x="70" y="72"/>
                      </a:cubicBezTo>
                      <a:cubicBezTo>
                        <a:pt x="86" y="113"/>
                        <a:pt x="144" y="177"/>
                        <a:pt x="117" y="189"/>
                      </a:cubicBezTo>
                      <a:cubicBezTo>
                        <a:pt x="67" y="211"/>
                        <a:pt x="42" y="147"/>
                        <a:pt x="26" y="105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1019"/>
                <p:cNvSpPr/>
                <p:nvPr/>
              </p:nvSpPr>
              <p:spPr bwMode="auto">
                <a:xfrm>
                  <a:off x="4119" y="4042"/>
                  <a:ext cx="122" cy="187"/>
                </a:xfrm>
                <a:custGeom>
                  <a:avLst/>
                  <a:gdLst>
                    <a:gd name="T0" fmla="*/ 6 w 76"/>
                    <a:gd name="T1" fmla="*/ 0 h 117"/>
                    <a:gd name="T2" fmla="*/ 34 w 76"/>
                    <a:gd name="T3" fmla="*/ 26 h 117"/>
                    <a:gd name="T4" fmla="*/ 62 w 76"/>
                    <a:gd name="T5" fmla="*/ 77 h 117"/>
                    <a:gd name="T6" fmla="*/ 26 w 76"/>
                    <a:gd name="T7" fmla="*/ 34 h 117"/>
                    <a:gd name="T8" fmla="*/ 76 w 76"/>
                    <a:gd name="T9" fmla="*/ 117 h 117"/>
                    <a:gd name="T10" fmla="*/ 23 w 76"/>
                    <a:gd name="T11" fmla="*/ 43 h 117"/>
                    <a:gd name="T12" fmla="*/ 47 w 76"/>
                    <a:gd name="T13" fmla="*/ 104 h 117"/>
                    <a:gd name="T14" fmla="*/ 16 w 76"/>
                    <a:gd name="T15" fmla="*/ 36 h 117"/>
                    <a:gd name="T16" fmla="*/ 26 w 76"/>
                    <a:gd name="T17" fmla="*/ 85 h 117"/>
                    <a:gd name="T18" fmla="*/ 0 w 76"/>
                    <a:gd name="T19" fmla="*/ 14 h 117"/>
                    <a:gd name="T20" fmla="*/ 6 w 76"/>
                    <a:gd name="T21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6" h="117">
                      <a:moveTo>
                        <a:pt x="6" y="0"/>
                      </a:moveTo>
                      <a:cubicBezTo>
                        <a:pt x="6" y="0"/>
                        <a:pt x="26" y="13"/>
                        <a:pt x="34" y="26"/>
                      </a:cubicBezTo>
                      <a:cubicBezTo>
                        <a:pt x="39" y="34"/>
                        <a:pt x="62" y="77"/>
                        <a:pt x="62" y="77"/>
                      </a:cubicBezTo>
                      <a:cubicBezTo>
                        <a:pt x="26" y="34"/>
                        <a:pt x="26" y="34"/>
                        <a:pt x="26" y="34"/>
                      </a:cubicBezTo>
                      <a:cubicBezTo>
                        <a:pt x="76" y="117"/>
                        <a:pt x="76" y="117"/>
                        <a:pt x="76" y="117"/>
                      </a:cubicBezTo>
                      <a:cubicBezTo>
                        <a:pt x="23" y="43"/>
                        <a:pt x="23" y="43"/>
                        <a:pt x="23" y="43"/>
                      </a:cubicBezTo>
                      <a:cubicBezTo>
                        <a:pt x="47" y="104"/>
                        <a:pt x="47" y="104"/>
                        <a:pt x="47" y="104"/>
                      </a:cubicBezTo>
                      <a:cubicBezTo>
                        <a:pt x="16" y="36"/>
                        <a:pt x="16" y="36"/>
                        <a:pt x="16" y="36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0" y="14"/>
                        <a:pt x="0" y="14"/>
                        <a:pt x="0" y="14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1020"/>
                <p:cNvSpPr/>
                <p:nvPr/>
              </p:nvSpPr>
              <p:spPr bwMode="auto">
                <a:xfrm>
                  <a:off x="3758" y="3811"/>
                  <a:ext cx="364" cy="191"/>
                </a:xfrm>
                <a:custGeom>
                  <a:avLst/>
                  <a:gdLst>
                    <a:gd name="T0" fmla="*/ 135 w 228"/>
                    <a:gd name="T1" fmla="*/ 47 h 119"/>
                    <a:gd name="T2" fmla="*/ 228 w 228"/>
                    <a:gd name="T3" fmla="*/ 104 h 119"/>
                    <a:gd name="T4" fmla="*/ 127 w 228"/>
                    <a:gd name="T5" fmla="*/ 101 h 119"/>
                    <a:gd name="T6" fmla="*/ 12 w 228"/>
                    <a:gd name="T7" fmla="*/ 50 h 119"/>
                    <a:gd name="T8" fmla="*/ 135 w 228"/>
                    <a:gd name="T9" fmla="*/ 47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119">
                      <a:moveTo>
                        <a:pt x="135" y="47"/>
                      </a:moveTo>
                      <a:cubicBezTo>
                        <a:pt x="175" y="65"/>
                        <a:pt x="228" y="104"/>
                        <a:pt x="228" y="104"/>
                      </a:cubicBezTo>
                      <a:cubicBezTo>
                        <a:pt x="228" y="104"/>
                        <a:pt x="167" y="119"/>
                        <a:pt x="127" y="101"/>
                      </a:cubicBezTo>
                      <a:cubicBezTo>
                        <a:pt x="87" y="83"/>
                        <a:pt x="0" y="78"/>
                        <a:pt x="12" y="50"/>
                      </a:cubicBezTo>
                      <a:cubicBezTo>
                        <a:pt x="32" y="0"/>
                        <a:pt x="95" y="28"/>
                        <a:pt x="135" y="47"/>
                      </a:cubicBezTo>
                      <a:close/>
                    </a:path>
                  </a:pathLst>
                </a:custGeom>
                <a:solidFill>
                  <a:srgbClr val="D8B0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1021"/>
                <p:cNvSpPr/>
                <p:nvPr/>
              </p:nvSpPr>
              <p:spPr bwMode="auto">
                <a:xfrm>
                  <a:off x="3847" y="3891"/>
                  <a:ext cx="211" cy="82"/>
                </a:xfrm>
                <a:custGeom>
                  <a:avLst/>
                  <a:gdLst>
                    <a:gd name="T0" fmla="*/ 132 w 132"/>
                    <a:gd name="T1" fmla="*/ 47 h 51"/>
                    <a:gd name="T2" fmla="*/ 94 w 132"/>
                    <a:gd name="T3" fmla="*/ 47 h 51"/>
                    <a:gd name="T4" fmla="*/ 38 w 132"/>
                    <a:gd name="T5" fmla="*/ 30 h 51"/>
                    <a:gd name="T6" fmla="*/ 94 w 132"/>
                    <a:gd name="T7" fmla="*/ 36 h 51"/>
                    <a:gd name="T8" fmla="*/ 0 w 132"/>
                    <a:gd name="T9" fmla="*/ 12 h 51"/>
                    <a:gd name="T10" fmla="*/ 90 w 132"/>
                    <a:gd name="T11" fmla="*/ 28 h 51"/>
                    <a:gd name="T12" fmla="*/ 31 w 132"/>
                    <a:gd name="T13" fmla="*/ 1 h 51"/>
                    <a:gd name="T14" fmla="*/ 99 w 132"/>
                    <a:gd name="T15" fmla="*/ 28 h 51"/>
                    <a:gd name="T16" fmla="*/ 58 w 132"/>
                    <a:gd name="T17" fmla="*/ 0 h 51"/>
                    <a:gd name="T18" fmla="*/ 127 w 132"/>
                    <a:gd name="T19" fmla="*/ 32 h 51"/>
                    <a:gd name="T20" fmla="*/ 132 w 132"/>
                    <a:gd name="T21" fmla="*/ 47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2" h="51">
                      <a:moveTo>
                        <a:pt x="132" y="47"/>
                      </a:moveTo>
                      <a:cubicBezTo>
                        <a:pt x="132" y="47"/>
                        <a:pt x="108" y="51"/>
                        <a:pt x="94" y="47"/>
                      </a:cubicBezTo>
                      <a:cubicBezTo>
                        <a:pt x="85" y="45"/>
                        <a:pt x="38" y="30"/>
                        <a:pt x="38" y="30"/>
                      </a:cubicBezTo>
                      <a:cubicBezTo>
                        <a:pt x="94" y="36"/>
                        <a:pt x="94" y="36"/>
                        <a:pt x="94" y="36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90" y="28"/>
                        <a:pt x="90" y="28"/>
                        <a:pt x="90" y="28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99" y="28"/>
                        <a:pt x="99" y="28"/>
                        <a:pt x="99" y="28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127" y="32"/>
                        <a:pt x="127" y="32"/>
                        <a:pt x="127" y="32"/>
                      </a:cubicBezTo>
                      <a:lnTo>
                        <a:pt x="132" y="47"/>
                      </a:lnTo>
                      <a:close/>
                    </a:path>
                  </a:pathLst>
                </a:custGeom>
                <a:solidFill>
                  <a:srgbClr val="CAA3D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1022"/>
                <p:cNvSpPr/>
                <p:nvPr/>
              </p:nvSpPr>
              <p:spPr bwMode="auto">
                <a:xfrm>
                  <a:off x="4017" y="3899"/>
                  <a:ext cx="149" cy="179"/>
                </a:xfrm>
                <a:custGeom>
                  <a:avLst/>
                  <a:gdLst>
                    <a:gd name="T0" fmla="*/ 0 w 93"/>
                    <a:gd name="T1" fmla="*/ 59 h 112"/>
                    <a:gd name="T2" fmla="*/ 50 w 93"/>
                    <a:gd name="T3" fmla="*/ 0 h 112"/>
                    <a:gd name="T4" fmla="*/ 93 w 93"/>
                    <a:gd name="T5" fmla="*/ 53 h 112"/>
                    <a:gd name="T6" fmla="*/ 50 w 93"/>
                    <a:gd name="T7" fmla="*/ 112 h 112"/>
                    <a:gd name="T8" fmla="*/ 0 w 93"/>
                    <a:gd name="T9" fmla="*/ 5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112">
                      <a:moveTo>
                        <a:pt x="0" y="59"/>
                      </a:moveTo>
                      <a:cubicBezTo>
                        <a:pt x="0" y="29"/>
                        <a:pt x="19" y="0"/>
                        <a:pt x="50" y="0"/>
                      </a:cubicBezTo>
                      <a:cubicBezTo>
                        <a:pt x="81" y="0"/>
                        <a:pt x="93" y="22"/>
                        <a:pt x="93" y="53"/>
                      </a:cubicBezTo>
                      <a:cubicBezTo>
                        <a:pt x="93" y="84"/>
                        <a:pt x="81" y="112"/>
                        <a:pt x="50" y="112"/>
                      </a:cubicBezTo>
                      <a:cubicBezTo>
                        <a:pt x="19" y="112"/>
                        <a:pt x="0" y="90"/>
                        <a:pt x="0" y="59"/>
                      </a:cubicBezTo>
                      <a:close/>
                    </a:path>
                  </a:pathLst>
                </a:custGeom>
                <a:solidFill>
                  <a:srgbClr val="310B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1023"/>
                <p:cNvSpPr/>
                <p:nvPr/>
              </p:nvSpPr>
              <p:spPr bwMode="auto">
                <a:xfrm>
                  <a:off x="4560" y="3734"/>
                  <a:ext cx="349" cy="242"/>
                </a:xfrm>
                <a:custGeom>
                  <a:avLst/>
                  <a:gdLst>
                    <a:gd name="T0" fmla="*/ 132 w 218"/>
                    <a:gd name="T1" fmla="*/ 146 h 151"/>
                    <a:gd name="T2" fmla="*/ 59 w 218"/>
                    <a:gd name="T3" fmla="*/ 98 h 151"/>
                    <a:gd name="T4" fmla="*/ 0 w 218"/>
                    <a:gd name="T5" fmla="*/ 76 h 151"/>
                    <a:gd name="T6" fmla="*/ 46 w 218"/>
                    <a:gd name="T7" fmla="*/ 71 h 151"/>
                    <a:gd name="T8" fmla="*/ 155 w 218"/>
                    <a:gd name="T9" fmla="*/ 22 h 151"/>
                    <a:gd name="T10" fmla="*/ 211 w 218"/>
                    <a:gd name="T11" fmla="*/ 108 h 151"/>
                    <a:gd name="T12" fmla="*/ 132 w 218"/>
                    <a:gd name="T13" fmla="*/ 14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8" h="151">
                      <a:moveTo>
                        <a:pt x="132" y="146"/>
                      </a:moveTo>
                      <a:cubicBezTo>
                        <a:pt x="77" y="139"/>
                        <a:pt x="80" y="111"/>
                        <a:pt x="59" y="98"/>
                      </a:cubicBezTo>
                      <a:cubicBezTo>
                        <a:pt x="33" y="82"/>
                        <a:pt x="0" y="76"/>
                        <a:pt x="0" y="76"/>
                      </a:cubicBezTo>
                      <a:cubicBezTo>
                        <a:pt x="0" y="76"/>
                        <a:pt x="20" y="70"/>
                        <a:pt x="46" y="71"/>
                      </a:cubicBezTo>
                      <a:cubicBezTo>
                        <a:pt x="76" y="72"/>
                        <a:pt x="96" y="0"/>
                        <a:pt x="155" y="22"/>
                      </a:cubicBezTo>
                      <a:cubicBezTo>
                        <a:pt x="201" y="39"/>
                        <a:pt x="218" y="79"/>
                        <a:pt x="211" y="108"/>
                      </a:cubicBezTo>
                      <a:cubicBezTo>
                        <a:pt x="204" y="137"/>
                        <a:pt x="180" y="151"/>
                        <a:pt x="132" y="146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1024"/>
                <p:cNvSpPr/>
                <p:nvPr/>
              </p:nvSpPr>
              <p:spPr bwMode="auto">
                <a:xfrm>
                  <a:off x="4570" y="3795"/>
                  <a:ext cx="219" cy="141"/>
                </a:xfrm>
                <a:custGeom>
                  <a:avLst/>
                  <a:gdLst>
                    <a:gd name="T0" fmla="*/ 51 w 137"/>
                    <a:gd name="T1" fmla="*/ 57 h 88"/>
                    <a:gd name="T2" fmla="*/ 93 w 137"/>
                    <a:gd name="T3" fmla="*/ 88 h 88"/>
                    <a:gd name="T4" fmla="*/ 62 w 137"/>
                    <a:gd name="T5" fmla="*/ 52 h 88"/>
                    <a:gd name="T6" fmla="*/ 120 w 137"/>
                    <a:gd name="T7" fmla="*/ 78 h 88"/>
                    <a:gd name="T8" fmla="*/ 77 w 137"/>
                    <a:gd name="T9" fmla="*/ 51 h 88"/>
                    <a:gd name="T10" fmla="*/ 126 w 137"/>
                    <a:gd name="T11" fmla="*/ 47 h 88"/>
                    <a:gd name="T12" fmla="*/ 65 w 137"/>
                    <a:gd name="T13" fmla="*/ 40 h 88"/>
                    <a:gd name="T14" fmla="*/ 112 w 137"/>
                    <a:gd name="T15" fmla="*/ 40 h 88"/>
                    <a:gd name="T16" fmla="*/ 75 w 137"/>
                    <a:gd name="T17" fmla="*/ 31 h 88"/>
                    <a:gd name="T18" fmla="*/ 137 w 137"/>
                    <a:gd name="T19" fmla="*/ 25 h 88"/>
                    <a:gd name="T20" fmla="*/ 90 w 137"/>
                    <a:gd name="T21" fmla="*/ 20 h 88"/>
                    <a:gd name="T22" fmla="*/ 109 w 137"/>
                    <a:gd name="T23" fmla="*/ 0 h 88"/>
                    <a:gd name="T24" fmla="*/ 83 w 137"/>
                    <a:gd name="T25" fmla="*/ 10 h 88"/>
                    <a:gd name="T26" fmla="*/ 39 w 137"/>
                    <a:gd name="T27" fmla="*/ 35 h 88"/>
                    <a:gd name="T28" fmla="*/ 0 w 137"/>
                    <a:gd name="T29" fmla="*/ 33 h 88"/>
                    <a:gd name="T30" fmla="*/ 0 w 137"/>
                    <a:gd name="T31" fmla="*/ 44 h 88"/>
                    <a:gd name="T32" fmla="*/ 51 w 137"/>
                    <a:gd name="T33" fmla="*/ 57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7" h="88">
                      <a:moveTo>
                        <a:pt x="51" y="57"/>
                      </a:moveTo>
                      <a:cubicBezTo>
                        <a:pt x="63" y="62"/>
                        <a:pt x="93" y="88"/>
                        <a:pt x="93" y="88"/>
                      </a:cubicBezTo>
                      <a:cubicBezTo>
                        <a:pt x="62" y="52"/>
                        <a:pt x="62" y="52"/>
                        <a:pt x="62" y="52"/>
                      </a:cubicBezTo>
                      <a:cubicBezTo>
                        <a:pt x="120" y="78"/>
                        <a:pt x="120" y="78"/>
                        <a:pt x="120" y="7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126" y="47"/>
                        <a:pt x="126" y="47"/>
                        <a:pt x="126" y="47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112" y="40"/>
                        <a:pt x="112" y="40"/>
                        <a:pt x="112" y="40"/>
                      </a:cubicBezTo>
                      <a:cubicBezTo>
                        <a:pt x="75" y="31"/>
                        <a:pt x="75" y="31"/>
                        <a:pt x="75" y="31"/>
                      </a:cubicBezTo>
                      <a:cubicBezTo>
                        <a:pt x="137" y="25"/>
                        <a:pt x="137" y="25"/>
                        <a:pt x="137" y="25"/>
                      </a:cubicBezTo>
                      <a:cubicBezTo>
                        <a:pt x="90" y="20"/>
                        <a:pt x="90" y="20"/>
                        <a:pt x="90" y="20"/>
                      </a:cubicBez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109" y="0"/>
                        <a:pt x="98" y="3"/>
                        <a:pt x="83" y="10"/>
                      </a:cubicBezTo>
                      <a:cubicBezTo>
                        <a:pt x="77" y="13"/>
                        <a:pt x="53" y="33"/>
                        <a:pt x="39" y="35"/>
                      </a:cubicBezTo>
                      <a:cubicBezTo>
                        <a:pt x="30" y="44"/>
                        <a:pt x="7" y="33"/>
                        <a:pt x="0" y="33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1" y="48"/>
                        <a:pt x="39" y="51"/>
                        <a:pt x="51" y="5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1025"/>
                <p:cNvSpPr/>
                <p:nvPr/>
              </p:nvSpPr>
              <p:spPr bwMode="auto">
                <a:xfrm>
                  <a:off x="4476" y="3536"/>
                  <a:ext cx="251" cy="349"/>
                </a:xfrm>
                <a:custGeom>
                  <a:avLst/>
                  <a:gdLst>
                    <a:gd name="T0" fmla="*/ 148 w 157"/>
                    <a:gd name="T1" fmla="*/ 91 h 218"/>
                    <a:gd name="T2" fmla="*/ 95 w 157"/>
                    <a:gd name="T3" fmla="*/ 160 h 218"/>
                    <a:gd name="T4" fmla="*/ 69 w 157"/>
                    <a:gd name="T5" fmla="*/ 218 h 218"/>
                    <a:gd name="T6" fmla="*/ 67 w 157"/>
                    <a:gd name="T7" fmla="*/ 171 h 218"/>
                    <a:gd name="T8" fmla="*/ 26 w 157"/>
                    <a:gd name="T9" fmla="*/ 59 h 218"/>
                    <a:gd name="T10" fmla="*/ 117 w 157"/>
                    <a:gd name="T11" fmla="*/ 9 h 218"/>
                    <a:gd name="T12" fmla="*/ 148 w 157"/>
                    <a:gd name="T13" fmla="*/ 91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7" h="218">
                      <a:moveTo>
                        <a:pt x="148" y="91"/>
                      </a:moveTo>
                      <a:cubicBezTo>
                        <a:pt x="138" y="145"/>
                        <a:pt x="110" y="140"/>
                        <a:pt x="95" y="160"/>
                      </a:cubicBezTo>
                      <a:cubicBezTo>
                        <a:pt x="77" y="185"/>
                        <a:pt x="69" y="218"/>
                        <a:pt x="69" y="218"/>
                      </a:cubicBezTo>
                      <a:cubicBezTo>
                        <a:pt x="69" y="218"/>
                        <a:pt x="64" y="197"/>
                        <a:pt x="67" y="171"/>
                      </a:cubicBezTo>
                      <a:cubicBezTo>
                        <a:pt x="71" y="142"/>
                        <a:pt x="0" y="116"/>
                        <a:pt x="26" y="59"/>
                      </a:cubicBezTo>
                      <a:cubicBezTo>
                        <a:pt x="47" y="15"/>
                        <a:pt x="88" y="0"/>
                        <a:pt x="117" y="9"/>
                      </a:cubicBezTo>
                      <a:cubicBezTo>
                        <a:pt x="145" y="18"/>
                        <a:pt x="157" y="44"/>
                        <a:pt x="148" y="9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1026"/>
                <p:cNvSpPr/>
                <p:nvPr/>
              </p:nvSpPr>
              <p:spPr bwMode="auto">
                <a:xfrm>
                  <a:off x="4540" y="3654"/>
                  <a:ext cx="137" cy="221"/>
                </a:xfrm>
                <a:custGeom>
                  <a:avLst/>
                  <a:gdLst>
                    <a:gd name="T0" fmla="*/ 52 w 86"/>
                    <a:gd name="T1" fmla="*/ 88 h 138"/>
                    <a:gd name="T2" fmla="*/ 86 w 86"/>
                    <a:gd name="T3" fmla="*/ 49 h 138"/>
                    <a:gd name="T4" fmla="*/ 48 w 86"/>
                    <a:gd name="T5" fmla="*/ 77 h 138"/>
                    <a:gd name="T6" fmla="*/ 78 w 86"/>
                    <a:gd name="T7" fmla="*/ 21 h 138"/>
                    <a:gd name="T8" fmla="*/ 48 w 86"/>
                    <a:gd name="T9" fmla="*/ 61 h 138"/>
                    <a:gd name="T10" fmla="*/ 48 w 86"/>
                    <a:gd name="T11" fmla="*/ 13 h 138"/>
                    <a:gd name="T12" fmla="*/ 36 w 86"/>
                    <a:gd name="T13" fmla="*/ 73 h 138"/>
                    <a:gd name="T14" fmla="*/ 40 w 86"/>
                    <a:gd name="T15" fmla="*/ 26 h 138"/>
                    <a:gd name="T16" fmla="*/ 28 w 86"/>
                    <a:gd name="T17" fmla="*/ 62 h 138"/>
                    <a:gd name="T18" fmla="*/ 27 w 86"/>
                    <a:gd name="T19" fmla="*/ 0 h 138"/>
                    <a:gd name="T20" fmla="*/ 18 w 86"/>
                    <a:gd name="T21" fmla="*/ 46 h 138"/>
                    <a:gd name="T22" fmla="*/ 0 w 86"/>
                    <a:gd name="T23" fmla="*/ 26 h 138"/>
                    <a:gd name="T24" fmla="*/ 8 w 86"/>
                    <a:gd name="T25" fmla="*/ 53 h 138"/>
                    <a:gd name="T26" fmla="*/ 30 w 86"/>
                    <a:gd name="T27" fmla="*/ 99 h 138"/>
                    <a:gd name="T28" fmla="*/ 25 w 86"/>
                    <a:gd name="T29" fmla="*/ 137 h 138"/>
                    <a:gd name="T30" fmla="*/ 36 w 86"/>
                    <a:gd name="T31" fmla="*/ 138 h 138"/>
                    <a:gd name="T32" fmla="*/ 52 w 86"/>
                    <a:gd name="T33" fmla="*/ 8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6" h="138">
                      <a:moveTo>
                        <a:pt x="52" y="88"/>
                      </a:moveTo>
                      <a:cubicBezTo>
                        <a:pt x="58" y="77"/>
                        <a:pt x="86" y="49"/>
                        <a:pt x="86" y="49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78" y="21"/>
                        <a:pt x="78" y="21"/>
                        <a:pt x="78" y="21"/>
                      </a:cubicBezTo>
                      <a:cubicBezTo>
                        <a:pt x="48" y="61"/>
                        <a:pt x="48" y="61"/>
                        <a:pt x="48" y="61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28" y="62"/>
                        <a:pt x="28" y="62"/>
                        <a:pt x="28" y="62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6"/>
                        <a:pt x="2" y="38"/>
                        <a:pt x="8" y="53"/>
                      </a:cubicBezTo>
                      <a:cubicBezTo>
                        <a:pt x="10" y="59"/>
                        <a:pt x="29" y="84"/>
                        <a:pt x="30" y="99"/>
                      </a:cubicBezTo>
                      <a:cubicBezTo>
                        <a:pt x="38" y="108"/>
                        <a:pt x="25" y="130"/>
                        <a:pt x="25" y="13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40" y="127"/>
                        <a:pt x="45" y="99"/>
                        <a:pt x="52" y="8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1027"/>
                <p:cNvSpPr/>
                <p:nvPr/>
              </p:nvSpPr>
              <p:spPr bwMode="auto">
                <a:xfrm>
                  <a:off x="4513" y="3814"/>
                  <a:ext cx="223" cy="343"/>
                </a:xfrm>
                <a:custGeom>
                  <a:avLst/>
                  <a:gdLst>
                    <a:gd name="T0" fmla="*/ 7 w 140"/>
                    <a:gd name="T1" fmla="*/ 145 h 214"/>
                    <a:gd name="T2" fmla="*/ 36 w 140"/>
                    <a:gd name="T3" fmla="*/ 64 h 214"/>
                    <a:gd name="T4" fmla="*/ 43 w 140"/>
                    <a:gd name="T5" fmla="*/ 0 h 214"/>
                    <a:gd name="T6" fmla="*/ 59 w 140"/>
                    <a:gd name="T7" fmla="*/ 44 h 214"/>
                    <a:gd name="T8" fmla="*/ 132 w 140"/>
                    <a:gd name="T9" fmla="*/ 139 h 214"/>
                    <a:gd name="T10" fmla="*/ 62 w 140"/>
                    <a:gd name="T11" fmla="*/ 214 h 214"/>
                    <a:gd name="T12" fmla="*/ 7 w 140"/>
                    <a:gd name="T13" fmla="*/ 145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214">
                      <a:moveTo>
                        <a:pt x="7" y="145"/>
                      </a:moveTo>
                      <a:cubicBezTo>
                        <a:pt x="0" y="91"/>
                        <a:pt x="28" y="87"/>
                        <a:pt x="36" y="64"/>
                      </a:cubicBezTo>
                      <a:cubicBezTo>
                        <a:pt x="45" y="34"/>
                        <a:pt x="43" y="0"/>
                        <a:pt x="43" y="0"/>
                      </a:cubicBezTo>
                      <a:cubicBezTo>
                        <a:pt x="43" y="0"/>
                        <a:pt x="54" y="19"/>
                        <a:pt x="59" y="44"/>
                      </a:cubicBezTo>
                      <a:cubicBezTo>
                        <a:pt x="65" y="73"/>
                        <a:pt x="140" y="76"/>
                        <a:pt x="132" y="139"/>
                      </a:cubicBezTo>
                      <a:cubicBezTo>
                        <a:pt x="127" y="187"/>
                        <a:pt x="92" y="214"/>
                        <a:pt x="62" y="214"/>
                      </a:cubicBezTo>
                      <a:cubicBezTo>
                        <a:pt x="32" y="214"/>
                        <a:pt x="12" y="193"/>
                        <a:pt x="7" y="14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1028"/>
                <p:cNvSpPr/>
                <p:nvPr/>
              </p:nvSpPr>
              <p:spPr bwMode="auto">
                <a:xfrm>
                  <a:off x="4541" y="3824"/>
                  <a:ext cx="143" cy="210"/>
                </a:xfrm>
                <a:custGeom>
                  <a:avLst/>
                  <a:gdLst>
                    <a:gd name="T0" fmla="*/ 20 w 89"/>
                    <a:gd name="T1" fmla="*/ 55 h 131"/>
                    <a:gd name="T2" fmla="*/ 0 w 89"/>
                    <a:gd name="T3" fmla="*/ 102 h 131"/>
                    <a:gd name="T4" fmla="*/ 27 w 89"/>
                    <a:gd name="T5" fmla="*/ 64 h 131"/>
                    <a:gd name="T6" fmla="*/ 16 w 89"/>
                    <a:gd name="T7" fmla="*/ 127 h 131"/>
                    <a:gd name="T8" fmla="*/ 32 w 89"/>
                    <a:gd name="T9" fmla="*/ 79 h 131"/>
                    <a:gd name="T10" fmla="*/ 47 w 89"/>
                    <a:gd name="T11" fmla="*/ 125 h 131"/>
                    <a:gd name="T12" fmla="*/ 40 w 89"/>
                    <a:gd name="T13" fmla="*/ 64 h 131"/>
                    <a:gd name="T14" fmla="*/ 51 w 89"/>
                    <a:gd name="T15" fmla="*/ 110 h 131"/>
                    <a:gd name="T16" fmla="*/ 51 w 89"/>
                    <a:gd name="T17" fmla="*/ 72 h 131"/>
                    <a:gd name="T18" fmla="*/ 71 w 89"/>
                    <a:gd name="T19" fmla="*/ 131 h 131"/>
                    <a:gd name="T20" fmla="*/ 65 w 89"/>
                    <a:gd name="T21" fmla="*/ 84 h 131"/>
                    <a:gd name="T22" fmla="*/ 89 w 89"/>
                    <a:gd name="T23" fmla="*/ 98 h 131"/>
                    <a:gd name="T24" fmla="*/ 73 w 89"/>
                    <a:gd name="T25" fmla="*/ 74 h 131"/>
                    <a:gd name="T26" fmla="*/ 38 w 89"/>
                    <a:gd name="T27" fmla="*/ 38 h 131"/>
                    <a:gd name="T28" fmla="*/ 31 w 89"/>
                    <a:gd name="T29" fmla="*/ 0 h 131"/>
                    <a:gd name="T30" fmla="*/ 21 w 89"/>
                    <a:gd name="T31" fmla="*/ 2 h 131"/>
                    <a:gd name="T32" fmla="*/ 20 w 89"/>
                    <a:gd name="T33" fmla="*/ 55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131">
                      <a:moveTo>
                        <a:pt x="20" y="55"/>
                      </a:moveTo>
                      <a:cubicBezTo>
                        <a:pt x="18" y="68"/>
                        <a:pt x="0" y="102"/>
                        <a:pt x="0" y="102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16" y="127"/>
                        <a:pt x="16" y="127"/>
                        <a:pt x="16" y="12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47" y="125"/>
                        <a:pt x="47" y="125"/>
                        <a:pt x="47" y="125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1" y="72"/>
                        <a:pt x="51" y="72"/>
                        <a:pt x="51" y="72"/>
                      </a:cubicBezTo>
                      <a:cubicBezTo>
                        <a:pt x="71" y="131"/>
                        <a:pt x="71" y="131"/>
                        <a:pt x="71" y="131"/>
                      </a:cubicBezTo>
                      <a:cubicBezTo>
                        <a:pt x="65" y="84"/>
                        <a:pt x="65" y="84"/>
                        <a:pt x="65" y="84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9" y="98"/>
                        <a:pt x="83" y="88"/>
                        <a:pt x="73" y="74"/>
                      </a:cubicBezTo>
                      <a:cubicBezTo>
                        <a:pt x="69" y="69"/>
                        <a:pt x="44" y="51"/>
                        <a:pt x="38" y="38"/>
                      </a:cubicBezTo>
                      <a:cubicBezTo>
                        <a:pt x="28" y="31"/>
                        <a:pt x="33" y="6"/>
                        <a:pt x="31" y="0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3"/>
                        <a:pt x="23" y="42"/>
                        <a:pt x="20" y="5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1029"/>
                <p:cNvSpPr/>
                <p:nvPr/>
              </p:nvSpPr>
              <p:spPr bwMode="auto">
                <a:xfrm>
                  <a:off x="4293" y="3848"/>
                  <a:ext cx="306" cy="262"/>
                </a:xfrm>
                <a:custGeom>
                  <a:avLst/>
                  <a:gdLst>
                    <a:gd name="T0" fmla="*/ 47 w 191"/>
                    <a:gd name="T1" fmla="*/ 39 h 164"/>
                    <a:gd name="T2" fmla="*/ 132 w 191"/>
                    <a:gd name="T3" fmla="*/ 24 h 164"/>
                    <a:gd name="T4" fmla="*/ 191 w 191"/>
                    <a:gd name="T5" fmla="*/ 0 h 164"/>
                    <a:gd name="T6" fmla="*/ 160 w 191"/>
                    <a:gd name="T7" fmla="*/ 35 h 164"/>
                    <a:gd name="T8" fmla="*/ 114 w 191"/>
                    <a:gd name="T9" fmla="*/ 145 h 164"/>
                    <a:gd name="T10" fmla="*/ 14 w 191"/>
                    <a:gd name="T11" fmla="*/ 121 h 164"/>
                    <a:gd name="T12" fmla="*/ 47 w 191"/>
                    <a:gd name="T13" fmla="*/ 39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1" h="164">
                      <a:moveTo>
                        <a:pt x="47" y="39"/>
                      </a:moveTo>
                      <a:cubicBezTo>
                        <a:pt x="91" y="7"/>
                        <a:pt x="108" y="29"/>
                        <a:pt x="132" y="24"/>
                      </a:cubicBezTo>
                      <a:cubicBezTo>
                        <a:pt x="163" y="18"/>
                        <a:pt x="191" y="0"/>
                        <a:pt x="191" y="0"/>
                      </a:cubicBezTo>
                      <a:cubicBezTo>
                        <a:pt x="191" y="0"/>
                        <a:pt x="180" y="18"/>
                        <a:pt x="160" y="35"/>
                      </a:cubicBezTo>
                      <a:cubicBezTo>
                        <a:pt x="138" y="55"/>
                        <a:pt x="172" y="121"/>
                        <a:pt x="114" y="145"/>
                      </a:cubicBezTo>
                      <a:cubicBezTo>
                        <a:pt x="69" y="164"/>
                        <a:pt x="29" y="147"/>
                        <a:pt x="14" y="121"/>
                      </a:cubicBezTo>
                      <a:cubicBezTo>
                        <a:pt x="0" y="95"/>
                        <a:pt x="8" y="68"/>
                        <a:pt x="47" y="3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1030"/>
                <p:cNvSpPr/>
                <p:nvPr/>
              </p:nvSpPr>
              <p:spPr bwMode="auto">
                <a:xfrm>
                  <a:off x="4407" y="3848"/>
                  <a:ext cx="189" cy="171"/>
                </a:xfrm>
                <a:custGeom>
                  <a:avLst/>
                  <a:gdLst>
                    <a:gd name="T0" fmla="*/ 65 w 118"/>
                    <a:gd name="T1" fmla="*/ 25 h 107"/>
                    <a:gd name="T2" fmla="*/ 13 w 118"/>
                    <a:gd name="T3" fmla="*/ 31 h 107"/>
                    <a:gd name="T4" fmla="*/ 60 w 118"/>
                    <a:gd name="T5" fmla="*/ 36 h 107"/>
                    <a:gd name="T6" fmla="*/ 0 w 118"/>
                    <a:gd name="T7" fmla="*/ 57 h 107"/>
                    <a:gd name="T8" fmla="*/ 49 w 118"/>
                    <a:gd name="T9" fmla="*/ 47 h 107"/>
                    <a:gd name="T10" fmla="*/ 17 w 118"/>
                    <a:gd name="T11" fmla="*/ 83 h 107"/>
                    <a:gd name="T12" fmla="*/ 67 w 118"/>
                    <a:gd name="T13" fmla="*/ 47 h 107"/>
                    <a:gd name="T14" fmla="*/ 32 w 118"/>
                    <a:gd name="T15" fmla="*/ 79 h 107"/>
                    <a:gd name="T16" fmla="*/ 66 w 118"/>
                    <a:gd name="T17" fmla="*/ 60 h 107"/>
                    <a:gd name="T18" fmla="*/ 24 w 118"/>
                    <a:gd name="T19" fmla="*/ 107 h 107"/>
                    <a:gd name="T20" fmla="*/ 61 w 118"/>
                    <a:gd name="T21" fmla="*/ 79 h 107"/>
                    <a:gd name="T22" fmla="*/ 61 w 118"/>
                    <a:gd name="T23" fmla="*/ 106 h 107"/>
                    <a:gd name="T24" fmla="*/ 74 w 118"/>
                    <a:gd name="T25" fmla="*/ 81 h 107"/>
                    <a:gd name="T26" fmla="*/ 88 w 118"/>
                    <a:gd name="T27" fmla="*/ 33 h 107"/>
                    <a:gd name="T28" fmla="*/ 118 w 118"/>
                    <a:gd name="T29" fmla="*/ 7 h 107"/>
                    <a:gd name="T30" fmla="*/ 111 w 118"/>
                    <a:gd name="T31" fmla="*/ 0 h 107"/>
                    <a:gd name="T32" fmla="*/ 65 w 118"/>
                    <a:gd name="T33" fmla="*/ 2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8" h="107">
                      <a:moveTo>
                        <a:pt x="65" y="25"/>
                      </a:moveTo>
                      <a:cubicBezTo>
                        <a:pt x="53" y="29"/>
                        <a:pt x="13" y="31"/>
                        <a:pt x="13" y="31"/>
                      </a:cubicBezTo>
                      <a:cubicBezTo>
                        <a:pt x="60" y="36"/>
                        <a:pt x="60" y="36"/>
                        <a:pt x="60" y="3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47"/>
                        <a:pt x="49" y="47"/>
                        <a:pt x="49" y="47"/>
                      </a:cubicBezTo>
                      <a:cubicBezTo>
                        <a:pt x="17" y="83"/>
                        <a:pt x="17" y="83"/>
                        <a:pt x="17" y="83"/>
                      </a:cubicBezTo>
                      <a:cubicBezTo>
                        <a:pt x="67" y="47"/>
                        <a:pt x="67" y="47"/>
                        <a:pt x="67" y="47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66" y="60"/>
                        <a:pt x="66" y="60"/>
                        <a:pt x="66" y="6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61" y="79"/>
                        <a:pt x="61" y="79"/>
                        <a:pt x="61" y="79"/>
                      </a:cubicBezTo>
                      <a:cubicBezTo>
                        <a:pt x="61" y="106"/>
                        <a:pt x="61" y="106"/>
                        <a:pt x="61" y="106"/>
                      </a:cubicBezTo>
                      <a:cubicBezTo>
                        <a:pt x="61" y="106"/>
                        <a:pt x="67" y="96"/>
                        <a:pt x="74" y="81"/>
                      </a:cubicBezTo>
                      <a:cubicBezTo>
                        <a:pt x="76" y="75"/>
                        <a:pt x="79" y="44"/>
                        <a:pt x="88" y="33"/>
                      </a:cubicBezTo>
                      <a:cubicBezTo>
                        <a:pt x="89" y="20"/>
                        <a:pt x="114" y="12"/>
                        <a:pt x="118" y="7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01" y="4"/>
                        <a:pt x="78" y="21"/>
                        <a:pt x="65" y="2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1031"/>
                <p:cNvSpPr/>
                <p:nvPr/>
              </p:nvSpPr>
              <p:spPr bwMode="auto">
                <a:xfrm>
                  <a:off x="4298" y="3629"/>
                  <a:ext cx="293" cy="280"/>
                </a:xfrm>
                <a:custGeom>
                  <a:avLst/>
                  <a:gdLst>
                    <a:gd name="T0" fmla="*/ 120 w 183"/>
                    <a:gd name="T1" fmla="*/ 37 h 175"/>
                    <a:gd name="T2" fmla="*/ 149 w 183"/>
                    <a:gd name="T3" fmla="*/ 119 h 175"/>
                    <a:gd name="T4" fmla="*/ 183 w 183"/>
                    <a:gd name="T5" fmla="*/ 173 h 175"/>
                    <a:gd name="T6" fmla="*/ 143 w 183"/>
                    <a:gd name="T7" fmla="*/ 149 h 175"/>
                    <a:gd name="T8" fmla="*/ 26 w 183"/>
                    <a:gd name="T9" fmla="*/ 122 h 175"/>
                    <a:gd name="T10" fmla="*/ 34 w 183"/>
                    <a:gd name="T11" fmla="*/ 19 h 175"/>
                    <a:gd name="T12" fmla="*/ 120 w 183"/>
                    <a:gd name="T13" fmla="*/ 37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3" h="175">
                      <a:moveTo>
                        <a:pt x="120" y="37"/>
                      </a:moveTo>
                      <a:cubicBezTo>
                        <a:pt x="159" y="76"/>
                        <a:pt x="140" y="96"/>
                        <a:pt x="149" y="119"/>
                      </a:cubicBezTo>
                      <a:cubicBezTo>
                        <a:pt x="160" y="148"/>
                        <a:pt x="183" y="173"/>
                        <a:pt x="183" y="173"/>
                      </a:cubicBezTo>
                      <a:cubicBezTo>
                        <a:pt x="183" y="173"/>
                        <a:pt x="163" y="166"/>
                        <a:pt x="143" y="149"/>
                      </a:cubicBezTo>
                      <a:cubicBezTo>
                        <a:pt x="120" y="130"/>
                        <a:pt x="60" y="175"/>
                        <a:pt x="26" y="122"/>
                      </a:cubicBezTo>
                      <a:cubicBezTo>
                        <a:pt x="0" y="81"/>
                        <a:pt x="10" y="38"/>
                        <a:pt x="34" y="19"/>
                      </a:cubicBezTo>
                      <a:cubicBezTo>
                        <a:pt x="57" y="0"/>
                        <a:pt x="85" y="4"/>
                        <a:pt x="120" y="3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1032"/>
                <p:cNvSpPr/>
                <p:nvPr/>
              </p:nvSpPr>
              <p:spPr bwMode="auto">
                <a:xfrm>
                  <a:off x="4396" y="3731"/>
                  <a:ext cx="192" cy="173"/>
                </a:xfrm>
                <a:custGeom>
                  <a:avLst/>
                  <a:gdLst>
                    <a:gd name="T0" fmla="*/ 87 w 120"/>
                    <a:gd name="T1" fmla="*/ 59 h 108"/>
                    <a:gd name="T2" fmla="*/ 73 w 120"/>
                    <a:gd name="T3" fmla="*/ 9 h 108"/>
                    <a:gd name="T4" fmla="*/ 76 w 120"/>
                    <a:gd name="T5" fmla="*/ 56 h 108"/>
                    <a:gd name="T6" fmla="*/ 45 w 120"/>
                    <a:gd name="T7" fmla="*/ 0 h 108"/>
                    <a:gd name="T8" fmla="*/ 63 w 120"/>
                    <a:gd name="T9" fmla="*/ 47 h 108"/>
                    <a:gd name="T10" fmla="*/ 22 w 120"/>
                    <a:gd name="T11" fmla="*/ 21 h 108"/>
                    <a:gd name="T12" fmla="*/ 66 w 120"/>
                    <a:gd name="T13" fmla="*/ 64 h 108"/>
                    <a:gd name="T14" fmla="*/ 29 w 120"/>
                    <a:gd name="T15" fmla="*/ 36 h 108"/>
                    <a:gd name="T16" fmla="*/ 53 w 120"/>
                    <a:gd name="T17" fmla="*/ 66 h 108"/>
                    <a:gd name="T18" fmla="*/ 0 w 120"/>
                    <a:gd name="T19" fmla="*/ 32 h 108"/>
                    <a:gd name="T20" fmla="*/ 34 w 120"/>
                    <a:gd name="T21" fmla="*/ 65 h 108"/>
                    <a:gd name="T22" fmla="*/ 7 w 120"/>
                    <a:gd name="T23" fmla="*/ 69 h 108"/>
                    <a:gd name="T24" fmla="*/ 34 w 120"/>
                    <a:gd name="T25" fmla="*/ 77 h 108"/>
                    <a:gd name="T26" fmla="*/ 84 w 120"/>
                    <a:gd name="T27" fmla="*/ 83 h 108"/>
                    <a:gd name="T28" fmla="*/ 114 w 120"/>
                    <a:gd name="T29" fmla="*/ 108 h 108"/>
                    <a:gd name="T30" fmla="*/ 120 w 120"/>
                    <a:gd name="T31" fmla="*/ 100 h 108"/>
                    <a:gd name="T32" fmla="*/ 87 w 120"/>
                    <a:gd name="T33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0" h="108">
                      <a:moveTo>
                        <a:pt x="87" y="59"/>
                      </a:moveTo>
                      <a:cubicBezTo>
                        <a:pt x="81" y="48"/>
                        <a:pt x="73" y="9"/>
                        <a:pt x="73" y="9"/>
                      </a:cubicBezTo>
                      <a:cubicBezTo>
                        <a:pt x="76" y="56"/>
                        <a:pt x="76" y="56"/>
                        <a:pt x="76" y="5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22" y="21"/>
                        <a:pt x="22" y="21"/>
                        <a:pt x="22" y="21"/>
                      </a:cubicBezTo>
                      <a:cubicBezTo>
                        <a:pt x="66" y="64"/>
                        <a:pt x="66" y="64"/>
                        <a:pt x="66" y="64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34" y="65"/>
                        <a:pt x="34" y="65"/>
                        <a:pt x="34" y="65"/>
                      </a:cubicBezTo>
                      <a:cubicBezTo>
                        <a:pt x="7" y="69"/>
                        <a:pt x="7" y="69"/>
                        <a:pt x="7" y="69"/>
                      </a:cubicBezTo>
                      <a:cubicBezTo>
                        <a:pt x="7" y="69"/>
                        <a:pt x="18" y="73"/>
                        <a:pt x="34" y="77"/>
                      </a:cubicBezTo>
                      <a:cubicBezTo>
                        <a:pt x="40" y="78"/>
                        <a:pt x="71" y="76"/>
                        <a:pt x="84" y="83"/>
                      </a:cubicBezTo>
                      <a:cubicBezTo>
                        <a:pt x="96" y="82"/>
                        <a:pt x="108" y="105"/>
                        <a:pt x="114" y="108"/>
                      </a:cubicBezTo>
                      <a:cubicBezTo>
                        <a:pt x="120" y="100"/>
                        <a:pt x="120" y="100"/>
                        <a:pt x="120" y="100"/>
                      </a:cubicBezTo>
                      <a:cubicBezTo>
                        <a:pt x="114" y="91"/>
                        <a:pt x="93" y="71"/>
                        <a:pt x="87" y="5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1033"/>
                <p:cNvSpPr/>
                <p:nvPr/>
              </p:nvSpPr>
              <p:spPr bwMode="auto">
                <a:xfrm>
                  <a:off x="4509" y="3771"/>
                  <a:ext cx="178" cy="178"/>
                </a:xfrm>
                <a:custGeom>
                  <a:avLst/>
                  <a:gdLst>
                    <a:gd name="T0" fmla="*/ 0 w 111"/>
                    <a:gd name="T1" fmla="*/ 55 h 111"/>
                    <a:gd name="T2" fmla="*/ 20 w 111"/>
                    <a:gd name="T3" fmla="*/ 48 h 111"/>
                    <a:gd name="T4" fmla="*/ 4 w 111"/>
                    <a:gd name="T5" fmla="*/ 34 h 111"/>
                    <a:gd name="T6" fmla="*/ 26 w 111"/>
                    <a:gd name="T7" fmla="*/ 36 h 111"/>
                    <a:gd name="T8" fmla="*/ 16 w 111"/>
                    <a:gd name="T9" fmla="*/ 16 h 111"/>
                    <a:gd name="T10" fmla="*/ 36 w 111"/>
                    <a:gd name="T11" fmla="*/ 26 h 111"/>
                    <a:gd name="T12" fmla="*/ 34 w 111"/>
                    <a:gd name="T13" fmla="*/ 4 h 111"/>
                    <a:gd name="T14" fmla="*/ 48 w 111"/>
                    <a:gd name="T15" fmla="*/ 20 h 111"/>
                    <a:gd name="T16" fmla="*/ 55 w 111"/>
                    <a:gd name="T17" fmla="*/ 0 h 111"/>
                    <a:gd name="T18" fmla="*/ 62 w 111"/>
                    <a:gd name="T19" fmla="*/ 20 h 111"/>
                    <a:gd name="T20" fmla="*/ 77 w 111"/>
                    <a:gd name="T21" fmla="*/ 4 h 111"/>
                    <a:gd name="T22" fmla="*/ 75 w 111"/>
                    <a:gd name="T23" fmla="*/ 26 h 111"/>
                    <a:gd name="T24" fmla="*/ 95 w 111"/>
                    <a:gd name="T25" fmla="*/ 16 h 111"/>
                    <a:gd name="T26" fmla="*/ 85 w 111"/>
                    <a:gd name="T27" fmla="*/ 36 h 111"/>
                    <a:gd name="T28" fmla="*/ 107 w 111"/>
                    <a:gd name="T29" fmla="*/ 34 h 111"/>
                    <a:gd name="T30" fmla="*/ 90 w 111"/>
                    <a:gd name="T31" fmla="*/ 48 h 111"/>
                    <a:gd name="T32" fmla="*/ 111 w 111"/>
                    <a:gd name="T33" fmla="*/ 55 h 111"/>
                    <a:gd name="T34" fmla="*/ 90 w 111"/>
                    <a:gd name="T35" fmla="*/ 62 h 111"/>
                    <a:gd name="T36" fmla="*/ 107 w 111"/>
                    <a:gd name="T37" fmla="*/ 77 h 111"/>
                    <a:gd name="T38" fmla="*/ 85 w 111"/>
                    <a:gd name="T39" fmla="*/ 75 h 111"/>
                    <a:gd name="T40" fmla="*/ 95 w 111"/>
                    <a:gd name="T41" fmla="*/ 95 h 111"/>
                    <a:gd name="T42" fmla="*/ 75 w 111"/>
                    <a:gd name="T43" fmla="*/ 85 h 111"/>
                    <a:gd name="T44" fmla="*/ 77 w 111"/>
                    <a:gd name="T45" fmla="*/ 107 h 111"/>
                    <a:gd name="T46" fmla="*/ 62 w 111"/>
                    <a:gd name="T47" fmla="*/ 90 h 111"/>
                    <a:gd name="T48" fmla="*/ 55 w 111"/>
                    <a:gd name="T49" fmla="*/ 111 h 111"/>
                    <a:gd name="T50" fmla="*/ 48 w 111"/>
                    <a:gd name="T51" fmla="*/ 90 h 111"/>
                    <a:gd name="T52" fmla="*/ 34 w 111"/>
                    <a:gd name="T53" fmla="*/ 107 h 111"/>
                    <a:gd name="T54" fmla="*/ 36 w 111"/>
                    <a:gd name="T55" fmla="*/ 85 h 111"/>
                    <a:gd name="T56" fmla="*/ 16 w 111"/>
                    <a:gd name="T57" fmla="*/ 95 h 111"/>
                    <a:gd name="T58" fmla="*/ 26 w 111"/>
                    <a:gd name="T59" fmla="*/ 75 h 111"/>
                    <a:gd name="T60" fmla="*/ 4 w 111"/>
                    <a:gd name="T61" fmla="*/ 77 h 111"/>
                    <a:gd name="T62" fmla="*/ 20 w 111"/>
                    <a:gd name="T63" fmla="*/ 62 h 111"/>
                    <a:gd name="T64" fmla="*/ 0 w 111"/>
                    <a:gd name="T65" fmla="*/ 55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11" h="111">
                      <a:moveTo>
                        <a:pt x="0" y="55"/>
                      </a:moveTo>
                      <a:cubicBezTo>
                        <a:pt x="0" y="52"/>
                        <a:pt x="20" y="51"/>
                        <a:pt x="20" y="48"/>
                      </a:cubicBezTo>
                      <a:cubicBezTo>
                        <a:pt x="21" y="46"/>
                        <a:pt x="3" y="37"/>
                        <a:pt x="4" y="34"/>
                      </a:cubicBezTo>
                      <a:cubicBezTo>
                        <a:pt x="5" y="32"/>
                        <a:pt x="24" y="38"/>
                        <a:pt x="26" y="36"/>
                      </a:cubicBezTo>
                      <a:cubicBezTo>
                        <a:pt x="27" y="33"/>
                        <a:pt x="14" y="18"/>
                        <a:pt x="16" y="16"/>
                      </a:cubicBezTo>
                      <a:cubicBezTo>
                        <a:pt x="18" y="14"/>
                        <a:pt x="33" y="27"/>
                        <a:pt x="36" y="26"/>
                      </a:cubicBezTo>
                      <a:cubicBezTo>
                        <a:pt x="38" y="24"/>
                        <a:pt x="31" y="6"/>
                        <a:pt x="34" y="4"/>
                      </a:cubicBezTo>
                      <a:cubicBezTo>
                        <a:pt x="37" y="3"/>
                        <a:pt x="46" y="21"/>
                        <a:pt x="48" y="20"/>
                      </a:cubicBezTo>
                      <a:cubicBezTo>
                        <a:pt x="51" y="20"/>
                        <a:pt x="52" y="0"/>
                        <a:pt x="55" y="0"/>
                      </a:cubicBezTo>
                      <a:cubicBezTo>
                        <a:pt x="58" y="0"/>
                        <a:pt x="60" y="20"/>
                        <a:pt x="62" y="20"/>
                      </a:cubicBezTo>
                      <a:cubicBezTo>
                        <a:pt x="65" y="21"/>
                        <a:pt x="74" y="3"/>
                        <a:pt x="77" y="4"/>
                      </a:cubicBezTo>
                      <a:cubicBezTo>
                        <a:pt x="79" y="6"/>
                        <a:pt x="73" y="24"/>
                        <a:pt x="75" y="26"/>
                      </a:cubicBezTo>
                      <a:cubicBezTo>
                        <a:pt x="78" y="27"/>
                        <a:pt x="92" y="14"/>
                        <a:pt x="95" y="16"/>
                      </a:cubicBezTo>
                      <a:cubicBezTo>
                        <a:pt x="97" y="18"/>
                        <a:pt x="83" y="33"/>
                        <a:pt x="85" y="36"/>
                      </a:cubicBezTo>
                      <a:cubicBezTo>
                        <a:pt x="87" y="38"/>
                        <a:pt x="105" y="32"/>
                        <a:pt x="107" y="34"/>
                      </a:cubicBezTo>
                      <a:cubicBezTo>
                        <a:pt x="108" y="37"/>
                        <a:pt x="90" y="46"/>
                        <a:pt x="90" y="48"/>
                      </a:cubicBezTo>
                      <a:cubicBezTo>
                        <a:pt x="91" y="51"/>
                        <a:pt x="111" y="52"/>
                        <a:pt x="111" y="55"/>
                      </a:cubicBezTo>
                      <a:cubicBezTo>
                        <a:pt x="111" y="58"/>
                        <a:pt x="91" y="60"/>
                        <a:pt x="90" y="62"/>
                      </a:cubicBezTo>
                      <a:cubicBezTo>
                        <a:pt x="90" y="65"/>
                        <a:pt x="108" y="74"/>
                        <a:pt x="107" y="77"/>
                      </a:cubicBezTo>
                      <a:cubicBezTo>
                        <a:pt x="105" y="79"/>
                        <a:pt x="87" y="73"/>
                        <a:pt x="85" y="75"/>
                      </a:cubicBezTo>
                      <a:cubicBezTo>
                        <a:pt x="83" y="78"/>
                        <a:pt x="97" y="92"/>
                        <a:pt x="95" y="95"/>
                      </a:cubicBezTo>
                      <a:cubicBezTo>
                        <a:pt x="92" y="97"/>
                        <a:pt x="78" y="83"/>
                        <a:pt x="75" y="85"/>
                      </a:cubicBezTo>
                      <a:cubicBezTo>
                        <a:pt x="73" y="87"/>
                        <a:pt x="79" y="105"/>
                        <a:pt x="77" y="107"/>
                      </a:cubicBezTo>
                      <a:cubicBezTo>
                        <a:pt x="74" y="108"/>
                        <a:pt x="65" y="90"/>
                        <a:pt x="62" y="90"/>
                      </a:cubicBezTo>
                      <a:cubicBezTo>
                        <a:pt x="60" y="91"/>
                        <a:pt x="58" y="111"/>
                        <a:pt x="55" y="111"/>
                      </a:cubicBezTo>
                      <a:cubicBezTo>
                        <a:pt x="52" y="111"/>
                        <a:pt x="51" y="91"/>
                        <a:pt x="48" y="90"/>
                      </a:cubicBezTo>
                      <a:cubicBezTo>
                        <a:pt x="46" y="90"/>
                        <a:pt x="37" y="108"/>
                        <a:pt x="34" y="107"/>
                      </a:cubicBezTo>
                      <a:cubicBezTo>
                        <a:pt x="31" y="105"/>
                        <a:pt x="38" y="87"/>
                        <a:pt x="36" y="85"/>
                      </a:cubicBezTo>
                      <a:cubicBezTo>
                        <a:pt x="33" y="83"/>
                        <a:pt x="18" y="97"/>
                        <a:pt x="16" y="95"/>
                      </a:cubicBezTo>
                      <a:cubicBezTo>
                        <a:pt x="14" y="92"/>
                        <a:pt x="27" y="78"/>
                        <a:pt x="26" y="75"/>
                      </a:cubicBezTo>
                      <a:cubicBezTo>
                        <a:pt x="24" y="73"/>
                        <a:pt x="5" y="79"/>
                        <a:pt x="4" y="77"/>
                      </a:cubicBezTo>
                      <a:cubicBezTo>
                        <a:pt x="3" y="74"/>
                        <a:pt x="21" y="65"/>
                        <a:pt x="20" y="62"/>
                      </a:cubicBezTo>
                      <a:cubicBezTo>
                        <a:pt x="20" y="60"/>
                        <a:pt x="0" y="58"/>
                        <a:pt x="0" y="55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1034"/>
                <p:cNvSpPr/>
                <p:nvPr/>
              </p:nvSpPr>
              <p:spPr bwMode="auto">
                <a:xfrm>
                  <a:off x="4549" y="3811"/>
                  <a:ext cx="98" cy="98"/>
                </a:xfrm>
                <a:custGeom>
                  <a:avLst/>
                  <a:gdLst>
                    <a:gd name="T0" fmla="*/ 0 w 61"/>
                    <a:gd name="T1" fmla="*/ 30 h 61"/>
                    <a:gd name="T2" fmla="*/ 11 w 61"/>
                    <a:gd name="T3" fmla="*/ 27 h 61"/>
                    <a:gd name="T4" fmla="*/ 2 w 61"/>
                    <a:gd name="T5" fmla="*/ 19 h 61"/>
                    <a:gd name="T6" fmla="*/ 14 w 61"/>
                    <a:gd name="T7" fmla="*/ 20 h 61"/>
                    <a:gd name="T8" fmla="*/ 9 w 61"/>
                    <a:gd name="T9" fmla="*/ 9 h 61"/>
                    <a:gd name="T10" fmla="*/ 20 w 61"/>
                    <a:gd name="T11" fmla="*/ 14 h 61"/>
                    <a:gd name="T12" fmla="*/ 19 w 61"/>
                    <a:gd name="T13" fmla="*/ 2 h 61"/>
                    <a:gd name="T14" fmla="*/ 27 w 61"/>
                    <a:gd name="T15" fmla="*/ 11 h 61"/>
                    <a:gd name="T16" fmla="*/ 30 w 61"/>
                    <a:gd name="T17" fmla="*/ 0 h 61"/>
                    <a:gd name="T18" fmla="*/ 34 w 61"/>
                    <a:gd name="T19" fmla="*/ 11 h 61"/>
                    <a:gd name="T20" fmla="*/ 42 w 61"/>
                    <a:gd name="T21" fmla="*/ 2 h 61"/>
                    <a:gd name="T22" fmla="*/ 41 w 61"/>
                    <a:gd name="T23" fmla="*/ 14 h 61"/>
                    <a:gd name="T24" fmla="*/ 52 w 61"/>
                    <a:gd name="T25" fmla="*/ 9 h 61"/>
                    <a:gd name="T26" fmla="*/ 47 w 61"/>
                    <a:gd name="T27" fmla="*/ 20 h 61"/>
                    <a:gd name="T28" fmla="*/ 59 w 61"/>
                    <a:gd name="T29" fmla="*/ 19 h 61"/>
                    <a:gd name="T30" fmla="*/ 50 w 61"/>
                    <a:gd name="T31" fmla="*/ 27 h 61"/>
                    <a:gd name="T32" fmla="*/ 61 w 61"/>
                    <a:gd name="T33" fmla="*/ 30 h 61"/>
                    <a:gd name="T34" fmla="*/ 50 w 61"/>
                    <a:gd name="T35" fmla="*/ 34 h 61"/>
                    <a:gd name="T36" fmla="*/ 59 w 61"/>
                    <a:gd name="T37" fmla="*/ 42 h 61"/>
                    <a:gd name="T38" fmla="*/ 47 w 61"/>
                    <a:gd name="T39" fmla="*/ 41 h 61"/>
                    <a:gd name="T40" fmla="*/ 52 w 61"/>
                    <a:gd name="T41" fmla="*/ 52 h 61"/>
                    <a:gd name="T42" fmla="*/ 41 w 61"/>
                    <a:gd name="T43" fmla="*/ 47 h 61"/>
                    <a:gd name="T44" fmla="*/ 42 w 61"/>
                    <a:gd name="T45" fmla="*/ 59 h 61"/>
                    <a:gd name="T46" fmla="*/ 34 w 61"/>
                    <a:gd name="T47" fmla="*/ 50 h 61"/>
                    <a:gd name="T48" fmla="*/ 30 w 61"/>
                    <a:gd name="T49" fmla="*/ 61 h 61"/>
                    <a:gd name="T50" fmla="*/ 27 w 61"/>
                    <a:gd name="T51" fmla="*/ 50 h 61"/>
                    <a:gd name="T52" fmla="*/ 19 w 61"/>
                    <a:gd name="T53" fmla="*/ 59 h 61"/>
                    <a:gd name="T54" fmla="*/ 20 w 61"/>
                    <a:gd name="T55" fmla="*/ 47 h 61"/>
                    <a:gd name="T56" fmla="*/ 9 w 61"/>
                    <a:gd name="T57" fmla="*/ 52 h 61"/>
                    <a:gd name="T58" fmla="*/ 14 w 61"/>
                    <a:gd name="T59" fmla="*/ 41 h 61"/>
                    <a:gd name="T60" fmla="*/ 2 w 61"/>
                    <a:gd name="T61" fmla="*/ 42 h 61"/>
                    <a:gd name="T62" fmla="*/ 11 w 61"/>
                    <a:gd name="T63" fmla="*/ 34 h 61"/>
                    <a:gd name="T64" fmla="*/ 0 w 61"/>
                    <a:gd name="T65" fmla="*/ 3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61" h="61">
                      <a:moveTo>
                        <a:pt x="0" y="30"/>
                      </a:moveTo>
                      <a:cubicBezTo>
                        <a:pt x="0" y="29"/>
                        <a:pt x="11" y="28"/>
                        <a:pt x="11" y="27"/>
                      </a:cubicBezTo>
                      <a:cubicBezTo>
                        <a:pt x="12" y="25"/>
                        <a:pt x="2" y="20"/>
                        <a:pt x="2" y="19"/>
                      </a:cubicBezTo>
                      <a:cubicBezTo>
                        <a:pt x="3" y="17"/>
                        <a:pt x="13" y="21"/>
                        <a:pt x="14" y="20"/>
                      </a:cubicBezTo>
                      <a:cubicBezTo>
                        <a:pt x="15" y="18"/>
                        <a:pt x="8" y="10"/>
                        <a:pt x="9" y="9"/>
                      </a:cubicBezTo>
                      <a:cubicBezTo>
                        <a:pt x="10" y="8"/>
                        <a:pt x="18" y="15"/>
                        <a:pt x="20" y="14"/>
                      </a:cubicBezTo>
                      <a:cubicBezTo>
                        <a:pt x="21" y="13"/>
                        <a:pt x="17" y="3"/>
                        <a:pt x="19" y="2"/>
                      </a:cubicBezTo>
                      <a:cubicBezTo>
                        <a:pt x="20" y="2"/>
                        <a:pt x="25" y="12"/>
                        <a:pt x="27" y="11"/>
                      </a:cubicBezTo>
                      <a:cubicBezTo>
                        <a:pt x="28" y="11"/>
                        <a:pt x="29" y="0"/>
                        <a:pt x="30" y="0"/>
                      </a:cubicBezTo>
                      <a:cubicBezTo>
                        <a:pt x="32" y="0"/>
                        <a:pt x="33" y="11"/>
                        <a:pt x="34" y="11"/>
                      </a:cubicBezTo>
                      <a:cubicBezTo>
                        <a:pt x="36" y="12"/>
                        <a:pt x="41" y="2"/>
                        <a:pt x="42" y="2"/>
                      </a:cubicBezTo>
                      <a:cubicBezTo>
                        <a:pt x="44" y="3"/>
                        <a:pt x="40" y="13"/>
                        <a:pt x="41" y="14"/>
                      </a:cubicBezTo>
                      <a:cubicBezTo>
                        <a:pt x="43" y="15"/>
                        <a:pt x="51" y="8"/>
                        <a:pt x="52" y="9"/>
                      </a:cubicBezTo>
                      <a:cubicBezTo>
                        <a:pt x="53" y="10"/>
                        <a:pt x="46" y="18"/>
                        <a:pt x="47" y="20"/>
                      </a:cubicBezTo>
                      <a:cubicBezTo>
                        <a:pt x="48" y="21"/>
                        <a:pt x="58" y="17"/>
                        <a:pt x="59" y="19"/>
                      </a:cubicBezTo>
                      <a:cubicBezTo>
                        <a:pt x="59" y="20"/>
                        <a:pt x="49" y="25"/>
                        <a:pt x="50" y="27"/>
                      </a:cubicBezTo>
                      <a:cubicBezTo>
                        <a:pt x="50" y="28"/>
                        <a:pt x="61" y="29"/>
                        <a:pt x="61" y="30"/>
                      </a:cubicBezTo>
                      <a:cubicBezTo>
                        <a:pt x="61" y="32"/>
                        <a:pt x="50" y="33"/>
                        <a:pt x="50" y="34"/>
                      </a:cubicBezTo>
                      <a:cubicBezTo>
                        <a:pt x="49" y="36"/>
                        <a:pt x="59" y="41"/>
                        <a:pt x="59" y="42"/>
                      </a:cubicBezTo>
                      <a:cubicBezTo>
                        <a:pt x="58" y="44"/>
                        <a:pt x="48" y="40"/>
                        <a:pt x="47" y="41"/>
                      </a:cubicBezTo>
                      <a:cubicBezTo>
                        <a:pt x="46" y="43"/>
                        <a:pt x="53" y="51"/>
                        <a:pt x="52" y="52"/>
                      </a:cubicBezTo>
                      <a:cubicBezTo>
                        <a:pt x="51" y="53"/>
                        <a:pt x="43" y="46"/>
                        <a:pt x="41" y="47"/>
                      </a:cubicBezTo>
                      <a:cubicBezTo>
                        <a:pt x="40" y="48"/>
                        <a:pt x="44" y="58"/>
                        <a:pt x="42" y="59"/>
                      </a:cubicBezTo>
                      <a:cubicBezTo>
                        <a:pt x="41" y="59"/>
                        <a:pt x="36" y="49"/>
                        <a:pt x="34" y="50"/>
                      </a:cubicBezTo>
                      <a:cubicBezTo>
                        <a:pt x="33" y="50"/>
                        <a:pt x="32" y="61"/>
                        <a:pt x="30" y="61"/>
                      </a:cubicBezTo>
                      <a:cubicBezTo>
                        <a:pt x="29" y="61"/>
                        <a:pt x="28" y="50"/>
                        <a:pt x="27" y="50"/>
                      </a:cubicBezTo>
                      <a:cubicBezTo>
                        <a:pt x="25" y="49"/>
                        <a:pt x="20" y="59"/>
                        <a:pt x="19" y="59"/>
                      </a:cubicBezTo>
                      <a:cubicBezTo>
                        <a:pt x="17" y="58"/>
                        <a:pt x="21" y="48"/>
                        <a:pt x="20" y="47"/>
                      </a:cubicBezTo>
                      <a:cubicBezTo>
                        <a:pt x="18" y="46"/>
                        <a:pt x="10" y="53"/>
                        <a:pt x="9" y="52"/>
                      </a:cubicBezTo>
                      <a:cubicBezTo>
                        <a:pt x="8" y="51"/>
                        <a:pt x="15" y="43"/>
                        <a:pt x="14" y="41"/>
                      </a:cubicBezTo>
                      <a:cubicBezTo>
                        <a:pt x="13" y="40"/>
                        <a:pt x="3" y="44"/>
                        <a:pt x="2" y="42"/>
                      </a:cubicBezTo>
                      <a:cubicBezTo>
                        <a:pt x="2" y="41"/>
                        <a:pt x="12" y="36"/>
                        <a:pt x="11" y="34"/>
                      </a:cubicBezTo>
                      <a:cubicBezTo>
                        <a:pt x="11" y="33"/>
                        <a:pt x="0" y="32"/>
                        <a:pt x="0" y="30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1035"/>
                <p:cNvSpPr/>
                <p:nvPr/>
              </p:nvSpPr>
              <p:spPr bwMode="auto">
                <a:xfrm>
                  <a:off x="2530" y="3131"/>
                  <a:ext cx="263" cy="183"/>
                </a:xfrm>
                <a:custGeom>
                  <a:avLst/>
                  <a:gdLst>
                    <a:gd name="T0" fmla="*/ 99 w 165"/>
                    <a:gd name="T1" fmla="*/ 110 h 114"/>
                    <a:gd name="T2" fmla="*/ 45 w 165"/>
                    <a:gd name="T3" fmla="*/ 74 h 114"/>
                    <a:gd name="T4" fmla="*/ 0 w 165"/>
                    <a:gd name="T5" fmla="*/ 57 h 114"/>
                    <a:gd name="T6" fmla="*/ 35 w 165"/>
                    <a:gd name="T7" fmla="*/ 53 h 114"/>
                    <a:gd name="T8" fmla="*/ 117 w 165"/>
                    <a:gd name="T9" fmla="*/ 16 h 114"/>
                    <a:gd name="T10" fmla="*/ 159 w 165"/>
                    <a:gd name="T11" fmla="*/ 81 h 114"/>
                    <a:gd name="T12" fmla="*/ 99 w 165"/>
                    <a:gd name="T13" fmla="*/ 11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5" h="114">
                      <a:moveTo>
                        <a:pt x="99" y="110"/>
                      </a:moveTo>
                      <a:cubicBezTo>
                        <a:pt x="58" y="105"/>
                        <a:pt x="61" y="84"/>
                        <a:pt x="45" y="74"/>
                      </a:cubicBezTo>
                      <a:cubicBezTo>
                        <a:pt x="25" y="61"/>
                        <a:pt x="0" y="57"/>
                        <a:pt x="0" y="57"/>
                      </a:cubicBezTo>
                      <a:cubicBezTo>
                        <a:pt x="0" y="57"/>
                        <a:pt x="15" y="52"/>
                        <a:pt x="35" y="53"/>
                      </a:cubicBezTo>
                      <a:cubicBezTo>
                        <a:pt x="57" y="54"/>
                        <a:pt x="72" y="0"/>
                        <a:pt x="117" y="16"/>
                      </a:cubicBezTo>
                      <a:cubicBezTo>
                        <a:pt x="151" y="29"/>
                        <a:pt x="165" y="59"/>
                        <a:pt x="159" y="81"/>
                      </a:cubicBezTo>
                      <a:cubicBezTo>
                        <a:pt x="154" y="103"/>
                        <a:pt x="136" y="114"/>
                        <a:pt x="99" y="11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1036"/>
                <p:cNvSpPr/>
                <p:nvPr/>
              </p:nvSpPr>
              <p:spPr bwMode="auto">
                <a:xfrm>
                  <a:off x="2536" y="3176"/>
                  <a:ext cx="166" cy="107"/>
                </a:xfrm>
                <a:custGeom>
                  <a:avLst/>
                  <a:gdLst>
                    <a:gd name="T0" fmla="*/ 39 w 104"/>
                    <a:gd name="T1" fmla="*/ 43 h 67"/>
                    <a:gd name="T2" fmla="*/ 70 w 104"/>
                    <a:gd name="T3" fmla="*/ 67 h 67"/>
                    <a:gd name="T4" fmla="*/ 47 w 104"/>
                    <a:gd name="T5" fmla="*/ 40 h 67"/>
                    <a:gd name="T6" fmla="*/ 91 w 104"/>
                    <a:gd name="T7" fmla="*/ 59 h 67"/>
                    <a:gd name="T8" fmla="*/ 59 w 104"/>
                    <a:gd name="T9" fmla="*/ 39 h 67"/>
                    <a:gd name="T10" fmla="*/ 95 w 104"/>
                    <a:gd name="T11" fmla="*/ 36 h 67"/>
                    <a:gd name="T12" fmla="*/ 49 w 104"/>
                    <a:gd name="T13" fmla="*/ 30 h 67"/>
                    <a:gd name="T14" fmla="*/ 85 w 104"/>
                    <a:gd name="T15" fmla="*/ 30 h 67"/>
                    <a:gd name="T16" fmla="*/ 57 w 104"/>
                    <a:gd name="T17" fmla="*/ 23 h 67"/>
                    <a:gd name="T18" fmla="*/ 104 w 104"/>
                    <a:gd name="T19" fmla="*/ 20 h 67"/>
                    <a:gd name="T20" fmla="*/ 69 w 104"/>
                    <a:gd name="T21" fmla="*/ 15 h 67"/>
                    <a:gd name="T22" fmla="*/ 83 w 104"/>
                    <a:gd name="T23" fmla="*/ 0 h 67"/>
                    <a:gd name="T24" fmla="*/ 63 w 104"/>
                    <a:gd name="T25" fmla="*/ 8 h 67"/>
                    <a:gd name="T26" fmla="*/ 30 w 104"/>
                    <a:gd name="T27" fmla="*/ 27 h 67"/>
                    <a:gd name="T28" fmla="*/ 1 w 104"/>
                    <a:gd name="T29" fmla="*/ 26 h 67"/>
                    <a:gd name="T30" fmla="*/ 0 w 104"/>
                    <a:gd name="T31" fmla="*/ 34 h 67"/>
                    <a:gd name="T32" fmla="*/ 39 w 104"/>
                    <a:gd name="T33" fmla="*/ 4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4" h="67">
                      <a:moveTo>
                        <a:pt x="39" y="43"/>
                      </a:moveTo>
                      <a:cubicBezTo>
                        <a:pt x="48" y="47"/>
                        <a:pt x="70" y="67"/>
                        <a:pt x="70" y="67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59" y="39"/>
                        <a:pt x="59" y="39"/>
                        <a:pt x="59" y="39"/>
                      </a:cubicBezTo>
                      <a:cubicBezTo>
                        <a:pt x="95" y="36"/>
                        <a:pt x="95" y="36"/>
                        <a:pt x="95" y="36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85" y="30"/>
                        <a:pt x="85" y="30"/>
                        <a:pt x="85" y="30"/>
                      </a:cubicBezTo>
                      <a:cubicBezTo>
                        <a:pt x="57" y="23"/>
                        <a:pt x="57" y="23"/>
                        <a:pt x="57" y="23"/>
                      </a:cubicBezTo>
                      <a:cubicBezTo>
                        <a:pt x="104" y="20"/>
                        <a:pt x="104" y="20"/>
                        <a:pt x="104" y="20"/>
                      </a:cubicBezTo>
                      <a:cubicBezTo>
                        <a:pt x="69" y="15"/>
                        <a:pt x="69" y="15"/>
                        <a:pt x="69" y="15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83" y="0"/>
                        <a:pt x="74" y="3"/>
                        <a:pt x="63" y="8"/>
                      </a:cubicBezTo>
                      <a:cubicBezTo>
                        <a:pt x="58" y="10"/>
                        <a:pt x="41" y="25"/>
                        <a:pt x="30" y="27"/>
                      </a:cubicBezTo>
                      <a:cubicBezTo>
                        <a:pt x="23" y="34"/>
                        <a:pt x="6" y="25"/>
                        <a:pt x="1" y="26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9" y="36"/>
                        <a:pt x="30" y="39"/>
                        <a:pt x="39" y="43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1037"/>
                <p:cNvSpPr/>
                <p:nvPr/>
              </p:nvSpPr>
              <p:spPr bwMode="auto">
                <a:xfrm>
                  <a:off x="2466" y="2981"/>
                  <a:ext cx="190" cy="264"/>
                </a:xfrm>
                <a:custGeom>
                  <a:avLst/>
                  <a:gdLst>
                    <a:gd name="T0" fmla="*/ 112 w 119"/>
                    <a:gd name="T1" fmla="*/ 69 h 165"/>
                    <a:gd name="T2" fmla="*/ 72 w 119"/>
                    <a:gd name="T3" fmla="*/ 121 h 165"/>
                    <a:gd name="T4" fmla="*/ 52 w 119"/>
                    <a:gd name="T5" fmla="*/ 165 h 165"/>
                    <a:gd name="T6" fmla="*/ 51 w 119"/>
                    <a:gd name="T7" fmla="*/ 129 h 165"/>
                    <a:gd name="T8" fmla="*/ 20 w 119"/>
                    <a:gd name="T9" fmla="*/ 44 h 165"/>
                    <a:gd name="T10" fmla="*/ 88 w 119"/>
                    <a:gd name="T11" fmla="*/ 7 h 165"/>
                    <a:gd name="T12" fmla="*/ 112 w 119"/>
                    <a:gd name="T13" fmla="*/ 69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9" h="165">
                      <a:moveTo>
                        <a:pt x="112" y="69"/>
                      </a:moveTo>
                      <a:cubicBezTo>
                        <a:pt x="104" y="110"/>
                        <a:pt x="83" y="106"/>
                        <a:pt x="72" y="121"/>
                      </a:cubicBezTo>
                      <a:cubicBezTo>
                        <a:pt x="58" y="140"/>
                        <a:pt x="52" y="165"/>
                        <a:pt x="52" y="165"/>
                      </a:cubicBezTo>
                      <a:cubicBezTo>
                        <a:pt x="52" y="165"/>
                        <a:pt x="48" y="149"/>
                        <a:pt x="51" y="129"/>
                      </a:cubicBezTo>
                      <a:cubicBezTo>
                        <a:pt x="53" y="107"/>
                        <a:pt x="0" y="88"/>
                        <a:pt x="20" y="44"/>
                      </a:cubicBezTo>
                      <a:cubicBezTo>
                        <a:pt x="35" y="11"/>
                        <a:pt x="66" y="0"/>
                        <a:pt x="88" y="7"/>
                      </a:cubicBezTo>
                      <a:cubicBezTo>
                        <a:pt x="109" y="14"/>
                        <a:pt x="119" y="33"/>
                        <a:pt x="112" y="6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1038"/>
                <p:cNvSpPr/>
                <p:nvPr/>
              </p:nvSpPr>
              <p:spPr bwMode="auto">
                <a:xfrm>
                  <a:off x="2514" y="3070"/>
                  <a:ext cx="104" cy="167"/>
                </a:xfrm>
                <a:custGeom>
                  <a:avLst/>
                  <a:gdLst>
                    <a:gd name="T0" fmla="*/ 39 w 65"/>
                    <a:gd name="T1" fmla="*/ 66 h 104"/>
                    <a:gd name="T2" fmla="*/ 65 w 65"/>
                    <a:gd name="T3" fmla="*/ 37 h 104"/>
                    <a:gd name="T4" fmla="*/ 37 w 65"/>
                    <a:gd name="T5" fmla="*/ 58 h 104"/>
                    <a:gd name="T6" fmla="*/ 59 w 65"/>
                    <a:gd name="T7" fmla="*/ 16 h 104"/>
                    <a:gd name="T8" fmla="*/ 37 w 65"/>
                    <a:gd name="T9" fmla="*/ 46 h 104"/>
                    <a:gd name="T10" fmla="*/ 36 w 65"/>
                    <a:gd name="T11" fmla="*/ 10 h 104"/>
                    <a:gd name="T12" fmla="*/ 27 w 65"/>
                    <a:gd name="T13" fmla="*/ 55 h 104"/>
                    <a:gd name="T14" fmla="*/ 30 w 65"/>
                    <a:gd name="T15" fmla="*/ 20 h 104"/>
                    <a:gd name="T16" fmla="*/ 21 w 65"/>
                    <a:gd name="T17" fmla="*/ 47 h 104"/>
                    <a:gd name="T18" fmla="*/ 20 w 65"/>
                    <a:gd name="T19" fmla="*/ 0 h 104"/>
                    <a:gd name="T20" fmla="*/ 14 w 65"/>
                    <a:gd name="T21" fmla="*/ 35 h 104"/>
                    <a:gd name="T22" fmla="*/ 0 w 65"/>
                    <a:gd name="T23" fmla="*/ 20 h 104"/>
                    <a:gd name="T24" fmla="*/ 6 w 65"/>
                    <a:gd name="T25" fmla="*/ 40 h 104"/>
                    <a:gd name="T26" fmla="*/ 22 w 65"/>
                    <a:gd name="T27" fmla="*/ 74 h 104"/>
                    <a:gd name="T28" fmla="*/ 19 w 65"/>
                    <a:gd name="T29" fmla="*/ 103 h 104"/>
                    <a:gd name="T30" fmla="*/ 27 w 65"/>
                    <a:gd name="T31" fmla="*/ 104 h 104"/>
                    <a:gd name="T32" fmla="*/ 39 w 65"/>
                    <a:gd name="T33" fmla="*/ 66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104">
                      <a:moveTo>
                        <a:pt x="39" y="66"/>
                      </a:moveTo>
                      <a:cubicBezTo>
                        <a:pt x="44" y="58"/>
                        <a:pt x="65" y="37"/>
                        <a:pt x="65" y="37"/>
                      </a:cubicBezTo>
                      <a:cubicBezTo>
                        <a:pt x="37" y="58"/>
                        <a:pt x="37" y="58"/>
                        <a:pt x="37" y="58"/>
                      </a:cubicBezTo>
                      <a:cubicBezTo>
                        <a:pt x="59" y="16"/>
                        <a:pt x="59" y="16"/>
                        <a:pt x="59" y="1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30" y="20"/>
                        <a:pt x="30" y="20"/>
                        <a:pt x="30" y="20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4" y="35"/>
                        <a:pt x="14" y="35"/>
                        <a:pt x="14" y="35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0"/>
                        <a:pt x="2" y="28"/>
                        <a:pt x="6" y="40"/>
                      </a:cubicBezTo>
                      <a:cubicBezTo>
                        <a:pt x="8" y="45"/>
                        <a:pt x="22" y="63"/>
                        <a:pt x="22" y="74"/>
                      </a:cubicBezTo>
                      <a:cubicBezTo>
                        <a:pt x="29" y="81"/>
                        <a:pt x="19" y="98"/>
                        <a:pt x="19" y="103"/>
                      </a:cubicBezTo>
                      <a:cubicBezTo>
                        <a:pt x="27" y="104"/>
                        <a:pt x="27" y="104"/>
                        <a:pt x="27" y="104"/>
                      </a:cubicBezTo>
                      <a:cubicBezTo>
                        <a:pt x="30" y="96"/>
                        <a:pt x="34" y="75"/>
                        <a:pt x="39" y="66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1039"/>
                <p:cNvSpPr/>
                <p:nvPr/>
              </p:nvSpPr>
              <p:spPr bwMode="auto">
                <a:xfrm>
                  <a:off x="2493" y="3192"/>
                  <a:ext cx="169" cy="258"/>
                </a:xfrm>
                <a:custGeom>
                  <a:avLst/>
                  <a:gdLst>
                    <a:gd name="T0" fmla="*/ 5 w 106"/>
                    <a:gd name="T1" fmla="*/ 109 h 161"/>
                    <a:gd name="T2" fmla="*/ 27 w 106"/>
                    <a:gd name="T3" fmla="*/ 47 h 161"/>
                    <a:gd name="T4" fmla="*/ 33 w 106"/>
                    <a:gd name="T5" fmla="*/ 0 h 161"/>
                    <a:gd name="T6" fmla="*/ 45 w 106"/>
                    <a:gd name="T7" fmla="*/ 33 h 161"/>
                    <a:gd name="T8" fmla="*/ 100 w 106"/>
                    <a:gd name="T9" fmla="*/ 104 h 161"/>
                    <a:gd name="T10" fmla="*/ 47 w 106"/>
                    <a:gd name="T11" fmla="*/ 161 h 161"/>
                    <a:gd name="T12" fmla="*/ 5 w 106"/>
                    <a:gd name="T13" fmla="*/ 109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6" h="161">
                      <a:moveTo>
                        <a:pt x="5" y="109"/>
                      </a:moveTo>
                      <a:cubicBezTo>
                        <a:pt x="0" y="68"/>
                        <a:pt x="21" y="65"/>
                        <a:pt x="27" y="47"/>
                      </a:cubicBezTo>
                      <a:cubicBezTo>
                        <a:pt x="34" y="25"/>
                        <a:pt x="33" y="0"/>
                        <a:pt x="33" y="0"/>
                      </a:cubicBezTo>
                      <a:cubicBezTo>
                        <a:pt x="33" y="0"/>
                        <a:pt x="41" y="14"/>
                        <a:pt x="45" y="33"/>
                      </a:cubicBezTo>
                      <a:cubicBezTo>
                        <a:pt x="49" y="55"/>
                        <a:pt x="106" y="57"/>
                        <a:pt x="100" y="104"/>
                      </a:cubicBezTo>
                      <a:cubicBezTo>
                        <a:pt x="96" y="140"/>
                        <a:pt x="70" y="161"/>
                        <a:pt x="47" y="161"/>
                      </a:cubicBezTo>
                      <a:cubicBezTo>
                        <a:pt x="24" y="161"/>
                        <a:pt x="10" y="145"/>
                        <a:pt x="5" y="109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1040"/>
                <p:cNvSpPr/>
                <p:nvPr/>
              </p:nvSpPr>
              <p:spPr bwMode="auto">
                <a:xfrm>
                  <a:off x="2515" y="3198"/>
                  <a:ext cx="107" cy="159"/>
                </a:xfrm>
                <a:custGeom>
                  <a:avLst/>
                  <a:gdLst>
                    <a:gd name="T0" fmla="*/ 15 w 67"/>
                    <a:gd name="T1" fmla="*/ 41 h 99"/>
                    <a:gd name="T2" fmla="*/ 0 w 67"/>
                    <a:gd name="T3" fmla="*/ 77 h 99"/>
                    <a:gd name="T4" fmla="*/ 20 w 67"/>
                    <a:gd name="T5" fmla="*/ 48 h 99"/>
                    <a:gd name="T6" fmla="*/ 12 w 67"/>
                    <a:gd name="T7" fmla="*/ 96 h 99"/>
                    <a:gd name="T8" fmla="*/ 24 w 67"/>
                    <a:gd name="T9" fmla="*/ 60 h 99"/>
                    <a:gd name="T10" fmla="*/ 35 w 67"/>
                    <a:gd name="T11" fmla="*/ 94 h 99"/>
                    <a:gd name="T12" fmla="*/ 30 w 67"/>
                    <a:gd name="T13" fmla="*/ 48 h 99"/>
                    <a:gd name="T14" fmla="*/ 38 w 67"/>
                    <a:gd name="T15" fmla="*/ 83 h 99"/>
                    <a:gd name="T16" fmla="*/ 39 w 67"/>
                    <a:gd name="T17" fmla="*/ 54 h 99"/>
                    <a:gd name="T18" fmla="*/ 53 w 67"/>
                    <a:gd name="T19" fmla="*/ 99 h 99"/>
                    <a:gd name="T20" fmla="*/ 49 w 67"/>
                    <a:gd name="T21" fmla="*/ 64 h 99"/>
                    <a:gd name="T22" fmla="*/ 67 w 67"/>
                    <a:gd name="T23" fmla="*/ 74 h 99"/>
                    <a:gd name="T24" fmla="*/ 55 w 67"/>
                    <a:gd name="T25" fmla="*/ 56 h 99"/>
                    <a:gd name="T26" fmla="*/ 29 w 67"/>
                    <a:gd name="T27" fmla="*/ 29 h 99"/>
                    <a:gd name="T28" fmla="*/ 23 w 67"/>
                    <a:gd name="T29" fmla="*/ 0 h 99"/>
                    <a:gd name="T30" fmla="*/ 15 w 67"/>
                    <a:gd name="T31" fmla="*/ 2 h 99"/>
                    <a:gd name="T32" fmla="*/ 15 w 67"/>
                    <a:gd name="T33" fmla="*/ 41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7" h="99">
                      <a:moveTo>
                        <a:pt x="15" y="41"/>
                      </a:moveTo>
                      <a:cubicBezTo>
                        <a:pt x="13" y="51"/>
                        <a:pt x="0" y="77"/>
                        <a:pt x="0" y="77"/>
                      </a:cubicBezTo>
                      <a:cubicBezTo>
                        <a:pt x="20" y="48"/>
                        <a:pt x="20" y="48"/>
                        <a:pt x="20" y="48"/>
                      </a:cubicBezTo>
                      <a:cubicBezTo>
                        <a:pt x="12" y="96"/>
                        <a:pt x="12" y="96"/>
                        <a:pt x="12" y="96"/>
                      </a:cubicBezTo>
                      <a:cubicBezTo>
                        <a:pt x="24" y="60"/>
                        <a:pt x="24" y="60"/>
                        <a:pt x="24" y="60"/>
                      </a:cubicBezTo>
                      <a:cubicBezTo>
                        <a:pt x="35" y="94"/>
                        <a:pt x="35" y="94"/>
                        <a:pt x="35" y="94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8" y="83"/>
                        <a:pt x="38" y="83"/>
                        <a:pt x="38" y="83"/>
                      </a:cubicBezTo>
                      <a:cubicBezTo>
                        <a:pt x="39" y="54"/>
                        <a:pt x="39" y="54"/>
                        <a:pt x="39" y="54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ubicBezTo>
                        <a:pt x="67" y="74"/>
                        <a:pt x="67" y="74"/>
                        <a:pt x="67" y="74"/>
                      </a:cubicBezTo>
                      <a:cubicBezTo>
                        <a:pt x="67" y="74"/>
                        <a:pt x="63" y="66"/>
                        <a:pt x="55" y="56"/>
                      </a:cubicBezTo>
                      <a:cubicBezTo>
                        <a:pt x="52" y="52"/>
                        <a:pt x="33" y="39"/>
                        <a:pt x="29" y="29"/>
                      </a:cubicBezTo>
                      <a:cubicBezTo>
                        <a:pt x="21" y="24"/>
                        <a:pt x="25" y="5"/>
                        <a:pt x="23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0"/>
                        <a:pt x="17" y="32"/>
                        <a:pt x="15" y="41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1041"/>
                <p:cNvSpPr/>
                <p:nvPr/>
              </p:nvSpPr>
              <p:spPr bwMode="auto">
                <a:xfrm>
                  <a:off x="2326" y="3216"/>
                  <a:ext cx="232" cy="198"/>
                </a:xfrm>
                <a:custGeom>
                  <a:avLst/>
                  <a:gdLst>
                    <a:gd name="T0" fmla="*/ 36 w 145"/>
                    <a:gd name="T1" fmla="*/ 30 h 124"/>
                    <a:gd name="T2" fmla="*/ 101 w 145"/>
                    <a:gd name="T3" fmla="*/ 19 h 124"/>
                    <a:gd name="T4" fmla="*/ 145 w 145"/>
                    <a:gd name="T5" fmla="*/ 0 h 124"/>
                    <a:gd name="T6" fmla="*/ 122 w 145"/>
                    <a:gd name="T7" fmla="*/ 27 h 124"/>
                    <a:gd name="T8" fmla="*/ 87 w 145"/>
                    <a:gd name="T9" fmla="*/ 110 h 124"/>
                    <a:gd name="T10" fmla="*/ 12 w 145"/>
                    <a:gd name="T11" fmla="*/ 91 h 124"/>
                    <a:gd name="T12" fmla="*/ 36 w 145"/>
                    <a:gd name="T13" fmla="*/ 3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5" h="124">
                      <a:moveTo>
                        <a:pt x="36" y="30"/>
                      </a:moveTo>
                      <a:cubicBezTo>
                        <a:pt x="70" y="5"/>
                        <a:pt x="82" y="22"/>
                        <a:pt x="101" y="19"/>
                      </a:cubicBezTo>
                      <a:cubicBezTo>
                        <a:pt x="124" y="14"/>
                        <a:pt x="145" y="0"/>
                        <a:pt x="145" y="0"/>
                      </a:cubicBezTo>
                      <a:cubicBezTo>
                        <a:pt x="145" y="0"/>
                        <a:pt x="137" y="14"/>
                        <a:pt x="122" y="27"/>
                      </a:cubicBezTo>
                      <a:cubicBezTo>
                        <a:pt x="105" y="41"/>
                        <a:pt x="131" y="92"/>
                        <a:pt x="87" y="110"/>
                      </a:cubicBezTo>
                      <a:cubicBezTo>
                        <a:pt x="53" y="124"/>
                        <a:pt x="23" y="111"/>
                        <a:pt x="12" y="91"/>
                      </a:cubicBezTo>
                      <a:cubicBezTo>
                        <a:pt x="0" y="72"/>
                        <a:pt x="7" y="51"/>
                        <a:pt x="36" y="3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1042"/>
                <p:cNvSpPr/>
                <p:nvPr/>
              </p:nvSpPr>
              <p:spPr bwMode="auto">
                <a:xfrm>
                  <a:off x="2413" y="3216"/>
                  <a:ext cx="142" cy="130"/>
                </a:xfrm>
                <a:custGeom>
                  <a:avLst/>
                  <a:gdLst>
                    <a:gd name="T0" fmla="*/ 50 w 89"/>
                    <a:gd name="T1" fmla="*/ 19 h 81"/>
                    <a:gd name="T2" fmla="*/ 10 w 89"/>
                    <a:gd name="T3" fmla="*/ 24 h 81"/>
                    <a:gd name="T4" fmla="*/ 46 w 89"/>
                    <a:gd name="T5" fmla="*/ 27 h 81"/>
                    <a:gd name="T6" fmla="*/ 0 w 89"/>
                    <a:gd name="T7" fmla="*/ 43 h 81"/>
                    <a:gd name="T8" fmla="*/ 38 w 89"/>
                    <a:gd name="T9" fmla="*/ 36 h 81"/>
                    <a:gd name="T10" fmla="*/ 13 w 89"/>
                    <a:gd name="T11" fmla="*/ 63 h 81"/>
                    <a:gd name="T12" fmla="*/ 51 w 89"/>
                    <a:gd name="T13" fmla="*/ 36 h 81"/>
                    <a:gd name="T14" fmla="*/ 25 w 89"/>
                    <a:gd name="T15" fmla="*/ 60 h 81"/>
                    <a:gd name="T16" fmla="*/ 50 w 89"/>
                    <a:gd name="T17" fmla="*/ 46 h 81"/>
                    <a:gd name="T18" fmla="*/ 18 w 89"/>
                    <a:gd name="T19" fmla="*/ 81 h 81"/>
                    <a:gd name="T20" fmla="*/ 47 w 89"/>
                    <a:gd name="T21" fmla="*/ 60 h 81"/>
                    <a:gd name="T22" fmla="*/ 47 w 89"/>
                    <a:gd name="T23" fmla="*/ 80 h 81"/>
                    <a:gd name="T24" fmla="*/ 56 w 89"/>
                    <a:gd name="T25" fmla="*/ 61 h 81"/>
                    <a:gd name="T26" fmla="*/ 67 w 89"/>
                    <a:gd name="T27" fmla="*/ 25 h 81"/>
                    <a:gd name="T28" fmla="*/ 89 w 89"/>
                    <a:gd name="T29" fmla="*/ 6 h 81"/>
                    <a:gd name="T30" fmla="*/ 84 w 89"/>
                    <a:gd name="T31" fmla="*/ 0 h 81"/>
                    <a:gd name="T32" fmla="*/ 50 w 89"/>
                    <a:gd name="T33" fmla="*/ 1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9" h="81">
                      <a:moveTo>
                        <a:pt x="50" y="19"/>
                      </a:moveTo>
                      <a:cubicBezTo>
                        <a:pt x="40" y="22"/>
                        <a:pt x="10" y="24"/>
                        <a:pt x="10" y="24"/>
                      </a:cubicBezTo>
                      <a:cubicBezTo>
                        <a:pt x="46" y="27"/>
                        <a:pt x="46" y="27"/>
                        <a:pt x="46" y="2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8" y="36"/>
                        <a:pt x="38" y="36"/>
                        <a:pt x="38" y="36"/>
                      </a:cubicBezTo>
                      <a:cubicBezTo>
                        <a:pt x="13" y="63"/>
                        <a:pt x="13" y="63"/>
                        <a:pt x="13" y="63"/>
                      </a:cubicBezTo>
                      <a:cubicBezTo>
                        <a:pt x="51" y="36"/>
                        <a:pt x="51" y="36"/>
                        <a:pt x="51" y="36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50" y="46"/>
                        <a:pt x="50" y="46"/>
                        <a:pt x="50" y="46"/>
                      </a:cubicBezTo>
                      <a:cubicBezTo>
                        <a:pt x="18" y="81"/>
                        <a:pt x="18" y="81"/>
                        <a:pt x="18" y="81"/>
                      </a:cubicBezTo>
                      <a:cubicBezTo>
                        <a:pt x="47" y="60"/>
                        <a:pt x="47" y="60"/>
                        <a:pt x="47" y="60"/>
                      </a:cubicBezTo>
                      <a:cubicBezTo>
                        <a:pt x="47" y="80"/>
                        <a:pt x="47" y="80"/>
                        <a:pt x="47" y="80"/>
                      </a:cubicBezTo>
                      <a:cubicBezTo>
                        <a:pt x="47" y="80"/>
                        <a:pt x="51" y="73"/>
                        <a:pt x="56" y="61"/>
                      </a:cubicBezTo>
                      <a:cubicBezTo>
                        <a:pt x="58" y="57"/>
                        <a:pt x="60" y="34"/>
                        <a:pt x="67" y="25"/>
                      </a:cubicBezTo>
                      <a:cubicBezTo>
                        <a:pt x="68" y="16"/>
                        <a:pt x="86" y="10"/>
                        <a:pt x="89" y="6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76" y="4"/>
                        <a:pt x="59" y="16"/>
                        <a:pt x="50" y="1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1043"/>
                <p:cNvSpPr/>
                <p:nvPr/>
              </p:nvSpPr>
              <p:spPr bwMode="auto">
                <a:xfrm>
                  <a:off x="2331" y="3051"/>
                  <a:ext cx="221" cy="211"/>
                </a:xfrm>
                <a:custGeom>
                  <a:avLst/>
                  <a:gdLst>
                    <a:gd name="T0" fmla="*/ 90 w 138"/>
                    <a:gd name="T1" fmla="*/ 28 h 132"/>
                    <a:gd name="T2" fmla="*/ 112 w 138"/>
                    <a:gd name="T3" fmla="*/ 90 h 132"/>
                    <a:gd name="T4" fmla="*/ 138 w 138"/>
                    <a:gd name="T5" fmla="*/ 130 h 132"/>
                    <a:gd name="T6" fmla="*/ 108 w 138"/>
                    <a:gd name="T7" fmla="*/ 112 h 132"/>
                    <a:gd name="T8" fmla="*/ 20 w 138"/>
                    <a:gd name="T9" fmla="*/ 92 h 132"/>
                    <a:gd name="T10" fmla="*/ 25 w 138"/>
                    <a:gd name="T11" fmla="*/ 14 h 132"/>
                    <a:gd name="T12" fmla="*/ 90 w 138"/>
                    <a:gd name="T13" fmla="*/ 28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8" h="132">
                      <a:moveTo>
                        <a:pt x="90" y="28"/>
                      </a:moveTo>
                      <a:cubicBezTo>
                        <a:pt x="120" y="57"/>
                        <a:pt x="106" y="72"/>
                        <a:pt x="112" y="90"/>
                      </a:cubicBezTo>
                      <a:cubicBezTo>
                        <a:pt x="121" y="112"/>
                        <a:pt x="138" y="130"/>
                        <a:pt x="138" y="130"/>
                      </a:cubicBezTo>
                      <a:cubicBezTo>
                        <a:pt x="138" y="130"/>
                        <a:pt x="123" y="125"/>
                        <a:pt x="108" y="112"/>
                      </a:cubicBezTo>
                      <a:cubicBezTo>
                        <a:pt x="91" y="98"/>
                        <a:pt x="45" y="132"/>
                        <a:pt x="20" y="92"/>
                      </a:cubicBezTo>
                      <a:cubicBezTo>
                        <a:pt x="0" y="61"/>
                        <a:pt x="8" y="29"/>
                        <a:pt x="25" y="14"/>
                      </a:cubicBezTo>
                      <a:cubicBezTo>
                        <a:pt x="43" y="0"/>
                        <a:pt x="64" y="3"/>
                        <a:pt x="90" y="28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1044"/>
                <p:cNvSpPr/>
                <p:nvPr/>
              </p:nvSpPr>
              <p:spPr bwMode="auto">
                <a:xfrm>
                  <a:off x="2405" y="3128"/>
                  <a:ext cx="145" cy="131"/>
                </a:xfrm>
                <a:custGeom>
                  <a:avLst/>
                  <a:gdLst>
                    <a:gd name="T0" fmla="*/ 66 w 91"/>
                    <a:gd name="T1" fmla="*/ 45 h 82"/>
                    <a:gd name="T2" fmla="*/ 55 w 91"/>
                    <a:gd name="T3" fmla="*/ 7 h 82"/>
                    <a:gd name="T4" fmla="*/ 58 w 91"/>
                    <a:gd name="T5" fmla="*/ 42 h 82"/>
                    <a:gd name="T6" fmla="*/ 34 w 91"/>
                    <a:gd name="T7" fmla="*/ 0 h 82"/>
                    <a:gd name="T8" fmla="*/ 48 w 91"/>
                    <a:gd name="T9" fmla="*/ 36 h 82"/>
                    <a:gd name="T10" fmla="*/ 17 w 91"/>
                    <a:gd name="T11" fmla="*/ 16 h 82"/>
                    <a:gd name="T12" fmla="*/ 50 w 91"/>
                    <a:gd name="T13" fmla="*/ 49 h 82"/>
                    <a:gd name="T14" fmla="*/ 22 w 91"/>
                    <a:gd name="T15" fmla="*/ 27 h 82"/>
                    <a:gd name="T16" fmla="*/ 40 w 91"/>
                    <a:gd name="T17" fmla="*/ 50 h 82"/>
                    <a:gd name="T18" fmla="*/ 0 w 91"/>
                    <a:gd name="T19" fmla="*/ 25 h 82"/>
                    <a:gd name="T20" fmla="*/ 26 w 91"/>
                    <a:gd name="T21" fmla="*/ 49 h 82"/>
                    <a:gd name="T22" fmla="*/ 5 w 91"/>
                    <a:gd name="T23" fmla="*/ 52 h 82"/>
                    <a:gd name="T24" fmla="*/ 26 w 91"/>
                    <a:gd name="T25" fmla="*/ 58 h 82"/>
                    <a:gd name="T26" fmla="*/ 64 w 91"/>
                    <a:gd name="T27" fmla="*/ 63 h 82"/>
                    <a:gd name="T28" fmla="*/ 86 w 91"/>
                    <a:gd name="T29" fmla="*/ 82 h 82"/>
                    <a:gd name="T30" fmla="*/ 91 w 91"/>
                    <a:gd name="T31" fmla="*/ 76 h 82"/>
                    <a:gd name="T32" fmla="*/ 66 w 91"/>
                    <a:gd name="T33" fmla="*/ 4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1" h="82">
                      <a:moveTo>
                        <a:pt x="66" y="45"/>
                      </a:moveTo>
                      <a:cubicBezTo>
                        <a:pt x="61" y="36"/>
                        <a:pt x="55" y="7"/>
                        <a:pt x="55" y="7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50" y="49"/>
                        <a:pt x="50" y="49"/>
                        <a:pt x="50" y="49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40" y="50"/>
                        <a:pt x="40" y="50"/>
                        <a:pt x="40" y="5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14" y="56"/>
                        <a:pt x="26" y="58"/>
                      </a:cubicBezTo>
                      <a:cubicBezTo>
                        <a:pt x="31" y="59"/>
                        <a:pt x="54" y="58"/>
                        <a:pt x="64" y="63"/>
                      </a:cubicBezTo>
                      <a:cubicBezTo>
                        <a:pt x="73" y="62"/>
                        <a:pt x="82" y="79"/>
                        <a:pt x="86" y="82"/>
                      </a:cubicBezTo>
                      <a:cubicBezTo>
                        <a:pt x="91" y="76"/>
                        <a:pt x="91" y="76"/>
                        <a:pt x="91" y="76"/>
                      </a:cubicBezTo>
                      <a:cubicBezTo>
                        <a:pt x="86" y="69"/>
                        <a:pt x="71" y="54"/>
                        <a:pt x="66" y="45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1045"/>
                <p:cNvSpPr/>
                <p:nvPr/>
              </p:nvSpPr>
              <p:spPr bwMode="auto">
                <a:xfrm>
                  <a:off x="2491" y="3158"/>
                  <a:ext cx="133" cy="135"/>
                </a:xfrm>
                <a:custGeom>
                  <a:avLst/>
                  <a:gdLst>
                    <a:gd name="T0" fmla="*/ 0 w 83"/>
                    <a:gd name="T1" fmla="*/ 42 h 84"/>
                    <a:gd name="T2" fmla="*/ 15 w 83"/>
                    <a:gd name="T3" fmla="*/ 37 h 84"/>
                    <a:gd name="T4" fmla="*/ 3 w 83"/>
                    <a:gd name="T5" fmla="*/ 26 h 84"/>
                    <a:gd name="T6" fmla="*/ 19 w 83"/>
                    <a:gd name="T7" fmla="*/ 27 h 84"/>
                    <a:gd name="T8" fmla="*/ 12 w 83"/>
                    <a:gd name="T9" fmla="*/ 12 h 84"/>
                    <a:gd name="T10" fmla="*/ 27 w 83"/>
                    <a:gd name="T11" fmla="*/ 20 h 84"/>
                    <a:gd name="T12" fmla="*/ 26 w 83"/>
                    <a:gd name="T13" fmla="*/ 3 h 84"/>
                    <a:gd name="T14" fmla="*/ 36 w 83"/>
                    <a:gd name="T15" fmla="*/ 16 h 84"/>
                    <a:gd name="T16" fmla="*/ 42 w 83"/>
                    <a:gd name="T17" fmla="*/ 0 h 84"/>
                    <a:gd name="T18" fmla="*/ 47 w 83"/>
                    <a:gd name="T19" fmla="*/ 16 h 84"/>
                    <a:gd name="T20" fmla="*/ 58 w 83"/>
                    <a:gd name="T21" fmla="*/ 3 h 84"/>
                    <a:gd name="T22" fmla="*/ 57 w 83"/>
                    <a:gd name="T23" fmla="*/ 20 h 84"/>
                    <a:gd name="T24" fmla="*/ 71 w 83"/>
                    <a:gd name="T25" fmla="*/ 12 h 84"/>
                    <a:gd name="T26" fmla="*/ 64 w 83"/>
                    <a:gd name="T27" fmla="*/ 27 h 84"/>
                    <a:gd name="T28" fmla="*/ 80 w 83"/>
                    <a:gd name="T29" fmla="*/ 26 h 84"/>
                    <a:gd name="T30" fmla="*/ 68 w 83"/>
                    <a:gd name="T31" fmla="*/ 37 h 84"/>
                    <a:gd name="T32" fmla="*/ 83 w 83"/>
                    <a:gd name="T33" fmla="*/ 42 h 84"/>
                    <a:gd name="T34" fmla="*/ 68 w 83"/>
                    <a:gd name="T35" fmla="*/ 47 h 84"/>
                    <a:gd name="T36" fmla="*/ 80 w 83"/>
                    <a:gd name="T37" fmla="*/ 58 h 84"/>
                    <a:gd name="T38" fmla="*/ 64 w 83"/>
                    <a:gd name="T39" fmla="*/ 57 h 84"/>
                    <a:gd name="T40" fmla="*/ 71 w 83"/>
                    <a:gd name="T41" fmla="*/ 71 h 84"/>
                    <a:gd name="T42" fmla="*/ 56 w 83"/>
                    <a:gd name="T43" fmla="*/ 64 h 84"/>
                    <a:gd name="T44" fmla="*/ 58 w 83"/>
                    <a:gd name="T45" fmla="*/ 80 h 84"/>
                    <a:gd name="T46" fmla="*/ 47 w 83"/>
                    <a:gd name="T47" fmla="*/ 68 h 84"/>
                    <a:gd name="T48" fmla="*/ 42 w 83"/>
                    <a:gd name="T49" fmla="*/ 84 h 84"/>
                    <a:gd name="T50" fmla="*/ 36 w 83"/>
                    <a:gd name="T51" fmla="*/ 68 h 84"/>
                    <a:gd name="T52" fmla="*/ 26 w 83"/>
                    <a:gd name="T53" fmla="*/ 80 h 84"/>
                    <a:gd name="T54" fmla="*/ 27 w 83"/>
                    <a:gd name="T55" fmla="*/ 64 h 84"/>
                    <a:gd name="T56" fmla="*/ 12 w 83"/>
                    <a:gd name="T57" fmla="*/ 71 h 84"/>
                    <a:gd name="T58" fmla="*/ 19 w 83"/>
                    <a:gd name="T59" fmla="*/ 57 h 84"/>
                    <a:gd name="T60" fmla="*/ 3 w 83"/>
                    <a:gd name="T61" fmla="*/ 58 h 84"/>
                    <a:gd name="T62" fmla="*/ 15 w 83"/>
                    <a:gd name="T63" fmla="*/ 47 h 84"/>
                    <a:gd name="T64" fmla="*/ 0 w 83"/>
                    <a:gd name="T65" fmla="*/ 42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3" h="84">
                      <a:moveTo>
                        <a:pt x="0" y="42"/>
                      </a:moveTo>
                      <a:cubicBezTo>
                        <a:pt x="0" y="40"/>
                        <a:pt x="15" y="39"/>
                        <a:pt x="15" y="37"/>
                      </a:cubicBezTo>
                      <a:cubicBezTo>
                        <a:pt x="16" y="34"/>
                        <a:pt x="2" y="28"/>
                        <a:pt x="3" y="26"/>
                      </a:cubicBezTo>
                      <a:cubicBezTo>
                        <a:pt x="4" y="24"/>
                        <a:pt x="18" y="29"/>
                        <a:pt x="19" y="27"/>
                      </a:cubicBezTo>
                      <a:cubicBezTo>
                        <a:pt x="20" y="25"/>
                        <a:pt x="10" y="14"/>
                        <a:pt x="12" y="12"/>
                      </a:cubicBezTo>
                      <a:cubicBezTo>
                        <a:pt x="14" y="11"/>
                        <a:pt x="25" y="21"/>
                        <a:pt x="27" y="20"/>
                      </a:cubicBezTo>
                      <a:cubicBezTo>
                        <a:pt x="28" y="18"/>
                        <a:pt x="23" y="4"/>
                        <a:pt x="26" y="3"/>
                      </a:cubicBezTo>
                      <a:cubicBezTo>
                        <a:pt x="28" y="3"/>
                        <a:pt x="34" y="16"/>
                        <a:pt x="36" y="16"/>
                      </a:cubicBezTo>
                      <a:cubicBezTo>
                        <a:pt x="38" y="15"/>
                        <a:pt x="39" y="0"/>
                        <a:pt x="42" y="0"/>
                      </a:cubicBezTo>
                      <a:cubicBezTo>
                        <a:pt x="44" y="0"/>
                        <a:pt x="45" y="15"/>
                        <a:pt x="47" y="16"/>
                      </a:cubicBezTo>
                      <a:cubicBezTo>
                        <a:pt x="49" y="16"/>
                        <a:pt x="55" y="3"/>
                        <a:pt x="58" y="3"/>
                      </a:cubicBezTo>
                      <a:cubicBezTo>
                        <a:pt x="60" y="4"/>
                        <a:pt x="55" y="18"/>
                        <a:pt x="57" y="20"/>
                      </a:cubicBezTo>
                      <a:cubicBezTo>
                        <a:pt x="58" y="21"/>
                        <a:pt x="69" y="11"/>
                        <a:pt x="71" y="12"/>
                      </a:cubicBezTo>
                      <a:cubicBezTo>
                        <a:pt x="73" y="14"/>
                        <a:pt x="63" y="25"/>
                        <a:pt x="64" y="27"/>
                      </a:cubicBezTo>
                      <a:cubicBezTo>
                        <a:pt x="65" y="29"/>
                        <a:pt x="79" y="24"/>
                        <a:pt x="80" y="26"/>
                      </a:cubicBezTo>
                      <a:cubicBezTo>
                        <a:pt x="81" y="28"/>
                        <a:pt x="68" y="34"/>
                        <a:pt x="68" y="37"/>
                      </a:cubicBezTo>
                      <a:cubicBezTo>
                        <a:pt x="68" y="39"/>
                        <a:pt x="83" y="40"/>
                        <a:pt x="83" y="42"/>
                      </a:cubicBezTo>
                      <a:cubicBezTo>
                        <a:pt x="83" y="44"/>
                        <a:pt x="68" y="45"/>
                        <a:pt x="68" y="47"/>
                      </a:cubicBezTo>
                      <a:cubicBezTo>
                        <a:pt x="68" y="49"/>
                        <a:pt x="81" y="56"/>
                        <a:pt x="80" y="58"/>
                      </a:cubicBezTo>
                      <a:cubicBezTo>
                        <a:pt x="79" y="60"/>
                        <a:pt x="65" y="55"/>
                        <a:pt x="64" y="57"/>
                      </a:cubicBezTo>
                      <a:cubicBezTo>
                        <a:pt x="63" y="59"/>
                        <a:pt x="73" y="70"/>
                        <a:pt x="71" y="71"/>
                      </a:cubicBezTo>
                      <a:cubicBezTo>
                        <a:pt x="69" y="73"/>
                        <a:pt x="58" y="63"/>
                        <a:pt x="56" y="64"/>
                      </a:cubicBezTo>
                      <a:cubicBezTo>
                        <a:pt x="55" y="66"/>
                        <a:pt x="60" y="80"/>
                        <a:pt x="58" y="80"/>
                      </a:cubicBezTo>
                      <a:cubicBezTo>
                        <a:pt x="55" y="81"/>
                        <a:pt x="49" y="68"/>
                        <a:pt x="47" y="68"/>
                      </a:cubicBezTo>
                      <a:cubicBezTo>
                        <a:pt x="45" y="69"/>
                        <a:pt x="44" y="84"/>
                        <a:pt x="42" y="84"/>
                      </a:cubicBezTo>
                      <a:cubicBezTo>
                        <a:pt x="39" y="84"/>
                        <a:pt x="38" y="69"/>
                        <a:pt x="36" y="68"/>
                      </a:cubicBezTo>
                      <a:cubicBezTo>
                        <a:pt x="34" y="68"/>
                        <a:pt x="28" y="81"/>
                        <a:pt x="26" y="80"/>
                      </a:cubicBezTo>
                      <a:cubicBezTo>
                        <a:pt x="23" y="80"/>
                        <a:pt x="28" y="66"/>
                        <a:pt x="27" y="64"/>
                      </a:cubicBezTo>
                      <a:cubicBezTo>
                        <a:pt x="25" y="63"/>
                        <a:pt x="14" y="73"/>
                        <a:pt x="12" y="71"/>
                      </a:cubicBezTo>
                      <a:cubicBezTo>
                        <a:pt x="10" y="70"/>
                        <a:pt x="20" y="59"/>
                        <a:pt x="19" y="57"/>
                      </a:cubicBezTo>
                      <a:cubicBezTo>
                        <a:pt x="18" y="55"/>
                        <a:pt x="4" y="60"/>
                        <a:pt x="3" y="58"/>
                      </a:cubicBezTo>
                      <a:cubicBezTo>
                        <a:pt x="2" y="56"/>
                        <a:pt x="16" y="49"/>
                        <a:pt x="15" y="47"/>
                      </a:cubicBezTo>
                      <a:cubicBezTo>
                        <a:pt x="15" y="45"/>
                        <a:pt x="0" y="44"/>
                        <a:pt x="0" y="42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1046"/>
                <p:cNvSpPr/>
                <p:nvPr/>
              </p:nvSpPr>
              <p:spPr bwMode="auto">
                <a:xfrm>
                  <a:off x="2522" y="3189"/>
                  <a:ext cx="73" cy="73"/>
                </a:xfrm>
                <a:custGeom>
                  <a:avLst/>
                  <a:gdLst>
                    <a:gd name="T0" fmla="*/ 0 w 46"/>
                    <a:gd name="T1" fmla="*/ 23 h 46"/>
                    <a:gd name="T2" fmla="*/ 8 w 46"/>
                    <a:gd name="T3" fmla="*/ 20 h 46"/>
                    <a:gd name="T4" fmla="*/ 1 w 46"/>
                    <a:gd name="T5" fmla="*/ 14 h 46"/>
                    <a:gd name="T6" fmla="*/ 10 w 46"/>
                    <a:gd name="T7" fmla="*/ 15 h 46"/>
                    <a:gd name="T8" fmla="*/ 6 w 46"/>
                    <a:gd name="T9" fmla="*/ 7 h 46"/>
                    <a:gd name="T10" fmla="*/ 14 w 46"/>
                    <a:gd name="T11" fmla="*/ 11 h 46"/>
                    <a:gd name="T12" fmla="*/ 14 w 46"/>
                    <a:gd name="T13" fmla="*/ 2 h 46"/>
                    <a:gd name="T14" fmla="*/ 20 w 46"/>
                    <a:gd name="T15" fmla="*/ 8 h 46"/>
                    <a:gd name="T16" fmla="*/ 23 w 46"/>
                    <a:gd name="T17" fmla="*/ 0 h 46"/>
                    <a:gd name="T18" fmla="*/ 25 w 46"/>
                    <a:gd name="T19" fmla="*/ 8 h 46"/>
                    <a:gd name="T20" fmla="*/ 31 w 46"/>
                    <a:gd name="T21" fmla="*/ 2 h 46"/>
                    <a:gd name="T22" fmla="*/ 31 w 46"/>
                    <a:gd name="T23" fmla="*/ 11 h 46"/>
                    <a:gd name="T24" fmla="*/ 39 w 46"/>
                    <a:gd name="T25" fmla="*/ 7 h 46"/>
                    <a:gd name="T26" fmla="*/ 35 w 46"/>
                    <a:gd name="T27" fmla="*/ 15 h 46"/>
                    <a:gd name="T28" fmla="*/ 44 w 46"/>
                    <a:gd name="T29" fmla="*/ 14 h 46"/>
                    <a:gd name="T30" fmla="*/ 37 w 46"/>
                    <a:gd name="T31" fmla="*/ 20 h 46"/>
                    <a:gd name="T32" fmla="*/ 46 w 46"/>
                    <a:gd name="T33" fmla="*/ 23 h 46"/>
                    <a:gd name="T34" fmla="*/ 37 w 46"/>
                    <a:gd name="T35" fmla="*/ 26 h 46"/>
                    <a:gd name="T36" fmla="*/ 44 w 46"/>
                    <a:gd name="T37" fmla="*/ 32 h 46"/>
                    <a:gd name="T38" fmla="*/ 35 w 46"/>
                    <a:gd name="T39" fmla="*/ 31 h 46"/>
                    <a:gd name="T40" fmla="*/ 39 w 46"/>
                    <a:gd name="T41" fmla="*/ 39 h 46"/>
                    <a:gd name="T42" fmla="*/ 31 w 46"/>
                    <a:gd name="T43" fmla="*/ 35 h 46"/>
                    <a:gd name="T44" fmla="*/ 31 w 46"/>
                    <a:gd name="T45" fmla="*/ 44 h 46"/>
                    <a:gd name="T46" fmla="*/ 25 w 46"/>
                    <a:gd name="T47" fmla="*/ 37 h 46"/>
                    <a:gd name="T48" fmla="*/ 23 w 46"/>
                    <a:gd name="T49" fmla="*/ 46 h 46"/>
                    <a:gd name="T50" fmla="*/ 20 w 46"/>
                    <a:gd name="T51" fmla="*/ 37 h 46"/>
                    <a:gd name="T52" fmla="*/ 14 w 46"/>
                    <a:gd name="T53" fmla="*/ 44 h 46"/>
                    <a:gd name="T54" fmla="*/ 14 w 46"/>
                    <a:gd name="T55" fmla="*/ 35 h 46"/>
                    <a:gd name="T56" fmla="*/ 6 w 46"/>
                    <a:gd name="T57" fmla="*/ 39 h 46"/>
                    <a:gd name="T58" fmla="*/ 10 w 46"/>
                    <a:gd name="T59" fmla="*/ 31 h 46"/>
                    <a:gd name="T60" fmla="*/ 1 w 46"/>
                    <a:gd name="T61" fmla="*/ 32 h 46"/>
                    <a:gd name="T62" fmla="*/ 8 w 46"/>
                    <a:gd name="T63" fmla="*/ 26 h 46"/>
                    <a:gd name="T64" fmla="*/ 0 w 46"/>
                    <a:gd name="T65" fmla="*/ 2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6" h="46">
                      <a:moveTo>
                        <a:pt x="0" y="23"/>
                      </a:moveTo>
                      <a:cubicBezTo>
                        <a:pt x="0" y="22"/>
                        <a:pt x="8" y="21"/>
                        <a:pt x="8" y="20"/>
                      </a:cubicBezTo>
                      <a:cubicBezTo>
                        <a:pt x="8" y="19"/>
                        <a:pt x="1" y="15"/>
                        <a:pt x="1" y="14"/>
                      </a:cubicBezTo>
                      <a:cubicBezTo>
                        <a:pt x="2" y="13"/>
                        <a:pt x="10" y="16"/>
                        <a:pt x="10" y="15"/>
                      </a:cubicBezTo>
                      <a:cubicBezTo>
                        <a:pt x="11" y="14"/>
                        <a:pt x="5" y="8"/>
                        <a:pt x="6" y="7"/>
                      </a:cubicBezTo>
                      <a:cubicBezTo>
                        <a:pt x="7" y="6"/>
                        <a:pt x="13" y="11"/>
                        <a:pt x="14" y="11"/>
                      </a:cubicBezTo>
                      <a:cubicBezTo>
                        <a:pt x="15" y="10"/>
                        <a:pt x="13" y="2"/>
                        <a:pt x="14" y="2"/>
                      </a:cubicBezTo>
                      <a:cubicBezTo>
                        <a:pt x="15" y="1"/>
                        <a:pt x="18" y="9"/>
                        <a:pt x="20" y="8"/>
                      </a:cubicBezTo>
                      <a:cubicBezTo>
                        <a:pt x="21" y="8"/>
                        <a:pt x="21" y="0"/>
                        <a:pt x="23" y="0"/>
                      </a:cubicBezTo>
                      <a:cubicBezTo>
                        <a:pt x="24" y="0"/>
                        <a:pt x="24" y="8"/>
                        <a:pt x="25" y="8"/>
                      </a:cubicBezTo>
                      <a:cubicBezTo>
                        <a:pt x="27" y="9"/>
                        <a:pt x="30" y="1"/>
                        <a:pt x="31" y="2"/>
                      </a:cubicBezTo>
                      <a:cubicBezTo>
                        <a:pt x="33" y="2"/>
                        <a:pt x="30" y="10"/>
                        <a:pt x="31" y="11"/>
                      </a:cubicBezTo>
                      <a:cubicBezTo>
                        <a:pt x="32" y="11"/>
                        <a:pt x="38" y="6"/>
                        <a:pt x="39" y="7"/>
                      </a:cubicBezTo>
                      <a:cubicBezTo>
                        <a:pt x="40" y="8"/>
                        <a:pt x="34" y="14"/>
                        <a:pt x="35" y="15"/>
                      </a:cubicBezTo>
                      <a:cubicBezTo>
                        <a:pt x="36" y="16"/>
                        <a:pt x="43" y="13"/>
                        <a:pt x="44" y="14"/>
                      </a:cubicBezTo>
                      <a:cubicBezTo>
                        <a:pt x="44" y="15"/>
                        <a:pt x="37" y="19"/>
                        <a:pt x="37" y="20"/>
                      </a:cubicBezTo>
                      <a:cubicBezTo>
                        <a:pt x="37" y="21"/>
                        <a:pt x="46" y="22"/>
                        <a:pt x="46" y="23"/>
                      </a:cubicBezTo>
                      <a:cubicBezTo>
                        <a:pt x="46" y="24"/>
                        <a:pt x="37" y="25"/>
                        <a:pt x="37" y="26"/>
                      </a:cubicBezTo>
                      <a:cubicBezTo>
                        <a:pt x="37" y="27"/>
                        <a:pt x="44" y="31"/>
                        <a:pt x="44" y="32"/>
                      </a:cubicBezTo>
                      <a:cubicBezTo>
                        <a:pt x="43" y="33"/>
                        <a:pt x="36" y="30"/>
                        <a:pt x="35" y="31"/>
                      </a:cubicBezTo>
                      <a:cubicBezTo>
                        <a:pt x="34" y="32"/>
                        <a:pt x="40" y="38"/>
                        <a:pt x="39" y="39"/>
                      </a:cubicBezTo>
                      <a:cubicBezTo>
                        <a:pt x="38" y="40"/>
                        <a:pt x="32" y="35"/>
                        <a:pt x="31" y="35"/>
                      </a:cubicBezTo>
                      <a:cubicBezTo>
                        <a:pt x="30" y="36"/>
                        <a:pt x="32" y="44"/>
                        <a:pt x="31" y="44"/>
                      </a:cubicBezTo>
                      <a:cubicBezTo>
                        <a:pt x="30" y="45"/>
                        <a:pt x="27" y="37"/>
                        <a:pt x="25" y="37"/>
                      </a:cubicBezTo>
                      <a:cubicBezTo>
                        <a:pt x="24" y="38"/>
                        <a:pt x="24" y="46"/>
                        <a:pt x="23" y="46"/>
                      </a:cubicBezTo>
                      <a:cubicBezTo>
                        <a:pt x="21" y="46"/>
                        <a:pt x="21" y="38"/>
                        <a:pt x="20" y="37"/>
                      </a:cubicBezTo>
                      <a:cubicBezTo>
                        <a:pt x="18" y="37"/>
                        <a:pt x="15" y="45"/>
                        <a:pt x="14" y="44"/>
                      </a:cubicBezTo>
                      <a:cubicBezTo>
                        <a:pt x="13" y="44"/>
                        <a:pt x="15" y="36"/>
                        <a:pt x="14" y="35"/>
                      </a:cubicBezTo>
                      <a:cubicBezTo>
                        <a:pt x="13" y="35"/>
                        <a:pt x="7" y="40"/>
                        <a:pt x="6" y="39"/>
                      </a:cubicBezTo>
                      <a:cubicBezTo>
                        <a:pt x="5" y="38"/>
                        <a:pt x="11" y="32"/>
                        <a:pt x="10" y="31"/>
                      </a:cubicBezTo>
                      <a:cubicBezTo>
                        <a:pt x="10" y="30"/>
                        <a:pt x="2" y="33"/>
                        <a:pt x="1" y="32"/>
                      </a:cubicBezTo>
                      <a:cubicBezTo>
                        <a:pt x="1" y="31"/>
                        <a:pt x="8" y="27"/>
                        <a:pt x="8" y="26"/>
                      </a:cubicBezTo>
                      <a:cubicBezTo>
                        <a:pt x="8" y="25"/>
                        <a:pt x="0" y="24"/>
                        <a:pt x="0" y="23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1047"/>
                <p:cNvSpPr/>
                <p:nvPr/>
              </p:nvSpPr>
              <p:spPr bwMode="auto">
                <a:xfrm>
                  <a:off x="5469" y="1694"/>
                  <a:ext cx="241" cy="168"/>
                </a:xfrm>
                <a:custGeom>
                  <a:avLst/>
                  <a:gdLst>
                    <a:gd name="T0" fmla="*/ 91 w 151"/>
                    <a:gd name="T1" fmla="*/ 101 h 105"/>
                    <a:gd name="T2" fmla="*/ 41 w 151"/>
                    <a:gd name="T3" fmla="*/ 68 h 105"/>
                    <a:gd name="T4" fmla="*/ 0 w 151"/>
                    <a:gd name="T5" fmla="*/ 52 h 105"/>
                    <a:gd name="T6" fmla="*/ 32 w 151"/>
                    <a:gd name="T7" fmla="*/ 49 h 105"/>
                    <a:gd name="T8" fmla="*/ 107 w 151"/>
                    <a:gd name="T9" fmla="*/ 15 h 105"/>
                    <a:gd name="T10" fmla="*/ 146 w 151"/>
                    <a:gd name="T11" fmla="*/ 75 h 105"/>
                    <a:gd name="T12" fmla="*/ 91 w 151"/>
                    <a:gd name="T13" fmla="*/ 10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1" h="105">
                      <a:moveTo>
                        <a:pt x="91" y="101"/>
                      </a:moveTo>
                      <a:cubicBezTo>
                        <a:pt x="53" y="96"/>
                        <a:pt x="55" y="77"/>
                        <a:pt x="41" y="68"/>
                      </a:cubicBezTo>
                      <a:cubicBezTo>
                        <a:pt x="23" y="56"/>
                        <a:pt x="0" y="52"/>
                        <a:pt x="0" y="52"/>
                      </a:cubicBezTo>
                      <a:cubicBezTo>
                        <a:pt x="0" y="52"/>
                        <a:pt x="14" y="48"/>
                        <a:pt x="32" y="49"/>
                      </a:cubicBezTo>
                      <a:cubicBezTo>
                        <a:pt x="52" y="50"/>
                        <a:pt x="66" y="0"/>
                        <a:pt x="107" y="15"/>
                      </a:cubicBezTo>
                      <a:cubicBezTo>
                        <a:pt x="138" y="27"/>
                        <a:pt x="151" y="54"/>
                        <a:pt x="146" y="75"/>
                      </a:cubicBezTo>
                      <a:cubicBezTo>
                        <a:pt x="141" y="95"/>
                        <a:pt x="124" y="105"/>
                        <a:pt x="91" y="101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1048"/>
                <p:cNvSpPr/>
                <p:nvPr/>
              </p:nvSpPr>
              <p:spPr bwMode="auto">
                <a:xfrm>
                  <a:off x="5475" y="1736"/>
                  <a:ext cx="151" cy="98"/>
                </a:xfrm>
                <a:custGeom>
                  <a:avLst/>
                  <a:gdLst>
                    <a:gd name="T0" fmla="*/ 35 w 94"/>
                    <a:gd name="T1" fmla="*/ 39 h 61"/>
                    <a:gd name="T2" fmla="*/ 64 w 94"/>
                    <a:gd name="T3" fmla="*/ 61 h 61"/>
                    <a:gd name="T4" fmla="*/ 43 w 94"/>
                    <a:gd name="T5" fmla="*/ 36 h 61"/>
                    <a:gd name="T6" fmla="*/ 83 w 94"/>
                    <a:gd name="T7" fmla="*/ 54 h 61"/>
                    <a:gd name="T8" fmla="*/ 53 w 94"/>
                    <a:gd name="T9" fmla="*/ 36 h 61"/>
                    <a:gd name="T10" fmla="*/ 87 w 94"/>
                    <a:gd name="T11" fmla="*/ 33 h 61"/>
                    <a:gd name="T12" fmla="*/ 45 w 94"/>
                    <a:gd name="T13" fmla="*/ 28 h 61"/>
                    <a:gd name="T14" fmla="*/ 77 w 94"/>
                    <a:gd name="T15" fmla="*/ 28 h 61"/>
                    <a:gd name="T16" fmla="*/ 52 w 94"/>
                    <a:gd name="T17" fmla="*/ 21 h 61"/>
                    <a:gd name="T18" fmla="*/ 94 w 94"/>
                    <a:gd name="T19" fmla="*/ 18 h 61"/>
                    <a:gd name="T20" fmla="*/ 62 w 94"/>
                    <a:gd name="T21" fmla="*/ 14 h 61"/>
                    <a:gd name="T22" fmla="*/ 75 w 94"/>
                    <a:gd name="T23" fmla="*/ 0 h 61"/>
                    <a:gd name="T24" fmla="*/ 57 w 94"/>
                    <a:gd name="T25" fmla="*/ 7 h 61"/>
                    <a:gd name="T26" fmla="*/ 27 w 94"/>
                    <a:gd name="T27" fmla="*/ 25 h 61"/>
                    <a:gd name="T28" fmla="*/ 0 w 94"/>
                    <a:gd name="T29" fmla="*/ 23 h 61"/>
                    <a:gd name="T30" fmla="*/ 0 w 94"/>
                    <a:gd name="T31" fmla="*/ 31 h 61"/>
                    <a:gd name="T32" fmla="*/ 35 w 94"/>
                    <a:gd name="T33" fmla="*/ 39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94" h="61">
                      <a:moveTo>
                        <a:pt x="35" y="39"/>
                      </a:moveTo>
                      <a:cubicBezTo>
                        <a:pt x="43" y="43"/>
                        <a:pt x="64" y="61"/>
                        <a:pt x="64" y="61"/>
                      </a:cubicBezTo>
                      <a:cubicBezTo>
                        <a:pt x="43" y="36"/>
                        <a:pt x="43" y="36"/>
                        <a:pt x="43" y="36"/>
                      </a:cubicBezTo>
                      <a:cubicBezTo>
                        <a:pt x="83" y="54"/>
                        <a:pt x="83" y="54"/>
                        <a:pt x="83" y="54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87" y="33"/>
                        <a:pt x="87" y="33"/>
                        <a:pt x="87" y="33"/>
                      </a:cubicBezTo>
                      <a:cubicBezTo>
                        <a:pt x="45" y="28"/>
                        <a:pt x="45" y="28"/>
                        <a:pt x="45" y="28"/>
                      </a:cubicBezTo>
                      <a:cubicBezTo>
                        <a:pt x="77" y="28"/>
                        <a:pt x="77" y="28"/>
                        <a:pt x="77" y="28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94" y="18"/>
                        <a:pt x="94" y="18"/>
                        <a:pt x="94" y="18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67" y="3"/>
                        <a:pt x="57" y="7"/>
                      </a:cubicBezTo>
                      <a:cubicBezTo>
                        <a:pt x="53" y="9"/>
                        <a:pt x="37" y="23"/>
                        <a:pt x="27" y="25"/>
                      </a:cubicBezTo>
                      <a:cubicBezTo>
                        <a:pt x="21" y="31"/>
                        <a:pt x="5" y="23"/>
                        <a:pt x="0" y="23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7" y="33"/>
                        <a:pt x="27" y="36"/>
                        <a:pt x="35" y="39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1049"/>
                <p:cNvSpPr/>
                <p:nvPr/>
              </p:nvSpPr>
              <p:spPr bwMode="auto">
                <a:xfrm>
                  <a:off x="5410" y="1557"/>
                  <a:ext cx="174" cy="241"/>
                </a:xfrm>
                <a:custGeom>
                  <a:avLst/>
                  <a:gdLst>
                    <a:gd name="T0" fmla="*/ 103 w 109"/>
                    <a:gd name="T1" fmla="*/ 63 h 151"/>
                    <a:gd name="T2" fmla="*/ 66 w 109"/>
                    <a:gd name="T3" fmla="*/ 111 h 151"/>
                    <a:gd name="T4" fmla="*/ 48 w 109"/>
                    <a:gd name="T5" fmla="*/ 151 h 151"/>
                    <a:gd name="T6" fmla="*/ 47 w 109"/>
                    <a:gd name="T7" fmla="*/ 119 h 151"/>
                    <a:gd name="T8" fmla="*/ 19 w 109"/>
                    <a:gd name="T9" fmla="*/ 41 h 151"/>
                    <a:gd name="T10" fmla="*/ 81 w 109"/>
                    <a:gd name="T11" fmla="*/ 7 h 151"/>
                    <a:gd name="T12" fmla="*/ 103 w 109"/>
                    <a:gd name="T13" fmla="*/ 6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9" h="151">
                      <a:moveTo>
                        <a:pt x="103" y="63"/>
                      </a:moveTo>
                      <a:cubicBezTo>
                        <a:pt x="95" y="101"/>
                        <a:pt x="76" y="97"/>
                        <a:pt x="66" y="111"/>
                      </a:cubicBezTo>
                      <a:cubicBezTo>
                        <a:pt x="53" y="128"/>
                        <a:pt x="48" y="151"/>
                        <a:pt x="48" y="151"/>
                      </a:cubicBezTo>
                      <a:cubicBezTo>
                        <a:pt x="48" y="151"/>
                        <a:pt x="44" y="137"/>
                        <a:pt x="47" y="119"/>
                      </a:cubicBezTo>
                      <a:cubicBezTo>
                        <a:pt x="49" y="98"/>
                        <a:pt x="0" y="81"/>
                        <a:pt x="19" y="41"/>
                      </a:cubicBezTo>
                      <a:cubicBezTo>
                        <a:pt x="33" y="11"/>
                        <a:pt x="61" y="0"/>
                        <a:pt x="81" y="7"/>
                      </a:cubicBezTo>
                      <a:cubicBezTo>
                        <a:pt x="100" y="13"/>
                        <a:pt x="109" y="31"/>
                        <a:pt x="103" y="63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1050"/>
                <p:cNvSpPr/>
                <p:nvPr/>
              </p:nvSpPr>
              <p:spPr bwMode="auto">
                <a:xfrm>
                  <a:off x="5454" y="1640"/>
                  <a:ext cx="95" cy="152"/>
                </a:xfrm>
                <a:custGeom>
                  <a:avLst/>
                  <a:gdLst>
                    <a:gd name="T0" fmla="*/ 36 w 59"/>
                    <a:gd name="T1" fmla="*/ 60 h 95"/>
                    <a:gd name="T2" fmla="*/ 59 w 59"/>
                    <a:gd name="T3" fmla="*/ 33 h 95"/>
                    <a:gd name="T4" fmla="*/ 33 w 59"/>
                    <a:gd name="T5" fmla="*/ 53 h 95"/>
                    <a:gd name="T6" fmla="*/ 54 w 59"/>
                    <a:gd name="T7" fmla="*/ 14 h 95"/>
                    <a:gd name="T8" fmla="*/ 33 w 59"/>
                    <a:gd name="T9" fmla="*/ 42 h 95"/>
                    <a:gd name="T10" fmla="*/ 33 w 59"/>
                    <a:gd name="T11" fmla="*/ 9 h 95"/>
                    <a:gd name="T12" fmla="*/ 25 w 59"/>
                    <a:gd name="T13" fmla="*/ 50 h 95"/>
                    <a:gd name="T14" fmla="*/ 27 w 59"/>
                    <a:gd name="T15" fmla="*/ 17 h 95"/>
                    <a:gd name="T16" fmla="*/ 19 w 59"/>
                    <a:gd name="T17" fmla="*/ 43 h 95"/>
                    <a:gd name="T18" fmla="*/ 19 w 59"/>
                    <a:gd name="T19" fmla="*/ 0 h 95"/>
                    <a:gd name="T20" fmla="*/ 12 w 59"/>
                    <a:gd name="T21" fmla="*/ 31 h 95"/>
                    <a:gd name="T22" fmla="*/ 0 w 59"/>
                    <a:gd name="T23" fmla="*/ 17 h 95"/>
                    <a:gd name="T24" fmla="*/ 5 w 59"/>
                    <a:gd name="T25" fmla="*/ 36 h 95"/>
                    <a:gd name="T26" fmla="*/ 20 w 59"/>
                    <a:gd name="T27" fmla="*/ 68 h 95"/>
                    <a:gd name="T28" fmla="*/ 17 w 59"/>
                    <a:gd name="T29" fmla="*/ 94 h 95"/>
                    <a:gd name="T30" fmla="*/ 24 w 59"/>
                    <a:gd name="T31" fmla="*/ 95 h 95"/>
                    <a:gd name="T32" fmla="*/ 36 w 59"/>
                    <a:gd name="T33" fmla="*/ 6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9" h="95">
                      <a:moveTo>
                        <a:pt x="36" y="60"/>
                      </a:moveTo>
                      <a:cubicBezTo>
                        <a:pt x="40" y="52"/>
                        <a:pt x="59" y="33"/>
                        <a:pt x="59" y="3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54" y="14"/>
                        <a:pt x="54" y="14"/>
                        <a:pt x="54" y="14"/>
                      </a:cubicBezTo>
                      <a:cubicBezTo>
                        <a:pt x="33" y="42"/>
                        <a:pt x="33" y="42"/>
                        <a:pt x="33" y="42"/>
                      </a:cubicBezTo>
                      <a:cubicBezTo>
                        <a:pt x="33" y="9"/>
                        <a:pt x="33" y="9"/>
                        <a:pt x="33" y="9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7"/>
                        <a:pt x="1" y="25"/>
                        <a:pt x="5" y="36"/>
                      </a:cubicBezTo>
                      <a:cubicBezTo>
                        <a:pt x="7" y="40"/>
                        <a:pt x="20" y="58"/>
                        <a:pt x="20" y="68"/>
                      </a:cubicBezTo>
                      <a:cubicBezTo>
                        <a:pt x="26" y="74"/>
                        <a:pt x="17" y="90"/>
                        <a:pt x="17" y="94"/>
                      </a:cubicBezTo>
                      <a:cubicBezTo>
                        <a:pt x="24" y="95"/>
                        <a:pt x="24" y="95"/>
                        <a:pt x="24" y="95"/>
                      </a:cubicBezTo>
                      <a:cubicBezTo>
                        <a:pt x="27" y="88"/>
                        <a:pt x="31" y="68"/>
                        <a:pt x="36" y="6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1051"/>
                <p:cNvSpPr/>
                <p:nvPr/>
              </p:nvSpPr>
              <p:spPr bwMode="auto">
                <a:xfrm>
                  <a:off x="5435" y="1750"/>
                  <a:ext cx="155" cy="236"/>
                </a:xfrm>
                <a:custGeom>
                  <a:avLst/>
                  <a:gdLst>
                    <a:gd name="T0" fmla="*/ 5 w 97"/>
                    <a:gd name="T1" fmla="*/ 100 h 147"/>
                    <a:gd name="T2" fmla="*/ 25 w 97"/>
                    <a:gd name="T3" fmla="*/ 43 h 147"/>
                    <a:gd name="T4" fmla="*/ 30 w 97"/>
                    <a:gd name="T5" fmla="*/ 0 h 147"/>
                    <a:gd name="T6" fmla="*/ 41 w 97"/>
                    <a:gd name="T7" fmla="*/ 30 h 147"/>
                    <a:gd name="T8" fmla="*/ 92 w 97"/>
                    <a:gd name="T9" fmla="*/ 95 h 147"/>
                    <a:gd name="T10" fmla="*/ 43 w 97"/>
                    <a:gd name="T11" fmla="*/ 147 h 147"/>
                    <a:gd name="T12" fmla="*/ 5 w 97"/>
                    <a:gd name="T13" fmla="*/ 10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7" h="147">
                      <a:moveTo>
                        <a:pt x="5" y="100"/>
                      </a:moveTo>
                      <a:cubicBezTo>
                        <a:pt x="0" y="62"/>
                        <a:pt x="19" y="60"/>
                        <a:pt x="25" y="43"/>
                      </a:cubicBezTo>
                      <a:cubicBezTo>
                        <a:pt x="31" y="23"/>
                        <a:pt x="30" y="0"/>
                        <a:pt x="30" y="0"/>
                      </a:cubicBezTo>
                      <a:cubicBezTo>
                        <a:pt x="30" y="0"/>
                        <a:pt x="37" y="12"/>
                        <a:pt x="41" y="30"/>
                      </a:cubicBezTo>
                      <a:cubicBezTo>
                        <a:pt x="45" y="50"/>
                        <a:pt x="97" y="52"/>
                        <a:pt x="92" y="95"/>
                      </a:cubicBezTo>
                      <a:cubicBezTo>
                        <a:pt x="88" y="129"/>
                        <a:pt x="64" y="147"/>
                        <a:pt x="43" y="147"/>
                      </a:cubicBezTo>
                      <a:cubicBezTo>
                        <a:pt x="22" y="147"/>
                        <a:pt x="9" y="133"/>
                        <a:pt x="5" y="100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1052"/>
                <p:cNvSpPr/>
                <p:nvPr/>
              </p:nvSpPr>
              <p:spPr bwMode="auto">
                <a:xfrm>
                  <a:off x="5454" y="1757"/>
                  <a:ext cx="100" cy="144"/>
                </a:xfrm>
                <a:custGeom>
                  <a:avLst/>
                  <a:gdLst>
                    <a:gd name="T0" fmla="*/ 15 w 62"/>
                    <a:gd name="T1" fmla="*/ 37 h 90"/>
                    <a:gd name="T2" fmla="*/ 0 w 62"/>
                    <a:gd name="T3" fmla="*/ 70 h 90"/>
                    <a:gd name="T4" fmla="*/ 19 w 62"/>
                    <a:gd name="T5" fmla="*/ 44 h 90"/>
                    <a:gd name="T6" fmla="*/ 12 w 62"/>
                    <a:gd name="T7" fmla="*/ 87 h 90"/>
                    <a:gd name="T8" fmla="*/ 23 w 62"/>
                    <a:gd name="T9" fmla="*/ 54 h 90"/>
                    <a:gd name="T10" fmla="*/ 33 w 62"/>
                    <a:gd name="T11" fmla="*/ 86 h 90"/>
                    <a:gd name="T12" fmla="*/ 28 w 62"/>
                    <a:gd name="T13" fmla="*/ 44 h 90"/>
                    <a:gd name="T14" fmla="*/ 36 w 62"/>
                    <a:gd name="T15" fmla="*/ 76 h 90"/>
                    <a:gd name="T16" fmla="*/ 36 w 62"/>
                    <a:gd name="T17" fmla="*/ 49 h 90"/>
                    <a:gd name="T18" fmla="*/ 50 w 62"/>
                    <a:gd name="T19" fmla="*/ 90 h 90"/>
                    <a:gd name="T20" fmla="*/ 46 w 62"/>
                    <a:gd name="T21" fmla="*/ 58 h 90"/>
                    <a:gd name="T22" fmla="*/ 62 w 62"/>
                    <a:gd name="T23" fmla="*/ 67 h 90"/>
                    <a:gd name="T24" fmla="*/ 51 w 62"/>
                    <a:gd name="T25" fmla="*/ 51 h 90"/>
                    <a:gd name="T26" fmla="*/ 27 w 62"/>
                    <a:gd name="T27" fmla="*/ 26 h 90"/>
                    <a:gd name="T28" fmla="*/ 22 w 62"/>
                    <a:gd name="T29" fmla="*/ 0 h 90"/>
                    <a:gd name="T30" fmla="*/ 15 w 62"/>
                    <a:gd name="T31" fmla="*/ 1 h 90"/>
                    <a:gd name="T32" fmla="*/ 15 w 62"/>
                    <a:gd name="T33" fmla="*/ 37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2" h="90">
                      <a:moveTo>
                        <a:pt x="15" y="37"/>
                      </a:moveTo>
                      <a:cubicBezTo>
                        <a:pt x="13" y="46"/>
                        <a:pt x="0" y="70"/>
                        <a:pt x="0" y="70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33" y="86"/>
                        <a:pt x="33" y="86"/>
                        <a:pt x="33" y="86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50" y="90"/>
                        <a:pt x="50" y="90"/>
                        <a:pt x="50" y="90"/>
                      </a:cubicBezTo>
                      <a:cubicBezTo>
                        <a:pt x="46" y="58"/>
                        <a:pt x="46" y="58"/>
                        <a:pt x="46" y="58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58" y="60"/>
                        <a:pt x="51" y="51"/>
                      </a:cubicBezTo>
                      <a:cubicBezTo>
                        <a:pt x="48" y="48"/>
                        <a:pt x="31" y="35"/>
                        <a:pt x="27" y="26"/>
                      </a:cubicBezTo>
                      <a:cubicBezTo>
                        <a:pt x="20" y="21"/>
                        <a:pt x="23" y="4"/>
                        <a:pt x="2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9"/>
                        <a:pt x="16" y="29"/>
                        <a:pt x="15" y="37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1053"/>
                <p:cNvSpPr/>
                <p:nvPr/>
              </p:nvSpPr>
              <p:spPr bwMode="auto">
                <a:xfrm>
                  <a:off x="5283" y="1773"/>
                  <a:ext cx="211" cy="181"/>
                </a:xfrm>
                <a:custGeom>
                  <a:avLst/>
                  <a:gdLst>
                    <a:gd name="T0" fmla="*/ 33 w 132"/>
                    <a:gd name="T1" fmla="*/ 27 h 113"/>
                    <a:gd name="T2" fmla="*/ 92 w 132"/>
                    <a:gd name="T3" fmla="*/ 17 h 113"/>
                    <a:gd name="T4" fmla="*/ 132 w 132"/>
                    <a:gd name="T5" fmla="*/ 0 h 113"/>
                    <a:gd name="T6" fmla="*/ 111 w 132"/>
                    <a:gd name="T7" fmla="*/ 24 h 113"/>
                    <a:gd name="T8" fmla="*/ 79 w 132"/>
                    <a:gd name="T9" fmla="*/ 100 h 113"/>
                    <a:gd name="T10" fmla="*/ 10 w 132"/>
                    <a:gd name="T11" fmla="*/ 83 h 113"/>
                    <a:gd name="T12" fmla="*/ 33 w 132"/>
                    <a:gd name="T13" fmla="*/ 2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2" h="113">
                      <a:moveTo>
                        <a:pt x="33" y="27"/>
                      </a:moveTo>
                      <a:cubicBezTo>
                        <a:pt x="63" y="5"/>
                        <a:pt x="75" y="20"/>
                        <a:pt x="92" y="17"/>
                      </a:cubicBezTo>
                      <a:cubicBezTo>
                        <a:pt x="113" y="13"/>
                        <a:pt x="132" y="0"/>
                        <a:pt x="132" y="0"/>
                      </a:cubicBezTo>
                      <a:cubicBezTo>
                        <a:pt x="132" y="0"/>
                        <a:pt x="125" y="13"/>
                        <a:pt x="111" y="24"/>
                      </a:cubicBezTo>
                      <a:cubicBezTo>
                        <a:pt x="96" y="38"/>
                        <a:pt x="120" y="84"/>
                        <a:pt x="79" y="100"/>
                      </a:cubicBezTo>
                      <a:cubicBezTo>
                        <a:pt x="49" y="113"/>
                        <a:pt x="21" y="101"/>
                        <a:pt x="10" y="83"/>
                      </a:cubicBezTo>
                      <a:cubicBezTo>
                        <a:pt x="0" y="65"/>
                        <a:pt x="6" y="47"/>
                        <a:pt x="33" y="27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1054"/>
                <p:cNvSpPr/>
                <p:nvPr/>
              </p:nvSpPr>
              <p:spPr bwMode="auto">
                <a:xfrm>
                  <a:off x="5363" y="1773"/>
                  <a:ext cx="130" cy="118"/>
                </a:xfrm>
                <a:custGeom>
                  <a:avLst/>
                  <a:gdLst>
                    <a:gd name="T0" fmla="*/ 44 w 81"/>
                    <a:gd name="T1" fmla="*/ 18 h 74"/>
                    <a:gd name="T2" fmla="*/ 9 w 81"/>
                    <a:gd name="T3" fmla="*/ 21 h 74"/>
                    <a:gd name="T4" fmla="*/ 41 w 81"/>
                    <a:gd name="T5" fmla="*/ 25 h 74"/>
                    <a:gd name="T6" fmla="*/ 0 w 81"/>
                    <a:gd name="T7" fmla="*/ 39 h 74"/>
                    <a:gd name="T8" fmla="*/ 34 w 81"/>
                    <a:gd name="T9" fmla="*/ 33 h 74"/>
                    <a:gd name="T10" fmla="*/ 11 w 81"/>
                    <a:gd name="T11" fmla="*/ 57 h 74"/>
                    <a:gd name="T12" fmla="*/ 46 w 81"/>
                    <a:gd name="T13" fmla="*/ 33 h 74"/>
                    <a:gd name="T14" fmla="*/ 22 w 81"/>
                    <a:gd name="T15" fmla="*/ 55 h 74"/>
                    <a:gd name="T16" fmla="*/ 45 w 81"/>
                    <a:gd name="T17" fmla="*/ 42 h 74"/>
                    <a:gd name="T18" fmla="*/ 16 w 81"/>
                    <a:gd name="T19" fmla="*/ 74 h 74"/>
                    <a:gd name="T20" fmla="*/ 42 w 81"/>
                    <a:gd name="T21" fmla="*/ 55 h 74"/>
                    <a:gd name="T22" fmla="*/ 42 w 81"/>
                    <a:gd name="T23" fmla="*/ 73 h 74"/>
                    <a:gd name="T24" fmla="*/ 50 w 81"/>
                    <a:gd name="T25" fmla="*/ 56 h 74"/>
                    <a:gd name="T26" fmla="*/ 61 w 81"/>
                    <a:gd name="T27" fmla="*/ 23 h 74"/>
                    <a:gd name="T28" fmla="*/ 81 w 81"/>
                    <a:gd name="T29" fmla="*/ 5 h 74"/>
                    <a:gd name="T30" fmla="*/ 76 w 81"/>
                    <a:gd name="T31" fmla="*/ 0 h 74"/>
                    <a:gd name="T32" fmla="*/ 44 w 81"/>
                    <a:gd name="T33" fmla="*/ 18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1" h="74">
                      <a:moveTo>
                        <a:pt x="44" y="18"/>
                      </a:moveTo>
                      <a:cubicBezTo>
                        <a:pt x="36" y="20"/>
                        <a:pt x="9" y="21"/>
                        <a:pt x="9" y="21"/>
                      </a:cubicBezTo>
                      <a:cubicBezTo>
                        <a:pt x="41" y="25"/>
                        <a:pt x="41" y="25"/>
                        <a:pt x="41" y="25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22" y="55"/>
                        <a:pt x="22" y="55"/>
                        <a:pt x="22" y="55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16" y="74"/>
                        <a:pt x="16" y="74"/>
                        <a:pt x="16" y="74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2" y="73"/>
                        <a:pt x="42" y="73"/>
                        <a:pt x="42" y="73"/>
                      </a:cubicBezTo>
                      <a:cubicBezTo>
                        <a:pt x="42" y="73"/>
                        <a:pt x="46" y="66"/>
                        <a:pt x="50" y="56"/>
                      </a:cubicBezTo>
                      <a:cubicBezTo>
                        <a:pt x="52" y="52"/>
                        <a:pt x="54" y="30"/>
                        <a:pt x="61" y="23"/>
                      </a:cubicBezTo>
                      <a:cubicBezTo>
                        <a:pt x="61" y="14"/>
                        <a:pt x="78" y="9"/>
                        <a:pt x="81" y="5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9" y="3"/>
                        <a:pt x="53" y="15"/>
                        <a:pt x="44" y="18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1055"/>
                <p:cNvSpPr/>
                <p:nvPr/>
              </p:nvSpPr>
              <p:spPr bwMode="auto">
                <a:xfrm>
                  <a:off x="5288" y="1622"/>
                  <a:ext cx="202" cy="192"/>
                </a:xfrm>
                <a:custGeom>
                  <a:avLst/>
                  <a:gdLst>
                    <a:gd name="T0" fmla="*/ 82 w 126"/>
                    <a:gd name="T1" fmla="*/ 25 h 120"/>
                    <a:gd name="T2" fmla="*/ 102 w 126"/>
                    <a:gd name="T3" fmla="*/ 82 h 120"/>
                    <a:gd name="T4" fmla="*/ 126 w 126"/>
                    <a:gd name="T5" fmla="*/ 119 h 120"/>
                    <a:gd name="T6" fmla="*/ 98 w 126"/>
                    <a:gd name="T7" fmla="*/ 102 h 120"/>
                    <a:gd name="T8" fmla="*/ 18 w 126"/>
                    <a:gd name="T9" fmla="*/ 84 h 120"/>
                    <a:gd name="T10" fmla="*/ 23 w 126"/>
                    <a:gd name="T11" fmla="*/ 13 h 120"/>
                    <a:gd name="T12" fmla="*/ 82 w 126"/>
                    <a:gd name="T13" fmla="*/ 25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6" h="120">
                      <a:moveTo>
                        <a:pt x="82" y="25"/>
                      </a:moveTo>
                      <a:cubicBezTo>
                        <a:pt x="110" y="52"/>
                        <a:pt x="96" y="66"/>
                        <a:pt x="102" y="82"/>
                      </a:cubicBezTo>
                      <a:cubicBezTo>
                        <a:pt x="110" y="102"/>
                        <a:pt x="126" y="119"/>
                        <a:pt x="126" y="119"/>
                      </a:cubicBezTo>
                      <a:cubicBezTo>
                        <a:pt x="126" y="119"/>
                        <a:pt x="112" y="114"/>
                        <a:pt x="98" y="102"/>
                      </a:cubicBezTo>
                      <a:cubicBezTo>
                        <a:pt x="82" y="89"/>
                        <a:pt x="41" y="120"/>
                        <a:pt x="18" y="84"/>
                      </a:cubicBezTo>
                      <a:cubicBezTo>
                        <a:pt x="0" y="55"/>
                        <a:pt x="7" y="26"/>
                        <a:pt x="23" y="13"/>
                      </a:cubicBezTo>
                      <a:cubicBezTo>
                        <a:pt x="39" y="0"/>
                        <a:pt x="58" y="2"/>
                        <a:pt x="82" y="25"/>
                      </a:cubicBezTo>
                      <a:close/>
                    </a:path>
                  </a:pathLst>
                </a:custGeom>
                <a:solidFill>
                  <a:srgbClr val="FDDD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1056"/>
                <p:cNvSpPr/>
                <p:nvPr/>
              </p:nvSpPr>
              <p:spPr bwMode="auto">
                <a:xfrm>
                  <a:off x="5355" y="1693"/>
                  <a:ext cx="133" cy="118"/>
                </a:xfrm>
                <a:custGeom>
                  <a:avLst/>
                  <a:gdLst>
                    <a:gd name="T0" fmla="*/ 60 w 83"/>
                    <a:gd name="T1" fmla="*/ 40 h 74"/>
                    <a:gd name="T2" fmla="*/ 50 w 83"/>
                    <a:gd name="T3" fmla="*/ 6 h 74"/>
                    <a:gd name="T4" fmla="*/ 52 w 83"/>
                    <a:gd name="T5" fmla="*/ 38 h 74"/>
                    <a:gd name="T6" fmla="*/ 31 w 83"/>
                    <a:gd name="T7" fmla="*/ 0 h 74"/>
                    <a:gd name="T8" fmla="*/ 43 w 83"/>
                    <a:gd name="T9" fmla="*/ 32 h 74"/>
                    <a:gd name="T10" fmla="*/ 15 w 83"/>
                    <a:gd name="T11" fmla="*/ 14 h 74"/>
                    <a:gd name="T12" fmla="*/ 45 w 83"/>
                    <a:gd name="T13" fmla="*/ 44 h 74"/>
                    <a:gd name="T14" fmla="*/ 19 w 83"/>
                    <a:gd name="T15" fmla="*/ 24 h 74"/>
                    <a:gd name="T16" fmla="*/ 36 w 83"/>
                    <a:gd name="T17" fmla="*/ 45 h 74"/>
                    <a:gd name="T18" fmla="*/ 0 w 83"/>
                    <a:gd name="T19" fmla="*/ 22 h 74"/>
                    <a:gd name="T20" fmla="*/ 23 w 83"/>
                    <a:gd name="T21" fmla="*/ 44 h 74"/>
                    <a:gd name="T22" fmla="*/ 4 w 83"/>
                    <a:gd name="T23" fmla="*/ 47 h 74"/>
                    <a:gd name="T24" fmla="*/ 23 w 83"/>
                    <a:gd name="T25" fmla="*/ 53 h 74"/>
                    <a:gd name="T26" fmla="*/ 58 w 83"/>
                    <a:gd name="T27" fmla="*/ 57 h 74"/>
                    <a:gd name="T28" fmla="*/ 78 w 83"/>
                    <a:gd name="T29" fmla="*/ 74 h 74"/>
                    <a:gd name="T30" fmla="*/ 83 w 83"/>
                    <a:gd name="T31" fmla="*/ 69 h 74"/>
                    <a:gd name="T32" fmla="*/ 60 w 83"/>
                    <a:gd name="T33" fmla="*/ 4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83" h="74">
                      <a:moveTo>
                        <a:pt x="60" y="40"/>
                      </a:moveTo>
                      <a:cubicBezTo>
                        <a:pt x="56" y="33"/>
                        <a:pt x="50" y="6"/>
                        <a:pt x="50" y="6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43" y="32"/>
                        <a:pt x="43" y="32"/>
                        <a:pt x="43" y="32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36" y="45"/>
                        <a:pt x="36" y="45"/>
                        <a:pt x="36" y="4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4" y="47"/>
                        <a:pt x="4" y="47"/>
                        <a:pt x="4" y="47"/>
                      </a:cubicBezTo>
                      <a:cubicBezTo>
                        <a:pt x="4" y="47"/>
                        <a:pt x="12" y="50"/>
                        <a:pt x="23" y="53"/>
                      </a:cubicBezTo>
                      <a:cubicBezTo>
                        <a:pt x="28" y="54"/>
                        <a:pt x="49" y="52"/>
                        <a:pt x="58" y="57"/>
                      </a:cubicBezTo>
                      <a:cubicBezTo>
                        <a:pt x="66" y="56"/>
                        <a:pt x="74" y="72"/>
                        <a:pt x="78" y="74"/>
                      </a:cubicBez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78" y="62"/>
                        <a:pt x="64" y="48"/>
                        <a:pt x="60" y="40"/>
                      </a:cubicBez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1057"/>
                <p:cNvSpPr/>
                <p:nvPr/>
              </p:nvSpPr>
              <p:spPr bwMode="auto">
                <a:xfrm>
                  <a:off x="5434" y="1720"/>
                  <a:ext cx="121" cy="122"/>
                </a:xfrm>
                <a:custGeom>
                  <a:avLst/>
                  <a:gdLst>
                    <a:gd name="T0" fmla="*/ 0 w 76"/>
                    <a:gd name="T1" fmla="*/ 38 h 76"/>
                    <a:gd name="T2" fmla="*/ 14 w 76"/>
                    <a:gd name="T3" fmla="*/ 33 h 76"/>
                    <a:gd name="T4" fmla="*/ 3 w 76"/>
                    <a:gd name="T5" fmla="*/ 24 h 76"/>
                    <a:gd name="T6" fmla="*/ 18 w 76"/>
                    <a:gd name="T7" fmla="*/ 25 h 76"/>
                    <a:gd name="T8" fmla="*/ 11 w 76"/>
                    <a:gd name="T9" fmla="*/ 11 h 76"/>
                    <a:gd name="T10" fmla="*/ 24 w 76"/>
                    <a:gd name="T11" fmla="*/ 18 h 76"/>
                    <a:gd name="T12" fmla="*/ 23 w 76"/>
                    <a:gd name="T13" fmla="*/ 3 h 76"/>
                    <a:gd name="T14" fmla="*/ 33 w 76"/>
                    <a:gd name="T15" fmla="*/ 14 h 76"/>
                    <a:gd name="T16" fmla="*/ 38 w 76"/>
                    <a:gd name="T17" fmla="*/ 0 h 76"/>
                    <a:gd name="T18" fmla="*/ 43 w 76"/>
                    <a:gd name="T19" fmla="*/ 14 h 76"/>
                    <a:gd name="T20" fmla="*/ 53 w 76"/>
                    <a:gd name="T21" fmla="*/ 3 h 76"/>
                    <a:gd name="T22" fmla="*/ 52 w 76"/>
                    <a:gd name="T23" fmla="*/ 18 h 76"/>
                    <a:gd name="T24" fmla="*/ 65 w 76"/>
                    <a:gd name="T25" fmla="*/ 11 h 76"/>
                    <a:gd name="T26" fmla="*/ 58 w 76"/>
                    <a:gd name="T27" fmla="*/ 25 h 76"/>
                    <a:gd name="T28" fmla="*/ 73 w 76"/>
                    <a:gd name="T29" fmla="*/ 24 h 76"/>
                    <a:gd name="T30" fmla="*/ 62 w 76"/>
                    <a:gd name="T31" fmla="*/ 33 h 76"/>
                    <a:gd name="T32" fmla="*/ 76 w 76"/>
                    <a:gd name="T33" fmla="*/ 38 h 76"/>
                    <a:gd name="T34" fmla="*/ 62 w 76"/>
                    <a:gd name="T35" fmla="*/ 43 h 76"/>
                    <a:gd name="T36" fmla="*/ 73 w 76"/>
                    <a:gd name="T37" fmla="*/ 53 h 76"/>
                    <a:gd name="T38" fmla="*/ 58 w 76"/>
                    <a:gd name="T39" fmla="*/ 52 h 76"/>
                    <a:gd name="T40" fmla="*/ 65 w 76"/>
                    <a:gd name="T41" fmla="*/ 65 h 76"/>
                    <a:gd name="T42" fmla="*/ 52 w 76"/>
                    <a:gd name="T43" fmla="*/ 59 h 76"/>
                    <a:gd name="T44" fmla="*/ 53 w 76"/>
                    <a:gd name="T45" fmla="*/ 73 h 76"/>
                    <a:gd name="T46" fmla="*/ 43 w 76"/>
                    <a:gd name="T47" fmla="*/ 62 h 76"/>
                    <a:gd name="T48" fmla="*/ 38 w 76"/>
                    <a:gd name="T49" fmla="*/ 76 h 76"/>
                    <a:gd name="T50" fmla="*/ 33 w 76"/>
                    <a:gd name="T51" fmla="*/ 62 h 76"/>
                    <a:gd name="T52" fmla="*/ 23 w 76"/>
                    <a:gd name="T53" fmla="*/ 73 h 76"/>
                    <a:gd name="T54" fmla="*/ 24 w 76"/>
                    <a:gd name="T55" fmla="*/ 59 h 76"/>
                    <a:gd name="T56" fmla="*/ 11 w 76"/>
                    <a:gd name="T57" fmla="*/ 65 h 76"/>
                    <a:gd name="T58" fmla="*/ 18 w 76"/>
                    <a:gd name="T59" fmla="*/ 52 h 76"/>
                    <a:gd name="T60" fmla="*/ 3 w 76"/>
                    <a:gd name="T61" fmla="*/ 53 h 76"/>
                    <a:gd name="T62" fmla="*/ 14 w 76"/>
                    <a:gd name="T63" fmla="*/ 43 h 76"/>
                    <a:gd name="T64" fmla="*/ 0 w 76"/>
                    <a:gd name="T65" fmla="*/ 38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6" h="76">
                      <a:moveTo>
                        <a:pt x="0" y="38"/>
                      </a:moveTo>
                      <a:cubicBezTo>
                        <a:pt x="0" y="36"/>
                        <a:pt x="14" y="35"/>
                        <a:pt x="14" y="33"/>
                      </a:cubicBezTo>
                      <a:cubicBezTo>
                        <a:pt x="14" y="31"/>
                        <a:pt x="2" y="25"/>
                        <a:pt x="3" y="24"/>
                      </a:cubicBezTo>
                      <a:cubicBezTo>
                        <a:pt x="4" y="22"/>
                        <a:pt x="16" y="26"/>
                        <a:pt x="18" y="25"/>
                      </a:cubicBezTo>
                      <a:cubicBezTo>
                        <a:pt x="19" y="23"/>
                        <a:pt x="10" y="13"/>
                        <a:pt x="11" y="11"/>
                      </a:cubicBezTo>
                      <a:cubicBezTo>
                        <a:pt x="13" y="10"/>
                        <a:pt x="23" y="19"/>
                        <a:pt x="24" y="18"/>
                      </a:cubicBezTo>
                      <a:cubicBezTo>
                        <a:pt x="26" y="17"/>
                        <a:pt x="22" y="4"/>
                        <a:pt x="23" y="3"/>
                      </a:cubicBezTo>
                      <a:cubicBezTo>
                        <a:pt x="25" y="2"/>
                        <a:pt x="31" y="14"/>
                        <a:pt x="33" y="14"/>
                      </a:cubicBezTo>
                      <a:cubicBezTo>
                        <a:pt x="35" y="14"/>
                        <a:pt x="36" y="0"/>
                        <a:pt x="38" y="0"/>
                      </a:cubicBezTo>
                      <a:cubicBezTo>
                        <a:pt x="40" y="0"/>
                        <a:pt x="41" y="14"/>
                        <a:pt x="43" y="14"/>
                      </a:cubicBezTo>
                      <a:cubicBezTo>
                        <a:pt x="45" y="14"/>
                        <a:pt x="51" y="2"/>
                        <a:pt x="53" y="3"/>
                      </a:cubicBezTo>
                      <a:cubicBezTo>
                        <a:pt x="55" y="4"/>
                        <a:pt x="50" y="17"/>
                        <a:pt x="52" y="18"/>
                      </a:cubicBezTo>
                      <a:cubicBezTo>
                        <a:pt x="53" y="19"/>
                        <a:pt x="64" y="10"/>
                        <a:pt x="65" y="11"/>
                      </a:cubicBezTo>
                      <a:cubicBezTo>
                        <a:pt x="66" y="13"/>
                        <a:pt x="57" y="23"/>
                        <a:pt x="58" y="25"/>
                      </a:cubicBezTo>
                      <a:cubicBezTo>
                        <a:pt x="60" y="26"/>
                        <a:pt x="73" y="22"/>
                        <a:pt x="73" y="24"/>
                      </a:cubicBezTo>
                      <a:cubicBezTo>
                        <a:pt x="74" y="25"/>
                        <a:pt x="62" y="31"/>
                        <a:pt x="62" y="33"/>
                      </a:cubicBezTo>
                      <a:cubicBezTo>
                        <a:pt x="63" y="35"/>
                        <a:pt x="76" y="36"/>
                        <a:pt x="76" y="38"/>
                      </a:cubicBezTo>
                      <a:cubicBezTo>
                        <a:pt x="76" y="40"/>
                        <a:pt x="63" y="41"/>
                        <a:pt x="62" y="43"/>
                      </a:cubicBezTo>
                      <a:cubicBezTo>
                        <a:pt x="62" y="45"/>
                        <a:pt x="74" y="51"/>
                        <a:pt x="73" y="53"/>
                      </a:cubicBezTo>
                      <a:cubicBezTo>
                        <a:pt x="73" y="55"/>
                        <a:pt x="60" y="50"/>
                        <a:pt x="58" y="52"/>
                      </a:cubicBezTo>
                      <a:cubicBezTo>
                        <a:pt x="57" y="54"/>
                        <a:pt x="66" y="64"/>
                        <a:pt x="65" y="65"/>
                      </a:cubicBezTo>
                      <a:cubicBezTo>
                        <a:pt x="64" y="67"/>
                        <a:pt x="53" y="58"/>
                        <a:pt x="52" y="59"/>
                      </a:cubicBezTo>
                      <a:cubicBezTo>
                        <a:pt x="50" y="60"/>
                        <a:pt x="55" y="73"/>
                        <a:pt x="53" y="73"/>
                      </a:cubicBezTo>
                      <a:cubicBezTo>
                        <a:pt x="51" y="74"/>
                        <a:pt x="45" y="62"/>
                        <a:pt x="43" y="62"/>
                      </a:cubicBezTo>
                      <a:cubicBezTo>
                        <a:pt x="41" y="63"/>
                        <a:pt x="40" y="76"/>
                        <a:pt x="38" y="76"/>
                      </a:cubicBezTo>
                      <a:cubicBezTo>
                        <a:pt x="36" y="76"/>
                        <a:pt x="35" y="63"/>
                        <a:pt x="33" y="62"/>
                      </a:cubicBezTo>
                      <a:cubicBezTo>
                        <a:pt x="31" y="62"/>
                        <a:pt x="25" y="74"/>
                        <a:pt x="23" y="73"/>
                      </a:cubicBezTo>
                      <a:cubicBezTo>
                        <a:pt x="22" y="73"/>
                        <a:pt x="26" y="60"/>
                        <a:pt x="24" y="59"/>
                      </a:cubicBezTo>
                      <a:cubicBezTo>
                        <a:pt x="23" y="58"/>
                        <a:pt x="13" y="67"/>
                        <a:pt x="11" y="65"/>
                      </a:cubicBezTo>
                      <a:cubicBezTo>
                        <a:pt x="10" y="64"/>
                        <a:pt x="19" y="54"/>
                        <a:pt x="18" y="52"/>
                      </a:cubicBezTo>
                      <a:cubicBezTo>
                        <a:pt x="16" y="50"/>
                        <a:pt x="4" y="55"/>
                        <a:pt x="3" y="53"/>
                      </a:cubicBezTo>
                      <a:cubicBezTo>
                        <a:pt x="2" y="51"/>
                        <a:pt x="14" y="45"/>
                        <a:pt x="14" y="43"/>
                      </a:cubicBezTo>
                      <a:cubicBezTo>
                        <a:pt x="14" y="41"/>
                        <a:pt x="0" y="40"/>
                        <a:pt x="0" y="38"/>
                      </a:cubicBezTo>
                      <a:close/>
                    </a:path>
                  </a:pathLst>
                </a:custGeom>
                <a:solidFill>
                  <a:srgbClr val="F15A2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1058"/>
                <p:cNvSpPr/>
                <p:nvPr/>
              </p:nvSpPr>
              <p:spPr bwMode="auto">
                <a:xfrm>
                  <a:off x="5461" y="1747"/>
                  <a:ext cx="67" cy="67"/>
                </a:xfrm>
                <a:custGeom>
                  <a:avLst/>
                  <a:gdLst>
                    <a:gd name="T0" fmla="*/ 0 w 42"/>
                    <a:gd name="T1" fmla="*/ 21 h 42"/>
                    <a:gd name="T2" fmla="*/ 8 w 42"/>
                    <a:gd name="T3" fmla="*/ 19 h 42"/>
                    <a:gd name="T4" fmla="*/ 2 w 42"/>
                    <a:gd name="T5" fmla="*/ 13 h 42"/>
                    <a:gd name="T6" fmla="*/ 10 w 42"/>
                    <a:gd name="T7" fmla="*/ 14 h 42"/>
                    <a:gd name="T8" fmla="*/ 6 w 42"/>
                    <a:gd name="T9" fmla="*/ 6 h 42"/>
                    <a:gd name="T10" fmla="*/ 14 w 42"/>
                    <a:gd name="T11" fmla="*/ 10 h 42"/>
                    <a:gd name="T12" fmla="*/ 13 w 42"/>
                    <a:gd name="T13" fmla="*/ 2 h 42"/>
                    <a:gd name="T14" fmla="*/ 18 w 42"/>
                    <a:gd name="T15" fmla="*/ 8 h 42"/>
                    <a:gd name="T16" fmla="*/ 21 w 42"/>
                    <a:gd name="T17" fmla="*/ 0 h 42"/>
                    <a:gd name="T18" fmla="*/ 24 w 42"/>
                    <a:gd name="T19" fmla="*/ 8 h 42"/>
                    <a:gd name="T20" fmla="*/ 29 w 42"/>
                    <a:gd name="T21" fmla="*/ 2 h 42"/>
                    <a:gd name="T22" fmla="*/ 29 w 42"/>
                    <a:gd name="T23" fmla="*/ 10 h 42"/>
                    <a:gd name="T24" fmla="*/ 36 w 42"/>
                    <a:gd name="T25" fmla="*/ 6 h 42"/>
                    <a:gd name="T26" fmla="*/ 32 w 42"/>
                    <a:gd name="T27" fmla="*/ 14 h 42"/>
                    <a:gd name="T28" fmla="*/ 40 w 42"/>
                    <a:gd name="T29" fmla="*/ 13 h 42"/>
                    <a:gd name="T30" fmla="*/ 34 w 42"/>
                    <a:gd name="T31" fmla="*/ 19 h 42"/>
                    <a:gd name="T32" fmla="*/ 42 w 42"/>
                    <a:gd name="T33" fmla="*/ 21 h 42"/>
                    <a:gd name="T34" fmla="*/ 34 w 42"/>
                    <a:gd name="T35" fmla="*/ 24 h 42"/>
                    <a:gd name="T36" fmla="*/ 40 w 42"/>
                    <a:gd name="T37" fmla="*/ 29 h 42"/>
                    <a:gd name="T38" fmla="*/ 32 w 42"/>
                    <a:gd name="T39" fmla="*/ 29 h 42"/>
                    <a:gd name="T40" fmla="*/ 36 w 42"/>
                    <a:gd name="T41" fmla="*/ 36 h 42"/>
                    <a:gd name="T42" fmla="*/ 29 w 42"/>
                    <a:gd name="T43" fmla="*/ 32 h 42"/>
                    <a:gd name="T44" fmla="*/ 29 w 42"/>
                    <a:gd name="T45" fmla="*/ 41 h 42"/>
                    <a:gd name="T46" fmla="*/ 24 w 42"/>
                    <a:gd name="T47" fmla="*/ 34 h 42"/>
                    <a:gd name="T48" fmla="*/ 21 w 42"/>
                    <a:gd name="T49" fmla="*/ 42 h 42"/>
                    <a:gd name="T50" fmla="*/ 18 w 42"/>
                    <a:gd name="T51" fmla="*/ 34 h 42"/>
                    <a:gd name="T52" fmla="*/ 13 w 42"/>
                    <a:gd name="T53" fmla="*/ 41 h 42"/>
                    <a:gd name="T54" fmla="*/ 14 w 42"/>
                    <a:gd name="T55" fmla="*/ 32 h 42"/>
                    <a:gd name="T56" fmla="*/ 6 w 42"/>
                    <a:gd name="T57" fmla="*/ 36 h 42"/>
                    <a:gd name="T58" fmla="*/ 10 w 42"/>
                    <a:gd name="T59" fmla="*/ 29 h 42"/>
                    <a:gd name="T60" fmla="*/ 2 w 42"/>
                    <a:gd name="T61" fmla="*/ 29 h 42"/>
                    <a:gd name="T62" fmla="*/ 8 w 42"/>
                    <a:gd name="T63" fmla="*/ 24 h 42"/>
                    <a:gd name="T64" fmla="*/ 0 w 42"/>
                    <a:gd name="T65" fmla="*/ 2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2" h="42">
                      <a:moveTo>
                        <a:pt x="0" y="21"/>
                      </a:moveTo>
                      <a:cubicBezTo>
                        <a:pt x="0" y="20"/>
                        <a:pt x="8" y="20"/>
                        <a:pt x="8" y="19"/>
                      </a:cubicBezTo>
                      <a:cubicBezTo>
                        <a:pt x="8" y="17"/>
                        <a:pt x="1" y="14"/>
                        <a:pt x="2" y="13"/>
                      </a:cubicBezTo>
                      <a:cubicBezTo>
                        <a:pt x="2" y="12"/>
                        <a:pt x="9" y="15"/>
                        <a:pt x="10" y="14"/>
                      </a:cubicBezTo>
                      <a:cubicBezTo>
                        <a:pt x="10" y="13"/>
                        <a:pt x="5" y="7"/>
                        <a:pt x="6" y="6"/>
                      </a:cubicBezTo>
                      <a:cubicBezTo>
                        <a:pt x="7" y="6"/>
                        <a:pt x="13" y="11"/>
                        <a:pt x="14" y="10"/>
                      </a:cubicBezTo>
                      <a:cubicBezTo>
                        <a:pt x="14" y="9"/>
                        <a:pt x="12" y="2"/>
                        <a:pt x="13" y="2"/>
                      </a:cubicBezTo>
                      <a:cubicBezTo>
                        <a:pt x="14" y="1"/>
                        <a:pt x="17" y="8"/>
                        <a:pt x="18" y="8"/>
                      </a:cubicBezTo>
                      <a:cubicBezTo>
                        <a:pt x="19" y="8"/>
                        <a:pt x="20" y="0"/>
                        <a:pt x="21" y="0"/>
                      </a:cubicBezTo>
                      <a:cubicBezTo>
                        <a:pt x="22" y="0"/>
                        <a:pt x="23" y="8"/>
                        <a:pt x="24" y="8"/>
                      </a:cubicBezTo>
                      <a:cubicBezTo>
                        <a:pt x="25" y="8"/>
                        <a:pt x="28" y="1"/>
                        <a:pt x="29" y="2"/>
                      </a:cubicBezTo>
                      <a:cubicBezTo>
                        <a:pt x="30" y="2"/>
                        <a:pt x="28" y="9"/>
                        <a:pt x="29" y="10"/>
                      </a:cubicBezTo>
                      <a:cubicBezTo>
                        <a:pt x="29" y="11"/>
                        <a:pt x="35" y="6"/>
                        <a:pt x="36" y="6"/>
                      </a:cubicBezTo>
                      <a:cubicBezTo>
                        <a:pt x="37" y="7"/>
                        <a:pt x="32" y="13"/>
                        <a:pt x="32" y="14"/>
                      </a:cubicBezTo>
                      <a:cubicBezTo>
                        <a:pt x="33" y="15"/>
                        <a:pt x="40" y="12"/>
                        <a:pt x="40" y="13"/>
                      </a:cubicBezTo>
                      <a:cubicBezTo>
                        <a:pt x="41" y="14"/>
                        <a:pt x="34" y="17"/>
                        <a:pt x="34" y="19"/>
                      </a:cubicBezTo>
                      <a:cubicBezTo>
                        <a:pt x="35" y="20"/>
                        <a:pt x="42" y="20"/>
                        <a:pt x="42" y="21"/>
                      </a:cubicBezTo>
                      <a:cubicBezTo>
                        <a:pt x="42" y="22"/>
                        <a:pt x="35" y="23"/>
                        <a:pt x="34" y="24"/>
                      </a:cubicBezTo>
                      <a:cubicBezTo>
                        <a:pt x="34" y="25"/>
                        <a:pt x="41" y="28"/>
                        <a:pt x="40" y="29"/>
                      </a:cubicBezTo>
                      <a:cubicBezTo>
                        <a:pt x="40" y="30"/>
                        <a:pt x="33" y="28"/>
                        <a:pt x="32" y="29"/>
                      </a:cubicBezTo>
                      <a:cubicBezTo>
                        <a:pt x="32" y="30"/>
                        <a:pt x="37" y="35"/>
                        <a:pt x="36" y="36"/>
                      </a:cubicBezTo>
                      <a:cubicBezTo>
                        <a:pt x="35" y="37"/>
                        <a:pt x="29" y="32"/>
                        <a:pt x="29" y="32"/>
                      </a:cubicBezTo>
                      <a:cubicBezTo>
                        <a:pt x="28" y="33"/>
                        <a:pt x="30" y="40"/>
                        <a:pt x="29" y="41"/>
                      </a:cubicBezTo>
                      <a:cubicBezTo>
                        <a:pt x="28" y="41"/>
                        <a:pt x="25" y="34"/>
                        <a:pt x="24" y="34"/>
                      </a:cubicBezTo>
                      <a:cubicBezTo>
                        <a:pt x="23" y="35"/>
                        <a:pt x="22" y="42"/>
                        <a:pt x="21" y="42"/>
                      </a:cubicBezTo>
                      <a:cubicBezTo>
                        <a:pt x="20" y="42"/>
                        <a:pt x="19" y="35"/>
                        <a:pt x="18" y="34"/>
                      </a:cubicBezTo>
                      <a:cubicBezTo>
                        <a:pt x="17" y="34"/>
                        <a:pt x="14" y="41"/>
                        <a:pt x="13" y="41"/>
                      </a:cubicBezTo>
                      <a:cubicBezTo>
                        <a:pt x="12" y="40"/>
                        <a:pt x="14" y="33"/>
                        <a:pt x="14" y="32"/>
                      </a:cubicBezTo>
                      <a:cubicBezTo>
                        <a:pt x="13" y="32"/>
                        <a:pt x="7" y="37"/>
                        <a:pt x="6" y="36"/>
                      </a:cubicBezTo>
                      <a:cubicBezTo>
                        <a:pt x="5" y="35"/>
                        <a:pt x="10" y="30"/>
                        <a:pt x="10" y="29"/>
                      </a:cubicBezTo>
                      <a:cubicBezTo>
                        <a:pt x="9" y="28"/>
                        <a:pt x="2" y="30"/>
                        <a:pt x="2" y="29"/>
                      </a:cubicBezTo>
                      <a:cubicBezTo>
                        <a:pt x="1" y="28"/>
                        <a:pt x="8" y="25"/>
                        <a:pt x="8" y="24"/>
                      </a:cubicBezTo>
                      <a:cubicBezTo>
                        <a:pt x="8" y="23"/>
                        <a:pt x="0" y="22"/>
                        <a:pt x="0" y="21"/>
                      </a:cubicBezTo>
                      <a:close/>
                    </a:path>
                  </a:pathLst>
                </a:custGeom>
                <a:solidFill>
                  <a:srgbClr val="AA3C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07" name="Freeform 1060"/>
              <p:cNvSpPr/>
              <p:nvPr/>
            </p:nvSpPr>
            <p:spPr bwMode="auto">
              <a:xfrm>
                <a:off x="8564563" y="1989138"/>
                <a:ext cx="384175" cy="263525"/>
              </a:xfrm>
              <a:custGeom>
                <a:avLst/>
                <a:gdLst>
                  <a:gd name="T0" fmla="*/ 91 w 151"/>
                  <a:gd name="T1" fmla="*/ 100 h 104"/>
                  <a:gd name="T2" fmla="*/ 41 w 151"/>
                  <a:gd name="T3" fmla="*/ 67 h 104"/>
                  <a:gd name="T4" fmla="*/ 0 w 151"/>
                  <a:gd name="T5" fmla="*/ 52 h 104"/>
                  <a:gd name="T6" fmla="*/ 32 w 151"/>
                  <a:gd name="T7" fmla="*/ 49 h 104"/>
                  <a:gd name="T8" fmla="*/ 108 w 151"/>
                  <a:gd name="T9" fmla="*/ 15 h 104"/>
                  <a:gd name="T10" fmla="*/ 146 w 151"/>
                  <a:gd name="T11" fmla="*/ 74 h 104"/>
                  <a:gd name="T12" fmla="*/ 91 w 151"/>
                  <a:gd name="T13" fmla="*/ 10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4">
                    <a:moveTo>
                      <a:pt x="91" y="100"/>
                    </a:moveTo>
                    <a:cubicBezTo>
                      <a:pt x="54" y="96"/>
                      <a:pt x="56" y="77"/>
                      <a:pt x="41" y="67"/>
                    </a:cubicBezTo>
                    <a:cubicBezTo>
                      <a:pt x="23" y="56"/>
                      <a:pt x="0" y="52"/>
                      <a:pt x="0" y="52"/>
                    </a:cubicBezTo>
                    <a:cubicBezTo>
                      <a:pt x="0" y="52"/>
                      <a:pt x="14" y="48"/>
                      <a:pt x="32" y="49"/>
                    </a:cubicBezTo>
                    <a:cubicBezTo>
                      <a:pt x="53" y="49"/>
                      <a:pt x="67" y="0"/>
                      <a:pt x="108" y="15"/>
                    </a:cubicBezTo>
                    <a:cubicBezTo>
                      <a:pt x="139" y="26"/>
                      <a:pt x="151" y="54"/>
                      <a:pt x="146" y="74"/>
                    </a:cubicBezTo>
                    <a:cubicBezTo>
                      <a:pt x="141" y="94"/>
                      <a:pt x="125" y="104"/>
                      <a:pt x="91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61"/>
              <p:cNvSpPr/>
              <p:nvPr/>
            </p:nvSpPr>
            <p:spPr bwMode="auto">
              <a:xfrm>
                <a:off x="8577263" y="2054225"/>
                <a:ext cx="239713" cy="155575"/>
              </a:xfrm>
              <a:custGeom>
                <a:avLst/>
                <a:gdLst>
                  <a:gd name="T0" fmla="*/ 35 w 94"/>
                  <a:gd name="T1" fmla="*/ 39 h 61"/>
                  <a:gd name="T2" fmla="*/ 63 w 94"/>
                  <a:gd name="T3" fmla="*/ 61 h 61"/>
                  <a:gd name="T4" fmla="*/ 42 w 94"/>
                  <a:gd name="T5" fmla="*/ 36 h 61"/>
                  <a:gd name="T6" fmla="*/ 82 w 94"/>
                  <a:gd name="T7" fmla="*/ 54 h 61"/>
                  <a:gd name="T8" fmla="*/ 53 w 94"/>
                  <a:gd name="T9" fmla="*/ 35 h 61"/>
                  <a:gd name="T10" fmla="*/ 86 w 94"/>
                  <a:gd name="T11" fmla="*/ 33 h 61"/>
                  <a:gd name="T12" fmla="*/ 44 w 94"/>
                  <a:gd name="T13" fmla="*/ 27 h 61"/>
                  <a:gd name="T14" fmla="*/ 77 w 94"/>
                  <a:gd name="T15" fmla="*/ 27 h 61"/>
                  <a:gd name="T16" fmla="*/ 51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6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3" y="61"/>
                      <a:pt x="63" y="61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6" y="23"/>
                      <a:pt x="26" y="24"/>
                    </a:cubicBezTo>
                    <a:cubicBezTo>
                      <a:pt x="20" y="30"/>
                      <a:pt x="4" y="23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062"/>
              <p:cNvSpPr/>
              <p:nvPr/>
            </p:nvSpPr>
            <p:spPr bwMode="auto">
              <a:xfrm>
                <a:off x="8474075" y="1770063"/>
                <a:ext cx="276225" cy="384175"/>
              </a:xfrm>
              <a:custGeom>
                <a:avLst/>
                <a:gdLst>
                  <a:gd name="T0" fmla="*/ 102 w 109"/>
                  <a:gd name="T1" fmla="*/ 63 h 151"/>
                  <a:gd name="T2" fmla="*/ 66 w 109"/>
                  <a:gd name="T3" fmla="*/ 111 h 151"/>
                  <a:gd name="T4" fmla="*/ 47 w 109"/>
                  <a:gd name="T5" fmla="*/ 151 h 151"/>
                  <a:gd name="T6" fmla="*/ 46 w 109"/>
                  <a:gd name="T7" fmla="*/ 118 h 151"/>
                  <a:gd name="T8" fmla="*/ 18 w 109"/>
                  <a:gd name="T9" fmla="*/ 41 h 151"/>
                  <a:gd name="T10" fmla="*/ 80 w 109"/>
                  <a:gd name="T11" fmla="*/ 6 h 151"/>
                  <a:gd name="T12" fmla="*/ 102 w 109"/>
                  <a:gd name="T13" fmla="*/ 6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1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7" y="151"/>
                      <a:pt x="47" y="151"/>
                    </a:cubicBezTo>
                    <a:cubicBezTo>
                      <a:pt x="47" y="151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0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063"/>
              <p:cNvSpPr/>
              <p:nvPr/>
            </p:nvSpPr>
            <p:spPr bwMode="auto">
              <a:xfrm>
                <a:off x="8542338" y="1900238"/>
                <a:ext cx="152400" cy="241300"/>
              </a:xfrm>
              <a:custGeom>
                <a:avLst/>
                <a:gdLst>
                  <a:gd name="T0" fmla="*/ 36 w 60"/>
                  <a:gd name="T1" fmla="*/ 61 h 95"/>
                  <a:gd name="T2" fmla="*/ 60 w 60"/>
                  <a:gd name="T3" fmla="*/ 34 h 95"/>
                  <a:gd name="T4" fmla="*/ 34 w 60"/>
                  <a:gd name="T5" fmla="*/ 53 h 95"/>
                  <a:gd name="T6" fmla="*/ 54 w 60"/>
                  <a:gd name="T7" fmla="*/ 15 h 95"/>
                  <a:gd name="T8" fmla="*/ 34 w 60"/>
                  <a:gd name="T9" fmla="*/ 43 h 95"/>
                  <a:gd name="T10" fmla="*/ 34 w 60"/>
                  <a:gd name="T11" fmla="*/ 9 h 95"/>
                  <a:gd name="T12" fmla="*/ 25 w 60"/>
                  <a:gd name="T13" fmla="*/ 51 h 95"/>
                  <a:gd name="T14" fmla="*/ 28 w 60"/>
                  <a:gd name="T15" fmla="*/ 18 h 95"/>
                  <a:gd name="T16" fmla="*/ 19 w 60"/>
                  <a:gd name="T17" fmla="*/ 43 h 95"/>
                  <a:gd name="T18" fmla="*/ 19 w 60"/>
                  <a:gd name="T19" fmla="*/ 0 h 95"/>
                  <a:gd name="T20" fmla="*/ 13 w 60"/>
                  <a:gd name="T21" fmla="*/ 32 h 95"/>
                  <a:gd name="T22" fmla="*/ 0 w 60"/>
                  <a:gd name="T23" fmla="*/ 18 h 95"/>
                  <a:gd name="T24" fmla="*/ 6 w 60"/>
                  <a:gd name="T25" fmla="*/ 37 h 95"/>
                  <a:gd name="T26" fmla="*/ 21 w 60"/>
                  <a:gd name="T27" fmla="*/ 68 h 95"/>
                  <a:gd name="T28" fmla="*/ 18 w 60"/>
                  <a:gd name="T29" fmla="*/ 95 h 95"/>
                  <a:gd name="T30" fmla="*/ 25 w 60"/>
                  <a:gd name="T31" fmla="*/ 95 h 95"/>
                  <a:gd name="T32" fmla="*/ 36 w 60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" h="95">
                    <a:moveTo>
                      <a:pt x="36" y="61"/>
                    </a:moveTo>
                    <a:cubicBezTo>
                      <a:pt x="41" y="53"/>
                      <a:pt x="60" y="34"/>
                      <a:pt x="60" y="3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2" y="26"/>
                      <a:pt x="6" y="37"/>
                    </a:cubicBezTo>
                    <a:cubicBezTo>
                      <a:pt x="7" y="41"/>
                      <a:pt x="20" y="58"/>
                      <a:pt x="21" y="68"/>
                    </a:cubicBezTo>
                    <a:cubicBezTo>
                      <a:pt x="26" y="75"/>
                      <a:pt x="18" y="90"/>
                      <a:pt x="18" y="95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8" y="88"/>
                      <a:pt x="32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064"/>
              <p:cNvSpPr/>
              <p:nvPr/>
            </p:nvSpPr>
            <p:spPr bwMode="auto">
              <a:xfrm>
                <a:off x="8513763" y="2078038"/>
                <a:ext cx="244475" cy="373063"/>
              </a:xfrm>
              <a:custGeom>
                <a:avLst/>
                <a:gdLst>
                  <a:gd name="T0" fmla="*/ 4 w 96"/>
                  <a:gd name="T1" fmla="*/ 100 h 147"/>
                  <a:gd name="T2" fmla="*/ 24 w 96"/>
                  <a:gd name="T3" fmla="*/ 43 h 147"/>
                  <a:gd name="T4" fmla="*/ 29 w 96"/>
                  <a:gd name="T5" fmla="*/ 0 h 147"/>
                  <a:gd name="T6" fmla="*/ 40 w 96"/>
                  <a:gd name="T7" fmla="*/ 30 h 147"/>
                  <a:gd name="T8" fmla="*/ 91 w 96"/>
                  <a:gd name="T9" fmla="*/ 95 h 147"/>
                  <a:gd name="T10" fmla="*/ 42 w 96"/>
                  <a:gd name="T11" fmla="*/ 147 h 147"/>
                  <a:gd name="T12" fmla="*/ 4 w 96"/>
                  <a:gd name="T13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47">
                    <a:moveTo>
                      <a:pt x="4" y="100"/>
                    </a:moveTo>
                    <a:cubicBezTo>
                      <a:pt x="0" y="62"/>
                      <a:pt x="19" y="59"/>
                      <a:pt x="24" y="43"/>
                    </a:cubicBezTo>
                    <a:cubicBezTo>
                      <a:pt x="31" y="23"/>
                      <a:pt x="29" y="0"/>
                      <a:pt x="29" y="0"/>
                    </a:cubicBezTo>
                    <a:cubicBezTo>
                      <a:pt x="29" y="0"/>
                      <a:pt x="37" y="12"/>
                      <a:pt x="40" y="30"/>
                    </a:cubicBezTo>
                    <a:cubicBezTo>
                      <a:pt x="44" y="50"/>
                      <a:pt x="96" y="52"/>
                      <a:pt x="91" y="95"/>
                    </a:cubicBezTo>
                    <a:cubicBezTo>
                      <a:pt x="87" y="128"/>
                      <a:pt x="63" y="147"/>
                      <a:pt x="42" y="147"/>
                    </a:cubicBezTo>
                    <a:cubicBezTo>
                      <a:pt x="22" y="147"/>
                      <a:pt x="8" y="133"/>
                      <a:pt x="4" y="100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065"/>
              <p:cNvSpPr/>
              <p:nvPr/>
            </p:nvSpPr>
            <p:spPr bwMode="auto">
              <a:xfrm>
                <a:off x="8543925" y="2085975"/>
                <a:ext cx="158750" cy="228600"/>
              </a:xfrm>
              <a:custGeom>
                <a:avLst/>
                <a:gdLst>
                  <a:gd name="T0" fmla="*/ 14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7 h 90"/>
                  <a:gd name="T12" fmla="*/ 28 w 62"/>
                  <a:gd name="T13" fmla="*/ 45 h 90"/>
                  <a:gd name="T14" fmla="*/ 35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5 w 62"/>
                  <a:gd name="T21" fmla="*/ 59 h 90"/>
                  <a:gd name="T22" fmla="*/ 62 w 62"/>
                  <a:gd name="T23" fmla="*/ 68 h 90"/>
                  <a:gd name="T24" fmla="*/ 50 w 62"/>
                  <a:gd name="T25" fmla="*/ 52 h 90"/>
                  <a:gd name="T26" fmla="*/ 27 w 62"/>
                  <a:gd name="T27" fmla="*/ 27 h 90"/>
                  <a:gd name="T28" fmla="*/ 21 w 62"/>
                  <a:gd name="T29" fmla="*/ 0 h 90"/>
                  <a:gd name="T30" fmla="*/ 14 w 62"/>
                  <a:gd name="T31" fmla="*/ 2 h 90"/>
                  <a:gd name="T32" fmla="*/ 14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4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7"/>
                      <a:pt x="33" y="87"/>
                      <a:pt x="33" y="87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0" y="52"/>
                    </a:cubicBezTo>
                    <a:cubicBezTo>
                      <a:pt x="48" y="48"/>
                      <a:pt x="30" y="36"/>
                      <a:pt x="27" y="27"/>
                    </a:cubicBezTo>
                    <a:cubicBezTo>
                      <a:pt x="19" y="22"/>
                      <a:pt x="23" y="5"/>
                      <a:pt x="21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10"/>
                      <a:pt x="16" y="29"/>
                      <a:pt x="14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066"/>
              <p:cNvSpPr/>
              <p:nvPr/>
            </p:nvSpPr>
            <p:spPr bwMode="auto">
              <a:xfrm>
                <a:off x="8272463" y="2112963"/>
                <a:ext cx="334963" cy="287338"/>
              </a:xfrm>
              <a:custGeom>
                <a:avLst/>
                <a:gdLst>
                  <a:gd name="T0" fmla="*/ 32 w 132"/>
                  <a:gd name="T1" fmla="*/ 27 h 113"/>
                  <a:gd name="T2" fmla="*/ 91 w 132"/>
                  <a:gd name="T3" fmla="*/ 16 h 113"/>
                  <a:gd name="T4" fmla="*/ 132 w 132"/>
                  <a:gd name="T5" fmla="*/ 0 h 113"/>
                  <a:gd name="T6" fmla="*/ 111 w 132"/>
                  <a:gd name="T7" fmla="*/ 24 h 113"/>
                  <a:gd name="T8" fmla="*/ 79 w 132"/>
                  <a:gd name="T9" fmla="*/ 100 h 113"/>
                  <a:gd name="T10" fmla="*/ 10 w 132"/>
                  <a:gd name="T11" fmla="*/ 83 h 113"/>
                  <a:gd name="T12" fmla="*/ 32 w 132"/>
                  <a:gd name="T13" fmla="*/ 27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3">
                    <a:moveTo>
                      <a:pt x="32" y="27"/>
                    </a:moveTo>
                    <a:cubicBezTo>
                      <a:pt x="63" y="4"/>
                      <a:pt x="74" y="20"/>
                      <a:pt x="91" y="16"/>
                    </a:cubicBezTo>
                    <a:cubicBezTo>
                      <a:pt x="112" y="12"/>
                      <a:pt x="132" y="0"/>
                      <a:pt x="132" y="0"/>
                    </a:cubicBezTo>
                    <a:cubicBezTo>
                      <a:pt x="132" y="0"/>
                      <a:pt x="125" y="12"/>
                      <a:pt x="111" y="24"/>
                    </a:cubicBezTo>
                    <a:cubicBezTo>
                      <a:pt x="95" y="37"/>
                      <a:pt x="119" y="83"/>
                      <a:pt x="79" y="100"/>
                    </a:cubicBezTo>
                    <a:cubicBezTo>
                      <a:pt x="48" y="113"/>
                      <a:pt x="20" y="101"/>
                      <a:pt x="10" y="83"/>
                    </a:cubicBezTo>
                    <a:cubicBezTo>
                      <a:pt x="0" y="65"/>
                      <a:pt x="5" y="46"/>
                      <a:pt x="32" y="27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067"/>
              <p:cNvSpPr/>
              <p:nvPr/>
            </p:nvSpPr>
            <p:spPr bwMode="auto">
              <a:xfrm>
                <a:off x="8397875" y="2111375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9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4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2 w 82"/>
                  <a:gd name="T15" fmla="*/ 55 h 74"/>
                  <a:gd name="T16" fmla="*/ 45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2 w 82"/>
                  <a:gd name="T23" fmla="*/ 74 h 74"/>
                  <a:gd name="T24" fmla="*/ 51 w 82"/>
                  <a:gd name="T25" fmla="*/ 56 h 74"/>
                  <a:gd name="T26" fmla="*/ 61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9" y="22"/>
                      <a:pt x="9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1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068"/>
              <p:cNvSpPr/>
              <p:nvPr/>
            </p:nvSpPr>
            <p:spPr bwMode="auto">
              <a:xfrm>
                <a:off x="8278813" y="1871663"/>
                <a:ext cx="319088" cy="307975"/>
              </a:xfrm>
              <a:custGeom>
                <a:avLst/>
                <a:gdLst>
                  <a:gd name="T0" fmla="*/ 83 w 126"/>
                  <a:gd name="T1" fmla="*/ 26 h 121"/>
                  <a:gd name="T2" fmla="*/ 103 w 126"/>
                  <a:gd name="T3" fmla="*/ 82 h 121"/>
                  <a:gd name="T4" fmla="*/ 126 w 126"/>
                  <a:gd name="T5" fmla="*/ 119 h 121"/>
                  <a:gd name="T6" fmla="*/ 99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3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3" y="26"/>
                    </a:moveTo>
                    <a:cubicBezTo>
                      <a:pt x="110" y="52"/>
                      <a:pt x="97" y="66"/>
                      <a:pt x="103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3" y="114"/>
                      <a:pt x="99" y="103"/>
                    </a:cubicBezTo>
                    <a:cubicBezTo>
                      <a:pt x="83" y="90"/>
                      <a:pt x="42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9" y="3"/>
                      <a:pt x="83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069"/>
              <p:cNvSpPr/>
              <p:nvPr/>
            </p:nvSpPr>
            <p:spPr bwMode="auto">
              <a:xfrm>
                <a:off x="8385175" y="1985963"/>
                <a:ext cx="209550" cy="188913"/>
              </a:xfrm>
              <a:custGeom>
                <a:avLst/>
                <a:gdLst>
                  <a:gd name="T0" fmla="*/ 61 w 83"/>
                  <a:gd name="T1" fmla="*/ 40 h 74"/>
                  <a:gd name="T2" fmla="*/ 51 w 83"/>
                  <a:gd name="T3" fmla="*/ 6 h 74"/>
                  <a:gd name="T4" fmla="*/ 53 w 83"/>
                  <a:gd name="T5" fmla="*/ 38 h 74"/>
                  <a:gd name="T6" fmla="*/ 32 w 83"/>
                  <a:gd name="T7" fmla="*/ 0 h 74"/>
                  <a:gd name="T8" fmla="*/ 44 w 83"/>
                  <a:gd name="T9" fmla="*/ 32 h 74"/>
                  <a:gd name="T10" fmla="*/ 16 w 83"/>
                  <a:gd name="T11" fmla="*/ 14 h 74"/>
                  <a:gd name="T12" fmla="*/ 46 w 83"/>
                  <a:gd name="T13" fmla="*/ 44 h 74"/>
                  <a:gd name="T14" fmla="*/ 20 w 83"/>
                  <a:gd name="T15" fmla="*/ 24 h 74"/>
                  <a:gd name="T16" fmla="*/ 37 w 83"/>
                  <a:gd name="T17" fmla="*/ 45 h 74"/>
                  <a:gd name="T18" fmla="*/ 0 w 83"/>
                  <a:gd name="T19" fmla="*/ 22 h 74"/>
                  <a:gd name="T20" fmla="*/ 24 w 83"/>
                  <a:gd name="T21" fmla="*/ 44 h 74"/>
                  <a:gd name="T22" fmla="*/ 5 w 83"/>
                  <a:gd name="T23" fmla="*/ 47 h 74"/>
                  <a:gd name="T24" fmla="*/ 24 w 83"/>
                  <a:gd name="T25" fmla="*/ 52 h 74"/>
                  <a:gd name="T26" fmla="*/ 58 w 83"/>
                  <a:gd name="T27" fmla="*/ 57 h 74"/>
                  <a:gd name="T28" fmla="*/ 79 w 83"/>
                  <a:gd name="T29" fmla="*/ 74 h 74"/>
                  <a:gd name="T30" fmla="*/ 83 w 83"/>
                  <a:gd name="T31" fmla="*/ 68 h 74"/>
                  <a:gd name="T32" fmla="*/ 61 w 83"/>
                  <a:gd name="T33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4">
                    <a:moveTo>
                      <a:pt x="61" y="40"/>
                    </a:moveTo>
                    <a:cubicBezTo>
                      <a:pt x="56" y="32"/>
                      <a:pt x="51" y="6"/>
                      <a:pt x="51" y="6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13" y="50"/>
                      <a:pt x="24" y="52"/>
                    </a:cubicBezTo>
                    <a:cubicBezTo>
                      <a:pt x="28" y="53"/>
                      <a:pt x="49" y="52"/>
                      <a:pt x="58" y="57"/>
                    </a:cubicBezTo>
                    <a:cubicBezTo>
                      <a:pt x="67" y="56"/>
                      <a:pt x="75" y="72"/>
                      <a:pt x="79" y="74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79" y="62"/>
                      <a:pt x="65" y="48"/>
                      <a:pt x="61" y="40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070"/>
              <p:cNvSpPr/>
              <p:nvPr/>
            </p:nvSpPr>
            <p:spPr bwMode="auto">
              <a:xfrm>
                <a:off x="8509000" y="2028825"/>
                <a:ext cx="195263" cy="193675"/>
              </a:xfrm>
              <a:custGeom>
                <a:avLst/>
                <a:gdLst>
                  <a:gd name="T0" fmla="*/ 0 w 77"/>
                  <a:gd name="T1" fmla="*/ 38 h 76"/>
                  <a:gd name="T2" fmla="*/ 14 w 77"/>
                  <a:gd name="T3" fmla="*/ 33 h 76"/>
                  <a:gd name="T4" fmla="*/ 3 w 77"/>
                  <a:gd name="T5" fmla="*/ 23 h 76"/>
                  <a:gd name="T6" fmla="*/ 18 w 77"/>
                  <a:gd name="T7" fmla="*/ 24 h 76"/>
                  <a:gd name="T8" fmla="*/ 12 w 77"/>
                  <a:gd name="T9" fmla="*/ 11 h 76"/>
                  <a:gd name="T10" fmla="*/ 25 w 77"/>
                  <a:gd name="T11" fmla="*/ 17 h 76"/>
                  <a:gd name="T12" fmla="*/ 24 w 77"/>
                  <a:gd name="T13" fmla="*/ 3 h 76"/>
                  <a:gd name="T14" fmla="*/ 34 w 77"/>
                  <a:gd name="T15" fmla="*/ 14 h 76"/>
                  <a:gd name="T16" fmla="*/ 39 w 77"/>
                  <a:gd name="T17" fmla="*/ 0 h 76"/>
                  <a:gd name="T18" fmla="*/ 43 w 77"/>
                  <a:gd name="T19" fmla="*/ 14 h 76"/>
                  <a:gd name="T20" fmla="*/ 53 w 77"/>
                  <a:gd name="T21" fmla="*/ 3 h 76"/>
                  <a:gd name="T22" fmla="*/ 52 w 77"/>
                  <a:gd name="T23" fmla="*/ 17 h 76"/>
                  <a:gd name="T24" fmla="*/ 66 w 77"/>
                  <a:gd name="T25" fmla="*/ 11 h 76"/>
                  <a:gd name="T26" fmla="*/ 59 w 77"/>
                  <a:gd name="T27" fmla="*/ 24 h 76"/>
                  <a:gd name="T28" fmla="*/ 74 w 77"/>
                  <a:gd name="T29" fmla="*/ 23 h 76"/>
                  <a:gd name="T30" fmla="*/ 63 w 77"/>
                  <a:gd name="T31" fmla="*/ 33 h 76"/>
                  <a:gd name="T32" fmla="*/ 77 w 77"/>
                  <a:gd name="T33" fmla="*/ 38 h 76"/>
                  <a:gd name="T34" fmla="*/ 63 w 77"/>
                  <a:gd name="T35" fmla="*/ 43 h 76"/>
                  <a:gd name="T36" fmla="*/ 74 w 77"/>
                  <a:gd name="T37" fmla="*/ 52 h 76"/>
                  <a:gd name="T38" fmla="*/ 59 w 77"/>
                  <a:gd name="T39" fmla="*/ 52 h 76"/>
                  <a:gd name="T40" fmla="*/ 66 w 77"/>
                  <a:gd name="T41" fmla="*/ 65 h 76"/>
                  <a:gd name="T42" fmla="*/ 52 w 77"/>
                  <a:gd name="T43" fmla="*/ 58 h 76"/>
                  <a:gd name="T44" fmla="*/ 53 w 77"/>
                  <a:gd name="T45" fmla="*/ 73 h 76"/>
                  <a:gd name="T46" fmla="*/ 43 w 77"/>
                  <a:gd name="T47" fmla="*/ 62 h 76"/>
                  <a:gd name="T48" fmla="*/ 39 w 77"/>
                  <a:gd name="T49" fmla="*/ 76 h 76"/>
                  <a:gd name="T50" fmla="*/ 34 w 77"/>
                  <a:gd name="T51" fmla="*/ 62 h 76"/>
                  <a:gd name="T52" fmla="*/ 24 w 77"/>
                  <a:gd name="T53" fmla="*/ 73 h 76"/>
                  <a:gd name="T54" fmla="*/ 25 w 77"/>
                  <a:gd name="T55" fmla="*/ 58 h 76"/>
                  <a:gd name="T56" fmla="*/ 12 w 77"/>
                  <a:gd name="T57" fmla="*/ 65 h 76"/>
                  <a:gd name="T58" fmla="*/ 18 w 77"/>
                  <a:gd name="T59" fmla="*/ 52 h 76"/>
                  <a:gd name="T60" fmla="*/ 3 w 77"/>
                  <a:gd name="T61" fmla="*/ 52 h 76"/>
                  <a:gd name="T62" fmla="*/ 14 w 77"/>
                  <a:gd name="T63" fmla="*/ 43 h 76"/>
                  <a:gd name="T64" fmla="*/ 0 w 77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" h="76">
                    <a:moveTo>
                      <a:pt x="0" y="38"/>
                    </a:moveTo>
                    <a:cubicBezTo>
                      <a:pt x="0" y="36"/>
                      <a:pt x="14" y="35"/>
                      <a:pt x="14" y="33"/>
                    </a:cubicBezTo>
                    <a:cubicBezTo>
                      <a:pt x="15" y="31"/>
                      <a:pt x="3" y="25"/>
                      <a:pt x="3" y="23"/>
                    </a:cubicBezTo>
                    <a:cubicBezTo>
                      <a:pt x="4" y="21"/>
                      <a:pt x="17" y="26"/>
                      <a:pt x="18" y="24"/>
                    </a:cubicBezTo>
                    <a:cubicBezTo>
                      <a:pt x="19" y="22"/>
                      <a:pt x="10" y="12"/>
                      <a:pt x="12" y="11"/>
                    </a:cubicBezTo>
                    <a:cubicBezTo>
                      <a:pt x="13" y="9"/>
                      <a:pt x="23" y="19"/>
                      <a:pt x="25" y="17"/>
                    </a:cubicBezTo>
                    <a:cubicBezTo>
                      <a:pt x="27" y="16"/>
                      <a:pt x="22" y="3"/>
                      <a:pt x="24" y="3"/>
                    </a:cubicBezTo>
                    <a:cubicBezTo>
                      <a:pt x="26" y="2"/>
                      <a:pt x="32" y="14"/>
                      <a:pt x="34" y="14"/>
                    </a:cubicBezTo>
                    <a:cubicBezTo>
                      <a:pt x="36" y="13"/>
                      <a:pt x="36" y="0"/>
                      <a:pt x="39" y="0"/>
                    </a:cubicBezTo>
                    <a:cubicBezTo>
                      <a:pt x="41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3"/>
                    </a:cubicBezTo>
                    <a:cubicBezTo>
                      <a:pt x="55" y="3"/>
                      <a:pt x="51" y="16"/>
                      <a:pt x="52" y="17"/>
                    </a:cubicBezTo>
                    <a:cubicBezTo>
                      <a:pt x="54" y="19"/>
                      <a:pt x="64" y="9"/>
                      <a:pt x="66" y="11"/>
                    </a:cubicBezTo>
                    <a:cubicBezTo>
                      <a:pt x="67" y="12"/>
                      <a:pt x="58" y="23"/>
                      <a:pt x="59" y="24"/>
                    </a:cubicBezTo>
                    <a:cubicBezTo>
                      <a:pt x="60" y="26"/>
                      <a:pt x="73" y="21"/>
                      <a:pt x="74" y="23"/>
                    </a:cubicBezTo>
                    <a:cubicBezTo>
                      <a:pt x="75" y="25"/>
                      <a:pt x="62" y="31"/>
                      <a:pt x="63" y="33"/>
                    </a:cubicBezTo>
                    <a:cubicBezTo>
                      <a:pt x="63" y="35"/>
                      <a:pt x="77" y="36"/>
                      <a:pt x="77" y="38"/>
                    </a:cubicBezTo>
                    <a:cubicBezTo>
                      <a:pt x="77" y="40"/>
                      <a:pt x="63" y="41"/>
                      <a:pt x="63" y="43"/>
                    </a:cubicBezTo>
                    <a:cubicBezTo>
                      <a:pt x="62" y="45"/>
                      <a:pt x="75" y="51"/>
                      <a:pt x="74" y="52"/>
                    </a:cubicBezTo>
                    <a:cubicBezTo>
                      <a:pt x="73" y="54"/>
                      <a:pt x="60" y="50"/>
                      <a:pt x="59" y="52"/>
                    </a:cubicBezTo>
                    <a:cubicBezTo>
                      <a:pt x="58" y="53"/>
                      <a:pt x="67" y="63"/>
                      <a:pt x="66" y="65"/>
                    </a:cubicBezTo>
                    <a:cubicBezTo>
                      <a:pt x="64" y="66"/>
                      <a:pt x="54" y="57"/>
                      <a:pt x="52" y="58"/>
                    </a:cubicBezTo>
                    <a:cubicBezTo>
                      <a:pt x="51" y="59"/>
                      <a:pt x="55" y="72"/>
                      <a:pt x="53" y="73"/>
                    </a:cubicBezTo>
                    <a:cubicBezTo>
                      <a:pt x="51" y="74"/>
                      <a:pt x="45" y="62"/>
                      <a:pt x="43" y="62"/>
                    </a:cubicBezTo>
                    <a:cubicBezTo>
                      <a:pt x="41" y="62"/>
                      <a:pt x="41" y="76"/>
                      <a:pt x="39" y="76"/>
                    </a:cubicBezTo>
                    <a:cubicBezTo>
                      <a:pt x="36" y="76"/>
                      <a:pt x="36" y="62"/>
                      <a:pt x="34" y="62"/>
                    </a:cubicBezTo>
                    <a:cubicBezTo>
                      <a:pt x="32" y="62"/>
                      <a:pt x="26" y="74"/>
                      <a:pt x="24" y="73"/>
                    </a:cubicBezTo>
                    <a:cubicBezTo>
                      <a:pt x="22" y="72"/>
                      <a:pt x="27" y="59"/>
                      <a:pt x="25" y="58"/>
                    </a:cubicBezTo>
                    <a:cubicBezTo>
                      <a:pt x="23" y="57"/>
                      <a:pt x="13" y="66"/>
                      <a:pt x="12" y="65"/>
                    </a:cubicBezTo>
                    <a:cubicBezTo>
                      <a:pt x="10" y="63"/>
                      <a:pt x="19" y="53"/>
                      <a:pt x="18" y="52"/>
                    </a:cubicBezTo>
                    <a:cubicBezTo>
                      <a:pt x="17" y="50"/>
                      <a:pt x="4" y="54"/>
                      <a:pt x="3" y="52"/>
                    </a:cubicBezTo>
                    <a:cubicBezTo>
                      <a:pt x="3" y="51"/>
                      <a:pt x="15" y="45"/>
                      <a:pt x="14" y="43"/>
                    </a:cubicBezTo>
                    <a:cubicBezTo>
                      <a:pt x="14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071"/>
              <p:cNvSpPr/>
              <p:nvPr/>
            </p:nvSpPr>
            <p:spPr bwMode="auto">
              <a:xfrm>
                <a:off x="8555038" y="2073275"/>
                <a:ext cx="106363" cy="106363"/>
              </a:xfrm>
              <a:custGeom>
                <a:avLst/>
                <a:gdLst>
                  <a:gd name="T0" fmla="*/ 0 w 42"/>
                  <a:gd name="T1" fmla="*/ 21 h 42"/>
                  <a:gd name="T2" fmla="*/ 7 w 42"/>
                  <a:gd name="T3" fmla="*/ 18 h 42"/>
                  <a:gd name="T4" fmla="*/ 1 w 42"/>
                  <a:gd name="T5" fmla="*/ 13 h 42"/>
                  <a:gd name="T6" fmla="*/ 9 w 42"/>
                  <a:gd name="T7" fmla="*/ 13 h 42"/>
                  <a:gd name="T8" fmla="*/ 6 w 42"/>
                  <a:gd name="T9" fmla="*/ 6 h 42"/>
                  <a:gd name="T10" fmla="*/ 13 w 42"/>
                  <a:gd name="T11" fmla="*/ 10 h 42"/>
                  <a:gd name="T12" fmla="*/ 13 w 42"/>
                  <a:gd name="T13" fmla="*/ 1 h 42"/>
                  <a:gd name="T14" fmla="*/ 18 w 42"/>
                  <a:gd name="T15" fmla="*/ 8 h 42"/>
                  <a:gd name="T16" fmla="*/ 21 w 42"/>
                  <a:gd name="T17" fmla="*/ 0 h 42"/>
                  <a:gd name="T18" fmla="*/ 23 w 42"/>
                  <a:gd name="T19" fmla="*/ 8 h 42"/>
                  <a:gd name="T20" fmla="*/ 29 w 42"/>
                  <a:gd name="T21" fmla="*/ 1 h 42"/>
                  <a:gd name="T22" fmla="*/ 28 w 42"/>
                  <a:gd name="T23" fmla="*/ 10 h 42"/>
                  <a:gd name="T24" fmla="*/ 35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4 h 42"/>
                  <a:gd name="T36" fmla="*/ 40 w 42"/>
                  <a:gd name="T37" fmla="*/ 29 h 42"/>
                  <a:gd name="T38" fmla="*/ 32 w 42"/>
                  <a:gd name="T39" fmla="*/ 28 h 42"/>
                  <a:gd name="T40" fmla="*/ 35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3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9 w 42"/>
                  <a:gd name="T59" fmla="*/ 28 h 42"/>
                  <a:gd name="T60" fmla="*/ 1 w 42"/>
                  <a:gd name="T61" fmla="*/ 29 h 42"/>
                  <a:gd name="T62" fmla="*/ 7 w 42"/>
                  <a:gd name="T63" fmla="*/ 24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7" y="18"/>
                    </a:cubicBezTo>
                    <a:cubicBezTo>
                      <a:pt x="8" y="17"/>
                      <a:pt x="1" y="14"/>
                      <a:pt x="1" y="13"/>
                    </a:cubicBezTo>
                    <a:cubicBezTo>
                      <a:pt x="2" y="12"/>
                      <a:pt x="9" y="14"/>
                      <a:pt x="9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10"/>
                    </a:cubicBezTo>
                    <a:cubicBezTo>
                      <a:pt x="14" y="9"/>
                      <a:pt x="11" y="2"/>
                      <a:pt x="13" y="1"/>
                    </a:cubicBezTo>
                    <a:cubicBezTo>
                      <a:pt x="14" y="1"/>
                      <a:pt x="17" y="8"/>
                      <a:pt x="18" y="8"/>
                    </a:cubicBezTo>
                    <a:cubicBezTo>
                      <a:pt x="19" y="7"/>
                      <a:pt x="19" y="0"/>
                      <a:pt x="21" y="0"/>
                    </a:cubicBezTo>
                    <a:cubicBezTo>
                      <a:pt x="22" y="0"/>
                      <a:pt x="22" y="7"/>
                      <a:pt x="23" y="8"/>
                    </a:cubicBezTo>
                    <a:cubicBezTo>
                      <a:pt x="24" y="8"/>
                      <a:pt x="28" y="1"/>
                      <a:pt x="29" y="1"/>
                    </a:cubicBezTo>
                    <a:cubicBezTo>
                      <a:pt x="30" y="2"/>
                      <a:pt x="27" y="9"/>
                      <a:pt x="28" y="10"/>
                    </a:cubicBezTo>
                    <a:cubicBezTo>
                      <a:pt x="29" y="10"/>
                      <a:pt x="35" y="5"/>
                      <a:pt x="35" y="6"/>
                    </a:cubicBezTo>
                    <a:cubicBezTo>
                      <a:pt x="36" y="7"/>
                      <a:pt x="31" y="12"/>
                      <a:pt x="32" y="13"/>
                    </a:cubicBezTo>
                    <a:cubicBezTo>
                      <a:pt x="32" y="14"/>
                      <a:pt x="40" y="12"/>
                      <a:pt x="40" y="13"/>
                    </a:cubicBezTo>
                    <a:cubicBezTo>
                      <a:pt x="40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4"/>
                    </a:cubicBezTo>
                    <a:cubicBezTo>
                      <a:pt x="34" y="25"/>
                      <a:pt x="40" y="28"/>
                      <a:pt x="40" y="29"/>
                    </a:cubicBezTo>
                    <a:cubicBezTo>
                      <a:pt x="40" y="30"/>
                      <a:pt x="32" y="27"/>
                      <a:pt x="32" y="28"/>
                    </a:cubicBezTo>
                    <a:cubicBezTo>
                      <a:pt x="31" y="29"/>
                      <a:pt x="36" y="35"/>
                      <a:pt x="35" y="36"/>
                    </a:cubicBezTo>
                    <a:cubicBezTo>
                      <a:pt x="35" y="37"/>
                      <a:pt x="29" y="32"/>
                      <a:pt x="28" y="32"/>
                    </a:cubicBezTo>
                    <a:cubicBezTo>
                      <a:pt x="27" y="33"/>
                      <a:pt x="30" y="40"/>
                      <a:pt x="29" y="40"/>
                    </a:cubicBezTo>
                    <a:cubicBezTo>
                      <a:pt x="28" y="41"/>
                      <a:pt x="24" y="34"/>
                      <a:pt x="23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19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1" y="40"/>
                      <a:pt x="14" y="33"/>
                      <a:pt x="13" y="32"/>
                    </a:cubicBezTo>
                    <a:cubicBezTo>
                      <a:pt x="12" y="32"/>
                      <a:pt x="7" y="37"/>
                      <a:pt x="6" y="36"/>
                    </a:cubicBezTo>
                    <a:cubicBezTo>
                      <a:pt x="5" y="35"/>
                      <a:pt x="10" y="29"/>
                      <a:pt x="9" y="28"/>
                    </a:cubicBezTo>
                    <a:cubicBezTo>
                      <a:pt x="9" y="27"/>
                      <a:pt x="2" y="30"/>
                      <a:pt x="1" y="29"/>
                    </a:cubicBezTo>
                    <a:cubicBezTo>
                      <a:pt x="1" y="28"/>
                      <a:pt x="8" y="25"/>
                      <a:pt x="7" y="24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072"/>
              <p:cNvSpPr/>
              <p:nvPr/>
            </p:nvSpPr>
            <p:spPr bwMode="auto">
              <a:xfrm>
                <a:off x="5287963" y="6232525"/>
                <a:ext cx="385763" cy="266700"/>
              </a:xfrm>
              <a:custGeom>
                <a:avLst/>
                <a:gdLst>
                  <a:gd name="T0" fmla="*/ 92 w 152"/>
                  <a:gd name="T1" fmla="*/ 101 h 105"/>
                  <a:gd name="T2" fmla="*/ 42 w 152"/>
                  <a:gd name="T3" fmla="*/ 68 h 105"/>
                  <a:gd name="T4" fmla="*/ 0 w 152"/>
                  <a:gd name="T5" fmla="*/ 53 h 105"/>
                  <a:gd name="T6" fmla="*/ 33 w 152"/>
                  <a:gd name="T7" fmla="*/ 49 h 105"/>
                  <a:gd name="T8" fmla="*/ 108 w 152"/>
                  <a:gd name="T9" fmla="*/ 16 h 105"/>
                  <a:gd name="T10" fmla="*/ 147 w 152"/>
                  <a:gd name="T11" fmla="*/ 75 h 105"/>
                  <a:gd name="T12" fmla="*/ 92 w 152"/>
                  <a:gd name="T13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2" h="105">
                    <a:moveTo>
                      <a:pt x="92" y="101"/>
                    </a:moveTo>
                    <a:cubicBezTo>
                      <a:pt x="54" y="97"/>
                      <a:pt x="56" y="77"/>
                      <a:pt x="42" y="68"/>
                    </a:cubicBezTo>
                    <a:cubicBezTo>
                      <a:pt x="23" y="57"/>
                      <a:pt x="0" y="53"/>
                      <a:pt x="0" y="53"/>
                    </a:cubicBezTo>
                    <a:cubicBezTo>
                      <a:pt x="0" y="53"/>
                      <a:pt x="14" y="49"/>
                      <a:pt x="33" y="49"/>
                    </a:cubicBezTo>
                    <a:cubicBezTo>
                      <a:pt x="53" y="50"/>
                      <a:pt x="67" y="0"/>
                      <a:pt x="108" y="16"/>
                    </a:cubicBezTo>
                    <a:cubicBezTo>
                      <a:pt x="139" y="27"/>
                      <a:pt x="152" y="55"/>
                      <a:pt x="147" y="75"/>
                    </a:cubicBezTo>
                    <a:cubicBezTo>
                      <a:pt x="142" y="95"/>
                      <a:pt x="125" y="105"/>
                      <a:pt x="92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073"/>
              <p:cNvSpPr/>
              <p:nvPr/>
            </p:nvSpPr>
            <p:spPr bwMode="auto">
              <a:xfrm>
                <a:off x="5300663" y="6302375"/>
                <a:ext cx="238125" cy="153988"/>
              </a:xfrm>
              <a:custGeom>
                <a:avLst/>
                <a:gdLst>
                  <a:gd name="T0" fmla="*/ 35 w 94"/>
                  <a:gd name="T1" fmla="*/ 39 h 61"/>
                  <a:gd name="T2" fmla="*/ 64 w 94"/>
                  <a:gd name="T3" fmla="*/ 61 h 61"/>
                  <a:gd name="T4" fmla="*/ 43 w 94"/>
                  <a:gd name="T5" fmla="*/ 36 h 61"/>
                  <a:gd name="T6" fmla="*/ 83 w 94"/>
                  <a:gd name="T7" fmla="*/ 54 h 61"/>
                  <a:gd name="T8" fmla="*/ 53 w 94"/>
                  <a:gd name="T9" fmla="*/ 35 h 61"/>
                  <a:gd name="T10" fmla="*/ 87 w 94"/>
                  <a:gd name="T11" fmla="*/ 33 h 61"/>
                  <a:gd name="T12" fmla="*/ 45 w 94"/>
                  <a:gd name="T13" fmla="*/ 27 h 61"/>
                  <a:gd name="T14" fmla="*/ 77 w 94"/>
                  <a:gd name="T15" fmla="*/ 27 h 61"/>
                  <a:gd name="T16" fmla="*/ 52 w 94"/>
                  <a:gd name="T17" fmla="*/ 21 h 61"/>
                  <a:gd name="T18" fmla="*/ 94 w 94"/>
                  <a:gd name="T19" fmla="*/ 17 h 61"/>
                  <a:gd name="T20" fmla="*/ 62 w 94"/>
                  <a:gd name="T21" fmla="*/ 14 h 61"/>
                  <a:gd name="T22" fmla="*/ 75 w 94"/>
                  <a:gd name="T23" fmla="*/ 0 h 61"/>
                  <a:gd name="T24" fmla="*/ 57 w 94"/>
                  <a:gd name="T25" fmla="*/ 7 h 61"/>
                  <a:gd name="T26" fmla="*/ 27 w 94"/>
                  <a:gd name="T27" fmla="*/ 24 h 61"/>
                  <a:gd name="T28" fmla="*/ 0 w 94"/>
                  <a:gd name="T29" fmla="*/ 23 h 61"/>
                  <a:gd name="T30" fmla="*/ 0 w 94"/>
                  <a:gd name="T31" fmla="*/ 30 h 61"/>
                  <a:gd name="T32" fmla="*/ 35 w 94"/>
                  <a:gd name="T33" fmla="*/ 3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61">
                    <a:moveTo>
                      <a:pt x="35" y="39"/>
                    </a:moveTo>
                    <a:cubicBezTo>
                      <a:pt x="43" y="43"/>
                      <a:pt x="64" y="61"/>
                      <a:pt x="64" y="61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83" y="54"/>
                      <a:pt x="83" y="54"/>
                      <a:pt x="83" y="54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67" y="2"/>
                      <a:pt x="57" y="7"/>
                    </a:cubicBezTo>
                    <a:cubicBezTo>
                      <a:pt x="53" y="9"/>
                      <a:pt x="37" y="23"/>
                      <a:pt x="27" y="24"/>
                    </a:cubicBezTo>
                    <a:cubicBezTo>
                      <a:pt x="21" y="30"/>
                      <a:pt x="5" y="22"/>
                      <a:pt x="0" y="2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7" y="33"/>
                      <a:pt x="27" y="35"/>
                      <a:pt x="35" y="39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074"/>
              <p:cNvSpPr/>
              <p:nvPr/>
            </p:nvSpPr>
            <p:spPr bwMode="auto">
              <a:xfrm>
                <a:off x="5195888" y="6016625"/>
                <a:ext cx="276225" cy="381000"/>
              </a:xfrm>
              <a:custGeom>
                <a:avLst/>
                <a:gdLst>
                  <a:gd name="T0" fmla="*/ 102 w 109"/>
                  <a:gd name="T1" fmla="*/ 63 h 150"/>
                  <a:gd name="T2" fmla="*/ 66 w 109"/>
                  <a:gd name="T3" fmla="*/ 111 h 150"/>
                  <a:gd name="T4" fmla="*/ 48 w 109"/>
                  <a:gd name="T5" fmla="*/ 150 h 150"/>
                  <a:gd name="T6" fmla="*/ 46 w 109"/>
                  <a:gd name="T7" fmla="*/ 118 h 150"/>
                  <a:gd name="T8" fmla="*/ 18 w 109"/>
                  <a:gd name="T9" fmla="*/ 41 h 150"/>
                  <a:gd name="T10" fmla="*/ 81 w 109"/>
                  <a:gd name="T11" fmla="*/ 6 h 150"/>
                  <a:gd name="T12" fmla="*/ 102 w 109"/>
                  <a:gd name="T13" fmla="*/ 6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150">
                    <a:moveTo>
                      <a:pt x="102" y="63"/>
                    </a:moveTo>
                    <a:cubicBezTo>
                      <a:pt x="95" y="100"/>
                      <a:pt x="76" y="97"/>
                      <a:pt x="66" y="111"/>
                    </a:cubicBezTo>
                    <a:cubicBezTo>
                      <a:pt x="53" y="128"/>
                      <a:pt x="48" y="150"/>
                      <a:pt x="48" y="150"/>
                    </a:cubicBezTo>
                    <a:cubicBezTo>
                      <a:pt x="48" y="150"/>
                      <a:pt x="44" y="136"/>
                      <a:pt x="46" y="118"/>
                    </a:cubicBezTo>
                    <a:cubicBezTo>
                      <a:pt x="49" y="98"/>
                      <a:pt x="0" y="80"/>
                      <a:pt x="18" y="41"/>
                    </a:cubicBezTo>
                    <a:cubicBezTo>
                      <a:pt x="32" y="10"/>
                      <a:pt x="61" y="0"/>
                      <a:pt x="81" y="6"/>
                    </a:cubicBezTo>
                    <a:cubicBezTo>
                      <a:pt x="100" y="13"/>
                      <a:pt x="109" y="30"/>
                      <a:pt x="102" y="63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075"/>
              <p:cNvSpPr/>
              <p:nvPr/>
            </p:nvSpPr>
            <p:spPr bwMode="auto">
              <a:xfrm>
                <a:off x="5267325" y="6146800"/>
                <a:ext cx="149225" cy="241300"/>
              </a:xfrm>
              <a:custGeom>
                <a:avLst/>
                <a:gdLst>
                  <a:gd name="T0" fmla="*/ 36 w 59"/>
                  <a:gd name="T1" fmla="*/ 61 h 95"/>
                  <a:gd name="T2" fmla="*/ 59 w 59"/>
                  <a:gd name="T3" fmla="*/ 34 h 95"/>
                  <a:gd name="T4" fmla="*/ 33 w 59"/>
                  <a:gd name="T5" fmla="*/ 53 h 95"/>
                  <a:gd name="T6" fmla="*/ 54 w 59"/>
                  <a:gd name="T7" fmla="*/ 14 h 95"/>
                  <a:gd name="T8" fmla="*/ 33 w 59"/>
                  <a:gd name="T9" fmla="*/ 42 h 95"/>
                  <a:gd name="T10" fmla="*/ 33 w 59"/>
                  <a:gd name="T11" fmla="*/ 9 h 95"/>
                  <a:gd name="T12" fmla="*/ 25 w 59"/>
                  <a:gd name="T13" fmla="*/ 50 h 95"/>
                  <a:gd name="T14" fmla="*/ 27 w 59"/>
                  <a:gd name="T15" fmla="*/ 18 h 95"/>
                  <a:gd name="T16" fmla="*/ 19 w 59"/>
                  <a:gd name="T17" fmla="*/ 43 h 95"/>
                  <a:gd name="T18" fmla="*/ 18 w 59"/>
                  <a:gd name="T19" fmla="*/ 0 h 95"/>
                  <a:gd name="T20" fmla="*/ 12 w 59"/>
                  <a:gd name="T21" fmla="*/ 32 h 95"/>
                  <a:gd name="T22" fmla="*/ 0 w 59"/>
                  <a:gd name="T23" fmla="*/ 18 h 95"/>
                  <a:gd name="T24" fmla="*/ 5 w 59"/>
                  <a:gd name="T25" fmla="*/ 37 h 95"/>
                  <a:gd name="T26" fmla="*/ 20 w 59"/>
                  <a:gd name="T27" fmla="*/ 68 h 95"/>
                  <a:gd name="T28" fmla="*/ 17 w 59"/>
                  <a:gd name="T29" fmla="*/ 95 h 95"/>
                  <a:gd name="T30" fmla="*/ 24 w 59"/>
                  <a:gd name="T31" fmla="*/ 95 h 95"/>
                  <a:gd name="T32" fmla="*/ 36 w 59"/>
                  <a:gd name="T33" fmla="*/ 6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" h="95">
                    <a:moveTo>
                      <a:pt x="36" y="61"/>
                    </a:moveTo>
                    <a:cubicBezTo>
                      <a:pt x="40" y="53"/>
                      <a:pt x="59" y="34"/>
                      <a:pt x="59" y="34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1" y="26"/>
                      <a:pt x="5" y="37"/>
                    </a:cubicBezTo>
                    <a:cubicBezTo>
                      <a:pt x="7" y="41"/>
                      <a:pt x="19" y="58"/>
                      <a:pt x="20" y="68"/>
                    </a:cubicBezTo>
                    <a:cubicBezTo>
                      <a:pt x="26" y="75"/>
                      <a:pt x="17" y="90"/>
                      <a:pt x="17" y="95"/>
                    </a:cubicBezTo>
                    <a:cubicBezTo>
                      <a:pt x="24" y="95"/>
                      <a:pt x="24" y="95"/>
                      <a:pt x="24" y="95"/>
                    </a:cubicBezTo>
                    <a:cubicBezTo>
                      <a:pt x="27" y="88"/>
                      <a:pt x="31" y="69"/>
                      <a:pt x="36" y="6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076"/>
              <p:cNvSpPr/>
              <p:nvPr/>
            </p:nvSpPr>
            <p:spPr bwMode="auto">
              <a:xfrm>
                <a:off x="5237163" y="6321425"/>
                <a:ext cx="246063" cy="376238"/>
              </a:xfrm>
              <a:custGeom>
                <a:avLst/>
                <a:gdLst>
                  <a:gd name="T0" fmla="*/ 5 w 97"/>
                  <a:gd name="T1" fmla="*/ 101 h 148"/>
                  <a:gd name="T2" fmla="*/ 25 w 97"/>
                  <a:gd name="T3" fmla="*/ 44 h 148"/>
                  <a:gd name="T4" fmla="*/ 30 w 97"/>
                  <a:gd name="T5" fmla="*/ 0 h 148"/>
                  <a:gd name="T6" fmla="*/ 41 w 97"/>
                  <a:gd name="T7" fmla="*/ 31 h 148"/>
                  <a:gd name="T8" fmla="*/ 91 w 97"/>
                  <a:gd name="T9" fmla="*/ 96 h 148"/>
                  <a:gd name="T10" fmla="*/ 43 w 97"/>
                  <a:gd name="T11" fmla="*/ 148 h 148"/>
                  <a:gd name="T12" fmla="*/ 5 w 97"/>
                  <a:gd name="T13" fmla="*/ 10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48">
                    <a:moveTo>
                      <a:pt x="5" y="101"/>
                    </a:moveTo>
                    <a:cubicBezTo>
                      <a:pt x="0" y="63"/>
                      <a:pt x="19" y="60"/>
                      <a:pt x="25" y="44"/>
                    </a:cubicBezTo>
                    <a:cubicBezTo>
                      <a:pt x="31" y="24"/>
                      <a:pt x="30" y="0"/>
                      <a:pt x="30" y="0"/>
                    </a:cubicBezTo>
                    <a:cubicBezTo>
                      <a:pt x="30" y="0"/>
                      <a:pt x="37" y="13"/>
                      <a:pt x="41" y="31"/>
                    </a:cubicBezTo>
                    <a:cubicBezTo>
                      <a:pt x="45" y="51"/>
                      <a:pt x="97" y="53"/>
                      <a:pt x="91" y="96"/>
                    </a:cubicBezTo>
                    <a:cubicBezTo>
                      <a:pt x="87" y="129"/>
                      <a:pt x="63" y="148"/>
                      <a:pt x="43" y="148"/>
                    </a:cubicBezTo>
                    <a:cubicBezTo>
                      <a:pt x="22" y="148"/>
                      <a:pt x="9" y="134"/>
                      <a:pt x="5" y="101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077"/>
              <p:cNvSpPr/>
              <p:nvPr/>
            </p:nvSpPr>
            <p:spPr bwMode="auto">
              <a:xfrm>
                <a:off x="5267325" y="6332538"/>
                <a:ext cx="157163" cy="228600"/>
              </a:xfrm>
              <a:custGeom>
                <a:avLst/>
                <a:gdLst>
                  <a:gd name="T0" fmla="*/ 15 w 62"/>
                  <a:gd name="T1" fmla="*/ 38 h 90"/>
                  <a:gd name="T2" fmla="*/ 0 w 62"/>
                  <a:gd name="T3" fmla="*/ 71 h 90"/>
                  <a:gd name="T4" fmla="*/ 19 w 62"/>
                  <a:gd name="T5" fmla="*/ 45 h 90"/>
                  <a:gd name="T6" fmla="*/ 11 w 62"/>
                  <a:gd name="T7" fmla="*/ 88 h 90"/>
                  <a:gd name="T8" fmla="*/ 22 w 62"/>
                  <a:gd name="T9" fmla="*/ 55 h 90"/>
                  <a:gd name="T10" fmla="*/ 33 w 62"/>
                  <a:gd name="T11" fmla="*/ 86 h 90"/>
                  <a:gd name="T12" fmla="*/ 28 w 62"/>
                  <a:gd name="T13" fmla="*/ 45 h 90"/>
                  <a:gd name="T14" fmla="*/ 36 w 62"/>
                  <a:gd name="T15" fmla="*/ 76 h 90"/>
                  <a:gd name="T16" fmla="*/ 36 w 62"/>
                  <a:gd name="T17" fmla="*/ 50 h 90"/>
                  <a:gd name="T18" fmla="*/ 49 w 62"/>
                  <a:gd name="T19" fmla="*/ 90 h 90"/>
                  <a:gd name="T20" fmla="*/ 46 w 62"/>
                  <a:gd name="T21" fmla="*/ 58 h 90"/>
                  <a:gd name="T22" fmla="*/ 62 w 62"/>
                  <a:gd name="T23" fmla="*/ 68 h 90"/>
                  <a:gd name="T24" fmla="*/ 51 w 62"/>
                  <a:gd name="T25" fmla="*/ 52 h 90"/>
                  <a:gd name="T26" fmla="*/ 27 w 62"/>
                  <a:gd name="T27" fmla="*/ 26 h 90"/>
                  <a:gd name="T28" fmla="*/ 22 w 62"/>
                  <a:gd name="T29" fmla="*/ 0 h 90"/>
                  <a:gd name="T30" fmla="*/ 15 w 62"/>
                  <a:gd name="T31" fmla="*/ 2 h 90"/>
                  <a:gd name="T32" fmla="*/ 15 w 62"/>
                  <a:gd name="T33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90">
                    <a:moveTo>
                      <a:pt x="15" y="38"/>
                    </a:moveTo>
                    <a:cubicBezTo>
                      <a:pt x="13" y="47"/>
                      <a:pt x="0" y="71"/>
                      <a:pt x="0" y="71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1" y="88"/>
                      <a:pt x="11" y="88"/>
                      <a:pt x="11" y="8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49" y="90"/>
                      <a:pt x="49" y="90"/>
                      <a:pt x="49" y="9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8"/>
                      <a:pt x="58" y="61"/>
                      <a:pt x="51" y="52"/>
                    </a:cubicBezTo>
                    <a:cubicBezTo>
                      <a:pt x="48" y="48"/>
                      <a:pt x="31" y="36"/>
                      <a:pt x="27" y="26"/>
                    </a:cubicBezTo>
                    <a:cubicBezTo>
                      <a:pt x="20" y="22"/>
                      <a:pt x="23" y="4"/>
                      <a:pt x="22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0"/>
                      <a:pt x="16" y="29"/>
                      <a:pt x="15" y="3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078"/>
              <p:cNvSpPr/>
              <p:nvPr/>
            </p:nvSpPr>
            <p:spPr bwMode="auto">
              <a:xfrm>
                <a:off x="4995863" y="6357938"/>
                <a:ext cx="334963" cy="288925"/>
              </a:xfrm>
              <a:custGeom>
                <a:avLst/>
                <a:gdLst>
                  <a:gd name="T0" fmla="*/ 33 w 132"/>
                  <a:gd name="T1" fmla="*/ 28 h 114"/>
                  <a:gd name="T2" fmla="*/ 92 w 132"/>
                  <a:gd name="T3" fmla="*/ 17 h 114"/>
                  <a:gd name="T4" fmla="*/ 132 w 132"/>
                  <a:gd name="T5" fmla="*/ 0 h 114"/>
                  <a:gd name="T6" fmla="*/ 111 w 132"/>
                  <a:gd name="T7" fmla="*/ 25 h 114"/>
                  <a:gd name="T8" fmla="*/ 79 w 132"/>
                  <a:gd name="T9" fmla="*/ 101 h 114"/>
                  <a:gd name="T10" fmla="*/ 10 w 132"/>
                  <a:gd name="T11" fmla="*/ 84 h 114"/>
                  <a:gd name="T12" fmla="*/ 33 w 132"/>
                  <a:gd name="T13" fmla="*/ 2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14">
                    <a:moveTo>
                      <a:pt x="33" y="28"/>
                    </a:moveTo>
                    <a:cubicBezTo>
                      <a:pt x="63" y="5"/>
                      <a:pt x="75" y="21"/>
                      <a:pt x="92" y="17"/>
                    </a:cubicBezTo>
                    <a:cubicBezTo>
                      <a:pt x="113" y="13"/>
                      <a:pt x="132" y="0"/>
                      <a:pt x="132" y="0"/>
                    </a:cubicBezTo>
                    <a:cubicBezTo>
                      <a:pt x="132" y="0"/>
                      <a:pt x="125" y="13"/>
                      <a:pt x="111" y="25"/>
                    </a:cubicBezTo>
                    <a:cubicBezTo>
                      <a:pt x="96" y="38"/>
                      <a:pt x="119" y="84"/>
                      <a:pt x="79" y="101"/>
                    </a:cubicBezTo>
                    <a:cubicBezTo>
                      <a:pt x="48" y="114"/>
                      <a:pt x="20" y="102"/>
                      <a:pt x="10" y="84"/>
                    </a:cubicBezTo>
                    <a:cubicBezTo>
                      <a:pt x="0" y="66"/>
                      <a:pt x="6" y="47"/>
                      <a:pt x="33" y="28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079"/>
              <p:cNvSpPr/>
              <p:nvPr/>
            </p:nvSpPr>
            <p:spPr bwMode="auto">
              <a:xfrm>
                <a:off x="5119688" y="6357938"/>
                <a:ext cx="207963" cy="187325"/>
              </a:xfrm>
              <a:custGeom>
                <a:avLst/>
                <a:gdLst>
                  <a:gd name="T0" fmla="*/ 45 w 82"/>
                  <a:gd name="T1" fmla="*/ 18 h 74"/>
                  <a:gd name="T2" fmla="*/ 10 w 82"/>
                  <a:gd name="T3" fmla="*/ 22 h 74"/>
                  <a:gd name="T4" fmla="*/ 42 w 82"/>
                  <a:gd name="T5" fmla="*/ 25 h 74"/>
                  <a:gd name="T6" fmla="*/ 0 w 82"/>
                  <a:gd name="T7" fmla="*/ 40 h 74"/>
                  <a:gd name="T8" fmla="*/ 35 w 82"/>
                  <a:gd name="T9" fmla="*/ 33 h 74"/>
                  <a:gd name="T10" fmla="*/ 12 w 82"/>
                  <a:gd name="T11" fmla="*/ 58 h 74"/>
                  <a:gd name="T12" fmla="*/ 46 w 82"/>
                  <a:gd name="T13" fmla="*/ 33 h 74"/>
                  <a:gd name="T14" fmla="*/ 23 w 82"/>
                  <a:gd name="T15" fmla="*/ 55 h 74"/>
                  <a:gd name="T16" fmla="*/ 46 w 82"/>
                  <a:gd name="T17" fmla="*/ 42 h 74"/>
                  <a:gd name="T18" fmla="*/ 17 w 82"/>
                  <a:gd name="T19" fmla="*/ 74 h 74"/>
                  <a:gd name="T20" fmla="*/ 43 w 82"/>
                  <a:gd name="T21" fmla="*/ 55 h 74"/>
                  <a:gd name="T22" fmla="*/ 43 w 82"/>
                  <a:gd name="T23" fmla="*/ 74 h 74"/>
                  <a:gd name="T24" fmla="*/ 51 w 82"/>
                  <a:gd name="T25" fmla="*/ 56 h 74"/>
                  <a:gd name="T26" fmla="*/ 62 w 82"/>
                  <a:gd name="T27" fmla="*/ 23 h 74"/>
                  <a:gd name="T28" fmla="*/ 82 w 82"/>
                  <a:gd name="T29" fmla="*/ 6 h 74"/>
                  <a:gd name="T30" fmla="*/ 77 w 82"/>
                  <a:gd name="T31" fmla="*/ 0 h 74"/>
                  <a:gd name="T32" fmla="*/ 45 w 82"/>
                  <a:gd name="T33" fmla="*/ 1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" h="74">
                    <a:moveTo>
                      <a:pt x="45" y="18"/>
                    </a:moveTo>
                    <a:cubicBezTo>
                      <a:pt x="37" y="21"/>
                      <a:pt x="10" y="22"/>
                      <a:pt x="10" y="22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74"/>
                      <a:pt x="47" y="67"/>
                      <a:pt x="51" y="56"/>
                    </a:cubicBezTo>
                    <a:cubicBezTo>
                      <a:pt x="53" y="52"/>
                      <a:pt x="55" y="31"/>
                      <a:pt x="62" y="23"/>
                    </a:cubicBezTo>
                    <a:cubicBezTo>
                      <a:pt x="62" y="15"/>
                      <a:pt x="79" y="9"/>
                      <a:pt x="82" y="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0" y="4"/>
                      <a:pt x="54" y="15"/>
                      <a:pt x="45" y="18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080"/>
              <p:cNvSpPr/>
              <p:nvPr/>
            </p:nvSpPr>
            <p:spPr bwMode="auto">
              <a:xfrm>
                <a:off x="5003800" y="6118225"/>
                <a:ext cx="319088" cy="307975"/>
              </a:xfrm>
              <a:custGeom>
                <a:avLst/>
                <a:gdLst>
                  <a:gd name="T0" fmla="*/ 82 w 126"/>
                  <a:gd name="T1" fmla="*/ 26 h 121"/>
                  <a:gd name="T2" fmla="*/ 102 w 126"/>
                  <a:gd name="T3" fmla="*/ 82 h 121"/>
                  <a:gd name="T4" fmla="*/ 126 w 126"/>
                  <a:gd name="T5" fmla="*/ 119 h 121"/>
                  <a:gd name="T6" fmla="*/ 98 w 126"/>
                  <a:gd name="T7" fmla="*/ 103 h 121"/>
                  <a:gd name="T8" fmla="*/ 18 w 126"/>
                  <a:gd name="T9" fmla="*/ 84 h 121"/>
                  <a:gd name="T10" fmla="*/ 23 w 126"/>
                  <a:gd name="T11" fmla="*/ 13 h 121"/>
                  <a:gd name="T12" fmla="*/ 82 w 126"/>
                  <a:gd name="T13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21">
                    <a:moveTo>
                      <a:pt x="82" y="26"/>
                    </a:moveTo>
                    <a:cubicBezTo>
                      <a:pt x="109" y="52"/>
                      <a:pt x="96" y="66"/>
                      <a:pt x="102" y="82"/>
                    </a:cubicBezTo>
                    <a:cubicBezTo>
                      <a:pt x="110" y="102"/>
                      <a:pt x="126" y="119"/>
                      <a:pt x="126" y="119"/>
                    </a:cubicBezTo>
                    <a:cubicBezTo>
                      <a:pt x="126" y="119"/>
                      <a:pt x="112" y="114"/>
                      <a:pt x="98" y="103"/>
                    </a:cubicBezTo>
                    <a:cubicBezTo>
                      <a:pt x="82" y="90"/>
                      <a:pt x="41" y="121"/>
                      <a:pt x="18" y="84"/>
                    </a:cubicBezTo>
                    <a:cubicBezTo>
                      <a:pt x="0" y="56"/>
                      <a:pt x="7" y="26"/>
                      <a:pt x="23" y="13"/>
                    </a:cubicBezTo>
                    <a:cubicBezTo>
                      <a:pt x="39" y="0"/>
                      <a:pt x="58" y="3"/>
                      <a:pt x="82" y="26"/>
                    </a:cubicBezTo>
                    <a:close/>
                  </a:path>
                </a:pathLst>
              </a:custGeom>
              <a:solidFill>
                <a:srgbClr val="FDD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081"/>
              <p:cNvSpPr/>
              <p:nvPr/>
            </p:nvSpPr>
            <p:spPr bwMode="auto">
              <a:xfrm>
                <a:off x="5110163" y="6230938"/>
                <a:ext cx="211138" cy="190500"/>
              </a:xfrm>
              <a:custGeom>
                <a:avLst/>
                <a:gdLst>
                  <a:gd name="T0" fmla="*/ 60 w 83"/>
                  <a:gd name="T1" fmla="*/ 41 h 75"/>
                  <a:gd name="T2" fmla="*/ 50 w 83"/>
                  <a:gd name="T3" fmla="*/ 6 h 75"/>
                  <a:gd name="T4" fmla="*/ 52 w 83"/>
                  <a:gd name="T5" fmla="*/ 39 h 75"/>
                  <a:gd name="T6" fmla="*/ 31 w 83"/>
                  <a:gd name="T7" fmla="*/ 0 h 75"/>
                  <a:gd name="T8" fmla="*/ 43 w 83"/>
                  <a:gd name="T9" fmla="*/ 33 h 75"/>
                  <a:gd name="T10" fmla="*/ 15 w 83"/>
                  <a:gd name="T11" fmla="*/ 15 h 75"/>
                  <a:gd name="T12" fmla="*/ 45 w 83"/>
                  <a:gd name="T13" fmla="*/ 45 h 75"/>
                  <a:gd name="T14" fmla="*/ 19 w 83"/>
                  <a:gd name="T15" fmla="*/ 25 h 75"/>
                  <a:gd name="T16" fmla="*/ 36 w 83"/>
                  <a:gd name="T17" fmla="*/ 45 h 75"/>
                  <a:gd name="T18" fmla="*/ 0 w 83"/>
                  <a:gd name="T19" fmla="*/ 22 h 75"/>
                  <a:gd name="T20" fmla="*/ 23 w 83"/>
                  <a:gd name="T21" fmla="*/ 45 h 75"/>
                  <a:gd name="T22" fmla="*/ 4 w 83"/>
                  <a:gd name="T23" fmla="*/ 48 h 75"/>
                  <a:gd name="T24" fmla="*/ 23 w 83"/>
                  <a:gd name="T25" fmla="*/ 53 h 75"/>
                  <a:gd name="T26" fmla="*/ 58 w 83"/>
                  <a:gd name="T27" fmla="*/ 58 h 75"/>
                  <a:gd name="T28" fmla="*/ 78 w 83"/>
                  <a:gd name="T29" fmla="*/ 75 h 75"/>
                  <a:gd name="T30" fmla="*/ 83 w 83"/>
                  <a:gd name="T31" fmla="*/ 69 h 75"/>
                  <a:gd name="T32" fmla="*/ 60 w 83"/>
                  <a:gd name="T33" fmla="*/ 4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75">
                    <a:moveTo>
                      <a:pt x="60" y="41"/>
                    </a:moveTo>
                    <a:cubicBezTo>
                      <a:pt x="56" y="33"/>
                      <a:pt x="50" y="6"/>
                      <a:pt x="50" y="6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12" y="51"/>
                      <a:pt x="23" y="53"/>
                    </a:cubicBezTo>
                    <a:cubicBezTo>
                      <a:pt x="28" y="54"/>
                      <a:pt x="49" y="53"/>
                      <a:pt x="58" y="58"/>
                    </a:cubicBezTo>
                    <a:cubicBezTo>
                      <a:pt x="66" y="57"/>
                      <a:pt x="74" y="73"/>
                      <a:pt x="78" y="75"/>
                    </a:cubicBezTo>
                    <a:cubicBezTo>
                      <a:pt x="83" y="69"/>
                      <a:pt x="83" y="69"/>
                      <a:pt x="83" y="69"/>
                    </a:cubicBezTo>
                    <a:cubicBezTo>
                      <a:pt x="78" y="63"/>
                      <a:pt x="64" y="49"/>
                      <a:pt x="60" y="41"/>
                    </a:cubicBezTo>
                    <a:close/>
                  </a:path>
                </a:pathLst>
              </a:custGeom>
              <a:solidFill>
                <a:srgbClr val="FBB0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082"/>
              <p:cNvSpPr/>
              <p:nvPr/>
            </p:nvSpPr>
            <p:spPr bwMode="auto">
              <a:xfrm>
                <a:off x="5233988" y="6276975"/>
                <a:ext cx="193675" cy="192088"/>
              </a:xfrm>
              <a:custGeom>
                <a:avLst/>
                <a:gdLst>
                  <a:gd name="T0" fmla="*/ 0 w 76"/>
                  <a:gd name="T1" fmla="*/ 38 h 76"/>
                  <a:gd name="T2" fmla="*/ 14 w 76"/>
                  <a:gd name="T3" fmla="*/ 33 h 76"/>
                  <a:gd name="T4" fmla="*/ 3 w 76"/>
                  <a:gd name="T5" fmla="*/ 23 h 76"/>
                  <a:gd name="T6" fmla="*/ 17 w 76"/>
                  <a:gd name="T7" fmla="*/ 24 h 76"/>
                  <a:gd name="T8" fmla="*/ 11 w 76"/>
                  <a:gd name="T9" fmla="*/ 11 h 76"/>
                  <a:gd name="T10" fmla="*/ 24 w 76"/>
                  <a:gd name="T11" fmla="*/ 17 h 76"/>
                  <a:gd name="T12" fmla="*/ 23 w 76"/>
                  <a:gd name="T13" fmla="*/ 2 h 76"/>
                  <a:gd name="T14" fmla="*/ 33 w 76"/>
                  <a:gd name="T15" fmla="*/ 14 h 76"/>
                  <a:gd name="T16" fmla="*/ 38 w 76"/>
                  <a:gd name="T17" fmla="*/ 0 h 76"/>
                  <a:gd name="T18" fmla="*/ 43 w 76"/>
                  <a:gd name="T19" fmla="*/ 14 h 76"/>
                  <a:gd name="T20" fmla="*/ 53 w 76"/>
                  <a:gd name="T21" fmla="*/ 2 h 76"/>
                  <a:gd name="T22" fmla="*/ 52 w 76"/>
                  <a:gd name="T23" fmla="*/ 17 h 76"/>
                  <a:gd name="T24" fmla="*/ 65 w 76"/>
                  <a:gd name="T25" fmla="*/ 11 h 76"/>
                  <a:gd name="T26" fmla="*/ 58 w 76"/>
                  <a:gd name="T27" fmla="*/ 24 h 76"/>
                  <a:gd name="T28" fmla="*/ 73 w 76"/>
                  <a:gd name="T29" fmla="*/ 23 h 76"/>
                  <a:gd name="T30" fmla="*/ 62 w 76"/>
                  <a:gd name="T31" fmla="*/ 33 h 76"/>
                  <a:gd name="T32" fmla="*/ 76 w 76"/>
                  <a:gd name="T33" fmla="*/ 38 h 76"/>
                  <a:gd name="T34" fmla="*/ 62 w 76"/>
                  <a:gd name="T35" fmla="*/ 43 h 76"/>
                  <a:gd name="T36" fmla="*/ 73 w 76"/>
                  <a:gd name="T37" fmla="*/ 52 h 76"/>
                  <a:gd name="T38" fmla="*/ 58 w 76"/>
                  <a:gd name="T39" fmla="*/ 51 h 76"/>
                  <a:gd name="T40" fmla="*/ 65 w 76"/>
                  <a:gd name="T41" fmla="*/ 65 h 76"/>
                  <a:gd name="T42" fmla="*/ 52 w 76"/>
                  <a:gd name="T43" fmla="*/ 58 h 76"/>
                  <a:gd name="T44" fmla="*/ 53 w 76"/>
                  <a:gd name="T45" fmla="*/ 73 h 76"/>
                  <a:gd name="T46" fmla="*/ 43 w 76"/>
                  <a:gd name="T47" fmla="*/ 62 h 76"/>
                  <a:gd name="T48" fmla="*/ 38 w 76"/>
                  <a:gd name="T49" fmla="*/ 76 h 76"/>
                  <a:gd name="T50" fmla="*/ 33 w 76"/>
                  <a:gd name="T51" fmla="*/ 62 h 76"/>
                  <a:gd name="T52" fmla="*/ 23 w 76"/>
                  <a:gd name="T53" fmla="*/ 73 h 76"/>
                  <a:gd name="T54" fmla="*/ 24 w 76"/>
                  <a:gd name="T55" fmla="*/ 58 h 76"/>
                  <a:gd name="T56" fmla="*/ 11 w 76"/>
                  <a:gd name="T57" fmla="*/ 65 h 76"/>
                  <a:gd name="T58" fmla="*/ 17 w 76"/>
                  <a:gd name="T59" fmla="*/ 51 h 76"/>
                  <a:gd name="T60" fmla="*/ 3 w 76"/>
                  <a:gd name="T61" fmla="*/ 52 h 76"/>
                  <a:gd name="T62" fmla="*/ 14 w 76"/>
                  <a:gd name="T63" fmla="*/ 43 h 76"/>
                  <a:gd name="T64" fmla="*/ 0 w 76"/>
                  <a:gd name="T6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6" h="76">
                    <a:moveTo>
                      <a:pt x="0" y="38"/>
                    </a:moveTo>
                    <a:cubicBezTo>
                      <a:pt x="0" y="36"/>
                      <a:pt x="13" y="35"/>
                      <a:pt x="14" y="33"/>
                    </a:cubicBezTo>
                    <a:cubicBezTo>
                      <a:pt x="14" y="31"/>
                      <a:pt x="2" y="25"/>
                      <a:pt x="3" y="23"/>
                    </a:cubicBezTo>
                    <a:cubicBezTo>
                      <a:pt x="3" y="21"/>
                      <a:pt x="16" y="26"/>
                      <a:pt x="17" y="24"/>
                    </a:cubicBezTo>
                    <a:cubicBezTo>
                      <a:pt x="19" y="22"/>
                      <a:pt x="9" y="12"/>
                      <a:pt x="11" y="11"/>
                    </a:cubicBezTo>
                    <a:cubicBezTo>
                      <a:pt x="12" y="9"/>
                      <a:pt x="23" y="18"/>
                      <a:pt x="24" y="17"/>
                    </a:cubicBezTo>
                    <a:cubicBezTo>
                      <a:pt x="26" y="16"/>
                      <a:pt x="21" y="3"/>
                      <a:pt x="23" y="2"/>
                    </a:cubicBezTo>
                    <a:cubicBezTo>
                      <a:pt x="25" y="2"/>
                      <a:pt x="31" y="14"/>
                      <a:pt x="33" y="14"/>
                    </a:cubicBezTo>
                    <a:cubicBezTo>
                      <a:pt x="35" y="13"/>
                      <a:pt x="36" y="0"/>
                      <a:pt x="38" y="0"/>
                    </a:cubicBezTo>
                    <a:cubicBezTo>
                      <a:pt x="40" y="0"/>
                      <a:pt x="41" y="13"/>
                      <a:pt x="43" y="14"/>
                    </a:cubicBezTo>
                    <a:cubicBezTo>
                      <a:pt x="45" y="14"/>
                      <a:pt x="51" y="2"/>
                      <a:pt x="53" y="2"/>
                    </a:cubicBezTo>
                    <a:cubicBezTo>
                      <a:pt x="54" y="3"/>
                      <a:pt x="50" y="16"/>
                      <a:pt x="52" y="17"/>
                    </a:cubicBezTo>
                    <a:cubicBezTo>
                      <a:pt x="53" y="18"/>
                      <a:pt x="63" y="9"/>
                      <a:pt x="65" y="11"/>
                    </a:cubicBezTo>
                    <a:cubicBezTo>
                      <a:pt x="66" y="12"/>
                      <a:pt x="57" y="22"/>
                      <a:pt x="58" y="24"/>
                    </a:cubicBezTo>
                    <a:cubicBezTo>
                      <a:pt x="60" y="26"/>
                      <a:pt x="72" y="21"/>
                      <a:pt x="73" y="23"/>
                    </a:cubicBezTo>
                    <a:cubicBezTo>
                      <a:pt x="74" y="25"/>
                      <a:pt x="62" y="31"/>
                      <a:pt x="62" y="33"/>
                    </a:cubicBezTo>
                    <a:cubicBezTo>
                      <a:pt x="62" y="35"/>
                      <a:pt x="76" y="36"/>
                      <a:pt x="76" y="38"/>
                    </a:cubicBezTo>
                    <a:cubicBezTo>
                      <a:pt x="76" y="40"/>
                      <a:pt x="62" y="41"/>
                      <a:pt x="62" y="43"/>
                    </a:cubicBezTo>
                    <a:cubicBezTo>
                      <a:pt x="62" y="45"/>
                      <a:pt x="74" y="50"/>
                      <a:pt x="73" y="52"/>
                    </a:cubicBezTo>
                    <a:cubicBezTo>
                      <a:pt x="72" y="54"/>
                      <a:pt x="60" y="50"/>
                      <a:pt x="58" y="51"/>
                    </a:cubicBezTo>
                    <a:cubicBezTo>
                      <a:pt x="57" y="53"/>
                      <a:pt x="66" y="63"/>
                      <a:pt x="65" y="65"/>
                    </a:cubicBezTo>
                    <a:cubicBezTo>
                      <a:pt x="63" y="66"/>
                      <a:pt x="53" y="57"/>
                      <a:pt x="52" y="58"/>
                    </a:cubicBezTo>
                    <a:cubicBezTo>
                      <a:pt x="50" y="59"/>
                      <a:pt x="54" y="72"/>
                      <a:pt x="53" y="73"/>
                    </a:cubicBezTo>
                    <a:cubicBezTo>
                      <a:pt x="51" y="74"/>
                      <a:pt x="45" y="61"/>
                      <a:pt x="43" y="62"/>
                    </a:cubicBezTo>
                    <a:cubicBezTo>
                      <a:pt x="41" y="62"/>
                      <a:pt x="40" y="76"/>
                      <a:pt x="38" y="76"/>
                    </a:cubicBezTo>
                    <a:cubicBezTo>
                      <a:pt x="36" y="76"/>
                      <a:pt x="35" y="62"/>
                      <a:pt x="33" y="62"/>
                    </a:cubicBezTo>
                    <a:cubicBezTo>
                      <a:pt x="31" y="61"/>
                      <a:pt x="25" y="74"/>
                      <a:pt x="23" y="73"/>
                    </a:cubicBezTo>
                    <a:cubicBezTo>
                      <a:pt x="21" y="72"/>
                      <a:pt x="26" y="59"/>
                      <a:pt x="24" y="58"/>
                    </a:cubicBezTo>
                    <a:cubicBezTo>
                      <a:pt x="23" y="57"/>
                      <a:pt x="12" y="66"/>
                      <a:pt x="11" y="65"/>
                    </a:cubicBezTo>
                    <a:cubicBezTo>
                      <a:pt x="9" y="63"/>
                      <a:pt x="19" y="53"/>
                      <a:pt x="17" y="51"/>
                    </a:cubicBezTo>
                    <a:cubicBezTo>
                      <a:pt x="16" y="50"/>
                      <a:pt x="3" y="54"/>
                      <a:pt x="3" y="52"/>
                    </a:cubicBezTo>
                    <a:cubicBezTo>
                      <a:pt x="2" y="50"/>
                      <a:pt x="14" y="45"/>
                      <a:pt x="14" y="43"/>
                    </a:cubicBezTo>
                    <a:cubicBezTo>
                      <a:pt x="13" y="41"/>
                      <a:pt x="0" y="40"/>
                      <a:pt x="0" y="38"/>
                    </a:cubicBezTo>
                    <a:close/>
                  </a:path>
                </a:pathLst>
              </a:custGeom>
              <a:solidFill>
                <a:srgbClr val="F15A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1083"/>
              <p:cNvSpPr/>
              <p:nvPr/>
            </p:nvSpPr>
            <p:spPr bwMode="auto">
              <a:xfrm>
                <a:off x="5276850" y="6319838"/>
                <a:ext cx="107950" cy="106363"/>
              </a:xfrm>
              <a:custGeom>
                <a:avLst/>
                <a:gdLst>
                  <a:gd name="T0" fmla="*/ 0 w 42"/>
                  <a:gd name="T1" fmla="*/ 21 h 42"/>
                  <a:gd name="T2" fmla="*/ 8 w 42"/>
                  <a:gd name="T3" fmla="*/ 18 h 42"/>
                  <a:gd name="T4" fmla="*/ 2 w 42"/>
                  <a:gd name="T5" fmla="*/ 13 h 42"/>
                  <a:gd name="T6" fmla="*/ 10 w 42"/>
                  <a:gd name="T7" fmla="*/ 13 h 42"/>
                  <a:gd name="T8" fmla="*/ 6 w 42"/>
                  <a:gd name="T9" fmla="*/ 6 h 42"/>
                  <a:gd name="T10" fmla="*/ 13 w 42"/>
                  <a:gd name="T11" fmla="*/ 9 h 42"/>
                  <a:gd name="T12" fmla="*/ 13 w 42"/>
                  <a:gd name="T13" fmla="*/ 1 h 42"/>
                  <a:gd name="T14" fmla="*/ 18 w 42"/>
                  <a:gd name="T15" fmla="*/ 7 h 42"/>
                  <a:gd name="T16" fmla="*/ 21 w 42"/>
                  <a:gd name="T17" fmla="*/ 0 h 42"/>
                  <a:gd name="T18" fmla="*/ 24 w 42"/>
                  <a:gd name="T19" fmla="*/ 7 h 42"/>
                  <a:gd name="T20" fmla="*/ 29 w 42"/>
                  <a:gd name="T21" fmla="*/ 1 h 42"/>
                  <a:gd name="T22" fmla="*/ 28 w 42"/>
                  <a:gd name="T23" fmla="*/ 9 h 42"/>
                  <a:gd name="T24" fmla="*/ 36 w 42"/>
                  <a:gd name="T25" fmla="*/ 6 h 42"/>
                  <a:gd name="T26" fmla="*/ 32 w 42"/>
                  <a:gd name="T27" fmla="*/ 13 h 42"/>
                  <a:gd name="T28" fmla="*/ 40 w 42"/>
                  <a:gd name="T29" fmla="*/ 13 h 42"/>
                  <a:gd name="T30" fmla="*/ 34 w 42"/>
                  <a:gd name="T31" fmla="*/ 18 h 42"/>
                  <a:gd name="T32" fmla="*/ 42 w 42"/>
                  <a:gd name="T33" fmla="*/ 21 h 42"/>
                  <a:gd name="T34" fmla="*/ 34 w 42"/>
                  <a:gd name="T35" fmla="*/ 23 h 42"/>
                  <a:gd name="T36" fmla="*/ 40 w 42"/>
                  <a:gd name="T37" fmla="*/ 29 h 42"/>
                  <a:gd name="T38" fmla="*/ 32 w 42"/>
                  <a:gd name="T39" fmla="*/ 28 h 42"/>
                  <a:gd name="T40" fmla="*/ 36 w 42"/>
                  <a:gd name="T41" fmla="*/ 36 h 42"/>
                  <a:gd name="T42" fmla="*/ 28 w 42"/>
                  <a:gd name="T43" fmla="*/ 32 h 42"/>
                  <a:gd name="T44" fmla="*/ 29 w 42"/>
                  <a:gd name="T45" fmla="*/ 40 h 42"/>
                  <a:gd name="T46" fmla="*/ 24 w 42"/>
                  <a:gd name="T47" fmla="*/ 34 h 42"/>
                  <a:gd name="T48" fmla="*/ 21 w 42"/>
                  <a:gd name="T49" fmla="*/ 42 h 42"/>
                  <a:gd name="T50" fmla="*/ 18 w 42"/>
                  <a:gd name="T51" fmla="*/ 34 h 42"/>
                  <a:gd name="T52" fmla="*/ 13 w 42"/>
                  <a:gd name="T53" fmla="*/ 40 h 42"/>
                  <a:gd name="T54" fmla="*/ 13 w 42"/>
                  <a:gd name="T55" fmla="*/ 32 h 42"/>
                  <a:gd name="T56" fmla="*/ 6 w 42"/>
                  <a:gd name="T57" fmla="*/ 36 h 42"/>
                  <a:gd name="T58" fmla="*/ 10 w 42"/>
                  <a:gd name="T59" fmla="*/ 28 h 42"/>
                  <a:gd name="T60" fmla="*/ 2 w 42"/>
                  <a:gd name="T61" fmla="*/ 29 h 42"/>
                  <a:gd name="T62" fmla="*/ 8 w 42"/>
                  <a:gd name="T63" fmla="*/ 23 h 42"/>
                  <a:gd name="T64" fmla="*/ 0 w 42"/>
                  <a:gd name="T65" fmla="*/ 2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42">
                    <a:moveTo>
                      <a:pt x="0" y="21"/>
                    </a:moveTo>
                    <a:cubicBezTo>
                      <a:pt x="0" y="20"/>
                      <a:pt x="7" y="19"/>
                      <a:pt x="8" y="18"/>
                    </a:cubicBezTo>
                    <a:cubicBezTo>
                      <a:pt x="8" y="17"/>
                      <a:pt x="1" y="14"/>
                      <a:pt x="2" y="13"/>
                    </a:cubicBezTo>
                    <a:cubicBezTo>
                      <a:pt x="2" y="12"/>
                      <a:pt x="9" y="14"/>
                      <a:pt x="10" y="13"/>
                    </a:cubicBezTo>
                    <a:cubicBezTo>
                      <a:pt x="10" y="12"/>
                      <a:pt x="5" y="7"/>
                      <a:pt x="6" y="6"/>
                    </a:cubicBezTo>
                    <a:cubicBezTo>
                      <a:pt x="7" y="5"/>
                      <a:pt x="12" y="10"/>
                      <a:pt x="13" y="9"/>
                    </a:cubicBezTo>
                    <a:cubicBezTo>
                      <a:pt x="14" y="9"/>
                      <a:pt x="12" y="2"/>
                      <a:pt x="13" y="1"/>
                    </a:cubicBezTo>
                    <a:cubicBezTo>
                      <a:pt x="14" y="1"/>
                      <a:pt x="17" y="8"/>
                      <a:pt x="18" y="7"/>
                    </a:cubicBezTo>
                    <a:cubicBezTo>
                      <a:pt x="19" y="7"/>
                      <a:pt x="20" y="0"/>
                      <a:pt x="21" y="0"/>
                    </a:cubicBezTo>
                    <a:cubicBezTo>
                      <a:pt x="22" y="0"/>
                      <a:pt x="22" y="7"/>
                      <a:pt x="24" y="7"/>
                    </a:cubicBezTo>
                    <a:cubicBezTo>
                      <a:pt x="25" y="8"/>
                      <a:pt x="28" y="1"/>
                      <a:pt x="29" y="1"/>
                    </a:cubicBezTo>
                    <a:cubicBezTo>
                      <a:pt x="30" y="2"/>
                      <a:pt x="28" y="9"/>
                      <a:pt x="28" y="9"/>
                    </a:cubicBezTo>
                    <a:cubicBezTo>
                      <a:pt x="29" y="10"/>
                      <a:pt x="35" y="5"/>
                      <a:pt x="36" y="6"/>
                    </a:cubicBezTo>
                    <a:cubicBezTo>
                      <a:pt x="37" y="7"/>
                      <a:pt x="32" y="12"/>
                      <a:pt x="32" y="13"/>
                    </a:cubicBezTo>
                    <a:cubicBezTo>
                      <a:pt x="33" y="14"/>
                      <a:pt x="40" y="12"/>
                      <a:pt x="40" y="13"/>
                    </a:cubicBezTo>
                    <a:cubicBezTo>
                      <a:pt x="41" y="14"/>
                      <a:pt x="34" y="17"/>
                      <a:pt x="34" y="18"/>
                    </a:cubicBezTo>
                    <a:cubicBezTo>
                      <a:pt x="34" y="19"/>
                      <a:pt x="42" y="20"/>
                      <a:pt x="42" y="21"/>
                    </a:cubicBezTo>
                    <a:cubicBezTo>
                      <a:pt x="42" y="22"/>
                      <a:pt x="34" y="22"/>
                      <a:pt x="34" y="23"/>
                    </a:cubicBezTo>
                    <a:cubicBezTo>
                      <a:pt x="34" y="25"/>
                      <a:pt x="41" y="28"/>
                      <a:pt x="40" y="29"/>
                    </a:cubicBezTo>
                    <a:cubicBezTo>
                      <a:pt x="40" y="30"/>
                      <a:pt x="33" y="27"/>
                      <a:pt x="32" y="28"/>
                    </a:cubicBezTo>
                    <a:cubicBezTo>
                      <a:pt x="32" y="29"/>
                      <a:pt x="37" y="35"/>
                      <a:pt x="36" y="36"/>
                    </a:cubicBezTo>
                    <a:cubicBezTo>
                      <a:pt x="35" y="36"/>
                      <a:pt x="29" y="31"/>
                      <a:pt x="28" y="32"/>
                    </a:cubicBezTo>
                    <a:cubicBezTo>
                      <a:pt x="28" y="33"/>
                      <a:pt x="30" y="40"/>
                      <a:pt x="29" y="40"/>
                    </a:cubicBezTo>
                    <a:cubicBezTo>
                      <a:pt x="28" y="41"/>
                      <a:pt x="25" y="34"/>
                      <a:pt x="24" y="34"/>
                    </a:cubicBezTo>
                    <a:cubicBezTo>
                      <a:pt x="22" y="34"/>
                      <a:pt x="22" y="42"/>
                      <a:pt x="21" y="42"/>
                    </a:cubicBezTo>
                    <a:cubicBezTo>
                      <a:pt x="20" y="42"/>
                      <a:pt x="19" y="34"/>
                      <a:pt x="18" y="34"/>
                    </a:cubicBezTo>
                    <a:cubicBezTo>
                      <a:pt x="17" y="34"/>
                      <a:pt x="14" y="41"/>
                      <a:pt x="13" y="40"/>
                    </a:cubicBezTo>
                    <a:cubicBezTo>
                      <a:pt x="12" y="40"/>
                      <a:pt x="14" y="33"/>
                      <a:pt x="13" y="32"/>
                    </a:cubicBezTo>
                    <a:cubicBezTo>
                      <a:pt x="12" y="31"/>
                      <a:pt x="7" y="36"/>
                      <a:pt x="6" y="36"/>
                    </a:cubicBezTo>
                    <a:cubicBezTo>
                      <a:pt x="5" y="35"/>
                      <a:pt x="10" y="29"/>
                      <a:pt x="10" y="28"/>
                    </a:cubicBezTo>
                    <a:cubicBezTo>
                      <a:pt x="9" y="27"/>
                      <a:pt x="2" y="30"/>
                      <a:pt x="2" y="29"/>
                    </a:cubicBezTo>
                    <a:cubicBezTo>
                      <a:pt x="1" y="28"/>
                      <a:pt x="8" y="25"/>
                      <a:pt x="8" y="23"/>
                    </a:cubicBezTo>
                    <a:cubicBezTo>
                      <a:pt x="7" y="22"/>
                      <a:pt x="0" y="22"/>
                      <a:pt x="0" y="21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084"/>
              <p:cNvSpPr/>
              <p:nvPr/>
            </p:nvSpPr>
            <p:spPr bwMode="auto">
              <a:xfrm>
                <a:off x="7327900" y="5557838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7 h 256"/>
                  <a:gd name="T4" fmla="*/ 29 w 238"/>
                  <a:gd name="T5" fmla="*/ 76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3 h 256"/>
                  <a:gd name="T24" fmla="*/ 194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5" y="127"/>
                    </a:cubicBezTo>
                    <a:cubicBezTo>
                      <a:pt x="85" y="123"/>
                      <a:pt x="10" y="118"/>
                      <a:pt x="29" y="76"/>
                    </a:cubicBezTo>
                    <a:cubicBezTo>
                      <a:pt x="40" y="52"/>
                      <a:pt x="95" y="126"/>
                      <a:pt x="97" y="122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3" y="105"/>
                      <a:pt x="61" y="33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1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4" y="53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1"/>
                      <a:pt x="208" y="207"/>
                      <a:pt x="192" y="225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5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9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8" y="158"/>
                      <a:pt x="13" y="128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085"/>
              <p:cNvSpPr/>
              <p:nvPr/>
            </p:nvSpPr>
            <p:spPr bwMode="auto">
              <a:xfrm>
                <a:off x="7483475" y="5707063"/>
                <a:ext cx="342900" cy="381000"/>
              </a:xfrm>
              <a:custGeom>
                <a:avLst/>
                <a:gdLst>
                  <a:gd name="T0" fmla="*/ 8 w 135"/>
                  <a:gd name="T1" fmla="*/ 55 h 150"/>
                  <a:gd name="T2" fmla="*/ 47 w 135"/>
                  <a:gd name="T3" fmla="*/ 69 h 150"/>
                  <a:gd name="T4" fmla="*/ 28 w 135"/>
                  <a:gd name="T5" fmla="*/ 31 h 150"/>
                  <a:gd name="T6" fmla="*/ 54 w 135"/>
                  <a:gd name="T7" fmla="*/ 69 h 150"/>
                  <a:gd name="T8" fmla="*/ 44 w 135"/>
                  <a:gd name="T9" fmla="*/ 16 h 150"/>
                  <a:gd name="T10" fmla="*/ 58 w 135"/>
                  <a:gd name="T11" fmla="*/ 61 h 150"/>
                  <a:gd name="T12" fmla="*/ 65 w 135"/>
                  <a:gd name="T13" fmla="*/ 10 h 150"/>
                  <a:gd name="T14" fmla="*/ 67 w 135"/>
                  <a:gd name="T15" fmla="*/ 67 h 150"/>
                  <a:gd name="T16" fmla="*/ 84 w 135"/>
                  <a:gd name="T17" fmla="*/ 8 h 150"/>
                  <a:gd name="T18" fmla="*/ 74 w 135"/>
                  <a:gd name="T19" fmla="*/ 69 h 150"/>
                  <a:gd name="T20" fmla="*/ 112 w 135"/>
                  <a:gd name="T21" fmla="*/ 31 h 150"/>
                  <a:gd name="T22" fmla="*/ 80 w 135"/>
                  <a:gd name="T23" fmla="*/ 74 h 150"/>
                  <a:gd name="T24" fmla="*/ 119 w 135"/>
                  <a:gd name="T25" fmla="*/ 52 h 150"/>
                  <a:gd name="T26" fmla="*/ 86 w 135"/>
                  <a:gd name="T27" fmla="*/ 77 h 150"/>
                  <a:gd name="T28" fmla="*/ 130 w 135"/>
                  <a:gd name="T29" fmla="*/ 69 h 150"/>
                  <a:gd name="T30" fmla="*/ 88 w 135"/>
                  <a:gd name="T31" fmla="*/ 82 h 150"/>
                  <a:gd name="T32" fmla="*/ 126 w 135"/>
                  <a:gd name="T33" fmla="*/ 88 h 150"/>
                  <a:gd name="T34" fmla="*/ 84 w 135"/>
                  <a:gd name="T35" fmla="*/ 87 h 150"/>
                  <a:gd name="T36" fmla="*/ 109 w 135"/>
                  <a:gd name="T37" fmla="*/ 107 h 150"/>
                  <a:gd name="T38" fmla="*/ 78 w 135"/>
                  <a:gd name="T39" fmla="*/ 91 h 150"/>
                  <a:gd name="T40" fmla="*/ 100 w 135"/>
                  <a:gd name="T41" fmla="*/ 126 h 150"/>
                  <a:gd name="T42" fmla="*/ 72 w 135"/>
                  <a:gd name="T43" fmla="*/ 98 h 150"/>
                  <a:gd name="T44" fmla="*/ 84 w 135"/>
                  <a:gd name="T45" fmla="*/ 143 h 150"/>
                  <a:gd name="T46" fmla="*/ 61 w 135"/>
                  <a:gd name="T47" fmla="*/ 99 h 150"/>
                  <a:gd name="T48" fmla="*/ 51 w 135"/>
                  <a:gd name="T49" fmla="*/ 139 h 150"/>
                  <a:gd name="T50" fmla="*/ 56 w 135"/>
                  <a:gd name="T51" fmla="*/ 97 h 150"/>
                  <a:gd name="T52" fmla="*/ 22 w 135"/>
                  <a:gd name="T53" fmla="*/ 114 h 150"/>
                  <a:gd name="T54" fmla="*/ 52 w 135"/>
                  <a:gd name="T55" fmla="*/ 92 h 150"/>
                  <a:gd name="T56" fmla="*/ 6 w 135"/>
                  <a:gd name="T57" fmla="*/ 96 h 150"/>
                  <a:gd name="T58" fmla="*/ 47 w 135"/>
                  <a:gd name="T59" fmla="*/ 86 h 150"/>
                  <a:gd name="T60" fmla="*/ 1 w 135"/>
                  <a:gd name="T61" fmla="*/ 77 h 150"/>
                  <a:gd name="T62" fmla="*/ 46 w 135"/>
                  <a:gd name="T63" fmla="*/ 77 h 150"/>
                  <a:gd name="T64" fmla="*/ 8 w 135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50">
                    <a:moveTo>
                      <a:pt x="8" y="55"/>
                    </a:moveTo>
                    <a:cubicBezTo>
                      <a:pt x="15" y="44"/>
                      <a:pt x="45" y="71"/>
                      <a:pt x="47" y="69"/>
                    </a:cubicBezTo>
                    <a:cubicBezTo>
                      <a:pt x="48" y="67"/>
                      <a:pt x="9" y="49"/>
                      <a:pt x="28" y="31"/>
                    </a:cubicBezTo>
                    <a:cubicBezTo>
                      <a:pt x="38" y="20"/>
                      <a:pt x="52" y="70"/>
                      <a:pt x="54" y="69"/>
                    </a:cubicBezTo>
                    <a:cubicBezTo>
                      <a:pt x="56" y="68"/>
                      <a:pt x="29" y="20"/>
                      <a:pt x="44" y="16"/>
                    </a:cubicBezTo>
                    <a:cubicBezTo>
                      <a:pt x="62" y="12"/>
                      <a:pt x="56" y="62"/>
                      <a:pt x="58" y="61"/>
                    </a:cubicBezTo>
                    <a:cubicBezTo>
                      <a:pt x="61" y="61"/>
                      <a:pt x="53" y="15"/>
                      <a:pt x="65" y="10"/>
                    </a:cubicBezTo>
                    <a:cubicBezTo>
                      <a:pt x="74" y="6"/>
                      <a:pt x="65" y="67"/>
                      <a:pt x="67" y="67"/>
                    </a:cubicBezTo>
                    <a:cubicBezTo>
                      <a:pt x="70" y="68"/>
                      <a:pt x="69" y="0"/>
                      <a:pt x="84" y="8"/>
                    </a:cubicBezTo>
                    <a:cubicBezTo>
                      <a:pt x="100" y="16"/>
                      <a:pt x="72" y="68"/>
                      <a:pt x="74" y="69"/>
                    </a:cubicBezTo>
                    <a:cubicBezTo>
                      <a:pt x="76" y="71"/>
                      <a:pt x="102" y="17"/>
                      <a:pt x="112" y="31"/>
                    </a:cubicBezTo>
                    <a:cubicBezTo>
                      <a:pt x="120" y="42"/>
                      <a:pt x="79" y="72"/>
                      <a:pt x="80" y="74"/>
                    </a:cubicBezTo>
                    <a:cubicBezTo>
                      <a:pt x="82" y="75"/>
                      <a:pt x="111" y="39"/>
                      <a:pt x="119" y="52"/>
                    </a:cubicBezTo>
                    <a:cubicBezTo>
                      <a:pt x="124" y="61"/>
                      <a:pt x="86" y="75"/>
                      <a:pt x="86" y="77"/>
                    </a:cubicBezTo>
                    <a:cubicBezTo>
                      <a:pt x="87" y="79"/>
                      <a:pt x="124" y="52"/>
                      <a:pt x="130" y="69"/>
                    </a:cubicBezTo>
                    <a:cubicBezTo>
                      <a:pt x="135" y="81"/>
                      <a:pt x="88" y="80"/>
                      <a:pt x="88" y="82"/>
                    </a:cubicBezTo>
                    <a:cubicBezTo>
                      <a:pt x="88" y="84"/>
                      <a:pt x="126" y="71"/>
                      <a:pt x="126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5" y="93"/>
                      <a:pt x="109" y="107"/>
                    </a:cubicBezTo>
                    <a:cubicBezTo>
                      <a:pt x="104" y="116"/>
                      <a:pt x="80" y="90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2" y="98"/>
                    </a:cubicBezTo>
                    <a:cubicBezTo>
                      <a:pt x="70" y="98"/>
                      <a:pt x="96" y="136"/>
                      <a:pt x="84" y="143"/>
                    </a:cubicBezTo>
                    <a:cubicBezTo>
                      <a:pt x="71" y="150"/>
                      <a:pt x="63" y="99"/>
                      <a:pt x="61" y="99"/>
                    </a:cubicBezTo>
                    <a:cubicBezTo>
                      <a:pt x="58" y="98"/>
                      <a:pt x="54" y="138"/>
                      <a:pt x="51" y="139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6"/>
                      <a:pt x="30" y="130"/>
                      <a:pt x="22" y="114"/>
                    </a:cubicBezTo>
                    <a:cubicBezTo>
                      <a:pt x="18" y="106"/>
                      <a:pt x="53" y="94"/>
                      <a:pt x="52" y="92"/>
                    </a:cubicBezTo>
                    <a:cubicBezTo>
                      <a:pt x="51" y="91"/>
                      <a:pt x="10" y="111"/>
                      <a:pt x="6" y="96"/>
                    </a:cubicBezTo>
                    <a:cubicBezTo>
                      <a:pt x="4" y="88"/>
                      <a:pt x="48" y="88"/>
                      <a:pt x="47" y="86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9"/>
                      <a:pt x="46" y="79"/>
                      <a:pt x="46" y="77"/>
                    </a:cubicBezTo>
                    <a:cubicBezTo>
                      <a:pt x="47" y="75"/>
                      <a:pt x="0" y="70"/>
                      <a:pt x="8" y="55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086"/>
              <p:cNvSpPr/>
              <p:nvPr/>
            </p:nvSpPr>
            <p:spPr bwMode="auto">
              <a:xfrm>
                <a:off x="7818438" y="5202238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39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2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1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39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087"/>
              <p:cNvSpPr/>
              <p:nvPr/>
            </p:nvSpPr>
            <p:spPr bwMode="auto">
              <a:xfrm>
                <a:off x="7970838" y="5354638"/>
                <a:ext cx="342900" cy="377825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8 h 149"/>
                  <a:gd name="T20" fmla="*/ 113 w 135"/>
                  <a:gd name="T21" fmla="*/ 30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3 w 135"/>
                  <a:gd name="T55" fmla="*/ 91 h 149"/>
                  <a:gd name="T56" fmla="*/ 7 w 135"/>
                  <a:gd name="T57" fmla="*/ 95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8"/>
                    </a:cubicBezTo>
                    <a:cubicBezTo>
                      <a:pt x="76" y="70"/>
                      <a:pt x="102" y="16"/>
                      <a:pt x="113" y="30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0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6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2" y="113"/>
                    </a:cubicBezTo>
                    <a:cubicBezTo>
                      <a:pt x="18" y="105"/>
                      <a:pt x="54" y="93"/>
                      <a:pt x="53" y="91"/>
                    </a:cubicBezTo>
                    <a:cubicBezTo>
                      <a:pt x="51" y="90"/>
                      <a:pt x="10" y="110"/>
                      <a:pt x="7" y="95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2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088"/>
              <p:cNvSpPr/>
              <p:nvPr/>
            </p:nvSpPr>
            <p:spPr bwMode="auto">
              <a:xfrm>
                <a:off x="7872413" y="4899025"/>
                <a:ext cx="603250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6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3 h 256"/>
                  <a:gd name="T18" fmla="*/ 129 w 238"/>
                  <a:gd name="T19" fmla="*/ 111 h 256"/>
                  <a:gd name="T20" fmla="*/ 168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4 w 238"/>
                  <a:gd name="T27" fmla="*/ 115 h 256"/>
                  <a:gd name="T28" fmla="*/ 222 w 238"/>
                  <a:gd name="T29" fmla="*/ 75 h 256"/>
                  <a:gd name="T30" fmla="*/ 160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4 w 238"/>
                  <a:gd name="T57" fmla="*/ 198 h 256"/>
                  <a:gd name="T58" fmla="*/ 96 w 238"/>
                  <a:gd name="T59" fmla="*/ 154 h 256"/>
                  <a:gd name="T60" fmla="*/ 13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3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6" y="123"/>
                    </a:cubicBezTo>
                    <a:cubicBezTo>
                      <a:pt x="98" y="119"/>
                      <a:pt x="24" y="58"/>
                      <a:pt x="47" y="42"/>
                    </a:cubicBezTo>
                    <a:cubicBezTo>
                      <a:pt x="74" y="23"/>
                      <a:pt x="95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3" y="112"/>
                      <a:pt x="117" y="111"/>
                    </a:cubicBezTo>
                    <a:cubicBezTo>
                      <a:pt x="121" y="111"/>
                      <a:pt x="78" y="0"/>
                      <a:pt x="107" y="3"/>
                    </a:cubicBezTo>
                    <a:cubicBezTo>
                      <a:pt x="139" y="6"/>
                      <a:pt x="125" y="110"/>
                      <a:pt x="129" y="111"/>
                    </a:cubicBezTo>
                    <a:cubicBezTo>
                      <a:pt x="133" y="112"/>
                      <a:pt x="142" y="7"/>
                      <a:pt x="168" y="24"/>
                    </a:cubicBezTo>
                    <a:cubicBezTo>
                      <a:pt x="188" y="37"/>
                      <a:pt x="139" y="111"/>
                      <a:pt x="143" y="114"/>
                    </a:cubicBezTo>
                    <a:cubicBezTo>
                      <a:pt x="146" y="116"/>
                      <a:pt x="171" y="37"/>
                      <a:pt x="193" y="54"/>
                    </a:cubicBezTo>
                    <a:cubicBezTo>
                      <a:pt x="207" y="65"/>
                      <a:pt x="152" y="112"/>
                      <a:pt x="154" y="115"/>
                    </a:cubicBezTo>
                    <a:cubicBezTo>
                      <a:pt x="157" y="119"/>
                      <a:pt x="201" y="51"/>
                      <a:pt x="222" y="75"/>
                    </a:cubicBezTo>
                    <a:cubicBezTo>
                      <a:pt x="238" y="92"/>
                      <a:pt x="160" y="118"/>
                      <a:pt x="160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1" y="141"/>
                      <a:pt x="149" y="144"/>
                    </a:cubicBezTo>
                    <a:cubicBezTo>
                      <a:pt x="147" y="147"/>
                      <a:pt x="222" y="171"/>
                      <a:pt x="208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1" y="161"/>
                      <a:pt x="207" y="207"/>
                      <a:pt x="192" y="225"/>
                    </a:cubicBezTo>
                    <a:cubicBezTo>
                      <a:pt x="175" y="246"/>
                      <a:pt x="130" y="167"/>
                      <a:pt x="126" y="168"/>
                    </a:cubicBezTo>
                    <a:cubicBezTo>
                      <a:pt x="122" y="169"/>
                      <a:pt x="139" y="237"/>
                      <a:pt x="136" y="240"/>
                    </a:cubicBezTo>
                    <a:cubicBezTo>
                      <a:pt x="110" y="256"/>
                      <a:pt x="121" y="169"/>
                      <a:pt x="117" y="168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5"/>
                      <a:pt x="108" y="163"/>
                    </a:cubicBezTo>
                    <a:cubicBezTo>
                      <a:pt x="104" y="160"/>
                      <a:pt x="50" y="219"/>
                      <a:pt x="34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3" y="151"/>
                      <a:pt x="20" y="183"/>
                      <a:pt x="13" y="169"/>
                    </a:cubicBezTo>
                    <a:cubicBezTo>
                      <a:pt x="0" y="140"/>
                      <a:pt x="89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089"/>
              <p:cNvSpPr/>
              <p:nvPr/>
            </p:nvSpPr>
            <p:spPr bwMode="auto">
              <a:xfrm>
                <a:off x="8024813" y="5051425"/>
                <a:ext cx="342900" cy="379413"/>
              </a:xfrm>
              <a:custGeom>
                <a:avLst/>
                <a:gdLst>
                  <a:gd name="T0" fmla="*/ 9 w 135"/>
                  <a:gd name="T1" fmla="*/ 54 h 149"/>
                  <a:gd name="T2" fmla="*/ 47 w 135"/>
                  <a:gd name="T3" fmla="*/ 68 h 149"/>
                  <a:gd name="T4" fmla="*/ 28 w 135"/>
                  <a:gd name="T5" fmla="*/ 30 h 149"/>
                  <a:gd name="T6" fmla="*/ 54 w 135"/>
                  <a:gd name="T7" fmla="*/ 68 h 149"/>
                  <a:gd name="T8" fmla="*/ 45 w 135"/>
                  <a:gd name="T9" fmla="*/ 15 h 149"/>
                  <a:gd name="T10" fmla="*/ 59 w 135"/>
                  <a:gd name="T11" fmla="*/ 60 h 149"/>
                  <a:gd name="T12" fmla="*/ 65 w 135"/>
                  <a:gd name="T13" fmla="*/ 9 h 149"/>
                  <a:gd name="T14" fmla="*/ 68 w 135"/>
                  <a:gd name="T15" fmla="*/ 66 h 149"/>
                  <a:gd name="T16" fmla="*/ 84 w 135"/>
                  <a:gd name="T17" fmla="*/ 7 h 149"/>
                  <a:gd name="T18" fmla="*/ 74 w 135"/>
                  <a:gd name="T19" fmla="*/ 69 h 149"/>
                  <a:gd name="T20" fmla="*/ 113 w 135"/>
                  <a:gd name="T21" fmla="*/ 31 h 149"/>
                  <a:gd name="T22" fmla="*/ 81 w 135"/>
                  <a:gd name="T23" fmla="*/ 73 h 149"/>
                  <a:gd name="T24" fmla="*/ 119 w 135"/>
                  <a:gd name="T25" fmla="*/ 51 h 149"/>
                  <a:gd name="T26" fmla="*/ 87 w 135"/>
                  <a:gd name="T27" fmla="*/ 76 h 149"/>
                  <a:gd name="T28" fmla="*/ 131 w 135"/>
                  <a:gd name="T29" fmla="*/ 68 h 149"/>
                  <a:gd name="T30" fmla="*/ 88 w 135"/>
                  <a:gd name="T31" fmla="*/ 81 h 149"/>
                  <a:gd name="T32" fmla="*/ 127 w 135"/>
                  <a:gd name="T33" fmla="*/ 87 h 149"/>
                  <a:gd name="T34" fmla="*/ 84 w 135"/>
                  <a:gd name="T35" fmla="*/ 86 h 149"/>
                  <a:gd name="T36" fmla="*/ 109 w 135"/>
                  <a:gd name="T37" fmla="*/ 106 h 149"/>
                  <a:gd name="T38" fmla="*/ 78 w 135"/>
                  <a:gd name="T39" fmla="*/ 90 h 149"/>
                  <a:gd name="T40" fmla="*/ 100 w 135"/>
                  <a:gd name="T41" fmla="*/ 125 h 149"/>
                  <a:gd name="T42" fmla="*/ 73 w 135"/>
                  <a:gd name="T43" fmla="*/ 97 h 149"/>
                  <a:gd name="T44" fmla="*/ 84 w 135"/>
                  <a:gd name="T45" fmla="*/ 142 h 149"/>
                  <a:gd name="T46" fmla="*/ 61 w 135"/>
                  <a:gd name="T47" fmla="*/ 98 h 149"/>
                  <a:gd name="T48" fmla="*/ 52 w 135"/>
                  <a:gd name="T49" fmla="*/ 138 h 149"/>
                  <a:gd name="T50" fmla="*/ 56 w 135"/>
                  <a:gd name="T51" fmla="*/ 96 h 149"/>
                  <a:gd name="T52" fmla="*/ 22 w 135"/>
                  <a:gd name="T53" fmla="*/ 113 h 149"/>
                  <a:gd name="T54" fmla="*/ 52 w 135"/>
                  <a:gd name="T55" fmla="*/ 92 h 149"/>
                  <a:gd name="T56" fmla="*/ 7 w 135"/>
                  <a:gd name="T57" fmla="*/ 96 h 149"/>
                  <a:gd name="T58" fmla="*/ 48 w 135"/>
                  <a:gd name="T59" fmla="*/ 85 h 149"/>
                  <a:gd name="T60" fmla="*/ 1 w 135"/>
                  <a:gd name="T61" fmla="*/ 76 h 149"/>
                  <a:gd name="T62" fmla="*/ 47 w 135"/>
                  <a:gd name="T63" fmla="*/ 76 h 149"/>
                  <a:gd name="T64" fmla="*/ 9 w 135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" h="149">
                    <a:moveTo>
                      <a:pt x="9" y="54"/>
                    </a:moveTo>
                    <a:cubicBezTo>
                      <a:pt x="15" y="43"/>
                      <a:pt x="46" y="70"/>
                      <a:pt x="47" y="68"/>
                    </a:cubicBezTo>
                    <a:cubicBezTo>
                      <a:pt x="48" y="66"/>
                      <a:pt x="10" y="48"/>
                      <a:pt x="28" y="30"/>
                    </a:cubicBezTo>
                    <a:cubicBezTo>
                      <a:pt x="39" y="19"/>
                      <a:pt x="53" y="69"/>
                      <a:pt x="54" y="68"/>
                    </a:cubicBezTo>
                    <a:cubicBezTo>
                      <a:pt x="56" y="67"/>
                      <a:pt x="29" y="19"/>
                      <a:pt x="45" y="15"/>
                    </a:cubicBezTo>
                    <a:cubicBezTo>
                      <a:pt x="63" y="11"/>
                      <a:pt x="56" y="61"/>
                      <a:pt x="59" y="60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5"/>
                      <a:pt x="65" y="66"/>
                      <a:pt x="68" y="66"/>
                    </a:cubicBezTo>
                    <a:cubicBezTo>
                      <a:pt x="70" y="67"/>
                      <a:pt x="70" y="0"/>
                      <a:pt x="84" y="7"/>
                    </a:cubicBezTo>
                    <a:cubicBezTo>
                      <a:pt x="100" y="15"/>
                      <a:pt x="72" y="67"/>
                      <a:pt x="74" y="69"/>
                    </a:cubicBezTo>
                    <a:cubicBezTo>
                      <a:pt x="76" y="70"/>
                      <a:pt x="102" y="16"/>
                      <a:pt x="113" y="31"/>
                    </a:cubicBezTo>
                    <a:cubicBezTo>
                      <a:pt x="120" y="41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19" y="51"/>
                    </a:cubicBezTo>
                    <a:cubicBezTo>
                      <a:pt x="125" y="60"/>
                      <a:pt x="86" y="74"/>
                      <a:pt x="87" y="76"/>
                    </a:cubicBezTo>
                    <a:cubicBezTo>
                      <a:pt x="87" y="78"/>
                      <a:pt x="124" y="51"/>
                      <a:pt x="131" y="68"/>
                    </a:cubicBezTo>
                    <a:cubicBezTo>
                      <a:pt x="135" y="81"/>
                      <a:pt x="89" y="79"/>
                      <a:pt x="88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7" y="100"/>
                      <a:pt x="85" y="84"/>
                      <a:pt x="84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8" y="90"/>
                    </a:cubicBezTo>
                    <a:cubicBezTo>
                      <a:pt x="76" y="91"/>
                      <a:pt x="111" y="119"/>
                      <a:pt x="100" y="125"/>
                    </a:cubicBezTo>
                    <a:cubicBezTo>
                      <a:pt x="98" y="127"/>
                      <a:pt x="75" y="96"/>
                      <a:pt x="73" y="97"/>
                    </a:cubicBezTo>
                    <a:cubicBezTo>
                      <a:pt x="70" y="97"/>
                      <a:pt x="96" y="135"/>
                      <a:pt x="84" y="142"/>
                    </a:cubicBezTo>
                    <a:cubicBezTo>
                      <a:pt x="71" y="149"/>
                      <a:pt x="63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0" y="129"/>
                      <a:pt x="22" y="113"/>
                    </a:cubicBezTo>
                    <a:cubicBezTo>
                      <a:pt x="18" y="105"/>
                      <a:pt x="54" y="93"/>
                      <a:pt x="52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4" y="87"/>
                      <a:pt x="48" y="87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090"/>
              <p:cNvSpPr/>
              <p:nvPr/>
            </p:nvSpPr>
            <p:spPr bwMode="auto">
              <a:xfrm>
                <a:off x="8093075" y="5102225"/>
                <a:ext cx="603250" cy="650875"/>
              </a:xfrm>
              <a:custGeom>
                <a:avLst/>
                <a:gdLst>
                  <a:gd name="T0" fmla="*/ 12 w 238"/>
                  <a:gd name="T1" fmla="*/ 129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8 h 256"/>
                  <a:gd name="T12" fmla="*/ 77 w 238"/>
                  <a:gd name="T13" fmla="*/ 19 h 256"/>
                  <a:gd name="T14" fmla="*/ 118 w 238"/>
                  <a:gd name="T15" fmla="*/ 112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6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5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9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8 h 256"/>
                  <a:gd name="T54" fmla="*/ 108 w 238"/>
                  <a:gd name="T55" fmla="*/ 163 h 256"/>
                  <a:gd name="T56" fmla="*/ 35 w 238"/>
                  <a:gd name="T57" fmla="*/ 199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2 h 256"/>
                  <a:gd name="T64" fmla="*/ 12 w 238"/>
                  <a:gd name="T65" fmla="*/ 12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9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20"/>
                      <a:pt x="24" y="58"/>
                      <a:pt x="47" y="42"/>
                    </a:cubicBezTo>
                    <a:cubicBezTo>
                      <a:pt x="75" y="24"/>
                      <a:pt x="96" y="110"/>
                      <a:pt x="99" y="108"/>
                    </a:cubicBezTo>
                    <a:cubicBezTo>
                      <a:pt x="102" y="105"/>
                      <a:pt x="61" y="34"/>
                      <a:pt x="77" y="19"/>
                    </a:cubicBezTo>
                    <a:cubicBezTo>
                      <a:pt x="90" y="6"/>
                      <a:pt x="114" y="113"/>
                      <a:pt x="118" y="112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2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6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3"/>
                      <a:pt x="160" y="119"/>
                      <a:pt x="161" y="123"/>
                    </a:cubicBezTo>
                    <a:cubicBezTo>
                      <a:pt x="162" y="127"/>
                      <a:pt x="216" y="81"/>
                      <a:pt x="228" y="109"/>
                    </a:cubicBezTo>
                    <a:cubicBezTo>
                      <a:pt x="237" y="130"/>
                      <a:pt x="158" y="131"/>
                      <a:pt x="157" y="135"/>
                    </a:cubicBezTo>
                    <a:cubicBezTo>
                      <a:pt x="156" y="139"/>
                      <a:pt x="213" y="123"/>
                      <a:pt x="211" y="151"/>
                    </a:cubicBezTo>
                    <a:cubicBezTo>
                      <a:pt x="209" y="169"/>
                      <a:pt x="152" y="141"/>
                      <a:pt x="150" y="144"/>
                    </a:cubicBezTo>
                    <a:cubicBezTo>
                      <a:pt x="147" y="148"/>
                      <a:pt x="223" y="171"/>
                      <a:pt x="209" y="189"/>
                    </a:cubicBezTo>
                    <a:cubicBezTo>
                      <a:pt x="206" y="192"/>
                      <a:pt x="148" y="157"/>
                      <a:pt x="145" y="159"/>
                    </a:cubicBezTo>
                    <a:cubicBezTo>
                      <a:pt x="142" y="161"/>
                      <a:pt x="207" y="207"/>
                      <a:pt x="192" y="226"/>
                    </a:cubicBezTo>
                    <a:cubicBezTo>
                      <a:pt x="176" y="246"/>
                      <a:pt x="131" y="168"/>
                      <a:pt x="127" y="168"/>
                    </a:cubicBezTo>
                    <a:cubicBezTo>
                      <a:pt x="123" y="169"/>
                      <a:pt x="140" y="238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8"/>
                      <a:pt x="96" y="239"/>
                      <a:pt x="72" y="218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1"/>
                      <a:pt x="50" y="220"/>
                      <a:pt x="35" y="199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2"/>
                      <a:pt x="21" y="184"/>
                      <a:pt x="14" y="169"/>
                    </a:cubicBezTo>
                    <a:cubicBezTo>
                      <a:pt x="0" y="141"/>
                      <a:pt x="90" y="146"/>
                      <a:pt x="89" y="142"/>
                    </a:cubicBezTo>
                    <a:cubicBezTo>
                      <a:pt x="88" y="138"/>
                      <a:pt x="7" y="159"/>
                      <a:pt x="12" y="129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091"/>
              <p:cNvSpPr/>
              <p:nvPr/>
            </p:nvSpPr>
            <p:spPr bwMode="auto">
              <a:xfrm>
                <a:off x="8245475" y="5254625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6 h 150"/>
                  <a:gd name="T28" fmla="*/ 131 w 136"/>
                  <a:gd name="T29" fmla="*/ 69 h 150"/>
                  <a:gd name="T30" fmla="*/ 89 w 136"/>
                  <a:gd name="T31" fmla="*/ 81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8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1" y="15"/>
                      <a:pt x="73" y="68"/>
                      <a:pt x="75" y="69"/>
                    </a:cubicBezTo>
                    <a:cubicBezTo>
                      <a:pt x="77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0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5"/>
                      <a:pt x="80" y="89"/>
                      <a:pt x="79" y="91"/>
                    </a:cubicBezTo>
                    <a:cubicBezTo>
                      <a:pt x="77" y="92"/>
                      <a:pt x="112" y="119"/>
                      <a:pt x="101" y="126"/>
                    </a:cubicBezTo>
                    <a:cubicBezTo>
                      <a:pt x="99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5" y="142"/>
                    </a:cubicBezTo>
                    <a:cubicBezTo>
                      <a:pt x="72" y="150"/>
                      <a:pt x="64" y="99"/>
                      <a:pt x="62" y="98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8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092"/>
              <p:cNvSpPr/>
              <p:nvPr/>
            </p:nvSpPr>
            <p:spPr bwMode="auto">
              <a:xfrm>
                <a:off x="8216900" y="4899025"/>
                <a:ext cx="604838" cy="650875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3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5 h 256"/>
                  <a:gd name="T46" fmla="*/ 126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6"/>
                      <a:pt x="84" y="132"/>
                      <a:pt x="84" y="128"/>
                    </a:cubicBezTo>
                    <a:cubicBezTo>
                      <a:pt x="85" y="124"/>
                      <a:pt x="10" y="118"/>
                      <a:pt x="29" y="76"/>
                    </a:cubicBezTo>
                    <a:cubicBezTo>
                      <a:pt x="39" y="52"/>
                      <a:pt x="94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7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2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3" y="54"/>
                    </a:cubicBezTo>
                    <a:cubicBezTo>
                      <a:pt x="207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8"/>
                      <a:pt x="161" y="123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7" y="147"/>
                      <a:pt x="223" y="171"/>
                      <a:pt x="209" y="188"/>
                    </a:cubicBezTo>
                    <a:cubicBezTo>
                      <a:pt x="206" y="191"/>
                      <a:pt x="148" y="156"/>
                      <a:pt x="145" y="159"/>
                    </a:cubicBezTo>
                    <a:cubicBezTo>
                      <a:pt x="142" y="161"/>
                      <a:pt x="207" y="207"/>
                      <a:pt x="192" y="225"/>
                    </a:cubicBezTo>
                    <a:cubicBezTo>
                      <a:pt x="176" y="246"/>
                      <a:pt x="131" y="167"/>
                      <a:pt x="126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0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093"/>
              <p:cNvSpPr/>
              <p:nvPr/>
            </p:nvSpPr>
            <p:spPr bwMode="auto">
              <a:xfrm>
                <a:off x="8369300" y="5051425"/>
                <a:ext cx="346075" cy="379413"/>
              </a:xfrm>
              <a:custGeom>
                <a:avLst/>
                <a:gdLst>
                  <a:gd name="T0" fmla="*/ 9 w 136"/>
                  <a:gd name="T1" fmla="*/ 54 h 149"/>
                  <a:gd name="T2" fmla="*/ 47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5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7 h 149"/>
                  <a:gd name="T34" fmla="*/ 85 w 136"/>
                  <a:gd name="T35" fmla="*/ 86 h 149"/>
                  <a:gd name="T36" fmla="*/ 109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1 w 136"/>
                  <a:gd name="T47" fmla="*/ 98 h 149"/>
                  <a:gd name="T48" fmla="*/ 52 w 136"/>
                  <a:gd name="T49" fmla="*/ 138 h 149"/>
                  <a:gd name="T50" fmla="*/ 56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7" y="68"/>
                    </a:cubicBezTo>
                    <a:cubicBezTo>
                      <a:pt x="49" y="66"/>
                      <a:pt x="10" y="48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5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1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0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2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6" y="70"/>
                      <a:pt x="127" y="87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09" y="106"/>
                    </a:cubicBezTo>
                    <a:cubicBezTo>
                      <a:pt x="105" y="115"/>
                      <a:pt x="80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5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1" y="98"/>
                    </a:cubicBezTo>
                    <a:cubicBezTo>
                      <a:pt x="59" y="98"/>
                      <a:pt x="54" y="137"/>
                      <a:pt x="52" y="138"/>
                    </a:cubicBezTo>
                    <a:cubicBezTo>
                      <a:pt x="35" y="141"/>
                      <a:pt x="58" y="97"/>
                      <a:pt x="56" y="96"/>
                    </a:cubicBezTo>
                    <a:cubicBezTo>
                      <a:pt x="54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2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7" y="74"/>
                      <a:pt x="0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1094"/>
              <p:cNvSpPr/>
              <p:nvPr/>
            </p:nvSpPr>
            <p:spPr bwMode="auto">
              <a:xfrm>
                <a:off x="7302500" y="1054100"/>
                <a:ext cx="604838" cy="647700"/>
              </a:xfrm>
              <a:custGeom>
                <a:avLst/>
                <a:gdLst>
                  <a:gd name="T0" fmla="*/ 12 w 238"/>
                  <a:gd name="T1" fmla="*/ 128 h 255"/>
                  <a:gd name="T2" fmla="*/ 84 w 238"/>
                  <a:gd name="T3" fmla="*/ 127 h 255"/>
                  <a:gd name="T4" fmla="*/ 29 w 238"/>
                  <a:gd name="T5" fmla="*/ 75 h 255"/>
                  <a:gd name="T6" fmla="*/ 96 w 238"/>
                  <a:gd name="T7" fmla="*/ 122 h 255"/>
                  <a:gd name="T8" fmla="*/ 47 w 238"/>
                  <a:gd name="T9" fmla="*/ 41 h 255"/>
                  <a:gd name="T10" fmla="*/ 99 w 238"/>
                  <a:gd name="T11" fmla="*/ 107 h 255"/>
                  <a:gd name="T12" fmla="*/ 77 w 238"/>
                  <a:gd name="T13" fmla="*/ 18 h 255"/>
                  <a:gd name="T14" fmla="*/ 117 w 238"/>
                  <a:gd name="T15" fmla="*/ 111 h 255"/>
                  <a:gd name="T16" fmla="*/ 107 w 238"/>
                  <a:gd name="T17" fmla="*/ 2 h 255"/>
                  <a:gd name="T18" fmla="*/ 130 w 238"/>
                  <a:gd name="T19" fmla="*/ 110 h 255"/>
                  <a:gd name="T20" fmla="*/ 169 w 238"/>
                  <a:gd name="T21" fmla="*/ 23 h 255"/>
                  <a:gd name="T22" fmla="*/ 143 w 238"/>
                  <a:gd name="T23" fmla="*/ 113 h 255"/>
                  <a:gd name="T24" fmla="*/ 193 w 238"/>
                  <a:gd name="T25" fmla="*/ 53 h 255"/>
                  <a:gd name="T26" fmla="*/ 155 w 238"/>
                  <a:gd name="T27" fmla="*/ 115 h 255"/>
                  <a:gd name="T28" fmla="*/ 222 w 238"/>
                  <a:gd name="T29" fmla="*/ 74 h 255"/>
                  <a:gd name="T30" fmla="*/ 160 w 238"/>
                  <a:gd name="T31" fmla="*/ 122 h 255"/>
                  <a:gd name="T32" fmla="*/ 228 w 238"/>
                  <a:gd name="T33" fmla="*/ 109 h 255"/>
                  <a:gd name="T34" fmla="*/ 157 w 238"/>
                  <a:gd name="T35" fmla="*/ 134 h 255"/>
                  <a:gd name="T36" fmla="*/ 210 w 238"/>
                  <a:gd name="T37" fmla="*/ 150 h 255"/>
                  <a:gd name="T38" fmla="*/ 149 w 238"/>
                  <a:gd name="T39" fmla="*/ 143 h 255"/>
                  <a:gd name="T40" fmla="*/ 208 w 238"/>
                  <a:gd name="T41" fmla="*/ 188 h 255"/>
                  <a:gd name="T42" fmla="*/ 145 w 238"/>
                  <a:gd name="T43" fmla="*/ 158 h 255"/>
                  <a:gd name="T44" fmla="*/ 192 w 238"/>
                  <a:gd name="T45" fmla="*/ 225 h 255"/>
                  <a:gd name="T46" fmla="*/ 126 w 238"/>
                  <a:gd name="T47" fmla="*/ 167 h 255"/>
                  <a:gd name="T48" fmla="*/ 136 w 238"/>
                  <a:gd name="T49" fmla="*/ 239 h 255"/>
                  <a:gd name="T50" fmla="*/ 117 w 238"/>
                  <a:gd name="T51" fmla="*/ 167 h 255"/>
                  <a:gd name="T52" fmla="*/ 72 w 238"/>
                  <a:gd name="T53" fmla="*/ 217 h 255"/>
                  <a:gd name="T54" fmla="*/ 108 w 238"/>
                  <a:gd name="T55" fmla="*/ 162 h 255"/>
                  <a:gd name="T56" fmla="*/ 35 w 238"/>
                  <a:gd name="T57" fmla="*/ 198 h 255"/>
                  <a:gd name="T58" fmla="*/ 96 w 238"/>
                  <a:gd name="T59" fmla="*/ 154 h 255"/>
                  <a:gd name="T60" fmla="*/ 14 w 238"/>
                  <a:gd name="T61" fmla="*/ 169 h 255"/>
                  <a:gd name="T62" fmla="*/ 89 w 238"/>
                  <a:gd name="T63" fmla="*/ 141 h 255"/>
                  <a:gd name="T64" fmla="*/ 12 w 238"/>
                  <a:gd name="T65" fmla="*/ 12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5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5"/>
                      <a:pt x="96" y="122"/>
                    </a:cubicBezTo>
                    <a:cubicBezTo>
                      <a:pt x="99" y="119"/>
                      <a:pt x="24" y="57"/>
                      <a:pt x="47" y="41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09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5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2"/>
                      <a:pt x="210" y="150"/>
                    </a:cubicBezTo>
                    <a:cubicBezTo>
                      <a:pt x="209" y="168"/>
                      <a:pt x="152" y="140"/>
                      <a:pt x="149" y="143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6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5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6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5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1095"/>
              <p:cNvSpPr/>
              <p:nvPr/>
            </p:nvSpPr>
            <p:spPr bwMode="auto">
              <a:xfrm>
                <a:off x="7454900" y="1203325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9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1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6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1"/>
                      <a:pt x="59" y="61"/>
                    </a:cubicBezTo>
                    <a:cubicBezTo>
                      <a:pt x="61" y="60"/>
                      <a:pt x="54" y="14"/>
                      <a:pt x="65" y="9"/>
                    </a:cubicBezTo>
                    <a:cubicBezTo>
                      <a:pt x="75" y="6"/>
                      <a:pt x="66" y="66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5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1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19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5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3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5"/>
                      <a:pt x="1" y="76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1096"/>
              <p:cNvSpPr/>
              <p:nvPr/>
            </p:nvSpPr>
            <p:spPr bwMode="auto">
              <a:xfrm>
                <a:off x="7356475" y="752475"/>
                <a:ext cx="604838" cy="649288"/>
              </a:xfrm>
              <a:custGeom>
                <a:avLst/>
                <a:gdLst>
                  <a:gd name="T0" fmla="*/ 12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6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7 w 238"/>
                  <a:gd name="T15" fmla="*/ 111 h 256"/>
                  <a:gd name="T16" fmla="*/ 107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2 w 238"/>
                  <a:gd name="T29" fmla="*/ 74 h 256"/>
                  <a:gd name="T30" fmla="*/ 160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0 w 238"/>
                  <a:gd name="T37" fmla="*/ 151 h 256"/>
                  <a:gd name="T38" fmla="*/ 149 w 238"/>
                  <a:gd name="T39" fmla="*/ 144 h 256"/>
                  <a:gd name="T40" fmla="*/ 208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6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2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2" y="128"/>
                    </a:moveTo>
                    <a:cubicBezTo>
                      <a:pt x="16" y="105"/>
                      <a:pt x="83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39" y="51"/>
                      <a:pt x="94" y="126"/>
                      <a:pt x="96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4" y="23"/>
                      <a:pt x="95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3" y="112"/>
                      <a:pt x="117" y="111"/>
                    </a:cubicBezTo>
                    <a:cubicBezTo>
                      <a:pt x="121" y="110"/>
                      <a:pt x="78" y="0"/>
                      <a:pt x="107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2" y="6"/>
                      <a:pt x="169" y="23"/>
                    </a:cubicBezTo>
                    <a:cubicBezTo>
                      <a:pt x="188" y="36"/>
                      <a:pt x="140" y="111"/>
                      <a:pt x="143" y="113"/>
                    </a:cubicBezTo>
                    <a:cubicBezTo>
                      <a:pt x="146" y="116"/>
                      <a:pt x="172" y="36"/>
                      <a:pt x="193" y="53"/>
                    </a:cubicBezTo>
                    <a:cubicBezTo>
                      <a:pt x="207" y="64"/>
                      <a:pt x="152" y="112"/>
                      <a:pt x="155" y="115"/>
                    </a:cubicBezTo>
                    <a:cubicBezTo>
                      <a:pt x="157" y="118"/>
                      <a:pt x="201" y="50"/>
                      <a:pt x="222" y="74"/>
                    </a:cubicBezTo>
                    <a:cubicBezTo>
                      <a:pt x="238" y="92"/>
                      <a:pt x="160" y="118"/>
                      <a:pt x="160" y="122"/>
                    </a:cubicBezTo>
                    <a:cubicBezTo>
                      <a:pt x="161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6" y="138"/>
                      <a:pt x="213" y="123"/>
                      <a:pt x="210" y="151"/>
                    </a:cubicBezTo>
                    <a:cubicBezTo>
                      <a:pt x="209" y="168"/>
                      <a:pt x="152" y="140"/>
                      <a:pt x="149" y="144"/>
                    </a:cubicBezTo>
                    <a:cubicBezTo>
                      <a:pt x="147" y="147"/>
                      <a:pt x="222" y="170"/>
                      <a:pt x="208" y="188"/>
                    </a:cubicBezTo>
                    <a:cubicBezTo>
                      <a:pt x="206" y="191"/>
                      <a:pt x="148" y="156"/>
                      <a:pt x="145" y="158"/>
                    </a:cubicBezTo>
                    <a:cubicBezTo>
                      <a:pt x="141" y="160"/>
                      <a:pt x="207" y="207"/>
                      <a:pt x="192" y="225"/>
                    </a:cubicBezTo>
                    <a:cubicBezTo>
                      <a:pt x="175" y="245"/>
                      <a:pt x="130" y="167"/>
                      <a:pt x="126" y="167"/>
                    </a:cubicBezTo>
                    <a:cubicBezTo>
                      <a:pt x="122" y="168"/>
                      <a:pt x="139" y="237"/>
                      <a:pt x="136" y="239"/>
                    </a:cubicBezTo>
                    <a:cubicBezTo>
                      <a:pt x="110" y="256"/>
                      <a:pt x="121" y="168"/>
                      <a:pt x="117" y="167"/>
                    </a:cubicBezTo>
                    <a:cubicBezTo>
                      <a:pt x="113" y="167"/>
                      <a:pt x="95" y="238"/>
                      <a:pt x="72" y="217"/>
                    </a:cubicBezTo>
                    <a:cubicBezTo>
                      <a:pt x="60" y="207"/>
                      <a:pt x="111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3" y="151"/>
                      <a:pt x="20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2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1097"/>
              <p:cNvSpPr/>
              <p:nvPr/>
            </p:nvSpPr>
            <p:spPr bwMode="auto">
              <a:xfrm>
                <a:off x="7508875" y="901700"/>
                <a:ext cx="344488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8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5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4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8 w 136"/>
                  <a:gd name="T31" fmla="*/ 82 h 150"/>
                  <a:gd name="T32" fmla="*/ 127 w 136"/>
                  <a:gd name="T33" fmla="*/ 88 h 150"/>
                  <a:gd name="T34" fmla="*/ 84 w 136"/>
                  <a:gd name="T35" fmla="*/ 87 h 150"/>
                  <a:gd name="T36" fmla="*/ 109 w 136"/>
                  <a:gd name="T37" fmla="*/ 107 h 150"/>
                  <a:gd name="T38" fmla="*/ 78 w 136"/>
                  <a:gd name="T39" fmla="*/ 91 h 150"/>
                  <a:gd name="T40" fmla="*/ 100 w 136"/>
                  <a:gd name="T41" fmla="*/ 126 h 150"/>
                  <a:gd name="T42" fmla="*/ 73 w 136"/>
                  <a:gd name="T43" fmla="*/ 97 h 150"/>
                  <a:gd name="T44" fmla="*/ 84 w 136"/>
                  <a:gd name="T45" fmla="*/ 142 h 150"/>
                  <a:gd name="T46" fmla="*/ 61 w 136"/>
                  <a:gd name="T47" fmla="*/ 99 h 150"/>
                  <a:gd name="T48" fmla="*/ 52 w 136"/>
                  <a:gd name="T49" fmla="*/ 138 h 150"/>
                  <a:gd name="T50" fmla="*/ 56 w 136"/>
                  <a:gd name="T51" fmla="*/ 97 h 150"/>
                  <a:gd name="T52" fmla="*/ 22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1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8" y="67"/>
                      <a:pt x="10" y="49"/>
                      <a:pt x="28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6" y="67"/>
                      <a:pt x="29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1" y="61"/>
                      <a:pt x="54" y="14"/>
                      <a:pt x="65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0" y="67"/>
                      <a:pt x="70" y="0"/>
                      <a:pt x="85" y="8"/>
                    </a:cubicBezTo>
                    <a:cubicBezTo>
                      <a:pt x="100" y="16"/>
                      <a:pt x="73" y="68"/>
                      <a:pt x="74" y="69"/>
                    </a:cubicBezTo>
                    <a:cubicBezTo>
                      <a:pt x="76" y="70"/>
                      <a:pt x="102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2" y="75"/>
                      <a:pt x="112" y="38"/>
                      <a:pt x="120" y="52"/>
                    </a:cubicBezTo>
                    <a:cubicBezTo>
                      <a:pt x="125" y="60"/>
                      <a:pt x="86" y="74"/>
                      <a:pt x="87" y="77"/>
                    </a:cubicBezTo>
                    <a:cubicBezTo>
                      <a:pt x="87" y="79"/>
                      <a:pt x="124" y="52"/>
                      <a:pt x="131" y="69"/>
                    </a:cubicBezTo>
                    <a:cubicBezTo>
                      <a:pt x="136" y="81"/>
                      <a:pt x="89" y="79"/>
                      <a:pt x="88" y="82"/>
                    </a:cubicBezTo>
                    <a:cubicBezTo>
                      <a:pt x="88" y="84"/>
                      <a:pt x="126" y="71"/>
                      <a:pt x="127" y="88"/>
                    </a:cubicBezTo>
                    <a:cubicBezTo>
                      <a:pt x="127" y="101"/>
                      <a:pt x="85" y="85"/>
                      <a:pt x="84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0" y="89"/>
                      <a:pt x="78" y="91"/>
                    </a:cubicBezTo>
                    <a:cubicBezTo>
                      <a:pt x="76" y="92"/>
                      <a:pt x="111" y="120"/>
                      <a:pt x="100" y="126"/>
                    </a:cubicBezTo>
                    <a:cubicBezTo>
                      <a:pt x="98" y="127"/>
                      <a:pt x="75" y="97"/>
                      <a:pt x="73" y="97"/>
                    </a:cubicBezTo>
                    <a:cubicBezTo>
                      <a:pt x="71" y="98"/>
                      <a:pt x="96" y="136"/>
                      <a:pt x="84" y="142"/>
                    </a:cubicBezTo>
                    <a:cubicBezTo>
                      <a:pt x="72" y="150"/>
                      <a:pt x="64" y="99"/>
                      <a:pt x="61" y="99"/>
                    </a:cubicBezTo>
                    <a:cubicBezTo>
                      <a:pt x="59" y="98"/>
                      <a:pt x="54" y="138"/>
                      <a:pt x="52" y="138"/>
                    </a:cubicBezTo>
                    <a:cubicBezTo>
                      <a:pt x="35" y="142"/>
                      <a:pt x="58" y="98"/>
                      <a:pt x="56" y="97"/>
                    </a:cubicBezTo>
                    <a:cubicBezTo>
                      <a:pt x="54" y="95"/>
                      <a:pt x="31" y="130"/>
                      <a:pt x="22" y="114"/>
                    </a:cubicBezTo>
                    <a:cubicBezTo>
                      <a:pt x="18" y="106"/>
                      <a:pt x="54" y="94"/>
                      <a:pt x="53" y="92"/>
                    </a:cubicBezTo>
                    <a:cubicBezTo>
                      <a:pt x="51" y="90"/>
                      <a:pt x="10" y="110"/>
                      <a:pt x="7" y="96"/>
                    </a:cubicBezTo>
                    <a:cubicBezTo>
                      <a:pt x="5" y="88"/>
                      <a:pt x="48" y="88"/>
                      <a:pt x="48" y="85"/>
                    </a:cubicBezTo>
                    <a:cubicBezTo>
                      <a:pt x="47" y="83"/>
                      <a:pt x="2" y="86"/>
                      <a:pt x="1" y="77"/>
                    </a:cubicBezTo>
                    <a:cubicBezTo>
                      <a:pt x="0" y="58"/>
                      <a:pt x="46" y="79"/>
                      <a:pt x="47" y="77"/>
                    </a:cubicBezTo>
                    <a:cubicBezTo>
                      <a:pt x="47" y="75"/>
                      <a:pt x="0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1098"/>
              <p:cNvSpPr/>
              <p:nvPr/>
            </p:nvSpPr>
            <p:spPr bwMode="auto">
              <a:xfrm>
                <a:off x="7577138" y="955675"/>
                <a:ext cx="604838" cy="649288"/>
              </a:xfrm>
              <a:custGeom>
                <a:avLst/>
                <a:gdLst>
                  <a:gd name="T0" fmla="*/ 13 w 238"/>
                  <a:gd name="T1" fmla="*/ 128 h 256"/>
                  <a:gd name="T2" fmla="*/ 85 w 238"/>
                  <a:gd name="T3" fmla="*/ 128 h 256"/>
                  <a:gd name="T4" fmla="*/ 29 w 238"/>
                  <a:gd name="T5" fmla="*/ 76 h 256"/>
                  <a:gd name="T6" fmla="*/ 97 w 238"/>
                  <a:gd name="T7" fmla="*/ 123 h 256"/>
                  <a:gd name="T8" fmla="*/ 47 w 238"/>
                  <a:gd name="T9" fmla="*/ 42 h 256"/>
                  <a:gd name="T10" fmla="*/ 99 w 238"/>
                  <a:gd name="T11" fmla="*/ 107 h 256"/>
                  <a:gd name="T12" fmla="*/ 78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3 h 256"/>
                  <a:gd name="T18" fmla="*/ 130 w 238"/>
                  <a:gd name="T19" fmla="*/ 111 h 256"/>
                  <a:gd name="T20" fmla="*/ 169 w 238"/>
                  <a:gd name="T21" fmla="*/ 24 h 256"/>
                  <a:gd name="T22" fmla="*/ 143 w 238"/>
                  <a:gd name="T23" fmla="*/ 114 h 256"/>
                  <a:gd name="T24" fmla="*/ 194 w 238"/>
                  <a:gd name="T25" fmla="*/ 54 h 256"/>
                  <a:gd name="T26" fmla="*/ 155 w 238"/>
                  <a:gd name="T27" fmla="*/ 115 h 256"/>
                  <a:gd name="T28" fmla="*/ 223 w 238"/>
                  <a:gd name="T29" fmla="*/ 75 h 256"/>
                  <a:gd name="T30" fmla="*/ 161 w 238"/>
                  <a:gd name="T31" fmla="*/ 123 h 256"/>
                  <a:gd name="T32" fmla="*/ 229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9 h 256"/>
                  <a:gd name="T44" fmla="*/ 192 w 238"/>
                  <a:gd name="T45" fmla="*/ 226 h 256"/>
                  <a:gd name="T46" fmla="*/ 127 w 238"/>
                  <a:gd name="T47" fmla="*/ 168 h 256"/>
                  <a:gd name="T48" fmla="*/ 136 w 238"/>
                  <a:gd name="T49" fmla="*/ 240 h 256"/>
                  <a:gd name="T50" fmla="*/ 117 w 238"/>
                  <a:gd name="T51" fmla="*/ 168 h 256"/>
                  <a:gd name="T52" fmla="*/ 72 w 238"/>
                  <a:gd name="T53" fmla="*/ 217 h 256"/>
                  <a:gd name="T54" fmla="*/ 108 w 238"/>
                  <a:gd name="T55" fmla="*/ 163 h 256"/>
                  <a:gd name="T56" fmla="*/ 35 w 238"/>
                  <a:gd name="T57" fmla="*/ 198 h 256"/>
                  <a:gd name="T58" fmla="*/ 96 w 238"/>
                  <a:gd name="T59" fmla="*/ 155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6"/>
                      <a:pt x="84" y="132"/>
                      <a:pt x="85" y="128"/>
                    </a:cubicBezTo>
                    <a:cubicBezTo>
                      <a:pt x="85" y="124"/>
                      <a:pt x="10" y="119"/>
                      <a:pt x="29" y="76"/>
                    </a:cubicBezTo>
                    <a:cubicBezTo>
                      <a:pt x="40" y="52"/>
                      <a:pt x="95" y="126"/>
                      <a:pt x="97" y="123"/>
                    </a:cubicBezTo>
                    <a:cubicBezTo>
                      <a:pt x="99" y="119"/>
                      <a:pt x="24" y="58"/>
                      <a:pt x="47" y="42"/>
                    </a:cubicBezTo>
                    <a:cubicBezTo>
                      <a:pt x="75" y="23"/>
                      <a:pt x="96" y="110"/>
                      <a:pt x="99" y="107"/>
                    </a:cubicBezTo>
                    <a:cubicBezTo>
                      <a:pt x="102" y="105"/>
                      <a:pt x="61" y="34"/>
                      <a:pt x="78" y="18"/>
                    </a:cubicBezTo>
                    <a:cubicBezTo>
                      <a:pt x="90" y="6"/>
                      <a:pt x="114" y="112"/>
                      <a:pt x="118" y="111"/>
                    </a:cubicBezTo>
                    <a:cubicBezTo>
                      <a:pt x="122" y="111"/>
                      <a:pt x="79" y="0"/>
                      <a:pt x="108" y="3"/>
                    </a:cubicBezTo>
                    <a:cubicBezTo>
                      <a:pt x="139" y="6"/>
                      <a:pt x="126" y="110"/>
                      <a:pt x="130" y="111"/>
                    </a:cubicBezTo>
                    <a:cubicBezTo>
                      <a:pt x="134" y="112"/>
                      <a:pt x="143" y="7"/>
                      <a:pt x="169" y="24"/>
                    </a:cubicBezTo>
                    <a:cubicBezTo>
                      <a:pt x="189" y="37"/>
                      <a:pt x="140" y="111"/>
                      <a:pt x="143" y="114"/>
                    </a:cubicBezTo>
                    <a:cubicBezTo>
                      <a:pt x="147" y="116"/>
                      <a:pt x="172" y="37"/>
                      <a:pt x="194" y="54"/>
                    </a:cubicBezTo>
                    <a:cubicBezTo>
                      <a:pt x="208" y="65"/>
                      <a:pt x="153" y="112"/>
                      <a:pt x="155" y="115"/>
                    </a:cubicBezTo>
                    <a:cubicBezTo>
                      <a:pt x="157" y="119"/>
                      <a:pt x="201" y="51"/>
                      <a:pt x="223" y="75"/>
                    </a:cubicBezTo>
                    <a:cubicBezTo>
                      <a:pt x="238" y="92"/>
                      <a:pt x="160" y="119"/>
                      <a:pt x="161" y="123"/>
                    </a:cubicBezTo>
                    <a:cubicBezTo>
                      <a:pt x="162" y="127"/>
                      <a:pt x="217" y="81"/>
                      <a:pt x="229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1"/>
                      <a:pt x="150" y="144"/>
                    </a:cubicBezTo>
                    <a:cubicBezTo>
                      <a:pt x="148" y="147"/>
                      <a:pt x="223" y="171"/>
                      <a:pt x="209" y="188"/>
                    </a:cubicBezTo>
                    <a:cubicBezTo>
                      <a:pt x="206" y="191"/>
                      <a:pt x="149" y="156"/>
                      <a:pt x="145" y="159"/>
                    </a:cubicBezTo>
                    <a:cubicBezTo>
                      <a:pt x="142" y="161"/>
                      <a:pt x="208" y="207"/>
                      <a:pt x="192" y="226"/>
                    </a:cubicBezTo>
                    <a:cubicBezTo>
                      <a:pt x="176" y="246"/>
                      <a:pt x="131" y="167"/>
                      <a:pt x="127" y="168"/>
                    </a:cubicBezTo>
                    <a:cubicBezTo>
                      <a:pt x="123" y="169"/>
                      <a:pt x="140" y="237"/>
                      <a:pt x="136" y="240"/>
                    </a:cubicBezTo>
                    <a:cubicBezTo>
                      <a:pt x="111" y="256"/>
                      <a:pt x="121" y="169"/>
                      <a:pt x="117" y="168"/>
                    </a:cubicBezTo>
                    <a:cubicBezTo>
                      <a:pt x="113" y="167"/>
                      <a:pt x="96" y="239"/>
                      <a:pt x="72" y="217"/>
                    </a:cubicBezTo>
                    <a:cubicBezTo>
                      <a:pt x="61" y="207"/>
                      <a:pt x="112" y="165"/>
                      <a:pt x="108" y="163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8"/>
                      <a:pt x="96" y="155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9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1099"/>
              <p:cNvSpPr/>
              <p:nvPr/>
            </p:nvSpPr>
            <p:spPr bwMode="auto">
              <a:xfrm>
                <a:off x="7729538" y="1108075"/>
                <a:ext cx="346075" cy="377825"/>
              </a:xfrm>
              <a:custGeom>
                <a:avLst/>
                <a:gdLst>
                  <a:gd name="T0" fmla="*/ 9 w 136"/>
                  <a:gd name="T1" fmla="*/ 54 h 149"/>
                  <a:gd name="T2" fmla="*/ 48 w 136"/>
                  <a:gd name="T3" fmla="*/ 68 h 149"/>
                  <a:gd name="T4" fmla="*/ 29 w 136"/>
                  <a:gd name="T5" fmla="*/ 30 h 149"/>
                  <a:gd name="T6" fmla="*/ 55 w 136"/>
                  <a:gd name="T7" fmla="*/ 68 h 149"/>
                  <a:gd name="T8" fmla="*/ 45 w 136"/>
                  <a:gd name="T9" fmla="*/ 16 h 149"/>
                  <a:gd name="T10" fmla="*/ 59 w 136"/>
                  <a:gd name="T11" fmla="*/ 60 h 149"/>
                  <a:gd name="T12" fmla="*/ 66 w 136"/>
                  <a:gd name="T13" fmla="*/ 9 h 149"/>
                  <a:gd name="T14" fmla="*/ 68 w 136"/>
                  <a:gd name="T15" fmla="*/ 66 h 149"/>
                  <a:gd name="T16" fmla="*/ 85 w 136"/>
                  <a:gd name="T17" fmla="*/ 7 h 149"/>
                  <a:gd name="T18" fmla="*/ 75 w 136"/>
                  <a:gd name="T19" fmla="*/ 69 h 149"/>
                  <a:gd name="T20" fmla="*/ 113 w 136"/>
                  <a:gd name="T21" fmla="*/ 31 h 149"/>
                  <a:gd name="T22" fmla="*/ 81 w 136"/>
                  <a:gd name="T23" fmla="*/ 73 h 149"/>
                  <a:gd name="T24" fmla="*/ 120 w 136"/>
                  <a:gd name="T25" fmla="*/ 51 h 149"/>
                  <a:gd name="T26" fmla="*/ 87 w 136"/>
                  <a:gd name="T27" fmla="*/ 76 h 149"/>
                  <a:gd name="T28" fmla="*/ 131 w 136"/>
                  <a:gd name="T29" fmla="*/ 68 h 149"/>
                  <a:gd name="T30" fmla="*/ 89 w 136"/>
                  <a:gd name="T31" fmla="*/ 81 h 149"/>
                  <a:gd name="T32" fmla="*/ 127 w 136"/>
                  <a:gd name="T33" fmla="*/ 88 h 149"/>
                  <a:gd name="T34" fmla="*/ 85 w 136"/>
                  <a:gd name="T35" fmla="*/ 86 h 149"/>
                  <a:gd name="T36" fmla="*/ 110 w 136"/>
                  <a:gd name="T37" fmla="*/ 106 h 149"/>
                  <a:gd name="T38" fmla="*/ 79 w 136"/>
                  <a:gd name="T39" fmla="*/ 90 h 149"/>
                  <a:gd name="T40" fmla="*/ 101 w 136"/>
                  <a:gd name="T41" fmla="*/ 125 h 149"/>
                  <a:gd name="T42" fmla="*/ 73 w 136"/>
                  <a:gd name="T43" fmla="*/ 97 h 149"/>
                  <a:gd name="T44" fmla="*/ 85 w 136"/>
                  <a:gd name="T45" fmla="*/ 142 h 149"/>
                  <a:gd name="T46" fmla="*/ 62 w 136"/>
                  <a:gd name="T47" fmla="*/ 98 h 149"/>
                  <a:gd name="T48" fmla="*/ 52 w 136"/>
                  <a:gd name="T49" fmla="*/ 138 h 149"/>
                  <a:gd name="T50" fmla="*/ 57 w 136"/>
                  <a:gd name="T51" fmla="*/ 96 h 149"/>
                  <a:gd name="T52" fmla="*/ 23 w 136"/>
                  <a:gd name="T53" fmla="*/ 113 h 149"/>
                  <a:gd name="T54" fmla="*/ 53 w 136"/>
                  <a:gd name="T55" fmla="*/ 92 h 149"/>
                  <a:gd name="T56" fmla="*/ 7 w 136"/>
                  <a:gd name="T57" fmla="*/ 96 h 149"/>
                  <a:gd name="T58" fmla="*/ 48 w 136"/>
                  <a:gd name="T59" fmla="*/ 85 h 149"/>
                  <a:gd name="T60" fmla="*/ 2 w 136"/>
                  <a:gd name="T61" fmla="*/ 76 h 149"/>
                  <a:gd name="T62" fmla="*/ 47 w 136"/>
                  <a:gd name="T63" fmla="*/ 76 h 149"/>
                  <a:gd name="T64" fmla="*/ 9 w 136"/>
                  <a:gd name="T6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49">
                    <a:moveTo>
                      <a:pt x="9" y="54"/>
                    </a:moveTo>
                    <a:cubicBezTo>
                      <a:pt x="16" y="43"/>
                      <a:pt x="46" y="70"/>
                      <a:pt x="48" y="68"/>
                    </a:cubicBezTo>
                    <a:cubicBezTo>
                      <a:pt x="49" y="66"/>
                      <a:pt x="10" y="49"/>
                      <a:pt x="29" y="30"/>
                    </a:cubicBezTo>
                    <a:cubicBezTo>
                      <a:pt x="39" y="19"/>
                      <a:pt x="53" y="69"/>
                      <a:pt x="55" y="68"/>
                    </a:cubicBezTo>
                    <a:cubicBezTo>
                      <a:pt x="57" y="67"/>
                      <a:pt x="30" y="19"/>
                      <a:pt x="45" y="16"/>
                    </a:cubicBezTo>
                    <a:cubicBezTo>
                      <a:pt x="63" y="11"/>
                      <a:pt x="57" y="61"/>
                      <a:pt x="59" y="60"/>
                    </a:cubicBezTo>
                    <a:cubicBezTo>
                      <a:pt x="62" y="60"/>
                      <a:pt x="54" y="14"/>
                      <a:pt x="66" y="9"/>
                    </a:cubicBezTo>
                    <a:cubicBezTo>
                      <a:pt x="75" y="5"/>
                      <a:pt x="66" y="66"/>
                      <a:pt x="68" y="66"/>
                    </a:cubicBezTo>
                    <a:cubicBezTo>
                      <a:pt x="71" y="67"/>
                      <a:pt x="70" y="0"/>
                      <a:pt x="85" y="7"/>
                    </a:cubicBezTo>
                    <a:cubicBezTo>
                      <a:pt x="101" y="15"/>
                      <a:pt x="73" y="67"/>
                      <a:pt x="75" y="69"/>
                    </a:cubicBezTo>
                    <a:cubicBezTo>
                      <a:pt x="77" y="70"/>
                      <a:pt x="103" y="16"/>
                      <a:pt x="113" y="31"/>
                    </a:cubicBezTo>
                    <a:cubicBezTo>
                      <a:pt x="121" y="41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1"/>
                    </a:cubicBezTo>
                    <a:cubicBezTo>
                      <a:pt x="125" y="60"/>
                      <a:pt x="87" y="74"/>
                      <a:pt x="87" y="76"/>
                    </a:cubicBezTo>
                    <a:cubicBezTo>
                      <a:pt x="88" y="78"/>
                      <a:pt x="125" y="51"/>
                      <a:pt x="131" y="68"/>
                    </a:cubicBezTo>
                    <a:cubicBezTo>
                      <a:pt x="136" y="81"/>
                      <a:pt x="89" y="79"/>
                      <a:pt x="89" y="81"/>
                    </a:cubicBezTo>
                    <a:cubicBezTo>
                      <a:pt x="88" y="83"/>
                      <a:pt x="127" y="70"/>
                      <a:pt x="127" y="88"/>
                    </a:cubicBezTo>
                    <a:cubicBezTo>
                      <a:pt x="128" y="100"/>
                      <a:pt x="86" y="84"/>
                      <a:pt x="85" y="86"/>
                    </a:cubicBezTo>
                    <a:cubicBezTo>
                      <a:pt x="83" y="88"/>
                      <a:pt x="116" y="92"/>
                      <a:pt x="110" y="106"/>
                    </a:cubicBezTo>
                    <a:cubicBezTo>
                      <a:pt x="105" y="115"/>
                      <a:pt x="81" y="89"/>
                      <a:pt x="79" y="90"/>
                    </a:cubicBezTo>
                    <a:cubicBezTo>
                      <a:pt x="77" y="91"/>
                      <a:pt x="112" y="119"/>
                      <a:pt x="101" y="125"/>
                    </a:cubicBezTo>
                    <a:cubicBezTo>
                      <a:pt x="99" y="127"/>
                      <a:pt x="76" y="96"/>
                      <a:pt x="73" y="97"/>
                    </a:cubicBezTo>
                    <a:cubicBezTo>
                      <a:pt x="71" y="97"/>
                      <a:pt x="96" y="135"/>
                      <a:pt x="85" y="142"/>
                    </a:cubicBezTo>
                    <a:cubicBezTo>
                      <a:pt x="72" y="149"/>
                      <a:pt x="64" y="98"/>
                      <a:pt x="62" y="98"/>
                    </a:cubicBezTo>
                    <a:cubicBezTo>
                      <a:pt x="59" y="98"/>
                      <a:pt x="55" y="137"/>
                      <a:pt x="52" y="138"/>
                    </a:cubicBezTo>
                    <a:cubicBezTo>
                      <a:pt x="35" y="141"/>
                      <a:pt x="59" y="97"/>
                      <a:pt x="57" y="96"/>
                    </a:cubicBezTo>
                    <a:cubicBezTo>
                      <a:pt x="55" y="95"/>
                      <a:pt x="31" y="129"/>
                      <a:pt x="23" y="113"/>
                    </a:cubicBezTo>
                    <a:cubicBezTo>
                      <a:pt x="19" y="105"/>
                      <a:pt x="54" y="93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7"/>
                      <a:pt x="49" y="87"/>
                      <a:pt x="48" y="85"/>
                    </a:cubicBezTo>
                    <a:cubicBezTo>
                      <a:pt x="48" y="83"/>
                      <a:pt x="3" y="85"/>
                      <a:pt x="2" y="76"/>
                    </a:cubicBezTo>
                    <a:cubicBezTo>
                      <a:pt x="0" y="58"/>
                      <a:pt x="47" y="79"/>
                      <a:pt x="47" y="76"/>
                    </a:cubicBezTo>
                    <a:cubicBezTo>
                      <a:pt x="48" y="74"/>
                      <a:pt x="1" y="69"/>
                      <a:pt x="9" y="54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1100"/>
              <p:cNvSpPr/>
              <p:nvPr/>
            </p:nvSpPr>
            <p:spPr bwMode="auto">
              <a:xfrm>
                <a:off x="7702550" y="752475"/>
                <a:ext cx="603250" cy="649288"/>
              </a:xfrm>
              <a:custGeom>
                <a:avLst/>
                <a:gdLst>
                  <a:gd name="T0" fmla="*/ 13 w 238"/>
                  <a:gd name="T1" fmla="*/ 128 h 256"/>
                  <a:gd name="T2" fmla="*/ 84 w 238"/>
                  <a:gd name="T3" fmla="*/ 127 h 256"/>
                  <a:gd name="T4" fmla="*/ 29 w 238"/>
                  <a:gd name="T5" fmla="*/ 75 h 256"/>
                  <a:gd name="T6" fmla="*/ 97 w 238"/>
                  <a:gd name="T7" fmla="*/ 122 h 256"/>
                  <a:gd name="T8" fmla="*/ 47 w 238"/>
                  <a:gd name="T9" fmla="*/ 42 h 256"/>
                  <a:gd name="T10" fmla="*/ 99 w 238"/>
                  <a:gd name="T11" fmla="*/ 107 h 256"/>
                  <a:gd name="T12" fmla="*/ 77 w 238"/>
                  <a:gd name="T13" fmla="*/ 18 h 256"/>
                  <a:gd name="T14" fmla="*/ 118 w 238"/>
                  <a:gd name="T15" fmla="*/ 111 h 256"/>
                  <a:gd name="T16" fmla="*/ 108 w 238"/>
                  <a:gd name="T17" fmla="*/ 2 h 256"/>
                  <a:gd name="T18" fmla="*/ 130 w 238"/>
                  <a:gd name="T19" fmla="*/ 110 h 256"/>
                  <a:gd name="T20" fmla="*/ 169 w 238"/>
                  <a:gd name="T21" fmla="*/ 23 h 256"/>
                  <a:gd name="T22" fmla="*/ 143 w 238"/>
                  <a:gd name="T23" fmla="*/ 113 h 256"/>
                  <a:gd name="T24" fmla="*/ 193 w 238"/>
                  <a:gd name="T25" fmla="*/ 53 h 256"/>
                  <a:gd name="T26" fmla="*/ 155 w 238"/>
                  <a:gd name="T27" fmla="*/ 115 h 256"/>
                  <a:gd name="T28" fmla="*/ 223 w 238"/>
                  <a:gd name="T29" fmla="*/ 74 h 256"/>
                  <a:gd name="T30" fmla="*/ 161 w 238"/>
                  <a:gd name="T31" fmla="*/ 122 h 256"/>
                  <a:gd name="T32" fmla="*/ 228 w 238"/>
                  <a:gd name="T33" fmla="*/ 109 h 256"/>
                  <a:gd name="T34" fmla="*/ 157 w 238"/>
                  <a:gd name="T35" fmla="*/ 134 h 256"/>
                  <a:gd name="T36" fmla="*/ 211 w 238"/>
                  <a:gd name="T37" fmla="*/ 151 h 256"/>
                  <a:gd name="T38" fmla="*/ 150 w 238"/>
                  <a:gd name="T39" fmla="*/ 144 h 256"/>
                  <a:gd name="T40" fmla="*/ 209 w 238"/>
                  <a:gd name="T41" fmla="*/ 188 h 256"/>
                  <a:gd name="T42" fmla="*/ 145 w 238"/>
                  <a:gd name="T43" fmla="*/ 158 h 256"/>
                  <a:gd name="T44" fmla="*/ 192 w 238"/>
                  <a:gd name="T45" fmla="*/ 225 h 256"/>
                  <a:gd name="T46" fmla="*/ 127 w 238"/>
                  <a:gd name="T47" fmla="*/ 167 h 256"/>
                  <a:gd name="T48" fmla="*/ 136 w 238"/>
                  <a:gd name="T49" fmla="*/ 239 h 256"/>
                  <a:gd name="T50" fmla="*/ 117 w 238"/>
                  <a:gd name="T51" fmla="*/ 167 h 256"/>
                  <a:gd name="T52" fmla="*/ 72 w 238"/>
                  <a:gd name="T53" fmla="*/ 217 h 256"/>
                  <a:gd name="T54" fmla="*/ 108 w 238"/>
                  <a:gd name="T55" fmla="*/ 162 h 256"/>
                  <a:gd name="T56" fmla="*/ 35 w 238"/>
                  <a:gd name="T57" fmla="*/ 198 h 256"/>
                  <a:gd name="T58" fmla="*/ 96 w 238"/>
                  <a:gd name="T59" fmla="*/ 154 h 256"/>
                  <a:gd name="T60" fmla="*/ 14 w 238"/>
                  <a:gd name="T61" fmla="*/ 169 h 256"/>
                  <a:gd name="T62" fmla="*/ 89 w 238"/>
                  <a:gd name="T63" fmla="*/ 141 h 256"/>
                  <a:gd name="T64" fmla="*/ 13 w 238"/>
                  <a:gd name="T65" fmla="*/ 128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" h="256">
                    <a:moveTo>
                      <a:pt x="13" y="128"/>
                    </a:moveTo>
                    <a:cubicBezTo>
                      <a:pt x="16" y="105"/>
                      <a:pt x="84" y="131"/>
                      <a:pt x="84" y="127"/>
                    </a:cubicBezTo>
                    <a:cubicBezTo>
                      <a:pt x="85" y="123"/>
                      <a:pt x="10" y="118"/>
                      <a:pt x="29" y="75"/>
                    </a:cubicBezTo>
                    <a:cubicBezTo>
                      <a:pt x="40" y="51"/>
                      <a:pt x="94" y="126"/>
                      <a:pt x="97" y="122"/>
                    </a:cubicBezTo>
                    <a:cubicBezTo>
                      <a:pt x="99" y="119"/>
                      <a:pt x="24" y="57"/>
                      <a:pt x="47" y="42"/>
                    </a:cubicBezTo>
                    <a:cubicBezTo>
                      <a:pt x="75" y="23"/>
                      <a:pt x="96" y="109"/>
                      <a:pt x="99" y="107"/>
                    </a:cubicBezTo>
                    <a:cubicBezTo>
                      <a:pt x="102" y="105"/>
                      <a:pt x="61" y="33"/>
                      <a:pt x="77" y="18"/>
                    </a:cubicBezTo>
                    <a:cubicBezTo>
                      <a:pt x="90" y="5"/>
                      <a:pt x="114" y="112"/>
                      <a:pt x="118" y="111"/>
                    </a:cubicBezTo>
                    <a:cubicBezTo>
                      <a:pt x="122" y="110"/>
                      <a:pt x="79" y="0"/>
                      <a:pt x="108" y="2"/>
                    </a:cubicBezTo>
                    <a:cubicBezTo>
                      <a:pt x="139" y="6"/>
                      <a:pt x="126" y="110"/>
                      <a:pt x="130" y="110"/>
                    </a:cubicBezTo>
                    <a:cubicBezTo>
                      <a:pt x="134" y="111"/>
                      <a:pt x="143" y="6"/>
                      <a:pt x="169" y="23"/>
                    </a:cubicBezTo>
                    <a:cubicBezTo>
                      <a:pt x="189" y="36"/>
                      <a:pt x="140" y="111"/>
                      <a:pt x="143" y="113"/>
                    </a:cubicBezTo>
                    <a:cubicBezTo>
                      <a:pt x="147" y="116"/>
                      <a:pt x="172" y="36"/>
                      <a:pt x="193" y="53"/>
                    </a:cubicBezTo>
                    <a:cubicBezTo>
                      <a:pt x="207" y="64"/>
                      <a:pt x="153" y="112"/>
                      <a:pt x="155" y="115"/>
                    </a:cubicBezTo>
                    <a:cubicBezTo>
                      <a:pt x="157" y="118"/>
                      <a:pt x="201" y="50"/>
                      <a:pt x="223" y="74"/>
                    </a:cubicBezTo>
                    <a:cubicBezTo>
                      <a:pt x="238" y="92"/>
                      <a:pt x="160" y="118"/>
                      <a:pt x="161" y="122"/>
                    </a:cubicBezTo>
                    <a:cubicBezTo>
                      <a:pt x="162" y="126"/>
                      <a:pt x="216" y="81"/>
                      <a:pt x="228" y="109"/>
                    </a:cubicBezTo>
                    <a:cubicBezTo>
                      <a:pt x="237" y="129"/>
                      <a:pt x="158" y="130"/>
                      <a:pt x="157" y="134"/>
                    </a:cubicBezTo>
                    <a:cubicBezTo>
                      <a:pt x="157" y="138"/>
                      <a:pt x="213" y="123"/>
                      <a:pt x="211" y="151"/>
                    </a:cubicBezTo>
                    <a:cubicBezTo>
                      <a:pt x="209" y="168"/>
                      <a:pt x="152" y="140"/>
                      <a:pt x="150" y="144"/>
                    </a:cubicBezTo>
                    <a:cubicBezTo>
                      <a:pt x="147" y="147"/>
                      <a:pt x="223" y="170"/>
                      <a:pt x="209" y="188"/>
                    </a:cubicBezTo>
                    <a:cubicBezTo>
                      <a:pt x="206" y="191"/>
                      <a:pt x="149" y="156"/>
                      <a:pt x="145" y="158"/>
                    </a:cubicBezTo>
                    <a:cubicBezTo>
                      <a:pt x="142" y="160"/>
                      <a:pt x="207" y="207"/>
                      <a:pt x="192" y="225"/>
                    </a:cubicBezTo>
                    <a:cubicBezTo>
                      <a:pt x="176" y="245"/>
                      <a:pt x="131" y="167"/>
                      <a:pt x="127" y="167"/>
                    </a:cubicBezTo>
                    <a:cubicBezTo>
                      <a:pt x="123" y="168"/>
                      <a:pt x="140" y="237"/>
                      <a:pt x="136" y="239"/>
                    </a:cubicBezTo>
                    <a:cubicBezTo>
                      <a:pt x="111" y="256"/>
                      <a:pt x="121" y="168"/>
                      <a:pt x="117" y="167"/>
                    </a:cubicBezTo>
                    <a:cubicBezTo>
                      <a:pt x="113" y="167"/>
                      <a:pt x="96" y="238"/>
                      <a:pt x="72" y="217"/>
                    </a:cubicBezTo>
                    <a:cubicBezTo>
                      <a:pt x="61" y="207"/>
                      <a:pt x="112" y="164"/>
                      <a:pt x="108" y="162"/>
                    </a:cubicBezTo>
                    <a:cubicBezTo>
                      <a:pt x="105" y="160"/>
                      <a:pt x="50" y="219"/>
                      <a:pt x="35" y="198"/>
                    </a:cubicBezTo>
                    <a:cubicBezTo>
                      <a:pt x="26" y="186"/>
                      <a:pt x="98" y="157"/>
                      <a:pt x="96" y="154"/>
                    </a:cubicBezTo>
                    <a:cubicBezTo>
                      <a:pt x="94" y="151"/>
                      <a:pt x="21" y="183"/>
                      <a:pt x="14" y="169"/>
                    </a:cubicBezTo>
                    <a:cubicBezTo>
                      <a:pt x="0" y="140"/>
                      <a:pt x="90" y="145"/>
                      <a:pt x="89" y="141"/>
                    </a:cubicBezTo>
                    <a:cubicBezTo>
                      <a:pt x="88" y="137"/>
                      <a:pt x="7" y="158"/>
                      <a:pt x="13" y="128"/>
                    </a:cubicBezTo>
                    <a:close/>
                  </a:path>
                </a:pathLst>
              </a:custGeom>
              <a:solidFill>
                <a:srgbClr val="58B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1101"/>
              <p:cNvSpPr/>
              <p:nvPr/>
            </p:nvSpPr>
            <p:spPr bwMode="auto">
              <a:xfrm>
                <a:off x="7853363" y="901700"/>
                <a:ext cx="346075" cy="381000"/>
              </a:xfrm>
              <a:custGeom>
                <a:avLst/>
                <a:gdLst>
                  <a:gd name="T0" fmla="*/ 9 w 136"/>
                  <a:gd name="T1" fmla="*/ 55 h 150"/>
                  <a:gd name="T2" fmla="*/ 47 w 136"/>
                  <a:gd name="T3" fmla="*/ 69 h 150"/>
                  <a:gd name="T4" fmla="*/ 29 w 136"/>
                  <a:gd name="T5" fmla="*/ 30 h 150"/>
                  <a:gd name="T6" fmla="*/ 55 w 136"/>
                  <a:gd name="T7" fmla="*/ 69 h 150"/>
                  <a:gd name="T8" fmla="*/ 45 w 136"/>
                  <a:gd name="T9" fmla="*/ 16 h 150"/>
                  <a:gd name="T10" fmla="*/ 59 w 136"/>
                  <a:gd name="T11" fmla="*/ 61 h 150"/>
                  <a:gd name="T12" fmla="*/ 66 w 136"/>
                  <a:gd name="T13" fmla="*/ 10 h 150"/>
                  <a:gd name="T14" fmla="*/ 68 w 136"/>
                  <a:gd name="T15" fmla="*/ 67 h 150"/>
                  <a:gd name="T16" fmla="*/ 85 w 136"/>
                  <a:gd name="T17" fmla="*/ 8 h 150"/>
                  <a:gd name="T18" fmla="*/ 75 w 136"/>
                  <a:gd name="T19" fmla="*/ 69 h 150"/>
                  <a:gd name="T20" fmla="*/ 113 w 136"/>
                  <a:gd name="T21" fmla="*/ 31 h 150"/>
                  <a:gd name="T22" fmla="*/ 81 w 136"/>
                  <a:gd name="T23" fmla="*/ 73 h 150"/>
                  <a:gd name="T24" fmla="*/ 120 w 136"/>
                  <a:gd name="T25" fmla="*/ 52 h 150"/>
                  <a:gd name="T26" fmla="*/ 87 w 136"/>
                  <a:gd name="T27" fmla="*/ 77 h 150"/>
                  <a:gd name="T28" fmla="*/ 131 w 136"/>
                  <a:gd name="T29" fmla="*/ 69 h 150"/>
                  <a:gd name="T30" fmla="*/ 89 w 136"/>
                  <a:gd name="T31" fmla="*/ 82 h 150"/>
                  <a:gd name="T32" fmla="*/ 127 w 136"/>
                  <a:gd name="T33" fmla="*/ 88 h 150"/>
                  <a:gd name="T34" fmla="*/ 85 w 136"/>
                  <a:gd name="T35" fmla="*/ 87 h 150"/>
                  <a:gd name="T36" fmla="*/ 109 w 136"/>
                  <a:gd name="T37" fmla="*/ 107 h 150"/>
                  <a:gd name="T38" fmla="*/ 79 w 136"/>
                  <a:gd name="T39" fmla="*/ 91 h 150"/>
                  <a:gd name="T40" fmla="*/ 101 w 136"/>
                  <a:gd name="T41" fmla="*/ 126 h 150"/>
                  <a:gd name="T42" fmla="*/ 73 w 136"/>
                  <a:gd name="T43" fmla="*/ 97 h 150"/>
                  <a:gd name="T44" fmla="*/ 85 w 136"/>
                  <a:gd name="T45" fmla="*/ 142 h 150"/>
                  <a:gd name="T46" fmla="*/ 62 w 136"/>
                  <a:gd name="T47" fmla="*/ 99 h 150"/>
                  <a:gd name="T48" fmla="*/ 52 w 136"/>
                  <a:gd name="T49" fmla="*/ 138 h 150"/>
                  <a:gd name="T50" fmla="*/ 57 w 136"/>
                  <a:gd name="T51" fmla="*/ 97 h 150"/>
                  <a:gd name="T52" fmla="*/ 23 w 136"/>
                  <a:gd name="T53" fmla="*/ 114 h 150"/>
                  <a:gd name="T54" fmla="*/ 53 w 136"/>
                  <a:gd name="T55" fmla="*/ 92 h 150"/>
                  <a:gd name="T56" fmla="*/ 7 w 136"/>
                  <a:gd name="T57" fmla="*/ 96 h 150"/>
                  <a:gd name="T58" fmla="*/ 48 w 136"/>
                  <a:gd name="T59" fmla="*/ 85 h 150"/>
                  <a:gd name="T60" fmla="*/ 2 w 136"/>
                  <a:gd name="T61" fmla="*/ 77 h 150"/>
                  <a:gd name="T62" fmla="*/ 47 w 136"/>
                  <a:gd name="T63" fmla="*/ 77 h 150"/>
                  <a:gd name="T64" fmla="*/ 9 w 136"/>
                  <a:gd name="T65" fmla="*/ 5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6" h="150">
                    <a:moveTo>
                      <a:pt x="9" y="55"/>
                    </a:moveTo>
                    <a:cubicBezTo>
                      <a:pt x="16" y="43"/>
                      <a:pt x="46" y="71"/>
                      <a:pt x="47" y="69"/>
                    </a:cubicBezTo>
                    <a:cubicBezTo>
                      <a:pt x="49" y="67"/>
                      <a:pt x="10" y="49"/>
                      <a:pt x="29" y="30"/>
                    </a:cubicBezTo>
                    <a:cubicBezTo>
                      <a:pt x="39" y="20"/>
                      <a:pt x="53" y="70"/>
                      <a:pt x="55" y="69"/>
                    </a:cubicBezTo>
                    <a:cubicBezTo>
                      <a:pt x="57" y="67"/>
                      <a:pt x="30" y="20"/>
                      <a:pt x="45" y="16"/>
                    </a:cubicBezTo>
                    <a:cubicBezTo>
                      <a:pt x="63" y="12"/>
                      <a:pt x="57" y="62"/>
                      <a:pt x="59" y="61"/>
                    </a:cubicBezTo>
                    <a:cubicBezTo>
                      <a:pt x="62" y="61"/>
                      <a:pt x="54" y="14"/>
                      <a:pt x="66" y="10"/>
                    </a:cubicBezTo>
                    <a:cubicBezTo>
                      <a:pt x="75" y="6"/>
                      <a:pt x="66" y="67"/>
                      <a:pt x="68" y="67"/>
                    </a:cubicBezTo>
                    <a:cubicBezTo>
                      <a:pt x="71" y="67"/>
                      <a:pt x="70" y="0"/>
                      <a:pt x="85" y="8"/>
                    </a:cubicBezTo>
                    <a:cubicBezTo>
                      <a:pt x="101" y="16"/>
                      <a:pt x="73" y="68"/>
                      <a:pt x="75" y="69"/>
                    </a:cubicBezTo>
                    <a:cubicBezTo>
                      <a:pt x="77" y="70"/>
                      <a:pt x="103" y="17"/>
                      <a:pt x="113" y="31"/>
                    </a:cubicBezTo>
                    <a:cubicBezTo>
                      <a:pt x="121" y="42"/>
                      <a:pt x="80" y="71"/>
                      <a:pt x="81" y="73"/>
                    </a:cubicBezTo>
                    <a:cubicBezTo>
                      <a:pt x="83" y="75"/>
                      <a:pt x="112" y="38"/>
                      <a:pt x="120" y="52"/>
                    </a:cubicBezTo>
                    <a:cubicBezTo>
                      <a:pt x="125" y="60"/>
                      <a:pt x="87" y="74"/>
                      <a:pt x="87" y="77"/>
                    </a:cubicBezTo>
                    <a:cubicBezTo>
                      <a:pt x="88" y="79"/>
                      <a:pt x="125" y="52"/>
                      <a:pt x="131" y="69"/>
                    </a:cubicBezTo>
                    <a:cubicBezTo>
                      <a:pt x="136" y="81"/>
                      <a:pt x="89" y="79"/>
                      <a:pt x="89" y="82"/>
                    </a:cubicBezTo>
                    <a:cubicBezTo>
                      <a:pt x="88" y="84"/>
                      <a:pt x="127" y="71"/>
                      <a:pt x="127" y="88"/>
                    </a:cubicBezTo>
                    <a:cubicBezTo>
                      <a:pt x="128" y="101"/>
                      <a:pt x="86" y="85"/>
                      <a:pt x="85" y="87"/>
                    </a:cubicBezTo>
                    <a:cubicBezTo>
                      <a:pt x="83" y="89"/>
                      <a:pt x="116" y="92"/>
                      <a:pt x="109" y="107"/>
                    </a:cubicBezTo>
                    <a:cubicBezTo>
                      <a:pt x="105" y="116"/>
                      <a:pt x="81" y="89"/>
                      <a:pt x="79" y="91"/>
                    </a:cubicBezTo>
                    <a:cubicBezTo>
                      <a:pt x="77" y="92"/>
                      <a:pt x="112" y="120"/>
                      <a:pt x="101" y="126"/>
                    </a:cubicBezTo>
                    <a:cubicBezTo>
                      <a:pt x="99" y="127"/>
                      <a:pt x="76" y="97"/>
                      <a:pt x="73" y="97"/>
                    </a:cubicBezTo>
                    <a:cubicBezTo>
                      <a:pt x="71" y="98"/>
                      <a:pt x="96" y="136"/>
                      <a:pt x="85" y="142"/>
                    </a:cubicBezTo>
                    <a:cubicBezTo>
                      <a:pt x="72" y="150"/>
                      <a:pt x="64" y="99"/>
                      <a:pt x="62" y="99"/>
                    </a:cubicBezTo>
                    <a:cubicBezTo>
                      <a:pt x="59" y="98"/>
                      <a:pt x="55" y="138"/>
                      <a:pt x="52" y="138"/>
                    </a:cubicBezTo>
                    <a:cubicBezTo>
                      <a:pt x="35" y="142"/>
                      <a:pt x="59" y="98"/>
                      <a:pt x="57" y="97"/>
                    </a:cubicBezTo>
                    <a:cubicBezTo>
                      <a:pt x="55" y="95"/>
                      <a:pt x="31" y="130"/>
                      <a:pt x="23" y="114"/>
                    </a:cubicBezTo>
                    <a:cubicBezTo>
                      <a:pt x="19" y="106"/>
                      <a:pt x="54" y="94"/>
                      <a:pt x="53" y="92"/>
                    </a:cubicBezTo>
                    <a:cubicBezTo>
                      <a:pt x="52" y="90"/>
                      <a:pt x="11" y="110"/>
                      <a:pt x="7" y="96"/>
                    </a:cubicBezTo>
                    <a:cubicBezTo>
                      <a:pt x="5" y="88"/>
                      <a:pt x="49" y="88"/>
                      <a:pt x="48" y="85"/>
                    </a:cubicBezTo>
                    <a:cubicBezTo>
                      <a:pt x="48" y="83"/>
                      <a:pt x="3" y="86"/>
                      <a:pt x="2" y="77"/>
                    </a:cubicBezTo>
                    <a:cubicBezTo>
                      <a:pt x="0" y="58"/>
                      <a:pt x="47" y="79"/>
                      <a:pt x="47" y="77"/>
                    </a:cubicBezTo>
                    <a:cubicBezTo>
                      <a:pt x="48" y="75"/>
                      <a:pt x="1" y="70"/>
                      <a:pt x="9" y="55"/>
                    </a:cubicBezTo>
                    <a:close/>
                  </a:path>
                </a:pathLst>
              </a:custGeom>
              <a:solidFill>
                <a:srgbClr val="0083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1102"/>
              <p:cNvSpPr/>
              <p:nvPr/>
            </p:nvSpPr>
            <p:spPr bwMode="auto">
              <a:xfrm>
                <a:off x="7864475" y="1216025"/>
                <a:ext cx="911225" cy="977900"/>
              </a:xfrm>
              <a:custGeom>
                <a:avLst/>
                <a:gdLst>
                  <a:gd name="T0" fmla="*/ 340 w 359"/>
                  <a:gd name="T1" fmla="*/ 192 h 385"/>
                  <a:gd name="T2" fmla="*/ 232 w 359"/>
                  <a:gd name="T3" fmla="*/ 193 h 385"/>
                  <a:gd name="T4" fmla="*/ 315 w 359"/>
                  <a:gd name="T5" fmla="*/ 271 h 385"/>
                  <a:gd name="T6" fmla="*/ 213 w 359"/>
                  <a:gd name="T7" fmla="*/ 201 h 385"/>
                  <a:gd name="T8" fmla="*/ 288 w 359"/>
                  <a:gd name="T9" fmla="*/ 322 h 385"/>
                  <a:gd name="T10" fmla="*/ 210 w 359"/>
                  <a:gd name="T11" fmla="*/ 224 h 385"/>
                  <a:gd name="T12" fmla="*/ 242 w 359"/>
                  <a:gd name="T13" fmla="*/ 358 h 385"/>
                  <a:gd name="T14" fmla="*/ 182 w 359"/>
                  <a:gd name="T15" fmla="*/ 217 h 385"/>
                  <a:gd name="T16" fmla="*/ 197 w 359"/>
                  <a:gd name="T17" fmla="*/ 381 h 385"/>
                  <a:gd name="T18" fmla="*/ 163 w 359"/>
                  <a:gd name="T19" fmla="*/ 218 h 385"/>
                  <a:gd name="T20" fmla="*/ 104 w 359"/>
                  <a:gd name="T21" fmla="*/ 349 h 385"/>
                  <a:gd name="T22" fmla="*/ 143 w 359"/>
                  <a:gd name="T23" fmla="*/ 214 h 385"/>
                  <a:gd name="T24" fmla="*/ 67 w 359"/>
                  <a:gd name="T25" fmla="*/ 304 h 385"/>
                  <a:gd name="T26" fmla="*/ 125 w 359"/>
                  <a:gd name="T27" fmla="*/ 211 h 385"/>
                  <a:gd name="T28" fmla="*/ 24 w 359"/>
                  <a:gd name="T29" fmla="*/ 273 h 385"/>
                  <a:gd name="T30" fmla="*/ 117 w 359"/>
                  <a:gd name="T31" fmla="*/ 201 h 385"/>
                  <a:gd name="T32" fmla="*/ 15 w 359"/>
                  <a:gd name="T33" fmla="*/ 221 h 385"/>
                  <a:gd name="T34" fmla="*/ 122 w 359"/>
                  <a:gd name="T35" fmla="*/ 183 h 385"/>
                  <a:gd name="T36" fmla="*/ 41 w 359"/>
                  <a:gd name="T37" fmla="*/ 158 h 385"/>
                  <a:gd name="T38" fmla="*/ 133 w 359"/>
                  <a:gd name="T39" fmla="*/ 168 h 385"/>
                  <a:gd name="T40" fmla="*/ 45 w 359"/>
                  <a:gd name="T41" fmla="*/ 102 h 385"/>
                  <a:gd name="T42" fmla="*/ 140 w 359"/>
                  <a:gd name="T43" fmla="*/ 146 h 385"/>
                  <a:gd name="T44" fmla="*/ 69 w 359"/>
                  <a:gd name="T45" fmla="*/ 45 h 385"/>
                  <a:gd name="T46" fmla="*/ 168 w 359"/>
                  <a:gd name="T47" fmla="*/ 132 h 385"/>
                  <a:gd name="T48" fmla="*/ 154 w 359"/>
                  <a:gd name="T49" fmla="*/ 24 h 385"/>
                  <a:gd name="T50" fmla="*/ 183 w 359"/>
                  <a:gd name="T51" fmla="*/ 132 h 385"/>
                  <a:gd name="T52" fmla="*/ 250 w 359"/>
                  <a:gd name="T53" fmla="*/ 58 h 385"/>
                  <a:gd name="T54" fmla="*/ 196 w 359"/>
                  <a:gd name="T55" fmla="*/ 140 h 385"/>
                  <a:gd name="T56" fmla="*/ 306 w 359"/>
                  <a:gd name="T57" fmla="*/ 87 h 385"/>
                  <a:gd name="T58" fmla="*/ 214 w 359"/>
                  <a:gd name="T59" fmla="*/ 152 h 385"/>
                  <a:gd name="T60" fmla="*/ 338 w 359"/>
                  <a:gd name="T61" fmla="*/ 131 h 385"/>
                  <a:gd name="T62" fmla="*/ 225 w 359"/>
                  <a:gd name="T63" fmla="*/ 173 h 385"/>
                  <a:gd name="T64" fmla="*/ 340 w 359"/>
                  <a:gd name="T65" fmla="*/ 192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9" h="385">
                    <a:moveTo>
                      <a:pt x="340" y="192"/>
                    </a:moveTo>
                    <a:cubicBezTo>
                      <a:pt x="334" y="226"/>
                      <a:pt x="233" y="187"/>
                      <a:pt x="232" y="193"/>
                    </a:cubicBezTo>
                    <a:cubicBezTo>
                      <a:pt x="230" y="199"/>
                      <a:pt x="343" y="207"/>
                      <a:pt x="315" y="271"/>
                    </a:cubicBezTo>
                    <a:cubicBezTo>
                      <a:pt x="299" y="307"/>
                      <a:pt x="217" y="195"/>
                      <a:pt x="213" y="201"/>
                    </a:cubicBezTo>
                    <a:cubicBezTo>
                      <a:pt x="210" y="206"/>
                      <a:pt x="323" y="298"/>
                      <a:pt x="288" y="322"/>
                    </a:cubicBezTo>
                    <a:cubicBezTo>
                      <a:pt x="246" y="350"/>
                      <a:pt x="215" y="220"/>
                      <a:pt x="210" y="224"/>
                    </a:cubicBezTo>
                    <a:cubicBezTo>
                      <a:pt x="205" y="227"/>
                      <a:pt x="267" y="335"/>
                      <a:pt x="242" y="358"/>
                    </a:cubicBezTo>
                    <a:cubicBezTo>
                      <a:pt x="223" y="376"/>
                      <a:pt x="188" y="216"/>
                      <a:pt x="182" y="217"/>
                    </a:cubicBezTo>
                    <a:cubicBezTo>
                      <a:pt x="176" y="219"/>
                      <a:pt x="240" y="385"/>
                      <a:pt x="197" y="381"/>
                    </a:cubicBezTo>
                    <a:cubicBezTo>
                      <a:pt x="149" y="376"/>
                      <a:pt x="169" y="219"/>
                      <a:pt x="163" y="218"/>
                    </a:cubicBezTo>
                    <a:cubicBezTo>
                      <a:pt x="157" y="217"/>
                      <a:pt x="144" y="375"/>
                      <a:pt x="104" y="349"/>
                    </a:cubicBezTo>
                    <a:cubicBezTo>
                      <a:pt x="75" y="330"/>
                      <a:pt x="148" y="217"/>
                      <a:pt x="143" y="214"/>
                    </a:cubicBezTo>
                    <a:cubicBezTo>
                      <a:pt x="138" y="210"/>
                      <a:pt x="100" y="330"/>
                      <a:pt x="67" y="304"/>
                    </a:cubicBezTo>
                    <a:cubicBezTo>
                      <a:pt x="46" y="288"/>
                      <a:pt x="129" y="216"/>
                      <a:pt x="125" y="211"/>
                    </a:cubicBezTo>
                    <a:cubicBezTo>
                      <a:pt x="122" y="206"/>
                      <a:pt x="56" y="309"/>
                      <a:pt x="24" y="273"/>
                    </a:cubicBezTo>
                    <a:cubicBezTo>
                      <a:pt x="0" y="246"/>
                      <a:pt x="118" y="207"/>
                      <a:pt x="117" y="201"/>
                    </a:cubicBezTo>
                    <a:cubicBezTo>
                      <a:pt x="115" y="195"/>
                      <a:pt x="33" y="263"/>
                      <a:pt x="15" y="221"/>
                    </a:cubicBezTo>
                    <a:cubicBezTo>
                      <a:pt x="2" y="190"/>
                      <a:pt x="121" y="189"/>
                      <a:pt x="122" y="183"/>
                    </a:cubicBezTo>
                    <a:cubicBezTo>
                      <a:pt x="123" y="177"/>
                      <a:pt x="38" y="200"/>
                      <a:pt x="41" y="158"/>
                    </a:cubicBezTo>
                    <a:cubicBezTo>
                      <a:pt x="44" y="131"/>
                      <a:pt x="130" y="173"/>
                      <a:pt x="133" y="168"/>
                    </a:cubicBezTo>
                    <a:cubicBezTo>
                      <a:pt x="137" y="163"/>
                      <a:pt x="24" y="128"/>
                      <a:pt x="45" y="102"/>
                    </a:cubicBezTo>
                    <a:cubicBezTo>
                      <a:pt x="48" y="97"/>
                      <a:pt x="135" y="150"/>
                      <a:pt x="140" y="146"/>
                    </a:cubicBezTo>
                    <a:cubicBezTo>
                      <a:pt x="145" y="143"/>
                      <a:pt x="46" y="73"/>
                      <a:pt x="69" y="45"/>
                    </a:cubicBezTo>
                    <a:cubicBezTo>
                      <a:pt x="94" y="15"/>
                      <a:pt x="162" y="133"/>
                      <a:pt x="168" y="132"/>
                    </a:cubicBezTo>
                    <a:cubicBezTo>
                      <a:pt x="174" y="131"/>
                      <a:pt x="148" y="28"/>
                      <a:pt x="154" y="24"/>
                    </a:cubicBezTo>
                    <a:cubicBezTo>
                      <a:pt x="192" y="0"/>
                      <a:pt x="177" y="131"/>
                      <a:pt x="183" y="132"/>
                    </a:cubicBezTo>
                    <a:cubicBezTo>
                      <a:pt x="189" y="133"/>
                      <a:pt x="215" y="26"/>
                      <a:pt x="250" y="58"/>
                    </a:cubicBezTo>
                    <a:cubicBezTo>
                      <a:pt x="268" y="73"/>
                      <a:pt x="191" y="137"/>
                      <a:pt x="196" y="140"/>
                    </a:cubicBezTo>
                    <a:cubicBezTo>
                      <a:pt x="201" y="144"/>
                      <a:pt x="284" y="55"/>
                      <a:pt x="306" y="87"/>
                    </a:cubicBezTo>
                    <a:cubicBezTo>
                      <a:pt x="320" y="105"/>
                      <a:pt x="211" y="147"/>
                      <a:pt x="214" y="152"/>
                    </a:cubicBezTo>
                    <a:cubicBezTo>
                      <a:pt x="218" y="158"/>
                      <a:pt x="328" y="109"/>
                      <a:pt x="338" y="131"/>
                    </a:cubicBezTo>
                    <a:cubicBezTo>
                      <a:pt x="359" y="174"/>
                      <a:pt x="223" y="167"/>
                      <a:pt x="225" y="173"/>
                    </a:cubicBezTo>
                    <a:cubicBezTo>
                      <a:pt x="226" y="179"/>
                      <a:pt x="348" y="146"/>
                      <a:pt x="340" y="192"/>
                    </a:cubicBezTo>
                    <a:close/>
                  </a:path>
                </a:pathLst>
              </a:custGeom>
              <a:solidFill>
                <a:srgbClr val="AA3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1103"/>
              <p:cNvSpPr/>
              <p:nvPr/>
            </p:nvSpPr>
            <p:spPr bwMode="auto">
              <a:xfrm>
                <a:off x="8026400" y="1393825"/>
                <a:ext cx="517525" cy="571500"/>
              </a:xfrm>
              <a:custGeom>
                <a:avLst/>
                <a:gdLst>
                  <a:gd name="T0" fmla="*/ 191 w 204"/>
                  <a:gd name="T1" fmla="*/ 143 h 225"/>
                  <a:gd name="T2" fmla="*/ 133 w 204"/>
                  <a:gd name="T3" fmla="*/ 122 h 225"/>
                  <a:gd name="T4" fmla="*/ 161 w 204"/>
                  <a:gd name="T5" fmla="*/ 180 h 225"/>
                  <a:gd name="T6" fmla="*/ 122 w 204"/>
                  <a:gd name="T7" fmla="*/ 122 h 225"/>
                  <a:gd name="T8" fmla="*/ 137 w 204"/>
                  <a:gd name="T9" fmla="*/ 201 h 225"/>
                  <a:gd name="T10" fmla="*/ 115 w 204"/>
                  <a:gd name="T11" fmla="*/ 134 h 225"/>
                  <a:gd name="T12" fmla="*/ 105 w 204"/>
                  <a:gd name="T13" fmla="*/ 211 h 225"/>
                  <a:gd name="T14" fmla="*/ 102 w 204"/>
                  <a:gd name="T15" fmla="*/ 125 h 225"/>
                  <a:gd name="T16" fmla="*/ 77 w 204"/>
                  <a:gd name="T17" fmla="*/ 214 h 225"/>
                  <a:gd name="T18" fmla="*/ 92 w 204"/>
                  <a:gd name="T19" fmla="*/ 122 h 225"/>
                  <a:gd name="T20" fmla="*/ 34 w 204"/>
                  <a:gd name="T21" fmla="*/ 179 h 225"/>
                  <a:gd name="T22" fmla="*/ 82 w 204"/>
                  <a:gd name="T23" fmla="*/ 115 h 225"/>
                  <a:gd name="T24" fmla="*/ 24 w 204"/>
                  <a:gd name="T25" fmla="*/ 148 h 225"/>
                  <a:gd name="T26" fmla="*/ 73 w 204"/>
                  <a:gd name="T27" fmla="*/ 110 h 225"/>
                  <a:gd name="T28" fmla="*/ 7 w 204"/>
                  <a:gd name="T29" fmla="*/ 122 h 225"/>
                  <a:gd name="T30" fmla="*/ 71 w 204"/>
                  <a:gd name="T31" fmla="*/ 103 h 225"/>
                  <a:gd name="T32" fmla="*/ 13 w 204"/>
                  <a:gd name="T33" fmla="*/ 93 h 225"/>
                  <a:gd name="T34" fmla="*/ 77 w 204"/>
                  <a:gd name="T35" fmla="*/ 95 h 225"/>
                  <a:gd name="T36" fmla="*/ 40 w 204"/>
                  <a:gd name="T37" fmla="*/ 65 h 225"/>
                  <a:gd name="T38" fmla="*/ 86 w 204"/>
                  <a:gd name="T39" fmla="*/ 89 h 225"/>
                  <a:gd name="T40" fmla="*/ 53 w 204"/>
                  <a:gd name="T41" fmla="*/ 36 h 225"/>
                  <a:gd name="T42" fmla="*/ 94 w 204"/>
                  <a:gd name="T43" fmla="*/ 79 h 225"/>
                  <a:gd name="T44" fmla="*/ 77 w 204"/>
                  <a:gd name="T45" fmla="*/ 11 h 225"/>
                  <a:gd name="T46" fmla="*/ 112 w 204"/>
                  <a:gd name="T47" fmla="*/ 77 h 225"/>
                  <a:gd name="T48" fmla="*/ 126 w 204"/>
                  <a:gd name="T49" fmla="*/ 17 h 225"/>
                  <a:gd name="T50" fmla="*/ 119 w 204"/>
                  <a:gd name="T51" fmla="*/ 80 h 225"/>
                  <a:gd name="T52" fmla="*/ 170 w 204"/>
                  <a:gd name="T53" fmla="*/ 54 h 225"/>
                  <a:gd name="T54" fmla="*/ 125 w 204"/>
                  <a:gd name="T55" fmla="*/ 87 h 225"/>
                  <a:gd name="T56" fmla="*/ 194 w 204"/>
                  <a:gd name="T57" fmla="*/ 81 h 225"/>
                  <a:gd name="T58" fmla="*/ 132 w 204"/>
                  <a:gd name="T59" fmla="*/ 97 h 225"/>
                  <a:gd name="T60" fmla="*/ 202 w 204"/>
                  <a:gd name="T61" fmla="*/ 110 h 225"/>
                  <a:gd name="T62" fmla="*/ 133 w 204"/>
                  <a:gd name="T63" fmla="*/ 110 h 225"/>
                  <a:gd name="T64" fmla="*/ 191 w 204"/>
                  <a:gd name="T65" fmla="*/ 143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4" h="225">
                    <a:moveTo>
                      <a:pt x="191" y="143"/>
                    </a:moveTo>
                    <a:cubicBezTo>
                      <a:pt x="181" y="160"/>
                      <a:pt x="135" y="119"/>
                      <a:pt x="133" y="122"/>
                    </a:cubicBezTo>
                    <a:cubicBezTo>
                      <a:pt x="131" y="125"/>
                      <a:pt x="189" y="152"/>
                      <a:pt x="161" y="180"/>
                    </a:cubicBezTo>
                    <a:cubicBezTo>
                      <a:pt x="146" y="196"/>
                      <a:pt x="125" y="120"/>
                      <a:pt x="122" y="122"/>
                    </a:cubicBezTo>
                    <a:cubicBezTo>
                      <a:pt x="119" y="124"/>
                      <a:pt x="160" y="196"/>
                      <a:pt x="137" y="201"/>
                    </a:cubicBezTo>
                    <a:cubicBezTo>
                      <a:pt x="109" y="208"/>
                      <a:pt x="119" y="133"/>
                      <a:pt x="115" y="134"/>
                    </a:cubicBezTo>
                    <a:cubicBezTo>
                      <a:pt x="112" y="134"/>
                      <a:pt x="123" y="204"/>
                      <a:pt x="105" y="211"/>
                    </a:cubicBezTo>
                    <a:cubicBezTo>
                      <a:pt x="91" y="217"/>
                      <a:pt x="105" y="125"/>
                      <a:pt x="102" y="125"/>
                    </a:cubicBezTo>
                    <a:cubicBezTo>
                      <a:pt x="98" y="124"/>
                      <a:pt x="99" y="225"/>
                      <a:pt x="77" y="214"/>
                    </a:cubicBezTo>
                    <a:cubicBezTo>
                      <a:pt x="53" y="202"/>
                      <a:pt x="95" y="123"/>
                      <a:pt x="92" y="122"/>
                    </a:cubicBezTo>
                    <a:cubicBezTo>
                      <a:pt x="89" y="120"/>
                      <a:pt x="50" y="200"/>
                      <a:pt x="34" y="179"/>
                    </a:cubicBezTo>
                    <a:cubicBezTo>
                      <a:pt x="22" y="163"/>
                      <a:pt x="84" y="118"/>
                      <a:pt x="82" y="115"/>
                    </a:cubicBezTo>
                    <a:cubicBezTo>
                      <a:pt x="80" y="112"/>
                      <a:pt x="36" y="168"/>
                      <a:pt x="24" y="148"/>
                    </a:cubicBezTo>
                    <a:cubicBezTo>
                      <a:pt x="16" y="135"/>
                      <a:pt x="74" y="114"/>
                      <a:pt x="73" y="110"/>
                    </a:cubicBezTo>
                    <a:cubicBezTo>
                      <a:pt x="72" y="107"/>
                      <a:pt x="17" y="148"/>
                      <a:pt x="7" y="122"/>
                    </a:cubicBezTo>
                    <a:cubicBezTo>
                      <a:pt x="0" y="103"/>
                      <a:pt x="70" y="106"/>
                      <a:pt x="71" y="103"/>
                    </a:cubicBezTo>
                    <a:cubicBezTo>
                      <a:pt x="71" y="99"/>
                      <a:pt x="14" y="119"/>
                      <a:pt x="13" y="93"/>
                    </a:cubicBezTo>
                    <a:cubicBezTo>
                      <a:pt x="12" y="74"/>
                      <a:pt x="75" y="98"/>
                      <a:pt x="77" y="95"/>
                    </a:cubicBezTo>
                    <a:cubicBezTo>
                      <a:pt x="79" y="92"/>
                      <a:pt x="29" y="87"/>
                      <a:pt x="40" y="65"/>
                    </a:cubicBezTo>
                    <a:cubicBezTo>
                      <a:pt x="46" y="52"/>
                      <a:pt x="83" y="91"/>
                      <a:pt x="86" y="89"/>
                    </a:cubicBezTo>
                    <a:cubicBezTo>
                      <a:pt x="89" y="87"/>
                      <a:pt x="36" y="46"/>
                      <a:pt x="53" y="36"/>
                    </a:cubicBezTo>
                    <a:cubicBezTo>
                      <a:pt x="56" y="34"/>
                      <a:pt x="91" y="80"/>
                      <a:pt x="94" y="79"/>
                    </a:cubicBezTo>
                    <a:cubicBezTo>
                      <a:pt x="98" y="78"/>
                      <a:pt x="59" y="21"/>
                      <a:pt x="77" y="11"/>
                    </a:cubicBezTo>
                    <a:cubicBezTo>
                      <a:pt x="96" y="0"/>
                      <a:pt x="108" y="77"/>
                      <a:pt x="112" y="77"/>
                    </a:cubicBezTo>
                    <a:cubicBezTo>
                      <a:pt x="115" y="78"/>
                      <a:pt x="122" y="18"/>
                      <a:pt x="126" y="17"/>
                    </a:cubicBezTo>
                    <a:cubicBezTo>
                      <a:pt x="151" y="12"/>
                      <a:pt x="116" y="78"/>
                      <a:pt x="119" y="80"/>
                    </a:cubicBezTo>
                    <a:cubicBezTo>
                      <a:pt x="122" y="82"/>
                      <a:pt x="158" y="30"/>
                      <a:pt x="170" y="54"/>
                    </a:cubicBezTo>
                    <a:cubicBezTo>
                      <a:pt x="176" y="66"/>
                      <a:pt x="123" y="84"/>
                      <a:pt x="125" y="87"/>
                    </a:cubicBezTo>
                    <a:cubicBezTo>
                      <a:pt x="127" y="90"/>
                      <a:pt x="188" y="59"/>
                      <a:pt x="194" y="81"/>
                    </a:cubicBezTo>
                    <a:cubicBezTo>
                      <a:pt x="197" y="93"/>
                      <a:pt x="131" y="94"/>
                      <a:pt x="132" y="97"/>
                    </a:cubicBezTo>
                    <a:cubicBezTo>
                      <a:pt x="133" y="100"/>
                      <a:pt x="201" y="97"/>
                      <a:pt x="202" y="110"/>
                    </a:cubicBezTo>
                    <a:cubicBezTo>
                      <a:pt x="204" y="138"/>
                      <a:pt x="134" y="106"/>
                      <a:pt x="133" y="110"/>
                    </a:cubicBezTo>
                    <a:cubicBezTo>
                      <a:pt x="133" y="113"/>
                      <a:pt x="204" y="121"/>
                      <a:pt x="191" y="143"/>
                    </a:cubicBezTo>
                    <a:close/>
                  </a:path>
                </a:pathLst>
              </a:custGeom>
              <a:solidFill>
                <a:srgbClr val="BF5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1104"/>
              <p:cNvSpPr/>
              <p:nvPr/>
            </p:nvSpPr>
            <p:spPr bwMode="auto">
              <a:xfrm>
                <a:off x="7796213" y="1435100"/>
                <a:ext cx="60325" cy="604838"/>
              </a:xfrm>
              <a:custGeom>
                <a:avLst/>
                <a:gdLst>
                  <a:gd name="T0" fmla="*/ 18 w 24"/>
                  <a:gd name="T1" fmla="*/ 0 h 238"/>
                  <a:gd name="T2" fmla="*/ 11 w 24"/>
                  <a:gd name="T3" fmla="*/ 78 h 238"/>
                  <a:gd name="T4" fmla="*/ 24 w 24"/>
                  <a:gd name="T5" fmla="*/ 238 h 238"/>
                  <a:gd name="T6" fmla="*/ 10 w 24"/>
                  <a:gd name="T7" fmla="*/ 203 h 238"/>
                  <a:gd name="T8" fmla="*/ 2 w 24"/>
                  <a:gd name="T9" fmla="*/ 132 h 238"/>
                  <a:gd name="T10" fmla="*/ 2 w 24"/>
                  <a:gd name="T11" fmla="*/ 15 h 238"/>
                  <a:gd name="T12" fmla="*/ 18 w 24"/>
                  <a:gd name="T1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8">
                    <a:moveTo>
                      <a:pt x="18" y="0"/>
                    </a:moveTo>
                    <a:cubicBezTo>
                      <a:pt x="18" y="0"/>
                      <a:pt x="13" y="39"/>
                      <a:pt x="11" y="78"/>
                    </a:cubicBezTo>
                    <a:cubicBezTo>
                      <a:pt x="8" y="118"/>
                      <a:pt x="24" y="238"/>
                      <a:pt x="24" y="238"/>
                    </a:cubicBezTo>
                    <a:cubicBezTo>
                      <a:pt x="10" y="203"/>
                      <a:pt x="10" y="203"/>
                      <a:pt x="10" y="203"/>
                    </a:cubicBezTo>
                    <a:cubicBezTo>
                      <a:pt x="10" y="203"/>
                      <a:pt x="3" y="149"/>
                      <a:pt x="2" y="132"/>
                    </a:cubicBezTo>
                    <a:cubicBezTo>
                      <a:pt x="0" y="80"/>
                      <a:pt x="2" y="15"/>
                      <a:pt x="2" y="15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Oval 1105"/>
              <p:cNvSpPr>
                <a:spLocks noChangeArrowheads="1"/>
              </p:cNvSpPr>
              <p:nvPr/>
            </p:nvSpPr>
            <p:spPr bwMode="auto">
              <a:xfrm>
                <a:off x="8442325" y="762000"/>
                <a:ext cx="107950" cy="104775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Oval 1106"/>
              <p:cNvSpPr>
                <a:spLocks noChangeArrowheads="1"/>
              </p:cNvSpPr>
              <p:nvPr/>
            </p:nvSpPr>
            <p:spPr bwMode="auto">
              <a:xfrm>
                <a:off x="8461375" y="7699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Oval 1107"/>
              <p:cNvSpPr>
                <a:spLocks noChangeArrowheads="1"/>
              </p:cNvSpPr>
              <p:nvPr/>
            </p:nvSpPr>
            <p:spPr bwMode="auto">
              <a:xfrm>
                <a:off x="7661275" y="1968500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Oval 1108"/>
              <p:cNvSpPr>
                <a:spLocks noChangeArrowheads="1"/>
              </p:cNvSpPr>
              <p:nvPr/>
            </p:nvSpPr>
            <p:spPr bwMode="auto">
              <a:xfrm>
                <a:off x="7678738" y="1978025"/>
                <a:ext cx="55563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Oval 1109"/>
              <p:cNvSpPr>
                <a:spLocks noChangeArrowheads="1"/>
              </p:cNvSpPr>
              <p:nvPr/>
            </p:nvSpPr>
            <p:spPr bwMode="auto">
              <a:xfrm>
                <a:off x="7653338" y="1630363"/>
                <a:ext cx="106363" cy="106363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Oval 1110"/>
              <p:cNvSpPr>
                <a:spLocks noChangeArrowheads="1"/>
              </p:cNvSpPr>
              <p:nvPr/>
            </p:nvSpPr>
            <p:spPr bwMode="auto">
              <a:xfrm>
                <a:off x="7670800" y="1641475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Oval 1111"/>
              <p:cNvSpPr>
                <a:spLocks noChangeArrowheads="1"/>
              </p:cNvSpPr>
              <p:nvPr/>
            </p:nvSpPr>
            <p:spPr bwMode="auto">
              <a:xfrm>
                <a:off x="4581525" y="4867275"/>
                <a:ext cx="104775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Oval 1112"/>
              <p:cNvSpPr>
                <a:spLocks noChangeArrowheads="1"/>
              </p:cNvSpPr>
              <p:nvPr/>
            </p:nvSpPr>
            <p:spPr bwMode="auto">
              <a:xfrm>
                <a:off x="4598988" y="4873625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Oval 1113"/>
              <p:cNvSpPr>
                <a:spLocks noChangeArrowheads="1"/>
              </p:cNvSpPr>
              <p:nvPr/>
            </p:nvSpPr>
            <p:spPr bwMode="auto">
              <a:xfrm>
                <a:off x="4216400" y="4440238"/>
                <a:ext cx="106363" cy="103188"/>
              </a:xfrm>
              <a:prstGeom prst="ellipse">
                <a:avLst/>
              </a:prstGeom>
              <a:solidFill>
                <a:srgbClr val="E100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Oval 1114"/>
              <p:cNvSpPr>
                <a:spLocks noChangeArrowheads="1"/>
              </p:cNvSpPr>
              <p:nvPr/>
            </p:nvSpPr>
            <p:spPr bwMode="auto">
              <a:xfrm>
                <a:off x="4233863" y="4448175"/>
                <a:ext cx="55563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9" name="组合 98"/>
            <p:cNvGrpSpPr/>
            <p:nvPr/>
          </p:nvGrpSpPr>
          <p:grpSpPr>
            <a:xfrm>
              <a:off x="4031958" y="1163681"/>
              <a:ext cx="4128086" cy="4130092"/>
              <a:chOff x="3155481" y="475313"/>
              <a:chExt cx="6530975" cy="6534150"/>
            </a:xfrm>
          </p:grpSpPr>
          <p:sp>
            <p:nvSpPr>
              <p:cNvPr id="100" name="Oval 1124"/>
              <p:cNvSpPr>
                <a:spLocks noChangeArrowheads="1"/>
              </p:cNvSpPr>
              <p:nvPr/>
            </p:nvSpPr>
            <p:spPr bwMode="auto">
              <a:xfrm>
                <a:off x="3155481" y="475313"/>
                <a:ext cx="6530975" cy="6534150"/>
              </a:xfrm>
              <a:prstGeom prst="ellipse">
                <a:avLst/>
              </a:prstGeom>
              <a:solidFill>
                <a:srgbClr val="FFFAEE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125"/>
              <p:cNvSpPr>
                <a:spLocks noEditPoints="1"/>
              </p:cNvSpPr>
              <p:nvPr/>
            </p:nvSpPr>
            <p:spPr bwMode="auto">
              <a:xfrm>
                <a:off x="3434881" y="754713"/>
                <a:ext cx="5972175" cy="5975350"/>
              </a:xfrm>
              <a:custGeom>
                <a:avLst/>
                <a:gdLst>
                  <a:gd name="T0" fmla="*/ 1740 w 1754"/>
                  <a:gd name="T1" fmla="*/ 805 h 1754"/>
                  <a:gd name="T2" fmla="*/ 1733 w 1754"/>
                  <a:gd name="T3" fmla="*/ 744 h 1754"/>
                  <a:gd name="T4" fmla="*/ 1723 w 1754"/>
                  <a:gd name="T5" fmla="*/ 668 h 1754"/>
                  <a:gd name="T6" fmla="*/ 1703 w 1754"/>
                  <a:gd name="T7" fmla="*/ 582 h 1754"/>
                  <a:gd name="T8" fmla="*/ 1662 w 1754"/>
                  <a:gd name="T9" fmla="*/ 486 h 1754"/>
                  <a:gd name="T10" fmla="*/ 1614 w 1754"/>
                  <a:gd name="T11" fmla="*/ 412 h 1754"/>
                  <a:gd name="T12" fmla="*/ 1566 w 1754"/>
                  <a:gd name="T13" fmla="*/ 353 h 1754"/>
                  <a:gd name="T14" fmla="*/ 1485 w 1754"/>
                  <a:gd name="T15" fmla="*/ 260 h 1754"/>
                  <a:gd name="T16" fmla="*/ 1440 w 1754"/>
                  <a:gd name="T17" fmla="*/ 219 h 1754"/>
                  <a:gd name="T18" fmla="*/ 1382 w 1754"/>
                  <a:gd name="T19" fmla="*/ 167 h 1754"/>
                  <a:gd name="T20" fmla="*/ 1311 w 1754"/>
                  <a:gd name="T21" fmla="*/ 115 h 1754"/>
                  <a:gd name="T22" fmla="*/ 1218 w 1754"/>
                  <a:gd name="T23" fmla="*/ 69 h 1754"/>
                  <a:gd name="T24" fmla="*/ 1133 w 1754"/>
                  <a:gd name="T25" fmla="*/ 44 h 1754"/>
                  <a:gd name="T26" fmla="*/ 1057 w 1754"/>
                  <a:gd name="T27" fmla="*/ 30 h 1754"/>
                  <a:gd name="T28" fmla="*/ 935 w 1754"/>
                  <a:gd name="T29" fmla="*/ 13 h 1754"/>
                  <a:gd name="T30" fmla="*/ 874 w 1754"/>
                  <a:gd name="T31" fmla="*/ 11 h 1754"/>
                  <a:gd name="T32" fmla="*/ 797 w 1754"/>
                  <a:gd name="T33" fmla="*/ 9 h 1754"/>
                  <a:gd name="T34" fmla="*/ 709 w 1754"/>
                  <a:gd name="T35" fmla="*/ 16 h 1754"/>
                  <a:gd name="T36" fmla="*/ 608 w 1754"/>
                  <a:gd name="T37" fmla="*/ 42 h 1754"/>
                  <a:gd name="T38" fmla="*/ 528 w 1754"/>
                  <a:gd name="T39" fmla="*/ 78 h 1754"/>
                  <a:gd name="T40" fmla="*/ 462 w 1754"/>
                  <a:gd name="T41" fmla="*/ 117 h 1754"/>
                  <a:gd name="T42" fmla="*/ 358 w 1754"/>
                  <a:gd name="T43" fmla="*/ 183 h 1754"/>
                  <a:gd name="T44" fmla="*/ 311 w 1754"/>
                  <a:gd name="T45" fmla="*/ 222 h 1754"/>
                  <a:gd name="T46" fmla="*/ 251 w 1754"/>
                  <a:gd name="T47" fmla="*/ 271 h 1754"/>
                  <a:gd name="T48" fmla="*/ 189 w 1754"/>
                  <a:gd name="T49" fmla="*/ 333 h 1754"/>
                  <a:gd name="T50" fmla="*/ 129 w 1754"/>
                  <a:gd name="T51" fmla="*/ 419 h 1754"/>
                  <a:gd name="T52" fmla="*/ 92 w 1754"/>
                  <a:gd name="T53" fmla="*/ 499 h 1754"/>
                  <a:gd name="T54" fmla="*/ 66 w 1754"/>
                  <a:gd name="T55" fmla="*/ 572 h 1754"/>
                  <a:gd name="T56" fmla="*/ 31 w 1754"/>
                  <a:gd name="T57" fmla="*/ 690 h 1754"/>
                  <a:gd name="T58" fmla="*/ 20 w 1754"/>
                  <a:gd name="T59" fmla="*/ 750 h 1754"/>
                  <a:gd name="T60" fmla="*/ 7 w 1754"/>
                  <a:gd name="T61" fmla="*/ 826 h 1754"/>
                  <a:gd name="T62" fmla="*/ 12 w 1754"/>
                  <a:gd name="T63" fmla="*/ 914 h 1754"/>
                  <a:gd name="T64" fmla="*/ 13 w 1754"/>
                  <a:gd name="T65" fmla="*/ 990 h 1754"/>
                  <a:gd name="T66" fmla="*/ 23 w 1754"/>
                  <a:gd name="T67" fmla="*/ 1078 h 1754"/>
                  <a:gd name="T68" fmla="*/ 53 w 1754"/>
                  <a:gd name="T69" fmla="*/ 1178 h 1754"/>
                  <a:gd name="T70" fmla="*/ 92 w 1754"/>
                  <a:gd name="T71" fmla="*/ 1257 h 1754"/>
                  <a:gd name="T72" fmla="*/ 133 w 1754"/>
                  <a:gd name="T73" fmla="*/ 1321 h 1754"/>
                  <a:gd name="T74" fmla="*/ 203 w 1754"/>
                  <a:gd name="T75" fmla="*/ 1422 h 1754"/>
                  <a:gd name="T76" fmla="*/ 244 w 1754"/>
                  <a:gd name="T77" fmla="*/ 1468 h 1754"/>
                  <a:gd name="T78" fmla="*/ 295 w 1754"/>
                  <a:gd name="T79" fmla="*/ 1526 h 1754"/>
                  <a:gd name="T80" fmla="*/ 360 w 1754"/>
                  <a:gd name="T81" fmla="*/ 1586 h 1754"/>
                  <a:gd name="T82" fmla="*/ 447 w 1754"/>
                  <a:gd name="T83" fmla="*/ 1642 h 1754"/>
                  <a:gd name="T84" fmla="*/ 529 w 1754"/>
                  <a:gd name="T85" fmla="*/ 1677 h 1754"/>
                  <a:gd name="T86" fmla="*/ 603 w 1754"/>
                  <a:gd name="T87" fmla="*/ 1699 h 1754"/>
                  <a:gd name="T88" fmla="*/ 722 w 1754"/>
                  <a:gd name="T89" fmla="*/ 1730 h 1754"/>
                  <a:gd name="T90" fmla="*/ 783 w 1754"/>
                  <a:gd name="T91" fmla="*/ 1738 h 1754"/>
                  <a:gd name="T92" fmla="*/ 864 w 1754"/>
                  <a:gd name="T93" fmla="*/ 1743 h 1754"/>
                  <a:gd name="T94" fmla="*/ 946 w 1754"/>
                  <a:gd name="T95" fmla="*/ 1741 h 1754"/>
                  <a:gd name="T96" fmla="*/ 1023 w 1754"/>
                  <a:gd name="T97" fmla="*/ 1737 h 1754"/>
                  <a:gd name="T98" fmla="*/ 1110 w 1754"/>
                  <a:gd name="T99" fmla="*/ 1723 h 1754"/>
                  <a:gd name="T100" fmla="*/ 1209 w 1754"/>
                  <a:gd name="T101" fmla="*/ 1690 h 1754"/>
                  <a:gd name="T102" fmla="*/ 1286 w 1754"/>
                  <a:gd name="T103" fmla="*/ 1647 h 1754"/>
                  <a:gd name="T104" fmla="*/ 1349 w 1754"/>
                  <a:gd name="T105" fmla="*/ 1604 h 1754"/>
                  <a:gd name="T106" fmla="*/ 1447 w 1754"/>
                  <a:gd name="T107" fmla="*/ 1529 h 1754"/>
                  <a:gd name="T108" fmla="*/ 1492 w 1754"/>
                  <a:gd name="T109" fmla="*/ 1487 h 1754"/>
                  <a:gd name="T110" fmla="*/ 1547 w 1754"/>
                  <a:gd name="T111" fmla="*/ 1434 h 1754"/>
                  <a:gd name="T112" fmla="*/ 1605 w 1754"/>
                  <a:gd name="T113" fmla="*/ 1367 h 1754"/>
                  <a:gd name="T114" fmla="*/ 1658 w 1754"/>
                  <a:gd name="T115" fmla="*/ 1278 h 1754"/>
                  <a:gd name="T116" fmla="*/ 1689 w 1754"/>
                  <a:gd name="T117" fmla="*/ 1195 h 1754"/>
                  <a:gd name="T118" fmla="*/ 1709 w 1754"/>
                  <a:gd name="T119" fmla="*/ 1120 h 1754"/>
                  <a:gd name="T120" fmla="*/ 1734 w 1754"/>
                  <a:gd name="T121" fmla="*/ 1000 h 1754"/>
                  <a:gd name="T122" fmla="*/ 1741 w 1754"/>
                  <a:gd name="T123" fmla="*/ 939 h 1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4" h="1754">
                    <a:moveTo>
                      <a:pt x="1743" y="877"/>
                    </a:moveTo>
                    <a:cubicBezTo>
                      <a:pt x="1743" y="884"/>
                      <a:pt x="1743" y="891"/>
                      <a:pt x="1743" y="898"/>
                    </a:cubicBezTo>
                    <a:cubicBezTo>
                      <a:pt x="1743" y="901"/>
                      <a:pt x="1745" y="903"/>
                      <a:pt x="1748" y="903"/>
                    </a:cubicBezTo>
                    <a:cubicBezTo>
                      <a:pt x="1751" y="904"/>
                      <a:pt x="1754" y="901"/>
                      <a:pt x="1754" y="898"/>
                    </a:cubicBezTo>
                    <a:cubicBezTo>
                      <a:pt x="1754" y="891"/>
                      <a:pt x="1754" y="884"/>
                      <a:pt x="1754" y="877"/>
                    </a:cubicBezTo>
                    <a:cubicBezTo>
                      <a:pt x="1754" y="874"/>
                      <a:pt x="1752" y="872"/>
                      <a:pt x="1749" y="872"/>
                    </a:cubicBezTo>
                    <a:cubicBezTo>
                      <a:pt x="1746" y="872"/>
                      <a:pt x="1743" y="874"/>
                      <a:pt x="1743" y="877"/>
                    </a:cubicBezTo>
                    <a:close/>
                    <a:moveTo>
                      <a:pt x="1743" y="846"/>
                    </a:moveTo>
                    <a:cubicBezTo>
                      <a:pt x="1743" y="853"/>
                      <a:pt x="1743" y="860"/>
                      <a:pt x="1743" y="866"/>
                    </a:cubicBezTo>
                    <a:cubicBezTo>
                      <a:pt x="1743" y="869"/>
                      <a:pt x="1746" y="872"/>
                      <a:pt x="1749" y="872"/>
                    </a:cubicBezTo>
                    <a:cubicBezTo>
                      <a:pt x="1752" y="872"/>
                      <a:pt x="1754" y="869"/>
                      <a:pt x="1754" y="866"/>
                    </a:cubicBezTo>
                    <a:cubicBezTo>
                      <a:pt x="1754" y="859"/>
                      <a:pt x="1754" y="852"/>
                      <a:pt x="1754" y="845"/>
                    </a:cubicBezTo>
                    <a:cubicBezTo>
                      <a:pt x="1753" y="842"/>
                      <a:pt x="1751" y="840"/>
                      <a:pt x="1748" y="840"/>
                    </a:cubicBezTo>
                    <a:cubicBezTo>
                      <a:pt x="1745" y="840"/>
                      <a:pt x="1742" y="843"/>
                      <a:pt x="1743" y="846"/>
                    </a:cubicBezTo>
                    <a:close/>
                    <a:moveTo>
                      <a:pt x="1740" y="805"/>
                    </a:moveTo>
                    <a:cubicBezTo>
                      <a:pt x="1741" y="812"/>
                      <a:pt x="1741" y="819"/>
                      <a:pt x="1742" y="825"/>
                    </a:cubicBezTo>
                    <a:cubicBezTo>
                      <a:pt x="1742" y="828"/>
                      <a:pt x="1744" y="831"/>
                      <a:pt x="1747" y="831"/>
                    </a:cubicBezTo>
                    <a:cubicBezTo>
                      <a:pt x="1750" y="830"/>
                      <a:pt x="1753" y="828"/>
                      <a:pt x="1753" y="825"/>
                    </a:cubicBezTo>
                    <a:cubicBezTo>
                      <a:pt x="1752" y="818"/>
                      <a:pt x="1752" y="811"/>
                      <a:pt x="1751" y="804"/>
                    </a:cubicBezTo>
                    <a:cubicBezTo>
                      <a:pt x="1751" y="801"/>
                      <a:pt x="1748" y="799"/>
                      <a:pt x="1745" y="799"/>
                    </a:cubicBezTo>
                    <a:cubicBezTo>
                      <a:pt x="1742" y="799"/>
                      <a:pt x="1740" y="802"/>
                      <a:pt x="1740" y="805"/>
                    </a:cubicBezTo>
                    <a:close/>
                    <a:moveTo>
                      <a:pt x="1736" y="764"/>
                    </a:moveTo>
                    <a:cubicBezTo>
                      <a:pt x="1737" y="771"/>
                      <a:pt x="1737" y="778"/>
                      <a:pt x="1738" y="785"/>
                    </a:cubicBezTo>
                    <a:cubicBezTo>
                      <a:pt x="1738" y="788"/>
                      <a:pt x="1741" y="790"/>
                      <a:pt x="1744" y="789"/>
                    </a:cubicBezTo>
                    <a:cubicBezTo>
                      <a:pt x="1747" y="789"/>
                      <a:pt x="1749" y="786"/>
                      <a:pt x="1749" y="783"/>
                    </a:cubicBezTo>
                    <a:cubicBezTo>
                      <a:pt x="1748" y="776"/>
                      <a:pt x="1748" y="770"/>
                      <a:pt x="1747" y="763"/>
                    </a:cubicBezTo>
                    <a:cubicBezTo>
                      <a:pt x="1746" y="760"/>
                      <a:pt x="1744" y="758"/>
                      <a:pt x="1741" y="758"/>
                    </a:cubicBezTo>
                    <a:cubicBezTo>
                      <a:pt x="1738" y="758"/>
                      <a:pt x="1735" y="761"/>
                      <a:pt x="1736" y="764"/>
                    </a:cubicBezTo>
                    <a:close/>
                    <a:moveTo>
                      <a:pt x="1730" y="724"/>
                    </a:moveTo>
                    <a:cubicBezTo>
                      <a:pt x="1731" y="730"/>
                      <a:pt x="1732" y="737"/>
                      <a:pt x="1733" y="744"/>
                    </a:cubicBezTo>
                    <a:cubicBezTo>
                      <a:pt x="1733" y="747"/>
                      <a:pt x="1736" y="749"/>
                      <a:pt x="1739" y="749"/>
                    </a:cubicBezTo>
                    <a:cubicBezTo>
                      <a:pt x="1742" y="748"/>
                      <a:pt x="1744" y="745"/>
                      <a:pt x="1744" y="742"/>
                    </a:cubicBezTo>
                    <a:cubicBezTo>
                      <a:pt x="1743" y="735"/>
                      <a:pt x="1742" y="729"/>
                      <a:pt x="1740" y="722"/>
                    </a:cubicBezTo>
                    <a:cubicBezTo>
                      <a:pt x="1740" y="719"/>
                      <a:pt x="1737" y="717"/>
                      <a:pt x="1734" y="717"/>
                    </a:cubicBezTo>
                    <a:cubicBezTo>
                      <a:pt x="1731" y="718"/>
                      <a:pt x="1729" y="721"/>
                      <a:pt x="1730" y="724"/>
                    </a:cubicBezTo>
                    <a:close/>
                    <a:moveTo>
                      <a:pt x="1721" y="684"/>
                    </a:moveTo>
                    <a:cubicBezTo>
                      <a:pt x="1723" y="690"/>
                      <a:pt x="1724" y="697"/>
                      <a:pt x="1726" y="704"/>
                    </a:cubicBezTo>
                    <a:cubicBezTo>
                      <a:pt x="1726" y="707"/>
                      <a:pt x="1729" y="708"/>
                      <a:pt x="1732" y="708"/>
                    </a:cubicBezTo>
                    <a:cubicBezTo>
                      <a:pt x="1735" y="707"/>
                      <a:pt x="1737" y="704"/>
                      <a:pt x="1736" y="701"/>
                    </a:cubicBezTo>
                    <a:cubicBezTo>
                      <a:pt x="1735" y="695"/>
                      <a:pt x="1734" y="688"/>
                      <a:pt x="1732" y="681"/>
                    </a:cubicBezTo>
                    <a:cubicBezTo>
                      <a:pt x="1731" y="678"/>
                      <a:pt x="1728" y="676"/>
                      <a:pt x="1725" y="677"/>
                    </a:cubicBezTo>
                    <a:cubicBezTo>
                      <a:pt x="1723" y="678"/>
                      <a:pt x="1721" y="681"/>
                      <a:pt x="1721" y="684"/>
                    </a:cubicBezTo>
                    <a:close/>
                    <a:moveTo>
                      <a:pt x="1711" y="644"/>
                    </a:moveTo>
                    <a:cubicBezTo>
                      <a:pt x="1713" y="650"/>
                      <a:pt x="1715" y="657"/>
                      <a:pt x="1717" y="664"/>
                    </a:cubicBezTo>
                    <a:cubicBezTo>
                      <a:pt x="1717" y="667"/>
                      <a:pt x="1720" y="668"/>
                      <a:pt x="1723" y="668"/>
                    </a:cubicBezTo>
                    <a:cubicBezTo>
                      <a:pt x="1726" y="667"/>
                      <a:pt x="1728" y="664"/>
                      <a:pt x="1727" y="661"/>
                    </a:cubicBezTo>
                    <a:cubicBezTo>
                      <a:pt x="1726" y="654"/>
                      <a:pt x="1724" y="647"/>
                      <a:pt x="1722" y="641"/>
                    </a:cubicBezTo>
                    <a:cubicBezTo>
                      <a:pt x="1721" y="638"/>
                      <a:pt x="1718" y="636"/>
                      <a:pt x="1715" y="637"/>
                    </a:cubicBezTo>
                    <a:cubicBezTo>
                      <a:pt x="1712" y="638"/>
                      <a:pt x="1710" y="641"/>
                      <a:pt x="1711" y="644"/>
                    </a:cubicBezTo>
                    <a:close/>
                    <a:moveTo>
                      <a:pt x="1699" y="605"/>
                    </a:moveTo>
                    <a:cubicBezTo>
                      <a:pt x="1701" y="611"/>
                      <a:pt x="1704" y="618"/>
                      <a:pt x="1705" y="624"/>
                    </a:cubicBezTo>
                    <a:cubicBezTo>
                      <a:pt x="1706" y="627"/>
                      <a:pt x="1709" y="629"/>
                      <a:pt x="1712" y="628"/>
                    </a:cubicBezTo>
                    <a:cubicBezTo>
                      <a:pt x="1715" y="627"/>
                      <a:pt x="1717" y="624"/>
                      <a:pt x="1716" y="621"/>
                    </a:cubicBezTo>
                    <a:cubicBezTo>
                      <a:pt x="1714" y="614"/>
                      <a:pt x="1712" y="608"/>
                      <a:pt x="1710" y="601"/>
                    </a:cubicBezTo>
                    <a:cubicBezTo>
                      <a:pt x="1709" y="598"/>
                      <a:pt x="1706" y="597"/>
                      <a:pt x="1703" y="598"/>
                    </a:cubicBezTo>
                    <a:cubicBezTo>
                      <a:pt x="1700" y="599"/>
                      <a:pt x="1698" y="602"/>
                      <a:pt x="1699" y="605"/>
                    </a:cubicBezTo>
                    <a:close/>
                    <a:moveTo>
                      <a:pt x="1685" y="566"/>
                    </a:moveTo>
                    <a:cubicBezTo>
                      <a:pt x="1688" y="572"/>
                      <a:pt x="1690" y="579"/>
                      <a:pt x="1693" y="585"/>
                    </a:cubicBezTo>
                    <a:cubicBezTo>
                      <a:pt x="1694" y="588"/>
                      <a:pt x="1697" y="590"/>
                      <a:pt x="1700" y="589"/>
                    </a:cubicBezTo>
                    <a:cubicBezTo>
                      <a:pt x="1703" y="588"/>
                      <a:pt x="1704" y="584"/>
                      <a:pt x="1703" y="582"/>
                    </a:cubicBezTo>
                    <a:cubicBezTo>
                      <a:pt x="1701" y="575"/>
                      <a:pt x="1698" y="568"/>
                      <a:pt x="1696" y="562"/>
                    </a:cubicBezTo>
                    <a:cubicBezTo>
                      <a:pt x="1695" y="559"/>
                      <a:pt x="1691" y="558"/>
                      <a:pt x="1689" y="559"/>
                    </a:cubicBezTo>
                    <a:cubicBezTo>
                      <a:pt x="1686" y="560"/>
                      <a:pt x="1684" y="563"/>
                      <a:pt x="1685" y="566"/>
                    </a:cubicBezTo>
                    <a:close/>
                    <a:moveTo>
                      <a:pt x="1670" y="528"/>
                    </a:moveTo>
                    <a:cubicBezTo>
                      <a:pt x="1673" y="534"/>
                      <a:pt x="1675" y="541"/>
                      <a:pt x="1678" y="547"/>
                    </a:cubicBezTo>
                    <a:cubicBezTo>
                      <a:pt x="1679" y="550"/>
                      <a:pt x="1682" y="551"/>
                      <a:pt x="1685" y="550"/>
                    </a:cubicBezTo>
                    <a:cubicBezTo>
                      <a:pt x="1688" y="549"/>
                      <a:pt x="1689" y="546"/>
                      <a:pt x="1688" y="543"/>
                    </a:cubicBezTo>
                    <a:cubicBezTo>
                      <a:pt x="1685" y="536"/>
                      <a:pt x="1683" y="530"/>
                      <a:pt x="1680" y="524"/>
                    </a:cubicBezTo>
                    <a:cubicBezTo>
                      <a:pt x="1679" y="521"/>
                      <a:pt x="1675" y="520"/>
                      <a:pt x="1673" y="521"/>
                    </a:cubicBezTo>
                    <a:cubicBezTo>
                      <a:pt x="1670" y="522"/>
                      <a:pt x="1669" y="525"/>
                      <a:pt x="1670" y="528"/>
                    </a:cubicBezTo>
                    <a:close/>
                    <a:moveTo>
                      <a:pt x="1652" y="491"/>
                    </a:moveTo>
                    <a:cubicBezTo>
                      <a:pt x="1656" y="497"/>
                      <a:pt x="1658" y="503"/>
                      <a:pt x="1661" y="510"/>
                    </a:cubicBezTo>
                    <a:cubicBezTo>
                      <a:pt x="1663" y="512"/>
                      <a:pt x="1666" y="514"/>
                      <a:pt x="1669" y="512"/>
                    </a:cubicBezTo>
                    <a:cubicBezTo>
                      <a:pt x="1671" y="511"/>
                      <a:pt x="1673" y="508"/>
                      <a:pt x="1671" y="505"/>
                    </a:cubicBezTo>
                    <a:cubicBezTo>
                      <a:pt x="1668" y="499"/>
                      <a:pt x="1665" y="492"/>
                      <a:pt x="1662" y="486"/>
                    </a:cubicBezTo>
                    <a:cubicBezTo>
                      <a:pt x="1661" y="484"/>
                      <a:pt x="1658" y="482"/>
                      <a:pt x="1655" y="484"/>
                    </a:cubicBezTo>
                    <a:cubicBezTo>
                      <a:pt x="1652" y="485"/>
                      <a:pt x="1651" y="488"/>
                      <a:pt x="1652" y="491"/>
                    </a:cubicBezTo>
                    <a:close/>
                    <a:moveTo>
                      <a:pt x="1633" y="455"/>
                    </a:moveTo>
                    <a:cubicBezTo>
                      <a:pt x="1637" y="461"/>
                      <a:pt x="1640" y="467"/>
                      <a:pt x="1643" y="473"/>
                    </a:cubicBezTo>
                    <a:cubicBezTo>
                      <a:pt x="1645" y="476"/>
                      <a:pt x="1648" y="477"/>
                      <a:pt x="1651" y="475"/>
                    </a:cubicBezTo>
                    <a:cubicBezTo>
                      <a:pt x="1653" y="474"/>
                      <a:pt x="1654" y="471"/>
                      <a:pt x="1653" y="468"/>
                    </a:cubicBezTo>
                    <a:cubicBezTo>
                      <a:pt x="1650" y="462"/>
                      <a:pt x="1646" y="456"/>
                      <a:pt x="1643" y="450"/>
                    </a:cubicBezTo>
                    <a:cubicBezTo>
                      <a:pt x="1642" y="447"/>
                      <a:pt x="1638" y="446"/>
                      <a:pt x="1635" y="448"/>
                    </a:cubicBezTo>
                    <a:cubicBezTo>
                      <a:pt x="1633" y="449"/>
                      <a:pt x="1632" y="452"/>
                      <a:pt x="1633" y="455"/>
                    </a:cubicBezTo>
                    <a:close/>
                    <a:moveTo>
                      <a:pt x="1613" y="420"/>
                    </a:moveTo>
                    <a:cubicBezTo>
                      <a:pt x="1616" y="426"/>
                      <a:pt x="1620" y="431"/>
                      <a:pt x="1623" y="437"/>
                    </a:cubicBezTo>
                    <a:cubicBezTo>
                      <a:pt x="1625" y="440"/>
                      <a:pt x="1628" y="441"/>
                      <a:pt x="1631" y="439"/>
                    </a:cubicBezTo>
                    <a:cubicBezTo>
                      <a:pt x="1633" y="438"/>
                      <a:pt x="1634" y="434"/>
                      <a:pt x="1633" y="432"/>
                    </a:cubicBezTo>
                    <a:cubicBezTo>
                      <a:pt x="1629" y="426"/>
                      <a:pt x="1626" y="420"/>
                      <a:pt x="1622" y="414"/>
                    </a:cubicBezTo>
                    <a:cubicBezTo>
                      <a:pt x="1620" y="411"/>
                      <a:pt x="1617" y="411"/>
                      <a:pt x="1614" y="412"/>
                    </a:cubicBezTo>
                    <a:cubicBezTo>
                      <a:pt x="1612" y="414"/>
                      <a:pt x="1611" y="417"/>
                      <a:pt x="1613" y="420"/>
                    </a:cubicBezTo>
                    <a:close/>
                    <a:moveTo>
                      <a:pt x="1590" y="386"/>
                    </a:moveTo>
                    <a:cubicBezTo>
                      <a:pt x="1594" y="391"/>
                      <a:pt x="1598" y="397"/>
                      <a:pt x="1602" y="403"/>
                    </a:cubicBezTo>
                    <a:cubicBezTo>
                      <a:pt x="1603" y="405"/>
                      <a:pt x="1607" y="406"/>
                      <a:pt x="1609" y="404"/>
                    </a:cubicBezTo>
                    <a:cubicBezTo>
                      <a:pt x="1612" y="403"/>
                      <a:pt x="1612" y="399"/>
                      <a:pt x="1611" y="397"/>
                    </a:cubicBezTo>
                    <a:cubicBezTo>
                      <a:pt x="1607" y="391"/>
                      <a:pt x="1603" y="385"/>
                      <a:pt x="1599" y="379"/>
                    </a:cubicBezTo>
                    <a:cubicBezTo>
                      <a:pt x="1597" y="377"/>
                      <a:pt x="1594" y="376"/>
                      <a:pt x="1592" y="378"/>
                    </a:cubicBezTo>
                    <a:cubicBezTo>
                      <a:pt x="1589" y="380"/>
                      <a:pt x="1588" y="383"/>
                      <a:pt x="1590" y="386"/>
                    </a:cubicBezTo>
                    <a:close/>
                    <a:moveTo>
                      <a:pt x="1566" y="353"/>
                    </a:moveTo>
                    <a:cubicBezTo>
                      <a:pt x="1570" y="358"/>
                      <a:pt x="1574" y="363"/>
                      <a:pt x="1578" y="369"/>
                    </a:cubicBezTo>
                    <a:cubicBezTo>
                      <a:pt x="1580" y="371"/>
                      <a:pt x="1584" y="372"/>
                      <a:pt x="1586" y="370"/>
                    </a:cubicBezTo>
                    <a:cubicBezTo>
                      <a:pt x="1588" y="368"/>
                      <a:pt x="1589" y="365"/>
                      <a:pt x="1587" y="362"/>
                    </a:cubicBezTo>
                    <a:cubicBezTo>
                      <a:pt x="1583" y="357"/>
                      <a:pt x="1579" y="351"/>
                      <a:pt x="1575" y="346"/>
                    </a:cubicBezTo>
                    <a:cubicBezTo>
                      <a:pt x="1573" y="343"/>
                      <a:pt x="1570" y="343"/>
                      <a:pt x="1567" y="345"/>
                    </a:cubicBezTo>
                    <a:cubicBezTo>
                      <a:pt x="1565" y="347"/>
                      <a:pt x="1564" y="350"/>
                      <a:pt x="1566" y="353"/>
                    </a:cubicBezTo>
                    <a:close/>
                    <a:moveTo>
                      <a:pt x="1540" y="321"/>
                    </a:moveTo>
                    <a:cubicBezTo>
                      <a:pt x="1545" y="326"/>
                      <a:pt x="1549" y="331"/>
                      <a:pt x="1553" y="336"/>
                    </a:cubicBezTo>
                    <a:cubicBezTo>
                      <a:pt x="1555" y="339"/>
                      <a:pt x="1559" y="339"/>
                      <a:pt x="1561" y="337"/>
                    </a:cubicBezTo>
                    <a:cubicBezTo>
                      <a:pt x="1564" y="335"/>
                      <a:pt x="1564" y="332"/>
                      <a:pt x="1562" y="329"/>
                    </a:cubicBezTo>
                    <a:cubicBezTo>
                      <a:pt x="1558" y="324"/>
                      <a:pt x="1553" y="319"/>
                      <a:pt x="1549" y="313"/>
                    </a:cubicBezTo>
                    <a:cubicBezTo>
                      <a:pt x="1547" y="311"/>
                      <a:pt x="1543" y="311"/>
                      <a:pt x="1541" y="313"/>
                    </a:cubicBezTo>
                    <a:cubicBezTo>
                      <a:pt x="1539" y="315"/>
                      <a:pt x="1538" y="318"/>
                      <a:pt x="1540" y="321"/>
                    </a:cubicBezTo>
                    <a:close/>
                    <a:moveTo>
                      <a:pt x="1513" y="290"/>
                    </a:moveTo>
                    <a:cubicBezTo>
                      <a:pt x="1518" y="295"/>
                      <a:pt x="1523" y="300"/>
                      <a:pt x="1527" y="305"/>
                    </a:cubicBezTo>
                    <a:cubicBezTo>
                      <a:pt x="1529" y="307"/>
                      <a:pt x="1533" y="308"/>
                      <a:pt x="1535" y="306"/>
                    </a:cubicBezTo>
                    <a:cubicBezTo>
                      <a:pt x="1537" y="303"/>
                      <a:pt x="1537" y="300"/>
                      <a:pt x="1535" y="298"/>
                    </a:cubicBezTo>
                    <a:cubicBezTo>
                      <a:pt x="1531" y="293"/>
                      <a:pt x="1526" y="287"/>
                      <a:pt x="1521" y="282"/>
                    </a:cubicBezTo>
                    <a:cubicBezTo>
                      <a:pt x="1519" y="280"/>
                      <a:pt x="1516" y="280"/>
                      <a:pt x="1514" y="282"/>
                    </a:cubicBezTo>
                    <a:cubicBezTo>
                      <a:pt x="1511" y="284"/>
                      <a:pt x="1511" y="288"/>
                      <a:pt x="1513" y="290"/>
                    </a:cubicBezTo>
                    <a:close/>
                    <a:moveTo>
                      <a:pt x="1485" y="260"/>
                    </a:moveTo>
                    <a:cubicBezTo>
                      <a:pt x="1490" y="265"/>
                      <a:pt x="1495" y="270"/>
                      <a:pt x="1499" y="275"/>
                    </a:cubicBezTo>
                    <a:cubicBezTo>
                      <a:pt x="1501" y="277"/>
                      <a:pt x="1505" y="277"/>
                      <a:pt x="1507" y="275"/>
                    </a:cubicBezTo>
                    <a:cubicBezTo>
                      <a:pt x="1509" y="273"/>
                      <a:pt x="1509" y="269"/>
                      <a:pt x="1507" y="267"/>
                    </a:cubicBezTo>
                    <a:cubicBezTo>
                      <a:pt x="1502" y="262"/>
                      <a:pt x="1498" y="257"/>
                      <a:pt x="1493" y="253"/>
                    </a:cubicBezTo>
                    <a:cubicBezTo>
                      <a:pt x="1490" y="250"/>
                      <a:pt x="1487" y="250"/>
                      <a:pt x="1485" y="253"/>
                    </a:cubicBezTo>
                    <a:cubicBezTo>
                      <a:pt x="1483" y="255"/>
                      <a:pt x="1483" y="258"/>
                      <a:pt x="1485" y="260"/>
                    </a:cubicBezTo>
                    <a:close/>
                    <a:moveTo>
                      <a:pt x="1455" y="232"/>
                    </a:moveTo>
                    <a:cubicBezTo>
                      <a:pt x="1460" y="237"/>
                      <a:pt x="1465" y="241"/>
                      <a:pt x="1470" y="246"/>
                    </a:cubicBezTo>
                    <a:cubicBezTo>
                      <a:pt x="1472" y="248"/>
                      <a:pt x="1476" y="248"/>
                      <a:pt x="1478" y="246"/>
                    </a:cubicBezTo>
                    <a:cubicBezTo>
                      <a:pt x="1480" y="244"/>
                      <a:pt x="1480" y="240"/>
                      <a:pt x="1478" y="238"/>
                    </a:cubicBezTo>
                    <a:cubicBezTo>
                      <a:pt x="1473" y="233"/>
                      <a:pt x="1468" y="229"/>
                      <a:pt x="1462" y="224"/>
                    </a:cubicBezTo>
                    <a:cubicBezTo>
                      <a:pt x="1460" y="222"/>
                      <a:pt x="1457" y="222"/>
                      <a:pt x="1455" y="224"/>
                    </a:cubicBezTo>
                    <a:cubicBezTo>
                      <a:pt x="1453" y="227"/>
                      <a:pt x="1453" y="230"/>
                      <a:pt x="1455" y="232"/>
                    </a:cubicBezTo>
                    <a:close/>
                    <a:moveTo>
                      <a:pt x="1424" y="206"/>
                    </a:moveTo>
                    <a:cubicBezTo>
                      <a:pt x="1429" y="210"/>
                      <a:pt x="1434" y="214"/>
                      <a:pt x="1440" y="219"/>
                    </a:cubicBezTo>
                    <a:cubicBezTo>
                      <a:pt x="1442" y="221"/>
                      <a:pt x="1445" y="220"/>
                      <a:pt x="1447" y="218"/>
                    </a:cubicBezTo>
                    <a:cubicBezTo>
                      <a:pt x="1449" y="216"/>
                      <a:pt x="1449" y="212"/>
                      <a:pt x="1447" y="210"/>
                    </a:cubicBezTo>
                    <a:cubicBezTo>
                      <a:pt x="1441" y="206"/>
                      <a:pt x="1436" y="201"/>
                      <a:pt x="1431" y="197"/>
                    </a:cubicBezTo>
                    <a:cubicBezTo>
                      <a:pt x="1428" y="195"/>
                      <a:pt x="1425" y="196"/>
                      <a:pt x="1423" y="198"/>
                    </a:cubicBezTo>
                    <a:cubicBezTo>
                      <a:pt x="1421" y="200"/>
                      <a:pt x="1421" y="204"/>
                      <a:pt x="1424" y="206"/>
                    </a:cubicBezTo>
                    <a:close/>
                    <a:moveTo>
                      <a:pt x="1391" y="180"/>
                    </a:moveTo>
                    <a:cubicBezTo>
                      <a:pt x="1397" y="185"/>
                      <a:pt x="1402" y="189"/>
                      <a:pt x="1408" y="193"/>
                    </a:cubicBezTo>
                    <a:cubicBezTo>
                      <a:pt x="1410" y="195"/>
                      <a:pt x="1414" y="194"/>
                      <a:pt x="1416" y="192"/>
                    </a:cubicBezTo>
                    <a:cubicBezTo>
                      <a:pt x="1417" y="189"/>
                      <a:pt x="1417" y="186"/>
                      <a:pt x="1415" y="184"/>
                    </a:cubicBezTo>
                    <a:cubicBezTo>
                      <a:pt x="1409" y="180"/>
                      <a:pt x="1404" y="176"/>
                      <a:pt x="1398" y="172"/>
                    </a:cubicBezTo>
                    <a:cubicBezTo>
                      <a:pt x="1396" y="170"/>
                      <a:pt x="1392" y="170"/>
                      <a:pt x="1390" y="173"/>
                    </a:cubicBezTo>
                    <a:cubicBezTo>
                      <a:pt x="1388" y="175"/>
                      <a:pt x="1389" y="179"/>
                      <a:pt x="1391" y="180"/>
                    </a:cubicBezTo>
                    <a:close/>
                    <a:moveTo>
                      <a:pt x="1358" y="157"/>
                    </a:moveTo>
                    <a:cubicBezTo>
                      <a:pt x="1364" y="161"/>
                      <a:pt x="1369" y="165"/>
                      <a:pt x="1375" y="168"/>
                    </a:cubicBezTo>
                    <a:cubicBezTo>
                      <a:pt x="1377" y="170"/>
                      <a:pt x="1381" y="170"/>
                      <a:pt x="1382" y="167"/>
                    </a:cubicBezTo>
                    <a:cubicBezTo>
                      <a:pt x="1384" y="165"/>
                      <a:pt x="1384" y="161"/>
                      <a:pt x="1381" y="159"/>
                    </a:cubicBezTo>
                    <a:cubicBezTo>
                      <a:pt x="1375" y="155"/>
                      <a:pt x="1370" y="152"/>
                      <a:pt x="1364" y="148"/>
                    </a:cubicBezTo>
                    <a:cubicBezTo>
                      <a:pt x="1361" y="146"/>
                      <a:pt x="1358" y="147"/>
                      <a:pt x="1356" y="149"/>
                    </a:cubicBezTo>
                    <a:cubicBezTo>
                      <a:pt x="1355" y="152"/>
                      <a:pt x="1355" y="155"/>
                      <a:pt x="1358" y="157"/>
                    </a:cubicBezTo>
                    <a:close/>
                    <a:moveTo>
                      <a:pt x="1323" y="135"/>
                    </a:moveTo>
                    <a:cubicBezTo>
                      <a:pt x="1329" y="138"/>
                      <a:pt x="1335" y="142"/>
                      <a:pt x="1341" y="146"/>
                    </a:cubicBezTo>
                    <a:cubicBezTo>
                      <a:pt x="1343" y="147"/>
                      <a:pt x="1347" y="147"/>
                      <a:pt x="1348" y="144"/>
                    </a:cubicBezTo>
                    <a:cubicBezTo>
                      <a:pt x="1350" y="141"/>
                      <a:pt x="1349" y="138"/>
                      <a:pt x="1347" y="136"/>
                    </a:cubicBezTo>
                    <a:cubicBezTo>
                      <a:pt x="1341" y="133"/>
                      <a:pt x="1335" y="129"/>
                      <a:pt x="1329" y="125"/>
                    </a:cubicBezTo>
                    <a:cubicBezTo>
                      <a:pt x="1326" y="124"/>
                      <a:pt x="1323" y="125"/>
                      <a:pt x="1321" y="127"/>
                    </a:cubicBezTo>
                    <a:cubicBezTo>
                      <a:pt x="1320" y="130"/>
                      <a:pt x="1321" y="133"/>
                      <a:pt x="1323" y="135"/>
                    </a:cubicBezTo>
                    <a:close/>
                    <a:moveTo>
                      <a:pt x="1288" y="115"/>
                    </a:moveTo>
                    <a:cubicBezTo>
                      <a:pt x="1294" y="118"/>
                      <a:pt x="1300" y="121"/>
                      <a:pt x="1306" y="124"/>
                    </a:cubicBezTo>
                    <a:cubicBezTo>
                      <a:pt x="1308" y="126"/>
                      <a:pt x="1312" y="125"/>
                      <a:pt x="1313" y="122"/>
                    </a:cubicBezTo>
                    <a:cubicBezTo>
                      <a:pt x="1315" y="120"/>
                      <a:pt x="1314" y="116"/>
                      <a:pt x="1311" y="115"/>
                    </a:cubicBezTo>
                    <a:cubicBezTo>
                      <a:pt x="1305" y="111"/>
                      <a:pt x="1299" y="108"/>
                      <a:pt x="1293" y="105"/>
                    </a:cubicBezTo>
                    <a:cubicBezTo>
                      <a:pt x="1290" y="103"/>
                      <a:pt x="1287" y="104"/>
                      <a:pt x="1285" y="107"/>
                    </a:cubicBezTo>
                    <a:cubicBezTo>
                      <a:pt x="1284" y="110"/>
                      <a:pt x="1285" y="113"/>
                      <a:pt x="1288" y="115"/>
                    </a:cubicBezTo>
                    <a:close/>
                    <a:moveTo>
                      <a:pt x="1251" y="96"/>
                    </a:moveTo>
                    <a:cubicBezTo>
                      <a:pt x="1257" y="99"/>
                      <a:pt x="1263" y="102"/>
                      <a:pt x="1269" y="105"/>
                    </a:cubicBezTo>
                    <a:cubicBezTo>
                      <a:pt x="1272" y="106"/>
                      <a:pt x="1275" y="105"/>
                      <a:pt x="1277" y="103"/>
                    </a:cubicBezTo>
                    <a:cubicBezTo>
                      <a:pt x="1278" y="100"/>
                      <a:pt x="1277" y="97"/>
                      <a:pt x="1274" y="95"/>
                    </a:cubicBezTo>
                    <a:cubicBezTo>
                      <a:pt x="1268" y="92"/>
                      <a:pt x="1262" y="89"/>
                      <a:pt x="1256" y="86"/>
                    </a:cubicBezTo>
                    <a:cubicBezTo>
                      <a:pt x="1253" y="85"/>
                      <a:pt x="1250" y="86"/>
                      <a:pt x="1248" y="89"/>
                    </a:cubicBezTo>
                    <a:cubicBezTo>
                      <a:pt x="1247" y="91"/>
                      <a:pt x="1248" y="95"/>
                      <a:pt x="1251" y="96"/>
                    </a:cubicBezTo>
                    <a:close/>
                    <a:moveTo>
                      <a:pt x="1213" y="79"/>
                    </a:moveTo>
                    <a:cubicBezTo>
                      <a:pt x="1220" y="82"/>
                      <a:pt x="1226" y="84"/>
                      <a:pt x="1232" y="87"/>
                    </a:cubicBezTo>
                    <a:cubicBezTo>
                      <a:pt x="1235" y="88"/>
                      <a:pt x="1238" y="87"/>
                      <a:pt x="1240" y="84"/>
                    </a:cubicBezTo>
                    <a:cubicBezTo>
                      <a:pt x="1241" y="82"/>
                      <a:pt x="1240" y="78"/>
                      <a:pt x="1237" y="77"/>
                    </a:cubicBezTo>
                    <a:cubicBezTo>
                      <a:pt x="1231" y="74"/>
                      <a:pt x="1224" y="72"/>
                      <a:pt x="1218" y="69"/>
                    </a:cubicBezTo>
                    <a:cubicBezTo>
                      <a:pt x="1215" y="68"/>
                      <a:pt x="1212" y="69"/>
                      <a:pt x="1211" y="72"/>
                    </a:cubicBezTo>
                    <a:cubicBezTo>
                      <a:pt x="1209" y="75"/>
                      <a:pt x="1211" y="78"/>
                      <a:pt x="1213" y="79"/>
                    </a:cubicBezTo>
                    <a:close/>
                    <a:moveTo>
                      <a:pt x="1175" y="64"/>
                    </a:moveTo>
                    <a:cubicBezTo>
                      <a:pt x="1182" y="66"/>
                      <a:pt x="1188" y="69"/>
                      <a:pt x="1194" y="71"/>
                    </a:cubicBezTo>
                    <a:cubicBezTo>
                      <a:pt x="1197" y="72"/>
                      <a:pt x="1201" y="71"/>
                      <a:pt x="1202" y="68"/>
                    </a:cubicBezTo>
                    <a:cubicBezTo>
                      <a:pt x="1203" y="65"/>
                      <a:pt x="1201" y="62"/>
                      <a:pt x="1199" y="61"/>
                    </a:cubicBezTo>
                    <a:cubicBezTo>
                      <a:pt x="1192" y="58"/>
                      <a:pt x="1186" y="56"/>
                      <a:pt x="1179" y="54"/>
                    </a:cubicBezTo>
                    <a:cubicBezTo>
                      <a:pt x="1176" y="53"/>
                      <a:pt x="1173" y="54"/>
                      <a:pt x="1172" y="57"/>
                    </a:cubicBezTo>
                    <a:cubicBezTo>
                      <a:pt x="1171" y="60"/>
                      <a:pt x="1172" y="63"/>
                      <a:pt x="1175" y="64"/>
                    </a:cubicBezTo>
                    <a:close/>
                    <a:moveTo>
                      <a:pt x="1136" y="51"/>
                    </a:moveTo>
                    <a:cubicBezTo>
                      <a:pt x="1143" y="53"/>
                      <a:pt x="1149" y="55"/>
                      <a:pt x="1156" y="57"/>
                    </a:cubicBezTo>
                    <a:cubicBezTo>
                      <a:pt x="1159" y="58"/>
                      <a:pt x="1162" y="57"/>
                      <a:pt x="1163" y="54"/>
                    </a:cubicBezTo>
                    <a:cubicBezTo>
                      <a:pt x="1164" y="51"/>
                      <a:pt x="1162" y="48"/>
                      <a:pt x="1159" y="47"/>
                    </a:cubicBezTo>
                    <a:cubicBezTo>
                      <a:pt x="1153" y="44"/>
                      <a:pt x="1146" y="42"/>
                      <a:pt x="1140" y="40"/>
                    </a:cubicBezTo>
                    <a:cubicBezTo>
                      <a:pt x="1137" y="39"/>
                      <a:pt x="1134" y="41"/>
                      <a:pt x="1133" y="44"/>
                    </a:cubicBezTo>
                    <a:cubicBezTo>
                      <a:pt x="1132" y="47"/>
                      <a:pt x="1133" y="50"/>
                      <a:pt x="1136" y="51"/>
                    </a:cubicBezTo>
                    <a:close/>
                    <a:moveTo>
                      <a:pt x="1097" y="39"/>
                    </a:moveTo>
                    <a:cubicBezTo>
                      <a:pt x="1104" y="41"/>
                      <a:pt x="1110" y="43"/>
                      <a:pt x="1117" y="45"/>
                    </a:cubicBezTo>
                    <a:cubicBezTo>
                      <a:pt x="1120" y="46"/>
                      <a:pt x="1123" y="44"/>
                      <a:pt x="1123" y="41"/>
                    </a:cubicBezTo>
                    <a:cubicBezTo>
                      <a:pt x="1124" y="38"/>
                      <a:pt x="1123" y="35"/>
                      <a:pt x="1120" y="34"/>
                    </a:cubicBezTo>
                    <a:cubicBezTo>
                      <a:pt x="1113" y="32"/>
                      <a:pt x="1106" y="30"/>
                      <a:pt x="1100" y="29"/>
                    </a:cubicBezTo>
                    <a:cubicBezTo>
                      <a:pt x="1097" y="28"/>
                      <a:pt x="1094" y="30"/>
                      <a:pt x="1093" y="33"/>
                    </a:cubicBezTo>
                    <a:cubicBezTo>
                      <a:pt x="1092" y="36"/>
                      <a:pt x="1094" y="39"/>
                      <a:pt x="1097" y="39"/>
                    </a:cubicBezTo>
                    <a:close/>
                    <a:moveTo>
                      <a:pt x="1057" y="30"/>
                    </a:moveTo>
                    <a:cubicBezTo>
                      <a:pt x="1064" y="31"/>
                      <a:pt x="1070" y="33"/>
                      <a:pt x="1077" y="34"/>
                    </a:cubicBezTo>
                    <a:cubicBezTo>
                      <a:pt x="1080" y="35"/>
                      <a:pt x="1083" y="33"/>
                      <a:pt x="1084" y="30"/>
                    </a:cubicBezTo>
                    <a:cubicBezTo>
                      <a:pt x="1084" y="27"/>
                      <a:pt x="1083" y="24"/>
                      <a:pt x="1080" y="24"/>
                    </a:cubicBezTo>
                    <a:cubicBezTo>
                      <a:pt x="1073" y="22"/>
                      <a:pt x="1066" y="21"/>
                      <a:pt x="1059" y="19"/>
                    </a:cubicBezTo>
                    <a:cubicBezTo>
                      <a:pt x="1056" y="18"/>
                      <a:pt x="1053" y="20"/>
                      <a:pt x="1053" y="23"/>
                    </a:cubicBezTo>
                    <a:cubicBezTo>
                      <a:pt x="1052" y="26"/>
                      <a:pt x="1054" y="29"/>
                      <a:pt x="1057" y="30"/>
                    </a:cubicBezTo>
                    <a:close/>
                    <a:moveTo>
                      <a:pt x="1017" y="22"/>
                    </a:moveTo>
                    <a:cubicBezTo>
                      <a:pt x="1023" y="23"/>
                      <a:pt x="1030" y="25"/>
                      <a:pt x="1037" y="26"/>
                    </a:cubicBezTo>
                    <a:cubicBezTo>
                      <a:pt x="1040" y="26"/>
                      <a:pt x="1043" y="25"/>
                      <a:pt x="1043" y="22"/>
                    </a:cubicBezTo>
                    <a:cubicBezTo>
                      <a:pt x="1044" y="19"/>
                      <a:pt x="1042" y="16"/>
                      <a:pt x="1039" y="15"/>
                    </a:cubicBezTo>
                    <a:cubicBezTo>
                      <a:pt x="1032" y="14"/>
                      <a:pt x="1025" y="13"/>
                      <a:pt x="1018" y="12"/>
                    </a:cubicBezTo>
                    <a:cubicBezTo>
                      <a:pt x="1015" y="11"/>
                      <a:pt x="1013" y="13"/>
                      <a:pt x="1012" y="16"/>
                    </a:cubicBezTo>
                    <a:cubicBezTo>
                      <a:pt x="1012" y="19"/>
                      <a:pt x="1014" y="22"/>
                      <a:pt x="1017" y="22"/>
                    </a:cubicBezTo>
                    <a:close/>
                    <a:moveTo>
                      <a:pt x="976" y="17"/>
                    </a:moveTo>
                    <a:cubicBezTo>
                      <a:pt x="983" y="18"/>
                      <a:pt x="990" y="18"/>
                      <a:pt x="996" y="19"/>
                    </a:cubicBezTo>
                    <a:cubicBezTo>
                      <a:pt x="999" y="20"/>
                      <a:pt x="1002" y="18"/>
                      <a:pt x="1003" y="15"/>
                    </a:cubicBezTo>
                    <a:cubicBezTo>
                      <a:pt x="1003" y="12"/>
                      <a:pt x="1001" y="9"/>
                      <a:pt x="998" y="8"/>
                    </a:cubicBezTo>
                    <a:cubicBezTo>
                      <a:pt x="991" y="7"/>
                      <a:pt x="984" y="7"/>
                      <a:pt x="977" y="6"/>
                    </a:cubicBezTo>
                    <a:cubicBezTo>
                      <a:pt x="974" y="5"/>
                      <a:pt x="972" y="8"/>
                      <a:pt x="971" y="11"/>
                    </a:cubicBezTo>
                    <a:cubicBezTo>
                      <a:pt x="971" y="14"/>
                      <a:pt x="973" y="16"/>
                      <a:pt x="976" y="17"/>
                    </a:cubicBezTo>
                    <a:close/>
                    <a:moveTo>
                      <a:pt x="935" y="13"/>
                    </a:moveTo>
                    <a:cubicBezTo>
                      <a:pt x="942" y="14"/>
                      <a:pt x="949" y="14"/>
                      <a:pt x="956" y="15"/>
                    </a:cubicBezTo>
                    <a:cubicBezTo>
                      <a:pt x="959" y="15"/>
                      <a:pt x="961" y="13"/>
                      <a:pt x="962" y="10"/>
                    </a:cubicBezTo>
                    <a:cubicBezTo>
                      <a:pt x="962" y="7"/>
                      <a:pt x="960" y="4"/>
                      <a:pt x="957" y="4"/>
                    </a:cubicBezTo>
                    <a:cubicBezTo>
                      <a:pt x="950" y="3"/>
                      <a:pt x="943" y="3"/>
                      <a:pt x="936" y="2"/>
                    </a:cubicBezTo>
                    <a:cubicBezTo>
                      <a:pt x="933" y="2"/>
                      <a:pt x="930" y="4"/>
                      <a:pt x="930" y="7"/>
                    </a:cubicBezTo>
                    <a:cubicBezTo>
                      <a:pt x="930" y="10"/>
                      <a:pt x="932" y="13"/>
                      <a:pt x="935" y="13"/>
                    </a:cubicBezTo>
                    <a:close/>
                    <a:moveTo>
                      <a:pt x="894" y="11"/>
                    </a:moveTo>
                    <a:cubicBezTo>
                      <a:pt x="901" y="11"/>
                      <a:pt x="908" y="12"/>
                      <a:pt x="915" y="12"/>
                    </a:cubicBezTo>
                    <a:cubicBezTo>
                      <a:pt x="918" y="12"/>
                      <a:pt x="920" y="10"/>
                      <a:pt x="921" y="7"/>
                    </a:cubicBezTo>
                    <a:cubicBezTo>
                      <a:pt x="921" y="4"/>
                      <a:pt x="918" y="1"/>
                      <a:pt x="915" y="1"/>
                    </a:cubicBezTo>
                    <a:cubicBezTo>
                      <a:pt x="908" y="1"/>
                      <a:pt x="901" y="0"/>
                      <a:pt x="895" y="0"/>
                    </a:cubicBezTo>
                    <a:cubicBezTo>
                      <a:pt x="892" y="0"/>
                      <a:pt x="889" y="3"/>
                      <a:pt x="889" y="6"/>
                    </a:cubicBezTo>
                    <a:cubicBezTo>
                      <a:pt x="889" y="9"/>
                      <a:pt x="891" y="11"/>
                      <a:pt x="894" y="11"/>
                    </a:cubicBezTo>
                    <a:close/>
                    <a:moveTo>
                      <a:pt x="853" y="12"/>
                    </a:moveTo>
                    <a:cubicBezTo>
                      <a:pt x="860" y="11"/>
                      <a:pt x="867" y="11"/>
                      <a:pt x="874" y="11"/>
                    </a:cubicBezTo>
                    <a:cubicBezTo>
                      <a:pt x="877" y="11"/>
                      <a:pt x="879" y="9"/>
                      <a:pt x="879" y="6"/>
                    </a:cubicBezTo>
                    <a:cubicBezTo>
                      <a:pt x="879" y="3"/>
                      <a:pt x="877" y="0"/>
                      <a:pt x="874" y="0"/>
                    </a:cubicBezTo>
                    <a:cubicBezTo>
                      <a:pt x="867" y="0"/>
                      <a:pt x="860" y="0"/>
                      <a:pt x="853" y="0"/>
                    </a:cubicBezTo>
                    <a:cubicBezTo>
                      <a:pt x="850" y="1"/>
                      <a:pt x="848" y="3"/>
                      <a:pt x="848" y="6"/>
                    </a:cubicBezTo>
                    <a:cubicBezTo>
                      <a:pt x="848" y="9"/>
                      <a:pt x="850" y="12"/>
                      <a:pt x="853" y="12"/>
                    </a:cubicBezTo>
                    <a:close/>
                    <a:moveTo>
                      <a:pt x="812" y="14"/>
                    </a:moveTo>
                    <a:cubicBezTo>
                      <a:pt x="819" y="13"/>
                      <a:pt x="826" y="13"/>
                      <a:pt x="833" y="12"/>
                    </a:cubicBezTo>
                    <a:cubicBezTo>
                      <a:pt x="836" y="12"/>
                      <a:pt x="838" y="10"/>
                      <a:pt x="838" y="7"/>
                    </a:cubicBezTo>
                    <a:cubicBezTo>
                      <a:pt x="838" y="3"/>
                      <a:pt x="835" y="1"/>
                      <a:pt x="832" y="1"/>
                    </a:cubicBezTo>
                    <a:cubicBezTo>
                      <a:pt x="825" y="2"/>
                      <a:pt x="818" y="2"/>
                      <a:pt x="812" y="3"/>
                    </a:cubicBezTo>
                    <a:cubicBezTo>
                      <a:pt x="809" y="3"/>
                      <a:pt x="806" y="5"/>
                      <a:pt x="807" y="8"/>
                    </a:cubicBezTo>
                    <a:cubicBezTo>
                      <a:pt x="807" y="11"/>
                      <a:pt x="809" y="14"/>
                      <a:pt x="812" y="14"/>
                    </a:cubicBezTo>
                    <a:close/>
                    <a:moveTo>
                      <a:pt x="772" y="18"/>
                    </a:moveTo>
                    <a:cubicBezTo>
                      <a:pt x="778" y="17"/>
                      <a:pt x="785" y="16"/>
                      <a:pt x="792" y="15"/>
                    </a:cubicBezTo>
                    <a:cubicBezTo>
                      <a:pt x="795" y="15"/>
                      <a:pt x="797" y="12"/>
                      <a:pt x="797" y="9"/>
                    </a:cubicBezTo>
                    <a:cubicBezTo>
                      <a:pt x="797" y="6"/>
                      <a:pt x="794" y="4"/>
                      <a:pt x="791" y="4"/>
                    </a:cubicBezTo>
                    <a:cubicBezTo>
                      <a:pt x="784" y="5"/>
                      <a:pt x="777" y="6"/>
                      <a:pt x="770" y="7"/>
                    </a:cubicBezTo>
                    <a:cubicBezTo>
                      <a:pt x="767" y="7"/>
                      <a:pt x="765" y="10"/>
                      <a:pt x="765" y="13"/>
                    </a:cubicBezTo>
                    <a:cubicBezTo>
                      <a:pt x="766" y="16"/>
                      <a:pt x="769" y="18"/>
                      <a:pt x="772" y="18"/>
                    </a:cubicBezTo>
                    <a:close/>
                    <a:moveTo>
                      <a:pt x="731" y="23"/>
                    </a:moveTo>
                    <a:cubicBezTo>
                      <a:pt x="738" y="22"/>
                      <a:pt x="745" y="21"/>
                      <a:pt x="751" y="20"/>
                    </a:cubicBezTo>
                    <a:cubicBezTo>
                      <a:pt x="754" y="20"/>
                      <a:pt x="756" y="17"/>
                      <a:pt x="756" y="14"/>
                    </a:cubicBezTo>
                    <a:cubicBezTo>
                      <a:pt x="756" y="11"/>
                      <a:pt x="753" y="9"/>
                      <a:pt x="750" y="9"/>
                    </a:cubicBezTo>
                    <a:cubicBezTo>
                      <a:pt x="743" y="10"/>
                      <a:pt x="736" y="11"/>
                      <a:pt x="729" y="13"/>
                    </a:cubicBezTo>
                    <a:cubicBezTo>
                      <a:pt x="726" y="13"/>
                      <a:pt x="724" y="16"/>
                      <a:pt x="725" y="19"/>
                    </a:cubicBezTo>
                    <a:cubicBezTo>
                      <a:pt x="725" y="22"/>
                      <a:pt x="728" y="24"/>
                      <a:pt x="731" y="23"/>
                    </a:cubicBezTo>
                    <a:close/>
                    <a:moveTo>
                      <a:pt x="691" y="31"/>
                    </a:moveTo>
                    <a:cubicBezTo>
                      <a:pt x="697" y="30"/>
                      <a:pt x="704" y="28"/>
                      <a:pt x="711" y="27"/>
                    </a:cubicBezTo>
                    <a:cubicBezTo>
                      <a:pt x="714" y="27"/>
                      <a:pt x="716" y="24"/>
                      <a:pt x="715" y="21"/>
                    </a:cubicBezTo>
                    <a:cubicBezTo>
                      <a:pt x="715" y="18"/>
                      <a:pt x="712" y="16"/>
                      <a:pt x="709" y="16"/>
                    </a:cubicBezTo>
                    <a:cubicBezTo>
                      <a:pt x="702" y="18"/>
                      <a:pt x="695" y="19"/>
                      <a:pt x="688" y="20"/>
                    </a:cubicBezTo>
                    <a:cubicBezTo>
                      <a:pt x="685" y="21"/>
                      <a:pt x="684" y="24"/>
                      <a:pt x="684" y="27"/>
                    </a:cubicBezTo>
                    <a:cubicBezTo>
                      <a:pt x="685" y="30"/>
                      <a:pt x="688" y="32"/>
                      <a:pt x="691" y="31"/>
                    </a:cubicBezTo>
                    <a:close/>
                    <a:moveTo>
                      <a:pt x="651" y="41"/>
                    </a:moveTo>
                    <a:cubicBezTo>
                      <a:pt x="658" y="39"/>
                      <a:pt x="664" y="37"/>
                      <a:pt x="671" y="36"/>
                    </a:cubicBezTo>
                    <a:cubicBezTo>
                      <a:pt x="674" y="35"/>
                      <a:pt x="676" y="32"/>
                      <a:pt x="675" y="29"/>
                    </a:cubicBezTo>
                    <a:cubicBezTo>
                      <a:pt x="674" y="26"/>
                      <a:pt x="671" y="24"/>
                      <a:pt x="668" y="25"/>
                    </a:cubicBezTo>
                    <a:cubicBezTo>
                      <a:pt x="662" y="27"/>
                      <a:pt x="655" y="29"/>
                      <a:pt x="648" y="30"/>
                    </a:cubicBezTo>
                    <a:cubicBezTo>
                      <a:pt x="645" y="31"/>
                      <a:pt x="643" y="34"/>
                      <a:pt x="644" y="37"/>
                    </a:cubicBezTo>
                    <a:cubicBezTo>
                      <a:pt x="645" y="40"/>
                      <a:pt x="648" y="42"/>
                      <a:pt x="651" y="41"/>
                    </a:cubicBezTo>
                    <a:close/>
                    <a:moveTo>
                      <a:pt x="612" y="53"/>
                    </a:moveTo>
                    <a:cubicBezTo>
                      <a:pt x="618" y="50"/>
                      <a:pt x="625" y="48"/>
                      <a:pt x="631" y="47"/>
                    </a:cubicBezTo>
                    <a:cubicBezTo>
                      <a:pt x="634" y="46"/>
                      <a:pt x="636" y="43"/>
                      <a:pt x="635" y="40"/>
                    </a:cubicBezTo>
                    <a:cubicBezTo>
                      <a:pt x="634" y="37"/>
                      <a:pt x="631" y="35"/>
                      <a:pt x="628" y="36"/>
                    </a:cubicBezTo>
                    <a:cubicBezTo>
                      <a:pt x="622" y="38"/>
                      <a:pt x="615" y="40"/>
                      <a:pt x="608" y="42"/>
                    </a:cubicBezTo>
                    <a:cubicBezTo>
                      <a:pt x="605" y="43"/>
                      <a:pt x="604" y="46"/>
                      <a:pt x="605" y="49"/>
                    </a:cubicBezTo>
                    <a:cubicBezTo>
                      <a:pt x="606" y="52"/>
                      <a:pt x="609" y="53"/>
                      <a:pt x="612" y="53"/>
                    </a:cubicBezTo>
                    <a:close/>
                    <a:moveTo>
                      <a:pt x="573" y="66"/>
                    </a:moveTo>
                    <a:cubicBezTo>
                      <a:pt x="579" y="64"/>
                      <a:pt x="586" y="61"/>
                      <a:pt x="592" y="59"/>
                    </a:cubicBezTo>
                    <a:cubicBezTo>
                      <a:pt x="595" y="58"/>
                      <a:pt x="597" y="55"/>
                      <a:pt x="596" y="52"/>
                    </a:cubicBezTo>
                    <a:cubicBezTo>
                      <a:pt x="595" y="49"/>
                      <a:pt x="592" y="48"/>
                      <a:pt x="589" y="49"/>
                    </a:cubicBezTo>
                    <a:cubicBezTo>
                      <a:pt x="582" y="51"/>
                      <a:pt x="576" y="53"/>
                      <a:pt x="569" y="56"/>
                    </a:cubicBezTo>
                    <a:cubicBezTo>
                      <a:pt x="566" y="57"/>
                      <a:pt x="565" y="60"/>
                      <a:pt x="566" y="63"/>
                    </a:cubicBezTo>
                    <a:cubicBezTo>
                      <a:pt x="567" y="66"/>
                      <a:pt x="570" y="67"/>
                      <a:pt x="573" y="66"/>
                    </a:cubicBezTo>
                    <a:close/>
                    <a:moveTo>
                      <a:pt x="535" y="81"/>
                    </a:moveTo>
                    <a:cubicBezTo>
                      <a:pt x="541" y="79"/>
                      <a:pt x="548" y="76"/>
                      <a:pt x="554" y="73"/>
                    </a:cubicBezTo>
                    <a:cubicBezTo>
                      <a:pt x="557" y="72"/>
                      <a:pt x="558" y="69"/>
                      <a:pt x="557" y="66"/>
                    </a:cubicBezTo>
                    <a:cubicBezTo>
                      <a:pt x="556" y="63"/>
                      <a:pt x="553" y="62"/>
                      <a:pt x="550" y="63"/>
                    </a:cubicBezTo>
                    <a:cubicBezTo>
                      <a:pt x="543" y="66"/>
                      <a:pt x="537" y="68"/>
                      <a:pt x="531" y="71"/>
                    </a:cubicBezTo>
                    <a:cubicBezTo>
                      <a:pt x="528" y="72"/>
                      <a:pt x="527" y="76"/>
                      <a:pt x="528" y="78"/>
                    </a:cubicBezTo>
                    <a:cubicBezTo>
                      <a:pt x="529" y="81"/>
                      <a:pt x="532" y="83"/>
                      <a:pt x="535" y="81"/>
                    </a:cubicBezTo>
                    <a:close/>
                    <a:moveTo>
                      <a:pt x="498" y="98"/>
                    </a:moveTo>
                    <a:cubicBezTo>
                      <a:pt x="504" y="95"/>
                      <a:pt x="510" y="92"/>
                      <a:pt x="516" y="90"/>
                    </a:cubicBezTo>
                    <a:cubicBezTo>
                      <a:pt x="519" y="88"/>
                      <a:pt x="520" y="85"/>
                      <a:pt x="519" y="82"/>
                    </a:cubicBezTo>
                    <a:cubicBezTo>
                      <a:pt x="518" y="80"/>
                      <a:pt x="515" y="78"/>
                      <a:pt x="512" y="80"/>
                    </a:cubicBezTo>
                    <a:cubicBezTo>
                      <a:pt x="505" y="82"/>
                      <a:pt x="499" y="85"/>
                      <a:pt x="493" y="88"/>
                    </a:cubicBezTo>
                    <a:cubicBezTo>
                      <a:pt x="490" y="90"/>
                      <a:pt x="489" y="93"/>
                      <a:pt x="491" y="96"/>
                    </a:cubicBezTo>
                    <a:cubicBezTo>
                      <a:pt x="492" y="99"/>
                      <a:pt x="495" y="100"/>
                      <a:pt x="498" y="98"/>
                    </a:cubicBezTo>
                    <a:close/>
                    <a:moveTo>
                      <a:pt x="462" y="117"/>
                    </a:moveTo>
                    <a:cubicBezTo>
                      <a:pt x="468" y="114"/>
                      <a:pt x="474" y="111"/>
                      <a:pt x="480" y="108"/>
                    </a:cubicBezTo>
                    <a:cubicBezTo>
                      <a:pt x="482" y="106"/>
                      <a:pt x="483" y="103"/>
                      <a:pt x="482" y="100"/>
                    </a:cubicBezTo>
                    <a:cubicBezTo>
                      <a:pt x="481" y="97"/>
                      <a:pt x="477" y="96"/>
                      <a:pt x="475" y="98"/>
                    </a:cubicBezTo>
                    <a:cubicBezTo>
                      <a:pt x="468" y="101"/>
                      <a:pt x="462" y="104"/>
                      <a:pt x="456" y="107"/>
                    </a:cubicBezTo>
                    <a:cubicBezTo>
                      <a:pt x="454" y="109"/>
                      <a:pt x="453" y="112"/>
                      <a:pt x="454" y="115"/>
                    </a:cubicBezTo>
                    <a:cubicBezTo>
                      <a:pt x="456" y="118"/>
                      <a:pt x="459" y="119"/>
                      <a:pt x="462" y="117"/>
                    </a:cubicBezTo>
                    <a:close/>
                    <a:moveTo>
                      <a:pt x="426" y="138"/>
                    </a:moveTo>
                    <a:cubicBezTo>
                      <a:pt x="432" y="134"/>
                      <a:pt x="438" y="131"/>
                      <a:pt x="444" y="127"/>
                    </a:cubicBezTo>
                    <a:cubicBezTo>
                      <a:pt x="446" y="126"/>
                      <a:pt x="447" y="122"/>
                      <a:pt x="446" y="120"/>
                    </a:cubicBezTo>
                    <a:cubicBezTo>
                      <a:pt x="444" y="117"/>
                      <a:pt x="441" y="116"/>
                      <a:pt x="438" y="118"/>
                    </a:cubicBezTo>
                    <a:cubicBezTo>
                      <a:pt x="432" y="121"/>
                      <a:pt x="426" y="125"/>
                      <a:pt x="420" y="128"/>
                    </a:cubicBezTo>
                    <a:cubicBezTo>
                      <a:pt x="418" y="130"/>
                      <a:pt x="417" y="133"/>
                      <a:pt x="419" y="136"/>
                    </a:cubicBezTo>
                    <a:cubicBezTo>
                      <a:pt x="420" y="138"/>
                      <a:pt x="424" y="139"/>
                      <a:pt x="426" y="138"/>
                    </a:cubicBezTo>
                    <a:close/>
                    <a:moveTo>
                      <a:pt x="392" y="160"/>
                    </a:moveTo>
                    <a:cubicBezTo>
                      <a:pt x="397" y="156"/>
                      <a:pt x="403" y="152"/>
                      <a:pt x="409" y="148"/>
                    </a:cubicBezTo>
                    <a:cubicBezTo>
                      <a:pt x="411" y="147"/>
                      <a:pt x="412" y="143"/>
                      <a:pt x="410" y="141"/>
                    </a:cubicBezTo>
                    <a:cubicBezTo>
                      <a:pt x="409" y="138"/>
                      <a:pt x="405" y="138"/>
                      <a:pt x="403" y="139"/>
                    </a:cubicBezTo>
                    <a:cubicBezTo>
                      <a:pt x="397" y="143"/>
                      <a:pt x="391" y="147"/>
                      <a:pt x="386" y="151"/>
                    </a:cubicBezTo>
                    <a:cubicBezTo>
                      <a:pt x="383" y="152"/>
                      <a:pt x="382" y="156"/>
                      <a:pt x="384" y="158"/>
                    </a:cubicBezTo>
                    <a:cubicBezTo>
                      <a:pt x="386" y="161"/>
                      <a:pt x="389" y="161"/>
                      <a:pt x="392" y="160"/>
                    </a:cubicBezTo>
                    <a:close/>
                    <a:moveTo>
                      <a:pt x="358" y="183"/>
                    </a:moveTo>
                    <a:cubicBezTo>
                      <a:pt x="364" y="179"/>
                      <a:pt x="369" y="175"/>
                      <a:pt x="375" y="171"/>
                    </a:cubicBezTo>
                    <a:cubicBezTo>
                      <a:pt x="377" y="170"/>
                      <a:pt x="378" y="166"/>
                      <a:pt x="376" y="164"/>
                    </a:cubicBezTo>
                    <a:cubicBezTo>
                      <a:pt x="374" y="161"/>
                      <a:pt x="371" y="161"/>
                      <a:pt x="369" y="162"/>
                    </a:cubicBezTo>
                    <a:cubicBezTo>
                      <a:pt x="363" y="166"/>
                      <a:pt x="357" y="171"/>
                      <a:pt x="352" y="175"/>
                    </a:cubicBezTo>
                    <a:cubicBezTo>
                      <a:pt x="349" y="176"/>
                      <a:pt x="349" y="180"/>
                      <a:pt x="351" y="182"/>
                    </a:cubicBezTo>
                    <a:cubicBezTo>
                      <a:pt x="353" y="185"/>
                      <a:pt x="356" y="185"/>
                      <a:pt x="358" y="183"/>
                    </a:cubicBezTo>
                    <a:close/>
                    <a:moveTo>
                      <a:pt x="326" y="209"/>
                    </a:moveTo>
                    <a:cubicBezTo>
                      <a:pt x="331" y="204"/>
                      <a:pt x="337" y="200"/>
                      <a:pt x="342" y="196"/>
                    </a:cubicBezTo>
                    <a:cubicBezTo>
                      <a:pt x="345" y="194"/>
                      <a:pt x="345" y="191"/>
                      <a:pt x="343" y="188"/>
                    </a:cubicBezTo>
                    <a:cubicBezTo>
                      <a:pt x="341" y="186"/>
                      <a:pt x="338" y="185"/>
                      <a:pt x="335" y="187"/>
                    </a:cubicBezTo>
                    <a:cubicBezTo>
                      <a:pt x="330" y="192"/>
                      <a:pt x="325" y="196"/>
                      <a:pt x="319" y="200"/>
                    </a:cubicBezTo>
                    <a:cubicBezTo>
                      <a:pt x="317" y="202"/>
                      <a:pt x="317" y="206"/>
                      <a:pt x="318" y="208"/>
                    </a:cubicBezTo>
                    <a:cubicBezTo>
                      <a:pt x="320" y="210"/>
                      <a:pt x="324" y="211"/>
                      <a:pt x="326" y="209"/>
                    </a:cubicBezTo>
                    <a:close/>
                    <a:moveTo>
                      <a:pt x="295" y="236"/>
                    </a:moveTo>
                    <a:cubicBezTo>
                      <a:pt x="300" y="231"/>
                      <a:pt x="305" y="226"/>
                      <a:pt x="311" y="222"/>
                    </a:cubicBezTo>
                    <a:cubicBezTo>
                      <a:pt x="313" y="220"/>
                      <a:pt x="313" y="217"/>
                      <a:pt x="311" y="214"/>
                    </a:cubicBezTo>
                    <a:cubicBezTo>
                      <a:pt x="309" y="212"/>
                      <a:pt x="306" y="212"/>
                      <a:pt x="303" y="214"/>
                    </a:cubicBezTo>
                    <a:cubicBezTo>
                      <a:pt x="298" y="218"/>
                      <a:pt x="293" y="223"/>
                      <a:pt x="288" y="227"/>
                    </a:cubicBezTo>
                    <a:cubicBezTo>
                      <a:pt x="286" y="229"/>
                      <a:pt x="285" y="233"/>
                      <a:pt x="287" y="235"/>
                    </a:cubicBezTo>
                    <a:cubicBezTo>
                      <a:pt x="290" y="237"/>
                      <a:pt x="293" y="238"/>
                      <a:pt x="295" y="236"/>
                    </a:cubicBezTo>
                    <a:close/>
                    <a:moveTo>
                      <a:pt x="266" y="264"/>
                    </a:moveTo>
                    <a:cubicBezTo>
                      <a:pt x="270" y="259"/>
                      <a:pt x="275" y="254"/>
                      <a:pt x="280" y="250"/>
                    </a:cubicBezTo>
                    <a:cubicBezTo>
                      <a:pt x="282" y="247"/>
                      <a:pt x="283" y="244"/>
                      <a:pt x="280" y="242"/>
                    </a:cubicBezTo>
                    <a:cubicBezTo>
                      <a:pt x="278" y="240"/>
                      <a:pt x="275" y="239"/>
                      <a:pt x="273" y="242"/>
                    </a:cubicBezTo>
                    <a:cubicBezTo>
                      <a:pt x="268" y="246"/>
                      <a:pt x="263" y="251"/>
                      <a:pt x="258" y="256"/>
                    </a:cubicBezTo>
                    <a:cubicBezTo>
                      <a:pt x="256" y="258"/>
                      <a:pt x="256" y="262"/>
                      <a:pt x="258" y="264"/>
                    </a:cubicBezTo>
                    <a:cubicBezTo>
                      <a:pt x="260" y="266"/>
                      <a:pt x="263" y="266"/>
                      <a:pt x="266" y="264"/>
                    </a:cubicBezTo>
                    <a:close/>
                    <a:moveTo>
                      <a:pt x="237" y="293"/>
                    </a:moveTo>
                    <a:cubicBezTo>
                      <a:pt x="242" y="288"/>
                      <a:pt x="246" y="283"/>
                      <a:pt x="251" y="278"/>
                    </a:cubicBezTo>
                    <a:cubicBezTo>
                      <a:pt x="253" y="276"/>
                      <a:pt x="253" y="273"/>
                      <a:pt x="251" y="271"/>
                    </a:cubicBezTo>
                    <a:cubicBezTo>
                      <a:pt x="249" y="269"/>
                      <a:pt x="245" y="269"/>
                      <a:pt x="243" y="271"/>
                    </a:cubicBezTo>
                    <a:cubicBezTo>
                      <a:pt x="238" y="276"/>
                      <a:pt x="234" y="281"/>
                      <a:pt x="229" y="286"/>
                    </a:cubicBezTo>
                    <a:cubicBezTo>
                      <a:pt x="227" y="288"/>
                      <a:pt x="227" y="292"/>
                      <a:pt x="229" y="294"/>
                    </a:cubicBezTo>
                    <a:cubicBezTo>
                      <a:pt x="232" y="296"/>
                      <a:pt x="235" y="296"/>
                      <a:pt x="237" y="293"/>
                    </a:cubicBezTo>
                    <a:close/>
                    <a:moveTo>
                      <a:pt x="210" y="324"/>
                    </a:moveTo>
                    <a:cubicBezTo>
                      <a:pt x="215" y="319"/>
                      <a:pt x="219" y="314"/>
                      <a:pt x="224" y="309"/>
                    </a:cubicBezTo>
                    <a:cubicBezTo>
                      <a:pt x="226" y="306"/>
                      <a:pt x="225" y="303"/>
                      <a:pt x="223" y="301"/>
                    </a:cubicBezTo>
                    <a:cubicBezTo>
                      <a:pt x="221" y="299"/>
                      <a:pt x="217" y="299"/>
                      <a:pt x="215" y="302"/>
                    </a:cubicBezTo>
                    <a:cubicBezTo>
                      <a:pt x="211" y="307"/>
                      <a:pt x="206" y="312"/>
                      <a:pt x="202" y="317"/>
                    </a:cubicBezTo>
                    <a:cubicBezTo>
                      <a:pt x="200" y="320"/>
                      <a:pt x="200" y="323"/>
                      <a:pt x="203" y="325"/>
                    </a:cubicBezTo>
                    <a:cubicBezTo>
                      <a:pt x="205" y="327"/>
                      <a:pt x="208" y="327"/>
                      <a:pt x="210" y="324"/>
                    </a:cubicBezTo>
                    <a:close/>
                    <a:moveTo>
                      <a:pt x="185" y="357"/>
                    </a:moveTo>
                    <a:cubicBezTo>
                      <a:pt x="189" y="351"/>
                      <a:pt x="193" y="346"/>
                      <a:pt x="197" y="340"/>
                    </a:cubicBezTo>
                    <a:cubicBezTo>
                      <a:pt x="199" y="338"/>
                      <a:pt x="199" y="334"/>
                      <a:pt x="196" y="333"/>
                    </a:cubicBezTo>
                    <a:cubicBezTo>
                      <a:pt x="194" y="331"/>
                      <a:pt x="191" y="331"/>
                      <a:pt x="189" y="333"/>
                    </a:cubicBezTo>
                    <a:cubicBezTo>
                      <a:pt x="184" y="339"/>
                      <a:pt x="180" y="344"/>
                      <a:pt x="176" y="350"/>
                    </a:cubicBezTo>
                    <a:cubicBezTo>
                      <a:pt x="174" y="352"/>
                      <a:pt x="175" y="356"/>
                      <a:pt x="177" y="358"/>
                    </a:cubicBezTo>
                    <a:cubicBezTo>
                      <a:pt x="180" y="359"/>
                      <a:pt x="183" y="359"/>
                      <a:pt x="185" y="357"/>
                    </a:cubicBezTo>
                    <a:close/>
                    <a:moveTo>
                      <a:pt x="161" y="390"/>
                    </a:moveTo>
                    <a:cubicBezTo>
                      <a:pt x="165" y="384"/>
                      <a:pt x="169" y="379"/>
                      <a:pt x="173" y="373"/>
                    </a:cubicBezTo>
                    <a:cubicBezTo>
                      <a:pt x="174" y="371"/>
                      <a:pt x="174" y="367"/>
                      <a:pt x="171" y="365"/>
                    </a:cubicBezTo>
                    <a:cubicBezTo>
                      <a:pt x="169" y="364"/>
                      <a:pt x="165" y="364"/>
                      <a:pt x="164" y="367"/>
                    </a:cubicBezTo>
                    <a:cubicBezTo>
                      <a:pt x="160" y="372"/>
                      <a:pt x="156" y="378"/>
                      <a:pt x="152" y="384"/>
                    </a:cubicBezTo>
                    <a:cubicBezTo>
                      <a:pt x="150" y="386"/>
                      <a:pt x="151" y="390"/>
                      <a:pt x="153" y="391"/>
                    </a:cubicBezTo>
                    <a:cubicBezTo>
                      <a:pt x="156" y="393"/>
                      <a:pt x="159" y="392"/>
                      <a:pt x="161" y="390"/>
                    </a:cubicBezTo>
                    <a:close/>
                    <a:moveTo>
                      <a:pt x="139" y="424"/>
                    </a:moveTo>
                    <a:cubicBezTo>
                      <a:pt x="142" y="418"/>
                      <a:pt x="146" y="413"/>
                      <a:pt x="150" y="407"/>
                    </a:cubicBezTo>
                    <a:cubicBezTo>
                      <a:pt x="151" y="404"/>
                      <a:pt x="150" y="401"/>
                      <a:pt x="148" y="399"/>
                    </a:cubicBezTo>
                    <a:cubicBezTo>
                      <a:pt x="145" y="398"/>
                      <a:pt x="142" y="398"/>
                      <a:pt x="140" y="401"/>
                    </a:cubicBezTo>
                    <a:cubicBezTo>
                      <a:pt x="137" y="407"/>
                      <a:pt x="133" y="413"/>
                      <a:pt x="129" y="419"/>
                    </a:cubicBezTo>
                    <a:cubicBezTo>
                      <a:pt x="128" y="421"/>
                      <a:pt x="128" y="425"/>
                      <a:pt x="131" y="426"/>
                    </a:cubicBezTo>
                    <a:cubicBezTo>
                      <a:pt x="134" y="428"/>
                      <a:pt x="137" y="427"/>
                      <a:pt x="139" y="424"/>
                    </a:cubicBezTo>
                    <a:close/>
                    <a:moveTo>
                      <a:pt x="118" y="460"/>
                    </a:moveTo>
                    <a:cubicBezTo>
                      <a:pt x="121" y="454"/>
                      <a:pt x="125" y="448"/>
                      <a:pt x="128" y="442"/>
                    </a:cubicBezTo>
                    <a:cubicBezTo>
                      <a:pt x="130" y="439"/>
                      <a:pt x="129" y="436"/>
                      <a:pt x="126" y="434"/>
                    </a:cubicBezTo>
                    <a:cubicBezTo>
                      <a:pt x="123" y="433"/>
                      <a:pt x="120" y="434"/>
                      <a:pt x="119" y="436"/>
                    </a:cubicBezTo>
                    <a:cubicBezTo>
                      <a:pt x="115" y="442"/>
                      <a:pt x="112" y="448"/>
                      <a:pt x="108" y="454"/>
                    </a:cubicBezTo>
                    <a:cubicBezTo>
                      <a:pt x="107" y="457"/>
                      <a:pt x="108" y="460"/>
                      <a:pt x="110" y="462"/>
                    </a:cubicBezTo>
                    <a:cubicBezTo>
                      <a:pt x="113" y="463"/>
                      <a:pt x="116" y="462"/>
                      <a:pt x="118" y="460"/>
                    </a:cubicBezTo>
                    <a:close/>
                    <a:moveTo>
                      <a:pt x="99" y="496"/>
                    </a:moveTo>
                    <a:cubicBezTo>
                      <a:pt x="102" y="490"/>
                      <a:pt x="105" y="484"/>
                      <a:pt x="108" y="478"/>
                    </a:cubicBezTo>
                    <a:cubicBezTo>
                      <a:pt x="110" y="475"/>
                      <a:pt x="109" y="472"/>
                      <a:pt x="106" y="470"/>
                    </a:cubicBezTo>
                    <a:cubicBezTo>
                      <a:pt x="103" y="469"/>
                      <a:pt x="100" y="470"/>
                      <a:pt x="98" y="473"/>
                    </a:cubicBezTo>
                    <a:cubicBezTo>
                      <a:pt x="95" y="479"/>
                      <a:pt x="92" y="485"/>
                      <a:pt x="89" y="491"/>
                    </a:cubicBezTo>
                    <a:cubicBezTo>
                      <a:pt x="88" y="494"/>
                      <a:pt x="89" y="497"/>
                      <a:pt x="92" y="499"/>
                    </a:cubicBezTo>
                    <a:cubicBezTo>
                      <a:pt x="94" y="500"/>
                      <a:pt x="98" y="499"/>
                      <a:pt x="99" y="496"/>
                    </a:cubicBezTo>
                    <a:close/>
                    <a:moveTo>
                      <a:pt x="82" y="534"/>
                    </a:moveTo>
                    <a:cubicBezTo>
                      <a:pt x="84" y="527"/>
                      <a:pt x="87" y="521"/>
                      <a:pt x="90" y="515"/>
                    </a:cubicBezTo>
                    <a:cubicBezTo>
                      <a:pt x="91" y="512"/>
                      <a:pt x="90" y="509"/>
                      <a:pt x="87" y="507"/>
                    </a:cubicBezTo>
                    <a:cubicBezTo>
                      <a:pt x="85" y="506"/>
                      <a:pt x="81" y="507"/>
                      <a:pt x="80" y="510"/>
                    </a:cubicBezTo>
                    <a:cubicBezTo>
                      <a:pt x="77" y="516"/>
                      <a:pt x="74" y="523"/>
                      <a:pt x="72" y="529"/>
                    </a:cubicBezTo>
                    <a:cubicBezTo>
                      <a:pt x="70" y="532"/>
                      <a:pt x="72" y="535"/>
                      <a:pt x="74" y="536"/>
                    </a:cubicBezTo>
                    <a:cubicBezTo>
                      <a:pt x="77" y="538"/>
                      <a:pt x="81" y="536"/>
                      <a:pt x="82" y="534"/>
                    </a:cubicBezTo>
                    <a:close/>
                    <a:moveTo>
                      <a:pt x="66" y="572"/>
                    </a:moveTo>
                    <a:cubicBezTo>
                      <a:pt x="69" y="565"/>
                      <a:pt x="71" y="559"/>
                      <a:pt x="74" y="553"/>
                    </a:cubicBezTo>
                    <a:cubicBezTo>
                      <a:pt x="75" y="550"/>
                      <a:pt x="74" y="546"/>
                      <a:pt x="71" y="545"/>
                    </a:cubicBezTo>
                    <a:cubicBezTo>
                      <a:pt x="68" y="544"/>
                      <a:pt x="65" y="546"/>
                      <a:pt x="64" y="548"/>
                    </a:cubicBezTo>
                    <a:cubicBezTo>
                      <a:pt x="61" y="555"/>
                      <a:pt x="58" y="561"/>
                      <a:pt x="56" y="568"/>
                    </a:cubicBezTo>
                    <a:cubicBezTo>
                      <a:pt x="55" y="571"/>
                      <a:pt x="56" y="574"/>
                      <a:pt x="59" y="575"/>
                    </a:cubicBezTo>
                    <a:cubicBezTo>
                      <a:pt x="62" y="576"/>
                      <a:pt x="65" y="574"/>
                      <a:pt x="66" y="572"/>
                    </a:cubicBezTo>
                    <a:close/>
                    <a:moveTo>
                      <a:pt x="53" y="610"/>
                    </a:moveTo>
                    <a:cubicBezTo>
                      <a:pt x="55" y="604"/>
                      <a:pt x="57" y="597"/>
                      <a:pt x="59" y="591"/>
                    </a:cubicBezTo>
                    <a:cubicBezTo>
                      <a:pt x="60" y="588"/>
                      <a:pt x="59" y="585"/>
                      <a:pt x="56" y="584"/>
                    </a:cubicBezTo>
                    <a:cubicBezTo>
                      <a:pt x="53" y="583"/>
                      <a:pt x="50" y="584"/>
                      <a:pt x="49" y="587"/>
                    </a:cubicBezTo>
                    <a:cubicBezTo>
                      <a:pt x="47" y="594"/>
                      <a:pt x="44" y="600"/>
                      <a:pt x="42" y="607"/>
                    </a:cubicBezTo>
                    <a:cubicBezTo>
                      <a:pt x="41" y="610"/>
                      <a:pt x="43" y="613"/>
                      <a:pt x="46" y="614"/>
                    </a:cubicBezTo>
                    <a:cubicBezTo>
                      <a:pt x="49" y="615"/>
                      <a:pt x="52" y="613"/>
                      <a:pt x="53" y="610"/>
                    </a:cubicBezTo>
                    <a:close/>
                    <a:moveTo>
                      <a:pt x="41" y="650"/>
                    </a:moveTo>
                    <a:cubicBezTo>
                      <a:pt x="43" y="643"/>
                      <a:pt x="45" y="637"/>
                      <a:pt x="47" y="630"/>
                    </a:cubicBezTo>
                    <a:cubicBezTo>
                      <a:pt x="48" y="627"/>
                      <a:pt x="46" y="624"/>
                      <a:pt x="43" y="623"/>
                    </a:cubicBezTo>
                    <a:cubicBezTo>
                      <a:pt x="40" y="622"/>
                      <a:pt x="37" y="624"/>
                      <a:pt x="36" y="627"/>
                    </a:cubicBezTo>
                    <a:cubicBezTo>
                      <a:pt x="34" y="634"/>
                      <a:pt x="32" y="640"/>
                      <a:pt x="30" y="647"/>
                    </a:cubicBezTo>
                    <a:cubicBezTo>
                      <a:pt x="30" y="650"/>
                      <a:pt x="31" y="653"/>
                      <a:pt x="34" y="654"/>
                    </a:cubicBezTo>
                    <a:cubicBezTo>
                      <a:pt x="37" y="654"/>
                      <a:pt x="40" y="653"/>
                      <a:pt x="41" y="650"/>
                    </a:cubicBezTo>
                    <a:close/>
                    <a:moveTo>
                      <a:pt x="31" y="690"/>
                    </a:moveTo>
                    <a:cubicBezTo>
                      <a:pt x="33" y="683"/>
                      <a:pt x="34" y="676"/>
                      <a:pt x="36" y="670"/>
                    </a:cubicBezTo>
                    <a:cubicBezTo>
                      <a:pt x="37" y="667"/>
                      <a:pt x="35" y="664"/>
                      <a:pt x="32" y="663"/>
                    </a:cubicBezTo>
                    <a:cubicBezTo>
                      <a:pt x="29" y="662"/>
                      <a:pt x="26" y="664"/>
                      <a:pt x="25" y="667"/>
                    </a:cubicBezTo>
                    <a:cubicBezTo>
                      <a:pt x="24" y="674"/>
                      <a:pt x="22" y="680"/>
                      <a:pt x="20" y="687"/>
                    </a:cubicBezTo>
                    <a:cubicBezTo>
                      <a:pt x="20" y="690"/>
                      <a:pt x="22" y="693"/>
                      <a:pt x="25" y="694"/>
                    </a:cubicBezTo>
                    <a:cubicBezTo>
                      <a:pt x="28" y="694"/>
                      <a:pt x="31" y="693"/>
                      <a:pt x="31" y="690"/>
                    </a:cubicBezTo>
                    <a:close/>
                    <a:moveTo>
                      <a:pt x="23" y="730"/>
                    </a:moveTo>
                    <a:cubicBezTo>
                      <a:pt x="25" y="723"/>
                      <a:pt x="26" y="716"/>
                      <a:pt x="27" y="710"/>
                    </a:cubicBezTo>
                    <a:cubicBezTo>
                      <a:pt x="28" y="707"/>
                      <a:pt x="26" y="704"/>
                      <a:pt x="23" y="703"/>
                    </a:cubicBezTo>
                    <a:cubicBezTo>
                      <a:pt x="20" y="703"/>
                      <a:pt x="17" y="705"/>
                      <a:pt x="16" y="707"/>
                    </a:cubicBezTo>
                    <a:cubicBezTo>
                      <a:pt x="15" y="714"/>
                      <a:pt x="14" y="721"/>
                      <a:pt x="12" y="728"/>
                    </a:cubicBezTo>
                    <a:cubicBezTo>
                      <a:pt x="12" y="731"/>
                      <a:pt x="14" y="734"/>
                      <a:pt x="17" y="734"/>
                    </a:cubicBezTo>
                    <a:cubicBezTo>
                      <a:pt x="20" y="735"/>
                      <a:pt x="23" y="733"/>
                      <a:pt x="23" y="730"/>
                    </a:cubicBezTo>
                    <a:close/>
                    <a:moveTo>
                      <a:pt x="17" y="770"/>
                    </a:moveTo>
                    <a:cubicBezTo>
                      <a:pt x="18" y="764"/>
                      <a:pt x="19" y="757"/>
                      <a:pt x="20" y="750"/>
                    </a:cubicBezTo>
                    <a:cubicBezTo>
                      <a:pt x="21" y="747"/>
                      <a:pt x="18" y="744"/>
                      <a:pt x="15" y="744"/>
                    </a:cubicBezTo>
                    <a:cubicBezTo>
                      <a:pt x="12" y="743"/>
                      <a:pt x="10" y="745"/>
                      <a:pt x="9" y="748"/>
                    </a:cubicBezTo>
                    <a:cubicBezTo>
                      <a:pt x="8" y="755"/>
                      <a:pt x="7" y="762"/>
                      <a:pt x="6" y="769"/>
                    </a:cubicBezTo>
                    <a:cubicBezTo>
                      <a:pt x="6" y="772"/>
                      <a:pt x="8" y="775"/>
                      <a:pt x="11" y="775"/>
                    </a:cubicBezTo>
                    <a:cubicBezTo>
                      <a:pt x="14" y="776"/>
                      <a:pt x="17" y="773"/>
                      <a:pt x="17" y="770"/>
                    </a:cubicBezTo>
                    <a:close/>
                    <a:moveTo>
                      <a:pt x="13" y="811"/>
                    </a:moveTo>
                    <a:cubicBezTo>
                      <a:pt x="14" y="804"/>
                      <a:pt x="14" y="797"/>
                      <a:pt x="15" y="791"/>
                    </a:cubicBezTo>
                    <a:cubicBezTo>
                      <a:pt x="15" y="788"/>
                      <a:pt x="13" y="785"/>
                      <a:pt x="10" y="785"/>
                    </a:cubicBezTo>
                    <a:cubicBezTo>
                      <a:pt x="7" y="784"/>
                      <a:pt x="4" y="787"/>
                      <a:pt x="4" y="790"/>
                    </a:cubicBezTo>
                    <a:cubicBezTo>
                      <a:pt x="3" y="796"/>
                      <a:pt x="3" y="803"/>
                      <a:pt x="2" y="810"/>
                    </a:cubicBezTo>
                    <a:cubicBezTo>
                      <a:pt x="2" y="813"/>
                      <a:pt x="4" y="816"/>
                      <a:pt x="7" y="816"/>
                    </a:cubicBezTo>
                    <a:cubicBezTo>
                      <a:pt x="10" y="816"/>
                      <a:pt x="13" y="814"/>
                      <a:pt x="13" y="811"/>
                    </a:cubicBezTo>
                    <a:close/>
                    <a:moveTo>
                      <a:pt x="11" y="852"/>
                    </a:moveTo>
                    <a:cubicBezTo>
                      <a:pt x="11" y="845"/>
                      <a:pt x="12" y="838"/>
                      <a:pt x="12" y="832"/>
                    </a:cubicBezTo>
                    <a:cubicBezTo>
                      <a:pt x="12" y="829"/>
                      <a:pt x="10" y="826"/>
                      <a:pt x="7" y="826"/>
                    </a:cubicBezTo>
                    <a:cubicBezTo>
                      <a:pt x="4" y="826"/>
                      <a:pt x="1" y="828"/>
                      <a:pt x="1" y="831"/>
                    </a:cubicBezTo>
                    <a:cubicBezTo>
                      <a:pt x="1" y="838"/>
                      <a:pt x="0" y="845"/>
                      <a:pt x="0" y="852"/>
                    </a:cubicBezTo>
                    <a:cubicBezTo>
                      <a:pt x="0" y="855"/>
                      <a:pt x="2" y="857"/>
                      <a:pt x="6" y="857"/>
                    </a:cubicBezTo>
                    <a:cubicBezTo>
                      <a:pt x="9" y="858"/>
                      <a:pt x="11" y="855"/>
                      <a:pt x="11" y="852"/>
                    </a:cubicBezTo>
                    <a:close/>
                    <a:moveTo>
                      <a:pt x="11" y="893"/>
                    </a:moveTo>
                    <a:cubicBezTo>
                      <a:pt x="11" y="888"/>
                      <a:pt x="11" y="883"/>
                      <a:pt x="11" y="877"/>
                    </a:cubicBezTo>
                    <a:cubicBezTo>
                      <a:pt x="11" y="876"/>
                      <a:pt x="11" y="874"/>
                      <a:pt x="11" y="873"/>
                    </a:cubicBezTo>
                    <a:cubicBezTo>
                      <a:pt x="11" y="870"/>
                      <a:pt x="8" y="867"/>
                      <a:pt x="5" y="867"/>
                    </a:cubicBezTo>
                    <a:cubicBezTo>
                      <a:pt x="2" y="867"/>
                      <a:pt x="0" y="869"/>
                      <a:pt x="0" y="872"/>
                    </a:cubicBezTo>
                    <a:cubicBezTo>
                      <a:pt x="0" y="874"/>
                      <a:pt x="0" y="876"/>
                      <a:pt x="0" y="877"/>
                    </a:cubicBezTo>
                    <a:cubicBezTo>
                      <a:pt x="0" y="883"/>
                      <a:pt x="0" y="888"/>
                      <a:pt x="0" y="893"/>
                    </a:cubicBezTo>
                    <a:cubicBezTo>
                      <a:pt x="0" y="896"/>
                      <a:pt x="3" y="899"/>
                      <a:pt x="6" y="899"/>
                    </a:cubicBezTo>
                    <a:cubicBezTo>
                      <a:pt x="9" y="899"/>
                      <a:pt x="11" y="896"/>
                      <a:pt x="11" y="893"/>
                    </a:cubicBezTo>
                    <a:close/>
                    <a:moveTo>
                      <a:pt x="13" y="934"/>
                    </a:moveTo>
                    <a:cubicBezTo>
                      <a:pt x="12" y="927"/>
                      <a:pt x="12" y="920"/>
                      <a:pt x="12" y="914"/>
                    </a:cubicBezTo>
                    <a:cubicBezTo>
                      <a:pt x="11" y="910"/>
                      <a:pt x="9" y="908"/>
                      <a:pt x="6" y="908"/>
                    </a:cubicBezTo>
                    <a:cubicBezTo>
                      <a:pt x="3" y="908"/>
                      <a:pt x="0" y="911"/>
                      <a:pt x="1" y="914"/>
                    </a:cubicBezTo>
                    <a:cubicBezTo>
                      <a:pt x="1" y="921"/>
                      <a:pt x="1" y="928"/>
                      <a:pt x="2" y="935"/>
                    </a:cubicBezTo>
                    <a:cubicBezTo>
                      <a:pt x="2" y="938"/>
                      <a:pt x="4" y="940"/>
                      <a:pt x="8" y="940"/>
                    </a:cubicBezTo>
                    <a:cubicBezTo>
                      <a:pt x="11" y="940"/>
                      <a:pt x="13" y="937"/>
                      <a:pt x="13" y="934"/>
                    </a:cubicBezTo>
                    <a:close/>
                    <a:moveTo>
                      <a:pt x="16" y="975"/>
                    </a:moveTo>
                    <a:cubicBezTo>
                      <a:pt x="16" y="968"/>
                      <a:pt x="15" y="961"/>
                      <a:pt x="14" y="954"/>
                    </a:cubicBezTo>
                    <a:cubicBezTo>
                      <a:pt x="14" y="951"/>
                      <a:pt x="11" y="949"/>
                      <a:pt x="8" y="949"/>
                    </a:cubicBezTo>
                    <a:cubicBezTo>
                      <a:pt x="5" y="950"/>
                      <a:pt x="3" y="952"/>
                      <a:pt x="3" y="955"/>
                    </a:cubicBezTo>
                    <a:cubicBezTo>
                      <a:pt x="4" y="962"/>
                      <a:pt x="5" y="969"/>
                      <a:pt x="5" y="976"/>
                    </a:cubicBezTo>
                    <a:cubicBezTo>
                      <a:pt x="6" y="979"/>
                      <a:pt x="8" y="981"/>
                      <a:pt x="11" y="981"/>
                    </a:cubicBezTo>
                    <a:cubicBezTo>
                      <a:pt x="14" y="981"/>
                      <a:pt x="17" y="978"/>
                      <a:pt x="16" y="975"/>
                    </a:cubicBezTo>
                    <a:close/>
                    <a:moveTo>
                      <a:pt x="22" y="1015"/>
                    </a:moveTo>
                    <a:cubicBezTo>
                      <a:pt x="21" y="1009"/>
                      <a:pt x="20" y="1002"/>
                      <a:pt x="19" y="995"/>
                    </a:cubicBezTo>
                    <a:cubicBezTo>
                      <a:pt x="18" y="992"/>
                      <a:pt x="16" y="990"/>
                      <a:pt x="13" y="990"/>
                    </a:cubicBezTo>
                    <a:cubicBezTo>
                      <a:pt x="10" y="991"/>
                      <a:pt x="7" y="994"/>
                      <a:pt x="8" y="997"/>
                    </a:cubicBezTo>
                    <a:cubicBezTo>
                      <a:pt x="9" y="1003"/>
                      <a:pt x="10" y="1010"/>
                      <a:pt x="11" y="1017"/>
                    </a:cubicBezTo>
                    <a:cubicBezTo>
                      <a:pt x="11" y="1020"/>
                      <a:pt x="14" y="1022"/>
                      <a:pt x="17" y="1022"/>
                    </a:cubicBezTo>
                    <a:cubicBezTo>
                      <a:pt x="20" y="1021"/>
                      <a:pt x="22" y="1018"/>
                      <a:pt x="22" y="1015"/>
                    </a:cubicBezTo>
                    <a:close/>
                    <a:moveTo>
                      <a:pt x="29" y="1056"/>
                    </a:moveTo>
                    <a:cubicBezTo>
                      <a:pt x="28" y="1049"/>
                      <a:pt x="27" y="1042"/>
                      <a:pt x="25" y="1036"/>
                    </a:cubicBezTo>
                    <a:cubicBezTo>
                      <a:pt x="25" y="1033"/>
                      <a:pt x="22" y="1031"/>
                      <a:pt x="19" y="1031"/>
                    </a:cubicBezTo>
                    <a:cubicBezTo>
                      <a:pt x="16" y="1032"/>
                      <a:pt x="14" y="1035"/>
                      <a:pt x="14" y="1038"/>
                    </a:cubicBezTo>
                    <a:cubicBezTo>
                      <a:pt x="16" y="1044"/>
                      <a:pt x="17" y="1051"/>
                      <a:pt x="18" y="1058"/>
                    </a:cubicBezTo>
                    <a:cubicBezTo>
                      <a:pt x="19" y="1061"/>
                      <a:pt x="22" y="1063"/>
                      <a:pt x="25" y="1062"/>
                    </a:cubicBezTo>
                    <a:cubicBezTo>
                      <a:pt x="28" y="1062"/>
                      <a:pt x="30" y="1059"/>
                      <a:pt x="29" y="1056"/>
                    </a:cubicBezTo>
                    <a:close/>
                    <a:moveTo>
                      <a:pt x="39" y="1096"/>
                    </a:moveTo>
                    <a:cubicBezTo>
                      <a:pt x="37" y="1089"/>
                      <a:pt x="35" y="1082"/>
                      <a:pt x="34" y="1076"/>
                    </a:cubicBezTo>
                    <a:cubicBezTo>
                      <a:pt x="33" y="1073"/>
                      <a:pt x="30" y="1071"/>
                      <a:pt x="27" y="1072"/>
                    </a:cubicBezTo>
                    <a:cubicBezTo>
                      <a:pt x="24" y="1072"/>
                      <a:pt x="22" y="1075"/>
                      <a:pt x="23" y="1078"/>
                    </a:cubicBezTo>
                    <a:cubicBezTo>
                      <a:pt x="25" y="1085"/>
                      <a:pt x="26" y="1092"/>
                      <a:pt x="28" y="1098"/>
                    </a:cubicBezTo>
                    <a:cubicBezTo>
                      <a:pt x="29" y="1101"/>
                      <a:pt x="32" y="1103"/>
                      <a:pt x="35" y="1102"/>
                    </a:cubicBezTo>
                    <a:cubicBezTo>
                      <a:pt x="38" y="1102"/>
                      <a:pt x="39" y="1099"/>
                      <a:pt x="39" y="1096"/>
                    </a:cubicBezTo>
                    <a:close/>
                    <a:moveTo>
                      <a:pt x="50" y="1135"/>
                    </a:moveTo>
                    <a:cubicBezTo>
                      <a:pt x="48" y="1129"/>
                      <a:pt x="46" y="1122"/>
                      <a:pt x="44" y="1115"/>
                    </a:cubicBezTo>
                    <a:cubicBezTo>
                      <a:pt x="43" y="1112"/>
                      <a:pt x="40" y="1111"/>
                      <a:pt x="37" y="1112"/>
                    </a:cubicBezTo>
                    <a:cubicBezTo>
                      <a:pt x="34" y="1112"/>
                      <a:pt x="33" y="1115"/>
                      <a:pt x="33" y="1118"/>
                    </a:cubicBezTo>
                    <a:cubicBezTo>
                      <a:pt x="35" y="1125"/>
                      <a:pt x="37" y="1132"/>
                      <a:pt x="39" y="1138"/>
                    </a:cubicBezTo>
                    <a:cubicBezTo>
                      <a:pt x="40" y="1141"/>
                      <a:pt x="43" y="1143"/>
                      <a:pt x="46" y="1142"/>
                    </a:cubicBezTo>
                    <a:cubicBezTo>
                      <a:pt x="49" y="1141"/>
                      <a:pt x="51" y="1138"/>
                      <a:pt x="50" y="1135"/>
                    </a:cubicBezTo>
                    <a:close/>
                    <a:moveTo>
                      <a:pt x="63" y="1174"/>
                    </a:moveTo>
                    <a:cubicBezTo>
                      <a:pt x="61" y="1167"/>
                      <a:pt x="58" y="1161"/>
                      <a:pt x="56" y="1155"/>
                    </a:cubicBezTo>
                    <a:cubicBezTo>
                      <a:pt x="55" y="1152"/>
                      <a:pt x="52" y="1150"/>
                      <a:pt x="49" y="1151"/>
                    </a:cubicBezTo>
                    <a:cubicBezTo>
                      <a:pt x="46" y="1152"/>
                      <a:pt x="45" y="1155"/>
                      <a:pt x="46" y="1158"/>
                    </a:cubicBezTo>
                    <a:cubicBezTo>
                      <a:pt x="48" y="1165"/>
                      <a:pt x="50" y="1171"/>
                      <a:pt x="53" y="1178"/>
                    </a:cubicBezTo>
                    <a:cubicBezTo>
                      <a:pt x="54" y="1181"/>
                      <a:pt x="57" y="1182"/>
                      <a:pt x="60" y="1181"/>
                    </a:cubicBezTo>
                    <a:cubicBezTo>
                      <a:pt x="63" y="1180"/>
                      <a:pt x="64" y="1177"/>
                      <a:pt x="63" y="1174"/>
                    </a:cubicBezTo>
                    <a:close/>
                    <a:moveTo>
                      <a:pt x="78" y="1212"/>
                    </a:moveTo>
                    <a:cubicBezTo>
                      <a:pt x="75" y="1206"/>
                      <a:pt x="73" y="1199"/>
                      <a:pt x="70" y="1193"/>
                    </a:cubicBezTo>
                    <a:cubicBezTo>
                      <a:pt x="69" y="1190"/>
                      <a:pt x="66" y="1189"/>
                      <a:pt x="63" y="1190"/>
                    </a:cubicBezTo>
                    <a:cubicBezTo>
                      <a:pt x="60" y="1191"/>
                      <a:pt x="59" y="1194"/>
                      <a:pt x="60" y="1197"/>
                    </a:cubicBezTo>
                    <a:cubicBezTo>
                      <a:pt x="62" y="1203"/>
                      <a:pt x="65" y="1210"/>
                      <a:pt x="68" y="1216"/>
                    </a:cubicBezTo>
                    <a:cubicBezTo>
                      <a:pt x="69" y="1219"/>
                      <a:pt x="72" y="1220"/>
                      <a:pt x="75" y="1219"/>
                    </a:cubicBezTo>
                    <a:cubicBezTo>
                      <a:pt x="78" y="1218"/>
                      <a:pt x="79" y="1215"/>
                      <a:pt x="78" y="1212"/>
                    </a:cubicBezTo>
                    <a:close/>
                    <a:moveTo>
                      <a:pt x="95" y="1249"/>
                    </a:moveTo>
                    <a:cubicBezTo>
                      <a:pt x="92" y="1243"/>
                      <a:pt x="89" y="1237"/>
                      <a:pt x="86" y="1231"/>
                    </a:cubicBezTo>
                    <a:cubicBezTo>
                      <a:pt x="85" y="1228"/>
                      <a:pt x="81" y="1227"/>
                      <a:pt x="79" y="1228"/>
                    </a:cubicBezTo>
                    <a:cubicBezTo>
                      <a:pt x="76" y="1229"/>
                      <a:pt x="75" y="1232"/>
                      <a:pt x="76" y="1235"/>
                    </a:cubicBezTo>
                    <a:cubicBezTo>
                      <a:pt x="79" y="1242"/>
                      <a:pt x="82" y="1248"/>
                      <a:pt x="85" y="1254"/>
                    </a:cubicBezTo>
                    <a:cubicBezTo>
                      <a:pt x="86" y="1257"/>
                      <a:pt x="89" y="1258"/>
                      <a:pt x="92" y="1257"/>
                    </a:cubicBezTo>
                    <a:cubicBezTo>
                      <a:pt x="95" y="1255"/>
                      <a:pt x="96" y="1252"/>
                      <a:pt x="95" y="1249"/>
                    </a:cubicBezTo>
                    <a:close/>
                    <a:moveTo>
                      <a:pt x="113" y="1286"/>
                    </a:moveTo>
                    <a:cubicBezTo>
                      <a:pt x="110" y="1280"/>
                      <a:pt x="107" y="1274"/>
                      <a:pt x="104" y="1268"/>
                    </a:cubicBezTo>
                    <a:cubicBezTo>
                      <a:pt x="102" y="1265"/>
                      <a:pt x="99" y="1264"/>
                      <a:pt x="96" y="1265"/>
                    </a:cubicBezTo>
                    <a:cubicBezTo>
                      <a:pt x="93" y="1267"/>
                      <a:pt x="92" y="1270"/>
                      <a:pt x="94" y="1273"/>
                    </a:cubicBezTo>
                    <a:cubicBezTo>
                      <a:pt x="97" y="1279"/>
                      <a:pt x="100" y="1285"/>
                      <a:pt x="103" y="1291"/>
                    </a:cubicBezTo>
                    <a:cubicBezTo>
                      <a:pt x="105" y="1294"/>
                      <a:pt x="108" y="1295"/>
                      <a:pt x="111" y="1293"/>
                    </a:cubicBezTo>
                    <a:cubicBezTo>
                      <a:pt x="113" y="1292"/>
                      <a:pt x="114" y="1288"/>
                      <a:pt x="113" y="1286"/>
                    </a:cubicBezTo>
                    <a:close/>
                    <a:moveTo>
                      <a:pt x="133" y="1321"/>
                    </a:moveTo>
                    <a:cubicBezTo>
                      <a:pt x="130" y="1315"/>
                      <a:pt x="126" y="1310"/>
                      <a:pt x="123" y="1304"/>
                    </a:cubicBezTo>
                    <a:cubicBezTo>
                      <a:pt x="121" y="1301"/>
                      <a:pt x="118" y="1300"/>
                      <a:pt x="115" y="1302"/>
                    </a:cubicBezTo>
                    <a:cubicBezTo>
                      <a:pt x="113" y="1303"/>
                      <a:pt x="112" y="1306"/>
                      <a:pt x="113" y="1309"/>
                    </a:cubicBezTo>
                    <a:cubicBezTo>
                      <a:pt x="117" y="1315"/>
                      <a:pt x="120" y="1321"/>
                      <a:pt x="124" y="1327"/>
                    </a:cubicBezTo>
                    <a:cubicBezTo>
                      <a:pt x="125" y="1330"/>
                      <a:pt x="129" y="1330"/>
                      <a:pt x="131" y="1329"/>
                    </a:cubicBezTo>
                    <a:cubicBezTo>
                      <a:pt x="134" y="1327"/>
                      <a:pt x="135" y="1324"/>
                      <a:pt x="133" y="1321"/>
                    </a:cubicBezTo>
                    <a:close/>
                    <a:moveTo>
                      <a:pt x="155" y="1356"/>
                    </a:moveTo>
                    <a:cubicBezTo>
                      <a:pt x="151" y="1350"/>
                      <a:pt x="148" y="1345"/>
                      <a:pt x="144" y="1339"/>
                    </a:cubicBezTo>
                    <a:cubicBezTo>
                      <a:pt x="142" y="1336"/>
                      <a:pt x="139" y="1335"/>
                      <a:pt x="136" y="1337"/>
                    </a:cubicBezTo>
                    <a:cubicBezTo>
                      <a:pt x="134" y="1339"/>
                      <a:pt x="133" y="1342"/>
                      <a:pt x="135" y="1345"/>
                    </a:cubicBezTo>
                    <a:cubicBezTo>
                      <a:pt x="138" y="1350"/>
                      <a:pt x="142" y="1356"/>
                      <a:pt x="146" y="1362"/>
                    </a:cubicBezTo>
                    <a:cubicBezTo>
                      <a:pt x="147" y="1365"/>
                      <a:pt x="151" y="1365"/>
                      <a:pt x="153" y="1364"/>
                    </a:cubicBezTo>
                    <a:cubicBezTo>
                      <a:pt x="156" y="1362"/>
                      <a:pt x="157" y="1358"/>
                      <a:pt x="155" y="1356"/>
                    </a:cubicBezTo>
                    <a:close/>
                    <a:moveTo>
                      <a:pt x="178" y="1389"/>
                    </a:moveTo>
                    <a:cubicBezTo>
                      <a:pt x="174" y="1384"/>
                      <a:pt x="170" y="1378"/>
                      <a:pt x="167" y="1373"/>
                    </a:cubicBezTo>
                    <a:cubicBezTo>
                      <a:pt x="165" y="1370"/>
                      <a:pt x="161" y="1370"/>
                      <a:pt x="159" y="1371"/>
                    </a:cubicBezTo>
                    <a:cubicBezTo>
                      <a:pt x="156" y="1373"/>
                      <a:pt x="156" y="1377"/>
                      <a:pt x="157" y="1379"/>
                    </a:cubicBezTo>
                    <a:cubicBezTo>
                      <a:pt x="161" y="1385"/>
                      <a:pt x="165" y="1390"/>
                      <a:pt x="170" y="1396"/>
                    </a:cubicBezTo>
                    <a:cubicBezTo>
                      <a:pt x="171" y="1398"/>
                      <a:pt x="175" y="1399"/>
                      <a:pt x="177" y="1397"/>
                    </a:cubicBezTo>
                    <a:cubicBezTo>
                      <a:pt x="180" y="1395"/>
                      <a:pt x="180" y="1392"/>
                      <a:pt x="178" y="1389"/>
                    </a:cubicBezTo>
                    <a:close/>
                    <a:moveTo>
                      <a:pt x="203" y="1422"/>
                    </a:moveTo>
                    <a:cubicBezTo>
                      <a:pt x="199" y="1417"/>
                      <a:pt x="195" y="1411"/>
                      <a:pt x="191" y="1406"/>
                    </a:cubicBezTo>
                    <a:cubicBezTo>
                      <a:pt x="189" y="1403"/>
                      <a:pt x="185" y="1403"/>
                      <a:pt x="183" y="1405"/>
                    </a:cubicBezTo>
                    <a:cubicBezTo>
                      <a:pt x="181" y="1407"/>
                      <a:pt x="180" y="1410"/>
                      <a:pt x="182" y="1413"/>
                    </a:cubicBezTo>
                    <a:cubicBezTo>
                      <a:pt x="186" y="1418"/>
                      <a:pt x="191" y="1423"/>
                      <a:pt x="195" y="1429"/>
                    </a:cubicBezTo>
                    <a:cubicBezTo>
                      <a:pt x="197" y="1431"/>
                      <a:pt x="200" y="1432"/>
                      <a:pt x="203" y="1430"/>
                    </a:cubicBezTo>
                    <a:cubicBezTo>
                      <a:pt x="205" y="1428"/>
                      <a:pt x="205" y="1424"/>
                      <a:pt x="203" y="1422"/>
                    </a:cubicBezTo>
                    <a:close/>
                    <a:moveTo>
                      <a:pt x="230" y="1453"/>
                    </a:moveTo>
                    <a:cubicBezTo>
                      <a:pt x="225" y="1448"/>
                      <a:pt x="221" y="1443"/>
                      <a:pt x="217" y="1438"/>
                    </a:cubicBezTo>
                    <a:cubicBezTo>
                      <a:pt x="215" y="1435"/>
                      <a:pt x="211" y="1435"/>
                      <a:pt x="209" y="1437"/>
                    </a:cubicBezTo>
                    <a:cubicBezTo>
                      <a:pt x="206" y="1439"/>
                      <a:pt x="206" y="1442"/>
                      <a:pt x="208" y="1445"/>
                    </a:cubicBezTo>
                    <a:cubicBezTo>
                      <a:pt x="213" y="1450"/>
                      <a:pt x="217" y="1455"/>
                      <a:pt x="222" y="1460"/>
                    </a:cubicBezTo>
                    <a:cubicBezTo>
                      <a:pt x="224" y="1463"/>
                      <a:pt x="227" y="1463"/>
                      <a:pt x="230" y="1461"/>
                    </a:cubicBezTo>
                    <a:cubicBezTo>
                      <a:pt x="232" y="1459"/>
                      <a:pt x="232" y="1455"/>
                      <a:pt x="230" y="1453"/>
                    </a:cubicBezTo>
                    <a:close/>
                    <a:moveTo>
                      <a:pt x="258" y="1483"/>
                    </a:moveTo>
                    <a:cubicBezTo>
                      <a:pt x="253" y="1478"/>
                      <a:pt x="248" y="1473"/>
                      <a:pt x="244" y="1468"/>
                    </a:cubicBezTo>
                    <a:cubicBezTo>
                      <a:pt x="242" y="1466"/>
                      <a:pt x="238" y="1466"/>
                      <a:pt x="236" y="1468"/>
                    </a:cubicBezTo>
                    <a:cubicBezTo>
                      <a:pt x="234" y="1470"/>
                      <a:pt x="234" y="1474"/>
                      <a:pt x="236" y="1476"/>
                    </a:cubicBezTo>
                    <a:cubicBezTo>
                      <a:pt x="240" y="1481"/>
                      <a:pt x="245" y="1486"/>
                      <a:pt x="250" y="1491"/>
                    </a:cubicBezTo>
                    <a:cubicBezTo>
                      <a:pt x="252" y="1493"/>
                      <a:pt x="256" y="1493"/>
                      <a:pt x="258" y="1491"/>
                    </a:cubicBezTo>
                    <a:cubicBezTo>
                      <a:pt x="260" y="1489"/>
                      <a:pt x="260" y="1485"/>
                      <a:pt x="258" y="1483"/>
                    </a:cubicBezTo>
                    <a:close/>
                    <a:moveTo>
                      <a:pt x="287" y="1512"/>
                    </a:moveTo>
                    <a:cubicBezTo>
                      <a:pt x="282" y="1507"/>
                      <a:pt x="277" y="1502"/>
                      <a:pt x="272" y="1498"/>
                    </a:cubicBezTo>
                    <a:cubicBezTo>
                      <a:pt x="270" y="1495"/>
                      <a:pt x="267" y="1495"/>
                      <a:pt x="265" y="1498"/>
                    </a:cubicBezTo>
                    <a:cubicBezTo>
                      <a:pt x="262" y="1500"/>
                      <a:pt x="263" y="1503"/>
                      <a:pt x="265" y="1505"/>
                    </a:cubicBezTo>
                    <a:cubicBezTo>
                      <a:pt x="270" y="1510"/>
                      <a:pt x="275" y="1515"/>
                      <a:pt x="280" y="1520"/>
                    </a:cubicBezTo>
                    <a:cubicBezTo>
                      <a:pt x="282" y="1522"/>
                      <a:pt x="285" y="1522"/>
                      <a:pt x="288" y="1519"/>
                    </a:cubicBezTo>
                    <a:cubicBezTo>
                      <a:pt x="290" y="1517"/>
                      <a:pt x="290" y="1514"/>
                      <a:pt x="287" y="1512"/>
                    </a:cubicBezTo>
                    <a:close/>
                    <a:moveTo>
                      <a:pt x="318" y="1539"/>
                    </a:moveTo>
                    <a:cubicBezTo>
                      <a:pt x="313" y="1534"/>
                      <a:pt x="308" y="1530"/>
                      <a:pt x="302" y="1525"/>
                    </a:cubicBezTo>
                    <a:cubicBezTo>
                      <a:pt x="300" y="1523"/>
                      <a:pt x="297" y="1524"/>
                      <a:pt x="295" y="1526"/>
                    </a:cubicBezTo>
                    <a:cubicBezTo>
                      <a:pt x="293" y="1528"/>
                      <a:pt x="293" y="1532"/>
                      <a:pt x="295" y="1534"/>
                    </a:cubicBezTo>
                    <a:cubicBezTo>
                      <a:pt x="300" y="1538"/>
                      <a:pt x="306" y="1543"/>
                      <a:pt x="311" y="1547"/>
                    </a:cubicBezTo>
                    <a:cubicBezTo>
                      <a:pt x="313" y="1549"/>
                      <a:pt x="317" y="1549"/>
                      <a:pt x="319" y="1547"/>
                    </a:cubicBezTo>
                    <a:cubicBezTo>
                      <a:pt x="321" y="1544"/>
                      <a:pt x="320" y="1541"/>
                      <a:pt x="318" y="1539"/>
                    </a:cubicBezTo>
                    <a:close/>
                    <a:moveTo>
                      <a:pt x="350" y="1565"/>
                    </a:moveTo>
                    <a:cubicBezTo>
                      <a:pt x="344" y="1560"/>
                      <a:pt x="339" y="1556"/>
                      <a:pt x="334" y="1552"/>
                    </a:cubicBezTo>
                    <a:cubicBezTo>
                      <a:pt x="331" y="1550"/>
                      <a:pt x="328" y="1550"/>
                      <a:pt x="326" y="1553"/>
                    </a:cubicBezTo>
                    <a:cubicBezTo>
                      <a:pt x="324" y="1555"/>
                      <a:pt x="324" y="1559"/>
                      <a:pt x="327" y="1561"/>
                    </a:cubicBezTo>
                    <a:cubicBezTo>
                      <a:pt x="332" y="1565"/>
                      <a:pt x="338" y="1569"/>
                      <a:pt x="343" y="1573"/>
                    </a:cubicBezTo>
                    <a:cubicBezTo>
                      <a:pt x="346" y="1575"/>
                      <a:pt x="349" y="1575"/>
                      <a:pt x="351" y="1572"/>
                    </a:cubicBezTo>
                    <a:cubicBezTo>
                      <a:pt x="353" y="1570"/>
                      <a:pt x="352" y="1566"/>
                      <a:pt x="350" y="1565"/>
                    </a:cubicBezTo>
                    <a:close/>
                    <a:moveTo>
                      <a:pt x="383" y="1589"/>
                    </a:moveTo>
                    <a:cubicBezTo>
                      <a:pt x="377" y="1585"/>
                      <a:pt x="372" y="1581"/>
                      <a:pt x="366" y="1577"/>
                    </a:cubicBezTo>
                    <a:cubicBezTo>
                      <a:pt x="364" y="1575"/>
                      <a:pt x="360" y="1576"/>
                      <a:pt x="359" y="1578"/>
                    </a:cubicBezTo>
                    <a:cubicBezTo>
                      <a:pt x="357" y="1581"/>
                      <a:pt x="357" y="1584"/>
                      <a:pt x="360" y="1586"/>
                    </a:cubicBezTo>
                    <a:cubicBezTo>
                      <a:pt x="365" y="1590"/>
                      <a:pt x="371" y="1594"/>
                      <a:pt x="377" y="1598"/>
                    </a:cubicBezTo>
                    <a:cubicBezTo>
                      <a:pt x="379" y="1600"/>
                      <a:pt x="383" y="1599"/>
                      <a:pt x="384" y="1597"/>
                    </a:cubicBezTo>
                    <a:cubicBezTo>
                      <a:pt x="386" y="1594"/>
                      <a:pt x="385" y="1591"/>
                      <a:pt x="383" y="1589"/>
                    </a:cubicBezTo>
                    <a:close/>
                    <a:moveTo>
                      <a:pt x="417" y="1611"/>
                    </a:moveTo>
                    <a:cubicBezTo>
                      <a:pt x="411" y="1608"/>
                      <a:pt x="406" y="1604"/>
                      <a:pt x="400" y="1600"/>
                    </a:cubicBezTo>
                    <a:cubicBezTo>
                      <a:pt x="397" y="1599"/>
                      <a:pt x="394" y="1599"/>
                      <a:pt x="392" y="1602"/>
                    </a:cubicBezTo>
                    <a:cubicBezTo>
                      <a:pt x="391" y="1604"/>
                      <a:pt x="391" y="1608"/>
                      <a:pt x="394" y="1610"/>
                    </a:cubicBezTo>
                    <a:cubicBezTo>
                      <a:pt x="400" y="1613"/>
                      <a:pt x="405" y="1617"/>
                      <a:pt x="411" y="1621"/>
                    </a:cubicBezTo>
                    <a:cubicBezTo>
                      <a:pt x="414" y="1622"/>
                      <a:pt x="417" y="1622"/>
                      <a:pt x="419" y="1619"/>
                    </a:cubicBezTo>
                    <a:cubicBezTo>
                      <a:pt x="421" y="1617"/>
                      <a:pt x="420" y="1613"/>
                      <a:pt x="417" y="1611"/>
                    </a:cubicBezTo>
                    <a:close/>
                    <a:moveTo>
                      <a:pt x="453" y="1632"/>
                    </a:moveTo>
                    <a:cubicBezTo>
                      <a:pt x="447" y="1629"/>
                      <a:pt x="441" y="1626"/>
                      <a:pt x="435" y="1622"/>
                    </a:cubicBezTo>
                    <a:cubicBezTo>
                      <a:pt x="432" y="1621"/>
                      <a:pt x="429" y="1621"/>
                      <a:pt x="427" y="1624"/>
                    </a:cubicBezTo>
                    <a:cubicBezTo>
                      <a:pt x="426" y="1627"/>
                      <a:pt x="426" y="1630"/>
                      <a:pt x="429" y="1632"/>
                    </a:cubicBezTo>
                    <a:cubicBezTo>
                      <a:pt x="435" y="1635"/>
                      <a:pt x="441" y="1639"/>
                      <a:pt x="447" y="1642"/>
                    </a:cubicBezTo>
                    <a:cubicBezTo>
                      <a:pt x="450" y="1644"/>
                      <a:pt x="453" y="1643"/>
                      <a:pt x="455" y="1640"/>
                    </a:cubicBezTo>
                    <a:cubicBezTo>
                      <a:pt x="456" y="1637"/>
                      <a:pt x="455" y="1634"/>
                      <a:pt x="453" y="1632"/>
                    </a:cubicBezTo>
                    <a:close/>
                    <a:moveTo>
                      <a:pt x="489" y="1652"/>
                    </a:moveTo>
                    <a:cubicBezTo>
                      <a:pt x="483" y="1649"/>
                      <a:pt x="477" y="1646"/>
                      <a:pt x="471" y="1642"/>
                    </a:cubicBezTo>
                    <a:cubicBezTo>
                      <a:pt x="468" y="1641"/>
                      <a:pt x="464" y="1642"/>
                      <a:pt x="463" y="1645"/>
                    </a:cubicBezTo>
                    <a:cubicBezTo>
                      <a:pt x="462" y="1647"/>
                      <a:pt x="463" y="1651"/>
                      <a:pt x="465" y="1652"/>
                    </a:cubicBezTo>
                    <a:cubicBezTo>
                      <a:pt x="471" y="1655"/>
                      <a:pt x="478" y="1659"/>
                      <a:pt x="484" y="1662"/>
                    </a:cubicBezTo>
                    <a:cubicBezTo>
                      <a:pt x="487" y="1663"/>
                      <a:pt x="490" y="1662"/>
                      <a:pt x="491" y="1659"/>
                    </a:cubicBezTo>
                    <a:cubicBezTo>
                      <a:pt x="493" y="1656"/>
                      <a:pt x="491" y="1653"/>
                      <a:pt x="489" y="1652"/>
                    </a:cubicBezTo>
                    <a:close/>
                    <a:moveTo>
                      <a:pt x="526" y="1669"/>
                    </a:moveTo>
                    <a:cubicBezTo>
                      <a:pt x="520" y="1667"/>
                      <a:pt x="513" y="1664"/>
                      <a:pt x="507" y="1661"/>
                    </a:cubicBezTo>
                    <a:cubicBezTo>
                      <a:pt x="504" y="1659"/>
                      <a:pt x="501" y="1661"/>
                      <a:pt x="500" y="1663"/>
                    </a:cubicBezTo>
                    <a:cubicBezTo>
                      <a:pt x="499" y="1666"/>
                      <a:pt x="500" y="1669"/>
                      <a:pt x="503" y="1671"/>
                    </a:cubicBezTo>
                    <a:cubicBezTo>
                      <a:pt x="509" y="1674"/>
                      <a:pt x="515" y="1677"/>
                      <a:pt x="521" y="1679"/>
                    </a:cubicBezTo>
                    <a:cubicBezTo>
                      <a:pt x="524" y="1681"/>
                      <a:pt x="527" y="1679"/>
                      <a:pt x="529" y="1677"/>
                    </a:cubicBezTo>
                    <a:cubicBezTo>
                      <a:pt x="530" y="1674"/>
                      <a:pt x="529" y="1671"/>
                      <a:pt x="526" y="1669"/>
                    </a:cubicBezTo>
                    <a:close/>
                    <a:moveTo>
                      <a:pt x="564" y="1685"/>
                    </a:moveTo>
                    <a:cubicBezTo>
                      <a:pt x="557" y="1683"/>
                      <a:pt x="551" y="1680"/>
                      <a:pt x="545" y="1677"/>
                    </a:cubicBezTo>
                    <a:cubicBezTo>
                      <a:pt x="542" y="1676"/>
                      <a:pt x="539" y="1678"/>
                      <a:pt x="538" y="1680"/>
                    </a:cubicBezTo>
                    <a:cubicBezTo>
                      <a:pt x="536" y="1683"/>
                      <a:pt x="538" y="1686"/>
                      <a:pt x="541" y="1688"/>
                    </a:cubicBezTo>
                    <a:cubicBezTo>
                      <a:pt x="547" y="1690"/>
                      <a:pt x="553" y="1693"/>
                      <a:pt x="560" y="1695"/>
                    </a:cubicBezTo>
                    <a:cubicBezTo>
                      <a:pt x="563" y="1696"/>
                      <a:pt x="566" y="1695"/>
                      <a:pt x="567" y="1692"/>
                    </a:cubicBezTo>
                    <a:cubicBezTo>
                      <a:pt x="568" y="1689"/>
                      <a:pt x="567" y="1686"/>
                      <a:pt x="564" y="1685"/>
                    </a:cubicBezTo>
                    <a:close/>
                    <a:moveTo>
                      <a:pt x="603" y="1699"/>
                    </a:moveTo>
                    <a:cubicBezTo>
                      <a:pt x="596" y="1697"/>
                      <a:pt x="590" y="1695"/>
                      <a:pt x="583" y="1692"/>
                    </a:cubicBezTo>
                    <a:cubicBezTo>
                      <a:pt x="580" y="1691"/>
                      <a:pt x="577" y="1693"/>
                      <a:pt x="576" y="1696"/>
                    </a:cubicBezTo>
                    <a:cubicBezTo>
                      <a:pt x="575" y="1698"/>
                      <a:pt x="577" y="1702"/>
                      <a:pt x="579" y="1703"/>
                    </a:cubicBezTo>
                    <a:cubicBezTo>
                      <a:pt x="586" y="1705"/>
                      <a:pt x="592" y="1707"/>
                      <a:pt x="599" y="1710"/>
                    </a:cubicBezTo>
                    <a:cubicBezTo>
                      <a:pt x="602" y="1710"/>
                      <a:pt x="605" y="1709"/>
                      <a:pt x="606" y="1706"/>
                    </a:cubicBezTo>
                    <a:cubicBezTo>
                      <a:pt x="607" y="1703"/>
                      <a:pt x="605" y="1700"/>
                      <a:pt x="603" y="1699"/>
                    </a:cubicBezTo>
                    <a:close/>
                    <a:moveTo>
                      <a:pt x="642" y="1711"/>
                    </a:moveTo>
                    <a:cubicBezTo>
                      <a:pt x="635" y="1709"/>
                      <a:pt x="629" y="1707"/>
                      <a:pt x="622" y="1705"/>
                    </a:cubicBezTo>
                    <a:cubicBezTo>
                      <a:pt x="619" y="1704"/>
                      <a:pt x="616" y="1706"/>
                      <a:pt x="615" y="1709"/>
                    </a:cubicBezTo>
                    <a:cubicBezTo>
                      <a:pt x="614" y="1712"/>
                      <a:pt x="616" y="1715"/>
                      <a:pt x="619" y="1716"/>
                    </a:cubicBezTo>
                    <a:cubicBezTo>
                      <a:pt x="626" y="1718"/>
                      <a:pt x="632" y="1720"/>
                      <a:pt x="639" y="1722"/>
                    </a:cubicBezTo>
                    <a:cubicBezTo>
                      <a:pt x="642" y="1723"/>
                      <a:pt x="645" y="1721"/>
                      <a:pt x="646" y="1718"/>
                    </a:cubicBezTo>
                    <a:cubicBezTo>
                      <a:pt x="646" y="1715"/>
                      <a:pt x="645" y="1712"/>
                      <a:pt x="642" y="1711"/>
                    </a:cubicBezTo>
                    <a:close/>
                    <a:moveTo>
                      <a:pt x="682" y="1721"/>
                    </a:moveTo>
                    <a:cubicBezTo>
                      <a:pt x="675" y="1720"/>
                      <a:pt x="668" y="1718"/>
                      <a:pt x="662" y="1716"/>
                    </a:cubicBezTo>
                    <a:cubicBezTo>
                      <a:pt x="659" y="1716"/>
                      <a:pt x="656" y="1717"/>
                      <a:pt x="655" y="1720"/>
                    </a:cubicBezTo>
                    <a:cubicBezTo>
                      <a:pt x="654" y="1723"/>
                      <a:pt x="656" y="1726"/>
                      <a:pt x="659" y="1727"/>
                    </a:cubicBezTo>
                    <a:cubicBezTo>
                      <a:pt x="666" y="1729"/>
                      <a:pt x="672" y="1730"/>
                      <a:pt x="679" y="1732"/>
                    </a:cubicBezTo>
                    <a:cubicBezTo>
                      <a:pt x="682" y="1733"/>
                      <a:pt x="685" y="1731"/>
                      <a:pt x="686" y="1728"/>
                    </a:cubicBezTo>
                    <a:cubicBezTo>
                      <a:pt x="686" y="1725"/>
                      <a:pt x="684" y="1722"/>
                      <a:pt x="682" y="1721"/>
                    </a:cubicBezTo>
                    <a:close/>
                    <a:moveTo>
                      <a:pt x="722" y="1730"/>
                    </a:moveTo>
                    <a:cubicBezTo>
                      <a:pt x="715" y="1728"/>
                      <a:pt x="708" y="1727"/>
                      <a:pt x="702" y="1726"/>
                    </a:cubicBezTo>
                    <a:cubicBezTo>
                      <a:pt x="699" y="1725"/>
                      <a:pt x="696" y="1727"/>
                      <a:pt x="695" y="1730"/>
                    </a:cubicBezTo>
                    <a:cubicBezTo>
                      <a:pt x="694" y="1733"/>
                      <a:pt x="696" y="1736"/>
                      <a:pt x="699" y="1736"/>
                    </a:cubicBezTo>
                    <a:cubicBezTo>
                      <a:pt x="706" y="1738"/>
                      <a:pt x="713" y="1739"/>
                      <a:pt x="720" y="1740"/>
                    </a:cubicBezTo>
                    <a:cubicBezTo>
                      <a:pt x="723" y="1741"/>
                      <a:pt x="726" y="1739"/>
                      <a:pt x="726" y="1736"/>
                    </a:cubicBezTo>
                    <a:cubicBezTo>
                      <a:pt x="727" y="1733"/>
                      <a:pt x="725" y="1730"/>
                      <a:pt x="722" y="1730"/>
                    </a:cubicBezTo>
                    <a:close/>
                    <a:moveTo>
                      <a:pt x="762" y="1736"/>
                    </a:moveTo>
                    <a:cubicBezTo>
                      <a:pt x="755" y="1735"/>
                      <a:pt x="749" y="1734"/>
                      <a:pt x="742" y="1733"/>
                    </a:cubicBezTo>
                    <a:cubicBezTo>
                      <a:pt x="739" y="1732"/>
                      <a:pt x="736" y="1735"/>
                      <a:pt x="736" y="1738"/>
                    </a:cubicBezTo>
                    <a:cubicBezTo>
                      <a:pt x="735" y="1741"/>
                      <a:pt x="737" y="1743"/>
                      <a:pt x="740" y="1744"/>
                    </a:cubicBezTo>
                    <a:cubicBezTo>
                      <a:pt x="747" y="1745"/>
                      <a:pt x="754" y="1746"/>
                      <a:pt x="761" y="1747"/>
                    </a:cubicBezTo>
                    <a:cubicBezTo>
                      <a:pt x="764" y="1747"/>
                      <a:pt x="767" y="1745"/>
                      <a:pt x="767" y="1742"/>
                    </a:cubicBezTo>
                    <a:cubicBezTo>
                      <a:pt x="767" y="1739"/>
                      <a:pt x="765" y="1736"/>
                      <a:pt x="762" y="1736"/>
                    </a:cubicBezTo>
                    <a:close/>
                    <a:moveTo>
                      <a:pt x="803" y="1740"/>
                    </a:moveTo>
                    <a:cubicBezTo>
                      <a:pt x="796" y="1740"/>
                      <a:pt x="789" y="1739"/>
                      <a:pt x="783" y="1738"/>
                    </a:cubicBezTo>
                    <a:cubicBezTo>
                      <a:pt x="779" y="1738"/>
                      <a:pt x="777" y="1740"/>
                      <a:pt x="776" y="1743"/>
                    </a:cubicBezTo>
                    <a:cubicBezTo>
                      <a:pt x="776" y="1746"/>
                      <a:pt x="778" y="1749"/>
                      <a:pt x="781" y="1749"/>
                    </a:cubicBezTo>
                    <a:cubicBezTo>
                      <a:pt x="788" y="1750"/>
                      <a:pt x="795" y="1751"/>
                      <a:pt x="802" y="1751"/>
                    </a:cubicBezTo>
                    <a:cubicBezTo>
                      <a:pt x="805" y="1752"/>
                      <a:pt x="808" y="1749"/>
                      <a:pt x="808" y="1746"/>
                    </a:cubicBezTo>
                    <a:cubicBezTo>
                      <a:pt x="808" y="1743"/>
                      <a:pt x="806" y="1741"/>
                      <a:pt x="803" y="1740"/>
                    </a:cubicBezTo>
                    <a:close/>
                    <a:moveTo>
                      <a:pt x="844" y="1743"/>
                    </a:moveTo>
                    <a:cubicBezTo>
                      <a:pt x="837" y="1743"/>
                      <a:pt x="830" y="1742"/>
                      <a:pt x="823" y="1742"/>
                    </a:cubicBezTo>
                    <a:cubicBezTo>
                      <a:pt x="820" y="1742"/>
                      <a:pt x="818" y="1744"/>
                      <a:pt x="818" y="1747"/>
                    </a:cubicBezTo>
                    <a:cubicBezTo>
                      <a:pt x="817" y="1750"/>
                      <a:pt x="820" y="1753"/>
                      <a:pt x="823" y="1753"/>
                    </a:cubicBezTo>
                    <a:cubicBezTo>
                      <a:pt x="830" y="1753"/>
                      <a:pt x="836" y="1754"/>
                      <a:pt x="843" y="1754"/>
                    </a:cubicBezTo>
                    <a:cubicBezTo>
                      <a:pt x="846" y="1754"/>
                      <a:pt x="849" y="1752"/>
                      <a:pt x="849" y="1749"/>
                    </a:cubicBezTo>
                    <a:cubicBezTo>
                      <a:pt x="849" y="1745"/>
                      <a:pt x="847" y="1743"/>
                      <a:pt x="844" y="1743"/>
                    </a:cubicBezTo>
                    <a:close/>
                    <a:moveTo>
                      <a:pt x="885" y="1743"/>
                    </a:moveTo>
                    <a:cubicBezTo>
                      <a:pt x="882" y="1743"/>
                      <a:pt x="880" y="1743"/>
                      <a:pt x="877" y="1743"/>
                    </a:cubicBezTo>
                    <a:cubicBezTo>
                      <a:pt x="873" y="1743"/>
                      <a:pt x="869" y="1743"/>
                      <a:pt x="864" y="1743"/>
                    </a:cubicBezTo>
                    <a:cubicBezTo>
                      <a:pt x="861" y="1743"/>
                      <a:pt x="859" y="1746"/>
                      <a:pt x="859" y="1749"/>
                    </a:cubicBezTo>
                    <a:cubicBezTo>
                      <a:pt x="859" y="1752"/>
                      <a:pt x="861" y="1754"/>
                      <a:pt x="864" y="1754"/>
                    </a:cubicBezTo>
                    <a:cubicBezTo>
                      <a:pt x="868" y="1754"/>
                      <a:pt x="873" y="1754"/>
                      <a:pt x="877" y="1754"/>
                    </a:cubicBezTo>
                    <a:cubicBezTo>
                      <a:pt x="880" y="1754"/>
                      <a:pt x="882" y="1754"/>
                      <a:pt x="885" y="1754"/>
                    </a:cubicBezTo>
                    <a:cubicBezTo>
                      <a:pt x="888" y="1754"/>
                      <a:pt x="890" y="1752"/>
                      <a:pt x="890" y="1749"/>
                    </a:cubicBezTo>
                    <a:cubicBezTo>
                      <a:pt x="890" y="1746"/>
                      <a:pt x="888" y="1743"/>
                      <a:pt x="885" y="1743"/>
                    </a:cubicBezTo>
                    <a:close/>
                    <a:moveTo>
                      <a:pt x="926" y="1742"/>
                    </a:moveTo>
                    <a:cubicBezTo>
                      <a:pt x="919" y="1742"/>
                      <a:pt x="912" y="1743"/>
                      <a:pt x="905" y="1743"/>
                    </a:cubicBezTo>
                    <a:cubicBezTo>
                      <a:pt x="902" y="1743"/>
                      <a:pt x="900" y="1746"/>
                      <a:pt x="900" y="1749"/>
                    </a:cubicBezTo>
                    <a:cubicBezTo>
                      <a:pt x="900" y="1752"/>
                      <a:pt x="903" y="1754"/>
                      <a:pt x="906" y="1754"/>
                    </a:cubicBezTo>
                    <a:cubicBezTo>
                      <a:pt x="913" y="1754"/>
                      <a:pt x="919" y="1753"/>
                      <a:pt x="926" y="1753"/>
                    </a:cubicBezTo>
                    <a:cubicBezTo>
                      <a:pt x="929" y="1753"/>
                      <a:pt x="932" y="1750"/>
                      <a:pt x="932" y="1747"/>
                    </a:cubicBezTo>
                    <a:cubicBezTo>
                      <a:pt x="931" y="1744"/>
                      <a:pt x="929" y="1742"/>
                      <a:pt x="926" y="1742"/>
                    </a:cubicBezTo>
                    <a:close/>
                    <a:moveTo>
                      <a:pt x="967" y="1739"/>
                    </a:moveTo>
                    <a:cubicBezTo>
                      <a:pt x="960" y="1740"/>
                      <a:pt x="953" y="1740"/>
                      <a:pt x="946" y="1741"/>
                    </a:cubicBezTo>
                    <a:cubicBezTo>
                      <a:pt x="943" y="1741"/>
                      <a:pt x="941" y="1744"/>
                      <a:pt x="941" y="1747"/>
                    </a:cubicBezTo>
                    <a:cubicBezTo>
                      <a:pt x="941" y="1750"/>
                      <a:pt x="944" y="1752"/>
                      <a:pt x="947" y="1752"/>
                    </a:cubicBezTo>
                    <a:cubicBezTo>
                      <a:pt x="954" y="1751"/>
                      <a:pt x="961" y="1751"/>
                      <a:pt x="968" y="1750"/>
                    </a:cubicBezTo>
                    <a:cubicBezTo>
                      <a:pt x="971" y="1750"/>
                      <a:pt x="973" y="1747"/>
                      <a:pt x="973" y="1744"/>
                    </a:cubicBezTo>
                    <a:cubicBezTo>
                      <a:pt x="972" y="1741"/>
                      <a:pt x="970" y="1739"/>
                      <a:pt x="967" y="1739"/>
                    </a:cubicBezTo>
                    <a:close/>
                    <a:moveTo>
                      <a:pt x="1007" y="1734"/>
                    </a:moveTo>
                    <a:cubicBezTo>
                      <a:pt x="1001" y="1735"/>
                      <a:pt x="994" y="1736"/>
                      <a:pt x="987" y="1737"/>
                    </a:cubicBezTo>
                    <a:cubicBezTo>
                      <a:pt x="984" y="1737"/>
                      <a:pt x="982" y="1740"/>
                      <a:pt x="982" y="1743"/>
                    </a:cubicBezTo>
                    <a:cubicBezTo>
                      <a:pt x="983" y="1746"/>
                      <a:pt x="985" y="1748"/>
                      <a:pt x="988" y="1747"/>
                    </a:cubicBezTo>
                    <a:cubicBezTo>
                      <a:pt x="995" y="1747"/>
                      <a:pt x="1002" y="1746"/>
                      <a:pt x="1009" y="1745"/>
                    </a:cubicBezTo>
                    <a:cubicBezTo>
                      <a:pt x="1012" y="1744"/>
                      <a:pt x="1014" y="1741"/>
                      <a:pt x="1014" y="1738"/>
                    </a:cubicBezTo>
                    <a:cubicBezTo>
                      <a:pt x="1013" y="1735"/>
                      <a:pt x="1010" y="1733"/>
                      <a:pt x="1007" y="1734"/>
                    </a:cubicBezTo>
                    <a:close/>
                    <a:moveTo>
                      <a:pt x="1048" y="1727"/>
                    </a:moveTo>
                    <a:cubicBezTo>
                      <a:pt x="1041" y="1728"/>
                      <a:pt x="1034" y="1729"/>
                      <a:pt x="1028" y="1730"/>
                    </a:cubicBezTo>
                    <a:cubicBezTo>
                      <a:pt x="1025" y="1731"/>
                      <a:pt x="1023" y="1734"/>
                      <a:pt x="1023" y="1737"/>
                    </a:cubicBezTo>
                    <a:cubicBezTo>
                      <a:pt x="1024" y="1740"/>
                      <a:pt x="1026" y="1742"/>
                      <a:pt x="1029" y="1741"/>
                    </a:cubicBezTo>
                    <a:cubicBezTo>
                      <a:pt x="1036" y="1740"/>
                      <a:pt x="1043" y="1739"/>
                      <a:pt x="1050" y="1737"/>
                    </a:cubicBezTo>
                    <a:cubicBezTo>
                      <a:pt x="1053" y="1737"/>
                      <a:pt x="1055" y="1734"/>
                      <a:pt x="1054" y="1731"/>
                    </a:cubicBezTo>
                    <a:cubicBezTo>
                      <a:pt x="1054" y="1728"/>
                      <a:pt x="1051" y="1726"/>
                      <a:pt x="1048" y="1727"/>
                    </a:cubicBezTo>
                    <a:close/>
                    <a:moveTo>
                      <a:pt x="1088" y="1718"/>
                    </a:moveTo>
                    <a:cubicBezTo>
                      <a:pt x="1081" y="1719"/>
                      <a:pt x="1074" y="1721"/>
                      <a:pt x="1068" y="1722"/>
                    </a:cubicBezTo>
                    <a:cubicBezTo>
                      <a:pt x="1065" y="1723"/>
                      <a:pt x="1063" y="1726"/>
                      <a:pt x="1064" y="1729"/>
                    </a:cubicBezTo>
                    <a:cubicBezTo>
                      <a:pt x="1064" y="1732"/>
                      <a:pt x="1067" y="1734"/>
                      <a:pt x="1070" y="1733"/>
                    </a:cubicBezTo>
                    <a:cubicBezTo>
                      <a:pt x="1077" y="1732"/>
                      <a:pt x="1084" y="1730"/>
                      <a:pt x="1090" y="1728"/>
                    </a:cubicBezTo>
                    <a:cubicBezTo>
                      <a:pt x="1093" y="1728"/>
                      <a:pt x="1095" y="1725"/>
                      <a:pt x="1094" y="1722"/>
                    </a:cubicBezTo>
                    <a:cubicBezTo>
                      <a:pt x="1094" y="1719"/>
                      <a:pt x="1091" y="1717"/>
                      <a:pt x="1088" y="1718"/>
                    </a:cubicBezTo>
                    <a:close/>
                    <a:moveTo>
                      <a:pt x="1127" y="1707"/>
                    </a:moveTo>
                    <a:cubicBezTo>
                      <a:pt x="1121" y="1709"/>
                      <a:pt x="1114" y="1711"/>
                      <a:pt x="1107" y="1712"/>
                    </a:cubicBezTo>
                    <a:cubicBezTo>
                      <a:pt x="1105" y="1713"/>
                      <a:pt x="1103" y="1716"/>
                      <a:pt x="1104" y="1719"/>
                    </a:cubicBezTo>
                    <a:cubicBezTo>
                      <a:pt x="1104" y="1722"/>
                      <a:pt x="1107" y="1724"/>
                      <a:pt x="1110" y="1723"/>
                    </a:cubicBezTo>
                    <a:cubicBezTo>
                      <a:pt x="1117" y="1721"/>
                      <a:pt x="1124" y="1719"/>
                      <a:pt x="1130" y="1717"/>
                    </a:cubicBezTo>
                    <a:cubicBezTo>
                      <a:pt x="1133" y="1716"/>
                      <a:pt x="1135" y="1713"/>
                      <a:pt x="1134" y="1710"/>
                    </a:cubicBezTo>
                    <a:cubicBezTo>
                      <a:pt x="1133" y="1708"/>
                      <a:pt x="1130" y="1706"/>
                      <a:pt x="1127" y="1707"/>
                    </a:cubicBezTo>
                    <a:close/>
                    <a:moveTo>
                      <a:pt x="1166" y="1694"/>
                    </a:moveTo>
                    <a:cubicBezTo>
                      <a:pt x="1160" y="1696"/>
                      <a:pt x="1153" y="1698"/>
                      <a:pt x="1147" y="1701"/>
                    </a:cubicBezTo>
                    <a:cubicBezTo>
                      <a:pt x="1144" y="1702"/>
                      <a:pt x="1142" y="1705"/>
                      <a:pt x="1143" y="1708"/>
                    </a:cubicBezTo>
                    <a:cubicBezTo>
                      <a:pt x="1144" y="1710"/>
                      <a:pt x="1147" y="1712"/>
                      <a:pt x="1150" y="1711"/>
                    </a:cubicBezTo>
                    <a:cubicBezTo>
                      <a:pt x="1157" y="1709"/>
                      <a:pt x="1163" y="1707"/>
                      <a:pt x="1170" y="1704"/>
                    </a:cubicBezTo>
                    <a:cubicBezTo>
                      <a:pt x="1173" y="1703"/>
                      <a:pt x="1174" y="1700"/>
                      <a:pt x="1173" y="1697"/>
                    </a:cubicBezTo>
                    <a:cubicBezTo>
                      <a:pt x="1172" y="1694"/>
                      <a:pt x="1169" y="1693"/>
                      <a:pt x="1166" y="1694"/>
                    </a:cubicBezTo>
                    <a:close/>
                    <a:moveTo>
                      <a:pt x="1204" y="1679"/>
                    </a:moveTo>
                    <a:cubicBezTo>
                      <a:pt x="1198" y="1682"/>
                      <a:pt x="1192" y="1684"/>
                      <a:pt x="1185" y="1687"/>
                    </a:cubicBezTo>
                    <a:cubicBezTo>
                      <a:pt x="1183" y="1688"/>
                      <a:pt x="1181" y="1691"/>
                      <a:pt x="1182" y="1694"/>
                    </a:cubicBezTo>
                    <a:cubicBezTo>
                      <a:pt x="1183" y="1697"/>
                      <a:pt x="1186" y="1698"/>
                      <a:pt x="1189" y="1697"/>
                    </a:cubicBezTo>
                    <a:cubicBezTo>
                      <a:pt x="1196" y="1695"/>
                      <a:pt x="1202" y="1692"/>
                      <a:pt x="1209" y="1690"/>
                    </a:cubicBezTo>
                    <a:cubicBezTo>
                      <a:pt x="1211" y="1688"/>
                      <a:pt x="1213" y="1685"/>
                      <a:pt x="1212" y="1682"/>
                    </a:cubicBezTo>
                    <a:cubicBezTo>
                      <a:pt x="1210" y="1680"/>
                      <a:pt x="1207" y="1678"/>
                      <a:pt x="1204" y="1679"/>
                    </a:cubicBezTo>
                    <a:close/>
                    <a:moveTo>
                      <a:pt x="1242" y="1663"/>
                    </a:moveTo>
                    <a:cubicBezTo>
                      <a:pt x="1236" y="1666"/>
                      <a:pt x="1229" y="1669"/>
                      <a:pt x="1223" y="1671"/>
                    </a:cubicBezTo>
                    <a:cubicBezTo>
                      <a:pt x="1220" y="1673"/>
                      <a:pt x="1219" y="1676"/>
                      <a:pt x="1220" y="1679"/>
                    </a:cubicBezTo>
                    <a:cubicBezTo>
                      <a:pt x="1222" y="1681"/>
                      <a:pt x="1225" y="1683"/>
                      <a:pt x="1228" y="1682"/>
                    </a:cubicBezTo>
                    <a:cubicBezTo>
                      <a:pt x="1234" y="1679"/>
                      <a:pt x="1240" y="1676"/>
                      <a:pt x="1247" y="1673"/>
                    </a:cubicBezTo>
                    <a:cubicBezTo>
                      <a:pt x="1249" y="1672"/>
                      <a:pt x="1250" y="1668"/>
                      <a:pt x="1249" y="1666"/>
                    </a:cubicBezTo>
                    <a:cubicBezTo>
                      <a:pt x="1248" y="1663"/>
                      <a:pt x="1245" y="1662"/>
                      <a:pt x="1242" y="1663"/>
                    </a:cubicBezTo>
                    <a:close/>
                    <a:moveTo>
                      <a:pt x="1279" y="1645"/>
                    </a:moveTo>
                    <a:cubicBezTo>
                      <a:pt x="1272" y="1648"/>
                      <a:pt x="1266" y="1651"/>
                      <a:pt x="1260" y="1654"/>
                    </a:cubicBezTo>
                    <a:cubicBezTo>
                      <a:pt x="1258" y="1656"/>
                      <a:pt x="1256" y="1659"/>
                      <a:pt x="1258" y="1662"/>
                    </a:cubicBezTo>
                    <a:cubicBezTo>
                      <a:pt x="1259" y="1664"/>
                      <a:pt x="1262" y="1665"/>
                      <a:pt x="1265" y="1664"/>
                    </a:cubicBezTo>
                    <a:cubicBezTo>
                      <a:pt x="1271" y="1661"/>
                      <a:pt x="1278" y="1658"/>
                      <a:pt x="1284" y="1655"/>
                    </a:cubicBezTo>
                    <a:cubicBezTo>
                      <a:pt x="1286" y="1653"/>
                      <a:pt x="1287" y="1650"/>
                      <a:pt x="1286" y="1647"/>
                    </a:cubicBezTo>
                    <a:cubicBezTo>
                      <a:pt x="1285" y="1645"/>
                      <a:pt x="1281" y="1644"/>
                      <a:pt x="1279" y="1645"/>
                    </a:cubicBezTo>
                    <a:close/>
                    <a:moveTo>
                      <a:pt x="1314" y="1625"/>
                    </a:moveTo>
                    <a:cubicBezTo>
                      <a:pt x="1308" y="1629"/>
                      <a:pt x="1302" y="1632"/>
                      <a:pt x="1296" y="1635"/>
                    </a:cubicBezTo>
                    <a:cubicBezTo>
                      <a:pt x="1294" y="1637"/>
                      <a:pt x="1293" y="1640"/>
                      <a:pt x="1294" y="1643"/>
                    </a:cubicBezTo>
                    <a:cubicBezTo>
                      <a:pt x="1296" y="1645"/>
                      <a:pt x="1299" y="1646"/>
                      <a:pt x="1302" y="1645"/>
                    </a:cubicBezTo>
                    <a:cubicBezTo>
                      <a:pt x="1308" y="1642"/>
                      <a:pt x="1314" y="1638"/>
                      <a:pt x="1320" y="1635"/>
                    </a:cubicBezTo>
                    <a:cubicBezTo>
                      <a:pt x="1322" y="1633"/>
                      <a:pt x="1323" y="1630"/>
                      <a:pt x="1322" y="1627"/>
                    </a:cubicBezTo>
                    <a:cubicBezTo>
                      <a:pt x="1320" y="1624"/>
                      <a:pt x="1317" y="1624"/>
                      <a:pt x="1314" y="1625"/>
                    </a:cubicBezTo>
                    <a:close/>
                    <a:moveTo>
                      <a:pt x="1349" y="1604"/>
                    </a:moveTo>
                    <a:cubicBezTo>
                      <a:pt x="1343" y="1607"/>
                      <a:pt x="1338" y="1611"/>
                      <a:pt x="1332" y="1615"/>
                    </a:cubicBezTo>
                    <a:cubicBezTo>
                      <a:pt x="1329" y="1616"/>
                      <a:pt x="1328" y="1620"/>
                      <a:pt x="1330" y="1622"/>
                    </a:cubicBezTo>
                    <a:cubicBezTo>
                      <a:pt x="1332" y="1625"/>
                      <a:pt x="1335" y="1626"/>
                      <a:pt x="1338" y="1624"/>
                    </a:cubicBezTo>
                    <a:cubicBezTo>
                      <a:pt x="1343" y="1620"/>
                      <a:pt x="1349" y="1617"/>
                      <a:pt x="1355" y="1613"/>
                    </a:cubicBezTo>
                    <a:cubicBezTo>
                      <a:pt x="1358" y="1611"/>
                      <a:pt x="1358" y="1608"/>
                      <a:pt x="1357" y="1605"/>
                    </a:cubicBezTo>
                    <a:cubicBezTo>
                      <a:pt x="1355" y="1603"/>
                      <a:pt x="1352" y="1602"/>
                      <a:pt x="1349" y="1604"/>
                    </a:cubicBezTo>
                    <a:close/>
                    <a:moveTo>
                      <a:pt x="1383" y="1580"/>
                    </a:moveTo>
                    <a:cubicBezTo>
                      <a:pt x="1377" y="1584"/>
                      <a:pt x="1372" y="1588"/>
                      <a:pt x="1366" y="1592"/>
                    </a:cubicBezTo>
                    <a:cubicBezTo>
                      <a:pt x="1364" y="1594"/>
                      <a:pt x="1363" y="1597"/>
                      <a:pt x="1365" y="1600"/>
                    </a:cubicBezTo>
                    <a:cubicBezTo>
                      <a:pt x="1366" y="1602"/>
                      <a:pt x="1370" y="1603"/>
                      <a:pt x="1372" y="1601"/>
                    </a:cubicBezTo>
                    <a:cubicBezTo>
                      <a:pt x="1378" y="1597"/>
                      <a:pt x="1384" y="1593"/>
                      <a:pt x="1389" y="1589"/>
                    </a:cubicBezTo>
                    <a:cubicBezTo>
                      <a:pt x="1392" y="1588"/>
                      <a:pt x="1392" y="1584"/>
                      <a:pt x="1391" y="1582"/>
                    </a:cubicBezTo>
                    <a:cubicBezTo>
                      <a:pt x="1389" y="1579"/>
                      <a:pt x="1385" y="1579"/>
                      <a:pt x="1383" y="1580"/>
                    </a:cubicBezTo>
                    <a:close/>
                    <a:moveTo>
                      <a:pt x="1415" y="1556"/>
                    </a:moveTo>
                    <a:cubicBezTo>
                      <a:pt x="1410" y="1560"/>
                      <a:pt x="1405" y="1564"/>
                      <a:pt x="1399" y="1568"/>
                    </a:cubicBezTo>
                    <a:cubicBezTo>
                      <a:pt x="1397" y="1570"/>
                      <a:pt x="1396" y="1574"/>
                      <a:pt x="1398" y="1576"/>
                    </a:cubicBezTo>
                    <a:cubicBezTo>
                      <a:pt x="1400" y="1578"/>
                      <a:pt x="1404" y="1579"/>
                      <a:pt x="1406" y="1577"/>
                    </a:cubicBezTo>
                    <a:cubicBezTo>
                      <a:pt x="1411" y="1573"/>
                      <a:pt x="1417" y="1569"/>
                      <a:pt x="1422" y="1564"/>
                    </a:cubicBezTo>
                    <a:cubicBezTo>
                      <a:pt x="1425" y="1562"/>
                      <a:pt x="1425" y="1559"/>
                      <a:pt x="1423" y="1557"/>
                    </a:cubicBezTo>
                    <a:cubicBezTo>
                      <a:pt x="1421" y="1554"/>
                      <a:pt x="1418" y="1554"/>
                      <a:pt x="1415" y="1556"/>
                    </a:cubicBezTo>
                    <a:close/>
                    <a:moveTo>
                      <a:pt x="1447" y="1529"/>
                    </a:moveTo>
                    <a:cubicBezTo>
                      <a:pt x="1442" y="1534"/>
                      <a:pt x="1437" y="1538"/>
                      <a:pt x="1431" y="1543"/>
                    </a:cubicBezTo>
                    <a:cubicBezTo>
                      <a:pt x="1429" y="1545"/>
                      <a:pt x="1429" y="1548"/>
                      <a:pt x="1431" y="1551"/>
                    </a:cubicBezTo>
                    <a:cubicBezTo>
                      <a:pt x="1433" y="1553"/>
                      <a:pt x="1436" y="1553"/>
                      <a:pt x="1438" y="1551"/>
                    </a:cubicBezTo>
                    <a:cubicBezTo>
                      <a:pt x="1444" y="1547"/>
                      <a:pt x="1449" y="1542"/>
                      <a:pt x="1454" y="1538"/>
                    </a:cubicBezTo>
                    <a:cubicBezTo>
                      <a:pt x="1456" y="1536"/>
                      <a:pt x="1457" y="1532"/>
                      <a:pt x="1455" y="1530"/>
                    </a:cubicBezTo>
                    <a:cubicBezTo>
                      <a:pt x="1453" y="1528"/>
                      <a:pt x="1449" y="1527"/>
                      <a:pt x="1447" y="1529"/>
                    </a:cubicBezTo>
                    <a:close/>
                    <a:moveTo>
                      <a:pt x="1477" y="1502"/>
                    </a:moveTo>
                    <a:cubicBezTo>
                      <a:pt x="1472" y="1507"/>
                      <a:pt x="1467" y="1511"/>
                      <a:pt x="1462" y="1516"/>
                    </a:cubicBezTo>
                    <a:cubicBezTo>
                      <a:pt x="1460" y="1518"/>
                      <a:pt x="1460" y="1521"/>
                      <a:pt x="1462" y="1524"/>
                    </a:cubicBezTo>
                    <a:cubicBezTo>
                      <a:pt x="1464" y="1526"/>
                      <a:pt x="1467" y="1526"/>
                      <a:pt x="1470" y="1524"/>
                    </a:cubicBezTo>
                    <a:cubicBezTo>
                      <a:pt x="1475" y="1519"/>
                      <a:pt x="1480" y="1515"/>
                      <a:pt x="1485" y="1510"/>
                    </a:cubicBezTo>
                    <a:cubicBezTo>
                      <a:pt x="1487" y="1508"/>
                      <a:pt x="1487" y="1504"/>
                      <a:pt x="1485" y="1502"/>
                    </a:cubicBezTo>
                    <a:cubicBezTo>
                      <a:pt x="1483" y="1500"/>
                      <a:pt x="1479" y="1500"/>
                      <a:pt x="1477" y="1502"/>
                    </a:cubicBezTo>
                    <a:close/>
                    <a:moveTo>
                      <a:pt x="1506" y="1473"/>
                    </a:moveTo>
                    <a:cubicBezTo>
                      <a:pt x="1501" y="1478"/>
                      <a:pt x="1497" y="1483"/>
                      <a:pt x="1492" y="1487"/>
                    </a:cubicBezTo>
                    <a:cubicBezTo>
                      <a:pt x="1490" y="1490"/>
                      <a:pt x="1490" y="1493"/>
                      <a:pt x="1492" y="1495"/>
                    </a:cubicBezTo>
                    <a:cubicBezTo>
                      <a:pt x="1494" y="1497"/>
                      <a:pt x="1497" y="1497"/>
                      <a:pt x="1500" y="1495"/>
                    </a:cubicBezTo>
                    <a:cubicBezTo>
                      <a:pt x="1504" y="1490"/>
                      <a:pt x="1509" y="1485"/>
                      <a:pt x="1514" y="1480"/>
                    </a:cubicBezTo>
                    <a:cubicBezTo>
                      <a:pt x="1516" y="1478"/>
                      <a:pt x="1516" y="1475"/>
                      <a:pt x="1514" y="1472"/>
                    </a:cubicBezTo>
                    <a:cubicBezTo>
                      <a:pt x="1512" y="1470"/>
                      <a:pt x="1508" y="1470"/>
                      <a:pt x="1506" y="1473"/>
                    </a:cubicBezTo>
                    <a:close/>
                    <a:moveTo>
                      <a:pt x="1533" y="1442"/>
                    </a:moveTo>
                    <a:cubicBezTo>
                      <a:pt x="1529" y="1447"/>
                      <a:pt x="1524" y="1453"/>
                      <a:pt x="1520" y="1458"/>
                    </a:cubicBezTo>
                    <a:cubicBezTo>
                      <a:pt x="1518" y="1460"/>
                      <a:pt x="1518" y="1463"/>
                      <a:pt x="1520" y="1465"/>
                    </a:cubicBezTo>
                    <a:cubicBezTo>
                      <a:pt x="1523" y="1467"/>
                      <a:pt x="1526" y="1467"/>
                      <a:pt x="1528" y="1465"/>
                    </a:cubicBezTo>
                    <a:cubicBezTo>
                      <a:pt x="1533" y="1460"/>
                      <a:pt x="1537" y="1455"/>
                      <a:pt x="1542" y="1449"/>
                    </a:cubicBezTo>
                    <a:cubicBezTo>
                      <a:pt x="1544" y="1447"/>
                      <a:pt x="1544" y="1444"/>
                      <a:pt x="1541" y="1442"/>
                    </a:cubicBezTo>
                    <a:cubicBezTo>
                      <a:pt x="1539" y="1440"/>
                      <a:pt x="1535" y="1440"/>
                      <a:pt x="1533" y="1442"/>
                    </a:cubicBezTo>
                    <a:close/>
                    <a:moveTo>
                      <a:pt x="1559" y="1411"/>
                    </a:moveTo>
                    <a:cubicBezTo>
                      <a:pt x="1555" y="1416"/>
                      <a:pt x="1551" y="1421"/>
                      <a:pt x="1547" y="1427"/>
                    </a:cubicBezTo>
                    <a:cubicBezTo>
                      <a:pt x="1545" y="1429"/>
                      <a:pt x="1545" y="1432"/>
                      <a:pt x="1547" y="1434"/>
                    </a:cubicBezTo>
                    <a:cubicBezTo>
                      <a:pt x="1550" y="1436"/>
                      <a:pt x="1553" y="1436"/>
                      <a:pt x="1555" y="1434"/>
                    </a:cubicBezTo>
                    <a:cubicBezTo>
                      <a:pt x="1560" y="1428"/>
                      <a:pt x="1564" y="1423"/>
                      <a:pt x="1568" y="1417"/>
                    </a:cubicBezTo>
                    <a:cubicBezTo>
                      <a:pt x="1570" y="1415"/>
                      <a:pt x="1570" y="1412"/>
                      <a:pt x="1567" y="1410"/>
                    </a:cubicBezTo>
                    <a:cubicBezTo>
                      <a:pt x="1565" y="1408"/>
                      <a:pt x="1561" y="1408"/>
                      <a:pt x="1559" y="1411"/>
                    </a:cubicBezTo>
                    <a:close/>
                    <a:moveTo>
                      <a:pt x="1584" y="1378"/>
                    </a:moveTo>
                    <a:cubicBezTo>
                      <a:pt x="1580" y="1383"/>
                      <a:pt x="1576" y="1389"/>
                      <a:pt x="1572" y="1394"/>
                    </a:cubicBezTo>
                    <a:cubicBezTo>
                      <a:pt x="1570" y="1397"/>
                      <a:pt x="1571" y="1400"/>
                      <a:pt x="1573" y="1402"/>
                    </a:cubicBezTo>
                    <a:cubicBezTo>
                      <a:pt x="1576" y="1404"/>
                      <a:pt x="1579" y="1403"/>
                      <a:pt x="1581" y="1401"/>
                    </a:cubicBezTo>
                    <a:cubicBezTo>
                      <a:pt x="1585" y="1395"/>
                      <a:pt x="1589" y="1390"/>
                      <a:pt x="1593" y="1384"/>
                    </a:cubicBezTo>
                    <a:cubicBezTo>
                      <a:pt x="1595" y="1382"/>
                      <a:pt x="1594" y="1378"/>
                      <a:pt x="1592" y="1376"/>
                    </a:cubicBezTo>
                    <a:cubicBezTo>
                      <a:pt x="1589" y="1375"/>
                      <a:pt x="1586" y="1375"/>
                      <a:pt x="1584" y="1378"/>
                    </a:cubicBezTo>
                    <a:close/>
                    <a:moveTo>
                      <a:pt x="1607" y="1344"/>
                    </a:moveTo>
                    <a:cubicBezTo>
                      <a:pt x="1603" y="1349"/>
                      <a:pt x="1599" y="1355"/>
                      <a:pt x="1596" y="1361"/>
                    </a:cubicBezTo>
                    <a:cubicBezTo>
                      <a:pt x="1594" y="1363"/>
                      <a:pt x="1595" y="1367"/>
                      <a:pt x="1597" y="1368"/>
                    </a:cubicBezTo>
                    <a:cubicBezTo>
                      <a:pt x="1600" y="1370"/>
                      <a:pt x="1603" y="1370"/>
                      <a:pt x="1605" y="1367"/>
                    </a:cubicBezTo>
                    <a:cubicBezTo>
                      <a:pt x="1609" y="1361"/>
                      <a:pt x="1613" y="1355"/>
                      <a:pt x="1616" y="1350"/>
                    </a:cubicBezTo>
                    <a:cubicBezTo>
                      <a:pt x="1618" y="1347"/>
                      <a:pt x="1617" y="1344"/>
                      <a:pt x="1615" y="1342"/>
                    </a:cubicBezTo>
                    <a:cubicBezTo>
                      <a:pt x="1612" y="1340"/>
                      <a:pt x="1609" y="1341"/>
                      <a:pt x="1607" y="1344"/>
                    </a:cubicBezTo>
                    <a:close/>
                    <a:moveTo>
                      <a:pt x="1628" y="1309"/>
                    </a:moveTo>
                    <a:cubicBezTo>
                      <a:pt x="1625" y="1315"/>
                      <a:pt x="1621" y="1320"/>
                      <a:pt x="1618" y="1326"/>
                    </a:cubicBezTo>
                    <a:cubicBezTo>
                      <a:pt x="1616" y="1329"/>
                      <a:pt x="1617" y="1332"/>
                      <a:pt x="1620" y="1334"/>
                    </a:cubicBezTo>
                    <a:cubicBezTo>
                      <a:pt x="1622" y="1335"/>
                      <a:pt x="1626" y="1335"/>
                      <a:pt x="1627" y="1332"/>
                    </a:cubicBezTo>
                    <a:cubicBezTo>
                      <a:pt x="1631" y="1326"/>
                      <a:pt x="1634" y="1320"/>
                      <a:pt x="1638" y="1314"/>
                    </a:cubicBezTo>
                    <a:cubicBezTo>
                      <a:pt x="1639" y="1311"/>
                      <a:pt x="1638" y="1308"/>
                      <a:pt x="1636" y="1307"/>
                    </a:cubicBezTo>
                    <a:cubicBezTo>
                      <a:pt x="1633" y="1305"/>
                      <a:pt x="1630" y="1306"/>
                      <a:pt x="1628" y="1309"/>
                    </a:cubicBezTo>
                    <a:close/>
                    <a:moveTo>
                      <a:pt x="1648" y="1272"/>
                    </a:moveTo>
                    <a:cubicBezTo>
                      <a:pt x="1645" y="1279"/>
                      <a:pt x="1642" y="1285"/>
                      <a:pt x="1638" y="1291"/>
                    </a:cubicBezTo>
                    <a:cubicBezTo>
                      <a:pt x="1637" y="1293"/>
                      <a:pt x="1638" y="1297"/>
                      <a:pt x="1640" y="1298"/>
                    </a:cubicBezTo>
                    <a:cubicBezTo>
                      <a:pt x="1643" y="1300"/>
                      <a:pt x="1647" y="1299"/>
                      <a:pt x="1648" y="1296"/>
                    </a:cubicBezTo>
                    <a:cubicBezTo>
                      <a:pt x="1651" y="1290"/>
                      <a:pt x="1655" y="1284"/>
                      <a:pt x="1658" y="1278"/>
                    </a:cubicBezTo>
                    <a:cubicBezTo>
                      <a:pt x="1659" y="1275"/>
                      <a:pt x="1658" y="1271"/>
                      <a:pt x="1655" y="1270"/>
                    </a:cubicBezTo>
                    <a:cubicBezTo>
                      <a:pt x="1653" y="1269"/>
                      <a:pt x="1649" y="1270"/>
                      <a:pt x="1648" y="1272"/>
                    </a:cubicBezTo>
                    <a:close/>
                    <a:moveTo>
                      <a:pt x="1666" y="1236"/>
                    </a:moveTo>
                    <a:cubicBezTo>
                      <a:pt x="1663" y="1242"/>
                      <a:pt x="1660" y="1248"/>
                      <a:pt x="1657" y="1254"/>
                    </a:cubicBezTo>
                    <a:cubicBezTo>
                      <a:pt x="1656" y="1257"/>
                      <a:pt x="1657" y="1260"/>
                      <a:pt x="1660" y="1261"/>
                    </a:cubicBezTo>
                    <a:cubicBezTo>
                      <a:pt x="1662" y="1263"/>
                      <a:pt x="1666" y="1262"/>
                      <a:pt x="1667" y="1259"/>
                    </a:cubicBezTo>
                    <a:cubicBezTo>
                      <a:pt x="1670" y="1253"/>
                      <a:pt x="1673" y="1246"/>
                      <a:pt x="1676" y="1240"/>
                    </a:cubicBezTo>
                    <a:cubicBezTo>
                      <a:pt x="1677" y="1237"/>
                      <a:pt x="1676" y="1234"/>
                      <a:pt x="1673" y="1233"/>
                    </a:cubicBezTo>
                    <a:cubicBezTo>
                      <a:pt x="1670" y="1232"/>
                      <a:pt x="1667" y="1233"/>
                      <a:pt x="1666" y="1236"/>
                    </a:cubicBezTo>
                    <a:close/>
                    <a:moveTo>
                      <a:pt x="1682" y="1198"/>
                    </a:moveTo>
                    <a:cubicBezTo>
                      <a:pt x="1679" y="1204"/>
                      <a:pt x="1677" y="1210"/>
                      <a:pt x="1674" y="1217"/>
                    </a:cubicBezTo>
                    <a:cubicBezTo>
                      <a:pt x="1673" y="1220"/>
                      <a:pt x="1674" y="1223"/>
                      <a:pt x="1677" y="1224"/>
                    </a:cubicBezTo>
                    <a:cubicBezTo>
                      <a:pt x="1680" y="1225"/>
                      <a:pt x="1683" y="1224"/>
                      <a:pt x="1684" y="1221"/>
                    </a:cubicBezTo>
                    <a:cubicBezTo>
                      <a:pt x="1687" y="1215"/>
                      <a:pt x="1690" y="1208"/>
                      <a:pt x="1692" y="1202"/>
                    </a:cubicBezTo>
                    <a:cubicBezTo>
                      <a:pt x="1693" y="1199"/>
                      <a:pt x="1692" y="1196"/>
                      <a:pt x="1689" y="1195"/>
                    </a:cubicBezTo>
                    <a:cubicBezTo>
                      <a:pt x="1686" y="1193"/>
                      <a:pt x="1683" y="1195"/>
                      <a:pt x="1682" y="1198"/>
                    </a:cubicBezTo>
                    <a:close/>
                    <a:moveTo>
                      <a:pt x="1696" y="1159"/>
                    </a:moveTo>
                    <a:cubicBezTo>
                      <a:pt x="1694" y="1166"/>
                      <a:pt x="1692" y="1172"/>
                      <a:pt x="1689" y="1179"/>
                    </a:cubicBezTo>
                    <a:cubicBezTo>
                      <a:pt x="1688" y="1181"/>
                      <a:pt x="1690" y="1185"/>
                      <a:pt x="1693" y="1186"/>
                    </a:cubicBezTo>
                    <a:cubicBezTo>
                      <a:pt x="1695" y="1187"/>
                      <a:pt x="1699" y="1185"/>
                      <a:pt x="1700" y="1182"/>
                    </a:cubicBezTo>
                    <a:cubicBezTo>
                      <a:pt x="1702" y="1176"/>
                      <a:pt x="1704" y="1169"/>
                      <a:pt x="1707" y="1163"/>
                    </a:cubicBezTo>
                    <a:cubicBezTo>
                      <a:pt x="1708" y="1160"/>
                      <a:pt x="1706" y="1157"/>
                      <a:pt x="1703" y="1156"/>
                    </a:cubicBezTo>
                    <a:cubicBezTo>
                      <a:pt x="1700" y="1155"/>
                      <a:pt x="1697" y="1156"/>
                      <a:pt x="1696" y="1159"/>
                    </a:cubicBezTo>
                    <a:close/>
                    <a:moveTo>
                      <a:pt x="1709" y="1120"/>
                    </a:moveTo>
                    <a:cubicBezTo>
                      <a:pt x="1707" y="1127"/>
                      <a:pt x="1705" y="1133"/>
                      <a:pt x="1703" y="1140"/>
                    </a:cubicBezTo>
                    <a:cubicBezTo>
                      <a:pt x="1702" y="1143"/>
                      <a:pt x="1703" y="1146"/>
                      <a:pt x="1706" y="1147"/>
                    </a:cubicBezTo>
                    <a:cubicBezTo>
                      <a:pt x="1709" y="1147"/>
                      <a:pt x="1712" y="1146"/>
                      <a:pt x="1713" y="1143"/>
                    </a:cubicBezTo>
                    <a:cubicBezTo>
                      <a:pt x="1715" y="1136"/>
                      <a:pt x="1717" y="1130"/>
                      <a:pt x="1719" y="1123"/>
                    </a:cubicBezTo>
                    <a:cubicBezTo>
                      <a:pt x="1720" y="1120"/>
                      <a:pt x="1718" y="1117"/>
                      <a:pt x="1715" y="1116"/>
                    </a:cubicBezTo>
                    <a:cubicBezTo>
                      <a:pt x="1713" y="1115"/>
                      <a:pt x="1709" y="1117"/>
                      <a:pt x="1709" y="1120"/>
                    </a:cubicBezTo>
                    <a:close/>
                    <a:moveTo>
                      <a:pt x="1719" y="1080"/>
                    </a:moveTo>
                    <a:cubicBezTo>
                      <a:pt x="1718" y="1087"/>
                      <a:pt x="1716" y="1094"/>
                      <a:pt x="1714" y="1100"/>
                    </a:cubicBezTo>
                    <a:cubicBezTo>
                      <a:pt x="1713" y="1103"/>
                      <a:pt x="1715" y="1106"/>
                      <a:pt x="1718" y="1107"/>
                    </a:cubicBezTo>
                    <a:cubicBezTo>
                      <a:pt x="1721" y="1108"/>
                      <a:pt x="1724" y="1106"/>
                      <a:pt x="1725" y="1103"/>
                    </a:cubicBezTo>
                    <a:cubicBezTo>
                      <a:pt x="1727" y="1096"/>
                      <a:pt x="1728" y="1090"/>
                      <a:pt x="1730" y="1083"/>
                    </a:cubicBezTo>
                    <a:cubicBezTo>
                      <a:pt x="1731" y="1080"/>
                      <a:pt x="1729" y="1077"/>
                      <a:pt x="1726" y="1076"/>
                    </a:cubicBezTo>
                    <a:cubicBezTo>
                      <a:pt x="1723" y="1076"/>
                      <a:pt x="1720" y="1077"/>
                      <a:pt x="1719" y="1080"/>
                    </a:cubicBezTo>
                    <a:close/>
                    <a:moveTo>
                      <a:pt x="1728" y="1040"/>
                    </a:moveTo>
                    <a:cubicBezTo>
                      <a:pt x="1726" y="1047"/>
                      <a:pt x="1725" y="1054"/>
                      <a:pt x="1724" y="1060"/>
                    </a:cubicBezTo>
                    <a:cubicBezTo>
                      <a:pt x="1723" y="1063"/>
                      <a:pt x="1725" y="1066"/>
                      <a:pt x="1728" y="1067"/>
                    </a:cubicBezTo>
                    <a:cubicBezTo>
                      <a:pt x="1731" y="1068"/>
                      <a:pt x="1734" y="1066"/>
                      <a:pt x="1734" y="1063"/>
                    </a:cubicBezTo>
                    <a:cubicBezTo>
                      <a:pt x="1736" y="1056"/>
                      <a:pt x="1737" y="1049"/>
                      <a:pt x="1739" y="1042"/>
                    </a:cubicBezTo>
                    <a:cubicBezTo>
                      <a:pt x="1739" y="1039"/>
                      <a:pt x="1737" y="1037"/>
                      <a:pt x="1734" y="1036"/>
                    </a:cubicBezTo>
                    <a:cubicBezTo>
                      <a:pt x="1731" y="1035"/>
                      <a:pt x="1728" y="1037"/>
                      <a:pt x="1728" y="1040"/>
                    </a:cubicBezTo>
                    <a:close/>
                    <a:moveTo>
                      <a:pt x="1734" y="1000"/>
                    </a:moveTo>
                    <a:cubicBezTo>
                      <a:pt x="1734" y="1007"/>
                      <a:pt x="1732" y="1013"/>
                      <a:pt x="1731" y="1020"/>
                    </a:cubicBezTo>
                    <a:cubicBezTo>
                      <a:pt x="1731" y="1023"/>
                      <a:pt x="1733" y="1026"/>
                      <a:pt x="1736" y="1026"/>
                    </a:cubicBezTo>
                    <a:cubicBezTo>
                      <a:pt x="1739" y="1027"/>
                      <a:pt x="1742" y="1025"/>
                      <a:pt x="1742" y="1022"/>
                    </a:cubicBezTo>
                    <a:cubicBezTo>
                      <a:pt x="1743" y="1015"/>
                      <a:pt x="1744" y="1008"/>
                      <a:pt x="1745" y="1001"/>
                    </a:cubicBezTo>
                    <a:cubicBezTo>
                      <a:pt x="1746" y="998"/>
                      <a:pt x="1744" y="996"/>
                      <a:pt x="1741" y="995"/>
                    </a:cubicBezTo>
                    <a:cubicBezTo>
                      <a:pt x="1738" y="995"/>
                      <a:pt x="1735" y="997"/>
                      <a:pt x="1734" y="1000"/>
                    </a:cubicBezTo>
                    <a:close/>
                    <a:moveTo>
                      <a:pt x="1739" y="959"/>
                    </a:moveTo>
                    <a:cubicBezTo>
                      <a:pt x="1739" y="966"/>
                      <a:pt x="1738" y="973"/>
                      <a:pt x="1737" y="980"/>
                    </a:cubicBezTo>
                    <a:cubicBezTo>
                      <a:pt x="1737" y="983"/>
                      <a:pt x="1739" y="985"/>
                      <a:pt x="1742" y="986"/>
                    </a:cubicBezTo>
                    <a:cubicBezTo>
                      <a:pt x="1745" y="986"/>
                      <a:pt x="1748" y="984"/>
                      <a:pt x="1748" y="981"/>
                    </a:cubicBezTo>
                    <a:cubicBezTo>
                      <a:pt x="1749" y="974"/>
                      <a:pt x="1750" y="967"/>
                      <a:pt x="1750" y="960"/>
                    </a:cubicBezTo>
                    <a:cubicBezTo>
                      <a:pt x="1751" y="957"/>
                      <a:pt x="1748" y="954"/>
                      <a:pt x="1745" y="954"/>
                    </a:cubicBezTo>
                    <a:cubicBezTo>
                      <a:pt x="1742" y="954"/>
                      <a:pt x="1740" y="956"/>
                      <a:pt x="1739" y="959"/>
                    </a:cubicBezTo>
                    <a:close/>
                    <a:moveTo>
                      <a:pt x="1742" y="918"/>
                    </a:moveTo>
                    <a:cubicBezTo>
                      <a:pt x="1742" y="925"/>
                      <a:pt x="1741" y="932"/>
                      <a:pt x="1741" y="939"/>
                    </a:cubicBezTo>
                    <a:cubicBezTo>
                      <a:pt x="1741" y="942"/>
                      <a:pt x="1743" y="944"/>
                      <a:pt x="1746" y="945"/>
                    </a:cubicBezTo>
                    <a:cubicBezTo>
                      <a:pt x="1749" y="945"/>
                      <a:pt x="1752" y="943"/>
                      <a:pt x="1752" y="940"/>
                    </a:cubicBezTo>
                    <a:cubicBezTo>
                      <a:pt x="1752" y="933"/>
                      <a:pt x="1753" y="926"/>
                      <a:pt x="1753" y="919"/>
                    </a:cubicBezTo>
                    <a:cubicBezTo>
                      <a:pt x="1753" y="916"/>
                      <a:pt x="1751" y="913"/>
                      <a:pt x="1748" y="913"/>
                    </a:cubicBezTo>
                    <a:cubicBezTo>
                      <a:pt x="1745" y="913"/>
                      <a:pt x="1742" y="915"/>
                      <a:pt x="1742" y="918"/>
                    </a:cubicBezTo>
                    <a:close/>
                  </a:path>
                </a:pathLst>
              </a:custGeom>
              <a:solidFill>
                <a:srgbClr val="754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09" name="文本框 1208"/>
          <p:cNvSpPr txBox="1"/>
          <p:nvPr/>
        </p:nvSpPr>
        <p:spPr>
          <a:xfrm>
            <a:off x="520269" y="207552"/>
            <a:ext cx="13740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</a:t>
            </a:r>
            <a:r>
              <a:rPr lang="en-US" altLang="zh-CN" sz="3200" dirty="0">
                <a:solidFill>
                  <a:srgbClr val="00B050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TH</a:t>
            </a:r>
            <a:endParaRPr lang="zh-CN" altLang="en-US" sz="4000" dirty="0">
              <a:solidFill>
                <a:srgbClr val="00B050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sp>
        <p:nvSpPr>
          <p:cNvPr id="1210" name="文本框 1209"/>
          <p:cNvSpPr txBox="1"/>
          <p:nvPr/>
        </p:nvSpPr>
        <p:spPr>
          <a:xfrm>
            <a:off x="2502409" y="283866"/>
            <a:ext cx="1859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2.2</a:t>
            </a:r>
            <a:r>
              <a:rPr lang="zh-CN" altLang="en-US" sz="2400" dirty="0">
                <a:solidFill>
                  <a:srgbClr val="3CA74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用例说明</a:t>
            </a:r>
            <a:endParaRPr lang="zh-CN" altLang="en-US" sz="2400" dirty="0">
              <a:solidFill>
                <a:srgbClr val="3CA74D"/>
              </a:solidFill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3930" y="1761490"/>
            <a:ext cx="2762250" cy="30956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r="51276" b="-3333"/>
          <a:stretch>
            <a:fillRect/>
          </a:stretch>
        </p:blipFill>
        <p:spPr>
          <a:xfrm>
            <a:off x="2502535" y="1751965"/>
            <a:ext cx="3684905" cy="3228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00">
        <p:random/>
      </p:transition>
    </mc:Choice>
    <mc:Fallback>
      <p:transition spd="slow" advTm="1000">
        <p:random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方正少儿简体"/>
        <a:ea typeface="方正少儿简体"/>
        <a:cs typeface=""/>
      </a:majorFont>
      <a:minorFont>
        <a:latin typeface="方正少儿简体"/>
        <a:ea typeface="方正少儿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617</Words>
  <Application>WPS 演示</Application>
  <PresentationFormat>自定义</PresentationFormat>
  <Paragraphs>94</Paragraphs>
  <Slides>14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Arial</vt:lpstr>
      <vt:lpstr>宋体</vt:lpstr>
      <vt:lpstr>Wingdings</vt:lpstr>
      <vt:lpstr>叶根友毛笔行书2.0版</vt:lpstr>
      <vt:lpstr>叶根友特楷简体</vt:lpstr>
      <vt:lpstr>Impact</vt:lpstr>
      <vt:lpstr>方正少儿简体</vt:lpstr>
      <vt:lpstr>微软雅黑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60</cp:revision>
  <dcterms:created xsi:type="dcterms:W3CDTF">2017-03-07T11:04:00Z</dcterms:created>
  <dcterms:modified xsi:type="dcterms:W3CDTF">2019-05-13T05:22:11Z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

<file path=docProps/thumbnail.jpeg>
</file>